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3" r:id="rId1"/>
    <p:sldMasterId id="2147483687" r:id="rId2"/>
    <p:sldMasterId id="2147483693" r:id="rId3"/>
  </p:sldMasterIdLst>
  <p:notesMasterIdLst>
    <p:notesMasterId r:id="rId57"/>
  </p:notesMasterIdLst>
  <p:handoutMasterIdLst>
    <p:handoutMasterId r:id="rId58"/>
  </p:handoutMasterIdLst>
  <p:sldIdLst>
    <p:sldId id="306" r:id="rId4"/>
    <p:sldId id="307" r:id="rId5"/>
    <p:sldId id="361" r:id="rId6"/>
    <p:sldId id="360" r:id="rId7"/>
    <p:sldId id="309" r:id="rId8"/>
    <p:sldId id="310" r:id="rId9"/>
    <p:sldId id="311" r:id="rId10"/>
    <p:sldId id="312" r:id="rId11"/>
    <p:sldId id="313" r:id="rId12"/>
    <p:sldId id="314" r:id="rId13"/>
    <p:sldId id="315" r:id="rId14"/>
    <p:sldId id="316" r:id="rId15"/>
    <p:sldId id="317" r:id="rId16"/>
    <p:sldId id="318" r:id="rId17"/>
    <p:sldId id="319" r:id="rId18"/>
    <p:sldId id="320" r:id="rId19"/>
    <p:sldId id="321" r:id="rId20"/>
    <p:sldId id="323" r:id="rId21"/>
    <p:sldId id="324" r:id="rId22"/>
    <p:sldId id="325" r:id="rId23"/>
    <p:sldId id="326" r:id="rId24"/>
    <p:sldId id="327" r:id="rId25"/>
    <p:sldId id="328" r:id="rId26"/>
    <p:sldId id="329" r:id="rId27"/>
    <p:sldId id="330" r:id="rId28"/>
    <p:sldId id="331" r:id="rId29"/>
    <p:sldId id="332" r:id="rId30"/>
    <p:sldId id="333" r:id="rId31"/>
    <p:sldId id="334" r:id="rId32"/>
    <p:sldId id="335" r:id="rId33"/>
    <p:sldId id="336" r:id="rId34"/>
    <p:sldId id="337" r:id="rId35"/>
    <p:sldId id="338" r:id="rId36"/>
    <p:sldId id="339" r:id="rId37"/>
    <p:sldId id="340" r:id="rId38"/>
    <p:sldId id="341" r:id="rId39"/>
    <p:sldId id="342" r:id="rId40"/>
    <p:sldId id="343" r:id="rId41"/>
    <p:sldId id="344" r:id="rId42"/>
    <p:sldId id="345" r:id="rId43"/>
    <p:sldId id="349" r:id="rId44"/>
    <p:sldId id="355" r:id="rId45"/>
    <p:sldId id="357" r:id="rId46"/>
    <p:sldId id="362" r:id="rId47"/>
    <p:sldId id="363" r:id="rId48"/>
    <p:sldId id="364" r:id="rId49"/>
    <p:sldId id="365" r:id="rId50"/>
    <p:sldId id="366" r:id="rId51"/>
    <p:sldId id="367" r:id="rId52"/>
    <p:sldId id="368" r:id="rId53"/>
    <p:sldId id="369" r:id="rId54"/>
    <p:sldId id="370" r:id="rId55"/>
    <p:sldId id="359" r:id="rId56"/>
  </p:sldIdLst>
  <p:sldSz cx="13004800" cy="9753600"/>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336" autoAdjust="0"/>
  </p:normalViewPr>
  <p:slideViewPr>
    <p:cSldViewPr>
      <p:cViewPr>
        <p:scale>
          <a:sx n="57" d="100"/>
          <a:sy n="57" d="100"/>
        </p:scale>
        <p:origin x="-4008" y="-1170"/>
      </p:cViewPr>
      <p:guideLst>
        <p:guide orient="horz" pos="2880"/>
        <p:guide pos="2160"/>
      </p:guideLst>
    </p:cSldViewPr>
  </p:slideViewPr>
  <p:notesTextViewPr>
    <p:cViewPr>
      <p:scale>
        <a:sx n="100" d="100"/>
        <a:sy n="100" d="100"/>
      </p:scale>
      <p:origin x="0" y="0"/>
    </p:cViewPr>
  </p:notesTextViewPr>
  <p:sorterViewPr>
    <p:cViewPr varScale="1">
      <p:scale>
        <a:sx n="1" d="1"/>
        <a:sy n="1" d="1"/>
      </p:scale>
      <p:origin x="0" y="43023"/>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notesMaster" Target="notesMasters/notesMaster1.xml"/><Relationship Id="rId61"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82231" cy="464518"/>
          </a:xfrm>
          <a:prstGeom prst="rect">
            <a:avLst/>
          </a:prstGeom>
        </p:spPr>
        <p:txBody>
          <a:bodyPr vert="horz" lIns="64996" tIns="32498" rIns="64996" bIns="32498" rtlCol="0"/>
          <a:lstStyle>
            <a:lvl1pPr algn="l">
              <a:defRPr sz="900"/>
            </a:lvl1pPr>
          </a:lstStyle>
          <a:p>
            <a:endParaRPr lang="en-US"/>
          </a:p>
        </p:txBody>
      </p:sp>
      <p:sp>
        <p:nvSpPr>
          <p:cNvPr id="3" name="Date Placeholder 2"/>
          <p:cNvSpPr>
            <a:spLocks noGrp="1"/>
          </p:cNvSpPr>
          <p:nvPr>
            <p:ph type="dt" sz="quarter" idx="1"/>
          </p:nvPr>
        </p:nvSpPr>
        <p:spPr>
          <a:xfrm>
            <a:off x="3897902" y="1"/>
            <a:ext cx="2982231" cy="464518"/>
          </a:xfrm>
          <a:prstGeom prst="rect">
            <a:avLst/>
          </a:prstGeom>
        </p:spPr>
        <p:txBody>
          <a:bodyPr vert="horz" lIns="64996" tIns="32498" rIns="64996" bIns="32498" rtlCol="0"/>
          <a:lstStyle>
            <a:lvl1pPr algn="r">
              <a:defRPr sz="900"/>
            </a:lvl1pPr>
          </a:lstStyle>
          <a:p>
            <a:fld id="{08128DD4-03E6-4D4F-8767-FD432A34C3E3}" type="datetimeFigureOut">
              <a:rPr lang="en-US" smtClean="0"/>
              <a:t>4/27/2018</a:t>
            </a:fld>
            <a:endParaRPr lang="en-US"/>
          </a:p>
        </p:txBody>
      </p:sp>
      <p:sp>
        <p:nvSpPr>
          <p:cNvPr id="4" name="Footer Placeholder 3"/>
          <p:cNvSpPr>
            <a:spLocks noGrp="1"/>
          </p:cNvSpPr>
          <p:nvPr>
            <p:ph type="ftr" sz="quarter" idx="2"/>
          </p:nvPr>
        </p:nvSpPr>
        <p:spPr>
          <a:xfrm>
            <a:off x="0" y="8830371"/>
            <a:ext cx="2982231" cy="464518"/>
          </a:xfrm>
          <a:prstGeom prst="rect">
            <a:avLst/>
          </a:prstGeom>
        </p:spPr>
        <p:txBody>
          <a:bodyPr vert="horz" lIns="64996" tIns="32498" rIns="64996" bIns="32498" rtlCol="0" anchor="b"/>
          <a:lstStyle>
            <a:lvl1pPr algn="l">
              <a:defRPr sz="900"/>
            </a:lvl1pPr>
          </a:lstStyle>
          <a:p>
            <a:endParaRPr lang="en-US"/>
          </a:p>
        </p:txBody>
      </p:sp>
      <p:sp>
        <p:nvSpPr>
          <p:cNvPr id="5" name="Slide Number Placeholder 4"/>
          <p:cNvSpPr>
            <a:spLocks noGrp="1"/>
          </p:cNvSpPr>
          <p:nvPr>
            <p:ph type="sldNum" sz="quarter" idx="3"/>
          </p:nvPr>
        </p:nvSpPr>
        <p:spPr>
          <a:xfrm>
            <a:off x="3897902" y="8830371"/>
            <a:ext cx="2982231" cy="464518"/>
          </a:xfrm>
          <a:prstGeom prst="rect">
            <a:avLst/>
          </a:prstGeom>
        </p:spPr>
        <p:txBody>
          <a:bodyPr vert="horz" lIns="64996" tIns="32498" rIns="64996" bIns="32498" rtlCol="0" anchor="b"/>
          <a:lstStyle>
            <a:lvl1pPr algn="r">
              <a:defRPr sz="900"/>
            </a:lvl1pPr>
          </a:lstStyle>
          <a:p>
            <a:fld id="{C6B48787-4F9E-4649-B867-05AC9CF7B4FC}" type="slidenum">
              <a:rPr lang="en-US" smtClean="0"/>
              <a:t>‹#›</a:t>
            </a:fld>
            <a:endParaRPr lang="en-US"/>
          </a:p>
        </p:txBody>
      </p:sp>
    </p:spTree>
    <p:extLst>
      <p:ext uri="{BB962C8B-B14F-4D97-AF65-F5344CB8AC3E}">
        <p14:creationId xmlns:p14="http://schemas.microsoft.com/office/powerpoint/2010/main" val="13054995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275506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8938" y="363538"/>
            <a:ext cx="4429126" cy="3322637"/>
          </a:xfrm>
          <a:prstGeom prst="rect">
            <a:avLst/>
          </a:prstGeom>
        </p:spPr>
      </p:sp>
      <p:sp>
        <p:nvSpPr>
          <p:cNvPr id="3" name="Notes Placeholder 2"/>
          <p:cNvSpPr>
            <a:spLocks noGrp="1"/>
          </p:cNvSpPr>
          <p:nvPr>
            <p:ph type="body" idx="1"/>
          </p:nvPr>
        </p:nvSpPr>
        <p:spPr>
          <a:xfrm>
            <a:off x="514221" y="3921921"/>
            <a:ext cx="2677311" cy="4720828"/>
          </a:xfrm>
          <a:prstGeom prst="rect">
            <a:avLst/>
          </a:prstGeom>
        </p:spPr>
        <p:txBody>
          <a:bodyPr lIns="64996" tIns="32498" rIns="64996" bIns="32498"/>
          <a:lstStyle/>
          <a:p>
            <a:endParaRPr lang="en-US" dirty="0"/>
          </a:p>
        </p:txBody>
      </p:sp>
      <p:sp>
        <p:nvSpPr>
          <p:cNvPr id="4" name="Slide Number Placeholder 3"/>
          <p:cNvSpPr>
            <a:spLocks noGrp="1"/>
          </p:cNvSpPr>
          <p:nvPr>
            <p:ph type="sldNum" sz="quarter" idx="10"/>
          </p:nvPr>
        </p:nvSpPr>
        <p:spPr>
          <a:xfrm>
            <a:off x="2062778" y="8416062"/>
            <a:ext cx="1578062" cy="443032"/>
          </a:xfrm>
          <a:prstGeom prst="rect">
            <a:avLst/>
          </a:prstGeom>
        </p:spPr>
        <p:txBody>
          <a:bodyPr lIns="65773" tIns="32887" rIns="65773" bIns="32887"/>
          <a:lstStyle/>
          <a:p>
            <a:pPr fontAlgn="base">
              <a:spcBef>
                <a:spcPct val="0"/>
              </a:spcBef>
              <a:spcAft>
                <a:spcPct val="0"/>
              </a:spcAft>
              <a:defRPr/>
            </a:pPr>
            <a:fld id="{D6026B84-12F3-694B-9E55-968C01CE82AC}" type="slidenum">
              <a:rPr lang="en-US" smtClean="0">
                <a:solidFill>
                  <a:srgbClr val="000000"/>
                </a:solidFill>
                <a:latin typeface="Arial" charset="0"/>
              </a:rPr>
              <a:pPr fontAlgn="base">
                <a:spcBef>
                  <a:spcPct val="0"/>
                </a:spcBef>
                <a:spcAft>
                  <a:spcPct val="0"/>
                </a:spcAft>
                <a:defRPr/>
              </a:pPr>
              <a:t>1</a:t>
            </a:fld>
            <a:endParaRPr lang="en-US">
              <a:solidFill>
                <a:srgbClr val="000000"/>
              </a:solidFill>
              <a:latin typeface="Arial" charset="0"/>
            </a:endParaRPr>
          </a:p>
        </p:txBody>
      </p:sp>
    </p:spTree>
    <p:extLst>
      <p:ext uri="{BB962C8B-B14F-4D97-AF65-F5344CB8AC3E}">
        <p14:creationId xmlns:p14="http://schemas.microsoft.com/office/powerpoint/2010/main" val="29813412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lIns="64996" tIns="32498" rIns="64996" bIns="32498">
            <a:normAutofit fontScale="25000" lnSpcReduction="20000"/>
          </a:bodyPr>
          <a:lstStyle/>
          <a:p>
            <a:endParaRPr/>
          </a:p>
        </p:txBody>
      </p:sp>
    </p:spTree>
    <p:extLst>
      <p:ext uri="{BB962C8B-B14F-4D97-AF65-F5344CB8AC3E}">
        <p14:creationId xmlns:p14="http://schemas.microsoft.com/office/powerpoint/2010/main" val="16693910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lIns="64996" tIns="32498" rIns="64996" bIns="32498">
            <a:normAutofit fontScale="25000" lnSpcReduction="20000"/>
          </a:bodyPr>
          <a:lstStyle/>
          <a:p>
            <a:endParaRPr/>
          </a:p>
        </p:txBody>
      </p:sp>
    </p:spTree>
    <p:extLst>
      <p:ext uri="{BB962C8B-B14F-4D97-AF65-F5344CB8AC3E}">
        <p14:creationId xmlns:p14="http://schemas.microsoft.com/office/powerpoint/2010/main" val="17044975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lIns="64996" tIns="32498" rIns="64996" bIns="32498">
            <a:normAutofit fontScale="25000" lnSpcReduction="20000"/>
          </a:bodyPr>
          <a:lstStyle/>
          <a:p>
            <a:endParaRPr/>
          </a:p>
        </p:txBody>
      </p:sp>
    </p:spTree>
    <p:extLst>
      <p:ext uri="{BB962C8B-B14F-4D97-AF65-F5344CB8AC3E}">
        <p14:creationId xmlns:p14="http://schemas.microsoft.com/office/powerpoint/2010/main" val="12435633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lIns="64996" tIns="32498" rIns="64996" bIns="32498">
            <a:normAutofit fontScale="25000" lnSpcReduction="20000"/>
          </a:bodyPr>
          <a:lstStyle/>
          <a:p>
            <a:endParaRPr/>
          </a:p>
        </p:txBody>
      </p:sp>
    </p:spTree>
    <p:extLst>
      <p:ext uri="{BB962C8B-B14F-4D97-AF65-F5344CB8AC3E}">
        <p14:creationId xmlns:p14="http://schemas.microsoft.com/office/powerpoint/2010/main" val="1448144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lIns="64996" tIns="32498" rIns="64996" bIns="32498">
            <a:normAutofit fontScale="25000" lnSpcReduction="20000"/>
          </a:bodyPr>
          <a:lstStyle/>
          <a:p>
            <a:endParaRPr/>
          </a:p>
        </p:txBody>
      </p:sp>
    </p:spTree>
    <p:extLst>
      <p:ext uri="{BB962C8B-B14F-4D97-AF65-F5344CB8AC3E}">
        <p14:creationId xmlns:p14="http://schemas.microsoft.com/office/powerpoint/2010/main" val="19880266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lIns="64996" tIns="32498" rIns="64996" bIns="32498">
            <a:normAutofit fontScale="25000" lnSpcReduction="20000"/>
          </a:bodyPr>
          <a:lstStyle/>
          <a:p>
            <a:endParaRPr/>
          </a:p>
        </p:txBody>
      </p:sp>
    </p:spTree>
    <p:extLst>
      <p:ext uri="{BB962C8B-B14F-4D97-AF65-F5344CB8AC3E}">
        <p14:creationId xmlns:p14="http://schemas.microsoft.com/office/powerpoint/2010/main" val="8018738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lIns="64996" tIns="32498" rIns="64996" bIns="32498">
            <a:normAutofit fontScale="25000" lnSpcReduction="20000"/>
          </a:bodyPr>
          <a:lstStyle/>
          <a:p>
            <a:endParaRPr/>
          </a:p>
        </p:txBody>
      </p:sp>
    </p:spTree>
    <p:extLst>
      <p:ext uri="{BB962C8B-B14F-4D97-AF65-F5344CB8AC3E}">
        <p14:creationId xmlns:p14="http://schemas.microsoft.com/office/powerpoint/2010/main" val="6626891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lIns="64996" tIns="32498" rIns="64996" bIns="32498">
            <a:normAutofit fontScale="25000" lnSpcReduction="20000"/>
          </a:bodyPr>
          <a:lstStyle/>
          <a:p>
            <a:endParaRPr/>
          </a:p>
        </p:txBody>
      </p:sp>
    </p:spTree>
    <p:extLst>
      <p:ext uri="{BB962C8B-B14F-4D97-AF65-F5344CB8AC3E}">
        <p14:creationId xmlns:p14="http://schemas.microsoft.com/office/powerpoint/2010/main" val="21136337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lIns="64996" tIns="32498" rIns="64996" bIns="32498">
            <a:normAutofit fontScale="25000" lnSpcReduction="20000"/>
          </a:bodyPr>
          <a:lstStyle/>
          <a:p>
            <a:endParaRPr/>
          </a:p>
        </p:txBody>
      </p:sp>
    </p:spTree>
    <p:extLst>
      <p:ext uri="{BB962C8B-B14F-4D97-AF65-F5344CB8AC3E}">
        <p14:creationId xmlns:p14="http://schemas.microsoft.com/office/powerpoint/2010/main" val="4637029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lIns="64996" tIns="32498" rIns="64996" bIns="32498">
            <a:normAutofit fontScale="25000" lnSpcReduction="20000"/>
          </a:bodyPr>
          <a:lstStyle/>
          <a:p>
            <a:endParaRPr/>
          </a:p>
        </p:txBody>
      </p:sp>
    </p:spTree>
    <p:extLst>
      <p:ext uri="{BB962C8B-B14F-4D97-AF65-F5344CB8AC3E}">
        <p14:creationId xmlns:p14="http://schemas.microsoft.com/office/powerpoint/2010/main" val="15249123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8938" y="363538"/>
            <a:ext cx="4429126" cy="3322637"/>
          </a:xfrm>
          <a:prstGeom prst="rect">
            <a:avLst/>
          </a:prstGeom>
        </p:spPr>
      </p:sp>
      <p:sp>
        <p:nvSpPr>
          <p:cNvPr id="3" name="Notes Placeholder 2"/>
          <p:cNvSpPr>
            <a:spLocks noGrp="1"/>
          </p:cNvSpPr>
          <p:nvPr>
            <p:ph type="body" idx="1"/>
          </p:nvPr>
        </p:nvSpPr>
        <p:spPr>
          <a:xfrm>
            <a:off x="514221" y="3921921"/>
            <a:ext cx="2677311" cy="4720828"/>
          </a:xfrm>
          <a:prstGeom prst="rect">
            <a:avLst/>
          </a:prstGeom>
        </p:spPr>
        <p:txBody>
          <a:bodyPr lIns="64996" tIns="32498" rIns="64996" bIns="32498"/>
          <a:lstStyle/>
          <a:p>
            <a:endParaRPr lang="en-US" dirty="0"/>
          </a:p>
        </p:txBody>
      </p:sp>
    </p:spTree>
    <p:extLst>
      <p:ext uri="{BB962C8B-B14F-4D97-AF65-F5344CB8AC3E}">
        <p14:creationId xmlns:p14="http://schemas.microsoft.com/office/powerpoint/2010/main" val="20981858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lIns="64996" tIns="32498" rIns="64996" bIns="32498">
            <a:normAutofit fontScale="25000" lnSpcReduction="20000"/>
          </a:bodyPr>
          <a:lstStyle/>
          <a:p>
            <a:endParaRPr/>
          </a:p>
        </p:txBody>
      </p:sp>
    </p:spTree>
    <p:extLst>
      <p:ext uri="{BB962C8B-B14F-4D97-AF65-F5344CB8AC3E}">
        <p14:creationId xmlns:p14="http://schemas.microsoft.com/office/powerpoint/2010/main" val="8464139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lIns="64996" tIns="32498" rIns="64996" bIns="32498">
            <a:normAutofit fontScale="25000" lnSpcReduction="20000"/>
          </a:bodyPr>
          <a:lstStyle/>
          <a:p>
            <a:endParaRPr/>
          </a:p>
        </p:txBody>
      </p:sp>
    </p:spTree>
    <p:extLst>
      <p:ext uri="{BB962C8B-B14F-4D97-AF65-F5344CB8AC3E}">
        <p14:creationId xmlns:p14="http://schemas.microsoft.com/office/powerpoint/2010/main" val="13243939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lIns="64996" tIns="32498" rIns="64996" bIns="32498">
            <a:normAutofit fontScale="25000" lnSpcReduction="20000"/>
          </a:bodyPr>
          <a:lstStyle/>
          <a:p>
            <a:endParaRPr/>
          </a:p>
        </p:txBody>
      </p:sp>
    </p:spTree>
    <p:extLst>
      <p:ext uri="{BB962C8B-B14F-4D97-AF65-F5344CB8AC3E}">
        <p14:creationId xmlns:p14="http://schemas.microsoft.com/office/powerpoint/2010/main" val="19342067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lIns="64996" tIns="32498" rIns="64996" bIns="32498">
            <a:normAutofit fontScale="25000" lnSpcReduction="20000"/>
          </a:bodyPr>
          <a:lstStyle/>
          <a:p>
            <a:endParaRPr/>
          </a:p>
        </p:txBody>
      </p:sp>
    </p:spTree>
    <p:extLst>
      <p:ext uri="{BB962C8B-B14F-4D97-AF65-F5344CB8AC3E}">
        <p14:creationId xmlns:p14="http://schemas.microsoft.com/office/powerpoint/2010/main" val="203866931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lIns="64996" tIns="32498" rIns="64996" bIns="32498">
            <a:normAutofit fontScale="25000" lnSpcReduction="20000"/>
          </a:bodyPr>
          <a:lstStyle/>
          <a:p>
            <a:r>
              <a:rPr lang="en-US" dirty="0" smtClean="0"/>
              <a:t>Can be removed..</a:t>
            </a:r>
            <a:endParaRPr dirty="0"/>
          </a:p>
        </p:txBody>
      </p:sp>
    </p:spTree>
    <p:extLst>
      <p:ext uri="{BB962C8B-B14F-4D97-AF65-F5344CB8AC3E}">
        <p14:creationId xmlns:p14="http://schemas.microsoft.com/office/powerpoint/2010/main" val="9796944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lIns="64996" tIns="32498" rIns="64996" bIns="32498">
            <a:normAutofit fontScale="25000" lnSpcReduction="20000"/>
          </a:bodyPr>
          <a:lstStyle/>
          <a:p>
            <a:endParaRPr/>
          </a:p>
        </p:txBody>
      </p:sp>
    </p:spTree>
    <p:extLst>
      <p:ext uri="{BB962C8B-B14F-4D97-AF65-F5344CB8AC3E}">
        <p14:creationId xmlns:p14="http://schemas.microsoft.com/office/powerpoint/2010/main" val="17176601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lIns="64996" tIns="32498" rIns="64996" bIns="32498">
            <a:normAutofit fontScale="25000" lnSpcReduction="20000"/>
          </a:bodyPr>
          <a:lstStyle/>
          <a:p>
            <a:endParaRPr/>
          </a:p>
        </p:txBody>
      </p:sp>
    </p:spTree>
    <p:extLst>
      <p:ext uri="{BB962C8B-B14F-4D97-AF65-F5344CB8AC3E}">
        <p14:creationId xmlns:p14="http://schemas.microsoft.com/office/powerpoint/2010/main" val="171682833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lIns="64996" tIns="32498" rIns="64996" bIns="32498">
            <a:normAutofit fontScale="25000" lnSpcReduction="20000"/>
          </a:bodyPr>
          <a:lstStyle/>
          <a:p>
            <a:endParaRPr/>
          </a:p>
        </p:txBody>
      </p:sp>
    </p:spTree>
    <p:extLst>
      <p:ext uri="{BB962C8B-B14F-4D97-AF65-F5344CB8AC3E}">
        <p14:creationId xmlns:p14="http://schemas.microsoft.com/office/powerpoint/2010/main" val="318088325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lIns="64996" tIns="32498" rIns="64996" bIns="32498">
            <a:normAutofit fontScale="25000" lnSpcReduction="20000"/>
          </a:bodyPr>
          <a:lstStyle/>
          <a:p>
            <a:endParaRPr/>
          </a:p>
        </p:txBody>
      </p:sp>
    </p:spTree>
    <p:extLst>
      <p:ext uri="{BB962C8B-B14F-4D97-AF65-F5344CB8AC3E}">
        <p14:creationId xmlns:p14="http://schemas.microsoft.com/office/powerpoint/2010/main" val="199872369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lIns="64996" tIns="32498" rIns="64996" bIns="32498">
            <a:normAutofit fontScale="25000" lnSpcReduction="20000"/>
          </a:bodyPr>
          <a:lstStyle/>
          <a:p>
            <a:endParaRPr/>
          </a:p>
        </p:txBody>
      </p:sp>
    </p:spTree>
    <p:extLst>
      <p:ext uri="{BB962C8B-B14F-4D97-AF65-F5344CB8AC3E}">
        <p14:creationId xmlns:p14="http://schemas.microsoft.com/office/powerpoint/2010/main" val="20303894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8938" y="363538"/>
            <a:ext cx="4429126" cy="3322637"/>
          </a:xfrm>
          <a:prstGeom prst="rect">
            <a:avLst/>
          </a:prstGeom>
        </p:spPr>
      </p:sp>
      <p:sp>
        <p:nvSpPr>
          <p:cNvPr id="3" name="Notes Placeholder 2"/>
          <p:cNvSpPr>
            <a:spLocks noGrp="1"/>
          </p:cNvSpPr>
          <p:nvPr>
            <p:ph type="body" idx="1"/>
          </p:nvPr>
        </p:nvSpPr>
        <p:spPr>
          <a:xfrm>
            <a:off x="514221" y="3921921"/>
            <a:ext cx="2677311" cy="4720828"/>
          </a:xfrm>
          <a:prstGeom prst="rect">
            <a:avLst/>
          </a:prstGeom>
        </p:spPr>
        <p:txBody>
          <a:bodyPr lIns="64996" tIns="32498" rIns="64996" bIns="32498"/>
          <a:lstStyle/>
          <a:p>
            <a:endParaRPr lang="en-US" dirty="0"/>
          </a:p>
        </p:txBody>
      </p:sp>
    </p:spTree>
    <p:extLst>
      <p:ext uri="{BB962C8B-B14F-4D97-AF65-F5344CB8AC3E}">
        <p14:creationId xmlns:p14="http://schemas.microsoft.com/office/powerpoint/2010/main" val="31481695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lIns="64996" tIns="32498" rIns="64996" bIns="32498">
            <a:normAutofit fontScale="25000" lnSpcReduction="20000"/>
          </a:bodyPr>
          <a:lstStyle/>
          <a:p>
            <a:endParaRPr/>
          </a:p>
        </p:txBody>
      </p:sp>
    </p:spTree>
    <p:extLst>
      <p:ext uri="{BB962C8B-B14F-4D97-AF65-F5344CB8AC3E}">
        <p14:creationId xmlns:p14="http://schemas.microsoft.com/office/powerpoint/2010/main" val="21542927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lIns="64996" tIns="32498" rIns="64996" bIns="32498">
            <a:normAutofit fontScale="25000" lnSpcReduction="20000"/>
          </a:bodyPr>
          <a:lstStyle/>
          <a:p>
            <a:endParaRPr/>
          </a:p>
        </p:txBody>
      </p:sp>
    </p:spTree>
    <p:extLst>
      <p:ext uri="{BB962C8B-B14F-4D97-AF65-F5344CB8AC3E}">
        <p14:creationId xmlns:p14="http://schemas.microsoft.com/office/powerpoint/2010/main" val="348240000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lIns="64996" tIns="32498" rIns="64996" bIns="32498">
            <a:normAutofit fontScale="25000" lnSpcReduction="20000"/>
          </a:bodyPr>
          <a:lstStyle/>
          <a:p>
            <a:endParaRPr/>
          </a:p>
        </p:txBody>
      </p:sp>
    </p:spTree>
    <p:extLst>
      <p:ext uri="{BB962C8B-B14F-4D97-AF65-F5344CB8AC3E}">
        <p14:creationId xmlns:p14="http://schemas.microsoft.com/office/powerpoint/2010/main" val="408688648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lIns="64996" tIns="32498" rIns="64996" bIns="32498">
            <a:normAutofit fontScale="25000" lnSpcReduction="20000"/>
          </a:bodyPr>
          <a:lstStyle/>
          <a:p>
            <a:endParaRPr dirty="0"/>
          </a:p>
        </p:txBody>
      </p:sp>
    </p:spTree>
    <p:extLst>
      <p:ext uri="{BB962C8B-B14F-4D97-AF65-F5344CB8AC3E}">
        <p14:creationId xmlns:p14="http://schemas.microsoft.com/office/powerpoint/2010/main" val="256113426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lIns="64996" tIns="32498" rIns="64996" bIns="32498">
            <a:normAutofit fontScale="25000" lnSpcReduction="20000"/>
          </a:bodyPr>
          <a:lstStyle/>
          <a:p>
            <a:endParaRPr/>
          </a:p>
        </p:txBody>
      </p:sp>
    </p:spTree>
    <p:extLst>
      <p:ext uri="{BB962C8B-B14F-4D97-AF65-F5344CB8AC3E}">
        <p14:creationId xmlns:p14="http://schemas.microsoft.com/office/powerpoint/2010/main" val="364794249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lIns="64996" tIns="32498" rIns="64996" bIns="32498">
            <a:normAutofit fontScale="25000" lnSpcReduction="20000"/>
          </a:bodyPr>
          <a:lstStyle/>
          <a:p>
            <a:endParaRPr/>
          </a:p>
        </p:txBody>
      </p:sp>
    </p:spTree>
    <p:extLst>
      <p:ext uri="{BB962C8B-B14F-4D97-AF65-F5344CB8AC3E}">
        <p14:creationId xmlns:p14="http://schemas.microsoft.com/office/powerpoint/2010/main" val="121101708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lIns="64996" tIns="32498" rIns="64996" bIns="32498">
            <a:normAutofit fontScale="25000" lnSpcReduction="20000"/>
          </a:bodyPr>
          <a:lstStyle/>
          <a:p>
            <a:endParaRPr/>
          </a:p>
        </p:txBody>
      </p:sp>
    </p:spTree>
    <p:extLst>
      <p:ext uri="{BB962C8B-B14F-4D97-AF65-F5344CB8AC3E}">
        <p14:creationId xmlns:p14="http://schemas.microsoft.com/office/powerpoint/2010/main" val="320121537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lIns="64996" tIns="32498" rIns="64996" bIns="32498">
            <a:normAutofit fontScale="25000" lnSpcReduction="20000"/>
          </a:bodyPr>
          <a:lstStyle/>
          <a:p>
            <a:endParaRPr/>
          </a:p>
        </p:txBody>
      </p:sp>
    </p:spTree>
    <p:extLst>
      <p:ext uri="{BB962C8B-B14F-4D97-AF65-F5344CB8AC3E}">
        <p14:creationId xmlns:p14="http://schemas.microsoft.com/office/powerpoint/2010/main" val="167330454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lIns="64996" tIns="32498" rIns="64996" bIns="32498">
            <a:normAutofit fontScale="25000" lnSpcReduction="20000"/>
          </a:bodyPr>
          <a:lstStyle/>
          <a:p>
            <a:endParaRPr/>
          </a:p>
        </p:txBody>
      </p:sp>
    </p:spTree>
    <p:extLst>
      <p:ext uri="{BB962C8B-B14F-4D97-AF65-F5344CB8AC3E}">
        <p14:creationId xmlns:p14="http://schemas.microsoft.com/office/powerpoint/2010/main" val="420656121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lIns="64996" tIns="32498" rIns="64996" bIns="32498">
            <a:normAutofit fontScale="25000" lnSpcReduction="20000"/>
          </a:bodyPr>
          <a:lstStyle/>
          <a:p>
            <a:endParaRPr/>
          </a:p>
        </p:txBody>
      </p:sp>
    </p:spTree>
    <p:extLst>
      <p:ext uri="{BB962C8B-B14F-4D97-AF65-F5344CB8AC3E}">
        <p14:creationId xmlns:p14="http://schemas.microsoft.com/office/powerpoint/2010/main" val="17252341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696913"/>
            <a:ext cx="4648200" cy="3486150"/>
          </a:xfrm>
          <a:prstGeom prst="rect">
            <a:avLst/>
          </a:prstGeom>
        </p:spPr>
      </p:sp>
      <p:sp>
        <p:nvSpPr>
          <p:cNvPr id="3" name="Notes Placeholder 2"/>
          <p:cNvSpPr>
            <a:spLocks noGrp="1"/>
          </p:cNvSpPr>
          <p:nvPr>
            <p:ph type="body" idx="1"/>
          </p:nvPr>
        </p:nvSpPr>
        <p:spPr>
          <a:xfrm>
            <a:off x="688975" y="4416425"/>
            <a:ext cx="5505450" cy="4183063"/>
          </a:xfrm>
          <a:prstGeom prst="rect">
            <a:avLst/>
          </a:prstGeom>
        </p:spPr>
        <p:txBody>
          <a:bodyPr/>
          <a:lstStyle/>
          <a:p>
            <a:r>
              <a:rPr lang="en-US" dirty="0" smtClean="0"/>
              <a:t>NEW SLIDE</a:t>
            </a:r>
            <a:endParaRPr lang="en-US" dirty="0"/>
          </a:p>
        </p:txBody>
      </p:sp>
    </p:spTree>
    <p:extLst>
      <p:ext uri="{BB962C8B-B14F-4D97-AF65-F5344CB8AC3E}">
        <p14:creationId xmlns:p14="http://schemas.microsoft.com/office/powerpoint/2010/main" val="72459338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lIns="64996" tIns="32498" rIns="64996" bIns="32498">
            <a:normAutofit fontScale="25000" lnSpcReduction="20000"/>
          </a:bodyPr>
          <a:lstStyle/>
          <a:p>
            <a:endParaRPr/>
          </a:p>
        </p:txBody>
      </p:sp>
    </p:spTree>
    <p:extLst>
      <p:ext uri="{BB962C8B-B14F-4D97-AF65-F5344CB8AC3E}">
        <p14:creationId xmlns:p14="http://schemas.microsoft.com/office/powerpoint/2010/main" val="49159101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lIns="64996" tIns="32498" rIns="64996" bIns="32498">
            <a:normAutofit fontScale="25000" lnSpcReduction="20000"/>
          </a:bodyPr>
          <a:lstStyle/>
          <a:p>
            <a:endParaRPr/>
          </a:p>
        </p:txBody>
      </p:sp>
    </p:spTree>
    <p:extLst>
      <p:ext uri="{BB962C8B-B14F-4D97-AF65-F5344CB8AC3E}">
        <p14:creationId xmlns:p14="http://schemas.microsoft.com/office/powerpoint/2010/main" val="331455609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lIns="64996" tIns="32498" rIns="64996" bIns="32498">
            <a:normAutofit fontScale="25000" lnSpcReduction="20000"/>
          </a:bodyPr>
          <a:lstStyle/>
          <a:p>
            <a:endParaRPr/>
          </a:p>
        </p:txBody>
      </p:sp>
    </p:spTree>
    <p:extLst>
      <p:ext uri="{BB962C8B-B14F-4D97-AF65-F5344CB8AC3E}">
        <p14:creationId xmlns:p14="http://schemas.microsoft.com/office/powerpoint/2010/main" val="409466710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6050" y="1089025"/>
            <a:ext cx="3921125" cy="2941638"/>
          </a:xfrm>
          <a:prstGeom prst="rect">
            <a:avLst/>
          </a:prstGeom>
        </p:spPr>
      </p:sp>
      <p:sp>
        <p:nvSpPr>
          <p:cNvPr id="3" name="Notes Placeholder 2"/>
          <p:cNvSpPr>
            <a:spLocks noGrp="1"/>
          </p:cNvSpPr>
          <p:nvPr>
            <p:ph type="body" idx="1"/>
          </p:nvPr>
        </p:nvSpPr>
        <p:spPr>
          <a:xfrm>
            <a:off x="362908" y="4194274"/>
            <a:ext cx="2903265" cy="3431679"/>
          </a:xfrm>
          <a:prstGeom prst="rect">
            <a:avLst/>
          </a:prstGeom>
        </p:spPr>
        <p:txBody>
          <a:bodyPr lIns="64996" tIns="32498" rIns="64996" bIns="32498"/>
          <a:lstStyle/>
          <a:p>
            <a:endParaRPr lang="en-US"/>
          </a:p>
        </p:txBody>
      </p:sp>
      <p:sp>
        <p:nvSpPr>
          <p:cNvPr id="4" name="Slide Number Placeholder 3"/>
          <p:cNvSpPr>
            <a:spLocks noGrp="1"/>
          </p:cNvSpPr>
          <p:nvPr>
            <p:ph type="sldNum" sz="quarter" idx="10"/>
          </p:nvPr>
        </p:nvSpPr>
        <p:spPr>
          <a:xfrm>
            <a:off x="2055640" y="8278095"/>
            <a:ext cx="1572602" cy="437281"/>
          </a:xfrm>
          <a:prstGeom prst="rect">
            <a:avLst/>
          </a:prstGeom>
        </p:spPr>
        <p:txBody>
          <a:bodyPr lIns="64996" tIns="32498" rIns="64996" bIns="32498"/>
          <a:lstStyle/>
          <a:p>
            <a:fld id="{F50C3FC0-43FB-4256-B01B-65C3BEEB2BEB}" type="slidenum">
              <a:rPr lang="en-US" smtClean="0">
                <a:solidFill>
                  <a:prstClr val="black"/>
                </a:solidFill>
              </a:rPr>
              <a:pPr/>
              <a:t>44</a:t>
            </a:fld>
            <a:endParaRPr lang="en-US">
              <a:solidFill>
                <a:prstClr val="black"/>
              </a:solidFill>
            </a:endParaRPr>
          </a:p>
        </p:txBody>
      </p:sp>
    </p:spTree>
    <p:extLst>
      <p:ext uri="{BB962C8B-B14F-4D97-AF65-F5344CB8AC3E}">
        <p14:creationId xmlns:p14="http://schemas.microsoft.com/office/powerpoint/2010/main" val="3268293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a:xfrm>
            <a:off x="-388938" y="363538"/>
            <a:ext cx="4429126" cy="3322637"/>
          </a:xfrm>
          <a:prstGeom prst="rect">
            <a:avLst/>
          </a:prstGeom>
          <a:ln/>
        </p:spPr>
      </p:sp>
      <p:sp>
        <p:nvSpPr>
          <p:cNvPr id="38915" name="Rectangle 3"/>
          <p:cNvSpPr>
            <a:spLocks noGrp="1" noChangeArrowheads="1"/>
          </p:cNvSpPr>
          <p:nvPr>
            <p:ph type="body" idx="1"/>
          </p:nvPr>
        </p:nvSpPr>
        <p:spPr>
          <a:xfrm>
            <a:off x="514221" y="3921921"/>
            <a:ext cx="2677311" cy="4720828"/>
          </a:xfrm>
          <a:prstGeom prst="rect">
            <a:avLst/>
          </a:prstGeom>
          <a:noFill/>
          <a:ln/>
        </p:spPr>
        <p:txBody>
          <a:bodyPr lIns="64996" tIns="32498" rIns="64996" bIns="32498"/>
          <a:lstStyle/>
          <a:p>
            <a:endParaRPr lang="en-US" smtClean="0"/>
          </a:p>
        </p:txBody>
      </p:sp>
    </p:spTree>
    <p:extLst>
      <p:ext uri="{BB962C8B-B14F-4D97-AF65-F5344CB8AC3E}">
        <p14:creationId xmlns:p14="http://schemas.microsoft.com/office/powerpoint/2010/main" val="18335886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lIns="64996" tIns="32498" rIns="64996" bIns="32498">
            <a:normAutofit fontScale="25000" lnSpcReduction="20000"/>
          </a:bodyPr>
          <a:lstStyle/>
          <a:p>
            <a:endParaRPr/>
          </a:p>
        </p:txBody>
      </p:sp>
    </p:spTree>
    <p:extLst>
      <p:ext uri="{BB962C8B-B14F-4D97-AF65-F5344CB8AC3E}">
        <p14:creationId xmlns:p14="http://schemas.microsoft.com/office/powerpoint/2010/main" val="26500609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lIns="64996" tIns="32498" rIns="64996" bIns="32498">
            <a:normAutofit fontScale="25000" lnSpcReduction="20000"/>
          </a:bodyPr>
          <a:lstStyle/>
          <a:p>
            <a:endParaRPr/>
          </a:p>
        </p:txBody>
      </p:sp>
    </p:spTree>
    <p:extLst>
      <p:ext uri="{BB962C8B-B14F-4D97-AF65-F5344CB8AC3E}">
        <p14:creationId xmlns:p14="http://schemas.microsoft.com/office/powerpoint/2010/main" val="5750581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lIns="64996" tIns="32498" rIns="64996" bIns="32498">
            <a:normAutofit fontScale="25000" lnSpcReduction="20000"/>
          </a:bodyPr>
          <a:lstStyle/>
          <a:p>
            <a:endParaRPr/>
          </a:p>
        </p:txBody>
      </p:sp>
    </p:spTree>
    <p:extLst>
      <p:ext uri="{BB962C8B-B14F-4D97-AF65-F5344CB8AC3E}">
        <p14:creationId xmlns:p14="http://schemas.microsoft.com/office/powerpoint/2010/main" val="13341055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lIns="64996" tIns="32498" rIns="64996" bIns="32498">
            <a:normAutofit fontScale="25000" lnSpcReduction="20000"/>
          </a:bodyPr>
          <a:lstStyle/>
          <a:p>
            <a:r>
              <a:rPr lang="en-US" dirty="0" smtClean="0"/>
              <a:t>by timing we mean speed??</a:t>
            </a:r>
            <a:endParaRPr dirty="0"/>
          </a:p>
        </p:txBody>
      </p:sp>
    </p:spTree>
    <p:extLst>
      <p:ext uri="{BB962C8B-B14F-4D97-AF65-F5344CB8AC3E}">
        <p14:creationId xmlns:p14="http://schemas.microsoft.com/office/powerpoint/2010/main" val="26841549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png"/><Relationship Id="rId18" Type="http://schemas.openxmlformats.org/officeDocument/2006/relationships/image" Target="../media/image22.png"/><Relationship Id="rId26" Type="http://schemas.openxmlformats.org/officeDocument/2006/relationships/image" Target="../media/image30.png"/><Relationship Id="rId3" Type="http://schemas.openxmlformats.org/officeDocument/2006/relationships/image" Target="../media/image7.png"/><Relationship Id="rId21" Type="http://schemas.openxmlformats.org/officeDocument/2006/relationships/image" Target="../media/image25.png"/><Relationship Id="rId7" Type="http://schemas.openxmlformats.org/officeDocument/2006/relationships/image" Target="../media/image11.png"/><Relationship Id="rId12" Type="http://schemas.openxmlformats.org/officeDocument/2006/relationships/image" Target="../media/image16.png"/><Relationship Id="rId17" Type="http://schemas.openxmlformats.org/officeDocument/2006/relationships/image" Target="../media/image21.png"/><Relationship Id="rId25" Type="http://schemas.openxmlformats.org/officeDocument/2006/relationships/image" Target="../media/image29.png"/><Relationship Id="rId2" Type="http://schemas.openxmlformats.org/officeDocument/2006/relationships/image" Target="../media/image6.png"/><Relationship Id="rId16" Type="http://schemas.openxmlformats.org/officeDocument/2006/relationships/image" Target="../media/image20.png"/><Relationship Id="rId20" Type="http://schemas.openxmlformats.org/officeDocument/2006/relationships/image" Target="../media/image24.png"/><Relationship Id="rId29" Type="http://schemas.openxmlformats.org/officeDocument/2006/relationships/image" Target="../media/image33.png"/><Relationship Id="rId1" Type="http://schemas.openxmlformats.org/officeDocument/2006/relationships/slideMaster" Target="../slideMasters/slideMaster2.xml"/><Relationship Id="rId6" Type="http://schemas.openxmlformats.org/officeDocument/2006/relationships/image" Target="../media/image10.png"/><Relationship Id="rId11" Type="http://schemas.openxmlformats.org/officeDocument/2006/relationships/image" Target="../media/image15.png"/><Relationship Id="rId24" Type="http://schemas.openxmlformats.org/officeDocument/2006/relationships/image" Target="../media/image28.png"/><Relationship Id="rId5" Type="http://schemas.openxmlformats.org/officeDocument/2006/relationships/image" Target="../media/image9.png"/><Relationship Id="rId15" Type="http://schemas.openxmlformats.org/officeDocument/2006/relationships/image" Target="../media/image19.png"/><Relationship Id="rId23" Type="http://schemas.openxmlformats.org/officeDocument/2006/relationships/image" Target="../media/image27.png"/><Relationship Id="rId28" Type="http://schemas.openxmlformats.org/officeDocument/2006/relationships/image" Target="../media/image32.png"/><Relationship Id="rId10" Type="http://schemas.openxmlformats.org/officeDocument/2006/relationships/image" Target="../media/image14.png"/><Relationship Id="rId19" Type="http://schemas.openxmlformats.org/officeDocument/2006/relationships/image" Target="../media/image23.png"/><Relationship Id="rId4" Type="http://schemas.openxmlformats.org/officeDocument/2006/relationships/image" Target="../media/image8.png"/><Relationship Id="rId9" Type="http://schemas.openxmlformats.org/officeDocument/2006/relationships/image" Target="../media/image13.png"/><Relationship Id="rId14" Type="http://schemas.openxmlformats.org/officeDocument/2006/relationships/image" Target="../media/image18.png"/><Relationship Id="rId22" Type="http://schemas.openxmlformats.org/officeDocument/2006/relationships/image" Target="../media/image26.png"/><Relationship Id="rId27" Type="http://schemas.openxmlformats.org/officeDocument/2006/relationships/image" Target="../media/image31.png"/><Relationship Id="rId30" Type="http://schemas.openxmlformats.org/officeDocument/2006/relationships/image" Target="../media/image3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7" name="Picture 6" descr="CoverGraphic.jp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26010" y="0"/>
            <a:ext cx="13030810" cy="9773107"/>
          </a:xfrm>
          <a:prstGeom prst="rect">
            <a:avLst/>
          </a:prstGeom>
        </p:spPr>
      </p:pic>
      <p:sp>
        <p:nvSpPr>
          <p:cNvPr id="12" name="Title 11"/>
          <p:cNvSpPr>
            <a:spLocks noGrp="1"/>
          </p:cNvSpPr>
          <p:nvPr>
            <p:ph type="title" hasCustomPrompt="1"/>
          </p:nvPr>
        </p:nvSpPr>
        <p:spPr>
          <a:xfrm>
            <a:off x="689061" y="2232169"/>
            <a:ext cx="11704320" cy="3959669"/>
          </a:xfrm>
          <a:prstGeom prst="rect">
            <a:avLst/>
          </a:prstGeom>
        </p:spPr>
        <p:txBody>
          <a:bodyPr/>
          <a:lstStyle>
            <a:lvl1pPr algn="ctr">
              <a:defRPr sz="7680" b="1">
                <a:solidFill>
                  <a:schemeClr val="bg1"/>
                </a:solidFill>
                <a:latin typeface="Arial" pitchFamily="34" charset="0"/>
                <a:cs typeface="Arial" pitchFamily="34" charset="0"/>
              </a:defRPr>
            </a:lvl1pPr>
          </a:lstStyle>
          <a:p>
            <a:r>
              <a:rPr lang="en-US" dirty="0" smtClean="0"/>
              <a:t>Title</a:t>
            </a:r>
            <a:endParaRPr lang="en-US" dirty="0"/>
          </a:p>
        </p:txBody>
      </p:sp>
      <p:sp>
        <p:nvSpPr>
          <p:cNvPr id="16" name="Subtitle 2"/>
          <p:cNvSpPr>
            <a:spLocks noGrp="1"/>
          </p:cNvSpPr>
          <p:nvPr>
            <p:ph type="subTitle" idx="1"/>
          </p:nvPr>
        </p:nvSpPr>
        <p:spPr>
          <a:xfrm>
            <a:off x="1950720" y="6599449"/>
            <a:ext cx="9103360" cy="2212759"/>
          </a:xfrm>
        </p:spPr>
        <p:txBody>
          <a:bodyPr anchor="ctr">
            <a:normAutofit/>
          </a:bodyPr>
          <a:lstStyle>
            <a:lvl1pPr marL="0" indent="0" algn="ctr">
              <a:buNone/>
              <a:defRPr kumimoji="0" lang="en-US" sz="3982" b="1" i="0" u="none" strike="noStrike" kern="1200" cap="none" spc="0" normalizeH="0" baseline="0" dirty="0">
                <a:ln>
                  <a:noFill/>
                </a:ln>
                <a:solidFill>
                  <a:srgbClr val="6BC8A1"/>
                </a:solidFill>
                <a:effectLst/>
                <a:uLnTx/>
                <a:uFillTx/>
                <a:latin typeface="Arial" pitchFamily="34" charset="0"/>
                <a:ea typeface="+mn-ea"/>
                <a:cs typeface="Arial" pitchFamily="34" charset="0"/>
              </a:defRPr>
            </a:lvl1pPr>
            <a:lvl2pPr marL="650230" indent="0" algn="ctr">
              <a:buNone/>
              <a:defRPr>
                <a:solidFill>
                  <a:schemeClr val="tx1">
                    <a:tint val="75000"/>
                  </a:schemeClr>
                </a:solidFill>
              </a:defRPr>
            </a:lvl2pPr>
            <a:lvl3pPr marL="1300460" indent="0" algn="ctr">
              <a:buNone/>
              <a:defRPr>
                <a:solidFill>
                  <a:schemeClr val="tx1">
                    <a:tint val="75000"/>
                  </a:schemeClr>
                </a:solidFill>
              </a:defRPr>
            </a:lvl3pPr>
            <a:lvl4pPr marL="1950690" indent="0" algn="ctr">
              <a:buNone/>
              <a:defRPr>
                <a:solidFill>
                  <a:schemeClr val="tx1">
                    <a:tint val="75000"/>
                  </a:schemeClr>
                </a:solidFill>
              </a:defRPr>
            </a:lvl4pPr>
            <a:lvl5pPr marL="2600919" indent="0" algn="ctr">
              <a:buNone/>
              <a:defRPr>
                <a:solidFill>
                  <a:schemeClr val="tx1">
                    <a:tint val="75000"/>
                  </a:schemeClr>
                </a:solidFill>
              </a:defRPr>
            </a:lvl5pPr>
            <a:lvl6pPr marL="3251149" indent="0" algn="ctr">
              <a:buNone/>
              <a:defRPr>
                <a:solidFill>
                  <a:schemeClr val="tx1">
                    <a:tint val="75000"/>
                  </a:schemeClr>
                </a:solidFill>
              </a:defRPr>
            </a:lvl6pPr>
            <a:lvl7pPr marL="3901379" indent="0" algn="ctr">
              <a:buNone/>
              <a:defRPr>
                <a:solidFill>
                  <a:schemeClr val="tx1">
                    <a:tint val="75000"/>
                  </a:schemeClr>
                </a:solidFill>
              </a:defRPr>
            </a:lvl7pPr>
            <a:lvl8pPr marL="4551609" indent="0" algn="ctr">
              <a:buNone/>
              <a:defRPr>
                <a:solidFill>
                  <a:schemeClr val="tx1">
                    <a:tint val="75000"/>
                  </a:schemeClr>
                </a:solidFill>
              </a:defRPr>
            </a:lvl8pPr>
            <a:lvl9pPr marL="5201839" indent="0" algn="ctr">
              <a:buNone/>
              <a:defRPr>
                <a:solidFill>
                  <a:schemeClr val="tx1">
                    <a:tint val="75000"/>
                  </a:schemeClr>
                </a:solidFill>
              </a:defRPr>
            </a:lvl9pPr>
          </a:lstStyle>
          <a:p>
            <a:pPr marL="0" marR="0" lvl="0" indent="0" algn="ctr" defTabSz="650230" rtl="0" eaLnBrk="1" fontAlgn="auto" latinLnBrk="0" hangingPunct="1">
              <a:lnSpc>
                <a:spcPts val="3356"/>
              </a:lnSpc>
              <a:spcBef>
                <a:spcPct val="20000"/>
              </a:spcBef>
              <a:spcAft>
                <a:spcPts val="0"/>
              </a:spcAft>
              <a:buClrTx/>
              <a:buSzTx/>
              <a:buFont typeface="Arial"/>
              <a:buNone/>
              <a:tabLst/>
              <a:defRPr/>
            </a:pPr>
            <a:r>
              <a:rPr lang="en-US" dirty="0" smtClean="0"/>
              <a:t>Click to edit Master subtitle style</a:t>
            </a:r>
            <a:endParaRPr lang="en-US" dirty="0"/>
          </a:p>
        </p:txBody>
      </p:sp>
    </p:spTree>
    <p:extLst>
      <p:ext uri="{BB962C8B-B14F-4D97-AF65-F5344CB8AC3E}">
        <p14:creationId xmlns:p14="http://schemas.microsoft.com/office/powerpoint/2010/main" val="20176754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766509" y="887623"/>
            <a:ext cx="9371305" cy="182171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762546" y="3034453"/>
            <a:ext cx="9375268" cy="537261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10" name="Freeform 11"/>
          <p:cNvSpPr/>
          <p:nvPr/>
        </p:nvSpPr>
        <p:spPr bwMode="auto">
          <a:xfrm flipV="1">
            <a:off x="83" y="1011477"/>
            <a:ext cx="1931884" cy="722496"/>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4D9C544-6E7E-467D-9EB4-E09565C56695}" type="slidenum">
              <a:rPr lang="en-US" smtClean="0"/>
              <a:pPr/>
              <a:t>‹#›</a:t>
            </a:fld>
            <a:endParaRPr lang="en-US"/>
          </a:p>
        </p:txBody>
      </p:sp>
    </p:spTree>
    <p:extLst>
      <p:ext uri="{BB962C8B-B14F-4D97-AF65-F5344CB8AC3E}">
        <p14:creationId xmlns:p14="http://schemas.microsoft.com/office/powerpoint/2010/main" val="16045586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762546" y="2950488"/>
            <a:ext cx="9375268" cy="2088960"/>
          </a:xfrm>
        </p:spPr>
        <p:txBody>
          <a:bodyPr anchor="b"/>
          <a:lstStyle>
            <a:lvl1pPr algn="l">
              <a:defRPr sz="5689"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762546" y="5093547"/>
            <a:ext cx="9375268" cy="1223680"/>
          </a:xfrm>
        </p:spPr>
        <p:txBody>
          <a:bodyPr anchor="t"/>
          <a:lstStyle>
            <a:lvl1pPr marL="0" indent="0" algn="l">
              <a:buNone/>
              <a:defRPr sz="2844">
                <a:solidFill>
                  <a:schemeClr val="tx1">
                    <a:lumMod val="65000"/>
                    <a:lumOff val="35000"/>
                  </a:schemeClr>
                </a:solidFill>
              </a:defRPr>
            </a:lvl1pPr>
            <a:lvl2pPr marL="650230" indent="0">
              <a:buNone/>
              <a:defRPr sz="2560">
                <a:solidFill>
                  <a:schemeClr val="tx1">
                    <a:tint val="75000"/>
                  </a:schemeClr>
                </a:solidFill>
              </a:defRPr>
            </a:lvl2pPr>
            <a:lvl3pPr marL="1300460" indent="0">
              <a:buNone/>
              <a:defRPr sz="2276">
                <a:solidFill>
                  <a:schemeClr val="tx1">
                    <a:tint val="75000"/>
                  </a:schemeClr>
                </a:solidFill>
              </a:defRPr>
            </a:lvl3pPr>
            <a:lvl4pPr marL="1950690" indent="0">
              <a:buNone/>
              <a:defRPr sz="1991">
                <a:solidFill>
                  <a:schemeClr val="tx1">
                    <a:tint val="75000"/>
                  </a:schemeClr>
                </a:solidFill>
              </a:defRPr>
            </a:lvl4pPr>
            <a:lvl5pPr marL="2600919" indent="0">
              <a:buNone/>
              <a:defRPr sz="1991">
                <a:solidFill>
                  <a:schemeClr val="tx1">
                    <a:tint val="75000"/>
                  </a:schemeClr>
                </a:solidFill>
              </a:defRPr>
            </a:lvl5pPr>
            <a:lvl6pPr marL="3251149" indent="0">
              <a:buNone/>
              <a:defRPr sz="1991">
                <a:solidFill>
                  <a:schemeClr val="tx1">
                    <a:tint val="75000"/>
                  </a:schemeClr>
                </a:solidFill>
              </a:defRPr>
            </a:lvl6pPr>
            <a:lvl7pPr marL="3901379" indent="0">
              <a:buNone/>
              <a:defRPr sz="1991">
                <a:solidFill>
                  <a:schemeClr val="tx1">
                    <a:tint val="75000"/>
                  </a:schemeClr>
                </a:solidFill>
              </a:defRPr>
            </a:lvl7pPr>
            <a:lvl8pPr marL="4551609" indent="0">
              <a:buNone/>
              <a:defRPr sz="1991">
                <a:solidFill>
                  <a:schemeClr val="tx1">
                    <a:tint val="75000"/>
                  </a:schemeClr>
                </a:solidFill>
              </a:defRPr>
            </a:lvl8pPr>
            <a:lvl9pPr marL="5201839" indent="0">
              <a:buNone/>
              <a:defRPr sz="1991">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11" name="Freeform 11"/>
          <p:cNvSpPr/>
          <p:nvPr/>
        </p:nvSpPr>
        <p:spPr bwMode="auto">
          <a:xfrm flipV="1">
            <a:off x="83" y="4503506"/>
            <a:ext cx="1931884" cy="722496"/>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727080" y="4613889"/>
            <a:ext cx="831969" cy="519289"/>
          </a:xfrm>
        </p:spPr>
        <p:txBody>
          <a:bodyPr/>
          <a:lstStyle/>
          <a:p>
            <a:fld id="{C4D9C544-6E7E-467D-9EB4-E09565C56695}" type="slidenum">
              <a:rPr lang="en-US" smtClean="0"/>
              <a:pPr/>
              <a:t>‹#›</a:t>
            </a:fld>
            <a:endParaRPr lang="en-US"/>
          </a:p>
        </p:txBody>
      </p:sp>
    </p:spTree>
    <p:extLst>
      <p:ext uri="{BB962C8B-B14F-4D97-AF65-F5344CB8AC3E}">
        <p14:creationId xmlns:p14="http://schemas.microsoft.com/office/powerpoint/2010/main" val="8514881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762548" y="3038871"/>
            <a:ext cx="4547600" cy="5358076"/>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590837" y="3038871"/>
            <a:ext cx="4546977" cy="5358076"/>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9" name="Freeform 11"/>
          <p:cNvSpPr/>
          <p:nvPr/>
        </p:nvSpPr>
        <p:spPr bwMode="auto">
          <a:xfrm flipV="1">
            <a:off x="83" y="1011477"/>
            <a:ext cx="1931884" cy="722496"/>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727080" y="1120403"/>
            <a:ext cx="831969" cy="519289"/>
          </a:xfrm>
        </p:spPr>
        <p:txBody>
          <a:bodyPr/>
          <a:lstStyle/>
          <a:p>
            <a:fld id="{C4D9C544-6E7E-467D-9EB4-E09565C56695}" type="slidenum">
              <a:rPr lang="en-US" smtClean="0"/>
              <a:pPr/>
              <a:t>‹#›</a:t>
            </a:fld>
            <a:endParaRPr lang="en-US"/>
          </a:p>
        </p:txBody>
      </p:sp>
    </p:spTree>
    <p:extLst>
      <p:ext uri="{BB962C8B-B14F-4D97-AF65-F5344CB8AC3E}">
        <p14:creationId xmlns:p14="http://schemas.microsoft.com/office/powerpoint/2010/main" val="23373752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3221834" y="3166757"/>
            <a:ext cx="4088314" cy="819573"/>
          </a:xfrm>
        </p:spPr>
        <p:txBody>
          <a:bodyPr anchor="b">
            <a:noAutofit/>
          </a:bodyPr>
          <a:lstStyle>
            <a:lvl1pPr marL="0" indent="0">
              <a:buNone/>
              <a:defRPr sz="3413" b="0"/>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lang="en-US" smtClean="0"/>
              <a:t>Click to edit Master text styles</a:t>
            </a:r>
          </a:p>
        </p:txBody>
      </p:sp>
      <p:sp>
        <p:nvSpPr>
          <p:cNvPr id="4" name="Content Placeholder 3"/>
          <p:cNvSpPr>
            <a:spLocks noGrp="1"/>
          </p:cNvSpPr>
          <p:nvPr>
            <p:ph sz="half" idx="2"/>
          </p:nvPr>
        </p:nvSpPr>
        <p:spPr>
          <a:xfrm>
            <a:off x="2762546" y="3986330"/>
            <a:ext cx="4547601" cy="441700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8044309" y="3162166"/>
            <a:ext cx="4086384" cy="819573"/>
          </a:xfrm>
        </p:spPr>
        <p:txBody>
          <a:bodyPr anchor="b">
            <a:noAutofit/>
          </a:bodyPr>
          <a:lstStyle>
            <a:lvl1pPr marL="0" indent="0">
              <a:buNone/>
              <a:defRPr sz="3413" b="0"/>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lang="en-US" smtClean="0"/>
              <a:t>Click to edit Master text styles</a:t>
            </a:r>
          </a:p>
        </p:txBody>
      </p:sp>
      <p:sp>
        <p:nvSpPr>
          <p:cNvPr id="6" name="Content Placeholder 5"/>
          <p:cNvSpPr>
            <a:spLocks noGrp="1"/>
          </p:cNvSpPr>
          <p:nvPr>
            <p:ph sz="quarter" idx="4"/>
          </p:nvPr>
        </p:nvSpPr>
        <p:spPr>
          <a:xfrm>
            <a:off x="7585728" y="3981739"/>
            <a:ext cx="4544967" cy="441700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11" name="Freeform 11"/>
          <p:cNvSpPr/>
          <p:nvPr/>
        </p:nvSpPr>
        <p:spPr bwMode="auto">
          <a:xfrm flipV="1">
            <a:off x="83" y="1011477"/>
            <a:ext cx="1931884" cy="722496"/>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727080" y="1120403"/>
            <a:ext cx="831969" cy="519289"/>
          </a:xfrm>
        </p:spPr>
        <p:txBody>
          <a:bodyPr/>
          <a:lstStyle/>
          <a:p>
            <a:fld id="{C4D9C544-6E7E-467D-9EB4-E09565C56695}" type="slidenum">
              <a:rPr lang="en-US" smtClean="0"/>
              <a:pPr/>
              <a:t>‹#›</a:t>
            </a:fld>
            <a:endParaRPr lang="en-US"/>
          </a:p>
        </p:txBody>
      </p:sp>
    </p:spTree>
    <p:extLst>
      <p:ext uri="{BB962C8B-B14F-4D97-AF65-F5344CB8AC3E}">
        <p14:creationId xmlns:p14="http://schemas.microsoft.com/office/powerpoint/2010/main" val="15870044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766506" y="887623"/>
            <a:ext cx="9371307" cy="182171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8" name="Freeform 11"/>
          <p:cNvSpPr/>
          <p:nvPr/>
        </p:nvSpPr>
        <p:spPr bwMode="auto">
          <a:xfrm flipV="1">
            <a:off x="83" y="1011477"/>
            <a:ext cx="1931884" cy="722496"/>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C4D9C544-6E7E-467D-9EB4-E09565C56695}" type="slidenum">
              <a:rPr lang="en-US" smtClean="0"/>
              <a:pPr/>
              <a:t>‹#›</a:t>
            </a:fld>
            <a:endParaRPr lang="en-US"/>
          </a:p>
        </p:txBody>
      </p:sp>
    </p:spTree>
    <p:extLst>
      <p:ext uri="{BB962C8B-B14F-4D97-AF65-F5344CB8AC3E}">
        <p14:creationId xmlns:p14="http://schemas.microsoft.com/office/powerpoint/2010/main" val="4181396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6" name="Freeform 11"/>
          <p:cNvSpPr/>
          <p:nvPr/>
        </p:nvSpPr>
        <p:spPr bwMode="auto">
          <a:xfrm flipV="1">
            <a:off x="83" y="1011477"/>
            <a:ext cx="1931884" cy="722496"/>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C4D9C544-6E7E-467D-9EB4-E09565C56695}" type="slidenum">
              <a:rPr lang="en-US" smtClean="0"/>
              <a:pPr/>
              <a:t>‹#›</a:t>
            </a:fld>
            <a:endParaRPr lang="en-US"/>
          </a:p>
        </p:txBody>
      </p:sp>
    </p:spTree>
    <p:extLst>
      <p:ext uri="{BB962C8B-B14F-4D97-AF65-F5344CB8AC3E}">
        <p14:creationId xmlns:p14="http://schemas.microsoft.com/office/powerpoint/2010/main" val="640401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762546" y="634436"/>
            <a:ext cx="3739853" cy="1388533"/>
          </a:xfrm>
        </p:spPr>
        <p:txBody>
          <a:bodyPr anchor="b"/>
          <a:lstStyle>
            <a:lvl1pPr algn="l">
              <a:defRPr sz="2844" b="0"/>
            </a:lvl1pPr>
          </a:lstStyle>
          <a:p>
            <a:r>
              <a:rPr lang="en-US" smtClean="0"/>
              <a:t>Click to edit Master title style</a:t>
            </a:r>
            <a:endParaRPr lang="en-US" dirty="0"/>
          </a:p>
        </p:txBody>
      </p:sp>
      <p:sp>
        <p:nvSpPr>
          <p:cNvPr id="3" name="Content Placeholder 2"/>
          <p:cNvSpPr>
            <a:spLocks noGrp="1"/>
          </p:cNvSpPr>
          <p:nvPr>
            <p:ph idx="1"/>
          </p:nvPr>
        </p:nvSpPr>
        <p:spPr>
          <a:xfrm>
            <a:off x="6746302" y="634438"/>
            <a:ext cx="5391511" cy="7701281"/>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762546" y="2273583"/>
            <a:ext cx="3739853" cy="6062131"/>
          </a:xfrm>
        </p:spPr>
        <p:txBody>
          <a:bodyPr/>
          <a:lstStyle>
            <a:lvl1pPr marL="0" indent="0">
              <a:buNone/>
              <a:defRPr sz="1991"/>
            </a:lvl1pPr>
            <a:lvl2pPr marL="650230" indent="0">
              <a:buNone/>
              <a:defRPr sz="1707"/>
            </a:lvl2pPr>
            <a:lvl3pPr marL="1300460" indent="0">
              <a:buNone/>
              <a:defRPr sz="1422"/>
            </a:lvl3pPr>
            <a:lvl4pPr marL="1950690" indent="0">
              <a:buNone/>
              <a:defRPr sz="1280"/>
            </a:lvl4pPr>
            <a:lvl5pPr marL="2600919" indent="0">
              <a:buNone/>
              <a:defRPr sz="1280"/>
            </a:lvl5pPr>
            <a:lvl6pPr marL="3251149" indent="0">
              <a:buNone/>
              <a:defRPr sz="1280"/>
            </a:lvl6pPr>
            <a:lvl7pPr marL="3901379" indent="0">
              <a:buNone/>
              <a:defRPr sz="1280"/>
            </a:lvl7pPr>
            <a:lvl8pPr marL="4551609" indent="0">
              <a:buNone/>
              <a:defRPr sz="1280"/>
            </a:lvl8pPr>
            <a:lvl9pPr marL="5201839" indent="0">
              <a:buNone/>
              <a:defRPr sz="128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10" name="Freeform 11"/>
          <p:cNvSpPr/>
          <p:nvPr/>
        </p:nvSpPr>
        <p:spPr bwMode="auto">
          <a:xfrm flipV="1">
            <a:off x="83" y="1011477"/>
            <a:ext cx="1931884" cy="722496"/>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C4D9C544-6E7E-467D-9EB4-E09565C56695}" type="slidenum">
              <a:rPr lang="en-US" smtClean="0"/>
              <a:pPr/>
              <a:t>‹#›</a:t>
            </a:fld>
            <a:endParaRPr lang="en-US"/>
          </a:p>
        </p:txBody>
      </p:sp>
    </p:spTree>
    <p:extLst>
      <p:ext uri="{BB962C8B-B14F-4D97-AF65-F5344CB8AC3E}">
        <p14:creationId xmlns:p14="http://schemas.microsoft.com/office/powerpoint/2010/main" val="7213399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762546" y="6827520"/>
            <a:ext cx="9375268" cy="806027"/>
          </a:xfrm>
        </p:spPr>
        <p:txBody>
          <a:bodyPr anchor="b">
            <a:normAutofit/>
          </a:bodyPr>
          <a:lstStyle>
            <a:lvl1pPr algn="l">
              <a:defRPr sz="3413"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762546" y="903061"/>
            <a:ext cx="9375268" cy="5482624"/>
          </a:xfrm>
        </p:spPr>
        <p:txBody>
          <a:bodyPr anchor="t">
            <a:normAutofit/>
          </a:bodyPr>
          <a:lstStyle>
            <a:lvl1pPr marL="0" indent="0" algn="ctr">
              <a:buNone/>
              <a:defRPr sz="2276"/>
            </a:lvl1pPr>
            <a:lvl2pPr marL="650230" indent="0">
              <a:buNone/>
              <a:defRPr sz="2276"/>
            </a:lvl2pPr>
            <a:lvl3pPr marL="1300460" indent="0">
              <a:buNone/>
              <a:defRPr sz="2276"/>
            </a:lvl3pPr>
            <a:lvl4pPr marL="1950690" indent="0">
              <a:buNone/>
              <a:defRPr sz="2276"/>
            </a:lvl4pPr>
            <a:lvl5pPr marL="2600919" indent="0">
              <a:buNone/>
              <a:defRPr sz="2276"/>
            </a:lvl5pPr>
            <a:lvl6pPr marL="3251149" indent="0">
              <a:buNone/>
              <a:defRPr sz="2276"/>
            </a:lvl6pPr>
            <a:lvl7pPr marL="3901379" indent="0">
              <a:buNone/>
              <a:defRPr sz="2276"/>
            </a:lvl7pPr>
            <a:lvl8pPr marL="4551609" indent="0">
              <a:buNone/>
              <a:defRPr sz="2276"/>
            </a:lvl8pPr>
            <a:lvl9pPr marL="5201839" indent="0">
              <a:buNone/>
              <a:defRPr sz="2276"/>
            </a:lvl9pPr>
          </a:lstStyle>
          <a:p>
            <a:r>
              <a:rPr lang="en-US" smtClean="0"/>
              <a:t>Click icon to add picture</a:t>
            </a:r>
            <a:endParaRPr lang="en-US" dirty="0"/>
          </a:p>
        </p:txBody>
      </p:sp>
      <p:sp>
        <p:nvSpPr>
          <p:cNvPr id="4" name="Text Placeholder 3"/>
          <p:cNvSpPr>
            <a:spLocks noGrp="1"/>
          </p:cNvSpPr>
          <p:nvPr>
            <p:ph type="body" sz="half" idx="2"/>
          </p:nvPr>
        </p:nvSpPr>
        <p:spPr>
          <a:xfrm>
            <a:off x="2762546" y="7633547"/>
            <a:ext cx="9375268" cy="702168"/>
          </a:xfrm>
        </p:spPr>
        <p:txBody>
          <a:bodyPr>
            <a:normAutofit/>
          </a:bodyPr>
          <a:lstStyle>
            <a:lvl1pPr marL="0" indent="0">
              <a:buNone/>
              <a:defRPr sz="1707"/>
            </a:lvl1pPr>
            <a:lvl2pPr marL="650230" indent="0">
              <a:buNone/>
              <a:defRPr sz="1707"/>
            </a:lvl2pPr>
            <a:lvl3pPr marL="1300460" indent="0">
              <a:buNone/>
              <a:defRPr sz="1422"/>
            </a:lvl3pPr>
            <a:lvl4pPr marL="1950690" indent="0">
              <a:buNone/>
              <a:defRPr sz="1280"/>
            </a:lvl4pPr>
            <a:lvl5pPr marL="2600919" indent="0">
              <a:buNone/>
              <a:defRPr sz="1280"/>
            </a:lvl5pPr>
            <a:lvl6pPr marL="3251149" indent="0">
              <a:buNone/>
              <a:defRPr sz="1280"/>
            </a:lvl6pPr>
            <a:lvl7pPr marL="3901379" indent="0">
              <a:buNone/>
              <a:defRPr sz="1280"/>
            </a:lvl7pPr>
            <a:lvl8pPr marL="4551609" indent="0">
              <a:buNone/>
              <a:defRPr sz="1280"/>
            </a:lvl8pPr>
            <a:lvl9pPr marL="5201839" indent="0">
              <a:buNone/>
              <a:defRPr sz="128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10" name="Freeform 11"/>
          <p:cNvSpPr/>
          <p:nvPr/>
        </p:nvSpPr>
        <p:spPr bwMode="auto">
          <a:xfrm flipV="1">
            <a:off x="83" y="6984050"/>
            <a:ext cx="1931884" cy="722496"/>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727080" y="7087059"/>
            <a:ext cx="831969" cy="519289"/>
          </a:xfrm>
        </p:spPr>
        <p:txBody>
          <a:bodyPr/>
          <a:lstStyle/>
          <a:p>
            <a:fld id="{C4D9C544-6E7E-467D-9EB4-E09565C56695}" type="slidenum">
              <a:rPr lang="en-US" smtClean="0"/>
              <a:pPr/>
              <a:t>‹#›</a:t>
            </a:fld>
            <a:endParaRPr lang="en-US"/>
          </a:p>
        </p:txBody>
      </p:sp>
    </p:spTree>
    <p:extLst>
      <p:ext uri="{BB962C8B-B14F-4D97-AF65-F5344CB8AC3E}">
        <p14:creationId xmlns:p14="http://schemas.microsoft.com/office/powerpoint/2010/main" val="33107928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762546" y="866986"/>
            <a:ext cx="9375268" cy="4433124"/>
          </a:xfrm>
        </p:spPr>
        <p:txBody>
          <a:bodyPr anchor="ctr">
            <a:normAutofit/>
          </a:bodyPr>
          <a:lstStyle>
            <a:lvl1pPr algn="l">
              <a:defRPr sz="6827"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762546" y="6192421"/>
            <a:ext cx="9375268" cy="2212784"/>
          </a:xfrm>
        </p:spPr>
        <p:txBody>
          <a:bodyPr anchor="ctr">
            <a:normAutofit/>
          </a:bodyPr>
          <a:lstStyle>
            <a:lvl1pPr marL="0" indent="0" algn="l">
              <a:buNone/>
              <a:defRPr sz="2560">
                <a:solidFill>
                  <a:schemeClr val="tx1">
                    <a:lumMod val="65000"/>
                    <a:lumOff val="35000"/>
                  </a:schemeClr>
                </a:solidFill>
              </a:defRPr>
            </a:lvl1pPr>
            <a:lvl2pPr marL="650230" indent="0">
              <a:buNone/>
              <a:defRPr sz="2560">
                <a:solidFill>
                  <a:schemeClr val="tx1">
                    <a:tint val="75000"/>
                  </a:schemeClr>
                </a:solidFill>
              </a:defRPr>
            </a:lvl2pPr>
            <a:lvl3pPr marL="1300460" indent="0">
              <a:buNone/>
              <a:defRPr sz="2276">
                <a:solidFill>
                  <a:schemeClr val="tx1">
                    <a:tint val="75000"/>
                  </a:schemeClr>
                </a:solidFill>
              </a:defRPr>
            </a:lvl3pPr>
            <a:lvl4pPr marL="1950690" indent="0">
              <a:buNone/>
              <a:defRPr sz="1991">
                <a:solidFill>
                  <a:schemeClr val="tx1">
                    <a:tint val="75000"/>
                  </a:schemeClr>
                </a:solidFill>
              </a:defRPr>
            </a:lvl4pPr>
            <a:lvl5pPr marL="2600919" indent="0">
              <a:buNone/>
              <a:defRPr sz="1991">
                <a:solidFill>
                  <a:schemeClr val="tx1">
                    <a:tint val="75000"/>
                  </a:schemeClr>
                </a:solidFill>
              </a:defRPr>
            </a:lvl5pPr>
            <a:lvl6pPr marL="3251149" indent="0">
              <a:buNone/>
              <a:defRPr sz="1991">
                <a:solidFill>
                  <a:schemeClr val="tx1">
                    <a:tint val="75000"/>
                  </a:schemeClr>
                </a:solidFill>
              </a:defRPr>
            </a:lvl6pPr>
            <a:lvl7pPr marL="3901379" indent="0">
              <a:buNone/>
              <a:defRPr sz="1991">
                <a:solidFill>
                  <a:schemeClr val="tx1">
                    <a:tint val="75000"/>
                  </a:schemeClr>
                </a:solidFill>
              </a:defRPr>
            </a:lvl7pPr>
            <a:lvl8pPr marL="4551609" indent="0">
              <a:buNone/>
              <a:defRPr sz="1991">
                <a:solidFill>
                  <a:schemeClr val="tx1">
                    <a:tint val="75000"/>
                  </a:schemeClr>
                </a:solidFill>
              </a:defRPr>
            </a:lvl8pPr>
            <a:lvl9pPr marL="5201839" indent="0">
              <a:buNone/>
              <a:defRPr sz="1991">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10" name="Freeform 11"/>
          <p:cNvSpPr/>
          <p:nvPr/>
        </p:nvSpPr>
        <p:spPr bwMode="auto">
          <a:xfrm flipV="1">
            <a:off x="83" y="4503506"/>
            <a:ext cx="1931884" cy="722496"/>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727080" y="4613889"/>
            <a:ext cx="831969" cy="519289"/>
          </a:xfrm>
        </p:spPr>
        <p:txBody>
          <a:bodyPr/>
          <a:lstStyle/>
          <a:p>
            <a:fld id="{C4D9C544-6E7E-467D-9EB4-E09565C56695}" type="slidenum">
              <a:rPr lang="en-US" smtClean="0"/>
              <a:pPr/>
              <a:t>‹#›</a:t>
            </a:fld>
            <a:endParaRPr lang="en-US"/>
          </a:p>
        </p:txBody>
      </p:sp>
    </p:spTree>
    <p:extLst>
      <p:ext uri="{BB962C8B-B14F-4D97-AF65-F5344CB8AC3E}">
        <p14:creationId xmlns:p14="http://schemas.microsoft.com/office/powerpoint/2010/main" val="378229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111998" y="866987"/>
            <a:ext cx="8689190" cy="4118187"/>
          </a:xfrm>
        </p:spPr>
        <p:txBody>
          <a:bodyPr anchor="ctr">
            <a:normAutofit/>
          </a:bodyPr>
          <a:lstStyle>
            <a:lvl1pPr algn="l">
              <a:defRPr sz="6827"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436049" y="4985173"/>
            <a:ext cx="8041085" cy="541867"/>
          </a:xfrm>
        </p:spPr>
        <p:txBody>
          <a:bodyPr anchor="ctr">
            <a:noAutofit/>
          </a:bodyPr>
          <a:lstStyle>
            <a:lvl1pPr marL="0" indent="0">
              <a:buFontTx/>
              <a:buNone/>
              <a:defRPr sz="2276">
                <a:solidFill>
                  <a:schemeClr val="tx1">
                    <a:lumMod val="50000"/>
                    <a:lumOff val="50000"/>
                  </a:schemeClr>
                </a:solidFill>
              </a:defRPr>
            </a:lvl1pPr>
            <a:lvl2pPr marL="650230" indent="0">
              <a:buFontTx/>
              <a:buNone/>
              <a:defRPr/>
            </a:lvl2pPr>
            <a:lvl3pPr marL="1300460" indent="0">
              <a:buFontTx/>
              <a:buNone/>
              <a:defRPr/>
            </a:lvl3pPr>
            <a:lvl4pPr marL="1950690" indent="0">
              <a:buFontTx/>
              <a:buNone/>
              <a:defRPr/>
            </a:lvl4pPr>
            <a:lvl5pPr marL="2600919"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762546" y="6192421"/>
            <a:ext cx="9375268" cy="2212784"/>
          </a:xfrm>
        </p:spPr>
        <p:txBody>
          <a:bodyPr anchor="ctr">
            <a:normAutofit/>
          </a:bodyPr>
          <a:lstStyle>
            <a:lvl1pPr marL="0" indent="0" algn="l">
              <a:buNone/>
              <a:defRPr sz="2560">
                <a:solidFill>
                  <a:schemeClr val="tx1">
                    <a:lumMod val="65000"/>
                    <a:lumOff val="35000"/>
                  </a:schemeClr>
                </a:solidFill>
              </a:defRPr>
            </a:lvl1pPr>
            <a:lvl2pPr marL="650230" indent="0">
              <a:buNone/>
              <a:defRPr sz="2560">
                <a:solidFill>
                  <a:schemeClr val="tx1">
                    <a:tint val="75000"/>
                  </a:schemeClr>
                </a:solidFill>
              </a:defRPr>
            </a:lvl2pPr>
            <a:lvl3pPr marL="1300460" indent="0">
              <a:buNone/>
              <a:defRPr sz="2276">
                <a:solidFill>
                  <a:schemeClr val="tx1">
                    <a:tint val="75000"/>
                  </a:schemeClr>
                </a:solidFill>
              </a:defRPr>
            </a:lvl3pPr>
            <a:lvl4pPr marL="1950690" indent="0">
              <a:buNone/>
              <a:defRPr sz="1991">
                <a:solidFill>
                  <a:schemeClr val="tx1">
                    <a:tint val="75000"/>
                  </a:schemeClr>
                </a:solidFill>
              </a:defRPr>
            </a:lvl4pPr>
            <a:lvl5pPr marL="2600919" indent="0">
              <a:buNone/>
              <a:defRPr sz="1991">
                <a:solidFill>
                  <a:schemeClr val="tx1">
                    <a:tint val="75000"/>
                  </a:schemeClr>
                </a:solidFill>
              </a:defRPr>
            </a:lvl5pPr>
            <a:lvl6pPr marL="3251149" indent="0">
              <a:buNone/>
              <a:defRPr sz="1991">
                <a:solidFill>
                  <a:schemeClr val="tx1">
                    <a:tint val="75000"/>
                  </a:schemeClr>
                </a:solidFill>
              </a:defRPr>
            </a:lvl6pPr>
            <a:lvl7pPr marL="3901379" indent="0">
              <a:buNone/>
              <a:defRPr sz="1991">
                <a:solidFill>
                  <a:schemeClr val="tx1">
                    <a:tint val="75000"/>
                  </a:schemeClr>
                </a:solidFill>
              </a:defRPr>
            </a:lvl7pPr>
            <a:lvl8pPr marL="4551609" indent="0">
              <a:buNone/>
              <a:defRPr sz="1991">
                <a:solidFill>
                  <a:schemeClr val="tx1">
                    <a:tint val="75000"/>
                  </a:schemeClr>
                </a:solidFill>
              </a:defRPr>
            </a:lvl8pPr>
            <a:lvl9pPr marL="5201839" indent="0">
              <a:buNone/>
              <a:defRPr sz="1991">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19" name="Freeform 11"/>
          <p:cNvSpPr/>
          <p:nvPr/>
        </p:nvSpPr>
        <p:spPr bwMode="auto">
          <a:xfrm flipV="1">
            <a:off x="83" y="4503506"/>
            <a:ext cx="1931884" cy="722496"/>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727080" y="4613889"/>
            <a:ext cx="831969" cy="519289"/>
          </a:xfrm>
        </p:spPr>
        <p:txBody>
          <a:bodyPr/>
          <a:lstStyle/>
          <a:p>
            <a:fld id="{C4D9C544-6E7E-467D-9EB4-E09565C56695}" type="slidenum">
              <a:rPr lang="en-US" smtClean="0"/>
              <a:pPr/>
              <a:t>‹#›</a:t>
            </a:fld>
            <a:endParaRPr lang="en-US"/>
          </a:p>
        </p:txBody>
      </p:sp>
      <p:sp>
        <p:nvSpPr>
          <p:cNvPr id="14" name="TextBox 13"/>
          <p:cNvSpPr txBox="1"/>
          <p:nvPr/>
        </p:nvSpPr>
        <p:spPr>
          <a:xfrm>
            <a:off x="2571828" y="921607"/>
            <a:ext cx="650409" cy="831681"/>
          </a:xfrm>
          <a:prstGeom prst="rect">
            <a:avLst/>
          </a:prstGeom>
        </p:spPr>
        <p:txBody>
          <a:bodyPr vert="horz" lIns="130048" tIns="65024" rIns="130048" bIns="65024" rtlCol="0" anchor="ctr">
            <a:noAutofit/>
          </a:bodyPr>
          <a:lstStyle/>
          <a:p>
            <a:r>
              <a:rPr lang="en-US" sz="11378" dirty="0">
                <a:ln w="3175" cmpd="sng">
                  <a:noFill/>
                </a:ln>
                <a:solidFill>
                  <a:srgbClr val="A53010"/>
                </a:solidFill>
                <a:latin typeface="Arial"/>
              </a:rPr>
              <a:t>“</a:t>
            </a:r>
          </a:p>
        </p:txBody>
      </p:sp>
      <p:sp>
        <p:nvSpPr>
          <p:cNvPr id="15" name="TextBox 14"/>
          <p:cNvSpPr txBox="1"/>
          <p:nvPr/>
        </p:nvSpPr>
        <p:spPr>
          <a:xfrm>
            <a:off x="11618892" y="4131991"/>
            <a:ext cx="650409" cy="831681"/>
          </a:xfrm>
          <a:prstGeom prst="rect">
            <a:avLst/>
          </a:prstGeom>
        </p:spPr>
        <p:txBody>
          <a:bodyPr vert="horz" lIns="130048" tIns="65024" rIns="130048" bIns="65024" rtlCol="0" anchor="ctr">
            <a:noAutofit/>
          </a:bodyPr>
          <a:lstStyle/>
          <a:p>
            <a:r>
              <a:rPr lang="en-US" sz="11378" dirty="0">
                <a:ln w="3175" cmpd="sng">
                  <a:noFill/>
                </a:ln>
                <a:solidFill>
                  <a:srgbClr val="A53010"/>
                </a:solidFill>
                <a:latin typeface="Arial"/>
              </a:rPr>
              <a:t>”</a:t>
            </a:r>
          </a:p>
        </p:txBody>
      </p:sp>
    </p:spTree>
    <p:extLst>
      <p:ext uri="{BB962C8B-B14F-4D97-AF65-F5344CB8AC3E}">
        <p14:creationId xmlns:p14="http://schemas.microsoft.com/office/powerpoint/2010/main" val="33919354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nSpc>
                <a:spcPts val="3982"/>
              </a:lnSpc>
              <a:defRPr>
                <a:latin typeface="+mj-lt"/>
              </a:defRPr>
            </a:lvl1pPr>
          </a:lstStyle>
          <a:p>
            <a:r>
              <a:rPr lang="en-US" dirty="0" smtClean="0"/>
              <a:t>Click to edit Master title style</a:t>
            </a:r>
            <a:endParaRPr lang="en-US" dirty="0"/>
          </a:p>
        </p:txBody>
      </p:sp>
      <p:sp>
        <p:nvSpPr>
          <p:cNvPr id="3" name="Content Placeholder 2"/>
          <p:cNvSpPr>
            <a:spLocks noGrp="1"/>
          </p:cNvSpPr>
          <p:nvPr>
            <p:ph idx="1"/>
          </p:nvPr>
        </p:nvSpPr>
        <p:spPr>
          <a:xfrm>
            <a:off x="343523" y="1489281"/>
            <a:ext cx="12231872" cy="7608687"/>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4"/>
          </p:nvPr>
        </p:nvSpPr>
        <p:spPr>
          <a:xfrm>
            <a:off x="11520111" y="9317931"/>
            <a:ext cx="1067375" cy="322438"/>
          </a:xfrm>
          <a:prstGeom prst="rect">
            <a:avLst/>
          </a:prstGeom>
        </p:spPr>
        <p:txBody>
          <a:bodyPr/>
          <a:lstStyle>
            <a:lvl1pPr algn="r">
              <a:defRPr sz="1991">
                <a:solidFill>
                  <a:schemeClr val="bg1"/>
                </a:solidFill>
                <a:latin typeface="+mn-lt"/>
              </a:defRPr>
            </a:lvl1pPr>
          </a:lstStyle>
          <a:p>
            <a:fld id="{F039628F-32BE-4F62-875E-B6B5EFCF1AA9}"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48406264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762546" y="3467949"/>
            <a:ext cx="9375268" cy="3875335"/>
          </a:xfrm>
        </p:spPr>
        <p:txBody>
          <a:bodyPr anchor="b">
            <a:normAutofit/>
          </a:bodyPr>
          <a:lstStyle>
            <a:lvl1pPr algn="l">
              <a:defRPr sz="6827"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762546" y="7369386"/>
            <a:ext cx="9375268" cy="1037685"/>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11" name="Freeform 11"/>
          <p:cNvSpPr/>
          <p:nvPr/>
        </p:nvSpPr>
        <p:spPr bwMode="auto">
          <a:xfrm flipV="1">
            <a:off x="83" y="6984050"/>
            <a:ext cx="1931884" cy="722496"/>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727080" y="7087059"/>
            <a:ext cx="831969" cy="519289"/>
          </a:xfrm>
        </p:spPr>
        <p:txBody>
          <a:bodyPr/>
          <a:lstStyle/>
          <a:p>
            <a:fld id="{C4D9C544-6E7E-467D-9EB4-E09565C56695}" type="slidenum">
              <a:rPr lang="en-US" smtClean="0"/>
              <a:pPr/>
              <a:t>‹#›</a:t>
            </a:fld>
            <a:endParaRPr lang="en-US"/>
          </a:p>
        </p:txBody>
      </p:sp>
    </p:spTree>
    <p:extLst>
      <p:ext uri="{BB962C8B-B14F-4D97-AF65-F5344CB8AC3E}">
        <p14:creationId xmlns:p14="http://schemas.microsoft.com/office/powerpoint/2010/main" val="22706594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3" name="Title 1"/>
          <p:cNvSpPr>
            <a:spLocks noGrp="1"/>
          </p:cNvSpPr>
          <p:nvPr>
            <p:ph type="title"/>
          </p:nvPr>
        </p:nvSpPr>
        <p:spPr>
          <a:xfrm>
            <a:off x="3111998" y="866987"/>
            <a:ext cx="8689190" cy="4118187"/>
          </a:xfrm>
        </p:spPr>
        <p:txBody>
          <a:bodyPr anchor="ctr">
            <a:normAutofit/>
          </a:bodyPr>
          <a:lstStyle>
            <a:lvl1pPr algn="l">
              <a:defRPr sz="6827"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762546" y="6177280"/>
            <a:ext cx="9512238" cy="1192107"/>
          </a:xfrm>
        </p:spPr>
        <p:txBody>
          <a:bodyPr anchor="b">
            <a:noAutofit/>
          </a:bodyPr>
          <a:lstStyle>
            <a:lvl1pPr marL="0" indent="0">
              <a:buFontTx/>
              <a:buNone/>
              <a:defRPr sz="3413">
                <a:solidFill>
                  <a:schemeClr val="accent1"/>
                </a:solidFill>
              </a:defRPr>
            </a:lvl1pPr>
            <a:lvl2pPr marL="650230" indent="0">
              <a:buFontTx/>
              <a:buNone/>
              <a:defRPr/>
            </a:lvl2pPr>
            <a:lvl3pPr marL="1300460" indent="0">
              <a:buFontTx/>
              <a:buNone/>
              <a:defRPr/>
            </a:lvl3pPr>
            <a:lvl4pPr marL="1950690" indent="0">
              <a:buFontTx/>
              <a:buNone/>
              <a:defRPr/>
            </a:lvl4pPr>
            <a:lvl5pPr marL="2600919"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762546" y="7369386"/>
            <a:ext cx="9512238" cy="1037685"/>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20" name="Freeform 11"/>
          <p:cNvSpPr/>
          <p:nvPr/>
        </p:nvSpPr>
        <p:spPr bwMode="auto">
          <a:xfrm flipV="1">
            <a:off x="83" y="6984050"/>
            <a:ext cx="1931884" cy="722496"/>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727080" y="7087059"/>
            <a:ext cx="831969" cy="519289"/>
          </a:xfrm>
        </p:spPr>
        <p:txBody>
          <a:bodyPr/>
          <a:lstStyle/>
          <a:p>
            <a:fld id="{C4D9C544-6E7E-467D-9EB4-E09565C56695}" type="slidenum">
              <a:rPr lang="en-US" smtClean="0"/>
              <a:pPr/>
              <a:t>‹#›</a:t>
            </a:fld>
            <a:endParaRPr lang="en-US"/>
          </a:p>
        </p:txBody>
      </p:sp>
      <p:sp>
        <p:nvSpPr>
          <p:cNvPr id="11" name="TextBox 10"/>
          <p:cNvSpPr txBox="1"/>
          <p:nvPr/>
        </p:nvSpPr>
        <p:spPr>
          <a:xfrm>
            <a:off x="2571828" y="921607"/>
            <a:ext cx="650409" cy="831681"/>
          </a:xfrm>
          <a:prstGeom prst="rect">
            <a:avLst/>
          </a:prstGeom>
        </p:spPr>
        <p:txBody>
          <a:bodyPr vert="horz" lIns="130048" tIns="65024" rIns="130048" bIns="65024" rtlCol="0" anchor="ctr">
            <a:noAutofit/>
          </a:bodyPr>
          <a:lstStyle/>
          <a:p>
            <a:r>
              <a:rPr lang="en-US" sz="11378" dirty="0">
                <a:ln w="3175" cmpd="sng">
                  <a:noFill/>
                </a:ln>
                <a:solidFill>
                  <a:srgbClr val="A53010"/>
                </a:solidFill>
                <a:latin typeface="Arial"/>
              </a:rPr>
              <a:t>“</a:t>
            </a:r>
          </a:p>
        </p:txBody>
      </p:sp>
      <p:sp>
        <p:nvSpPr>
          <p:cNvPr id="12" name="TextBox 11"/>
          <p:cNvSpPr txBox="1"/>
          <p:nvPr/>
        </p:nvSpPr>
        <p:spPr>
          <a:xfrm>
            <a:off x="11618892" y="4131991"/>
            <a:ext cx="650409" cy="831681"/>
          </a:xfrm>
          <a:prstGeom prst="rect">
            <a:avLst/>
          </a:prstGeom>
        </p:spPr>
        <p:txBody>
          <a:bodyPr vert="horz" lIns="130048" tIns="65024" rIns="130048" bIns="65024" rtlCol="0" anchor="ctr">
            <a:noAutofit/>
          </a:bodyPr>
          <a:lstStyle/>
          <a:p>
            <a:r>
              <a:rPr lang="en-US" sz="11378" dirty="0">
                <a:ln w="3175" cmpd="sng">
                  <a:noFill/>
                </a:ln>
                <a:solidFill>
                  <a:srgbClr val="A53010"/>
                </a:solidFill>
                <a:latin typeface="Arial"/>
              </a:rPr>
              <a:t>”</a:t>
            </a:r>
          </a:p>
        </p:txBody>
      </p:sp>
    </p:spTree>
    <p:extLst>
      <p:ext uri="{BB962C8B-B14F-4D97-AF65-F5344CB8AC3E}">
        <p14:creationId xmlns:p14="http://schemas.microsoft.com/office/powerpoint/2010/main" val="20814095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762547" y="892312"/>
            <a:ext cx="9375266" cy="4096028"/>
          </a:xfrm>
        </p:spPr>
        <p:txBody>
          <a:bodyPr anchor="ctr">
            <a:normAutofit/>
          </a:bodyPr>
          <a:lstStyle>
            <a:lvl1pPr algn="l">
              <a:defRPr sz="6827"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762546" y="6177280"/>
            <a:ext cx="9375268" cy="1192107"/>
          </a:xfrm>
        </p:spPr>
        <p:txBody>
          <a:bodyPr anchor="b">
            <a:noAutofit/>
          </a:bodyPr>
          <a:lstStyle>
            <a:lvl1pPr marL="0" indent="0">
              <a:buFontTx/>
              <a:buNone/>
              <a:defRPr sz="3413">
                <a:solidFill>
                  <a:schemeClr val="accent1"/>
                </a:solidFill>
              </a:defRPr>
            </a:lvl1pPr>
            <a:lvl2pPr marL="650230" indent="0">
              <a:buFontTx/>
              <a:buNone/>
              <a:defRPr/>
            </a:lvl2pPr>
            <a:lvl3pPr marL="1300460" indent="0">
              <a:buFontTx/>
              <a:buNone/>
              <a:defRPr/>
            </a:lvl3pPr>
            <a:lvl4pPr marL="1950690" indent="0">
              <a:buFontTx/>
              <a:buNone/>
              <a:defRPr/>
            </a:lvl4pPr>
            <a:lvl5pPr marL="2600919"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762546" y="7369386"/>
            <a:ext cx="9375268" cy="1037685"/>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10" name="Freeform 11"/>
          <p:cNvSpPr/>
          <p:nvPr/>
        </p:nvSpPr>
        <p:spPr bwMode="auto">
          <a:xfrm flipV="1">
            <a:off x="83" y="6984050"/>
            <a:ext cx="1931884" cy="722496"/>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727080" y="7087059"/>
            <a:ext cx="831969" cy="519289"/>
          </a:xfrm>
        </p:spPr>
        <p:txBody>
          <a:bodyPr/>
          <a:lstStyle/>
          <a:p>
            <a:fld id="{C4D9C544-6E7E-467D-9EB4-E09565C56695}" type="slidenum">
              <a:rPr lang="en-US" smtClean="0"/>
              <a:pPr/>
              <a:t>‹#›</a:t>
            </a:fld>
            <a:endParaRPr lang="en-US"/>
          </a:p>
        </p:txBody>
      </p:sp>
    </p:spTree>
    <p:extLst>
      <p:ext uri="{BB962C8B-B14F-4D97-AF65-F5344CB8AC3E}">
        <p14:creationId xmlns:p14="http://schemas.microsoft.com/office/powerpoint/2010/main" val="29360336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10" name="Freeform 11"/>
          <p:cNvSpPr/>
          <p:nvPr/>
        </p:nvSpPr>
        <p:spPr bwMode="auto">
          <a:xfrm flipV="1">
            <a:off x="83" y="1011477"/>
            <a:ext cx="1931884" cy="722496"/>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4D9C544-6E7E-467D-9EB4-E09565C56695}" type="slidenum">
              <a:rPr lang="en-US" smtClean="0"/>
              <a:pPr/>
              <a:t>‹#›</a:t>
            </a:fld>
            <a:endParaRPr lang="en-US"/>
          </a:p>
        </p:txBody>
      </p:sp>
    </p:spTree>
    <p:extLst>
      <p:ext uri="{BB962C8B-B14F-4D97-AF65-F5344CB8AC3E}">
        <p14:creationId xmlns:p14="http://schemas.microsoft.com/office/powerpoint/2010/main" val="119140799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82805" y="892311"/>
            <a:ext cx="2355388" cy="7514762"/>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762547" y="892311"/>
            <a:ext cx="6707695" cy="75147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10" name="Freeform 11"/>
          <p:cNvSpPr/>
          <p:nvPr/>
        </p:nvSpPr>
        <p:spPr bwMode="auto">
          <a:xfrm flipV="1">
            <a:off x="83" y="1011477"/>
            <a:ext cx="1931884" cy="722496"/>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4D9C544-6E7E-467D-9EB4-E09565C56695}" type="slidenum">
              <a:rPr lang="en-US" smtClean="0"/>
              <a:pPr/>
              <a:t>‹#›</a:t>
            </a:fld>
            <a:endParaRPr lang="en-US"/>
          </a:p>
        </p:txBody>
      </p:sp>
    </p:spTree>
    <p:extLst>
      <p:ext uri="{BB962C8B-B14F-4D97-AF65-F5344CB8AC3E}">
        <p14:creationId xmlns:p14="http://schemas.microsoft.com/office/powerpoint/2010/main" val="16007335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2" descr="ceg-ppt-template-2015.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3005" y="-16745"/>
            <a:ext cx="13030810" cy="9787092"/>
          </a:xfrm>
          <a:prstGeom prst="rect">
            <a:avLst/>
          </a:prstGeom>
        </p:spPr>
      </p:pic>
      <p:sp>
        <p:nvSpPr>
          <p:cNvPr id="2" name="Title 1"/>
          <p:cNvSpPr>
            <a:spLocks noGrp="1"/>
          </p:cNvSpPr>
          <p:nvPr>
            <p:ph type="ctrTitle"/>
          </p:nvPr>
        </p:nvSpPr>
        <p:spPr>
          <a:xfrm>
            <a:off x="650240" y="3029939"/>
            <a:ext cx="11704320" cy="2090702"/>
          </a:xfrm>
        </p:spPr>
        <p:txBody>
          <a:bodyPr>
            <a:normAutofit/>
          </a:bodyPr>
          <a:lstStyle>
            <a:lvl1pPr algn="ctr">
              <a:defRPr sz="5689" b="1" i="0">
                <a:solidFill>
                  <a:schemeClr val="bg1"/>
                </a:solidFill>
                <a:latin typeface="+mj-lt"/>
                <a:cs typeface="Gill Sans MT"/>
              </a:defRPr>
            </a:lvl1pPr>
          </a:lstStyle>
          <a:p>
            <a:r>
              <a:rPr lang="en-US" dirty="0"/>
              <a:t>Click to edit Master title style</a:t>
            </a:r>
          </a:p>
        </p:txBody>
      </p:sp>
      <p:sp>
        <p:nvSpPr>
          <p:cNvPr id="13" name="Text Placeholder 12"/>
          <p:cNvSpPr>
            <a:spLocks noGrp="1"/>
          </p:cNvSpPr>
          <p:nvPr>
            <p:ph type="body" sz="quarter" idx="10"/>
          </p:nvPr>
        </p:nvSpPr>
        <p:spPr>
          <a:xfrm>
            <a:off x="3003638" y="5788944"/>
            <a:ext cx="6997524" cy="1592929"/>
          </a:xfrm>
        </p:spPr>
        <p:txBody>
          <a:bodyPr/>
          <a:lstStyle>
            <a:lvl1pPr marL="0" indent="0" algn="ctr">
              <a:buNone/>
              <a:defRPr b="1">
                <a:solidFill>
                  <a:srgbClr val="FFFFFF"/>
                </a:solidFill>
                <a:latin typeface="+mj-lt"/>
              </a:defRPr>
            </a:lvl1pPr>
            <a:lvl2pPr marL="483157" indent="0" algn="ctr">
              <a:buNone/>
              <a:defRPr/>
            </a:lvl2pPr>
            <a:lvl3pPr marL="810529" indent="0" algn="ctr">
              <a:buNone/>
              <a:defRPr/>
            </a:lvl3pPr>
            <a:lvl4pPr marL="1140161" indent="0" algn="ctr">
              <a:buNone/>
              <a:defRPr/>
            </a:lvl4pPr>
            <a:lvl5pPr marL="1465274" indent="0" algn="ctr">
              <a:buNone/>
              <a:defRPr/>
            </a:lvl5pPr>
          </a:lstStyle>
          <a:p>
            <a:pPr lvl="0"/>
            <a:r>
              <a:rPr lang="en-US" dirty="0"/>
              <a:t>Click to edit Master text styles</a:t>
            </a:r>
          </a:p>
        </p:txBody>
      </p:sp>
      <p:sp>
        <p:nvSpPr>
          <p:cNvPr id="15" name="Text Placeholder 14"/>
          <p:cNvSpPr>
            <a:spLocks noGrp="1"/>
          </p:cNvSpPr>
          <p:nvPr>
            <p:ph type="body" sz="quarter" idx="11"/>
          </p:nvPr>
        </p:nvSpPr>
        <p:spPr>
          <a:xfrm>
            <a:off x="1417885" y="7840380"/>
            <a:ext cx="10169031" cy="1095022"/>
          </a:xfrm>
        </p:spPr>
        <p:txBody>
          <a:bodyPr/>
          <a:lstStyle>
            <a:lvl1pPr marL="0" indent="0" algn="ctr">
              <a:buNone/>
              <a:defRPr sz="2844">
                <a:solidFill>
                  <a:srgbClr val="FFFFFF"/>
                </a:solidFill>
                <a:latin typeface="+mj-lt"/>
              </a:defRPr>
            </a:lvl1pPr>
            <a:lvl2pPr marL="483157" indent="0" algn="ctr">
              <a:buNone/>
              <a:defRPr/>
            </a:lvl2pPr>
            <a:lvl3pPr marL="810529" indent="0" algn="ctr">
              <a:buNone/>
              <a:defRPr/>
            </a:lvl3pPr>
            <a:lvl4pPr marL="1140161" indent="0" algn="ctr">
              <a:buNone/>
              <a:defRPr/>
            </a:lvl4pPr>
            <a:lvl5pPr marL="1465274" indent="0" algn="ctr">
              <a:buNone/>
              <a:defRPr/>
            </a:lvl5pPr>
          </a:lstStyle>
          <a:p>
            <a:pPr lvl="0"/>
            <a:r>
              <a:rPr lang="en-US" dirty="0"/>
              <a:t>Click to edit Master text styles</a:t>
            </a:r>
          </a:p>
        </p:txBody>
      </p:sp>
    </p:spTree>
    <p:extLst>
      <p:ext uri="{BB962C8B-B14F-4D97-AF65-F5344CB8AC3E}">
        <p14:creationId xmlns:p14="http://schemas.microsoft.com/office/powerpoint/2010/main" val="2538010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Slide">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2285892" y="3578887"/>
            <a:ext cx="8175668" cy="4026349"/>
          </a:xfrm>
          <a:prstGeom prst="rect">
            <a:avLst/>
          </a:prstGeom>
          <a:blipFill>
            <a:blip r:embed="rId2" cstate="print"/>
            <a:stretch>
              <a:fillRect/>
            </a:stretch>
          </a:blipFill>
        </p:spPr>
        <p:txBody>
          <a:bodyPr wrap="square" lIns="0" tIns="0" rIns="0" bIns="0" rtlCol="0"/>
          <a:lstStyle/>
          <a:p>
            <a:endParaRPr smtClean="0">
              <a:solidFill>
                <a:prstClr val="black"/>
              </a:solidFill>
            </a:endParaRPr>
          </a:p>
        </p:txBody>
      </p:sp>
      <p:sp>
        <p:nvSpPr>
          <p:cNvPr id="17" name="bk object 17"/>
          <p:cNvSpPr/>
          <p:nvPr/>
        </p:nvSpPr>
        <p:spPr>
          <a:xfrm>
            <a:off x="6708475" y="4855336"/>
            <a:ext cx="0" cy="107314"/>
          </a:xfrm>
          <a:custGeom>
            <a:avLst/>
            <a:gdLst/>
            <a:ahLst/>
            <a:cxnLst/>
            <a:rect l="l" t="t" r="r" b="b"/>
            <a:pathLst>
              <a:path h="107314">
                <a:moveTo>
                  <a:pt x="0" y="0"/>
                </a:moveTo>
                <a:lnTo>
                  <a:pt x="0" y="107153"/>
                </a:lnTo>
              </a:path>
            </a:pathLst>
          </a:custGeom>
          <a:ln w="7807">
            <a:solidFill>
              <a:srgbClr val="000000"/>
            </a:solidFill>
          </a:ln>
        </p:spPr>
        <p:txBody>
          <a:bodyPr wrap="square" lIns="0" tIns="0" rIns="0" bIns="0" rtlCol="0"/>
          <a:lstStyle/>
          <a:p>
            <a:endParaRPr smtClean="0">
              <a:solidFill>
                <a:prstClr val="black"/>
              </a:solidFill>
            </a:endParaRPr>
          </a:p>
        </p:txBody>
      </p:sp>
      <p:sp>
        <p:nvSpPr>
          <p:cNvPr id="18" name="bk object 18"/>
          <p:cNvSpPr/>
          <p:nvPr/>
        </p:nvSpPr>
        <p:spPr>
          <a:xfrm>
            <a:off x="6708475" y="4855336"/>
            <a:ext cx="59690" cy="66040"/>
          </a:xfrm>
          <a:custGeom>
            <a:avLst/>
            <a:gdLst/>
            <a:ahLst/>
            <a:cxnLst/>
            <a:rect l="l" t="t" r="r" b="b"/>
            <a:pathLst>
              <a:path w="59690" h="66039">
                <a:moveTo>
                  <a:pt x="0" y="65481"/>
                </a:moveTo>
                <a:lnTo>
                  <a:pt x="59511" y="0"/>
                </a:lnTo>
              </a:path>
            </a:pathLst>
          </a:custGeom>
          <a:ln w="7808">
            <a:solidFill>
              <a:srgbClr val="000000"/>
            </a:solidFill>
          </a:ln>
        </p:spPr>
        <p:txBody>
          <a:bodyPr wrap="square" lIns="0" tIns="0" rIns="0" bIns="0" rtlCol="0"/>
          <a:lstStyle/>
          <a:p>
            <a:endParaRPr smtClean="0">
              <a:solidFill>
                <a:prstClr val="black"/>
              </a:solidFill>
            </a:endParaRPr>
          </a:p>
        </p:txBody>
      </p:sp>
      <p:sp>
        <p:nvSpPr>
          <p:cNvPr id="19" name="bk object 19"/>
          <p:cNvSpPr/>
          <p:nvPr/>
        </p:nvSpPr>
        <p:spPr>
          <a:xfrm>
            <a:off x="6728360" y="4898938"/>
            <a:ext cx="40005" cy="64135"/>
          </a:xfrm>
          <a:custGeom>
            <a:avLst/>
            <a:gdLst/>
            <a:ahLst/>
            <a:cxnLst/>
            <a:rect l="l" t="t" r="r" b="b"/>
            <a:pathLst>
              <a:path w="40004" h="64135">
                <a:moveTo>
                  <a:pt x="0" y="0"/>
                </a:moveTo>
                <a:lnTo>
                  <a:pt x="39626" y="63551"/>
                </a:lnTo>
              </a:path>
            </a:pathLst>
          </a:custGeom>
          <a:ln w="7807">
            <a:solidFill>
              <a:srgbClr val="000000"/>
            </a:solidFill>
          </a:ln>
        </p:spPr>
        <p:txBody>
          <a:bodyPr wrap="square" lIns="0" tIns="0" rIns="0" bIns="0" rtlCol="0"/>
          <a:lstStyle/>
          <a:p>
            <a:endParaRPr smtClean="0">
              <a:solidFill>
                <a:prstClr val="black"/>
              </a:solidFill>
            </a:endParaRPr>
          </a:p>
        </p:txBody>
      </p:sp>
      <p:sp>
        <p:nvSpPr>
          <p:cNvPr id="20" name="bk object 20"/>
          <p:cNvSpPr/>
          <p:nvPr/>
        </p:nvSpPr>
        <p:spPr>
          <a:xfrm>
            <a:off x="6799781" y="4887145"/>
            <a:ext cx="55420" cy="114973"/>
          </a:xfrm>
          <a:prstGeom prst="rect">
            <a:avLst/>
          </a:prstGeom>
          <a:blipFill>
            <a:blip r:embed="rId3" cstate="print"/>
            <a:stretch>
              <a:fillRect/>
            </a:stretch>
          </a:blipFill>
        </p:spPr>
        <p:txBody>
          <a:bodyPr wrap="square" lIns="0" tIns="0" rIns="0" bIns="0" rtlCol="0"/>
          <a:lstStyle/>
          <a:p>
            <a:endParaRPr smtClean="0">
              <a:solidFill>
                <a:prstClr val="black"/>
              </a:solidFill>
            </a:endParaRPr>
          </a:p>
        </p:txBody>
      </p:sp>
      <p:sp>
        <p:nvSpPr>
          <p:cNvPr id="21" name="bk object 21"/>
          <p:cNvSpPr/>
          <p:nvPr/>
        </p:nvSpPr>
        <p:spPr>
          <a:xfrm>
            <a:off x="6708475" y="6060893"/>
            <a:ext cx="0" cy="107314"/>
          </a:xfrm>
          <a:custGeom>
            <a:avLst/>
            <a:gdLst/>
            <a:ahLst/>
            <a:cxnLst/>
            <a:rect l="l" t="t" r="r" b="b"/>
            <a:pathLst>
              <a:path h="107314">
                <a:moveTo>
                  <a:pt x="0" y="0"/>
                </a:moveTo>
                <a:lnTo>
                  <a:pt x="0" y="107164"/>
                </a:lnTo>
              </a:path>
            </a:pathLst>
          </a:custGeom>
          <a:ln w="7807">
            <a:solidFill>
              <a:srgbClr val="000000"/>
            </a:solidFill>
          </a:ln>
        </p:spPr>
        <p:txBody>
          <a:bodyPr wrap="square" lIns="0" tIns="0" rIns="0" bIns="0" rtlCol="0"/>
          <a:lstStyle/>
          <a:p>
            <a:endParaRPr smtClean="0">
              <a:solidFill>
                <a:prstClr val="black"/>
              </a:solidFill>
            </a:endParaRPr>
          </a:p>
        </p:txBody>
      </p:sp>
      <p:sp>
        <p:nvSpPr>
          <p:cNvPr id="22" name="bk object 22"/>
          <p:cNvSpPr/>
          <p:nvPr/>
        </p:nvSpPr>
        <p:spPr>
          <a:xfrm>
            <a:off x="6708475" y="6060893"/>
            <a:ext cx="59690" cy="66040"/>
          </a:xfrm>
          <a:custGeom>
            <a:avLst/>
            <a:gdLst/>
            <a:ahLst/>
            <a:cxnLst/>
            <a:rect l="l" t="t" r="r" b="b"/>
            <a:pathLst>
              <a:path w="59690" h="66039">
                <a:moveTo>
                  <a:pt x="0" y="65492"/>
                </a:moveTo>
                <a:lnTo>
                  <a:pt x="59511" y="0"/>
                </a:lnTo>
              </a:path>
            </a:pathLst>
          </a:custGeom>
          <a:ln w="7808">
            <a:solidFill>
              <a:srgbClr val="000000"/>
            </a:solidFill>
          </a:ln>
        </p:spPr>
        <p:txBody>
          <a:bodyPr wrap="square" lIns="0" tIns="0" rIns="0" bIns="0" rtlCol="0"/>
          <a:lstStyle/>
          <a:p>
            <a:endParaRPr smtClean="0">
              <a:solidFill>
                <a:prstClr val="black"/>
              </a:solidFill>
            </a:endParaRPr>
          </a:p>
        </p:txBody>
      </p:sp>
      <p:sp>
        <p:nvSpPr>
          <p:cNvPr id="23" name="bk object 23"/>
          <p:cNvSpPr/>
          <p:nvPr/>
        </p:nvSpPr>
        <p:spPr>
          <a:xfrm>
            <a:off x="6728360" y="6104495"/>
            <a:ext cx="40005" cy="64135"/>
          </a:xfrm>
          <a:custGeom>
            <a:avLst/>
            <a:gdLst/>
            <a:ahLst/>
            <a:cxnLst/>
            <a:rect l="l" t="t" r="r" b="b"/>
            <a:pathLst>
              <a:path w="40004" h="64135">
                <a:moveTo>
                  <a:pt x="0" y="0"/>
                </a:moveTo>
                <a:lnTo>
                  <a:pt x="39626" y="63562"/>
                </a:lnTo>
              </a:path>
            </a:pathLst>
          </a:custGeom>
          <a:ln w="7807">
            <a:solidFill>
              <a:srgbClr val="000000"/>
            </a:solidFill>
          </a:ln>
        </p:spPr>
        <p:txBody>
          <a:bodyPr wrap="square" lIns="0" tIns="0" rIns="0" bIns="0" rtlCol="0"/>
          <a:lstStyle/>
          <a:p>
            <a:endParaRPr smtClean="0">
              <a:solidFill>
                <a:prstClr val="black"/>
              </a:solidFill>
            </a:endParaRPr>
          </a:p>
        </p:txBody>
      </p:sp>
      <p:sp>
        <p:nvSpPr>
          <p:cNvPr id="24" name="bk object 24"/>
          <p:cNvSpPr/>
          <p:nvPr/>
        </p:nvSpPr>
        <p:spPr>
          <a:xfrm>
            <a:off x="6803687" y="6059968"/>
            <a:ext cx="0" cy="108585"/>
          </a:xfrm>
          <a:custGeom>
            <a:avLst/>
            <a:gdLst/>
            <a:ahLst/>
            <a:cxnLst/>
            <a:rect l="l" t="t" r="r" b="b"/>
            <a:pathLst>
              <a:path h="108585">
                <a:moveTo>
                  <a:pt x="0" y="108089"/>
                </a:moveTo>
                <a:lnTo>
                  <a:pt x="0" y="0"/>
                </a:lnTo>
              </a:path>
            </a:pathLst>
          </a:custGeom>
          <a:ln w="7807">
            <a:solidFill>
              <a:srgbClr val="000000"/>
            </a:solidFill>
          </a:ln>
        </p:spPr>
        <p:txBody>
          <a:bodyPr wrap="square" lIns="0" tIns="0" rIns="0" bIns="0" rtlCol="0"/>
          <a:lstStyle/>
          <a:p>
            <a:endParaRPr smtClean="0">
              <a:solidFill>
                <a:prstClr val="black"/>
              </a:solidFill>
            </a:endParaRPr>
          </a:p>
        </p:txBody>
      </p:sp>
      <p:sp>
        <p:nvSpPr>
          <p:cNvPr id="25" name="bk object 25"/>
          <p:cNvSpPr/>
          <p:nvPr/>
        </p:nvSpPr>
        <p:spPr>
          <a:xfrm>
            <a:off x="6704569" y="6362059"/>
            <a:ext cx="55410" cy="77799"/>
          </a:xfrm>
          <a:prstGeom prst="rect">
            <a:avLst/>
          </a:prstGeom>
          <a:blipFill>
            <a:blip r:embed="rId4" cstate="print"/>
            <a:stretch>
              <a:fillRect/>
            </a:stretch>
          </a:blipFill>
        </p:spPr>
        <p:txBody>
          <a:bodyPr wrap="square" lIns="0" tIns="0" rIns="0" bIns="0" rtlCol="0"/>
          <a:lstStyle/>
          <a:p>
            <a:endParaRPr smtClean="0">
              <a:solidFill>
                <a:prstClr val="black"/>
              </a:solidFill>
            </a:endParaRPr>
          </a:p>
        </p:txBody>
      </p:sp>
      <p:sp>
        <p:nvSpPr>
          <p:cNvPr id="26" name="bk object 26"/>
          <p:cNvSpPr/>
          <p:nvPr/>
        </p:nvSpPr>
        <p:spPr>
          <a:xfrm>
            <a:off x="6708475" y="6261822"/>
            <a:ext cx="201295" cy="0"/>
          </a:xfrm>
          <a:custGeom>
            <a:avLst/>
            <a:gdLst/>
            <a:ahLst/>
            <a:cxnLst/>
            <a:rect l="l" t="t" r="r" b="b"/>
            <a:pathLst>
              <a:path w="201295">
                <a:moveTo>
                  <a:pt x="0" y="0"/>
                </a:moveTo>
                <a:lnTo>
                  <a:pt x="200840" y="0"/>
                </a:lnTo>
              </a:path>
            </a:pathLst>
          </a:custGeom>
          <a:ln w="7810">
            <a:solidFill>
              <a:srgbClr val="000000"/>
            </a:solidFill>
          </a:ln>
        </p:spPr>
        <p:txBody>
          <a:bodyPr wrap="square" lIns="0" tIns="0" rIns="0" bIns="0" rtlCol="0"/>
          <a:lstStyle/>
          <a:p>
            <a:endParaRPr smtClean="0">
              <a:solidFill>
                <a:prstClr val="black"/>
              </a:solidFill>
            </a:endParaRPr>
          </a:p>
        </p:txBody>
      </p:sp>
      <p:sp>
        <p:nvSpPr>
          <p:cNvPr id="27" name="bk object 27"/>
          <p:cNvSpPr/>
          <p:nvPr/>
        </p:nvSpPr>
        <p:spPr>
          <a:xfrm>
            <a:off x="6239820" y="6790182"/>
            <a:ext cx="47625" cy="0"/>
          </a:xfrm>
          <a:custGeom>
            <a:avLst/>
            <a:gdLst/>
            <a:ahLst/>
            <a:cxnLst/>
            <a:rect l="l" t="t" r="r" b="b"/>
            <a:pathLst>
              <a:path w="47625">
                <a:moveTo>
                  <a:pt x="0" y="0"/>
                </a:moveTo>
                <a:lnTo>
                  <a:pt x="47611" y="0"/>
                </a:lnTo>
              </a:path>
            </a:pathLst>
          </a:custGeom>
          <a:ln w="7810">
            <a:solidFill>
              <a:srgbClr val="000000"/>
            </a:solidFill>
          </a:ln>
        </p:spPr>
        <p:txBody>
          <a:bodyPr wrap="square" lIns="0" tIns="0" rIns="0" bIns="0" rtlCol="0"/>
          <a:lstStyle/>
          <a:p>
            <a:endParaRPr smtClean="0">
              <a:solidFill>
                <a:prstClr val="black"/>
              </a:solidFill>
            </a:endParaRPr>
          </a:p>
        </p:txBody>
      </p:sp>
      <p:sp>
        <p:nvSpPr>
          <p:cNvPr id="28" name="bk object 28"/>
          <p:cNvSpPr/>
          <p:nvPr/>
        </p:nvSpPr>
        <p:spPr>
          <a:xfrm>
            <a:off x="6323143" y="6730648"/>
            <a:ext cx="0" cy="95250"/>
          </a:xfrm>
          <a:custGeom>
            <a:avLst/>
            <a:gdLst/>
            <a:ahLst/>
            <a:cxnLst/>
            <a:rect l="l" t="t" r="r" b="b"/>
            <a:pathLst>
              <a:path h="95250">
                <a:moveTo>
                  <a:pt x="0" y="0"/>
                </a:moveTo>
                <a:lnTo>
                  <a:pt x="0" y="95260"/>
                </a:lnTo>
              </a:path>
            </a:pathLst>
          </a:custGeom>
          <a:ln w="7807">
            <a:solidFill>
              <a:srgbClr val="000000"/>
            </a:solidFill>
          </a:ln>
        </p:spPr>
        <p:txBody>
          <a:bodyPr wrap="square" lIns="0" tIns="0" rIns="0" bIns="0" rtlCol="0"/>
          <a:lstStyle/>
          <a:p>
            <a:endParaRPr smtClean="0">
              <a:solidFill>
                <a:prstClr val="black"/>
              </a:solidFill>
            </a:endParaRPr>
          </a:p>
        </p:txBody>
      </p:sp>
      <p:sp>
        <p:nvSpPr>
          <p:cNvPr id="29" name="bk object 29"/>
          <p:cNvSpPr/>
          <p:nvPr/>
        </p:nvSpPr>
        <p:spPr>
          <a:xfrm>
            <a:off x="6323143" y="6825908"/>
            <a:ext cx="12065" cy="12065"/>
          </a:xfrm>
          <a:custGeom>
            <a:avLst/>
            <a:gdLst/>
            <a:ahLst/>
            <a:cxnLst/>
            <a:rect l="l" t="t" r="r" b="b"/>
            <a:pathLst>
              <a:path w="12064" h="12065">
                <a:moveTo>
                  <a:pt x="0" y="0"/>
                </a:moveTo>
                <a:lnTo>
                  <a:pt x="0" y="223"/>
                </a:lnTo>
                <a:lnTo>
                  <a:pt x="0" y="446"/>
                </a:lnTo>
                <a:lnTo>
                  <a:pt x="11" y="669"/>
                </a:lnTo>
                <a:lnTo>
                  <a:pt x="33" y="892"/>
                </a:lnTo>
                <a:lnTo>
                  <a:pt x="44" y="1115"/>
                </a:lnTo>
                <a:lnTo>
                  <a:pt x="66" y="1327"/>
                </a:lnTo>
                <a:lnTo>
                  <a:pt x="100" y="1550"/>
                </a:lnTo>
                <a:lnTo>
                  <a:pt x="133" y="1773"/>
                </a:lnTo>
                <a:lnTo>
                  <a:pt x="167" y="1997"/>
                </a:lnTo>
                <a:lnTo>
                  <a:pt x="200" y="2220"/>
                </a:lnTo>
                <a:lnTo>
                  <a:pt x="245" y="2432"/>
                </a:lnTo>
                <a:lnTo>
                  <a:pt x="289" y="2655"/>
                </a:lnTo>
                <a:lnTo>
                  <a:pt x="345" y="2867"/>
                </a:lnTo>
                <a:lnTo>
                  <a:pt x="401" y="3079"/>
                </a:lnTo>
                <a:lnTo>
                  <a:pt x="468" y="3302"/>
                </a:lnTo>
                <a:lnTo>
                  <a:pt x="524" y="3514"/>
                </a:lnTo>
                <a:lnTo>
                  <a:pt x="591" y="3726"/>
                </a:lnTo>
                <a:lnTo>
                  <a:pt x="669" y="3938"/>
                </a:lnTo>
                <a:lnTo>
                  <a:pt x="747" y="4150"/>
                </a:lnTo>
                <a:lnTo>
                  <a:pt x="825" y="4351"/>
                </a:lnTo>
                <a:lnTo>
                  <a:pt x="903" y="4563"/>
                </a:lnTo>
                <a:lnTo>
                  <a:pt x="992" y="4764"/>
                </a:lnTo>
                <a:lnTo>
                  <a:pt x="1081" y="4976"/>
                </a:lnTo>
                <a:lnTo>
                  <a:pt x="1182" y="5176"/>
                </a:lnTo>
                <a:lnTo>
                  <a:pt x="1282" y="5377"/>
                </a:lnTo>
                <a:lnTo>
                  <a:pt x="1382" y="5567"/>
                </a:lnTo>
                <a:lnTo>
                  <a:pt x="1483" y="5768"/>
                </a:lnTo>
                <a:lnTo>
                  <a:pt x="1594" y="5957"/>
                </a:lnTo>
                <a:lnTo>
                  <a:pt x="1706" y="6158"/>
                </a:lnTo>
                <a:lnTo>
                  <a:pt x="1829" y="6348"/>
                </a:lnTo>
                <a:lnTo>
                  <a:pt x="1951" y="6526"/>
                </a:lnTo>
                <a:lnTo>
                  <a:pt x="2074" y="6716"/>
                </a:lnTo>
                <a:lnTo>
                  <a:pt x="2197" y="6895"/>
                </a:lnTo>
                <a:lnTo>
                  <a:pt x="2531" y="7341"/>
                </a:lnTo>
                <a:lnTo>
                  <a:pt x="2676" y="7519"/>
                </a:lnTo>
                <a:lnTo>
                  <a:pt x="2810" y="7687"/>
                </a:lnTo>
                <a:lnTo>
                  <a:pt x="2966" y="7865"/>
                </a:lnTo>
                <a:lnTo>
                  <a:pt x="3111" y="8022"/>
                </a:lnTo>
                <a:lnTo>
                  <a:pt x="3267" y="8189"/>
                </a:lnTo>
                <a:lnTo>
                  <a:pt x="3412" y="8356"/>
                </a:lnTo>
                <a:lnTo>
                  <a:pt x="3580" y="8512"/>
                </a:lnTo>
                <a:lnTo>
                  <a:pt x="3736" y="8657"/>
                </a:lnTo>
                <a:lnTo>
                  <a:pt x="3903" y="8814"/>
                </a:lnTo>
                <a:lnTo>
                  <a:pt x="4070" y="8959"/>
                </a:lnTo>
                <a:lnTo>
                  <a:pt x="4238" y="9104"/>
                </a:lnTo>
                <a:lnTo>
                  <a:pt x="4405" y="9249"/>
                </a:lnTo>
                <a:lnTo>
                  <a:pt x="4583" y="9394"/>
                </a:lnTo>
                <a:lnTo>
                  <a:pt x="4762" y="9528"/>
                </a:lnTo>
                <a:lnTo>
                  <a:pt x="4940" y="9662"/>
                </a:lnTo>
                <a:lnTo>
                  <a:pt x="5119" y="9784"/>
                </a:lnTo>
                <a:lnTo>
                  <a:pt x="5308" y="9907"/>
                </a:lnTo>
                <a:lnTo>
                  <a:pt x="5498" y="10030"/>
                </a:lnTo>
                <a:lnTo>
                  <a:pt x="5687" y="10153"/>
                </a:lnTo>
                <a:lnTo>
                  <a:pt x="5877" y="10264"/>
                </a:lnTo>
                <a:lnTo>
                  <a:pt x="6067" y="10376"/>
                </a:lnTo>
                <a:lnTo>
                  <a:pt x="6267" y="10487"/>
                </a:lnTo>
                <a:lnTo>
                  <a:pt x="6457" y="10588"/>
                </a:lnTo>
                <a:lnTo>
                  <a:pt x="6658" y="10688"/>
                </a:lnTo>
                <a:lnTo>
                  <a:pt x="6859" y="10789"/>
                </a:lnTo>
                <a:lnTo>
                  <a:pt x="7059" y="10878"/>
                </a:lnTo>
                <a:lnTo>
                  <a:pt x="7271" y="10967"/>
                </a:lnTo>
                <a:lnTo>
                  <a:pt x="7472" y="11045"/>
                </a:lnTo>
                <a:lnTo>
                  <a:pt x="7684" y="11134"/>
                </a:lnTo>
                <a:lnTo>
                  <a:pt x="7896" y="11212"/>
                </a:lnTo>
                <a:lnTo>
                  <a:pt x="8108" y="11279"/>
                </a:lnTo>
                <a:lnTo>
                  <a:pt x="8320" y="11346"/>
                </a:lnTo>
                <a:lnTo>
                  <a:pt x="8531" y="11413"/>
                </a:lnTo>
                <a:lnTo>
                  <a:pt x="8743" y="11480"/>
                </a:lnTo>
                <a:lnTo>
                  <a:pt x="8955" y="11536"/>
                </a:lnTo>
                <a:lnTo>
                  <a:pt x="9178" y="11592"/>
                </a:lnTo>
                <a:lnTo>
                  <a:pt x="9390" y="11636"/>
                </a:lnTo>
                <a:lnTo>
                  <a:pt x="9613" y="11681"/>
                </a:lnTo>
                <a:lnTo>
                  <a:pt x="9825" y="11726"/>
                </a:lnTo>
                <a:lnTo>
                  <a:pt x="10048" y="11759"/>
                </a:lnTo>
                <a:lnTo>
                  <a:pt x="10271" y="11793"/>
                </a:lnTo>
                <a:lnTo>
                  <a:pt x="10494" y="11815"/>
                </a:lnTo>
                <a:lnTo>
                  <a:pt x="10717" y="11848"/>
                </a:lnTo>
                <a:lnTo>
                  <a:pt x="10940" y="11860"/>
                </a:lnTo>
                <a:lnTo>
                  <a:pt x="11164" y="11882"/>
                </a:lnTo>
                <a:lnTo>
                  <a:pt x="11387" y="11893"/>
                </a:lnTo>
                <a:lnTo>
                  <a:pt x="11598" y="11904"/>
                </a:lnTo>
                <a:lnTo>
                  <a:pt x="11822" y="11904"/>
                </a:lnTo>
              </a:path>
            </a:pathLst>
          </a:custGeom>
          <a:ln w="7808">
            <a:solidFill>
              <a:srgbClr val="000000"/>
            </a:solidFill>
          </a:ln>
        </p:spPr>
        <p:txBody>
          <a:bodyPr wrap="square" lIns="0" tIns="0" rIns="0" bIns="0" rtlCol="0"/>
          <a:lstStyle/>
          <a:p>
            <a:endParaRPr smtClean="0">
              <a:solidFill>
                <a:prstClr val="black"/>
              </a:solidFill>
            </a:endParaRPr>
          </a:p>
        </p:txBody>
      </p:sp>
      <p:sp>
        <p:nvSpPr>
          <p:cNvPr id="30" name="bk object 30"/>
          <p:cNvSpPr/>
          <p:nvPr/>
        </p:nvSpPr>
        <p:spPr>
          <a:xfrm>
            <a:off x="6370744" y="6766373"/>
            <a:ext cx="0" cy="71755"/>
          </a:xfrm>
          <a:custGeom>
            <a:avLst/>
            <a:gdLst/>
            <a:ahLst/>
            <a:cxnLst/>
            <a:rect l="l" t="t" r="r" b="b"/>
            <a:pathLst>
              <a:path h="71754">
                <a:moveTo>
                  <a:pt x="0" y="71439"/>
                </a:moveTo>
                <a:lnTo>
                  <a:pt x="0" y="0"/>
                </a:lnTo>
              </a:path>
            </a:pathLst>
          </a:custGeom>
          <a:ln w="7807">
            <a:solidFill>
              <a:srgbClr val="000000"/>
            </a:solidFill>
          </a:ln>
        </p:spPr>
        <p:txBody>
          <a:bodyPr wrap="square" lIns="0" tIns="0" rIns="0" bIns="0" rtlCol="0"/>
          <a:lstStyle/>
          <a:p>
            <a:endParaRPr smtClean="0">
              <a:solidFill>
                <a:prstClr val="black"/>
              </a:solidFill>
            </a:endParaRPr>
          </a:p>
        </p:txBody>
      </p:sp>
      <p:sp>
        <p:nvSpPr>
          <p:cNvPr id="31" name="bk object 31"/>
          <p:cNvSpPr/>
          <p:nvPr/>
        </p:nvSpPr>
        <p:spPr>
          <a:xfrm>
            <a:off x="6370744" y="6766373"/>
            <a:ext cx="24130" cy="0"/>
          </a:xfrm>
          <a:custGeom>
            <a:avLst/>
            <a:gdLst/>
            <a:ahLst/>
            <a:cxnLst/>
            <a:rect l="l" t="t" r="r" b="b"/>
            <a:pathLst>
              <a:path w="24129">
                <a:moveTo>
                  <a:pt x="0" y="0"/>
                </a:moveTo>
                <a:lnTo>
                  <a:pt x="23811" y="0"/>
                </a:lnTo>
              </a:path>
            </a:pathLst>
          </a:custGeom>
          <a:ln w="7810">
            <a:solidFill>
              <a:srgbClr val="000000"/>
            </a:solidFill>
          </a:ln>
        </p:spPr>
        <p:txBody>
          <a:bodyPr wrap="square" lIns="0" tIns="0" rIns="0" bIns="0" rtlCol="0"/>
          <a:lstStyle/>
          <a:p>
            <a:endParaRPr smtClean="0">
              <a:solidFill>
                <a:prstClr val="black"/>
              </a:solidFill>
            </a:endParaRPr>
          </a:p>
        </p:txBody>
      </p:sp>
      <p:sp>
        <p:nvSpPr>
          <p:cNvPr id="32" name="bk object 32"/>
          <p:cNvSpPr/>
          <p:nvPr/>
        </p:nvSpPr>
        <p:spPr>
          <a:xfrm>
            <a:off x="6394555" y="6766373"/>
            <a:ext cx="12065" cy="12065"/>
          </a:xfrm>
          <a:custGeom>
            <a:avLst/>
            <a:gdLst/>
            <a:ahLst/>
            <a:cxnLst/>
            <a:rect l="l" t="t" r="r" b="b"/>
            <a:pathLst>
              <a:path w="12064" h="12065">
                <a:moveTo>
                  <a:pt x="11900" y="11904"/>
                </a:moveTo>
                <a:lnTo>
                  <a:pt x="11900" y="11681"/>
                </a:lnTo>
                <a:lnTo>
                  <a:pt x="11888" y="11458"/>
                </a:lnTo>
                <a:lnTo>
                  <a:pt x="11877" y="11235"/>
                </a:lnTo>
                <a:lnTo>
                  <a:pt x="11866" y="11012"/>
                </a:lnTo>
                <a:lnTo>
                  <a:pt x="11844" y="10789"/>
                </a:lnTo>
                <a:lnTo>
                  <a:pt x="11822" y="10565"/>
                </a:lnTo>
                <a:lnTo>
                  <a:pt x="11799" y="10342"/>
                </a:lnTo>
                <a:lnTo>
                  <a:pt x="11766" y="10130"/>
                </a:lnTo>
                <a:lnTo>
                  <a:pt x="11732" y="9907"/>
                </a:lnTo>
                <a:lnTo>
                  <a:pt x="11688" y="9684"/>
                </a:lnTo>
                <a:lnTo>
                  <a:pt x="11643" y="9461"/>
                </a:lnTo>
                <a:lnTo>
                  <a:pt x="11598" y="9249"/>
                </a:lnTo>
                <a:lnTo>
                  <a:pt x="11543" y="9037"/>
                </a:lnTo>
                <a:lnTo>
                  <a:pt x="11487" y="8814"/>
                </a:lnTo>
                <a:lnTo>
                  <a:pt x="11431" y="8602"/>
                </a:lnTo>
                <a:lnTo>
                  <a:pt x="11364" y="8390"/>
                </a:lnTo>
                <a:lnTo>
                  <a:pt x="11297" y="8178"/>
                </a:lnTo>
                <a:lnTo>
                  <a:pt x="11230" y="7966"/>
                </a:lnTo>
                <a:lnTo>
                  <a:pt x="11152" y="7754"/>
                </a:lnTo>
                <a:lnTo>
                  <a:pt x="11074" y="7542"/>
                </a:lnTo>
                <a:lnTo>
                  <a:pt x="10985" y="7341"/>
                </a:lnTo>
                <a:lnTo>
                  <a:pt x="10896" y="7129"/>
                </a:lnTo>
                <a:lnTo>
                  <a:pt x="10807" y="6928"/>
                </a:lnTo>
                <a:lnTo>
                  <a:pt x="10717" y="6727"/>
                </a:lnTo>
                <a:lnTo>
                  <a:pt x="10617" y="6526"/>
                </a:lnTo>
                <a:lnTo>
                  <a:pt x="10517" y="6326"/>
                </a:lnTo>
                <a:lnTo>
                  <a:pt x="10405" y="6136"/>
                </a:lnTo>
                <a:lnTo>
                  <a:pt x="10294" y="5935"/>
                </a:lnTo>
                <a:lnTo>
                  <a:pt x="10182" y="5745"/>
                </a:lnTo>
                <a:lnTo>
                  <a:pt x="10071" y="5556"/>
                </a:lnTo>
                <a:lnTo>
                  <a:pt x="9948" y="5366"/>
                </a:lnTo>
                <a:lnTo>
                  <a:pt x="9825" y="5188"/>
                </a:lnTo>
                <a:lnTo>
                  <a:pt x="9691" y="4998"/>
                </a:lnTo>
                <a:lnTo>
                  <a:pt x="9558" y="4819"/>
                </a:lnTo>
                <a:lnTo>
                  <a:pt x="9424" y="4641"/>
                </a:lnTo>
                <a:lnTo>
                  <a:pt x="9290" y="4462"/>
                </a:lnTo>
                <a:lnTo>
                  <a:pt x="9145" y="4295"/>
                </a:lnTo>
                <a:lnTo>
                  <a:pt x="9011" y="4128"/>
                </a:lnTo>
                <a:lnTo>
                  <a:pt x="8855" y="3960"/>
                </a:lnTo>
                <a:lnTo>
                  <a:pt x="8710" y="3793"/>
                </a:lnTo>
                <a:lnTo>
                  <a:pt x="8554" y="3626"/>
                </a:lnTo>
                <a:lnTo>
                  <a:pt x="8398" y="3469"/>
                </a:lnTo>
                <a:lnTo>
                  <a:pt x="8241" y="3313"/>
                </a:lnTo>
                <a:lnTo>
                  <a:pt x="8074" y="3157"/>
                </a:lnTo>
                <a:lnTo>
                  <a:pt x="7907" y="3012"/>
                </a:lnTo>
                <a:lnTo>
                  <a:pt x="7740" y="2867"/>
                </a:lnTo>
                <a:lnTo>
                  <a:pt x="7572" y="2722"/>
                </a:lnTo>
                <a:lnTo>
                  <a:pt x="7394" y="2577"/>
                </a:lnTo>
                <a:lnTo>
                  <a:pt x="7227" y="2443"/>
                </a:lnTo>
                <a:lnTo>
                  <a:pt x="7048" y="2309"/>
                </a:lnTo>
                <a:lnTo>
                  <a:pt x="6859" y="2175"/>
                </a:lnTo>
                <a:lnTo>
                  <a:pt x="6680" y="2052"/>
                </a:lnTo>
                <a:lnTo>
                  <a:pt x="6490" y="1930"/>
                </a:lnTo>
                <a:lnTo>
                  <a:pt x="6301" y="1807"/>
                </a:lnTo>
                <a:lnTo>
                  <a:pt x="6111" y="1695"/>
                </a:lnTo>
                <a:lnTo>
                  <a:pt x="5922" y="1584"/>
                </a:lnTo>
                <a:lnTo>
                  <a:pt x="5732" y="1472"/>
                </a:lnTo>
                <a:lnTo>
                  <a:pt x="5531" y="1361"/>
                </a:lnTo>
                <a:lnTo>
                  <a:pt x="5331" y="1260"/>
                </a:lnTo>
                <a:lnTo>
                  <a:pt x="5130" y="1160"/>
                </a:lnTo>
                <a:lnTo>
                  <a:pt x="4929" y="1071"/>
                </a:lnTo>
                <a:lnTo>
                  <a:pt x="4728" y="981"/>
                </a:lnTo>
                <a:lnTo>
                  <a:pt x="4528" y="892"/>
                </a:lnTo>
                <a:lnTo>
                  <a:pt x="4316" y="814"/>
                </a:lnTo>
                <a:lnTo>
                  <a:pt x="4104" y="725"/>
                </a:lnTo>
                <a:lnTo>
                  <a:pt x="3892" y="658"/>
                </a:lnTo>
                <a:lnTo>
                  <a:pt x="3680" y="580"/>
                </a:lnTo>
                <a:lnTo>
                  <a:pt x="3468" y="513"/>
                </a:lnTo>
                <a:lnTo>
                  <a:pt x="3256" y="457"/>
                </a:lnTo>
                <a:lnTo>
                  <a:pt x="3044" y="390"/>
                </a:lnTo>
                <a:lnTo>
                  <a:pt x="2832" y="334"/>
                </a:lnTo>
                <a:lnTo>
                  <a:pt x="2609" y="290"/>
                </a:lnTo>
                <a:lnTo>
                  <a:pt x="2397" y="245"/>
                </a:lnTo>
                <a:lnTo>
                  <a:pt x="2174" y="200"/>
                </a:lnTo>
                <a:lnTo>
                  <a:pt x="1951" y="156"/>
                </a:lnTo>
                <a:lnTo>
                  <a:pt x="1728" y="122"/>
                </a:lnTo>
                <a:lnTo>
                  <a:pt x="1516" y="89"/>
                </a:lnTo>
                <a:lnTo>
                  <a:pt x="1293" y="66"/>
                </a:lnTo>
                <a:lnTo>
                  <a:pt x="1070" y="44"/>
                </a:lnTo>
                <a:lnTo>
                  <a:pt x="847" y="22"/>
                </a:lnTo>
                <a:lnTo>
                  <a:pt x="624" y="11"/>
                </a:lnTo>
                <a:lnTo>
                  <a:pt x="401" y="0"/>
                </a:lnTo>
                <a:lnTo>
                  <a:pt x="178" y="0"/>
                </a:lnTo>
                <a:lnTo>
                  <a:pt x="0" y="0"/>
                </a:lnTo>
              </a:path>
            </a:pathLst>
          </a:custGeom>
          <a:ln w="7808">
            <a:solidFill>
              <a:srgbClr val="000000"/>
            </a:solidFill>
          </a:ln>
        </p:spPr>
        <p:txBody>
          <a:bodyPr wrap="square" lIns="0" tIns="0" rIns="0" bIns="0" rtlCol="0"/>
          <a:lstStyle/>
          <a:p>
            <a:endParaRPr smtClean="0">
              <a:solidFill>
                <a:prstClr val="black"/>
              </a:solidFill>
            </a:endParaRPr>
          </a:p>
        </p:txBody>
      </p:sp>
      <p:sp>
        <p:nvSpPr>
          <p:cNvPr id="33" name="bk object 33"/>
          <p:cNvSpPr/>
          <p:nvPr/>
        </p:nvSpPr>
        <p:spPr>
          <a:xfrm>
            <a:off x="6442155" y="6766373"/>
            <a:ext cx="0" cy="71755"/>
          </a:xfrm>
          <a:custGeom>
            <a:avLst/>
            <a:gdLst/>
            <a:ahLst/>
            <a:cxnLst/>
            <a:rect l="l" t="t" r="r" b="b"/>
            <a:pathLst>
              <a:path h="71754">
                <a:moveTo>
                  <a:pt x="0" y="71439"/>
                </a:moveTo>
                <a:lnTo>
                  <a:pt x="0" y="0"/>
                </a:lnTo>
              </a:path>
            </a:pathLst>
          </a:custGeom>
          <a:ln w="7807">
            <a:solidFill>
              <a:srgbClr val="000000"/>
            </a:solidFill>
          </a:ln>
        </p:spPr>
        <p:txBody>
          <a:bodyPr wrap="square" lIns="0" tIns="0" rIns="0" bIns="0" rtlCol="0"/>
          <a:lstStyle/>
          <a:p>
            <a:endParaRPr smtClean="0">
              <a:solidFill>
                <a:prstClr val="black"/>
              </a:solidFill>
            </a:endParaRPr>
          </a:p>
        </p:txBody>
      </p:sp>
      <p:sp>
        <p:nvSpPr>
          <p:cNvPr id="34" name="bk object 34"/>
          <p:cNvSpPr/>
          <p:nvPr/>
        </p:nvSpPr>
        <p:spPr>
          <a:xfrm>
            <a:off x="6442155" y="6766373"/>
            <a:ext cx="53975" cy="0"/>
          </a:xfrm>
          <a:custGeom>
            <a:avLst/>
            <a:gdLst/>
            <a:ahLst/>
            <a:cxnLst/>
            <a:rect l="l" t="t" r="r" b="b"/>
            <a:pathLst>
              <a:path w="53975">
                <a:moveTo>
                  <a:pt x="0" y="0"/>
                </a:moveTo>
                <a:lnTo>
                  <a:pt x="53567" y="0"/>
                </a:lnTo>
              </a:path>
            </a:pathLst>
          </a:custGeom>
          <a:ln w="7810">
            <a:solidFill>
              <a:srgbClr val="000000"/>
            </a:solidFill>
          </a:ln>
        </p:spPr>
        <p:txBody>
          <a:bodyPr wrap="square" lIns="0" tIns="0" rIns="0" bIns="0" rtlCol="0"/>
          <a:lstStyle/>
          <a:p>
            <a:endParaRPr smtClean="0">
              <a:solidFill>
                <a:prstClr val="black"/>
              </a:solidFill>
            </a:endParaRPr>
          </a:p>
        </p:txBody>
      </p:sp>
      <p:sp>
        <p:nvSpPr>
          <p:cNvPr id="35" name="bk object 35"/>
          <p:cNvSpPr/>
          <p:nvPr/>
        </p:nvSpPr>
        <p:spPr>
          <a:xfrm>
            <a:off x="6495722" y="6766373"/>
            <a:ext cx="18415" cy="18415"/>
          </a:xfrm>
          <a:custGeom>
            <a:avLst/>
            <a:gdLst/>
            <a:ahLst/>
            <a:cxnLst/>
            <a:rect l="l" t="t" r="r" b="b"/>
            <a:pathLst>
              <a:path w="18415" h="18415">
                <a:moveTo>
                  <a:pt x="17855" y="17862"/>
                </a:moveTo>
                <a:lnTo>
                  <a:pt x="17844" y="17639"/>
                </a:lnTo>
                <a:lnTo>
                  <a:pt x="17844" y="17416"/>
                </a:lnTo>
                <a:lnTo>
                  <a:pt x="17833" y="17193"/>
                </a:lnTo>
                <a:lnTo>
                  <a:pt x="17833" y="16970"/>
                </a:lnTo>
                <a:lnTo>
                  <a:pt x="17811" y="16746"/>
                </a:lnTo>
                <a:lnTo>
                  <a:pt x="17799" y="16523"/>
                </a:lnTo>
                <a:lnTo>
                  <a:pt x="17777" y="16300"/>
                </a:lnTo>
                <a:lnTo>
                  <a:pt x="17766" y="16077"/>
                </a:lnTo>
                <a:lnTo>
                  <a:pt x="17733" y="15854"/>
                </a:lnTo>
                <a:lnTo>
                  <a:pt x="17710" y="15631"/>
                </a:lnTo>
                <a:lnTo>
                  <a:pt x="17677" y="15408"/>
                </a:lnTo>
                <a:lnTo>
                  <a:pt x="17654" y="15184"/>
                </a:lnTo>
                <a:lnTo>
                  <a:pt x="17610" y="14972"/>
                </a:lnTo>
                <a:lnTo>
                  <a:pt x="17576" y="14749"/>
                </a:lnTo>
                <a:lnTo>
                  <a:pt x="17543" y="14526"/>
                </a:lnTo>
                <a:lnTo>
                  <a:pt x="17498" y="14314"/>
                </a:lnTo>
                <a:lnTo>
                  <a:pt x="17454" y="14091"/>
                </a:lnTo>
                <a:lnTo>
                  <a:pt x="17398" y="13879"/>
                </a:lnTo>
                <a:lnTo>
                  <a:pt x="17353" y="13656"/>
                </a:lnTo>
                <a:lnTo>
                  <a:pt x="17298" y="13444"/>
                </a:lnTo>
                <a:lnTo>
                  <a:pt x="17242" y="13221"/>
                </a:lnTo>
                <a:lnTo>
                  <a:pt x="17175" y="13009"/>
                </a:lnTo>
                <a:lnTo>
                  <a:pt x="17119" y="12797"/>
                </a:lnTo>
                <a:lnTo>
                  <a:pt x="17052" y="12585"/>
                </a:lnTo>
                <a:lnTo>
                  <a:pt x="16985" y="12373"/>
                </a:lnTo>
                <a:lnTo>
                  <a:pt x="16918" y="12161"/>
                </a:lnTo>
                <a:lnTo>
                  <a:pt x="16840" y="11949"/>
                </a:lnTo>
                <a:lnTo>
                  <a:pt x="16773" y="11737"/>
                </a:lnTo>
                <a:lnTo>
                  <a:pt x="16695" y="11525"/>
                </a:lnTo>
                <a:lnTo>
                  <a:pt x="16606" y="11313"/>
                </a:lnTo>
                <a:lnTo>
                  <a:pt x="16528" y="11112"/>
                </a:lnTo>
                <a:lnTo>
                  <a:pt x="16439" y="10900"/>
                </a:lnTo>
                <a:lnTo>
                  <a:pt x="16350" y="10699"/>
                </a:lnTo>
                <a:lnTo>
                  <a:pt x="16260" y="10498"/>
                </a:lnTo>
                <a:lnTo>
                  <a:pt x="16171" y="10298"/>
                </a:lnTo>
                <a:lnTo>
                  <a:pt x="16071" y="10097"/>
                </a:lnTo>
                <a:lnTo>
                  <a:pt x="15982" y="9896"/>
                </a:lnTo>
                <a:lnTo>
                  <a:pt x="15881" y="9695"/>
                </a:lnTo>
                <a:lnTo>
                  <a:pt x="15770" y="9494"/>
                </a:lnTo>
                <a:lnTo>
                  <a:pt x="15669" y="9293"/>
                </a:lnTo>
                <a:lnTo>
                  <a:pt x="15558" y="9104"/>
                </a:lnTo>
                <a:lnTo>
                  <a:pt x="15446" y="8914"/>
                </a:lnTo>
                <a:lnTo>
                  <a:pt x="15335" y="8713"/>
                </a:lnTo>
                <a:lnTo>
                  <a:pt x="15223" y="8524"/>
                </a:lnTo>
                <a:lnTo>
                  <a:pt x="15100" y="8334"/>
                </a:lnTo>
                <a:lnTo>
                  <a:pt x="14978" y="8144"/>
                </a:lnTo>
                <a:lnTo>
                  <a:pt x="14855" y="7966"/>
                </a:lnTo>
                <a:lnTo>
                  <a:pt x="14732" y="7776"/>
                </a:lnTo>
                <a:lnTo>
                  <a:pt x="14610" y="7598"/>
                </a:lnTo>
                <a:lnTo>
                  <a:pt x="14476" y="7408"/>
                </a:lnTo>
                <a:lnTo>
                  <a:pt x="14342" y="7229"/>
                </a:lnTo>
                <a:lnTo>
                  <a:pt x="14208" y="7051"/>
                </a:lnTo>
                <a:lnTo>
                  <a:pt x="14074" y="6872"/>
                </a:lnTo>
                <a:lnTo>
                  <a:pt x="13941" y="6705"/>
                </a:lnTo>
                <a:lnTo>
                  <a:pt x="13796" y="6526"/>
                </a:lnTo>
                <a:lnTo>
                  <a:pt x="13651" y="6359"/>
                </a:lnTo>
                <a:lnTo>
                  <a:pt x="13506" y="6181"/>
                </a:lnTo>
                <a:lnTo>
                  <a:pt x="13361" y="6013"/>
                </a:lnTo>
                <a:lnTo>
                  <a:pt x="13216" y="5857"/>
                </a:lnTo>
                <a:lnTo>
                  <a:pt x="13060" y="5690"/>
                </a:lnTo>
                <a:lnTo>
                  <a:pt x="12915" y="5522"/>
                </a:lnTo>
                <a:lnTo>
                  <a:pt x="12758" y="5366"/>
                </a:lnTo>
                <a:lnTo>
                  <a:pt x="12602" y="5210"/>
                </a:lnTo>
                <a:lnTo>
                  <a:pt x="12435" y="5054"/>
                </a:lnTo>
                <a:lnTo>
                  <a:pt x="12279" y="4898"/>
                </a:lnTo>
                <a:lnTo>
                  <a:pt x="12112" y="4741"/>
                </a:lnTo>
                <a:lnTo>
                  <a:pt x="11955" y="4596"/>
                </a:lnTo>
                <a:lnTo>
                  <a:pt x="11788" y="4440"/>
                </a:lnTo>
                <a:lnTo>
                  <a:pt x="11621" y="4295"/>
                </a:lnTo>
                <a:lnTo>
                  <a:pt x="11442" y="4150"/>
                </a:lnTo>
                <a:lnTo>
                  <a:pt x="11275" y="4016"/>
                </a:lnTo>
                <a:lnTo>
                  <a:pt x="11097" y="3871"/>
                </a:lnTo>
                <a:lnTo>
                  <a:pt x="10929" y="3737"/>
                </a:lnTo>
                <a:lnTo>
                  <a:pt x="10751" y="3603"/>
                </a:lnTo>
                <a:lnTo>
                  <a:pt x="10572" y="3469"/>
                </a:lnTo>
                <a:lnTo>
                  <a:pt x="10394" y="3335"/>
                </a:lnTo>
                <a:lnTo>
                  <a:pt x="10204" y="3202"/>
                </a:lnTo>
                <a:lnTo>
                  <a:pt x="10026" y="3079"/>
                </a:lnTo>
                <a:lnTo>
                  <a:pt x="9836" y="2956"/>
                </a:lnTo>
                <a:lnTo>
                  <a:pt x="9647" y="2833"/>
                </a:lnTo>
                <a:lnTo>
                  <a:pt x="9457" y="2711"/>
                </a:lnTo>
                <a:lnTo>
                  <a:pt x="9268" y="2599"/>
                </a:lnTo>
                <a:lnTo>
                  <a:pt x="9078" y="2476"/>
                </a:lnTo>
                <a:lnTo>
                  <a:pt x="8888" y="2365"/>
                </a:lnTo>
                <a:lnTo>
                  <a:pt x="8699" y="2264"/>
                </a:lnTo>
                <a:lnTo>
                  <a:pt x="8498" y="2153"/>
                </a:lnTo>
                <a:lnTo>
                  <a:pt x="8297" y="2041"/>
                </a:lnTo>
                <a:lnTo>
                  <a:pt x="8108" y="1941"/>
                </a:lnTo>
                <a:lnTo>
                  <a:pt x="7907" y="1840"/>
                </a:lnTo>
                <a:lnTo>
                  <a:pt x="7706" y="1751"/>
                </a:lnTo>
                <a:lnTo>
                  <a:pt x="7505" y="1651"/>
                </a:lnTo>
                <a:lnTo>
                  <a:pt x="7293" y="1562"/>
                </a:lnTo>
                <a:lnTo>
                  <a:pt x="7093" y="1472"/>
                </a:lnTo>
                <a:lnTo>
                  <a:pt x="6892" y="1383"/>
                </a:lnTo>
                <a:lnTo>
                  <a:pt x="6680" y="1294"/>
                </a:lnTo>
                <a:lnTo>
                  <a:pt x="6479" y="1216"/>
                </a:lnTo>
                <a:lnTo>
                  <a:pt x="6267" y="1138"/>
                </a:lnTo>
                <a:lnTo>
                  <a:pt x="6056" y="1059"/>
                </a:lnTo>
                <a:lnTo>
                  <a:pt x="5844" y="981"/>
                </a:lnTo>
                <a:lnTo>
                  <a:pt x="5632" y="914"/>
                </a:lnTo>
                <a:lnTo>
                  <a:pt x="5420" y="847"/>
                </a:lnTo>
                <a:lnTo>
                  <a:pt x="5208" y="781"/>
                </a:lnTo>
                <a:lnTo>
                  <a:pt x="4996" y="714"/>
                </a:lnTo>
                <a:lnTo>
                  <a:pt x="4784" y="647"/>
                </a:lnTo>
                <a:lnTo>
                  <a:pt x="4572" y="591"/>
                </a:lnTo>
                <a:lnTo>
                  <a:pt x="4349" y="535"/>
                </a:lnTo>
                <a:lnTo>
                  <a:pt x="4137" y="479"/>
                </a:lnTo>
                <a:lnTo>
                  <a:pt x="3914" y="435"/>
                </a:lnTo>
                <a:lnTo>
                  <a:pt x="3702" y="390"/>
                </a:lnTo>
                <a:lnTo>
                  <a:pt x="3479" y="345"/>
                </a:lnTo>
                <a:lnTo>
                  <a:pt x="3267" y="301"/>
                </a:lnTo>
                <a:lnTo>
                  <a:pt x="3044" y="256"/>
                </a:lnTo>
                <a:lnTo>
                  <a:pt x="2821" y="223"/>
                </a:lnTo>
                <a:lnTo>
                  <a:pt x="2598" y="189"/>
                </a:lnTo>
                <a:lnTo>
                  <a:pt x="2386" y="156"/>
                </a:lnTo>
                <a:lnTo>
                  <a:pt x="2163" y="133"/>
                </a:lnTo>
                <a:lnTo>
                  <a:pt x="1940" y="100"/>
                </a:lnTo>
                <a:lnTo>
                  <a:pt x="1717" y="78"/>
                </a:lnTo>
                <a:lnTo>
                  <a:pt x="1494" y="55"/>
                </a:lnTo>
                <a:lnTo>
                  <a:pt x="1271" y="44"/>
                </a:lnTo>
                <a:lnTo>
                  <a:pt x="1048" y="33"/>
                </a:lnTo>
                <a:lnTo>
                  <a:pt x="825" y="11"/>
                </a:lnTo>
                <a:lnTo>
                  <a:pt x="602" y="11"/>
                </a:lnTo>
                <a:lnTo>
                  <a:pt x="379" y="0"/>
                </a:lnTo>
                <a:lnTo>
                  <a:pt x="156" y="0"/>
                </a:lnTo>
                <a:lnTo>
                  <a:pt x="0" y="0"/>
                </a:lnTo>
              </a:path>
            </a:pathLst>
          </a:custGeom>
          <a:ln w="7808">
            <a:solidFill>
              <a:srgbClr val="000000"/>
            </a:solidFill>
          </a:ln>
        </p:spPr>
        <p:txBody>
          <a:bodyPr wrap="square" lIns="0" tIns="0" rIns="0" bIns="0" rtlCol="0"/>
          <a:lstStyle/>
          <a:p>
            <a:endParaRPr smtClean="0">
              <a:solidFill>
                <a:prstClr val="black"/>
              </a:solidFill>
            </a:endParaRPr>
          </a:p>
        </p:txBody>
      </p:sp>
      <p:sp>
        <p:nvSpPr>
          <p:cNvPr id="36" name="bk object 36"/>
          <p:cNvSpPr/>
          <p:nvPr/>
        </p:nvSpPr>
        <p:spPr>
          <a:xfrm>
            <a:off x="6513578" y="6784236"/>
            <a:ext cx="0" cy="53975"/>
          </a:xfrm>
          <a:custGeom>
            <a:avLst/>
            <a:gdLst/>
            <a:ahLst/>
            <a:cxnLst/>
            <a:rect l="l" t="t" r="r" b="b"/>
            <a:pathLst>
              <a:path h="53975">
                <a:moveTo>
                  <a:pt x="0" y="0"/>
                </a:moveTo>
                <a:lnTo>
                  <a:pt x="0" y="53576"/>
                </a:lnTo>
              </a:path>
            </a:pathLst>
          </a:custGeom>
          <a:ln w="7807">
            <a:solidFill>
              <a:srgbClr val="000000"/>
            </a:solidFill>
          </a:ln>
        </p:spPr>
        <p:txBody>
          <a:bodyPr wrap="square" lIns="0" tIns="0" rIns="0" bIns="0" rtlCol="0"/>
          <a:lstStyle/>
          <a:p>
            <a:endParaRPr smtClean="0">
              <a:solidFill>
                <a:prstClr val="black"/>
              </a:solidFill>
            </a:endParaRPr>
          </a:p>
        </p:txBody>
      </p:sp>
      <p:sp>
        <p:nvSpPr>
          <p:cNvPr id="37" name="bk object 37"/>
          <p:cNvSpPr/>
          <p:nvPr/>
        </p:nvSpPr>
        <p:spPr>
          <a:xfrm>
            <a:off x="6477867" y="6766373"/>
            <a:ext cx="0" cy="71755"/>
          </a:xfrm>
          <a:custGeom>
            <a:avLst/>
            <a:gdLst/>
            <a:ahLst/>
            <a:cxnLst/>
            <a:rect l="l" t="t" r="r" b="b"/>
            <a:pathLst>
              <a:path h="71754">
                <a:moveTo>
                  <a:pt x="0" y="0"/>
                </a:moveTo>
                <a:lnTo>
                  <a:pt x="0" y="71439"/>
                </a:lnTo>
              </a:path>
            </a:pathLst>
          </a:custGeom>
          <a:ln w="7807">
            <a:solidFill>
              <a:srgbClr val="000000"/>
            </a:solidFill>
          </a:ln>
        </p:spPr>
        <p:txBody>
          <a:bodyPr wrap="square" lIns="0" tIns="0" rIns="0" bIns="0" rtlCol="0"/>
          <a:lstStyle/>
          <a:p>
            <a:endParaRPr smtClean="0">
              <a:solidFill>
                <a:prstClr val="black"/>
              </a:solidFill>
            </a:endParaRPr>
          </a:p>
        </p:txBody>
      </p:sp>
      <p:sp>
        <p:nvSpPr>
          <p:cNvPr id="38" name="bk object 38"/>
          <p:cNvSpPr/>
          <p:nvPr/>
        </p:nvSpPr>
        <p:spPr>
          <a:xfrm>
            <a:off x="6545374" y="6762468"/>
            <a:ext cx="138731" cy="79249"/>
          </a:xfrm>
          <a:prstGeom prst="rect">
            <a:avLst/>
          </a:prstGeom>
          <a:blipFill>
            <a:blip r:embed="rId5" cstate="print"/>
            <a:stretch>
              <a:fillRect/>
            </a:stretch>
          </a:blipFill>
        </p:spPr>
        <p:txBody>
          <a:bodyPr wrap="square" lIns="0" tIns="0" rIns="0" bIns="0" rtlCol="0"/>
          <a:lstStyle/>
          <a:p>
            <a:endParaRPr smtClean="0">
              <a:solidFill>
                <a:prstClr val="black"/>
              </a:solidFill>
            </a:endParaRPr>
          </a:p>
        </p:txBody>
      </p:sp>
      <p:sp>
        <p:nvSpPr>
          <p:cNvPr id="39" name="bk object 39"/>
          <p:cNvSpPr/>
          <p:nvPr/>
        </p:nvSpPr>
        <p:spPr>
          <a:xfrm>
            <a:off x="9650355" y="5655139"/>
            <a:ext cx="73272" cy="114962"/>
          </a:xfrm>
          <a:prstGeom prst="rect">
            <a:avLst/>
          </a:prstGeom>
          <a:blipFill>
            <a:blip r:embed="rId6" cstate="print"/>
            <a:stretch>
              <a:fillRect/>
            </a:stretch>
          </a:blipFill>
        </p:spPr>
        <p:txBody>
          <a:bodyPr wrap="square" lIns="0" tIns="0" rIns="0" bIns="0" rtlCol="0"/>
          <a:lstStyle/>
          <a:p>
            <a:endParaRPr smtClean="0">
              <a:solidFill>
                <a:prstClr val="black"/>
              </a:solidFill>
            </a:endParaRPr>
          </a:p>
        </p:txBody>
      </p:sp>
      <p:sp>
        <p:nvSpPr>
          <p:cNvPr id="40" name="bk object 40"/>
          <p:cNvSpPr/>
          <p:nvPr/>
        </p:nvSpPr>
        <p:spPr>
          <a:xfrm>
            <a:off x="9749472" y="5694758"/>
            <a:ext cx="0" cy="71755"/>
          </a:xfrm>
          <a:custGeom>
            <a:avLst/>
            <a:gdLst/>
            <a:ahLst/>
            <a:cxnLst/>
            <a:rect l="l" t="t" r="r" b="b"/>
            <a:pathLst>
              <a:path h="71754">
                <a:moveTo>
                  <a:pt x="0" y="71439"/>
                </a:moveTo>
                <a:lnTo>
                  <a:pt x="0" y="0"/>
                </a:lnTo>
              </a:path>
            </a:pathLst>
          </a:custGeom>
          <a:ln w="7807">
            <a:solidFill>
              <a:srgbClr val="000000"/>
            </a:solidFill>
          </a:ln>
        </p:spPr>
        <p:txBody>
          <a:bodyPr wrap="square" lIns="0" tIns="0" rIns="0" bIns="0" rtlCol="0"/>
          <a:lstStyle/>
          <a:p>
            <a:endParaRPr smtClean="0">
              <a:solidFill>
                <a:prstClr val="black"/>
              </a:solidFill>
            </a:endParaRPr>
          </a:p>
        </p:txBody>
      </p:sp>
      <p:sp>
        <p:nvSpPr>
          <p:cNvPr id="41" name="bk object 41"/>
          <p:cNvSpPr/>
          <p:nvPr/>
        </p:nvSpPr>
        <p:spPr>
          <a:xfrm>
            <a:off x="9749472" y="5694758"/>
            <a:ext cx="24130" cy="0"/>
          </a:xfrm>
          <a:custGeom>
            <a:avLst/>
            <a:gdLst/>
            <a:ahLst/>
            <a:cxnLst/>
            <a:rect l="l" t="t" r="r" b="b"/>
            <a:pathLst>
              <a:path w="24129">
                <a:moveTo>
                  <a:pt x="0" y="0"/>
                </a:moveTo>
                <a:lnTo>
                  <a:pt x="23811" y="0"/>
                </a:lnTo>
              </a:path>
            </a:pathLst>
          </a:custGeom>
          <a:ln w="7810">
            <a:solidFill>
              <a:srgbClr val="000000"/>
            </a:solidFill>
          </a:ln>
        </p:spPr>
        <p:txBody>
          <a:bodyPr wrap="square" lIns="0" tIns="0" rIns="0" bIns="0" rtlCol="0"/>
          <a:lstStyle/>
          <a:p>
            <a:endParaRPr smtClean="0">
              <a:solidFill>
                <a:prstClr val="black"/>
              </a:solidFill>
            </a:endParaRPr>
          </a:p>
        </p:txBody>
      </p:sp>
      <p:sp>
        <p:nvSpPr>
          <p:cNvPr id="42" name="bk object 42"/>
          <p:cNvSpPr/>
          <p:nvPr/>
        </p:nvSpPr>
        <p:spPr>
          <a:xfrm>
            <a:off x="9773283" y="5694758"/>
            <a:ext cx="12065" cy="12065"/>
          </a:xfrm>
          <a:custGeom>
            <a:avLst/>
            <a:gdLst/>
            <a:ahLst/>
            <a:cxnLst/>
            <a:rect l="l" t="t" r="r" b="b"/>
            <a:pathLst>
              <a:path w="12065" h="12064">
                <a:moveTo>
                  <a:pt x="11900" y="11904"/>
                </a:moveTo>
                <a:lnTo>
                  <a:pt x="11900" y="11681"/>
                </a:lnTo>
                <a:lnTo>
                  <a:pt x="11888" y="11458"/>
                </a:lnTo>
                <a:lnTo>
                  <a:pt x="11877" y="11235"/>
                </a:lnTo>
                <a:lnTo>
                  <a:pt x="11866" y="11012"/>
                </a:lnTo>
                <a:lnTo>
                  <a:pt x="11844" y="10789"/>
                </a:lnTo>
                <a:lnTo>
                  <a:pt x="11822" y="10577"/>
                </a:lnTo>
                <a:lnTo>
                  <a:pt x="11799" y="10353"/>
                </a:lnTo>
                <a:lnTo>
                  <a:pt x="11766" y="10130"/>
                </a:lnTo>
                <a:lnTo>
                  <a:pt x="11732" y="9907"/>
                </a:lnTo>
                <a:lnTo>
                  <a:pt x="11688" y="9695"/>
                </a:lnTo>
                <a:lnTo>
                  <a:pt x="11643" y="9472"/>
                </a:lnTo>
                <a:lnTo>
                  <a:pt x="11598" y="9249"/>
                </a:lnTo>
                <a:lnTo>
                  <a:pt x="11543" y="9037"/>
                </a:lnTo>
                <a:lnTo>
                  <a:pt x="11487" y="8825"/>
                </a:lnTo>
                <a:lnTo>
                  <a:pt x="11431" y="8602"/>
                </a:lnTo>
                <a:lnTo>
                  <a:pt x="11364" y="8390"/>
                </a:lnTo>
                <a:lnTo>
                  <a:pt x="11297" y="8178"/>
                </a:lnTo>
                <a:lnTo>
                  <a:pt x="11230" y="7966"/>
                </a:lnTo>
                <a:lnTo>
                  <a:pt x="11152" y="7754"/>
                </a:lnTo>
                <a:lnTo>
                  <a:pt x="11074" y="7553"/>
                </a:lnTo>
                <a:lnTo>
                  <a:pt x="10985" y="7341"/>
                </a:lnTo>
                <a:lnTo>
                  <a:pt x="10896" y="7140"/>
                </a:lnTo>
                <a:lnTo>
                  <a:pt x="10807" y="6928"/>
                </a:lnTo>
                <a:lnTo>
                  <a:pt x="10717" y="6727"/>
                </a:lnTo>
                <a:lnTo>
                  <a:pt x="10617" y="6526"/>
                </a:lnTo>
                <a:lnTo>
                  <a:pt x="10517" y="6337"/>
                </a:lnTo>
                <a:lnTo>
                  <a:pt x="10405" y="6136"/>
                </a:lnTo>
                <a:lnTo>
                  <a:pt x="10294" y="5946"/>
                </a:lnTo>
                <a:lnTo>
                  <a:pt x="10182" y="5745"/>
                </a:lnTo>
                <a:lnTo>
                  <a:pt x="10071" y="5556"/>
                </a:lnTo>
                <a:lnTo>
                  <a:pt x="9948" y="5377"/>
                </a:lnTo>
                <a:lnTo>
                  <a:pt x="9825" y="5188"/>
                </a:lnTo>
                <a:lnTo>
                  <a:pt x="9691" y="5009"/>
                </a:lnTo>
                <a:lnTo>
                  <a:pt x="9558" y="4819"/>
                </a:lnTo>
                <a:lnTo>
                  <a:pt x="9424" y="4641"/>
                </a:lnTo>
                <a:lnTo>
                  <a:pt x="9290" y="4474"/>
                </a:lnTo>
                <a:lnTo>
                  <a:pt x="9145" y="4295"/>
                </a:lnTo>
                <a:lnTo>
                  <a:pt x="9000" y="4128"/>
                </a:lnTo>
                <a:lnTo>
                  <a:pt x="8855" y="3960"/>
                </a:lnTo>
                <a:lnTo>
                  <a:pt x="8710" y="3793"/>
                </a:lnTo>
                <a:lnTo>
                  <a:pt x="8554" y="3637"/>
                </a:lnTo>
                <a:lnTo>
                  <a:pt x="8398" y="3469"/>
                </a:lnTo>
                <a:lnTo>
                  <a:pt x="8241" y="3313"/>
                </a:lnTo>
                <a:lnTo>
                  <a:pt x="8074" y="3168"/>
                </a:lnTo>
                <a:lnTo>
                  <a:pt x="7907" y="3012"/>
                </a:lnTo>
                <a:lnTo>
                  <a:pt x="7740" y="2867"/>
                </a:lnTo>
                <a:lnTo>
                  <a:pt x="7572" y="2722"/>
                </a:lnTo>
                <a:lnTo>
                  <a:pt x="7394" y="2588"/>
                </a:lnTo>
                <a:lnTo>
                  <a:pt x="7227" y="2443"/>
                </a:lnTo>
                <a:lnTo>
                  <a:pt x="7048" y="2309"/>
                </a:lnTo>
                <a:lnTo>
                  <a:pt x="6859" y="2186"/>
                </a:lnTo>
                <a:lnTo>
                  <a:pt x="6680" y="2052"/>
                </a:lnTo>
                <a:lnTo>
                  <a:pt x="6490" y="1930"/>
                </a:lnTo>
                <a:lnTo>
                  <a:pt x="6301" y="1807"/>
                </a:lnTo>
                <a:lnTo>
                  <a:pt x="6111" y="1695"/>
                </a:lnTo>
                <a:lnTo>
                  <a:pt x="5922" y="1584"/>
                </a:lnTo>
                <a:lnTo>
                  <a:pt x="5732" y="1472"/>
                </a:lnTo>
                <a:lnTo>
                  <a:pt x="5531" y="1372"/>
                </a:lnTo>
                <a:lnTo>
                  <a:pt x="5331" y="1271"/>
                </a:lnTo>
                <a:lnTo>
                  <a:pt x="5130" y="1171"/>
                </a:lnTo>
                <a:lnTo>
                  <a:pt x="4929" y="1071"/>
                </a:lnTo>
                <a:lnTo>
                  <a:pt x="4728" y="981"/>
                </a:lnTo>
                <a:lnTo>
                  <a:pt x="4528" y="892"/>
                </a:lnTo>
                <a:lnTo>
                  <a:pt x="4316" y="814"/>
                </a:lnTo>
                <a:lnTo>
                  <a:pt x="4104" y="736"/>
                </a:lnTo>
                <a:lnTo>
                  <a:pt x="3892" y="658"/>
                </a:lnTo>
                <a:lnTo>
                  <a:pt x="3680" y="591"/>
                </a:lnTo>
                <a:lnTo>
                  <a:pt x="3468" y="524"/>
                </a:lnTo>
                <a:lnTo>
                  <a:pt x="3256" y="457"/>
                </a:lnTo>
                <a:lnTo>
                  <a:pt x="3044" y="401"/>
                </a:lnTo>
                <a:lnTo>
                  <a:pt x="2832" y="345"/>
                </a:lnTo>
                <a:lnTo>
                  <a:pt x="2609" y="290"/>
                </a:lnTo>
                <a:lnTo>
                  <a:pt x="2397" y="245"/>
                </a:lnTo>
                <a:lnTo>
                  <a:pt x="2174" y="200"/>
                </a:lnTo>
                <a:lnTo>
                  <a:pt x="1951" y="167"/>
                </a:lnTo>
                <a:lnTo>
                  <a:pt x="1728" y="133"/>
                </a:lnTo>
                <a:lnTo>
                  <a:pt x="1516" y="100"/>
                </a:lnTo>
                <a:lnTo>
                  <a:pt x="1293" y="66"/>
                </a:lnTo>
                <a:lnTo>
                  <a:pt x="1070" y="55"/>
                </a:lnTo>
                <a:lnTo>
                  <a:pt x="847" y="33"/>
                </a:lnTo>
                <a:lnTo>
                  <a:pt x="624" y="22"/>
                </a:lnTo>
                <a:lnTo>
                  <a:pt x="401" y="11"/>
                </a:lnTo>
                <a:lnTo>
                  <a:pt x="178" y="0"/>
                </a:lnTo>
                <a:lnTo>
                  <a:pt x="0" y="0"/>
                </a:lnTo>
              </a:path>
            </a:pathLst>
          </a:custGeom>
          <a:ln w="7808">
            <a:solidFill>
              <a:srgbClr val="000000"/>
            </a:solidFill>
          </a:ln>
        </p:spPr>
        <p:txBody>
          <a:bodyPr wrap="square" lIns="0" tIns="0" rIns="0" bIns="0" rtlCol="0"/>
          <a:lstStyle/>
          <a:p>
            <a:endParaRPr smtClean="0">
              <a:solidFill>
                <a:prstClr val="black"/>
              </a:solidFill>
            </a:endParaRPr>
          </a:p>
        </p:txBody>
      </p:sp>
      <p:sp>
        <p:nvSpPr>
          <p:cNvPr id="43" name="bk object 43"/>
          <p:cNvSpPr/>
          <p:nvPr/>
        </p:nvSpPr>
        <p:spPr>
          <a:xfrm>
            <a:off x="9816979" y="5690854"/>
            <a:ext cx="61372" cy="79249"/>
          </a:xfrm>
          <a:prstGeom prst="rect">
            <a:avLst/>
          </a:prstGeom>
          <a:blipFill>
            <a:blip r:embed="rId7" cstate="print"/>
            <a:stretch>
              <a:fillRect/>
            </a:stretch>
          </a:blipFill>
        </p:spPr>
        <p:txBody>
          <a:bodyPr wrap="square" lIns="0" tIns="0" rIns="0" bIns="0" rtlCol="0"/>
          <a:lstStyle/>
          <a:p>
            <a:endParaRPr smtClean="0">
              <a:solidFill>
                <a:prstClr val="black"/>
              </a:solidFill>
            </a:endParaRPr>
          </a:p>
        </p:txBody>
      </p:sp>
      <p:sp>
        <p:nvSpPr>
          <p:cNvPr id="44" name="bk object 44"/>
          <p:cNvSpPr/>
          <p:nvPr/>
        </p:nvSpPr>
        <p:spPr>
          <a:xfrm>
            <a:off x="3160134" y="7065530"/>
            <a:ext cx="133985" cy="0"/>
          </a:xfrm>
          <a:custGeom>
            <a:avLst/>
            <a:gdLst/>
            <a:ahLst/>
            <a:cxnLst/>
            <a:rect l="l" t="t" r="r" b="b"/>
            <a:pathLst>
              <a:path w="133985">
                <a:moveTo>
                  <a:pt x="0" y="0"/>
                </a:moveTo>
                <a:lnTo>
                  <a:pt x="133901" y="0"/>
                </a:lnTo>
              </a:path>
            </a:pathLst>
          </a:custGeom>
          <a:ln w="7810">
            <a:solidFill>
              <a:srgbClr val="000000"/>
            </a:solidFill>
          </a:ln>
        </p:spPr>
        <p:txBody>
          <a:bodyPr wrap="square" lIns="0" tIns="0" rIns="0" bIns="0" rtlCol="0"/>
          <a:lstStyle/>
          <a:p>
            <a:endParaRPr smtClean="0">
              <a:solidFill>
                <a:prstClr val="black"/>
              </a:solidFill>
            </a:endParaRPr>
          </a:p>
        </p:txBody>
      </p:sp>
      <p:sp>
        <p:nvSpPr>
          <p:cNvPr id="45" name="bk object 45"/>
          <p:cNvSpPr/>
          <p:nvPr/>
        </p:nvSpPr>
        <p:spPr>
          <a:xfrm>
            <a:off x="3227084" y="6998554"/>
            <a:ext cx="0" cy="133985"/>
          </a:xfrm>
          <a:custGeom>
            <a:avLst/>
            <a:gdLst/>
            <a:ahLst/>
            <a:cxnLst/>
            <a:rect l="l" t="t" r="r" b="b"/>
            <a:pathLst>
              <a:path h="133984">
                <a:moveTo>
                  <a:pt x="0" y="0"/>
                </a:moveTo>
                <a:lnTo>
                  <a:pt x="0" y="133953"/>
                </a:lnTo>
              </a:path>
            </a:pathLst>
          </a:custGeom>
          <a:ln w="7807">
            <a:solidFill>
              <a:srgbClr val="000000"/>
            </a:solidFill>
          </a:ln>
        </p:spPr>
        <p:txBody>
          <a:bodyPr wrap="square" lIns="0" tIns="0" rIns="0" bIns="0" rtlCol="0"/>
          <a:lstStyle/>
          <a:p>
            <a:endParaRPr smtClean="0">
              <a:solidFill>
                <a:prstClr val="black"/>
              </a:solidFill>
            </a:endParaRPr>
          </a:p>
        </p:txBody>
      </p:sp>
      <p:sp>
        <p:nvSpPr>
          <p:cNvPr id="46" name="bk object 46"/>
          <p:cNvSpPr/>
          <p:nvPr/>
        </p:nvSpPr>
        <p:spPr>
          <a:xfrm>
            <a:off x="3227084" y="7199484"/>
            <a:ext cx="133985" cy="0"/>
          </a:xfrm>
          <a:custGeom>
            <a:avLst/>
            <a:gdLst/>
            <a:ahLst/>
            <a:cxnLst/>
            <a:rect l="l" t="t" r="r" b="b"/>
            <a:pathLst>
              <a:path w="133985">
                <a:moveTo>
                  <a:pt x="0" y="0"/>
                </a:moveTo>
                <a:lnTo>
                  <a:pt x="133901" y="0"/>
                </a:lnTo>
              </a:path>
            </a:pathLst>
          </a:custGeom>
          <a:ln w="7810">
            <a:solidFill>
              <a:srgbClr val="000000"/>
            </a:solidFill>
          </a:ln>
        </p:spPr>
        <p:txBody>
          <a:bodyPr wrap="square" lIns="0" tIns="0" rIns="0" bIns="0" rtlCol="0"/>
          <a:lstStyle/>
          <a:p>
            <a:endParaRPr smtClean="0">
              <a:solidFill>
                <a:prstClr val="black"/>
              </a:solidFill>
            </a:endParaRPr>
          </a:p>
        </p:txBody>
      </p:sp>
      <p:sp>
        <p:nvSpPr>
          <p:cNvPr id="47" name="bk object 47"/>
          <p:cNvSpPr/>
          <p:nvPr/>
        </p:nvSpPr>
        <p:spPr>
          <a:xfrm>
            <a:off x="3355063" y="7959356"/>
            <a:ext cx="24130" cy="24130"/>
          </a:xfrm>
          <a:custGeom>
            <a:avLst/>
            <a:gdLst/>
            <a:ahLst/>
            <a:cxnLst/>
            <a:rect l="l" t="t" r="r" b="b"/>
            <a:pathLst>
              <a:path w="24129" h="24129">
                <a:moveTo>
                  <a:pt x="0" y="23820"/>
                </a:moveTo>
                <a:lnTo>
                  <a:pt x="23800" y="0"/>
                </a:lnTo>
              </a:path>
            </a:pathLst>
          </a:custGeom>
          <a:ln w="7808">
            <a:solidFill>
              <a:srgbClr val="000000"/>
            </a:solidFill>
          </a:ln>
        </p:spPr>
        <p:txBody>
          <a:bodyPr wrap="square" lIns="0" tIns="0" rIns="0" bIns="0" rtlCol="0"/>
          <a:lstStyle/>
          <a:p>
            <a:endParaRPr smtClean="0">
              <a:solidFill>
                <a:prstClr val="black"/>
              </a:solidFill>
            </a:endParaRPr>
          </a:p>
        </p:txBody>
      </p:sp>
      <p:sp>
        <p:nvSpPr>
          <p:cNvPr id="48" name="bk object 48"/>
          <p:cNvSpPr/>
          <p:nvPr/>
        </p:nvSpPr>
        <p:spPr>
          <a:xfrm>
            <a:off x="3378864" y="7959356"/>
            <a:ext cx="0" cy="107314"/>
          </a:xfrm>
          <a:custGeom>
            <a:avLst/>
            <a:gdLst/>
            <a:ahLst/>
            <a:cxnLst/>
            <a:rect l="l" t="t" r="r" b="b"/>
            <a:pathLst>
              <a:path h="107315">
                <a:moveTo>
                  <a:pt x="0" y="0"/>
                </a:moveTo>
                <a:lnTo>
                  <a:pt x="0" y="107164"/>
                </a:lnTo>
              </a:path>
            </a:pathLst>
          </a:custGeom>
          <a:ln w="7807">
            <a:solidFill>
              <a:srgbClr val="000000"/>
            </a:solidFill>
          </a:ln>
        </p:spPr>
        <p:txBody>
          <a:bodyPr wrap="square" lIns="0" tIns="0" rIns="0" bIns="0" rtlCol="0"/>
          <a:lstStyle/>
          <a:p>
            <a:endParaRPr smtClean="0">
              <a:solidFill>
                <a:prstClr val="black"/>
              </a:solidFill>
            </a:endParaRPr>
          </a:p>
        </p:txBody>
      </p:sp>
      <p:sp>
        <p:nvSpPr>
          <p:cNvPr id="49" name="bk object 49"/>
          <p:cNvSpPr/>
          <p:nvPr/>
        </p:nvSpPr>
        <p:spPr>
          <a:xfrm>
            <a:off x="2882504" y="7888474"/>
            <a:ext cx="1212910" cy="945469"/>
          </a:xfrm>
          <a:prstGeom prst="rect">
            <a:avLst/>
          </a:prstGeom>
          <a:blipFill>
            <a:blip r:embed="rId8" cstate="print"/>
            <a:stretch>
              <a:fillRect/>
            </a:stretch>
          </a:blipFill>
        </p:spPr>
        <p:txBody>
          <a:bodyPr wrap="square" lIns="0" tIns="0" rIns="0" bIns="0" rtlCol="0"/>
          <a:lstStyle/>
          <a:p>
            <a:endParaRPr smtClean="0">
              <a:solidFill>
                <a:prstClr val="black"/>
              </a:solidFill>
            </a:endParaRPr>
          </a:p>
        </p:txBody>
      </p:sp>
      <p:sp>
        <p:nvSpPr>
          <p:cNvPr id="50" name="bk object 50"/>
          <p:cNvSpPr/>
          <p:nvPr/>
        </p:nvSpPr>
        <p:spPr>
          <a:xfrm>
            <a:off x="3494887" y="7601332"/>
            <a:ext cx="6829425" cy="0"/>
          </a:xfrm>
          <a:custGeom>
            <a:avLst/>
            <a:gdLst/>
            <a:ahLst/>
            <a:cxnLst/>
            <a:rect l="l" t="t" r="r" b="b"/>
            <a:pathLst>
              <a:path w="6829425">
                <a:moveTo>
                  <a:pt x="6828867" y="0"/>
                </a:moveTo>
                <a:lnTo>
                  <a:pt x="0" y="0"/>
                </a:lnTo>
              </a:path>
            </a:pathLst>
          </a:custGeom>
          <a:ln w="7810">
            <a:solidFill>
              <a:srgbClr val="000000"/>
            </a:solidFill>
          </a:ln>
        </p:spPr>
        <p:txBody>
          <a:bodyPr wrap="square" lIns="0" tIns="0" rIns="0" bIns="0" rtlCol="0"/>
          <a:lstStyle/>
          <a:p>
            <a:endParaRPr smtClean="0">
              <a:solidFill>
                <a:prstClr val="black"/>
              </a:solidFill>
            </a:endParaRPr>
          </a:p>
        </p:txBody>
      </p:sp>
      <p:sp>
        <p:nvSpPr>
          <p:cNvPr id="51" name="bk object 51"/>
          <p:cNvSpPr/>
          <p:nvPr/>
        </p:nvSpPr>
        <p:spPr>
          <a:xfrm>
            <a:off x="10052047" y="5722117"/>
            <a:ext cx="543415" cy="1534847"/>
          </a:xfrm>
          <a:prstGeom prst="rect">
            <a:avLst/>
          </a:prstGeom>
          <a:blipFill>
            <a:blip r:embed="rId9" cstate="print"/>
            <a:stretch>
              <a:fillRect/>
            </a:stretch>
          </a:blipFill>
        </p:spPr>
        <p:txBody>
          <a:bodyPr wrap="square" lIns="0" tIns="0" rIns="0" bIns="0" rtlCol="0"/>
          <a:lstStyle/>
          <a:p>
            <a:endParaRPr smtClean="0">
              <a:solidFill>
                <a:prstClr val="black"/>
              </a:solidFill>
            </a:endParaRPr>
          </a:p>
        </p:txBody>
      </p:sp>
      <p:sp>
        <p:nvSpPr>
          <p:cNvPr id="52" name="bk object 52"/>
          <p:cNvSpPr/>
          <p:nvPr/>
        </p:nvSpPr>
        <p:spPr>
          <a:xfrm>
            <a:off x="3494887" y="7065530"/>
            <a:ext cx="0" cy="803910"/>
          </a:xfrm>
          <a:custGeom>
            <a:avLst/>
            <a:gdLst/>
            <a:ahLst/>
            <a:cxnLst/>
            <a:rect l="l" t="t" r="r" b="b"/>
            <a:pathLst>
              <a:path h="803909">
                <a:moveTo>
                  <a:pt x="0" y="0"/>
                </a:moveTo>
                <a:lnTo>
                  <a:pt x="0" y="803708"/>
                </a:lnTo>
              </a:path>
            </a:pathLst>
          </a:custGeom>
          <a:ln w="7807">
            <a:solidFill>
              <a:srgbClr val="000000"/>
            </a:solidFill>
          </a:ln>
        </p:spPr>
        <p:txBody>
          <a:bodyPr wrap="square" lIns="0" tIns="0" rIns="0" bIns="0" rtlCol="0"/>
          <a:lstStyle/>
          <a:p>
            <a:endParaRPr smtClean="0">
              <a:solidFill>
                <a:prstClr val="black"/>
              </a:solidFill>
            </a:endParaRPr>
          </a:p>
        </p:txBody>
      </p:sp>
      <p:sp>
        <p:nvSpPr>
          <p:cNvPr id="53" name="bk object 53"/>
          <p:cNvSpPr/>
          <p:nvPr/>
        </p:nvSpPr>
        <p:spPr>
          <a:xfrm>
            <a:off x="3463670" y="7065530"/>
            <a:ext cx="62865" cy="187960"/>
          </a:xfrm>
          <a:custGeom>
            <a:avLst/>
            <a:gdLst/>
            <a:ahLst/>
            <a:cxnLst/>
            <a:rect l="l" t="t" r="r" b="b"/>
            <a:pathLst>
              <a:path w="62864" h="187959">
                <a:moveTo>
                  <a:pt x="62433" y="187530"/>
                </a:moveTo>
                <a:lnTo>
                  <a:pt x="0" y="187530"/>
                </a:lnTo>
                <a:lnTo>
                  <a:pt x="31216" y="0"/>
                </a:lnTo>
                <a:lnTo>
                  <a:pt x="62433" y="187530"/>
                </a:lnTo>
                <a:close/>
              </a:path>
            </a:pathLst>
          </a:custGeom>
          <a:solidFill>
            <a:srgbClr val="000000"/>
          </a:solidFill>
        </p:spPr>
        <p:txBody>
          <a:bodyPr wrap="square" lIns="0" tIns="0" rIns="0" bIns="0" rtlCol="0"/>
          <a:lstStyle/>
          <a:p>
            <a:endParaRPr smtClean="0">
              <a:solidFill>
                <a:prstClr val="black"/>
              </a:solidFill>
            </a:endParaRPr>
          </a:p>
        </p:txBody>
      </p:sp>
      <p:sp>
        <p:nvSpPr>
          <p:cNvPr id="54" name="bk object 54"/>
          <p:cNvSpPr/>
          <p:nvPr/>
        </p:nvSpPr>
        <p:spPr>
          <a:xfrm>
            <a:off x="3463670" y="7065530"/>
            <a:ext cx="62865" cy="187960"/>
          </a:xfrm>
          <a:custGeom>
            <a:avLst/>
            <a:gdLst/>
            <a:ahLst/>
            <a:cxnLst/>
            <a:rect l="l" t="t" r="r" b="b"/>
            <a:pathLst>
              <a:path w="62864" h="187959">
                <a:moveTo>
                  <a:pt x="31216" y="0"/>
                </a:moveTo>
                <a:lnTo>
                  <a:pt x="62433" y="187530"/>
                </a:lnTo>
                <a:lnTo>
                  <a:pt x="0" y="187530"/>
                </a:lnTo>
                <a:lnTo>
                  <a:pt x="31216" y="0"/>
                </a:lnTo>
                <a:close/>
              </a:path>
            </a:pathLst>
          </a:custGeom>
          <a:ln w="7807">
            <a:solidFill>
              <a:srgbClr val="000000"/>
            </a:solidFill>
          </a:ln>
        </p:spPr>
        <p:txBody>
          <a:bodyPr wrap="square" lIns="0" tIns="0" rIns="0" bIns="0" rtlCol="0"/>
          <a:lstStyle/>
          <a:p>
            <a:endParaRPr smtClean="0">
              <a:solidFill>
                <a:prstClr val="black"/>
              </a:solidFill>
            </a:endParaRPr>
          </a:p>
        </p:txBody>
      </p:sp>
      <p:sp>
        <p:nvSpPr>
          <p:cNvPr id="55" name="bk object 55"/>
          <p:cNvSpPr/>
          <p:nvPr/>
        </p:nvSpPr>
        <p:spPr>
          <a:xfrm>
            <a:off x="10323755" y="4252547"/>
            <a:ext cx="0" cy="1205865"/>
          </a:xfrm>
          <a:custGeom>
            <a:avLst/>
            <a:gdLst/>
            <a:ahLst/>
            <a:cxnLst/>
            <a:rect l="l" t="t" r="r" b="b"/>
            <a:pathLst>
              <a:path h="1205864">
                <a:moveTo>
                  <a:pt x="0" y="1205567"/>
                </a:moveTo>
                <a:lnTo>
                  <a:pt x="0" y="0"/>
                </a:lnTo>
              </a:path>
            </a:pathLst>
          </a:custGeom>
          <a:ln w="7807">
            <a:solidFill>
              <a:srgbClr val="000000"/>
            </a:solidFill>
          </a:ln>
        </p:spPr>
        <p:txBody>
          <a:bodyPr wrap="square" lIns="0" tIns="0" rIns="0" bIns="0" rtlCol="0"/>
          <a:lstStyle/>
          <a:p>
            <a:endParaRPr smtClean="0">
              <a:solidFill>
                <a:prstClr val="black"/>
              </a:solidFill>
            </a:endParaRPr>
          </a:p>
        </p:txBody>
      </p:sp>
      <p:sp>
        <p:nvSpPr>
          <p:cNvPr id="56" name="bk object 56"/>
          <p:cNvSpPr/>
          <p:nvPr/>
        </p:nvSpPr>
        <p:spPr>
          <a:xfrm>
            <a:off x="8984764" y="4252547"/>
            <a:ext cx="1339215" cy="0"/>
          </a:xfrm>
          <a:custGeom>
            <a:avLst/>
            <a:gdLst/>
            <a:ahLst/>
            <a:cxnLst/>
            <a:rect l="l" t="t" r="r" b="b"/>
            <a:pathLst>
              <a:path w="1339215">
                <a:moveTo>
                  <a:pt x="1338991" y="0"/>
                </a:moveTo>
                <a:lnTo>
                  <a:pt x="0" y="0"/>
                </a:lnTo>
              </a:path>
            </a:pathLst>
          </a:custGeom>
          <a:ln w="7810">
            <a:solidFill>
              <a:srgbClr val="000000"/>
            </a:solidFill>
          </a:ln>
        </p:spPr>
        <p:txBody>
          <a:bodyPr wrap="square" lIns="0" tIns="0" rIns="0" bIns="0" rtlCol="0"/>
          <a:lstStyle/>
          <a:p>
            <a:endParaRPr smtClean="0">
              <a:solidFill>
                <a:prstClr val="black"/>
              </a:solidFill>
            </a:endParaRPr>
          </a:p>
        </p:txBody>
      </p:sp>
      <p:sp>
        <p:nvSpPr>
          <p:cNvPr id="57" name="bk object 57"/>
          <p:cNvSpPr/>
          <p:nvPr/>
        </p:nvSpPr>
        <p:spPr>
          <a:xfrm>
            <a:off x="10292538" y="5270584"/>
            <a:ext cx="62865" cy="187960"/>
          </a:xfrm>
          <a:custGeom>
            <a:avLst/>
            <a:gdLst/>
            <a:ahLst/>
            <a:cxnLst/>
            <a:rect l="l" t="t" r="r" b="b"/>
            <a:pathLst>
              <a:path w="62865" h="187960">
                <a:moveTo>
                  <a:pt x="31216" y="187530"/>
                </a:moveTo>
                <a:lnTo>
                  <a:pt x="0" y="0"/>
                </a:lnTo>
                <a:lnTo>
                  <a:pt x="62433" y="0"/>
                </a:lnTo>
                <a:lnTo>
                  <a:pt x="31216" y="187530"/>
                </a:lnTo>
                <a:close/>
              </a:path>
            </a:pathLst>
          </a:custGeom>
          <a:solidFill>
            <a:srgbClr val="000000"/>
          </a:solidFill>
        </p:spPr>
        <p:txBody>
          <a:bodyPr wrap="square" lIns="0" tIns="0" rIns="0" bIns="0" rtlCol="0"/>
          <a:lstStyle/>
          <a:p>
            <a:endParaRPr smtClean="0">
              <a:solidFill>
                <a:prstClr val="black"/>
              </a:solidFill>
            </a:endParaRPr>
          </a:p>
        </p:txBody>
      </p:sp>
      <p:sp>
        <p:nvSpPr>
          <p:cNvPr id="58" name="bk object 58"/>
          <p:cNvSpPr/>
          <p:nvPr/>
        </p:nvSpPr>
        <p:spPr>
          <a:xfrm>
            <a:off x="10292538" y="5270584"/>
            <a:ext cx="62865" cy="187960"/>
          </a:xfrm>
          <a:custGeom>
            <a:avLst/>
            <a:gdLst/>
            <a:ahLst/>
            <a:cxnLst/>
            <a:rect l="l" t="t" r="r" b="b"/>
            <a:pathLst>
              <a:path w="62865" h="187960">
                <a:moveTo>
                  <a:pt x="31216" y="187530"/>
                </a:moveTo>
                <a:lnTo>
                  <a:pt x="0" y="0"/>
                </a:lnTo>
                <a:lnTo>
                  <a:pt x="62433" y="0"/>
                </a:lnTo>
                <a:lnTo>
                  <a:pt x="31216" y="187530"/>
                </a:lnTo>
                <a:close/>
              </a:path>
            </a:pathLst>
          </a:custGeom>
          <a:ln w="7807">
            <a:solidFill>
              <a:srgbClr val="000000"/>
            </a:solidFill>
          </a:ln>
        </p:spPr>
        <p:txBody>
          <a:bodyPr wrap="square" lIns="0" tIns="0" rIns="0" bIns="0" rtlCol="0"/>
          <a:lstStyle/>
          <a:p>
            <a:endParaRPr smtClean="0">
              <a:solidFill>
                <a:prstClr val="black"/>
              </a:solidFill>
            </a:endParaRPr>
          </a:p>
        </p:txBody>
      </p:sp>
      <p:sp>
        <p:nvSpPr>
          <p:cNvPr id="59" name="bk object 59"/>
          <p:cNvSpPr/>
          <p:nvPr/>
        </p:nvSpPr>
        <p:spPr>
          <a:xfrm>
            <a:off x="10457657" y="5592067"/>
            <a:ext cx="1205230" cy="0"/>
          </a:xfrm>
          <a:custGeom>
            <a:avLst/>
            <a:gdLst/>
            <a:ahLst/>
            <a:cxnLst/>
            <a:rect l="l" t="t" r="r" b="b"/>
            <a:pathLst>
              <a:path w="1205229">
                <a:moveTo>
                  <a:pt x="1205011" y="0"/>
                </a:moveTo>
                <a:lnTo>
                  <a:pt x="0" y="0"/>
                </a:lnTo>
              </a:path>
            </a:pathLst>
          </a:custGeom>
          <a:ln w="7810">
            <a:solidFill>
              <a:srgbClr val="000000"/>
            </a:solidFill>
          </a:ln>
        </p:spPr>
        <p:txBody>
          <a:bodyPr wrap="square" lIns="0" tIns="0" rIns="0" bIns="0" rtlCol="0"/>
          <a:lstStyle/>
          <a:p>
            <a:endParaRPr smtClean="0">
              <a:solidFill>
                <a:prstClr val="black"/>
              </a:solidFill>
            </a:endParaRPr>
          </a:p>
        </p:txBody>
      </p:sp>
      <p:sp>
        <p:nvSpPr>
          <p:cNvPr id="60" name="bk object 60"/>
          <p:cNvSpPr/>
          <p:nvPr/>
        </p:nvSpPr>
        <p:spPr>
          <a:xfrm>
            <a:off x="11475188" y="5560839"/>
            <a:ext cx="187960" cy="62865"/>
          </a:xfrm>
          <a:custGeom>
            <a:avLst/>
            <a:gdLst/>
            <a:ahLst/>
            <a:cxnLst/>
            <a:rect l="l" t="t" r="r" b="b"/>
            <a:pathLst>
              <a:path w="187959" h="62864">
                <a:moveTo>
                  <a:pt x="0" y="62446"/>
                </a:moveTo>
                <a:lnTo>
                  <a:pt x="0" y="0"/>
                </a:lnTo>
                <a:lnTo>
                  <a:pt x="187479" y="31228"/>
                </a:lnTo>
                <a:lnTo>
                  <a:pt x="0" y="62446"/>
                </a:lnTo>
                <a:close/>
              </a:path>
            </a:pathLst>
          </a:custGeom>
          <a:solidFill>
            <a:srgbClr val="000000"/>
          </a:solidFill>
        </p:spPr>
        <p:txBody>
          <a:bodyPr wrap="square" lIns="0" tIns="0" rIns="0" bIns="0" rtlCol="0"/>
          <a:lstStyle/>
          <a:p>
            <a:endParaRPr smtClean="0">
              <a:solidFill>
                <a:prstClr val="black"/>
              </a:solidFill>
            </a:endParaRPr>
          </a:p>
        </p:txBody>
      </p:sp>
      <p:sp>
        <p:nvSpPr>
          <p:cNvPr id="61" name="bk object 61"/>
          <p:cNvSpPr/>
          <p:nvPr/>
        </p:nvSpPr>
        <p:spPr>
          <a:xfrm>
            <a:off x="11475188" y="5560839"/>
            <a:ext cx="187960" cy="62865"/>
          </a:xfrm>
          <a:custGeom>
            <a:avLst/>
            <a:gdLst/>
            <a:ahLst/>
            <a:cxnLst/>
            <a:rect l="l" t="t" r="r" b="b"/>
            <a:pathLst>
              <a:path w="187959" h="62864">
                <a:moveTo>
                  <a:pt x="187479" y="31228"/>
                </a:moveTo>
                <a:lnTo>
                  <a:pt x="0" y="62446"/>
                </a:lnTo>
                <a:lnTo>
                  <a:pt x="0" y="0"/>
                </a:lnTo>
                <a:lnTo>
                  <a:pt x="187479" y="31228"/>
                </a:lnTo>
                <a:close/>
              </a:path>
            </a:pathLst>
          </a:custGeom>
          <a:ln w="7809">
            <a:solidFill>
              <a:srgbClr val="000000"/>
            </a:solidFill>
          </a:ln>
        </p:spPr>
        <p:txBody>
          <a:bodyPr wrap="square" lIns="0" tIns="0" rIns="0" bIns="0" rtlCol="0"/>
          <a:lstStyle/>
          <a:p>
            <a:endParaRPr smtClean="0">
              <a:solidFill>
                <a:prstClr val="black"/>
              </a:solidFill>
            </a:endParaRPr>
          </a:p>
        </p:txBody>
      </p:sp>
      <p:sp>
        <p:nvSpPr>
          <p:cNvPr id="62" name="bk object 62"/>
          <p:cNvSpPr/>
          <p:nvPr/>
        </p:nvSpPr>
        <p:spPr>
          <a:xfrm>
            <a:off x="9004872" y="4066869"/>
            <a:ext cx="71755" cy="0"/>
          </a:xfrm>
          <a:custGeom>
            <a:avLst/>
            <a:gdLst/>
            <a:ahLst/>
            <a:cxnLst/>
            <a:rect l="l" t="t" r="r" b="b"/>
            <a:pathLst>
              <a:path w="71754">
                <a:moveTo>
                  <a:pt x="0" y="0"/>
                </a:moveTo>
                <a:lnTo>
                  <a:pt x="71411" y="0"/>
                </a:lnTo>
              </a:path>
            </a:pathLst>
          </a:custGeom>
          <a:ln w="7810">
            <a:solidFill>
              <a:srgbClr val="000000"/>
            </a:solidFill>
          </a:ln>
        </p:spPr>
        <p:txBody>
          <a:bodyPr wrap="square" lIns="0" tIns="0" rIns="0" bIns="0" rtlCol="0"/>
          <a:lstStyle/>
          <a:p>
            <a:endParaRPr smtClean="0">
              <a:solidFill>
                <a:prstClr val="black"/>
              </a:solidFill>
            </a:endParaRPr>
          </a:p>
        </p:txBody>
      </p:sp>
      <p:sp>
        <p:nvSpPr>
          <p:cNvPr id="63" name="bk object 63"/>
          <p:cNvSpPr/>
          <p:nvPr/>
        </p:nvSpPr>
        <p:spPr>
          <a:xfrm>
            <a:off x="9040572" y="4066869"/>
            <a:ext cx="0" cy="107314"/>
          </a:xfrm>
          <a:custGeom>
            <a:avLst/>
            <a:gdLst/>
            <a:ahLst/>
            <a:cxnLst/>
            <a:rect l="l" t="t" r="r" b="b"/>
            <a:pathLst>
              <a:path h="107314">
                <a:moveTo>
                  <a:pt x="0" y="0"/>
                </a:moveTo>
                <a:lnTo>
                  <a:pt x="0" y="107164"/>
                </a:lnTo>
              </a:path>
            </a:pathLst>
          </a:custGeom>
          <a:ln w="7807">
            <a:solidFill>
              <a:srgbClr val="000000"/>
            </a:solidFill>
          </a:ln>
        </p:spPr>
        <p:txBody>
          <a:bodyPr wrap="square" lIns="0" tIns="0" rIns="0" bIns="0" rtlCol="0"/>
          <a:lstStyle/>
          <a:p>
            <a:endParaRPr smtClean="0">
              <a:solidFill>
                <a:prstClr val="black"/>
              </a:solidFill>
            </a:endParaRPr>
          </a:p>
        </p:txBody>
      </p:sp>
      <p:sp>
        <p:nvSpPr>
          <p:cNvPr id="64" name="bk object 64"/>
          <p:cNvSpPr/>
          <p:nvPr/>
        </p:nvSpPr>
        <p:spPr>
          <a:xfrm>
            <a:off x="9108081" y="4098690"/>
            <a:ext cx="55420" cy="79248"/>
          </a:xfrm>
          <a:prstGeom prst="rect">
            <a:avLst/>
          </a:prstGeom>
          <a:blipFill>
            <a:blip r:embed="rId10" cstate="print"/>
            <a:stretch>
              <a:fillRect/>
            </a:stretch>
          </a:blipFill>
        </p:spPr>
        <p:txBody>
          <a:bodyPr wrap="square" lIns="0" tIns="0" rIns="0" bIns="0" rtlCol="0"/>
          <a:lstStyle/>
          <a:p>
            <a:endParaRPr smtClean="0">
              <a:solidFill>
                <a:prstClr val="black"/>
              </a:solidFill>
            </a:endParaRPr>
          </a:p>
        </p:txBody>
      </p:sp>
      <p:sp>
        <p:nvSpPr>
          <p:cNvPr id="65" name="bk object 65"/>
          <p:cNvSpPr/>
          <p:nvPr/>
        </p:nvSpPr>
        <p:spPr>
          <a:xfrm>
            <a:off x="9195308" y="4102594"/>
            <a:ext cx="0" cy="71755"/>
          </a:xfrm>
          <a:custGeom>
            <a:avLst/>
            <a:gdLst/>
            <a:ahLst/>
            <a:cxnLst/>
            <a:rect l="l" t="t" r="r" b="b"/>
            <a:pathLst>
              <a:path h="71754">
                <a:moveTo>
                  <a:pt x="0" y="71439"/>
                </a:moveTo>
                <a:lnTo>
                  <a:pt x="0" y="0"/>
                </a:lnTo>
              </a:path>
            </a:pathLst>
          </a:custGeom>
          <a:ln w="7807">
            <a:solidFill>
              <a:srgbClr val="000000"/>
            </a:solidFill>
          </a:ln>
        </p:spPr>
        <p:txBody>
          <a:bodyPr wrap="square" lIns="0" tIns="0" rIns="0" bIns="0" rtlCol="0"/>
          <a:lstStyle/>
          <a:p>
            <a:endParaRPr smtClean="0">
              <a:solidFill>
                <a:prstClr val="black"/>
              </a:solidFill>
            </a:endParaRPr>
          </a:p>
        </p:txBody>
      </p:sp>
      <p:sp>
        <p:nvSpPr>
          <p:cNvPr id="66" name="bk object 66"/>
          <p:cNvSpPr/>
          <p:nvPr/>
        </p:nvSpPr>
        <p:spPr>
          <a:xfrm>
            <a:off x="9195308" y="4102594"/>
            <a:ext cx="24130" cy="0"/>
          </a:xfrm>
          <a:custGeom>
            <a:avLst/>
            <a:gdLst/>
            <a:ahLst/>
            <a:cxnLst/>
            <a:rect l="l" t="t" r="r" b="b"/>
            <a:pathLst>
              <a:path w="24129">
                <a:moveTo>
                  <a:pt x="0" y="0"/>
                </a:moveTo>
                <a:lnTo>
                  <a:pt x="23800" y="0"/>
                </a:lnTo>
              </a:path>
            </a:pathLst>
          </a:custGeom>
          <a:ln w="7810">
            <a:solidFill>
              <a:srgbClr val="000000"/>
            </a:solidFill>
          </a:ln>
        </p:spPr>
        <p:txBody>
          <a:bodyPr wrap="square" lIns="0" tIns="0" rIns="0" bIns="0" rtlCol="0"/>
          <a:lstStyle/>
          <a:p>
            <a:endParaRPr smtClean="0">
              <a:solidFill>
                <a:prstClr val="black"/>
              </a:solidFill>
            </a:endParaRPr>
          </a:p>
        </p:txBody>
      </p:sp>
      <p:sp>
        <p:nvSpPr>
          <p:cNvPr id="67" name="bk object 67"/>
          <p:cNvSpPr/>
          <p:nvPr/>
        </p:nvSpPr>
        <p:spPr>
          <a:xfrm>
            <a:off x="9219108" y="4102594"/>
            <a:ext cx="12065" cy="12065"/>
          </a:xfrm>
          <a:custGeom>
            <a:avLst/>
            <a:gdLst/>
            <a:ahLst/>
            <a:cxnLst/>
            <a:rect l="l" t="t" r="r" b="b"/>
            <a:pathLst>
              <a:path w="12065" h="12064">
                <a:moveTo>
                  <a:pt x="11900" y="11904"/>
                </a:moveTo>
                <a:lnTo>
                  <a:pt x="11900" y="11681"/>
                </a:lnTo>
                <a:lnTo>
                  <a:pt x="11888" y="11458"/>
                </a:lnTo>
                <a:lnTo>
                  <a:pt x="11888" y="11235"/>
                </a:lnTo>
                <a:lnTo>
                  <a:pt x="11866" y="11012"/>
                </a:lnTo>
                <a:lnTo>
                  <a:pt x="11855" y="10789"/>
                </a:lnTo>
                <a:lnTo>
                  <a:pt x="11833" y="10565"/>
                </a:lnTo>
                <a:lnTo>
                  <a:pt x="11799" y="10342"/>
                </a:lnTo>
                <a:lnTo>
                  <a:pt x="11766" y="10130"/>
                </a:lnTo>
                <a:lnTo>
                  <a:pt x="11732" y="9907"/>
                </a:lnTo>
                <a:lnTo>
                  <a:pt x="11699" y="9684"/>
                </a:lnTo>
                <a:lnTo>
                  <a:pt x="11654" y="9472"/>
                </a:lnTo>
                <a:lnTo>
                  <a:pt x="11598" y="9249"/>
                </a:lnTo>
                <a:lnTo>
                  <a:pt x="11554" y="9037"/>
                </a:lnTo>
                <a:lnTo>
                  <a:pt x="11498" y="8814"/>
                </a:lnTo>
                <a:lnTo>
                  <a:pt x="11431" y="8602"/>
                </a:lnTo>
                <a:lnTo>
                  <a:pt x="11375" y="8390"/>
                </a:lnTo>
                <a:lnTo>
                  <a:pt x="11309" y="8178"/>
                </a:lnTo>
                <a:lnTo>
                  <a:pt x="11230" y="7966"/>
                </a:lnTo>
                <a:lnTo>
                  <a:pt x="11152" y="7754"/>
                </a:lnTo>
                <a:lnTo>
                  <a:pt x="11074" y="7542"/>
                </a:lnTo>
                <a:lnTo>
                  <a:pt x="10996" y="7341"/>
                </a:lnTo>
                <a:lnTo>
                  <a:pt x="10907" y="7129"/>
                </a:lnTo>
                <a:lnTo>
                  <a:pt x="10818" y="6928"/>
                </a:lnTo>
                <a:lnTo>
                  <a:pt x="10717" y="6727"/>
                </a:lnTo>
                <a:lnTo>
                  <a:pt x="10617" y="6526"/>
                </a:lnTo>
                <a:lnTo>
                  <a:pt x="10517" y="6326"/>
                </a:lnTo>
                <a:lnTo>
                  <a:pt x="10416" y="6136"/>
                </a:lnTo>
                <a:lnTo>
                  <a:pt x="10305" y="5935"/>
                </a:lnTo>
                <a:lnTo>
                  <a:pt x="10182" y="5745"/>
                </a:lnTo>
                <a:lnTo>
                  <a:pt x="10071" y="5556"/>
                </a:lnTo>
                <a:lnTo>
                  <a:pt x="9948" y="5366"/>
                </a:lnTo>
                <a:lnTo>
                  <a:pt x="9825" y="5188"/>
                </a:lnTo>
                <a:lnTo>
                  <a:pt x="9702" y="4998"/>
                </a:lnTo>
                <a:lnTo>
                  <a:pt x="9569" y="4819"/>
                </a:lnTo>
                <a:lnTo>
                  <a:pt x="9435" y="4641"/>
                </a:lnTo>
                <a:lnTo>
                  <a:pt x="9290" y="4462"/>
                </a:lnTo>
                <a:lnTo>
                  <a:pt x="9156" y="4295"/>
                </a:lnTo>
                <a:lnTo>
                  <a:pt x="9011" y="4128"/>
                </a:lnTo>
                <a:lnTo>
                  <a:pt x="8866" y="3960"/>
                </a:lnTo>
                <a:lnTo>
                  <a:pt x="8710" y="3793"/>
                </a:lnTo>
                <a:lnTo>
                  <a:pt x="8554" y="3626"/>
                </a:lnTo>
                <a:lnTo>
                  <a:pt x="8398" y="3469"/>
                </a:lnTo>
                <a:lnTo>
                  <a:pt x="8241" y="3313"/>
                </a:lnTo>
                <a:lnTo>
                  <a:pt x="8085" y="3157"/>
                </a:lnTo>
                <a:lnTo>
                  <a:pt x="7918" y="3012"/>
                </a:lnTo>
                <a:lnTo>
                  <a:pt x="7751" y="2867"/>
                </a:lnTo>
                <a:lnTo>
                  <a:pt x="7572" y="2722"/>
                </a:lnTo>
                <a:lnTo>
                  <a:pt x="7405" y="2577"/>
                </a:lnTo>
                <a:lnTo>
                  <a:pt x="7227" y="2443"/>
                </a:lnTo>
                <a:lnTo>
                  <a:pt x="7048" y="2309"/>
                </a:lnTo>
                <a:lnTo>
                  <a:pt x="6870" y="2175"/>
                </a:lnTo>
                <a:lnTo>
                  <a:pt x="6680" y="2052"/>
                </a:lnTo>
                <a:lnTo>
                  <a:pt x="6502" y="1930"/>
                </a:lnTo>
                <a:lnTo>
                  <a:pt x="6312" y="1807"/>
                </a:lnTo>
                <a:lnTo>
                  <a:pt x="6122" y="1695"/>
                </a:lnTo>
                <a:lnTo>
                  <a:pt x="5933" y="1584"/>
                </a:lnTo>
                <a:lnTo>
                  <a:pt x="5732" y="1472"/>
                </a:lnTo>
                <a:lnTo>
                  <a:pt x="5531" y="1361"/>
                </a:lnTo>
                <a:lnTo>
                  <a:pt x="5342" y="1260"/>
                </a:lnTo>
                <a:lnTo>
                  <a:pt x="5141" y="1160"/>
                </a:lnTo>
                <a:lnTo>
                  <a:pt x="4940" y="1071"/>
                </a:lnTo>
                <a:lnTo>
                  <a:pt x="4728" y="981"/>
                </a:lnTo>
                <a:lnTo>
                  <a:pt x="4528" y="892"/>
                </a:lnTo>
                <a:lnTo>
                  <a:pt x="4316" y="814"/>
                </a:lnTo>
                <a:lnTo>
                  <a:pt x="4115" y="736"/>
                </a:lnTo>
                <a:lnTo>
                  <a:pt x="3903" y="658"/>
                </a:lnTo>
                <a:lnTo>
                  <a:pt x="3691" y="580"/>
                </a:lnTo>
                <a:lnTo>
                  <a:pt x="3479" y="513"/>
                </a:lnTo>
                <a:lnTo>
                  <a:pt x="3267" y="457"/>
                </a:lnTo>
                <a:lnTo>
                  <a:pt x="3044" y="390"/>
                </a:lnTo>
                <a:lnTo>
                  <a:pt x="2832" y="334"/>
                </a:lnTo>
                <a:lnTo>
                  <a:pt x="2609" y="290"/>
                </a:lnTo>
                <a:lnTo>
                  <a:pt x="2397" y="245"/>
                </a:lnTo>
                <a:lnTo>
                  <a:pt x="2174" y="200"/>
                </a:lnTo>
                <a:lnTo>
                  <a:pt x="1962" y="156"/>
                </a:lnTo>
                <a:lnTo>
                  <a:pt x="1739" y="122"/>
                </a:lnTo>
                <a:lnTo>
                  <a:pt x="1516" y="100"/>
                </a:lnTo>
                <a:lnTo>
                  <a:pt x="1293" y="66"/>
                </a:lnTo>
                <a:lnTo>
                  <a:pt x="1070" y="44"/>
                </a:lnTo>
                <a:lnTo>
                  <a:pt x="847" y="33"/>
                </a:lnTo>
                <a:lnTo>
                  <a:pt x="624" y="11"/>
                </a:lnTo>
                <a:lnTo>
                  <a:pt x="401" y="0"/>
                </a:lnTo>
                <a:lnTo>
                  <a:pt x="178" y="0"/>
                </a:lnTo>
                <a:lnTo>
                  <a:pt x="0" y="0"/>
                </a:lnTo>
              </a:path>
            </a:pathLst>
          </a:custGeom>
          <a:ln w="7808">
            <a:solidFill>
              <a:srgbClr val="000000"/>
            </a:solidFill>
          </a:ln>
        </p:spPr>
        <p:txBody>
          <a:bodyPr wrap="square" lIns="0" tIns="0" rIns="0" bIns="0" rtlCol="0"/>
          <a:lstStyle/>
          <a:p>
            <a:endParaRPr smtClean="0">
              <a:solidFill>
                <a:prstClr val="black"/>
              </a:solidFill>
            </a:endParaRPr>
          </a:p>
        </p:txBody>
      </p:sp>
      <p:sp>
        <p:nvSpPr>
          <p:cNvPr id="68" name="bk object 68"/>
          <p:cNvSpPr/>
          <p:nvPr/>
        </p:nvSpPr>
        <p:spPr>
          <a:xfrm>
            <a:off x="9262815" y="4062965"/>
            <a:ext cx="55420" cy="114973"/>
          </a:xfrm>
          <a:prstGeom prst="rect">
            <a:avLst/>
          </a:prstGeom>
          <a:blipFill>
            <a:blip r:embed="rId11" cstate="print"/>
            <a:stretch>
              <a:fillRect/>
            </a:stretch>
          </a:blipFill>
        </p:spPr>
        <p:txBody>
          <a:bodyPr wrap="square" lIns="0" tIns="0" rIns="0" bIns="0" rtlCol="0"/>
          <a:lstStyle/>
          <a:p>
            <a:endParaRPr smtClean="0">
              <a:solidFill>
                <a:prstClr val="black"/>
              </a:solidFill>
            </a:endParaRPr>
          </a:p>
        </p:txBody>
      </p:sp>
      <p:sp>
        <p:nvSpPr>
          <p:cNvPr id="69" name="bk object 69"/>
          <p:cNvSpPr/>
          <p:nvPr/>
        </p:nvSpPr>
        <p:spPr>
          <a:xfrm>
            <a:off x="9350032" y="4065944"/>
            <a:ext cx="0" cy="108585"/>
          </a:xfrm>
          <a:custGeom>
            <a:avLst/>
            <a:gdLst/>
            <a:ahLst/>
            <a:cxnLst/>
            <a:rect l="l" t="t" r="r" b="b"/>
            <a:pathLst>
              <a:path h="108585">
                <a:moveTo>
                  <a:pt x="0" y="108089"/>
                </a:moveTo>
                <a:lnTo>
                  <a:pt x="0" y="0"/>
                </a:lnTo>
              </a:path>
            </a:pathLst>
          </a:custGeom>
          <a:ln w="7807">
            <a:solidFill>
              <a:srgbClr val="000000"/>
            </a:solidFill>
          </a:ln>
        </p:spPr>
        <p:txBody>
          <a:bodyPr wrap="square" lIns="0" tIns="0" rIns="0" bIns="0" rtlCol="0"/>
          <a:lstStyle/>
          <a:p>
            <a:endParaRPr smtClean="0">
              <a:solidFill>
                <a:prstClr val="black"/>
              </a:solidFill>
            </a:endParaRPr>
          </a:p>
        </p:txBody>
      </p:sp>
      <p:sp>
        <p:nvSpPr>
          <p:cNvPr id="70" name="bk object 70"/>
          <p:cNvSpPr/>
          <p:nvPr/>
        </p:nvSpPr>
        <p:spPr>
          <a:xfrm>
            <a:off x="9381838" y="4098689"/>
            <a:ext cx="144684" cy="79249"/>
          </a:xfrm>
          <a:prstGeom prst="rect">
            <a:avLst/>
          </a:prstGeom>
          <a:blipFill>
            <a:blip r:embed="rId12" cstate="print"/>
            <a:stretch>
              <a:fillRect/>
            </a:stretch>
          </a:blipFill>
        </p:spPr>
        <p:txBody>
          <a:bodyPr wrap="square" lIns="0" tIns="0" rIns="0" bIns="0" rtlCol="0"/>
          <a:lstStyle/>
          <a:p>
            <a:endParaRPr smtClean="0">
              <a:solidFill>
                <a:prstClr val="black"/>
              </a:solidFill>
            </a:endParaRPr>
          </a:p>
        </p:txBody>
      </p:sp>
      <p:sp>
        <p:nvSpPr>
          <p:cNvPr id="71" name="bk object 71"/>
          <p:cNvSpPr/>
          <p:nvPr/>
        </p:nvSpPr>
        <p:spPr>
          <a:xfrm>
            <a:off x="9628807" y="4062965"/>
            <a:ext cx="388669" cy="150697"/>
          </a:xfrm>
          <a:prstGeom prst="rect">
            <a:avLst/>
          </a:prstGeom>
          <a:blipFill>
            <a:blip r:embed="rId13" cstate="print"/>
            <a:stretch>
              <a:fillRect/>
            </a:stretch>
          </a:blipFill>
        </p:spPr>
        <p:txBody>
          <a:bodyPr wrap="square" lIns="0" tIns="0" rIns="0" bIns="0" rtlCol="0"/>
          <a:lstStyle/>
          <a:p>
            <a:endParaRPr smtClean="0">
              <a:solidFill>
                <a:prstClr val="black"/>
              </a:solidFill>
            </a:endParaRPr>
          </a:p>
        </p:txBody>
      </p:sp>
      <p:sp>
        <p:nvSpPr>
          <p:cNvPr id="72" name="bk object 72"/>
          <p:cNvSpPr/>
          <p:nvPr/>
        </p:nvSpPr>
        <p:spPr>
          <a:xfrm>
            <a:off x="10737091" y="5695484"/>
            <a:ext cx="71755" cy="0"/>
          </a:xfrm>
          <a:custGeom>
            <a:avLst/>
            <a:gdLst/>
            <a:ahLst/>
            <a:cxnLst/>
            <a:rect l="l" t="t" r="r" b="b"/>
            <a:pathLst>
              <a:path w="71754">
                <a:moveTo>
                  <a:pt x="0" y="0"/>
                </a:moveTo>
                <a:lnTo>
                  <a:pt x="71378" y="0"/>
                </a:lnTo>
              </a:path>
            </a:pathLst>
          </a:custGeom>
          <a:ln w="7810">
            <a:solidFill>
              <a:srgbClr val="000000"/>
            </a:solidFill>
          </a:ln>
        </p:spPr>
        <p:txBody>
          <a:bodyPr wrap="square" lIns="0" tIns="0" rIns="0" bIns="0" rtlCol="0"/>
          <a:lstStyle/>
          <a:p>
            <a:endParaRPr smtClean="0">
              <a:solidFill>
                <a:prstClr val="black"/>
              </a:solidFill>
            </a:endParaRPr>
          </a:p>
        </p:txBody>
      </p:sp>
      <p:sp>
        <p:nvSpPr>
          <p:cNvPr id="73" name="bk object 73"/>
          <p:cNvSpPr/>
          <p:nvPr/>
        </p:nvSpPr>
        <p:spPr>
          <a:xfrm>
            <a:off x="10772781" y="5695484"/>
            <a:ext cx="0" cy="107314"/>
          </a:xfrm>
          <a:custGeom>
            <a:avLst/>
            <a:gdLst/>
            <a:ahLst/>
            <a:cxnLst/>
            <a:rect l="l" t="t" r="r" b="b"/>
            <a:pathLst>
              <a:path h="107314">
                <a:moveTo>
                  <a:pt x="0" y="0"/>
                </a:moveTo>
                <a:lnTo>
                  <a:pt x="0" y="107153"/>
                </a:lnTo>
              </a:path>
            </a:pathLst>
          </a:custGeom>
          <a:ln w="7807">
            <a:solidFill>
              <a:srgbClr val="000000"/>
            </a:solidFill>
          </a:ln>
        </p:spPr>
        <p:txBody>
          <a:bodyPr wrap="square" lIns="0" tIns="0" rIns="0" bIns="0" rtlCol="0"/>
          <a:lstStyle/>
          <a:p>
            <a:endParaRPr smtClean="0">
              <a:solidFill>
                <a:prstClr val="black"/>
              </a:solidFill>
            </a:endParaRPr>
          </a:p>
        </p:txBody>
      </p:sp>
      <p:sp>
        <p:nvSpPr>
          <p:cNvPr id="74" name="bk object 74"/>
          <p:cNvSpPr/>
          <p:nvPr/>
        </p:nvSpPr>
        <p:spPr>
          <a:xfrm>
            <a:off x="10840254" y="5727293"/>
            <a:ext cx="55432" cy="79248"/>
          </a:xfrm>
          <a:prstGeom prst="rect">
            <a:avLst/>
          </a:prstGeom>
          <a:blipFill>
            <a:blip r:embed="rId14" cstate="print"/>
            <a:stretch>
              <a:fillRect/>
            </a:stretch>
          </a:blipFill>
        </p:spPr>
        <p:txBody>
          <a:bodyPr wrap="square" lIns="0" tIns="0" rIns="0" bIns="0" rtlCol="0"/>
          <a:lstStyle/>
          <a:p>
            <a:endParaRPr smtClean="0">
              <a:solidFill>
                <a:prstClr val="black"/>
              </a:solidFill>
            </a:endParaRPr>
          </a:p>
        </p:txBody>
      </p:sp>
      <p:sp>
        <p:nvSpPr>
          <p:cNvPr id="75" name="bk object 75"/>
          <p:cNvSpPr/>
          <p:nvPr/>
        </p:nvSpPr>
        <p:spPr>
          <a:xfrm>
            <a:off x="11007772" y="5731198"/>
            <a:ext cx="24130" cy="71755"/>
          </a:xfrm>
          <a:custGeom>
            <a:avLst/>
            <a:gdLst/>
            <a:ahLst/>
            <a:cxnLst/>
            <a:rect l="l" t="t" r="r" b="b"/>
            <a:pathLst>
              <a:path w="24129" h="71754">
                <a:moveTo>
                  <a:pt x="0" y="0"/>
                </a:moveTo>
                <a:lnTo>
                  <a:pt x="23867" y="71439"/>
                </a:lnTo>
              </a:path>
            </a:pathLst>
          </a:custGeom>
          <a:ln w="7807">
            <a:solidFill>
              <a:srgbClr val="000000"/>
            </a:solidFill>
          </a:ln>
        </p:spPr>
        <p:txBody>
          <a:bodyPr wrap="square" lIns="0" tIns="0" rIns="0" bIns="0" rtlCol="0"/>
          <a:lstStyle/>
          <a:p>
            <a:endParaRPr smtClean="0">
              <a:solidFill>
                <a:prstClr val="black"/>
              </a:solidFill>
            </a:endParaRPr>
          </a:p>
        </p:txBody>
      </p:sp>
      <p:sp>
        <p:nvSpPr>
          <p:cNvPr id="76" name="bk object 76"/>
          <p:cNvSpPr/>
          <p:nvPr/>
        </p:nvSpPr>
        <p:spPr>
          <a:xfrm>
            <a:off x="11031639" y="5731198"/>
            <a:ext cx="24130" cy="71755"/>
          </a:xfrm>
          <a:custGeom>
            <a:avLst/>
            <a:gdLst/>
            <a:ahLst/>
            <a:cxnLst/>
            <a:rect l="l" t="t" r="r" b="b"/>
            <a:pathLst>
              <a:path w="24129" h="71754">
                <a:moveTo>
                  <a:pt x="0" y="71439"/>
                </a:moveTo>
                <a:lnTo>
                  <a:pt x="23755" y="0"/>
                </a:lnTo>
              </a:path>
            </a:pathLst>
          </a:custGeom>
          <a:ln w="7807">
            <a:solidFill>
              <a:srgbClr val="000000"/>
            </a:solidFill>
          </a:ln>
        </p:spPr>
        <p:txBody>
          <a:bodyPr wrap="square" lIns="0" tIns="0" rIns="0" bIns="0" rtlCol="0"/>
          <a:lstStyle/>
          <a:p>
            <a:endParaRPr smtClean="0">
              <a:solidFill>
                <a:prstClr val="black"/>
              </a:solidFill>
            </a:endParaRPr>
          </a:p>
        </p:txBody>
      </p:sp>
      <p:sp>
        <p:nvSpPr>
          <p:cNvPr id="77" name="bk object 77"/>
          <p:cNvSpPr/>
          <p:nvPr/>
        </p:nvSpPr>
        <p:spPr>
          <a:xfrm>
            <a:off x="11087291" y="5727293"/>
            <a:ext cx="55320" cy="79249"/>
          </a:xfrm>
          <a:prstGeom prst="rect">
            <a:avLst/>
          </a:prstGeom>
          <a:blipFill>
            <a:blip r:embed="rId15" cstate="print"/>
            <a:stretch>
              <a:fillRect/>
            </a:stretch>
          </a:blipFill>
        </p:spPr>
        <p:txBody>
          <a:bodyPr wrap="square" lIns="0" tIns="0" rIns="0" bIns="0" rtlCol="0"/>
          <a:lstStyle/>
          <a:p>
            <a:endParaRPr smtClean="0">
              <a:solidFill>
                <a:prstClr val="black"/>
              </a:solidFill>
            </a:endParaRPr>
          </a:p>
        </p:txBody>
      </p:sp>
      <p:sp>
        <p:nvSpPr>
          <p:cNvPr id="78" name="bk object 78"/>
          <p:cNvSpPr/>
          <p:nvPr/>
        </p:nvSpPr>
        <p:spPr>
          <a:xfrm>
            <a:off x="11174507" y="5695484"/>
            <a:ext cx="0" cy="95250"/>
          </a:xfrm>
          <a:custGeom>
            <a:avLst/>
            <a:gdLst/>
            <a:ahLst/>
            <a:cxnLst/>
            <a:rect l="l" t="t" r="r" b="b"/>
            <a:pathLst>
              <a:path h="95250">
                <a:moveTo>
                  <a:pt x="0" y="0"/>
                </a:moveTo>
                <a:lnTo>
                  <a:pt x="0" y="95248"/>
                </a:lnTo>
              </a:path>
            </a:pathLst>
          </a:custGeom>
          <a:ln w="7807">
            <a:solidFill>
              <a:srgbClr val="000000"/>
            </a:solidFill>
          </a:ln>
        </p:spPr>
        <p:txBody>
          <a:bodyPr wrap="square" lIns="0" tIns="0" rIns="0" bIns="0" rtlCol="0"/>
          <a:lstStyle/>
          <a:p>
            <a:endParaRPr smtClean="0">
              <a:solidFill>
                <a:prstClr val="black"/>
              </a:solidFill>
            </a:endParaRPr>
          </a:p>
        </p:txBody>
      </p:sp>
      <p:sp>
        <p:nvSpPr>
          <p:cNvPr id="79" name="bk object 79"/>
          <p:cNvSpPr/>
          <p:nvPr/>
        </p:nvSpPr>
        <p:spPr>
          <a:xfrm>
            <a:off x="11174507" y="5790732"/>
            <a:ext cx="12065" cy="12065"/>
          </a:xfrm>
          <a:custGeom>
            <a:avLst/>
            <a:gdLst/>
            <a:ahLst/>
            <a:cxnLst/>
            <a:rect l="l" t="t" r="r" b="b"/>
            <a:pathLst>
              <a:path w="12065" h="12064">
                <a:moveTo>
                  <a:pt x="0" y="0"/>
                </a:moveTo>
                <a:lnTo>
                  <a:pt x="0" y="0"/>
                </a:lnTo>
                <a:lnTo>
                  <a:pt x="0" y="1562"/>
                </a:lnTo>
                <a:lnTo>
                  <a:pt x="111" y="1673"/>
                </a:lnTo>
                <a:lnTo>
                  <a:pt x="111" y="2220"/>
                </a:lnTo>
                <a:lnTo>
                  <a:pt x="223" y="2443"/>
                </a:lnTo>
                <a:lnTo>
                  <a:pt x="223" y="2655"/>
                </a:lnTo>
                <a:lnTo>
                  <a:pt x="334" y="2878"/>
                </a:lnTo>
                <a:lnTo>
                  <a:pt x="334" y="3090"/>
                </a:lnTo>
                <a:lnTo>
                  <a:pt x="446" y="3302"/>
                </a:lnTo>
                <a:lnTo>
                  <a:pt x="446" y="3525"/>
                </a:lnTo>
                <a:lnTo>
                  <a:pt x="557" y="3737"/>
                </a:lnTo>
                <a:lnTo>
                  <a:pt x="669" y="3938"/>
                </a:lnTo>
                <a:lnTo>
                  <a:pt x="669" y="4150"/>
                </a:lnTo>
                <a:lnTo>
                  <a:pt x="780" y="4362"/>
                </a:lnTo>
                <a:lnTo>
                  <a:pt x="892" y="4574"/>
                </a:lnTo>
                <a:lnTo>
                  <a:pt x="892" y="4775"/>
                </a:lnTo>
                <a:lnTo>
                  <a:pt x="1003" y="4976"/>
                </a:lnTo>
                <a:lnTo>
                  <a:pt x="1115" y="5176"/>
                </a:lnTo>
                <a:lnTo>
                  <a:pt x="1226" y="5377"/>
                </a:lnTo>
                <a:lnTo>
                  <a:pt x="1338" y="5578"/>
                </a:lnTo>
                <a:lnTo>
                  <a:pt x="1449" y="5779"/>
                </a:lnTo>
                <a:lnTo>
                  <a:pt x="1561" y="5969"/>
                </a:lnTo>
                <a:lnTo>
                  <a:pt x="1672" y="6158"/>
                </a:lnTo>
                <a:lnTo>
                  <a:pt x="1784" y="6348"/>
                </a:lnTo>
                <a:lnTo>
                  <a:pt x="1895" y="6538"/>
                </a:lnTo>
                <a:lnTo>
                  <a:pt x="2007" y="6727"/>
                </a:lnTo>
                <a:lnTo>
                  <a:pt x="2119" y="6906"/>
                </a:lnTo>
                <a:lnTo>
                  <a:pt x="2230" y="7084"/>
                </a:lnTo>
                <a:lnTo>
                  <a:pt x="2453" y="7263"/>
                </a:lnTo>
                <a:lnTo>
                  <a:pt x="2565" y="7441"/>
                </a:lnTo>
                <a:lnTo>
                  <a:pt x="2676" y="7609"/>
                </a:lnTo>
                <a:lnTo>
                  <a:pt x="2788" y="7787"/>
                </a:lnTo>
                <a:lnTo>
                  <a:pt x="3011" y="7955"/>
                </a:lnTo>
                <a:lnTo>
                  <a:pt x="3122" y="8111"/>
                </a:lnTo>
                <a:lnTo>
                  <a:pt x="3345" y="8278"/>
                </a:lnTo>
                <a:lnTo>
                  <a:pt x="3457" y="8434"/>
                </a:lnTo>
                <a:lnTo>
                  <a:pt x="3568" y="8591"/>
                </a:lnTo>
                <a:lnTo>
                  <a:pt x="3791" y="8747"/>
                </a:lnTo>
                <a:lnTo>
                  <a:pt x="3903" y="8892"/>
                </a:lnTo>
                <a:lnTo>
                  <a:pt x="4126" y="9037"/>
                </a:lnTo>
                <a:lnTo>
                  <a:pt x="4238" y="9182"/>
                </a:lnTo>
                <a:lnTo>
                  <a:pt x="4461" y="9327"/>
                </a:lnTo>
                <a:lnTo>
                  <a:pt x="4572" y="9461"/>
                </a:lnTo>
                <a:lnTo>
                  <a:pt x="4795" y="9595"/>
                </a:lnTo>
                <a:lnTo>
                  <a:pt x="5018" y="9729"/>
                </a:lnTo>
                <a:lnTo>
                  <a:pt x="5241" y="9918"/>
                </a:lnTo>
                <a:lnTo>
                  <a:pt x="5464" y="10041"/>
                </a:lnTo>
                <a:lnTo>
                  <a:pt x="5687" y="10153"/>
                </a:lnTo>
                <a:lnTo>
                  <a:pt x="5911" y="10331"/>
                </a:lnTo>
                <a:lnTo>
                  <a:pt x="6134" y="10443"/>
                </a:lnTo>
                <a:lnTo>
                  <a:pt x="6357" y="10543"/>
                </a:lnTo>
                <a:lnTo>
                  <a:pt x="6580" y="10699"/>
                </a:lnTo>
                <a:lnTo>
                  <a:pt x="6803" y="10789"/>
                </a:lnTo>
                <a:lnTo>
                  <a:pt x="7026" y="10878"/>
                </a:lnTo>
                <a:lnTo>
                  <a:pt x="7249" y="10967"/>
                </a:lnTo>
                <a:lnTo>
                  <a:pt x="7472" y="11056"/>
                </a:lnTo>
                <a:lnTo>
                  <a:pt x="7695" y="11179"/>
                </a:lnTo>
                <a:lnTo>
                  <a:pt x="7918" y="11257"/>
                </a:lnTo>
                <a:lnTo>
                  <a:pt x="8141" y="11324"/>
                </a:lnTo>
                <a:lnTo>
                  <a:pt x="8364" y="11391"/>
                </a:lnTo>
                <a:lnTo>
                  <a:pt x="8587" y="11458"/>
                </a:lnTo>
                <a:lnTo>
                  <a:pt x="8810" y="11514"/>
                </a:lnTo>
                <a:lnTo>
                  <a:pt x="9033" y="11570"/>
                </a:lnTo>
                <a:lnTo>
                  <a:pt x="9256" y="11614"/>
                </a:lnTo>
                <a:lnTo>
                  <a:pt x="9479" y="11670"/>
                </a:lnTo>
                <a:lnTo>
                  <a:pt x="9702" y="11703"/>
                </a:lnTo>
                <a:lnTo>
                  <a:pt x="9926" y="11748"/>
                </a:lnTo>
                <a:lnTo>
                  <a:pt x="10149" y="11781"/>
                </a:lnTo>
                <a:lnTo>
                  <a:pt x="10372" y="11815"/>
                </a:lnTo>
                <a:lnTo>
                  <a:pt x="10595" y="11837"/>
                </a:lnTo>
                <a:lnTo>
                  <a:pt x="10818" y="11860"/>
                </a:lnTo>
                <a:lnTo>
                  <a:pt x="11041" y="11882"/>
                </a:lnTo>
                <a:lnTo>
                  <a:pt x="11264" y="11893"/>
                </a:lnTo>
                <a:lnTo>
                  <a:pt x="11487" y="11904"/>
                </a:lnTo>
                <a:lnTo>
                  <a:pt x="11710" y="11904"/>
                </a:lnTo>
              </a:path>
            </a:pathLst>
          </a:custGeom>
          <a:ln w="7808">
            <a:solidFill>
              <a:srgbClr val="000000"/>
            </a:solidFill>
          </a:ln>
        </p:spPr>
        <p:txBody>
          <a:bodyPr wrap="square" lIns="0" tIns="0" rIns="0" bIns="0" rtlCol="0"/>
          <a:lstStyle/>
          <a:p>
            <a:endParaRPr smtClean="0">
              <a:solidFill>
                <a:prstClr val="black"/>
              </a:solidFill>
            </a:endParaRPr>
          </a:p>
        </p:txBody>
      </p:sp>
      <p:sp>
        <p:nvSpPr>
          <p:cNvPr id="80" name="bk object 80"/>
          <p:cNvSpPr/>
          <p:nvPr/>
        </p:nvSpPr>
        <p:spPr>
          <a:xfrm>
            <a:off x="11222018" y="5731198"/>
            <a:ext cx="24130" cy="71755"/>
          </a:xfrm>
          <a:custGeom>
            <a:avLst/>
            <a:gdLst/>
            <a:ahLst/>
            <a:cxnLst/>
            <a:rect l="l" t="t" r="r" b="b"/>
            <a:pathLst>
              <a:path w="24129" h="71754">
                <a:moveTo>
                  <a:pt x="0" y="0"/>
                </a:moveTo>
                <a:lnTo>
                  <a:pt x="23867" y="71439"/>
                </a:lnTo>
              </a:path>
            </a:pathLst>
          </a:custGeom>
          <a:ln w="7807">
            <a:solidFill>
              <a:srgbClr val="000000"/>
            </a:solidFill>
          </a:ln>
        </p:spPr>
        <p:txBody>
          <a:bodyPr wrap="square" lIns="0" tIns="0" rIns="0" bIns="0" rtlCol="0"/>
          <a:lstStyle/>
          <a:p>
            <a:endParaRPr smtClean="0">
              <a:solidFill>
                <a:prstClr val="black"/>
              </a:solidFill>
            </a:endParaRPr>
          </a:p>
        </p:txBody>
      </p:sp>
      <p:sp>
        <p:nvSpPr>
          <p:cNvPr id="81" name="bk object 81"/>
          <p:cNvSpPr/>
          <p:nvPr/>
        </p:nvSpPr>
        <p:spPr>
          <a:xfrm>
            <a:off x="11245885" y="5731198"/>
            <a:ext cx="24130" cy="71755"/>
          </a:xfrm>
          <a:custGeom>
            <a:avLst/>
            <a:gdLst/>
            <a:ahLst/>
            <a:cxnLst/>
            <a:rect l="l" t="t" r="r" b="b"/>
            <a:pathLst>
              <a:path w="24129" h="71754">
                <a:moveTo>
                  <a:pt x="0" y="71439"/>
                </a:moveTo>
                <a:lnTo>
                  <a:pt x="23755" y="0"/>
                </a:lnTo>
              </a:path>
            </a:pathLst>
          </a:custGeom>
          <a:ln w="7807">
            <a:solidFill>
              <a:srgbClr val="000000"/>
            </a:solidFill>
          </a:ln>
        </p:spPr>
        <p:txBody>
          <a:bodyPr wrap="square" lIns="0" tIns="0" rIns="0" bIns="0" rtlCol="0"/>
          <a:lstStyle/>
          <a:p>
            <a:endParaRPr smtClean="0">
              <a:solidFill>
                <a:prstClr val="black"/>
              </a:solidFill>
            </a:endParaRPr>
          </a:p>
        </p:txBody>
      </p:sp>
      <p:sp>
        <p:nvSpPr>
          <p:cNvPr id="82" name="bk object 82"/>
          <p:cNvSpPr/>
          <p:nvPr/>
        </p:nvSpPr>
        <p:spPr>
          <a:xfrm>
            <a:off x="11301425" y="5727293"/>
            <a:ext cx="61383" cy="79249"/>
          </a:xfrm>
          <a:prstGeom prst="rect">
            <a:avLst/>
          </a:prstGeom>
          <a:blipFill>
            <a:blip r:embed="rId16" cstate="print"/>
            <a:stretch>
              <a:fillRect/>
            </a:stretch>
          </a:blipFill>
        </p:spPr>
        <p:txBody>
          <a:bodyPr wrap="square" lIns="0" tIns="0" rIns="0" bIns="0" rtlCol="0"/>
          <a:lstStyle/>
          <a:p>
            <a:endParaRPr smtClean="0">
              <a:solidFill>
                <a:prstClr val="black"/>
              </a:solidFill>
            </a:endParaRPr>
          </a:p>
        </p:txBody>
      </p:sp>
      <p:sp>
        <p:nvSpPr>
          <p:cNvPr id="83" name="bk object 83"/>
          <p:cNvSpPr/>
          <p:nvPr/>
        </p:nvSpPr>
        <p:spPr>
          <a:xfrm>
            <a:off x="11465150" y="5727293"/>
            <a:ext cx="210121" cy="79249"/>
          </a:xfrm>
          <a:prstGeom prst="rect">
            <a:avLst/>
          </a:prstGeom>
          <a:blipFill>
            <a:blip r:embed="rId17" cstate="print"/>
            <a:stretch>
              <a:fillRect/>
            </a:stretch>
          </a:blipFill>
        </p:spPr>
        <p:txBody>
          <a:bodyPr wrap="square" lIns="0" tIns="0" rIns="0" bIns="0" rtlCol="0"/>
          <a:lstStyle/>
          <a:p>
            <a:endParaRPr smtClean="0">
              <a:solidFill>
                <a:prstClr val="black"/>
              </a:solidFill>
            </a:endParaRPr>
          </a:p>
        </p:txBody>
      </p:sp>
      <p:sp>
        <p:nvSpPr>
          <p:cNvPr id="84" name="bk object 84"/>
          <p:cNvSpPr/>
          <p:nvPr/>
        </p:nvSpPr>
        <p:spPr>
          <a:xfrm>
            <a:off x="11707056" y="5731198"/>
            <a:ext cx="36195" cy="0"/>
          </a:xfrm>
          <a:custGeom>
            <a:avLst/>
            <a:gdLst/>
            <a:ahLst/>
            <a:cxnLst/>
            <a:rect l="l" t="t" r="r" b="b"/>
            <a:pathLst>
              <a:path w="36195">
                <a:moveTo>
                  <a:pt x="0" y="0"/>
                </a:moveTo>
                <a:lnTo>
                  <a:pt x="35689" y="0"/>
                </a:lnTo>
              </a:path>
            </a:pathLst>
          </a:custGeom>
          <a:ln w="7810">
            <a:solidFill>
              <a:srgbClr val="000000"/>
            </a:solidFill>
          </a:ln>
        </p:spPr>
        <p:txBody>
          <a:bodyPr wrap="square" lIns="0" tIns="0" rIns="0" bIns="0" rtlCol="0"/>
          <a:lstStyle/>
          <a:p>
            <a:endParaRPr smtClean="0">
              <a:solidFill>
                <a:prstClr val="black"/>
              </a:solidFill>
            </a:endParaRPr>
          </a:p>
        </p:txBody>
      </p:sp>
      <p:sp>
        <p:nvSpPr>
          <p:cNvPr id="85" name="bk object 85"/>
          <p:cNvSpPr/>
          <p:nvPr/>
        </p:nvSpPr>
        <p:spPr>
          <a:xfrm>
            <a:off x="11718990" y="5695484"/>
            <a:ext cx="0" cy="107314"/>
          </a:xfrm>
          <a:custGeom>
            <a:avLst/>
            <a:gdLst/>
            <a:ahLst/>
            <a:cxnLst/>
            <a:rect l="l" t="t" r="r" b="b"/>
            <a:pathLst>
              <a:path h="107314">
                <a:moveTo>
                  <a:pt x="0" y="0"/>
                </a:moveTo>
                <a:lnTo>
                  <a:pt x="0" y="107153"/>
                </a:lnTo>
              </a:path>
            </a:pathLst>
          </a:custGeom>
          <a:ln w="7807">
            <a:solidFill>
              <a:srgbClr val="000000"/>
            </a:solidFill>
          </a:ln>
        </p:spPr>
        <p:txBody>
          <a:bodyPr wrap="square" lIns="0" tIns="0" rIns="0" bIns="0" rtlCol="0"/>
          <a:lstStyle/>
          <a:p>
            <a:endParaRPr smtClean="0">
              <a:solidFill>
                <a:prstClr val="black"/>
              </a:solidFill>
            </a:endParaRPr>
          </a:p>
        </p:txBody>
      </p:sp>
      <p:sp>
        <p:nvSpPr>
          <p:cNvPr id="86" name="bk object 86"/>
          <p:cNvSpPr/>
          <p:nvPr/>
        </p:nvSpPr>
        <p:spPr>
          <a:xfrm>
            <a:off x="11778546" y="5731198"/>
            <a:ext cx="0" cy="71755"/>
          </a:xfrm>
          <a:custGeom>
            <a:avLst/>
            <a:gdLst/>
            <a:ahLst/>
            <a:cxnLst/>
            <a:rect l="l" t="t" r="r" b="b"/>
            <a:pathLst>
              <a:path h="71754">
                <a:moveTo>
                  <a:pt x="0" y="71439"/>
                </a:moveTo>
                <a:lnTo>
                  <a:pt x="0" y="0"/>
                </a:lnTo>
              </a:path>
            </a:pathLst>
          </a:custGeom>
          <a:ln w="7807">
            <a:solidFill>
              <a:srgbClr val="000000"/>
            </a:solidFill>
          </a:ln>
        </p:spPr>
        <p:txBody>
          <a:bodyPr wrap="square" lIns="0" tIns="0" rIns="0" bIns="0" rtlCol="0"/>
          <a:lstStyle/>
          <a:p>
            <a:endParaRPr smtClean="0">
              <a:solidFill>
                <a:prstClr val="black"/>
              </a:solidFill>
            </a:endParaRPr>
          </a:p>
        </p:txBody>
      </p:sp>
      <p:sp>
        <p:nvSpPr>
          <p:cNvPr id="87" name="bk object 87"/>
          <p:cNvSpPr/>
          <p:nvPr/>
        </p:nvSpPr>
        <p:spPr>
          <a:xfrm>
            <a:off x="11778546" y="5731198"/>
            <a:ext cx="24130" cy="0"/>
          </a:xfrm>
          <a:custGeom>
            <a:avLst/>
            <a:gdLst/>
            <a:ahLst/>
            <a:cxnLst/>
            <a:rect l="l" t="t" r="r" b="b"/>
            <a:pathLst>
              <a:path w="24129">
                <a:moveTo>
                  <a:pt x="0" y="0"/>
                </a:moveTo>
                <a:lnTo>
                  <a:pt x="23755" y="0"/>
                </a:lnTo>
              </a:path>
            </a:pathLst>
          </a:custGeom>
          <a:ln w="7810">
            <a:solidFill>
              <a:srgbClr val="000000"/>
            </a:solidFill>
          </a:ln>
        </p:spPr>
        <p:txBody>
          <a:bodyPr wrap="square" lIns="0" tIns="0" rIns="0" bIns="0" rtlCol="0"/>
          <a:lstStyle/>
          <a:p>
            <a:endParaRPr smtClean="0">
              <a:solidFill>
                <a:prstClr val="black"/>
              </a:solidFill>
            </a:endParaRPr>
          </a:p>
        </p:txBody>
      </p:sp>
      <p:sp>
        <p:nvSpPr>
          <p:cNvPr id="88" name="bk object 88"/>
          <p:cNvSpPr/>
          <p:nvPr/>
        </p:nvSpPr>
        <p:spPr>
          <a:xfrm>
            <a:off x="11802302" y="5731198"/>
            <a:ext cx="12065" cy="12065"/>
          </a:xfrm>
          <a:custGeom>
            <a:avLst/>
            <a:gdLst/>
            <a:ahLst/>
            <a:cxnLst/>
            <a:rect l="l" t="t" r="r" b="b"/>
            <a:pathLst>
              <a:path w="12065" h="12064">
                <a:moveTo>
                  <a:pt x="11933" y="11915"/>
                </a:moveTo>
                <a:lnTo>
                  <a:pt x="11933" y="11915"/>
                </a:lnTo>
                <a:lnTo>
                  <a:pt x="11933" y="11246"/>
                </a:lnTo>
                <a:lnTo>
                  <a:pt x="11822" y="11134"/>
                </a:lnTo>
                <a:lnTo>
                  <a:pt x="11822" y="10242"/>
                </a:lnTo>
                <a:lnTo>
                  <a:pt x="11710" y="10130"/>
                </a:lnTo>
                <a:lnTo>
                  <a:pt x="11710" y="9584"/>
                </a:lnTo>
                <a:lnTo>
                  <a:pt x="11598" y="9360"/>
                </a:lnTo>
                <a:lnTo>
                  <a:pt x="11598" y="9148"/>
                </a:lnTo>
                <a:lnTo>
                  <a:pt x="11487" y="8925"/>
                </a:lnTo>
                <a:lnTo>
                  <a:pt x="11487" y="8713"/>
                </a:lnTo>
                <a:lnTo>
                  <a:pt x="11375" y="8501"/>
                </a:lnTo>
                <a:lnTo>
                  <a:pt x="11375" y="8289"/>
                </a:lnTo>
                <a:lnTo>
                  <a:pt x="11264" y="8077"/>
                </a:lnTo>
                <a:lnTo>
                  <a:pt x="11152" y="7865"/>
                </a:lnTo>
                <a:lnTo>
                  <a:pt x="11152" y="7653"/>
                </a:lnTo>
                <a:lnTo>
                  <a:pt x="11041" y="7453"/>
                </a:lnTo>
                <a:lnTo>
                  <a:pt x="10929" y="7241"/>
                </a:lnTo>
                <a:lnTo>
                  <a:pt x="10818" y="7040"/>
                </a:lnTo>
                <a:lnTo>
                  <a:pt x="10706" y="6839"/>
                </a:lnTo>
                <a:lnTo>
                  <a:pt x="10706" y="6638"/>
                </a:lnTo>
                <a:lnTo>
                  <a:pt x="10595" y="6437"/>
                </a:lnTo>
                <a:lnTo>
                  <a:pt x="10483" y="6236"/>
                </a:lnTo>
                <a:lnTo>
                  <a:pt x="10372" y="6047"/>
                </a:lnTo>
                <a:lnTo>
                  <a:pt x="10260" y="5846"/>
                </a:lnTo>
                <a:lnTo>
                  <a:pt x="10149" y="5656"/>
                </a:lnTo>
                <a:lnTo>
                  <a:pt x="10037" y="5467"/>
                </a:lnTo>
                <a:lnTo>
                  <a:pt x="9926" y="5277"/>
                </a:lnTo>
                <a:lnTo>
                  <a:pt x="9702" y="5098"/>
                </a:lnTo>
                <a:lnTo>
                  <a:pt x="9591" y="4920"/>
                </a:lnTo>
                <a:lnTo>
                  <a:pt x="9479" y="4741"/>
                </a:lnTo>
                <a:lnTo>
                  <a:pt x="9368" y="4563"/>
                </a:lnTo>
                <a:lnTo>
                  <a:pt x="9256" y="4384"/>
                </a:lnTo>
                <a:lnTo>
                  <a:pt x="9033" y="4217"/>
                </a:lnTo>
                <a:lnTo>
                  <a:pt x="8922" y="4050"/>
                </a:lnTo>
                <a:lnTo>
                  <a:pt x="8810" y="3882"/>
                </a:lnTo>
                <a:lnTo>
                  <a:pt x="8587" y="3715"/>
                </a:lnTo>
                <a:lnTo>
                  <a:pt x="8476" y="3559"/>
                </a:lnTo>
                <a:lnTo>
                  <a:pt x="8364" y="3402"/>
                </a:lnTo>
                <a:lnTo>
                  <a:pt x="8141" y="3246"/>
                </a:lnTo>
                <a:lnTo>
                  <a:pt x="8030" y="3090"/>
                </a:lnTo>
                <a:lnTo>
                  <a:pt x="7807" y="2945"/>
                </a:lnTo>
                <a:lnTo>
                  <a:pt x="7695" y="2800"/>
                </a:lnTo>
                <a:lnTo>
                  <a:pt x="7472" y="2655"/>
                </a:lnTo>
                <a:lnTo>
                  <a:pt x="7360" y="2521"/>
                </a:lnTo>
                <a:lnTo>
                  <a:pt x="7137" y="2387"/>
                </a:lnTo>
                <a:lnTo>
                  <a:pt x="6914" y="2253"/>
                </a:lnTo>
                <a:lnTo>
                  <a:pt x="6803" y="2119"/>
                </a:lnTo>
                <a:lnTo>
                  <a:pt x="6580" y="1997"/>
                </a:lnTo>
                <a:lnTo>
                  <a:pt x="6357" y="1874"/>
                </a:lnTo>
                <a:lnTo>
                  <a:pt x="6134" y="1695"/>
                </a:lnTo>
                <a:lnTo>
                  <a:pt x="5911" y="1584"/>
                </a:lnTo>
                <a:lnTo>
                  <a:pt x="5687" y="1472"/>
                </a:lnTo>
                <a:lnTo>
                  <a:pt x="5464" y="1316"/>
                </a:lnTo>
                <a:lnTo>
                  <a:pt x="5241" y="1216"/>
                </a:lnTo>
                <a:lnTo>
                  <a:pt x="5018" y="1126"/>
                </a:lnTo>
                <a:lnTo>
                  <a:pt x="4795" y="1026"/>
                </a:lnTo>
                <a:lnTo>
                  <a:pt x="4572" y="937"/>
                </a:lnTo>
                <a:lnTo>
                  <a:pt x="4349" y="814"/>
                </a:lnTo>
                <a:lnTo>
                  <a:pt x="4126" y="736"/>
                </a:lnTo>
                <a:lnTo>
                  <a:pt x="3903" y="658"/>
                </a:lnTo>
                <a:lnTo>
                  <a:pt x="3680" y="591"/>
                </a:lnTo>
                <a:lnTo>
                  <a:pt x="3457" y="524"/>
                </a:lnTo>
                <a:lnTo>
                  <a:pt x="3234" y="457"/>
                </a:lnTo>
                <a:lnTo>
                  <a:pt x="3011" y="401"/>
                </a:lnTo>
                <a:lnTo>
                  <a:pt x="2788" y="345"/>
                </a:lnTo>
                <a:lnTo>
                  <a:pt x="2565" y="290"/>
                </a:lnTo>
                <a:lnTo>
                  <a:pt x="2342" y="245"/>
                </a:lnTo>
                <a:lnTo>
                  <a:pt x="2119" y="200"/>
                </a:lnTo>
                <a:lnTo>
                  <a:pt x="1895" y="145"/>
                </a:lnTo>
                <a:lnTo>
                  <a:pt x="1672" y="111"/>
                </a:lnTo>
                <a:lnTo>
                  <a:pt x="1449" y="89"/>
                </a:lnTo>
                <a:lnTo>
                  <a:pt x="1226" y="66"/>
                </a:lnTo>
                <a:lnTo>
                  <a:pt x="1003" y="44"/>
                </a:lnTo>
                <a:lnTo>
                  <a:pt x="780" y="22"/>
                </a:lnTo>
                <a:lnTo>
                  <a:pt x="557" y="11"/>
                </a:lnTo>
                <a:lnTo>
                  <a:pt x="334" y="11"/>
                </a:lnTo>
                <a:lnTo>
                  <a:pt x="111" y="0"/>
                </a:lnTo>
              </a:path>
            </a:pathLst>
          </a:custGeom>
          <a:ln w="7808">
            <a:solidFill>
              <a:srgbClr val="000000"/>
            </a:solidFill>
          </a:ln>
        </p:spPr>
        <p:txBody>
          <a:bodyPr wrap="square" lIns="0" tIns="0" rIns="0" bIns="0" rtlCol="0"/>
          <a:lstStyle/>
          <a:p>
            <a:endParaRPr smtClean="0">
              <a:solidFill>
                <a:prstClr val="black"/>
              </a:solidFill>
            </a:endParaRPr>
          </a:p>
        </p:txBody>
      </p:sp>
      <p:sp>
        <p:nvSpPr>
          <p:cNvPr id="89" name="bk object 89"/>
          <p:cNvSpPr/>
          <p:nvPr/>
        </p:nvSpPr>
        <p:spPr>
          <a:xfrm>
            <a:off x="11846020" y="5727293"/>
            <a:ext cx="55432" cy="79248"/>
          </a:xfrm>
          <a:prstGeom prst="rect">
            <a:avLst/>
          </a:prstGeom>
          <a:blipFill>
            <a:blip r:embed="rId18" cstate="print"/>
            <a:stretch>
              <a:fillRect/>
            </a:stretch>
          </a:blipFill>
        </p:spPr>
        <p:txBody>
          <a:bodyPr wrap="square" lIns="0" tIns="0" rIns="0" bIns="0" rtlCol="0"/>
          <a:lstStyle/>
          <a:p>
            <a:endParaRPr smtClean="0">
              <a:solidFill>
                <a:prstClr val="black"/>
              </a:solidFill>
            </a:endParaRPr>
          </a:p>
        </p:txBody>
      </p:sp>
      <p:sp>
        <p:nvSpPr>
          <p:cNvPr id="90" name="bk object 90"/>
          <p:cNvSpPr/>
          <p:nvPr/>
        </p:nvSpPr>
        <p:spPr>
          <a:xfrm>
            <a:off x="11933236" y="5695484"/>
            <a:ext cx="0" cy="95250"/>
          </a:xfrm>
          <a:custGeom>
            <a:avLst/>
            <a:gdLst/>
            <a:ahLst/>
            <a:cxnLst/>
            <a:rect l="l" t="t" r="r" b="b"/>
            <a:pathLst>
              <a:path h="95250">
                <a:moveTo>
                  <a:pt x="0" y="0"/>
                </a:moveTo>
                <a:lnTo>
                  <a:pt x="0" y="95248"/>
                </a:lnTo>
              </a:path>
            </a:pathLst>
          </a:custGeom>
          <a:ln w="7807">
            <a:solidFill>
              <a:srgbClr val="000000"/>
            </a:solidFill>
          </a:ln>
        </p:spPr>
        <p:txBody>
          <a:bodyPr wrap="square" lIns="0" tIns="0" rIns="0" bIns="0" rtlCol="0"/>
          <a:lstStyle/>
          <a:p>
            <a:endParaRPr smtClean="0">
              <a:solidFill>
                <a:prstClr val="black"/>
              </a:solidFill>
            </a:endParaRPr>
          </a:p>
        </p:txBody>
      </p:sp>
      <p:sp>
        <p:nvSpPr>
          <p:cNvPr id="91" name="bk object 91"/>
          <p:cNvSpPr/>
          <p:nvPr/>
        </p:nvSpPr>
        <p:spPr>
          <a:xfrm>
            <a:off x="11933236" y="5790732"/>
            <a:ext cx="12065" cy="12065"/>
          </a:xfrm>
          <a:custGeom>
            <a:avLst/>
            <a:gdLst/>
            <a:ahLst/>
            <a:cxnLst/>
            <a:rect l="l" t="t" r="r" b="b"/>
            <a:pathLst>
              <a:path w="12065" h="12064">
                <a:moveTo>
                  <a:pt x="0" y="0"/>
                </a:moveTo>
                <a:lnTo>
                  <a:pt x="0" y="0"/>
                </a:lnTo>
                <a:lnTo>
                  <a:pt x="0" y="1227"/>
                </a:lnTo>
                <a:lnTo>
                  <a:pt x="111" y="1338"/>
                </a:lnTo>
                <a:lnTo>
                  <a:pt x="111" y="1997"/>
                </a:lnTo>
                <a:lnTo>
                  <a:pt x="223" y="2220"/>
                </a:lnTo>
                <a:lnTo>
                  <a:pt x="223" y="2443"/>
                </a:lnTo>
                <a:lnTo>
                  <a:pt x="334" y="2655"/>
                </a:lnTo>
                <a:lnTo>
                  <a:pt x="334" y="2878"/>
                </a:lnTo>
                <a:lnTo>
                  <a:pt x="446" y="3090"/>
                </a:lnTo>
                <a:lnTo>
                  <a:pt x="446" y="3302"/>
                </a:lnTo>
                <a:lnTo>
                  <a:pt x="557" y="3525"/>
                </a:lnTo>
                <a:lnTo>
                  <a:pt x="557" y="3737"/>
                </a:lnTo>
                <a:lnTo>
                  <a:pt x="669" y="3938"/>
                </a:lnTo>
                <a:lnTo>
                  <a:pt x="780" y="4150"/>
                </a:lnTo>
                <a:lnTo>
                  <a:pt x="780" y="4362"/>
                </a:lnTo>
                <a:lnTo>
                  <a:pt x="892" y="4574"/>
                </a:lnTo>
                <a:lnTo>
                  <a:pt x="1003" y="4775"/>
                </a:lnTo>
                <a:lnTo>
                  <a:pt x="1115" y="4976"/>
                </a:lnTo>
                <a:lnTo>
                  <a:pt x="1115" y="5176"/>
                </a:lnTo>
                <a:lnTo>
                  <a:pt x="1226" y="5377"/>
                </a:lnTo>
                <a:lnTo>
                  <a:pt x="1338" y="5578"/>
                </a:lnTo>
                <a:lnTo>
                  <a:pt x="1449" y="5779"/>
                </a:lnTo>
                <a:lnTo>
                  <a:pt x="1561" y="5969"/>
                </a:lnTo>
                <a:lnTo>
                  <a:pt x="1672" y="6158"/>
                </a:lnTo>
                <a:lnTo>
                  <a:pt x="1784" y="6348"/>
                </a:lnTo>
                <a:lnTo>
                  <a:pt x="1895" y="6538"/>
                </a:lnTo>
                <a:lnTo>
                  <a:pt x="2007" y="6727"/>
                </a:lnTo>
                <a:lnTo>
                  <a:pt x="2230" y="6906"/>
                </a:lnTo>
                <a:lnTo>
                  <a:pt x="2342" y="7084"/>
                </a:lnTo>
                <a:lnTo>
                  <a:pt x="2453" y="7263"/>
                </a:lnTo>
                <a:lnTo>
                  <a:pt x="2565" y="7441"/>
                </a:lnTo>
                <a:lnTo>
                  <a:pt x="2788" y="7609"/>
                </a:lnTo>
                <a:lnTo>
                  <a:pt x="2899" y="7787"/>
                </a:lnTo>
                <a:lnTo>
                  <a:pt x="3011" y="7955"/>
                </a:lnTo>
                <a:lnTo>
                  <a:pt x="3122" y="8111"/>
                </a:lnTo>
                <a:lnTo>
                  <a:pt x="3345" y="8278"/>
                </a:lnTo>
                <a:lnTo>
                  <a:pt x="3457" y="8434"/>
                </a:lnTo>
                <a:lnTo>
                  <a:pt x="3680" y="8591"/>
                </a:lnTo>
                <a:lnTo>
                  <a:pt x="3791" y="8747"/>
                </a:lnTo>
                <a:lnTo>
                  <a:pt x="4015" y="8892"/>
                </a:lnTo>
                <a:lnTo>
                  <a:pt x="4126" y="9037"/>
                </a:lnTo>
                <a:lnTo>
                  <a:pt x="4349" y="9182"/>
                </a:lnTo>
                <a:lnTo>
                  <a:pt x="4461" y="9327"/>
                </a:lnTo>
                <a:lnTo>
                  <a:pt x="4684" y="9461"/>
                </a:lnTo>
                <a:lnTo>
                  <a:pt x="4795" y="9595"/>
                </a:lnTo>
                <a:lnTo>
                  <a:pt x="5018" y="9729"/>
                </a:lnTo>
                <a:lnTo>
                  <a:pt x="5241" y="9851"/>
                </a:lnTo>
                <a:lnTo>
                  <a:pt x="5464" y="10041"/>
                </a:lnTo>
                <a:lnTo>
                  <a:pt x="5687" y="10153"/>
                </a:lnTo>
                <a:lnTo>
                  <a:pt x="5911" y="10275"/>
                </a:lnTo>
                <a:lnTo>
                  <a:pt x="6134" y="10443"/>
                </a:lnTo>
                <a:lnTo>
                  <a:pt x="6357" y="10543"/>
                </a:lnTo>
                <a:lnTo>
                  <a:pt x="6580" y="10643"/>
                </a:lnTo>
                <a:lnTo>
                  <a:pt x="6803" y="10744"/>
                </a:lnTo>
                <a:lnTo>
                  <a:pt x="7026" y="10878"/>
                </a:lnTo>
                <a:lnTo>
                  <a:pt x="7249" y="10967"/>
                </a:lnTo>
                <a:lnTo>
                  <a:pt x="7472" y="11056"/>
                </a:lnTo>
                <a:lnTo>
                  <a:pt x="7695" y="11134"/>
                </a:lnTo>
                <a:lnTo>
                  <a:pt x="7918" y="11212"/>
                </a:lnTo>
                <a:lnTo>
                  <a:pt x="8141" y="11291"/>
                </a:lnTo>
                <a:lnTo>
                  <a:pt x="8364" y="11391"/>
                </a:lnTo>
                <a:lnTo>
                  <a:pt x="8587" y="11458"/>
                </a:lnTo>
                <a:lnTo>
                  <a:pt x="8810" y="11514"/>
                </a:lnTo>
                <a:lnTo>
                  <a:pt x="9033" y="11570"/>
                </a:lnTo>
                <a:lnTo>
                  <a:pt x="9256" y="11614"/>
                </a:lnTo>
                <a:lnTo>
                  <a:pt x="9479" y="11670"/>
                </a:lnTo>
                <a:lnTo>
                  <a:pt x="9702" y="11703"/>
                </a:lnTo>
                <a:lnTo>
                  <a:pt x="9926" y="11748"/>
                </a:lnTo>
                <a:lnTo>
                  <a:pt x="10149" y="11781"/>
                </a:lnTo>
                <a:lnTo>
                  <a:pt x="10372" y="11815"/>
                </a:lnTo>
                <a:lnTo>
                  <a:pt x="10595" y="11837"/>
                </a:lnTo>
                <a:lnTo>
                  <a:pt x="10818" y="11860"/>
                </a:lnTo>
                <a:lnTo>
                  <a:pt x="11041" y="11882"/>
                </a:lnTo>
                <a:lnTo>
                  <a:pt x="11264" y="11893"/>
                </a:lnTo>
                <a:lnTo>
                  <a:pt x="11487" y="11904"/>
                </a:lnTo>
                <a:lnTo>
                  <a:pt x="11710" y="11904"/>
                </a:lnTo>
                <a:lnTo>
                  <a:pt x="11933" y="11904"/>
                </a:lnTo>
              </a:path>
            </a:pathLst>
          </a:custGeom>
          <a:ln w="7808">
            <a:solidFill>
              <a:srgbClr val="000000"/>
            </a:solidFill>
          </a:ln>
        </p:spPr>
        <p:txBody>
          <a:bodyPr wrap="square" lIns="0" tIns="0" rIns="0" bIns="0" rtlCol="0"/>
          <a:lstStyle/>
          <a:p>
            <a:endParaRPr smtClean="0">
              <a:solidFill>
                <a:prstClr val="black"/>
              </a:solidFill>
            </a:endParaRPr>
          </a:p>
        </p:txBody>
      </p:sp>
      <p:sp>
        <p:nvSpPr>
          <p:cNvPr id="92" name="bk object 92"/>
          <p:cNvSpPr/>
          <p:nvPr/>
        </p:nvSpPr>
        <p:spPr>
          <a:xfrm>
            <a:off x="11980860" y="5695484"/>
            <a:ext cx="0" cy="95250"/>
          </a:xfrm>
          <a:custGeom>
            <a:avLst/>
            <a:gdLst/>
            <a:ahLst/>
            <a:cxnLst/>
            <a:rect l="l" t="t" r="r" b="b"/>
            <a:pathLst>
              <a:path h="95250">
                <a:moveTo>
                  <a:pt x="0" y="0"/>
                </a:moveTo>
                <a:lnTo>
                  <a:pt x="0" y="95248"/>
                </a:lnTo>
              </a:path>
            </a:pathLst>
          </a:custGeom>
          <a:ln w="7807">
            <a:solidFill>
              <a:srgbClr val="000000"/>
            </a:solidFill>
          </a:ln>
        </p:spPr>
        <p:txBody>
          <a:bodyPr wrap="square" lIns="0" tIns="0" rIns="0" bIns="0" rtlCol="0"/>
          <a:lstStyle/>
          <a:p>
            <a:endParaRPr smtClean="0">
              <a:solidFill>
                <a:prstClr val="black"/>
              </a:solidFill>
            </a:endParaRPr>
          </a:p>
        </p:txBody>
      </p:sp>
      <p:sp>
        <p:nvSpPr>
          <p:cNvPr id="93" name="bk object 93"/>
          <p:cNvSpPr/>
          <p:nvPr/>
        </p:nvSpPr>
        <p:spPr>
          <a:xfrm>
            <a:off x="11980860" y="5790732"/>
            <a:ext cx="12065" cy="12065"/>
          </a:xfrm>
          <a:custGeom>
            <a:avLst/>
            <a:gdLst/>
            <a:ahLst/>
            <a:cxnLst/>
            <a:rect l="l" t="t" r="r" b="b"/>
            <a:pathLst>
              <a:path w="12065" h="12064">
                <a:moveTo>
                  <a:pt x="0" y="0"/>
                </a:moveTo>
                <a:lnTo>
                  <a:pt x="0" y="0"/>
                </a:lnTo>
                <a:lnTo>
                  <a:pt x="0" y="1338"/>
                </a:lnTo>
                <a:lnTo>
                  <a:pt x="111" y="1450"/>
                </a:lnTo>
                <a:lnTo>
                  <a:pt x="111" y="2108"/>
                </a:lnTo>
                <a:lnTo>
                  <a:pt x="223" y="2331"/>
                </a:lnTo>
                <a:lnTo>
                  <a:pt x="223" y="2554"/>
                </a:lnTo>
                <a:lnTo>
                  <a:pt x="334" y="2766"/>
                </a:lnTo>
                <a:lnTo>
                  <a:pt x="334" y="2978"/>
                </a:lnTo>
                <a:lnTo>
                  <a:pt x="446" y="3202"/>
                </a:lnTo>
                <a:lnTo>
                  <a:pt x="446" y="3414"/>
                </a:lnTo>
                <a:lnTo>
                  <a:pt x="557" y="3626"/>
                </a:lnTo>
                <a:lnTo>
                  <a:pt x="557" y="3838"/>
                </a:lnTo>
                <a:lnTo>
                  <a:pt x="669" y="4050"/>
                </a:lnTo>
                <a:lnTo>
                  <a:pt x="780" y="4262"/>
                </a:lnTo>
                <a:lnTo>
                  <a:pt x="892" y="4462"/>
                </a:lnTo>
                <a:lnTo>
                  <a:pt x="892" y="4674"/>
                </a:lnTo>
                <a:lnTo>
                  <a:pt x="1003" y="4875"/>
                </a:lnTo>
                <a:lnTo>
                  <a:pt x="1115" y="5076"/>
                </a:lnTo>
                <a:lnTo>
                  <a:pt x="1226" y="5277"/>
                </a:lnTo>
                <a:lnTo>
                  <a:pt x="1338" y="5478"/>
                </a:lnTo>
                <a:lnTo>
                  <a:pt x="1449" y="5679"/>
                </a:lnTo>
                <a:lnTo>
                  <a:pt x="1561" y="5868"/>
                </a:lnTo>
                <a:lnTo>
                  <a:pt x="1672" y="6069"/>
                </a:lnTo>
                <a:lnTo>
                  <a:pt x="1784" y="6259"/>
                </a:lnTo>
                <a:lnTo>
                  <a:pt x="1895" y="6448"/>
                </a:lnTo>
                <a:lnTo>
                  <a:pt x="2007" y="6627"/>
                </a:lnTo>
                <a:lnTo>
                  <a:pt x="2119" y="6817"/>
                </a:lnTo>
                <a:lnTo>
                  <a:pt x="2230" y="6995"/>
                </a:lnTo>
                <a:lnTo>
                  <a:pt x="2342" y="7174"/>
                </a:lnTo>
                <a:lnTo>
                  <a:pt x="2453" y="7352"/>
                </a:lnTo>
                <a:lnTo>
                  <a:pt x="2676" y="7531"/>
                </a:lnTo>
                <a:lnTo>
                  <a:pt x="2788" y="7698"/>
                </a:lnTo>
                <a:lnTo>
                  <a:pt x="2899" y="7865"/>
                </a:lnTo>
                <a:lnTo>
                  <a:pt x="3122" y="8033"/>
                </a:lnTo>
                <a:lnTo>
                  <a:pt x="3234" y="8200"/>
                </a:lnTo>
                <a:lnTo>
                  <a:pt x="3345" y="8356"/>
                </a:lnTo>
                <a:lnTo>
                  <a:pt x="3568" y="8512"/>
                </a:lnTo>
                <a:lnTo>
                  <a:pt x="3680" y="8669"/>
                </a:lnTo>
                <a:lnTo>
                  <a:pt x="3903" y="8825"/>
                </a:lnTo>
                <a:lnTo>
                  <a:pt x="4015" y="8970"/>
                </a:lnTo>
                <a:lnTo>
                  <a:pt x="4238" y="9115"/>
                </a:lnTo>
                <a:lnTo>
                  <a:pt x="4349" y="9260"/>
                </a:lnTo>
                <a:lnTo>
                  <a:pt x="4572" y="9394"/>
                </a:lnTo>
                <a:lnTo>
                  <a:pt x="4684" y="9528"/>
                </a:lnTo>
                <a:lnTo>
                  <a:pt x="4907" y="9662"/>
                </a:lnTo>
                <a:lnTo>
                  <a:pt x="5130" y="9796"/>
                </a:lnTo>
                <a:lnTo>
                  <a:pt x="5353" y="9974"/>
                </a:lnTo>
                <a:lnTo>
                  <a:pt x="5576" y="10097"/>
                </a:lnTo>
                <a:lnTo>
                  <a:pt x="5799" y="10219"/>
                </a:lnTo>
                <a:lnTo>
                  <a:pt x="6022" y="10387"/>
                </a:lnTo>
                <a:lnTo>
                  <a:pt x="6245" y="10487"/>
                </a:lnTo>
                <a:lnTo>
                  <a:pt x="6468" y="10599"/>
                </a:lnTo>
                <a:lnTo>
                  <a:pt x="6691" y="10744"/>
                </a:lnTo>
                <a:lnTo>
                  <a:pt x="6914" y="10833"/>
                </a:lnTo>
                <a:lnTo>
                  <a:pt x="7137" y="10934"/>
                </a:lnTo>
                <a:lnTo>
                  <a:pt x="7360" y="11012"/>
                </a:lnTo>
                <a:lnTo>
                  <a:pt x="7583" y="11101"/>
                </a:lnTo>
                <a:lnTo>
                  <a:pt x="7807" y="11179"/>
                </a:lnTo>
                <a:lnTo>
                  <a:pt x="8030" y="11291"/>
                </a:lnTo>
                <a:lnTo>
                  <a:pt x="8253" y="11358"/>
                </a:lnTo>
                <a:lnTo>
                  <a:pt x="8476" y="11424"/>
                </a:lnTo>
                <a:lnTo>
                  <a:pt x="8699" y="11480"/>
                </a:lnTo>
                <a:lnTo>
                  <a:pt x="8922" y="11536"/>
                </a:lnTo>
                <a:lnTo>
                  <a:pt x="9145" y="11592"/>
                </a:lnTo>
                <a:lnTo>
                  <a:pt x="9368" y="11648"/>
                </a:lnTo>
                <a:lnTo>
                  <a:pt x="9591" y="11692"/>
                </a:lnTo>
                <a:lnTo>
                  <a:pt x="9814" y="11726"/>
                </a:lnTo>
                <a:lnTo>
                  <a:pt x="10037" y="11770"/>
                </a:lnTo>
                <a:lnTo>
                  <a:pt x="10260" y="11793"/>
                </a:lnTo>
                <a:lnTo>
                  <a:pt x="10483" y="11826"/>
                </a:lnTo>
                <a:lnTo>
                  <a:pt x="10706" y="11848"/>
                </a:lnTo>
                <a:lnTo>
                  <a:pt x="10929" y="11871"/>
                </a:lnTo>
                <a:lnTo>
                  <a:pt x="11152" y="11882"/>
                </a:lnTo>
                <a:lnTo>
                  <a:pt x="11375" y="11893"/>
                </a:lnTo>
                <a:lnTo>
                  <a:pt x="11598" y="11904"/>
                </a:lnTo>
                <a:lnTo>
                  <a:pt x="11822" y="11904"/>
                </a:lnTo>
              </a:path>
            </a:pathLst>
          </a:custGeom>
          <a:ln w="7808">
            <a:solidFill>
              <a:srgbClr val="000000"/>
            </a:solidFill>
          </a:ln>
        </p:spPr>
        <p:txBody>
          <a:bodyPr wrap="square" lIns="0" tIns="0" rIns="0" bIns="0" rtlCol="0"/>
          <a:lstStyle/>
          <a:p>
            <a:endParaRPr smtClean="0">
              <a:solidFill>
                <a:prstClr val="black"/>
              </a:solidFill>
            </a:endParaRPr>
          </a:p>
        </p:txBody>
      </p:sp>
      <p:sp>
        <p:nvSpPr>
          <p:cNvPr id="94" name="bk object 94"/>
          <p:cNvSpPr/>
          <p:nvPr/>
        </p:nvSpPr>
        <p:spPr>
          <a:xfrm>
            <a:off x="12024577" y="5727293"/>
            <a:ext cx="61272" cy="79249"/>
          </a:xfrm>
          <a:prstGeom prst="rect">
            <a:avLst/>
          </a:prstGeom>
          <a:blipFill>
            <a:blip r:embed="rId19" cstate="print"/>
            <a:stretch>
              <a:fillRect/>
            </a:stretch>
          </a:blipFill>
        </p:spPr>
        <p:txBody>
          <a:bodyPr wrap="square" lIns="0" tIns="0" rIns="0" bIns="0" rtlCol="0"/>
          <a:lstStyle/>
          <a:p>
            <a:endParaRPr smtClean="0">
              <a:solidFill>
                <a:prstClr val="black"/>
              </a:solidFill>
            </a:endParaRPr>
          </a:p>
        </p:txBody>
      </p:sp>
      <p:sp>
        <p:nvSpPr>
          <p:cNvPr id="95" name="bk object 95"/>
          <p:cNvSpPr/>
          <p:nvPr/>
        </p:nvSpPr>
        <p:spPr>
          <a:xfrm>
            <a:off x="12111794" y="5731198"/>
            <a:ext cx="0" cy="71755"/>
          </a:xfrm>
          <a:custGeom>
            <a:avLst/>
            <a:gdLst/>
            <a:ahLst/>
            <a:cxnLst/>
            <a:rect l="l" t="t" r="r" b="b"/>
            <a:pathLst>
              <a:path h="71754">
                <a:moveTo>
                  <a:pt x="0" y="71439"/>
                </a:moveTo>
                <a:lnTo>
                  <a:pt x="0" y="0"/>
                </a:lnTo>
              </a:path>
            </a:pathLst>
          </a:custGeom>
          <a:ln w="7807">
            <a:solidFill>
              <a:srgbClr val="000000"/>
            </a:solidFill>
          </a:ln>
        </p:spPr>
        <p:txBody>
          <a:bodyPr wrap="square" lIns="0" tIns="0" rIns="0" bIns="0" rtlCol="0"/>
          <a:lstStyle/>
          <a:p>
            <a:endParaRPr smtClean="0">
              <a:solidFill>
                <a:prstClr val="black"/>
              </a:solidFill>
            </a:endParaRPr>
          </a:p>
        </p:txBody>
      </p:sp>
      <p:sp>
        <p:nvSpPr>
          <p:cNvPr id="96" name="bk object 96"/>
          <p:cNvSpPr/>
          <p:nvPr/>
        </p:nvSpPr>
        <p:spPr>
          <a:xfrm>
            <a:off x="12111794" y="5731198"/>
            <a:ext cx="24130" cy="0"/>
          </a:xfrm>
          <a:custGeom>
            <a:avLst/>
            <a:gdLst/>
            <a:ahLst/>
            <a:cxnLst/>
            <a:rect l="l" t="t" r="r" b="b"/>
            <a:pathLst>
              <a:path w="24129">
                <a:moveTo>
                  <a:pt x="0" y="0"/>
                </a:moveTo>
                <a:lnTo>
                  <a:pt x="23755" y="0"/>
                </a:lnTo>
              </a:path>
            </a:pathLst>
          </a:custGeom>
          <a:ln w="7810">
            <a:solidFill>
              <a:srgbClr val="000000"/>
            </a:solidFill>
          </a:ln>
        </p:spPr>
        <p:txBody>
          <a:bodyPr wrap="square" lIns="0" tIns="0" rIns="0" bIns="0" rtlCol="0"/>
          <a:lstStyle/>
          <a:p>
            <a:endParaRPr smtClean="0">
              <a:solidFill>
                <a:prstClr val="black"/>
              </a:solidFill>
            </a:endParaRPr>
          </a:p>
        </p:txBody>
      </p:sp>
      <p:sp>
        <p:nvSpPr>
          <p:cNvPr id="97" name="bk object 97"/>
          <p:cNvSpPr/>
          <p:nvPr/>
        </p:nvSpPr>
        <p:spPr>
          <a:xfrm>
            <a:off x="12135549" y="5731198"/>
            <a:ext cx="12065" cy="12065"/>
          </a:xfrm>
          <a:custGeom>
            <a:avLst/>
            <a:gdLst/>
            <a:ahLst/>
            <a:cxnLst/>
            <a:rect l="l" t="t" r="r" b="b"/>
            <a:pathLst>
              <a:path w="12065" h="12064">
                <a:moveTo>
                  <a:pt x="11933" y="11915"/>
                </a:moveTo>
                <a:lnTo>
                  <a:pt x="11933" y="11915"/>
                </a:lnTo>
                <a:lnTo>
                  <a:pt x="11933" y="11134"/>
                </a:lnTo>
                <a:lnTo>
                  <a:pt x="11822" y="11023"/>
                </a:lnTo>
                <a:lnTo>
                  <a:pt x="11822" y="10130"/>
                </a:lnTo>
                <a:lnTo>
                  <a:pt x="11710" y="10019"/>
                </a:lnTo>
                <a:lnTo>
                  <a:pt x="11710" y="9472"/>
                </a:lnTo>
                <a:lnTo>
                  <a:pt x="11598" y="9260"/>
                </a:lnTo>
                <a:lnTo>
                  <a:pt x="11598" y="9037"/>
                </a:lnTo>
                <a:lnTo>
                  <a:pt x="11487" y="8825"/>
                </a:lnTo>
                <a:lnTo>
                  <a:pt x="11487" y="8602"/>
                </a:lnTo>
                <a:lnTo>
                  <a:pt x="11375" y="8390"/>
                </a:lnTo>
                <a:lnTo>
                  <a:pt x="11264" y="8178"/>
                </a:lnTo>
                <a:lnTo>
                  <a:pt x="11264" y="7966"/>
                </a:lnTo>
                <a:lnTo>
                  <a:pt x="11152" y="7765"/>
                </a:lnTo>
                <a:lnTo>
                  <a:pt x="11041" y="7553"/>
                </a:lnTo>
                <a:lnTo>
                  <a:pt x="11041" y="7341"/>
                </a:lnTo>
                <a:lnTo>
                  <a:pt x="10929" y="7140"/>
                </a:lnTo>
                <a:lnTo>
                  <a:pt x="10818" y="6939"/>
                </a:lnTo>
                <a:lnTo>
                  <a:pt x="10706" y="6738"/>
                </a:lnTo>
                <a:lnTo>
                  <a:pt x="10595" y="6538"/>
                </a:lnTo>
                <a:lnTo>
                  <a:pt x="10483" y="6337"/>
                </a:lnTo>
                <a:lnTo>
                  <a:pt x="10372" y="6136"/>
                </a:lnTo>
                <a:lnTo>
                  <a:pt x="10260" y="5946"/>
                </a:lnTo>
                <a:lnTo>
                  <a:pt x="10149" y="5757"/>
                </a:lnTo>
                <a:lnTo>
                  <a:pt x="10037" y="5567"/>
                </a:lnTo>
                <a:lnTo>
                  <a:pt x="9926" y="5377"/>
                </a:lnTo>
                <a:lnTo>
                  <a:pt x="9814" y="5188"/>
                </a:lnTo>
                <a:lnTo>
                  <a:pt x="9702" y="5009"/>
                </a:lnTo>
                <a:lnTo>
                  <a:pt x="9591" y="4831"/>
                </a:lnTo>
                <a:lnTo>
                  <a:pt x="9479" y="4652"/>
                </a:lnTo>
                <a:lnTo>
                  <a:pt x="9256" y="4474"/>
                </a:lnTo>
                <a:lnTo>
                  <a:pt x="9145" y="4295"/>
                </a:lnTo>
                <a:lnTo>
                  <a:pt x="9033" y="4128"/>
                </a:lnTo>
                <a:lnTo>
                  <a:pt x="8922" y="3960"/>
                </a:lnTo>
                <a:lnTo>
                  <a:pt x="8699" y="3793"/>
                </a:lnTo>
                <a:lnTo>
                  <a:pt x="8587" y="3637"/>
                </a:lnTo>
                <a:lnTo>
                  <a:pt x="8364" y="3481"/>
                </a:lnTo>
                <a:lnTo>
                  <a:pt x="8253" y="3324"/>
                </a:lnTo>
                <a:lnTo>
                  <a:pt x="8141" y="3168"/>
                </a:lnTo>
                <a:lnTo>
                  <a:pt x="7918" y="3012"/>
                </a:lnTo>
                <a:lnTo>
                  <a:pt x="7807" y="2867"/>
                </a:lnTo>
                <a:lnTo>
                  <a:pt x="7583" y="2722"/>
                </a:lnTo>
                <a:lnTo>
                  <a:pt x="7360" y="2588"/>
                </a:lnTo>
                <a:lnTo>
                  <a:pt x="7249" y="2454"/>
                </a:lnTo>
                <a:lnTo>
                  <a:pt x="7026" y="2320"/>
                </a:lnTo>
                <a:lnTo>
                  <a:pt x="6914" y="2186"/>
                </a:lnTo>
                <a:lnTo>
                  <a:pt x="6691" y="2052"/>
                </a:lnTo>
                <a:lnTo>
                  <a:pt x="6468" y="1930"/>
                </a:lnTo>
                <a:lnTo>
                  <a:pt x="6245" y="1751"/>
                </a:lnTo>
                <a:lnTo>
                  <a:pt x="6022" y="1640"/>
                </a:lnTo>
                <a:lnTo>
                  <a:pt x="5799" y="1528"/>
                </a:lnTo>
                <a:lnTo>
                  <a:pt x="5576" y="1372"/>
                </a:lnTo>
                <a:lnTo>
                  <a:pt x="5353" y="1271"/>
                </a:lnTo>
                <a:lnTo>
                  <a:pt x="5130" y="1171"/>
                </a:lnTo>
                <a:lnTo>
                  <a:pt x="4907" y="1071"/>
                </a:lnTo>
                <a:lnTo>
                  <a:pt x="4684" y="981"/>
                </a:lnTo>
                <a:lnTo>
                  <a:pt x="4461" y="859"/>
                </a:lnTo>
                <a:lnTo>
                  <a:pt x="4238" y="781"/>
                </a:lnTo>
                <a:lnTo>
                  <a:pt x="4015" y="702"/>
                </a:lnTo>
                <a:lnTo>
                  <a:pt x="3791" y="624"/>
                </a:lnTo>
                <a:lnTo>
                  <a:pt x="3568" y="557"/>
                </a:lnTo>
                <a:lnTo>
                  <a:pt x="3345" y="490"/>
                </a:lnTo>
                <a:lnTo>
                  <a:pt x="3122" y="435"/>
                </a:lnTo>
                <a:lnTo>
                  <a:pt x="2899" y="368"/>
                </a:lnTo>
                <a:lnTo>
                  <a:pt x="2676" y="323"/>
                </a:lnTo>
                <a:lnTo>
                  <a:pt x="2453" y="245"/>
                </a:lnTo>
                <a:lnTo>
                  <a:pt x="2230" y="200"/>
                </a:lnTo>
                <a:lnTo>
                  <a:pt x="2007" y="167"/>
                </a:lnTo>
                <a:lnTo>
                  <a:pt x="1784" y="133"/>
                </a:lnTo>
                <a:lnTo>
                  <a:pt x="1561" y="100"/>
                </a:lnTo>
                <a:lnTo>
                  <a:pt x="1338" y="78"/>
                </a:lnTo>
                <a:lnTo>
                  <a:pt x="1115" y="55"/>
                </a:lnTo>
                <a:lnTo>
                  <a:pt x="892" y="33"/>
                </a:lnTo>
                <a:lnTo>
                  <a:pt x="669" y="22"/>
                </a:lnTo>
                <a:lnTo>
                  <a:pt x="446" y="11"/>
                </a:lnTo>
                <a:lnTo>
                  <a:pt x="223" y="0"/>
                </a:lnTo>
                <a:lnTo>
                  <a:pt x="0" y="0"/>
                </a:lnTo>
              </a:path>
            </a:pathLst>
          </a:custGeom>
          <a:ln w="7808">
            <a:solidFill>
              <a:srgbClr val="000000"/>
            </a:solidFill>
          </a:ln>
        </p:spPr>
        <p:txBody>
          <a:bodyPr wrap="square" lIns="0" tIns="0" rIns="0" bIns="0" rtlCol="0"/>
          <a:lstStyle/>
          <a:p>
            <a:endParaRPr smtClean="0">
              <a:solidFill>
                <a:prstClr val="black"/>
              </a:solidFill>
            </a:endParaRPr>
          </a:p>
        </p:txBody>
      </p:sp>
      <p:sp>
        <p:nvSpPr>
          <p:cNvPr id="98" name="bk object 98"/>
          <p:cNvSpPr/>
          <p:nvPr/>
        </p:nvSpPr>
        <p:spPr>
          <a:xfrm>
            <a:off x="1517338" y="3843011"/>
            <a:ext cx="67320" cy="114974"/>
          </a:xfrm>
          <a:prstGeom prst="rect">
            <a:avLst/>
          </a:prstGeom>
          <a:blipFill>
            <a:blip r:embed="rId20" cstate="print"/>
            <a:stretch>
              <a:fillRect/>
            </a:stretch>
          </a:blipFill>
        </p:spPr>
        <p:txBody>
          <a:bodyPr wrap="square" lIns="0" tIns="0" rIns="0" bIns="0" rtlCol="0"/>
          <a:lstStyle/>
          <a:p>
            <a:endParaRPr smtClean="0">
              <a:solidFill>
                <a:prstClr val="black"/>
              </a:solidFill>
            </a:endParaRPr>
          </a:p>
        </p:txBody>
      </p:sp>
      <p:sp>
        <p:nvSpPr>
          <p:cNvPr id="99" name="bk object 99"/>
          <p:cNvSpPr/>
          <p:nvPr/>
        </p:nvSpPr>
        <p:spPr>
          <a:xfrm>
            <a:off x="1616465" y="3882641"/>
            <a:ext cx="0" cy="71755"/>
          </a:xfrm>
          <a:custGeom>
            <a:avLst/>
            <a:gdLst/>
            <a:ahLst/>
            <a:cxnLst/>
            <a:rect l="l" t="t" r="r" b="b"/>
            <a:pathLst>
              <a:path h="71754">
                <a:moveTo>
                  <a:pt x="0" y="71439"/>
                </a:moveTo>
                <a:lnTo>
                  <a:pt x="0" y="0"/>
                </a:lnTo>
              </a:path>
            </a:pathLst>
          </a:custGeom>
          <a:ln w="7807">
            <a:solidFill>
              <a:srgbClr val="000000"/>
            </a:solidFill>
          </a:ln>
        </p:spPr>
        <p:txBody>
          <a:bodyPr wrap="square" lIns="0" tIns="0" rIns="0" bIns="0" rtlCol="0"/>
          <a:lstStyle/>
          <a:p>
            <a:endParaRPr smtClean="0">
              <a:solidFill>
                <a:prstClr val="black"/>
              </a:solidFill>
            </a:endParaRPr>
          </a:p>
        </p:txBody>
      </p:sp>
      <p:sp>
        <p:nvSpPr>
          <p:cNvPr id="100" name="bk object 100"/>
          <p:cNvSpPr/>
          <p:nvPr/>
        </p:nvSpPr>
        <p:spPr>
          <a:xfrm>
            <a:off x="1616465" y="3882641"/>
            <a:ext cx="24130" cy="0"/>
          </a:xfrm>
          <a:custGeom>
            <a:avLst/>
            <a:gdLst/>
            <a:ahLst/>
            <a:cxnLst/>
            <a:rect l="l" t="t" r="r" b="b"/>
            <a:pathLst>
              <a:path w="24130">
                <a:moveTo>
                  <a:pt x="0" y="0"/>
                </a:moveTo>
                <a:lnTo>
                  <a:pt x="23800" y="0"/>
                </a:lnTo>
              </a:path>
            </a:pathLst>
          </a:custGeom>
          <a:ln w="7810">
            <a:solidFill>
              <a:srgbClr val="000000"/>
            </a:solidFill>
          </a:ln>
        </p:spPr>
        <p:txBody>
          <a:bodyPr wrap="square" lIns="0" tIns="0" rIns="0" bIns="0" rtlCol="0"/>
          <a:lstStyle/>
          <a:p>
            <a:endParaRPr smtClean="0">
              <a:solidFill>
                <a:prstClr val="black"/>
              </a:solidFill>
            </a:endParaRPr>
          </a:p>
        </p:txBody>
      </p:sp>
      <p:sp>
        <p:nvSpPr>
          <p:cNvPr id="101" name="bk object 101"/>
          <p:cNvSpPr/>
          <p:nvPr/>
        </p:nvSpPr>
        <p:spPr>
          <a:xfrm>
            <a:off x="1640265" y="3882641"/>
            <a:ext cx="12065" cy="12065"/>
          </a:xfrm>
          <a:custGeom>
            <a:avLst/>
            <a:gdLst/>
            <a:ahLst/>
            <a:cxnLst/>
            <a:rect l="l" t="t" r="r" b="b"/>
            <a:pathLst>
              <a:path w="12064" h="12064">
                <a:moveTo>
                  <a:pt x="11900" y="11904"/>
                </a:moveTo>
                <a:lnTo>
                  <a:pt x="11900" y="11681"/>
                </a:lnTo>
                <a:lnTo>
                  <a:pt x="11900" y="11458"/>
                </a:lnTo>
                <a:lnTo>
                  <a:pt x="11888" y="11235"/>
                </a:lnTo>
                <a:lnTo>
                  <a:pt x="11866" y="11012"/>
                </a:lnTo>
                <a:lnTo>
                  <a:pt x="11855" y="10789"/>
                </a:lnTo>
                <a:lnTo>
                  <a:pt x="11833" y="10565"/>
                </a:lnTo>
                <a:lnTo>
                  <a:pt x="11799" y="10342"/>
                </a:lnTo>
                <a:lnTo>
                  <a:pt x="11766" y="10119"/>
                </a:lnTo>
                <a:lnTo>
                  <a:pt x="11732" y="9907"/>
                </a:lnTo>
                <a:lnTo>
                  <a:pt x="11699" y="9684"/>
                </a:lnTo>
                <a:lnTo>
                  <a:pt x="11654" y="9461"/>
                </a:lnTo>
                <a:lnTo>
                  <a:pt x="11610" y="9249"/>
                </a:lnTo>
                <a:lnTo>
                  <a:pt x="11554" y="9026"/>
                </a:lnTo>
                <a:lnTo>
                  <a:pt x="11498" y="8814"/>
                </a:lnTo>
                <a:lnTo>
                  <a:pt x="11442" y="8602"/>
                </a:lnTo>
                <a:lnTo>
                  <a:pt x="11375" y="8390"/>
                </a:lnTo>
                <a:lnTo>
                  <a:pt x="11309" y="8167"/>
                </a:lnTo>
                <a:lnTo>
                  <a:pt x="11230" y="7966"/>
                </a:lnTo>
                <a:lnTo>
                  <a:pt x="11164" y="7754"/>
                </a:lnTo>
                <a:lnTo>
                  <a:pt x="11074" y="7542"/>
                </a:lnTo>
                <a:lnTo>
                  <a:pt x="10996" y="7341"/>
                </a:lnTo>
                <a:lnTo>
                  <a:pt x="10907" y="7129"/>
                </a:lnTo>
                <a:lnTo>
                  <a:pt x="10818" y="6928"/>
                </a:lnTo>
                <a:lnTo>
                  <a:pt x="10717" y="6727"/>
                </a:lnTo>
                <a:lnTo>
                  <a:pt x="10617" y="6526"/>
                </a:lnTo>
                <a:lnTo>
                  <a:pt x="10517" y="6326"/>
                </a:lnTo>
                <a:lnTo>
                  <a:pt x="10416" y="6136"/>
                </a:lnTo>
                <a:lnTo>
                  <a:pt x="10305" y="5935"/>
                </a:lnTo>
                <a:lnTo>
                  <a:pt x="10193" y="5745"/>
                </a:lnTo>
                <a:lnTo>
                  <a:pt x="10071" y="5556"/>
                </a:lnTo>
                <a:lnTo>
                  <a:pt x="9948" y="5366"/>
                </a:lnTo>
                <a:lnTo>
                  <a:pt x="9825" y="5176"/>
                </a:lnTo>
                <a:lnTo>
                  <a:pt x="9702" y="4998"/>
                </a:lnTo>
                <a:lnTo>
                  <a:pt x="9569" y="4819"/>
                </a:lnTo>
                <a:lnTo>
                  <a:pt x="9435" y="4641"/>
                </a:lnTo>
                <a:lnTo>
                  <a:pt x="9301" y="4462"/>
                </a:lnTo>
                <a:lnTo>
                  <a:pt x="9156" y="4295"/>
                </a:lnTo>
                <a:lnTo>
                  <a:pt x="9011" y="4117"/>
                </a:lnTo>
                <a:lnTo>
                  <a:pt x="8866" y="3949"/>
                </a:lnTo>
                <a:lnTo>
                  <a:pt x="8710" y="3793"/>
                </a:lnTo>
                <a:lnTo>
                  <a:pt x="8565" y="3626"/>
                </a:lnTo>
                <a:lnTo>
                  <a:pt x="8409" y="3469"/>
                </a:lnTo>
                <a:lnTo>
                  <a:pt x="8241" y="3313"/>
                </a:lnTo>
                <a:lnTo>
                  <a:pt x="8085" y="3157"/>
                </a:lnTo>
                <a:lnTo>
                  <a:pt x="7918" y="3012"/>
                </a:lnTo>
                <a:lnTo>
                  <a:pt x="7751" y="2867"/>
                </a:lnTo>
                <a:lnTo>
                  <a:pt x="7583" y="2722"/>
                </a:lnTo>
                <a:lnTo>
                  <a:pt x="7405" y="2577"/>
                </a:lnTo>
                <a:lnTo>
                  <a:pt x="7227" y="2443"/>
                </a:lnTo>
                <a:lnTo>
                  <a:pt x="7048" y="2309"/>
                </a:lnTo>
                <a:lnTo>
                  <a:pt x="6870" y="2175"/>
                </a:lnTo>
                <a:lnTo>
                  <a:pt x="6691" y="2052"/>
                </a:lnTo>
                <a:lnTo>
                  <a:pt x="6502" y="1930"/>
                </a:lnTo>
                <a:lnTo>
                  <a:pt x="6312" y="1807"/>
                </a:lnTo>
                <a:lnTo>
                  <a:pt x="6122" y="1684"/>
                </a:lnTo>
                <a:lnTo>
                  <a:pt x="5933" y="1573"/>
                </a:lnTo>
                <a:lnTo>
                  <a:pt x="5732" y="1472"/>
                </a:lnTo>
                <a:lnTo>
                  <a:pt x="5542" y="1361"/>
                </a:lnTo>
                <a:lnTo>
                  <a:pt x="5342" y="1260"/>
                </a:lnTo>
                <a:lnTo>
                  <a:pt x="5141" y="1160"/>
                </a:lnTo>
                <a:lnTo>
                  <a:pt x="4940" y="1071"/>
                </a:lnTo>
                <a:lnTo>
                  <a:pt x="4739" y="981"/>
                </a:lnTo>
                <a:lnTo>
                  <a:pt x="4528" y="892"/>
                </a:lnTo>
                <a:lnTo>
                  <a:pt x="4327" y="803"/>
                </a:lnTo>
                <a:lnTo>
                  <a:pt x="4115" y="725"/>
                </a:lnTo>
                <a:lnTo>
                  <a:pt x="3903" y="658"/>
                </a:lnTo>
                <a:lnTo>
                  <a:pt x="3691" y="580"/>
                </a:lnTo>
                <a:lnTo>
                  <a:pt x="3479" y="513"/>
                </a:lnTo>
                <a:lnTo>
                  <a:pt x="3267" y="446"/>
                </a:lnTo>
                <a:lnTo>
                  <a:pt x="3055" y="390"/>
                </a:lnTo>
                <a:lnTo>
                  <a:pt x="2832" y="334"/>
                </a:lnTo>
                <a:lnTo>
                  <a:pt x="2620" y="290"/>
                </a:lnTo>
                <a:lnTo>
                  <a:pt x="2397" y="234"/>
                </a:lnTo>
                <a:lnTo>
                  <a:pt x="2174" y="200"/>
                </a:lnTo>
                <a:lnTo>
                  <a:pt x="1962" y="156"/>
                </a:lnTo>
                <a:lnTo>
                  <a:pt x="1739" y="122"/>
                </a:lnTo>
                <a:lnTo>
                  <a:pt x="1516" y="89"/>
                </a:lnTo>
                <a:lnTo>
                  <a:pt x="1293" y="66"/>
                </a:lnTo>
                <a:lnTo>
                  <a:pt x="1070" y="44"/>
                </a:lnTo>
                <a:lnTo>
                  <a:pt x="858" y="22"/>
                </a:lnTo>
                <a:lnTo>
                  <a:pt x="635" y="11"/>
                </a:lnTo>
                <a:lnTo>
                  <a:pt x="412" y="0"/>
                </a:lnTo>
                <a:lnTo>
                  <a:pt x="189" y="0"/>
                </a:lnTo>
                <a:lnTo>
                  <a:pt x="0" y="0"/>
                </a:lnTo>
              </a:path>
            </a:pathLst>
          </a:custGeom>
          <a:ln w="7808">
            <a:solidFill>
              <a:srgbClr val="000000"/>
            </a:solidFill>
          </a:ln>
        </p:spPr>
        <p:txBody>
          <a:bodyPr wrap="square" lIns="0" tIns="0" rIns="0" bIns="0" rtlCol="0"/>
          <a:lstStyle/>
          <a:p>
            <a:endParaRPr smtClean="0">
              <a:solidFill>
                <a:prstClr val="black"/>
              </a:solidFill>
            </a:endParaRPr>
          </a:p>
        </p:txBody>
      </p:sp>
      <p:sp>
        <p:nvSpPr>
          <p:cNvPr id="102" name="bk object 102"/>
          <p:cNvSpPr/>
          <p:nvPr/>
        </p:nvSpPr>
        <p:spPr>
          <a:xfrm>
            <a:off x="1687877" y="3845991"/>
            <a:ext cx="0" cy="108585"/>
          </a:xfrm>
          <a:custGeom>
            <a:avLst/>
            <a:gdLst/>
            <a:ahLst/>
            <a:cxnLst/>
            <a:rect l="l" t="t" r="r" b="b"/>
            <a:pathLst>
              <a:path h="108585">
                <a:moveTo>
                  <a:pt x="0" y="108089"/>
                </a:moveTo>
                <a:lnTo>
                  <a:pt x="0" y="0"/>
                </a:lnTo>
              </a:path>
            </a:pathLst>
          </a:custGeom>
          <a:ln w="7807">
            <a:solidFill>
              <a:srgbClr val="000000"/>
            </a:solidFill>
          </a:ln>
        </p:spPr>
        <p:txBody>
          <a:bodyPr wrap="square" lIns="0" tIns="0" rIns="0" bIns="0" rtlCol="0"/>
          <a:lstStyle/>
          <a:p>
            <a:endParaRPr smtClean="0">
              <a:solidFill>
                <a:prstClr val="black"/>
              </a:solidFill>
            </a:endParaRPr>
          </a:p>
        </p:txBody>
      </p:sp>
      <p:sp>
        <p:nvSpPr>
          <p:cNvPr id="103" name="bk object 103"/>
          <p:cNvSpPr/>
          <p:nvPr/>
        </p:nvSpPr>
        <p:spPr>
          <a:xfrm>
            <a:off x="1719684" y="3843012"/>
            <a:ext cx="55409" cy="114973"/>
          </a:xfrm>
          <a:prstGeom prst="rect">
            <a:avLst/>
          </a:prstGeom>
          <a:blipFill>
            <a:blip r:embed="rId21" cstate="print"/>
            <a:stretch>
              <a:fillRect/>
            </a:stretch>
          </a:blipFill>
        </p:spPr>
        <p:txBody>
          <a:bodyPr wrap="square" lIns="0" tIns="0" rIns="0" bIns="0" rtlCol="0"/>
          <a:lstStyle/>
          <a:p>
            <a:endParaRPr smtClean="0">
              <a:solidFill>
                <a:prstClr val="black"/>
              </a:solidFill>
            </a:endParaRPr>
          </a:p>
        </p:txBody>
      </p:sp>
      <p:sp>
        <p:nvSpPr>
          <p:cNvPr id="104" name="bk object 104"/>
          <p:cNvSpPr/>
          <p:nvPr/>
        </p:nvSpPr>
        <p:spPr>
          <a:xfrm>
            <a:off x="1883330" y="3843011"/>
            <a:ext cx="43521" cy="114973"/>
          </a:xfrm>
          <a:prstGeom prst="rect">
            <a:avLst/>
          </a:prstGeom>
          <a:blipFill>
            <a:blip r:embed="rId22" cstate="print"/>
            <a:stretch>
              <a:fillRect/>
            </a:stretch>
          </a:blipFill>
        </p:spPr>
        <p:txBody>
          <a:bodyPr wrap="square" lIns="0" tIns="0" rIns="0" bIns="0" rtlCol="0"/>
          <a:lstStyle/>
          <a:p>
            <a:endParaRPr smtClean="0">
              <a:solidFill>
                <a:prstClr val="black"/>
              </a:solidFill>
            </a:endParaRPr>
          </a:p>
        </p:txBody>
      </p:sp>
      <p:sp>
        <p:nvSpPr>
          <p:cNvPr id="105" name="bk object 105"/>
          <p:cNvSpPr/>
          <p:nvPr/>
        </p:nvSpPr>
        <p:spPr>
          <a:xfrm>
            <a:off x="1958646" y="3882641"/>
            <a:ext cx="0" cy="71755"/>
          </a:xfrm>
          <a:custGeom>
            <a:avLst/>
            <a:gdLst/>
            <a:ahLst/>
            <a:cxnLst/>
            <a:rect l="l" t="t" r="r" b="b"/>
            <a:pathLst>
              <a:path h="71754">
                <a:moveTo>
                  <a:pt x="0" y="71439"/>
                </a:moveTo>
                <a:lnTo>
                  <a:pt x="0" y="0"/>
                </a:lnTo>
              </a:path>
            </a:pathLst>
          </a:custGeom>
          <a:ln w="7807">
            <a:solidFill>
              <a:srgbClr val="000000"/>
            </a:solidFill>
          </a:ln>
        </p:spPr>
        <p:txBody>
          <a:bodyPr wrap="square" lIns="0" tIns="0" rIns="0" bIns="0" rtlCol="0"/>
          <a:lstStyle/>
          <a:p>
            <a:endParaRPr smtClean="0">
              <a:solidFill>
                <a:prstClr val="black"/>
              </a:solidFill>
            </a:endParaRPr>
          </a:p>
        </p:txBody>
      </p:sp>
      <p:sp>
        <p:nvSpPr>
          <p:cNvPr id="106" name="bk object 106"/>
          <p:cNvSpPr/>
          <p:nvPr/>
        </p:nvSpPr>
        <p:spPr>
          <a:xfrm>
            <a:off x="1958646" y="3882641"/>
            <a:ext cx="24130" cy="0"/>
          </a:xfrm>
          <a:custGeom>
            <a:avLst/>
            <a:gdLst/>
            <a:ahLst/>
            <a:cxnLst/>
            <a:rect l="l" t="t" r="r" b="b"/>
            <a:pathLst>
              <a:path w="24130">
                <a:moveTo>
                  <a:pt x="0" y="0"/>
                </a:moveTo>
                <a:lnTo>
                  <a:pt x="23811" y="0"/>
                </a:lnTo>
              </a:path>
            </a:pathLst>
          </a:custGeom>
          <a:ln w="7810">
            <a:solidFill>
              <a:srgbClr val="000000"/>
            </a:solidFill>
          </a:ln>
        </p:spPr>
        <p:txBody>
          <a:bodyPr wrap="square" lIns="0" tIns="0" rIns="0" bIns="0" rtlCol="0"/>
          <a:lstStyle/>
          <a:p>
            <a:endParaRPr smtClean="0">
              <a:solidFill>
                <a:prstClr val="black"/>
              </a:solidFill>
            </a:endParaRPr>
          </a:p>
        </p:txBody>
      </p:sp>
      <p:sp>
        <p:nvSpPr>
          <p:cNvPr id="107" name="bk object 107"/>
          <p:cNvSpPr/>
          <p:nvPr/>
        </p:nvSpPr>
        <p:spPr>
          <a:xfrm>
            <a:off x="1982458" y="3882641"/>
            <a:ext cx="12065" cy="12065"/>
          </a:xfrm>
          <a:custGeom>
            <a:avLst/>
            <a:gdLst/>
            <a:ahLst/>
            <a:cxnLst/>
            <a:rect l="l" t="t" r="r" b="b"/>
            <a:pathLst>
              <a:path w="12064" h="12064">
                <a:moveTo>
                  <a:pt x="11900" y="11904"/>
                </a:moveTo>
                <a:lnTo>
                  <a:pt x="11900" y="11681"/>
                </a:lnTo>
                <a:lnTo>
                  <a:pt x="11888" y="11458"/>
                </a:lnTo>
                <a:lnTo>
                  <a:pt x="11877" y="11235"/>
                </a:lnTo>
                <a:lnTo>
                  <a:pt x="11866" y="11012"/>
                </a:lnTo>
                <a:lnTo>
                  <a:pt x="11844" y="10789"/>
                </a:lnTo>
                <a:lnTo>
                  <a:pt x="11822" y="10565"/>
                </a:lnTo>
                <a:lnTo>
                  <a:pt x="11799" y="10342"/>
                </a:lnTo>
                <a:lnTo>
                  <a:pt x="11766" y="10119"/>
                </a:lnTo>
                <a:lnTo>
                  <a:pt x="11732" y="9907"/>
                </a:lnTo>
                <a:lnTo>
                  <a:pt x="11688" y="9684"/>
                </a:lnTo>
                <a:lnTo>
                  <a:pt x="11643" y="9461"/>
                </a:lnTo>
                <a:lnTo>
                  <a:pt x="11598" y="9249"/>
                </a:lnTo>
                <a:lnTo>
                  <a:pt x="11543" y="9026"/>
                </a:lnTo>
                <a:lnTo>
                  <a:pt x="11487" y="8814"/>
                </a:lnTo>
                <a:lnTo>
                  <a:pt x="11431" y="8602"/>
                </a:lnTo>
                <a:lnTo>
                  <a:pt x="11364" y="8390"/>
                </a:lnTo>
                <a:lnTo>
                  <a:pt x="11297" y="8167"/>
                </a:lnTo>
                <a:lnTo>
                  <a:pt x="11230" y="7966"/>
                </a:lnTo>
                <a:lnTo>
                  <a:pt x="11152" y="7754"/>
                </a:lnTo>
                <a:lnTo>
                  <a:pt x="11074" y="7542"/>
                </a:lnTo>
                <a:lnTo>
                  <a:pt x="10985" y="7341"/>
                </a:lnTo>
                <a:lnTo>
                  <a:pt x="10907" y="7129"/>
                </a:lnTo>
                <a:lnTo>
                  <a:pt x="10807" y="6928"/>
                </a:lnTo>
                <a:lnTo>
                  <a:pt x="10717" y="6727"/>
                </a:lnTo>
                <a:lnTo>
                  <a:pt x="10617" y="6526"/>
                </a:lnTo>
                <a:lnTo>
                  <a:pt x="10517" y="6326"/>
                </a:lnTo>
                <a:lnTo>
                  <a:pt x="10405" y="6136"/>
                </a:lnTo>
                <a:lnTo>
                  <a:pt x="10294" y="5935"/>
                </a:lnTo>
                <a:lnTo>
                  <a:pt x="10182" y="5745"/>
                </a:lnTo>
                <a:lnTo>
                  <a:pt x="10071" y="5556"/>
                </a:lnTo>
                <a:lnTo>
                  <a:pt x="9948" y="5366"/>
                </a:lnTo>
                <a:lnTo>
                  <a:pt x="9825" y="5176"/>
                </a:lnTo>
                <a:lnTo>
                  <a:pt x="9691" y="4998"/>
                </a:lnTo>
                <a:lnTo>
                  <a:pt x="9569" y="4819"/>
                </a:lnTo>
                <a:lnTo>
                  <a:pt x="9435" y="4641"/>
                </a:lnTo>
                <a:lnTo>
                  <a:pt x="9290" y="4462"/>
                </a:lnTo>
                <a:lnTo>
                  <a:pt x="9156" y="4295"/>
                </a:lnTo>
                <a:lnTo>
                  <a:pt x="9011" y="4117"/>
                </a:lnTo>
                <a:lnTo>
                  <a:pt x="8855" y="3949"/>
                </a:lnTo>
                <a:lnTo>
                  <a:pt x="8710" y="3793"/>
                </a:lnTo>
                <a:lnTo>
                  <a:pt x="8554" y="3626"/>
                </a:lnTo>
                <a:lnTo>
                  <a:pt x="8398" y="3469"/>
                </a:lnTo>
                <a:lnTo>
                  <a:pt x="8241" y="3313"/>
                </a:lnTo>
                <a:lnTo>
                  <a:pt x="8074" y="3157"/>
                </a:lnTo>
                <a:lnTo>
                  <a:pt x="7907" y="3012"/>
                </a:lnTo>
                <a:lnTo>
                  <a:pt x="7740" y="2867"/>
                </a:lnTo>
                <a:lnTo>
                  <a:pt x="7572" y="2722"/>
                </a:lnTo>
                <a:lnTo>
                  <a:pt x="7405" y="2577"/>
                </a:lnTo>
                <a:lnTo>
                  <a:pt x="7227" y="2443"/>
                </a:lnTo>
                <a:lnTo>
                  <a:pt x="7048" y="2309"/>
                </a:lnTo>
                <a:lnTo>
                  <a:pt x="6870" y="2175"/>
                </a:lnTo>
                <a:lnTo>
                  <a:pt x="6680" y="2052"/>
                </a:lnTo>
                <a:lnTo>
                  <a:pt x="6490" y="1930"/>
                </a:lnTo>
                <a:lnTo>
                  <a:pt x="6312" y="1807"/>
                </a:lnTo>
                <a:lnTo>
                  <a:pt x="6122" y="1684"/>
                </a:lnTo>
                <a:lnTo>
                  <a:pt x="5922" y="1573"/>
                </a:lnTo>
                <a:lnTo>
                  <a:pt x="5732" y="1472"/>
                </a:lnTo>
                <a:lnTo>
                  <a:pt x="5531" y="1361"/>
                </a:lnTo>
                <a:lnTo>
                  <a:pt x="5331" y="1260"/>
                </a:lnTo>
                <a:lnTo>
                  <a:pt x="5130" y="1160"/>
                </a:lnTo>
                <a:lnTo>
                  <a:pt x="4929" y="1071"/>
                </a:lnTo>
                <a:lnTo>
                  <a:pt x="4728" y="981"/>
                </a:lnTo>
                <a:lnTo>
                  <a:pt x="4528" y="892"/>
                </a:lnTo>
                <a:lnTo>
                  <a:pt x="4316" y="803"/>
                </a:lnTo>
                <a:lnTo>
                  <a:pt x="4104" y="725"/>
                </a:lnTo>
                <a:lnTo>
                  <a:pt x="3903" y="658"/>
                </a:lnTo>
                <a:lnTo>
                  <a:pt x="3691" y="580"/>
                </a:lnTo>
                <a:lnTo>
                  <a:pt x="3479" y="513"/>
                </a:lnTo>
                <a:lnTo>
                  <a:pt x="3256" y="446"/>
                </a:lnTo>
                <a:lnTo>
                  <a:pt x="3044" y="390"/>
                </a:lnTo>
                <a:lnTo>
                  <a:pt x="2832" y="334"/>
                </a:lnTo>
                <a:lnTo>
                  <a:pt x="2609" y="290"/>
                </a:lnTo>
                <a:lnTo>
                  <a:pt x="2397" y="234"/>
                </a:lnTo>
                <a:lnTo>
                  <a:pt x="2174" y="200"/>
                </a:lnTo>
                <a:lnTo>
                  <a:pt x="1951" y="156"/>
                </a:lnTo>
                <a:lnTo>
                  <a:pt x="1739" y="122"/>
                </a:lnTo>
                <a:lnTo>
                  <a:pt x="1516" y="89"/>
                </a:lnTo>
                <a:lnTo>
                  <a:pt x="1293" y="66"/>
                </a:lnTo>
                <a:lnTo>
                  <a:pt x="1070" y="44"/>
                </a:lnTo>
                <a:lnTo>
                  <a:pt x="847" y="22"/>
                </a:lnTo>
                <a:lnTo>
                  <a:pt x="624" y="11"/>
                </a:lnTo>
                <a:lnTo>
                  <a:pt x="401" y="0"/>
                </a:lnTo>
                <a:lnTo>
                  <a:pt x="178" y="0"/>
                </a:lnTo>
                <a:lnTo>
                  <a:pt x="0" y="0"/>
                </a:lnTo>
              </a:path>
            </a:pathLst>
          </a:custGeom>
          <a:ln w="7808">
            <a:solidFill>
              <a:srgbClr val="000000"/>
            </a:solidFill>
          </a:ln>
        </p:spPr>
        <p:txBody>
          <a:bodyPr wrap="square" lIns="0" tIns="0" rIns="0" bIns="0" rtlCol="0"/>
          <a:lstStyle/>
          <a:p>
            <a:endParaRPr smtClean="0">
              <a:solidFill>
                <a:prstClr val="black"/>
              </a:solidFill>
            </a:endParaRPr>
          </a:p>
        </p:txBody>
      </p:sp>
      <p:sp>
        <p:nvSpPr>
          <p:cNvPr id="108" name="bk object 108"/>
          <p:cNvSpPr/>
          <p:nvPr/>
        </p:nvSpPr>
        <p:spPr>
          <a:xfrm>
            <a:off x="2026164" y="3878736"/>
            <a:ext cx="388668" cy="114962"/>
          </a:xfrm>
          <a:prstGeom prst="rect">
            <a:avLst/>
          </a:prstGeom>
          <a:blipFill>
            <a:blip r:embed="rId23" cstate="print"/>
            <a:stretch>
              <a:fillRect/>
            </a:stretch>
          </a:blipFill>
        </p:spPr>
        <p:txBody>
          <a:bodyPr wrap="square" lIns="0" tIns="0" rIns="0" bIns="0" rtlCol="0"/>
          <a:lstStyle/>
          <a:p>
            <a:endParaRPr smtClean="0">
              <a:solidFill>
                <a:prstClr val="black"/>
              </a:solidFill>
            </a:endParaRPr>
          </a:p>
        </p:txBody>
      </p:sp>
      <p:sp>
        <p:nvSpPr>
          <p:cNvPr id="109" name="bk object 109"/>
          <p:cNvSpPr/>
          <p:nvPr/>
        </p:nvSpPr>
        <p:spPr>
          <a:xfrm>
            <a:off x="2442736" y="3878736"/>
            <a:ext cx="126831" cy="116625"/>
          </a:xfrm>
          <a:prstGeom prst="rect">
            <a:avLst/>
          </a:prstGeom>
          <a:blipFill>
            <a:blip r:embed="rId24" cstate="print"/>
            <a:stretch>
              <a:fillRect/>
            </a:stretch>
          </a:blipFill>
        </p:spPr>
        <p:txBody>
          <a:bodyPr wrap="square" lIns="0" tIns="0" rIns="0" bIns="0" rtlCol="0"/>
          <a:lstStyle/>
          <a:p>
            <a:endParaRPr smtClean="0">
              <a:solidFill>
                <a:prstClr val="black"/>
              </a:solidFill>
            </a:endParaRPr>
          </a:p>
        </p:txBody>
      </p:sp>
      <p:sp>
        <p:nvSpPr>
          <p:cNvPr id="110" name="bk object 110"/>
          <p:cNvSpPr/>
          <p:nvPr/>
        </p:nvSpPr>
        <p:spPr>
          <a:xfrm>
            <a:off x="1482495" y="6769296"/>
            <a:ext cx="1882395" cy="286427"/>
          </a:xfrm>
          <a:prstGeom prst="rect">
            <a:avLst/>
          </a:prstGeom>
          <a:blipFill>
            <a:blip r:embed="rId25" cstate="print"/>
            <a:stretch>
              <a:fillRect/>
            </a:stretch>
          </a:blipFill>
        </p:spPr>
        <p:txBody>
          <a:bodyPr wrap="square" lIns="0" tIns="0" rIns="0" bIns="0" rtlCol="0"/>
          <a:lstStyle/>
          <a:p>
            <a:endParaRPr smtClean="0">
              <a:solidFill>
                <a:prstClr val="black"/>
              </a:solidFill>
            </a:endParaRPr>
          </a:p>
        </p:txBody>
      </p:sp>
      <p:sp>
        <p:nvSpPr>
          <p:cNvPr id="111" name="bk object 111"/>
          <p:cNvSpPr/>
          <p:nvPr/>
        </p:nvSpPr>
        <p:spPr>
          <a:xfrm>
            <a:off x="1486400" y="3716745"/>
            <a:ext cx="1473200" cy="0"/>
          </a:xfrm>
          <a:custGeom>
            <a:avLst/>
            <a:gdLst/>
            <a:ahLst/>
            <a:cxnLst/>
            <a:rect l="l" t="t" r="r" b="b"/>
            <a:pathLst>
              <a:path w="1473200">
                <a:moveTo>
                  <a:pt x="1472892" y="0"/>
                </a:moveTo>
                <a:lnTo>
                  <a:pt x="0" y="0"/>
                </a:lnTo>
              </a:path>
            </a:pathLst>
          </a:custGeom>
          <a:ln w="7810">
            <a:solidFill>
              <a:srgbClr val="000000"/>
            </a:solidFill>
          </a:ln>
        </p:spPr>
        <p:txBody>
          <a:bodyPr wrap="square" lIns="0" tIns="0" rIns="0" bIns="0" rtlCol="0"/>
          <a:lstStyle/>
          <a:p>
            <a:endParaRPr smtClean="0">
              <a:solidFill>
                <a:prstClr val="black"/>
              </a:solidFill>
            </a:endParaRPr>
          </a:p>
        </p:txBody>
      </p:sp>
      <p:sp>
        <p:nvSpPr>
          <p:cNvPr id="112" name="bk object 112"/>
          <p:cNvSpPr/>
          <p:nvPr/>
        </p:nvSpPr>
        <p:spPr>
          <a:xfrm>
            <a:off x="2771824" y="3685516"/>
            <a:ext cx="187960" cy="62865"/>
          </a:xfrm>
          <a:custGeom>
            <a:avLst/>
            <a:gdLst/>
            <a:ahLst/>
            <a:cxnLst/>
            <a:rect l="l" t="t" r="r" b="b"/>
            <a:pathLst>
              <a:path w="187960" h="62864">
                <a:moveTo>
                  <a:pt x="0" y="62457"/>
                </a:moveTo>
                <a:lnTo>
                  <a:pt x="0" y="0"/>
                </a:lnTo>
                <a:lnTo>
                  <a:pt x="187468" y="31228"/>
                </a:lnTo>
                <a:lnTo>
                  <a:pt x="0" y="62457"/>
                </a:lnTo>
                <a:close/>
              </a:path>
            </a:pathLst>
          </a:custGeom>
          <a:solidFill>
            <a:srgbClr val="000000"/>
          </a:solidFill>
        </p:spPr>
        <p:txBody>
          <a:bodyPr wrap="square" lIns="0" tIns="0" rIns="0" bIns="0" rtlCol="0"/>
          <a:lstStyle/>
          <a:p>
            <a:endParaRPr smtClean="0">
              <a:solidFill>
                <a:prstClr val="black"/>
              </a:solidFill>
            </a:endParaRPr>
          </a:p>
        </p:txBody>
      </p:sp>
      <p:sp>
        <p:nvSpPr>
          <p:cNvPr id="113" name="bk object 113"/>
          <p:cNvSpPr/>
          <p:nvPr/>
        </p:nvSpPr>
        <p:spPr>
          <a:xfrm>
            <a:off x="2771824" y="3685516"/>
            <a:ext cx="187960" cy="62865"/>
          </a:xfrm>
          <a:custGeom>
            <a:avLst/>
            <a:gdLst/>
            <a:ahLst/>
            <a:cxnLst/>
            <a:rect l="l" t="t" r="r" b="b"/>
            <a:pathLst>
              <a:path w="187960" h="62864">
                <a:moveTo>
                  <a:pt x="187468" y="31228"/>
                </a:moveTo>
                <a:lnTo>
                  <a:pt x="0" y="62457"/>
                </a:lnTo>
                <a:lnTo>
                  <a:pt x="0" y="0"/>
                </a:lnTo>
                <a:lnTo>
                  <a:pt x="187468" y="31228"/>
                </a:lnTo>
                <a:close/>
              </a:path>
            </a:pathLst>
          </a:custGeom>
          <a:ln w="7809">
            <a:solidFill>
              <a:srgbClr val="000000"/>
            </a:solidFill>
          </a:ln>
        </p:spPr>
        <p:txBody>
          <a:bodyPr wrap="square" lIns="0" tIns="0" rIns="0" bIns="0" rtlCol="0"/>
          <a:lstStyle/>
          <a:p>
            <a:endParaRPr smtClean="0">
              <a:solidFill>
                <a:prstClr val="black"/>
              </a:solidFill>
            </a:endParaRPr>
          </a:p>
        </p:txBody>
      </p:sp>
      <p:sp>
        <p:nvSpPr>
          <p:cNvPr id="114" name="bk object 114"/>
          <p:cNvSpPr/>
          <p:nvPr/>
        </p:nvSpPr>
        <p:spPr>
          <a:xfrm>
            <a:off x="1486400" y="8806889"/>
            <a:ext cx="2008505" cy="0"/>
          </a:xfrm>
          <a:custGeom>
            <a:avLst/>
            <a:gdLst/>
            <a:ahLst/>
            <a:cxnLst/>
            <a:rect l="l" t="t" r="r" b="b"/>
            <a:pathLst>
              <a:path w="2008504">
                <a:moveTo>
                  <a:pt x="0" y="0"/>
                </a:moveTo>
                <a:lnTo>
                  <a:pt x="2008486" y="0"/>
                </a:lnTo>
              </a:path>
            </a:pathLst>
          </a:custGeom>
          <a:ln w="7810">
            <a:solidFill>
              <a:srgbClr val="000000"/>
            </a:solidFill>
          </a:ln>
        </p:spPr>
        <p:txBody>
          <a:bodyPr wrap="square" lIns="0" tIns="0" rIns="0" bIns="0" rtlCol="0"/>
          <a:lstStyle/>
          <a:p>
            <a:endParaRPr smtClean="0">
              <a:solidFill>
                <a:prstClr val="black"/>
              </a:solidFill>
            </a:endParaRPr>
          </a:p>
        </p:txBody>
      </p:sp>
      <p:sp>
        <p:nvSpPr>
          <p:cNvPr id="115" name="bk object 115"/>
          <p:cNvSpPr/>
          <p:nvPr/>
        </p:nvSpPr>
        <p:spPr>
          <a:xfrm>
            <a:off x="1519915" y="8655865"/>
            <a:ext cx="0" cy="107314"/>
          </a:xfrm>
          <a:custGeom>
            <a:avLst/>
            <a:gdLst/>
            <a:ahLst/>
            <a:cxnLst/>
            <a:rect l="l" t="t" r="r" b="b"/>
            <a:pathLst>
              <a:path h="107315">
                <a:moveTo>
                  <a:pt x="0" y="107153"/>
                </a:moveTo>
                <a:lnTo>
                  <a:pt x="0" y="0"/>
                </a:lnTo>
              </a:path>
            </a:pathLst>
          </a:custGeom>
          <a:ln w="7807">
            <a:solidFill>
              <a:srgbClr val="000000"/>
            </a:solidFill>
          </a:ln>
        </p:spPr>
        <p:txBody>
          <a:bodyPr wrap="square" lIns="0" tIns="0" rIns="0" bIns="0" rtlCol="0"/>
          <a:lstStyle/>
          <a:p>
            <a:endParaRPr smtClean="0">
              <a:solidFill>
                <a:prstClr val="black"/>
              </a:solidFill>
            </a:endParaRPr>
          </a:p>
        </p:txBody>
      </p:sp>
      <p:sp>
        <p:nvSpPr>
          <p:cNvPr id="116" name="bk object 116"/>
          <p:cNvSpPr/>
          <p:nvPr/>
        </p:nvSpPr>
        <p:spPr>
          <a:xfrm>
            <a:off x="1519915" y="8655865"/>
            <a:ext cx="36195" cy="59690"/>
          </a:xfrm>
          <a:custGeom>
            <a:avLst/>
            <a:gdLst/>
            <a:ahLst/>
            <a:cxnLst/>
            <a:rect l="l" t="t" r="r" b="b"/>
            <a:pathLst>
              <a:path w="36194" h="59690">
                <a:moveTo>
                  <a:pt x="0" y="0"/>
                </a:moveTo>
                <a:lnTo>
                  <a:pt x="35700" y="59523"/>
                </a:lnTo>
              </a:path>
            </a:pathLst>
          </a:custGeom>
          <a:ln w="7807">
            <a:solidFill>
              <a:srgbClr val="000000"/>
            </a:solidFill>
          </a:ln>
        </p:spPr>
        <p:txBody>
          <a:bodyPr wrap="square" lIns="0" tIns="0" rIns="0" bIns="0" rtlCol="0"/>
          <a:lstStyle/>
          <a:p>
            <a:endParaRPr smtClean="0">
              <a:solidFill>
                <a:prstClr val="black"/>
              </a:solidFill>
            </a:endParaRPr>
          </a:p>
        </p:txBody>
      </p:sp>
      <p:sp>
        <p:nvSpPr>
          <p:cNvPr id="117" name="bk object 117"/>
          <p:cNvSpPr/>
          <p:nvPr/>
        </p:nvSpPr>
        <p:spPr>
          <a:xfrm>
            <a:off x="1555615" y="8655865"/>
            <a:ext cx="36195" cy="59690"/>
          </a:xfrm>
          <a:custGeom>
            <a:avLst/>
            <a:gdLst/>
            <a:ahLst/>
            <a:cxnLst/>
            <a:rect l="l" t="t" r="r" b="b"/>
            <a:pathLst>
              <a:path w="36194" h="59690">
                <a:moveTo>
                  <a:pt x="0" y="59523"/>
                </a:moveTo>
                <a:lnTo>
                  <a:pt x="35711" y="0"/>
                </a:lnTo>
              </a:path>
            </a:pathLst>
          </a:custGeom>
          <a:ln w="7807">
            <a:solidFill>
              <a:srgbClr val="000000"/>
            </a:solidFill>
          </a:ln>
        </p:spPr>
        <p:txBody>
          <a:bodyPr wrap="square" lIns="0" tIns="0" rIns="0" bIns="0" rtlCol="0"/>
          <a:lstStyle/>
          <a:p>
            <a:endParaRPr smtClean="0">
              <a:solidFill>
                <a:prstClr val="black"/>
              </a:solidFill>
            </a:endParaRPr>
          </a:p>
        </p:txBody>
      </p:sp>
      <p:sp>
        <p:nvSpPr>
          <p:cNvPr id="118" name="bk object 118"/>
          <p:cNvSpPr/>
          <p:nvPr/>
        </p:nvSpPr>
        <p:spPr>
          <a:xfrm>
            <a:off x="1591327" y="8655865"/>
            <a:ext cx="0" cy="107314"/>
          </a:xfrm>
          <a:custGeom>
            <a:avLst/>
            <a:gdLst/>
            <a:ahLst/>
            <a:cxnLst/>
            <a:rect l="l" t="t" r="r" b="b"/>
            <a:pathLst>
              <a:path h="107315">
                <a:moveTo>
                  <a:pt x="0" y="0"/>
                </a:moveTo>
                <a:lnTo>
                  <a:pt x="0" y="107153"/>
                </a:lnTo>
              </a:path>
            </a:pathLst>
          </a:custGeom>
          <a:ln w="7807">
            <a:solidFill>
              <a:srgbClr val="000000"/>
            </a:solidFill>
          </a:ln>
        </p:spPr>
        <p:txBody>
          <a:bodyPr wrap="square" lIns="0" tIns="0" rIns="0" bIns="0" rtlCol="0"/>
          <a:lstStyle/>
          <a:p>
            <a:endParaRPr smtClean="0">
              <a:solidFill>
                <a:prstClr val="black"/>
              </a:solidFill>
            </a:endParaRPr>
          </a:p>
        </p:txBody>
      </p:sp>
      <p:sp>
        <p:nvSpPr>
          <p:cNvPr id="119" name="bk object 119"/>
          <p:cNvSpPr/>
          <p:nvPr/>
        </p:nvSpPr>
        <p:spPr>
          <a:xfrm>
            <a:off x="1623122" y="8687675"/>
            <a:ext cx="61378" cy="79249"/>
          </a:xfrm>
          <a:prstGeom prst="rect">
            <a:avLst/>
          </a:prstGeom>
          <a:blipFill>
            <a:blip r:embed="rId26" cstate="print"/>
            <a:stretch>
              <a:fillRect/>
            </a:stretch>
          </a:blipFill>
        </p:spPr>
        <p:txBody>
          <a:bodyPr wrap="square" lIns="0" tIns="0" rIns="0" bIns="0" rtlCol="0"/>
          <a:lstStyle/>
          <a:p>
            <a:endParaRPr smtClean="0">
              <a:solidFill>
                <a:prstClr val="black"/>
              </a:solidFill>
            </a:endParaRPr>
          </a:p>
        </p:txBody>
      </p:sp>
      <p:sp>
        <p:nvSpPr>
          <p:cNvPr id="120" name="bk object 120"/>
          <p:cNvSpPr/>
          <p:nvPr/>
        </p:nvSpPr>
        <p:spPr>
          <a:xfrm>
            <a:off x="1706446" y="8687675"/>
            <a:ext cx="222033" cy="79249"/>
          </a:xfrm>
          <a:prstGeom prst="rect">
            <a:avLst/>
          </a:prstGeom>
          <a:blipFill>
            <a:blip r:embed="rId27" cstate="print"/>
            <a:stretch>
              <a:fillRect/>
            </a:stretch>
          </a:blipFill>
        </p:spPr>
        <p:txBody>
          <a:bodyPr wrap="square" lIns="0" tIns="0" rIns="0" bIns="0" rtlCol="0"/>
          <a:lstStyle/>
          <a:p>
            <a:endParaRPr smtClean="0">
              <a:solidFill>
                <a:prstClr val="black"/>
              </a:solidFill>
            </a:endParaRPr>
          </a:p>
        </p:txBody>
      </p:sp>
      <p:sp>
        <p:nvSpPr>
          <p:cNvPr id="121" name="bk object 121"/>
          <p:cNvSpPr/>
          <p:nvPr/>
        </p:nvSpPr>
        <p:spPr>
          <a:xfrm>
            <a:off x="1960286" y="8691579"/>
            <a:ext cx="0" cy="71755"/>
          </a:xfrm>
          <a:custGeom>
            <a:avLst/>
            <a:gdLst/>
            <a:ahLst/>
            <a:cxnLst/>
            <a:rect l="l" t="t" r="r" b="b"/>
            <a:pathLst>
              <a:path h="71754">
                <a:moveTo>
                  <a:pt x="0" y="71439"/>
                </a:moveTo>
                <a:lnTo>
                  <a:pt x="0" y="0"/>
                </a:lnTo>
              </a:path>
            </a:pathLst>
          </a:custGeom>
          <a:ln w="7807">
            <a:solidFill>
              <a:srgbClr val="000000"/>
            </a:solidFill>
          </a:ln>
        </p:spPr>
        <p:txBody>
          <a:bodyPr wrap="square" lIns="0" tIns="0" rIns="0" bIns="0" rtlCol="0"/>
          <a:lstStyle/>
          <a:p>
            <a:endParaRPr smtClean="0">
              <a:solidFill>
                <a:prstClr val="black"/>
              </a:solidFill>
            </a:endParaRPr>
          </a:p>
        </p:txBody>
      </p:sp>
      <p:sp>
        <p:nvSpPr>
          <p:cNvPr id="122" name="bk object 122"/>
          <p:cNvSpPr/>
          <p:nvPr/>
        </p:nvSpPr>
        <p:spPr>
          <a:xfrm>
            <a:off x="1960286" y="8691579"/>
            <a:ext cx="24130" cy="0"/>
          </a:xfrm>
          <a:custGeom>
            <a:avLst/>
            <a:gdLst/>
            <a:ahLst/>
            <a:cxnLst/>
            <a:rect l="l" t="t" r="r" b="b"/>
            <a:pathLst>
              <a:path w="24130">
                <a:moveTo>
                  <a:pt x="0" y="0"/>
                </a:moveTo>
                <a:lnTo>
                  <a:pt x="23800" y="0"/>
                </a:lnTo>
              </a:path>
            </a:pathLst>
          </a:custGeom>
          <a:ln w="7810">
            <a:solidFill>
              <a:srgbClr val="000000"/>
            </a:solidFill>
          </a:ln>
        </p:spPr>
        <p:txBody>
          <a:bodyPr wrap="square" lIns="0" tIns="0" rIns="0" bIns="0" rtlCol="0"/>
          <a:lstStyle/>
          <a:p>
            <a:endParaRPr smtClean="0">
              <a:solidFill>
                <a:prstClr val="black"/>
              </a:solidFill>
            </a:endParaRPr>
          </a:p>
        </p:txBody>
      </p:sp>
      <p:sp>
        <p:nvSpPr>
          <p:cNvPr id="123" name="bk object 123"/>
          <p:cNvSpPr/>
          <p:nvPr/>
        </p:nvSpPr>
        <p:spPr>
          <a:xfrm>
            <a:off x="1984086" y="8691579"/>
            <a:ext cx="12065" cy="12065"/>
          </a:xfrm>
          <a:custGeom>
            <a:avLst/>
            <a:gdLst/>
            <a:ahLst/>
            <a:cxnLst/>
            <a:rect l="l" t="t" r="r" b="b"/>
            <a:pathLst>
              <a:path w="12064" h="12065">
                <a:moveTo>
                  <a:pt x="11900" y="11904"/>
                </a:moveTo>
                <a:lnTo>
                  <a:pt x="11900" y="11681"/>
                </a:lnTo>
                <a:lnTo>
                  <a:pt x="11900" y="11458"/>
                </a:lnTo>
                <a:lnTo>
                  <a:pt x="11888" y="11235"/>
                </a:lnTo>
                <a:lnTo>
                  <a:pt x="11866" y="11012"/>
                </a:lnTo>
                <a:lnTo>
                  <a:pt x="11855" y="10789"/>
                </a:lnTo>
                <a:lnTo>
                  <a:pt x="11833" y="10577"/>
                </a:lnTo>
                <a:lnTo>
                  <a:pt x="11799" y="10353"/>
                </a:lnTo>
                <a:lnTo>
                  <a:pt x="11766" y="10130"/>
                </a:lnTo>
                <a:lnTo>
                  <a:pt x="11732" y="9907"/>
                </a:lnTo>
                <a:lnTo>
                  <a:pt x="11699" y="9684"/>
                </a:lnTo>
                <a:lnTo>
                  <a:pt x="11654" y="9472"/>
                </a:lnTo>
                <a:lnTo>
                  <a:pt x="11610" y="9249"/>
                </a:lnTo>
                <a:lnTo>
                  <a:pt x="11554" y="9037"/>
                </a:lnTo>
                <a:lnTo>
                  <a:pt x="11498" y="8814"/>
                </a:lnTo>
                <a:lnTo>
                  <a:pt x="11442" y="8602"/>
                </a:lnTo>
                <a:lnTo>
                  <a:pt x="11375" y="8390"/>
                </a:lnTo>
                <a:lnTo>
                  <a:pt x="11309" y="8178"/>
                </a:lnTo>
                <a:lnTo>
                  <a:pt x="11230" y="7966"/>
                </a:lnTo>
                <a:lnTo>
                  <a:pt x="11164" y="7754"/>
                </a:lnTo>
                <a:lnTo>
                  <a:pt x="11074" y="7553"/>
                </a:lnTo>
                <a:lnTo>
                  <a:pt x="10996" y="7341"/>
                </a:lnTo>
                <a:lnTo>
                  <a:pt x="10907" y="7140"/>
                </a:lnTo>
                <a:lnTo>
                  <a:pt x="10818" y="6928"/>
                </a:lnTo>
                <a:lnTo>
                  <a:pt x="10717" y="6727"/>
                </a:lnTo>
                <a:lnTo>
                  <a:pt x="10617" y="6526"/>
                </a:lnTo>
                <a:lnTo>
                  <a:pt x="10517" y="6337"/>
                </a:lnTo>
                <a:lnTo>
                  <a:pt x="10416" y="6136"/>
                </a:lnTo>
                <a:lnTo>
                  <a:pt x="10305" y="5946"/>
                </a:lnTo>
                <a:lnTo>
                  <a:pt x="10193" y="5745"/>
                </a:lnTo>
                <a:lnTo>
                  <a:pt x="10071" y="5556"/>
                </a:lnTo>
                <a:lnTo>
                  <a:pt x="9948" y="5377"/>
                </a:lnTo>
                <a:lnTo>
                  <a:pt x="9825" y="5188"/>
                </a:lnTo>
                <a:lnTo>
                  <a:pt x="9702" y="5009"/>
                </a:lnTo>
                <a:lnTo>
                  <a:pt x="9569" y="4819"/>
                </a:lnTo>
                <a:lnTo>
                  <a:pt x="9435" y="4641"/>
                </a:lnTo>
                <a:lnTo>
                  <a:pt x="9301" y="4474"/>
                </a:lnTo>
                <a:lnTo>
                  <a:pt x="9156" y="4295"/>
                </a:lnTo>
                <a:lnTo>
                  <a:pt x="9011" y="4128"/>
                </a:lnTo>
                <a:lnTo>
                  <a:pt x="8866" y="3960"/>
                </a:lnTo>
                <a:lnTo>
                  <a:pt x="8710" y="3793"/>
                </a:lnTo>
                <a:lnTo>
                  <a:pt x="8565" y="3637"/>
                </a:lnTo>
                <a:lnTo>
                  <a:pt x="8409" y="3469"/>
                </a:lnTo>
                <a:lnTo>
                  <a:pt x="8241" y="3313"/>
                </a:lnTo>
                <a:lnTo>
                  <a:pt x="8085" y="3168"/>
                </a:lnTo>
                <a:lnTo>
                  <a:pt x="7918" y="3012"/>
                </a:lnTo>
                <a:lnTo>
                  <a:pt x="7751" y="2867"/>
                </a:lnTo>
                <a:lnTo>
                  <a:pt x="7583" y="2722"/>
                </a:lnTo>
                <a:lnTo>
                  <a:pt x="7405" y="2588"/>
                </a:lnTo>
                <a:lnTo>
                  <a:pt x="7227" y="2443"/>
                </a:lnTo>
                <a:lnTo>
                  <a:pt x="7048" y="2309"/>
                </a:lnTo>
                <a:lnTo>
                  <a:pt x="6870" y="2186"/>
                </a:lnTo>
                <a:lnTo>
                  <a:pt x="6691" y="2052"/>
                </a:lnTo>
                <a:lnTo>
                  <a:pt x="6502" y="1930"/>
                </a:lnTo>
                <a:lnTo>
                  <a:pt x="6312" y="1807"/>
                </a:lnTo>
                <a:lnTo>
                  <a:pt x="6122" y="1695"/>
                </a:lnTo>
                <a:lnTo>
                  <a:pt x="5933" y="1584"/>
                </a:lnTo>
                <a:lnTo>
                  <a:pt x="5732" y="1472"/>
                </a:lnTo>
                <a:lnTo>
                  <a:pt x="5542" y="1372"/>
                </a:lnTo>
                <a:lnTo>
                  <a:pt x="5342" y="1260"/>
                </a:lnTo>
                <a:lnTo>
                  <a:pt x="5141" y="1171"/>
                </a:lnTo>
                <a:lnTo>
                  <a:pt x="4940" y="1071"/>
                </a:lnTo>
                <a:lnTo>
                  <a:pt x="4739" y="981"/>
                </a:lnTo>
                <a:lnTo>
                  <a:pt x="4528" y="892"/>
                </a:lnTo>
                <a:lnTo>
                  <a:pt x="4327" y="814"/>
                </a:lnTo>
                <a:lnTo>
                  <a:pt x="4115" y="736"/>
                </a:lnTo>
                <a:lnTo>
                  <a:pt x="3903" y="658"/>
                </a:lnTo>
                <a:lnTo>
                  <a:pt x="3691" y="591"/>
                </a:lnTo>
                <a:lnTo>
                  <a:pt x="3479" y="524"/>
                </a:lnTo>
                <a:lnTo>
                  <a:pt x="3267" y="457"/>
                </a:lnTo>
                <a:lnTo>
                  <a:pt x="3055" y="401"/>
                </a:lnTo>
                <a:lnTo>
                  <a:pt x="2832" y="345"/>
                </a:lnTo>
                <a:lnTo>
                  <a:pt x="2620" y="290"/>
                </a:lnTo>
                <a:lnTo>
                  <a:pt x="2397" y="245"/>
                </a:lnTo>
                <a:lnTo>
                  <a:pt x="2174" y="200"/>
                </a:lnTo>
                <a:lnTo>
                  <a:pt x="1962" y="167"/>
                </a:lnTo>
                <a:lnTo>
                  <a:pt x="1739" y="133"/>
                </a:lnTo>
                <a:lnTo>
                  <a:pt x="1516" y="100"/>
                </a:lnTo>
                <a:lnTo>
                  <a:pt x="1293" y="66"/>
                </a:lnTo>
                <a:lnTo>
                  <a:pt x="1070" y="44"/>
                </a:lnTo>
                <a:lnTo>
                  <a:pt x="858" y="33"/>
                </a:lnTo>
                <a:lnTo>
                  <a:pt x="635" y="22"/>
                </a:lnTo>
                <a:lnTo>
                  <a:pt x="412" y="11"/>
                </a:lnTo>
                <a:lnTo>
                  <a:pt x="189" y="0"/>
                </a:lnTo>
                <a:lnTo>
                  <a:pt x="0" y="0"/>
                </a:lnTo>
              </a:path>
            </a:pathLst>
          </a:custGeom>
          <a:ln w="7808">
            <a:solidFill>
              <a:srgbClr val="000000"/>
            </a:solidFill>
          </a:ln>
        </p:spPr>
        <p:txBody>
          <a:bodyPr wrap="square" lIns="0" tIns="0" rIns="0" bIns="0" rtlCol="0"/>
          <a:lstStyle/>
          <a:p>
            <a:endParaRPr smtClean="0">
              <a:solidFill>
                <a:prstClr val="black"/>
              </a:solidFill>
            </a:endParaRPr>
          </a:p>
        </p:txBody>
      </p:sp>
      <p:sp>
        <p:nvSpPr>
          <p:cNvPr id="124" name="bk object 124"/>
          <p:cNvSpPr/>
          <p:nvPr/>
        </p:nvSpPr>
        <p:spPr>
          <a:xfrm>
            <a:off x="2027793" y="8651961"/>
            <a:ext cx="138733" cy="114962"/>
          </a:xfrm>
          <a:prstGeom prst="rect">
            <a:avLst/>
          </a:prstGeom>
          <a:blipFill>
            <a:blip r:embed="rId28" cstate="print"/>
            <a:stretch>
              <a:fillRect/>
            </a:stretch>
          </a:blipFill>
        </p:spPr>
        <p:txBody>
          <a:bodyPr wrap="square" lIns="0" tIns="0" rIns="0" bIns="0" rtlCol="0"/>
          <a:lstStyle/>
          <a:p>
            <a:endParaRPr smtClean="0">
              <a:solidFill>
                <a:prstClr val="black"/>
              </a:solidFill>
            </a:endParaRPr>
          </a:p>
        </p:txBody>
      </p:sp>
      <p:sp>
        <p:nvSpPr>
          <p:cNvPr id="125" name="bk object 125"/>
          <p:cNvSpPr/>
          <p:nvPr/>
        </p:nvSpPr>
        <p:spPr>
          <a:xfrm>
            <a:off x="1516010" y="8859138"/>
            <a:ext cx="55409" cy="114962"/>
          </a:xfrm>
          <a:prstGeom prst="rect">
            <a:avLst/>
          </a:prstGeom>
          <a:blipFill>
            <a:blip r:embed="rId29" cstate="print"/>
            <a:stretch>
              <a:fillRect/>
            </a:stretch>
          </a:blipFill>
        </p:spPr>
        <p:txBody>
          <a:bodyPr wrap="square" lIns="0" tIns="0" rIns="0" bIns="0" rtlCol="0"/>
          <a:lstStyle/>
          <a:p>
            <a:endParaRPr smtClean="0">
              <a:solidFill>
                <a:prstClr val="black"/>
              </a:solidFill>
            </a:endParaRPr>
          </a:p>
        </p:txBody>
      </p:sp>
      <p:sp>
        <p:nvSpPr>
          <p:cNvPr id="126" name="bk object 126"/>
          <p:cNvSpPr/>
          <p:nvPr/>
        </p:nvSpPr>
        <p:spPr>
          <a:xfrm>
            <a:off x="1599322" y="8859139"/>
            <a:ext cx="251807" cy="79249"/>
          </a:xfrm>
          <a:prstGeom prst="rect">
            <a:avLst/>
          </a:prstGeom>
          <a:blipFill>
            <a:blip r:embed="rId30" cstate="print"/>
            <a:stretch>
              <a:fillRect/>
            </a:stretch>
          </a:blipFill>
        </p:spPr>
        <p:txBody>
          <a:bodyPr wrap="square" lIns="0" tIns="0" rIns="0" bIns="0" rtlCol="0"/>
          <a:lstStyle/>
          <a:p>
            <a:endParaRPr smtClean="0">
              <a:solidFill>
                <a:prstClr val="black"/>
              </a:solidFill>
            </a:endParaRPr>
          </a:p>
        </p:txBody>
      </p:sp>
      <p:sp>
        <p:nvSpPr>
          <p:cNvPr id="127" name="bk object 127"/>
          <p:cNvSpPr/>
          <p:nvPr/>
        </p:nvSpPr>
        <p:spPr>
          <a:xfrm>
            <a:off x="1876974" y="8863043"/>
            <a:ext cx="0" cy="71755"/>
          </a:xfrm>
          <a:custGeom>
            <a:avLst/>
            <a:gdLst/>
            <a:ahLst/>
            <a:cxnLst/>
            <a:rect l="l" t="t" r="r" b="b"/>
            <a:pathLst>
              <a:path h="71754">
                <a:moveTo>
                  <a:pt x="0" y="71439"/>
                </a:moveTo>
                <a:lnTo>
                  <a:pt x="0" y="0"/>
                </a:lnTo>
              </a:path>
            </a:pathLst>
          </a:custGeom>
          <a:ln w="7807">
            <a:solidFill>
              <a:srgbClr val="000000"/>
            </a:solidFill>
          </a:ln>
        </p:spPr>
        <p:txBody>
          <a:bodyPr wrap="square" lIns="0" tIns="0" rIns="0" bIns="0" rtlCol="0"/>
          <a:lstStyle/>
          <a:p>
            <a:endParaRPr smtClean="0">
              <a:solidFill>
                <a:prstClr val="black"/>
              </a:solidFill>
            </a:endParaRPr>
          </a:p>
        </p:txBody>
      </p:sp>
      <p:sp>
        <p:nvSpPr>
          <p:cNvPr id="128" name="bk object 128"/>
          <p:cNvSpPr/>
          <p:nvPr/>
        </p:nvSpPr>
        <p:spPr>
          <a:xfrm>
            <a:off x="1876974" y="8863043"/>
            <a:ext cx="24130" cy="0"/>
          </a:xfrm>
          <a:custGeom>
            <a:avLst/>
            <a:gdLst/>
            <a:ahLst/>
            <a:cxnLst/>
            <a:rect l="l" t="t" r="r" b="b"/>
            <a:pathLst>
              <a:path w="24130">
                <a:moveTo>
                  <a:pt x="0" y="0"/>
                </a:moveTo>
                <a:lnTo>
                  <a:pt x="23800" y="0"/>
                </a:lnTo>
              </a:path>
            </a:pathLst>
          </a:custGeom>
          <a:ln w="7810">
            <a:solidFill>
              <a:srgbClr val="000000"/>
            </a:solidFill>
          </a:ln>
        </p:spPr>
        <p:txBody>
          <a:bodyPr wrap="square" lIns="0" tIns="0" rIns="0" bIns="0" rtlCol="0"/>
          <a:lstStyle/>
          <a:p>
            <a:endParaRPr smtClean="0">
              <a:solidFill>
                <a:prstClr val="black"/>
              </a:solidFill>
            </a:endParaRPr>
          </a:p>
        </p:txBody>
      </p:sp>
      <p:sp>
        <p:nvSpPr>
          <p:cNvPr id="129" name="bk object 129"/>
          <p:cNvSpPr/>
          <p:nvPr/>
        </p:nvSpPr>
        <p:spPr>
          <a:xfrm>
            <a:off x="1900774" y="8863043"/>
            <a:ext cx="12065" cy="12065"/>
          </a:xfrm>
          <a:custGeom>
            <a:avLst/>
            <a:gdLst/>
            <a:ahLst/>
            <a:cxnLst/>
            <a:rect l="l" t="t" r="r" b="b"/>
            <a:pathLst>
              <a:path w="12064" h="12065">
                <a:moveTo>
                  <a:pt x="11911" y="11904"/>
                </a:moveTo>
                <a:lnTo>
                  <a:pt x="11900" y="11681"/>
                </a:lnTo>
                <a:lnTo>
                  <a:pt x="11900" y="11458"/>
                </a:lnTo>
                <a:lnTo>
                  <a:pt x="11888" y="11235"/>
                </a:lnTo>
                <a:lnTo>
                  <a:pt x="11877" y="11012"/>
                </a:lnTo>
                <a:lnTo>
                  <a:pt x="11855" y="10789"/>
                </a:lnTo>
                <a:lnTo>
                  <a:pt x="11833" y="10565"/>
                </a:lnTo>
                <a:lnTo>
                  <a:pt x="11810" y="10342"/>
                </a:lnTo>
                <a:lnTo>
                  <a:pt x="11777" y="10119"/>
                </a:lnTo>
                <a:lnTo>
                  <a:pt x="11743" y="9907"/>
                </a:lnTo>
                <a:lnTo>
                  <a:pt x="11699" y="9684"/>
                </a:lnTo>
                <a:lnTo>
                  <a:pt x="11654" y="9461"/>
                </a:lnTo>
                <a:lnTo>
                  <a:pt x="11610" y="9249"/>
                </a:lnTo>
                <a:lnTo>
                  <a:pt x="11554" y="9026"/>
                </a:lnTo>
                <a:lnTo>
                  <a:pt x="11498" y="8814"/>
                </a:lnTo>
                <a:lnTo>
                  <a:pt x="11442" y="8602"/>
                </a:lnTo>
                <a:lnTo>
                  <a:pt x="11375" y="8379"/>
                </a:lnTo>
                <a:lnTo>
                  <a:pt x="11309" y="8167"/>
                </a:lnTo>
                <a:lnTo>
                  <a:pt x="11242" y="7966"/>
                </a:lnTo>
                <a:lnTo>
                  <a:pt x="11164" y="7754"/>
                </a:lnTo>
                <a:lnTo>
                  <a:pt x="11085" y="7542"/>
                </a:lnTo>
                <a:lnTo>
                  <a:pt x="10996" y="7330"/>
                </a:lnTo>
                <a:lnTo>
                  <a:pt x="10907" y="7129"/>
                </a:lnTo>
                <a:lnTo>
                  <a:pt x="10818" y="6928"/>
                </a:lnTo>
                <a:lnTo>
                  <a:pt x="10729" y="6727"/>
                </a:lnTo>
                <a:lnTo>
                  <a:pt x="10628" y="6526"/>
                </a:lnTo>
                <a:lnTo>
                  <a:pt x="10517" y="6326"/>
                </a:lnTo>
                <a:lnTo>
                  <a:pt x="10416" y="6125"/>
                </a:lnTo>
                <a:lnTo>
                  <a:pt x="10305" y="5935"/>
                </a:lnTo>
                <a:lnTo>
                  <a:pt x="10193" y="5745"/>
                </a:lnTo>
                <a:lnTo>
                  <a:pt x="10071" y="5556"/>
                </a:lnTo>
                <a:lnTo>
                  <a:pt x="9959" y="5366"/>
                </a:lnTo>
                <a:lnTo>
                  <a:pt x="9825" y="5176"/>
                </a:lnTo>
                <a:lnTo>
                  <a:pt x="9702" y="4998"/>
                </a:lnTo>
                <a:lnTo>
                  <a:pt x="9569" y="4819"/>
                </a:lnTo>
                <a:lnTo>
                  <a:pt x="9435" y="4641"/>
                </a:lnTo>
                <a:lnTo>
                  <a:pt x="9301" y="4462"/>
                </a:lnTo>
                <a:lnTo>
                  <a:pt x="9156" y="4295"/>
                </a:lnTo>
                <a:lnTo>
                  <a:pt x="9011" y="4117"/>
                </a:lnTo>
                <a:lnTo>
                  <a:pt x="8866" y="3949"/>
                </a:lnTo>
                <a:lnTo>
                  <a:pt x="8721" y="3793"/>
                </a:lnTo>
                <a:lnTo>
                  <a:pt x="8565" y="3626"/>
                </a:lnTo>
                <a:lnTo>
                  <a:pt x="8409" y="3469"/>
                </a:lnTo>
                <a:lnTo>
                  <a:pt x="8241" y="3313"/>
                </a:lnTo>
                <a:lnTo>
                  <a:pt x="8085" y="3157"/>
                </a:lnTo>
                <a:lnTo>
                  <a:pt x="7918" y="3012"/>
                </a:lnTo>
                <a:lnTo>
                  <a:pt x="7751" y="2867"/>
                </a:lnTo>
                <a:lnTo>
                  <a:pt x="7583" y="2722"/>
                </a:lnTo>
                <a:lnTo>
                  <a:pt x="7405" y="2577"/>
                </a:lnTo>
                <a:lnTo>
                  <a:pt x="7227" y="2443"/>
                </a:lnTo>
                <a:lnTo>
                  <a:pt x="7048" y="2309"/>
                </a:lnTo>
                <a:lnTo>
                  <a:pt x="6870" y="2175"/>
                </a:lnTo>
                <a:lnTo>
                  <a:pt x="6691" y="2052"/>
                </a:lnTo>
                <a:lnTo>
                  <a:pt x="6502" y="1930"/>
                </a:lnTo>
                <a:lnTo>
                  <a:pt x="6312" y="1807"/>
                </a:lnTo>
                <a:lnTo>
                  <a:pt x="6122" y="1684"/>
                </a:lnTo>
                <a:lnTo>
                  <a:pt x="5933" y="1573"/>
                </a:lnTo>
                <a:lnTo>
                  <a:pt x="5743" y="1461"/>
                </a:lnTo>
                <a:lnTo>
                  <a:pt x="5542" y="1361"/>
                </a:lnTo>
                <a:lnTo>
                  <a:pt x="5342" y="1260"/>
                </a:lnTo>
                <a:lnTo>
                  <a:pt x="5141" y="1160"/>
                </a:lnTo>
                <a:lnTo>
                  <a:pt x="4940" y="1071"/>
                </a:lnTo>
                <a:lnTo>
                  <a:pt x="4739" y="970"/>
                </a:lnTo>
                <a:lnTo>
                  <a:pt x="4528" y="892"/>
                </a:lnTo>
                <a:lnTo>
                  <a:pt x="4327" y="803"/>
                </a:lnTo>
                <a:lnTo>
                  <a:pt x="4115" y="725"/>
                </a:lnTo>
                <a:lnTo>
                  <a:pt x="3903" y="647"/>
                </a:lnTo>
                <a:lnTo>
                  <a:pt x="3691" y="580"/>
                </a:lnTo>
                <a:lnTo>
                  <a:pt x="3479" y="513"/>
                </a:lnTo>
                <a:lnTo>
                  <a:pt x="3267" y="446"/>
                </a:lnTo>
                <a:lnTo>
                  <a:pt x="3055" y="390"/>
                </a:lnTo>
                <a:lnTo>
                  <a:pt x="2832" y="334"/>
                </a:lnTo>
                <a:lnTo>
                  <a:pt x="2620" y="290"/>
                </a:lnTo>
                <a:lnTo>
                  <a:pt x="2397" y="234"/>
                </a:lnTo>
                <a:lnTo>
                  <a:pt x="2185" y="200"/>
                </a:lnTo>
                <a:lnTo>
                  <a:pt x="1962" y="156"/>
                </a:lnTo>
                <a:lnTo>
                  <a:pt x="1739" y="122"/>
                </a:lnTo>
                <a:lnTo>
                  <a:pt x="1516" y="89"/>
                </a:lnTo>
                <a:lnTo>
                  <a:pt x="1304" y="66"/>
                </a:lnTo>
                <a:lnTo>
                  <a:pt x="1081" y="44"/>
                </a:lnTo>
                <a:lnTo>
                  <a:pt x="858" y="22"/>
                </a:lnTo>
                <a:lnTo>
                  <a:pt x="635" y="11"/>
                </a:lnTo>
                <a:lnTo>
                  <a:pt x="412" y="0"/>
                </a:lnTo>
                <a:lnTo>
                  <a:pt x="189" y="0"/>
                </a:lnTo>
                <a:lnTo>
                  <a:pt x="0" y="0"/>
                </a:lnTo>
              </a:path>
            </a:pathLst>
          </a:custGeom>
          <a:ln w="7808">
            <a:solidFill>
              <a:srgbClr val="000000"/>
            </a:solidFill>
          </a:ln>
        </p:spPr>
        <p:txBody>
          <a:bodyPr wrap="square" lIns="0" tIns="0" rIns="0" bIns="0" rtlCol="0"/>
          <a:lstStyle/>
          <a:p>
            <a:endParaRPr smtClean="0">
              <a:solidFill>
                <a:prstClr val="black"/>
              </a:solidFill>
            </a:endParaRPr>
          </a:p>
        </p:txBody>
      </p:sp>
      <p:sp>
        <p:nvSpPr>
          <p:cNvPr id="2" name="Holder 2"/>
          <p:cNvSpPr>
            <a:spLocks noGrp="1"/>
          </p:cNvSpPr>
          <p:nvPr>
            <p:ph type="ctrTitle"/>
          </p:nvPr>
        </p:nvSpPr>
        <p:spPr>
          <a:xfrm>
            <a:off x="975360" y="3023616"/>
            <a:ext cx="11054080" cy="2048255"/>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950720" y="5462016"/>
            <a:ext cx="9103359" cy="24384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endParaRPr lang="en-US">
              <a:solidFill>
                <a:prstClr val="black">
                  <a:tint val="75000"/>
                </a:prstClr>
              </a:solidFill>
            </a:endParaRPr>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a:t>
            </a:fld>
            <a:endParaRPr>
              <a:solidFill>
                <a:prstClr val="black">
                  <a:tint val="75000"/>
                </a:prstClr>
              </a:solidFill>
            </a:endParaRPr>
          </a:p>
        </p:txBody>
      </p:sp>
    </p:spTree>
    <p:extLst>
      <p:ext uri="{BB962C8B-B14F-4D97-AF65-F5344CB8AC3E}">
        <p14:creationId xmlns:p14="http://schemas.microsoft.com/office/powerpoint/2010/main" val="1771319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200" b="0" i="0">
                <a:solidFill>
                  <a:srgbClr val="0433FF"/>
                </a:solidFill>
                <a:latin typeface="Century Gothic"/>
                <a:cs typeface="Century Gothic"/>
              </a:defRPr>
            </a:lvl1pPr>
          </a:lstStyle>
          <a:p>
            <a:endParaRPr/>
          </a:p>
        </p:txBody>
      </p:sp>
      <p:sp>
        <p:nvSpPr>
          <p:cNvPr id="3" name="Holder 3"/>
          <p:cNvSpPr>
            <a:spLocks noGrp="1"/>
          </p:cNvSpPr>
          <p:nvPr>
            <p:ph type="body" idx="1"/>
          </p:nvPr>
        </p:nvSpPr>
        <p:spPr/>
        <p:txBody>
          <a:bodyPr lIns="0" tIns="0" rIns="0" bIns="0"/>
          <a:lstStyle>
            <a:lvl1pPr>
              <a:defRPr sz="1300" b="0" i="0">
                <a:solidFill>
                  <a:srgbClr val="252525"/>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endParaRPr lang="en-US">
              <a:solidFill>
                <a:prstClr val="black">
                  <a:tint val="75000"/>
                </a:prstClr>
              </a:solidFill>
            </a:endParaRPr>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a:t>
            </a:fld>
            <a:endParaRPr>
              <a:solidFill>
                <a:prstClr val="black">
                  <a:tint val="75000"/>
                </a:prstClr>
              </a:solidFill>
            </a:endParaRPr>
          </a:p>
        </p:txBody>
      </p:sp>
    </p:spTree>
    <p:extLst>
      <p:ext uri="{BB962C8B-B14F-4D97-AF65-F5344CB8AC3E}">
        <p14:creationId xmlns:p14="http://schemas.microsoft.com/office/powerpoint/2010/main" val="38713319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200" b="0" i="0">
                <a:solidFill>
                  <a:srgbClr val="0433FF"/>
                </a:solidFill>
                <a:latin typeface="Century Gothic"/>
                <a:cs typeface="Century Gothic"/>
              </a:defRPr>
            </a:lvl1pPr>
          </a:lstStyle>
          <a:p>
            <a:endParaRPr/>
          </a:p>
        </p:txBody>
      </p:sp>
      <p:sp>
        <p:nvSpPr>
          <p:cNvPr id="3" name="Holder 3"/>
          <p:cNvSpPr>
            <a:spLocks noGrp="1"/>
          </p:cNvSpPr>
          <p:nvPr>
            <p:ph sz="half" idx="2"/>
          </p:nvPr>
        </p:nvSpPr>
        <p:spPr>
          <a:xfrm>
            <a:off x="650240" y="2243328"/>
            <a:ext cx="5657088" cy="6437376"/>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697471" y="2243328"/>
            <a:ext cx="5657088" cy="6437376"/>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endParaRPr lang="en-US">
              <a:solidFill>
                <a:prstClr val="black">
                  <a:tint val="75000"/>
                </a:prstClr>
              </a:solidFill>
            </a:endParaRPr>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a:t>
            </a:fld>
            <a:endParaRPr>
              <a:solidFill>
                <a:prstClr val="black">
                  <a:tint val="75000"/>
                </a:prstClr>
              </a:solidFill>
            </a:endParaRPr>
          </a:p>
        </p:txBody>
      </p:sp>
    </p:spTree>
    <p:extLst>
      <p:ext uri="{BB962C8B-B14F-4D97-AF65-F5344CB8AC3E}">
        <p14:creationId xmlns:p14="http://schemas.microsoft.com/office/powerpoint/2010/main" val="1732637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200" b="0" i="0">
                <a:solidFill>
                  <a:srgbClr val="0433FF"/>
                </a:solidFill>
                <a:latin typeface="Century Gothic"/>
                <a:cs typeface="Century Gothic"/>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endParaRPr lang="en-US">
              <a:solidFill>
                <a:prstClr val="black">
                  <a:tint val="75000"/>
                </a:prstClr>
              </a:solidFill>
            </a:endParaRPr>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a:t>
            </a:fld>
            <a:endParaRPr>
              <a:solidFill>
                <a:prstClr val="black">
                  <a:tint val="75000"/>
                </a:prstClr>
              </a:solidFill>
            </a:endParaRPr>
          </a:p>
        </p:txBody>
      </p:sp>
    </p:spTree>
    <p:extLst>
      <p:ext uri="{BB962C8B-B14F-4D97-AF65-F5344CB8AC3E}">
        <p14:creationId xmlns:p14="http://schemas.microsoft.com/office/powerpoint/2010/main" val="32001694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endParaRPr lang="en-US">
              <a:solidFill>
                <a:prstClr val="black">
                  <a:tint val="75000"/>
                </a:prstClr>
              </a:solidFill>
            </a:endParaRPr>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a:t>
            </a:fld>
            <a:endParaRPr>
              <a:solidFill>
                <a:prstClr val="black">
                  <a:tint val="75000"/>
                </a:prstClr>
              </a:solidFill>
            </a:endParaRPr>
          </a:p>
        </p:txBody>
      </p:sp>
    </p:spTree>
    <p:extLst>
      <p:ext uri="{BB962C8B-B14F-4D97-AF65-F5344CB8AC3E}">
        <p14:creationId xmlns:p14="http://schemas.microsoft.com/office/powerpoint/2010/main" val="32486199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762548" y="3576322"/>
            <a:ext cx="9387308" cy="3218177"/>
          </a:xfrm>
        </p:spPr>
        <p:txBody>
          <a:bodyPr anchor="b">
            <a:normAutofit/>
          </a:bodyPr>
          <a:lstStyle>
            <a:lvl1pPr>
              <a:defRPr sz="7680"/>
            </a:lvl1pPr>
          </a:lstStyle>
          <a:p>
            <a:r>
              <a:rPr lang="en-US" smtClean="0"/>
              <a:t>Click to edit Master title style</a:t>
            </a:r>
            <a:endParaRPr lang="en-US" dirty="0"/>
          </a:p>
        </p:txBody>
      </p:sp>
      <p:sp>
        <p:nvSpPr>
          <p:cNvPr id="3" name="Subtitle 2"/>
          <p:cNvSpPr>
            <a:spLocks noGrp="1"/>
          </p:cNvSpPr>
          <p:nvPr>
            <p:ph type="subTitle" idx="1"/>
          </p:nvPr>
        </p:nvSpPr>
        <p:spPr>
          <a:xfrm>
            <a:off x="2762548" y="6794497"/>
            <a:ext cx="9387308" cy="1601825"/>
          </a:xfrm>
        </p:spPr>
        <p:txBody>
          <a:bodyPr anchor="t"/>
          <a:lstStyle>
            <a:lvl1pPr marL="0" indent="0" algn="l">
              <a:buNone/>
              <a:defRPr>
                <a:solidFill>
                  <a:schemeClr val="tx1">
                    <a:lumMod val="65000"/>
                    <a:lumOff val="35000"/>
                  </a:schemeClr>
                </a:solidFill>
              </a:defRPr>
            </a:lvl1pPr>
            <a:lvl2pPr marL="650230" indent="0" algn="ctr">
              <a:buNone/>
              <a:defRPr>
                <a:solidFill>
                  <a:schemeClr val="tx1">
                    <a:tint val="75000"/>
                  </a:schemeClr>
                </a:solidFill>
              </a:defRPr>
            </a:lvl2pPr>
            <a:lvl3pPr marL="1300460" indent="0" algn="ctr">
              <a:buNone/>
              <a:defRPr>
                <a:solidFill>
                  <a:schemeClr val="tx1">
                    <a:tint val="75000"/>
                  </a:schemeClr>
                </a:solidFill>
              </a:defRPr>
            </a:lvl3pPr>
            <a:lvl4pPr marL="1950690" indent="0" algn="ctr">
              <a:buNone/>
              <a:defRPr>
                <a:solidFill>
                  <a:schemeClr val="tx1">
                    <a:tint val="75000"/>
                  </a:schemeClr>
                </a:solidFill>
              </a:defRPr>
            </a:lvl4pPr>
            <a:lvl5pPr marL="2600919" indent="0" algn="ctr">
              <a:buNone/>
              <a:defRPr>
                <a:solidFill>
                  <a:schemeClr val="tx1">
                    <a:tint val="75000"/>
                  </a:schemeClr>
                </a:solidFill>
              </a:defRPr>
            </a:lvl5pPr>
            <a:lvl6pPr marL="3251149" indent="0" algn="ctr">
              <a:buNone/>
              <a:defRPr>
                <a:solidFill>
                  <a:schemeClr val="tx1">
                    <a:tint val="75000"/>
                  </a:schemeClr>
                </a:solidFill>
              </a:defRPr>
            </a:lvl6pPr>
            <a:lvl7pPr marL="3901379" indent="0" algn="ctr">
              <a:buNone/>
              <a:defRPr>
                <a:solidFill>
                  <a:schemeClr val="tx1">
                    <a:tint val="75000"/>
                  </a:schemeClr>
                </a:solidFill>
              </a:defRPr>
            </a:lvl7pPr>
            <a:lvl8pPr marL="4551609" indent="0" algn="ctr">
              <a:buNone/>
              <a:defRPr>
                <a:solidFill>
                  <a:schemeClr val="tx1">
                    <a:tint val="75000"/>
                  </a:schemeClr>
                </a:solidFill>
              </a:defRPr>
            </a:lvl8pPr>
            <a:lvl9pPr marL="5201839"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9" name="Freeform 8"/>
          <p:cNvSpPr/>
          <p:nvPr/>
        </p:nvSpPr>
        <p:spPr bwMode="auto">
          <a:xfrm>
            <a:off x="-45111" y="6145648"/>
            <a:ext cx="1984673" cy="1111866"/>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602075" y="6442015"/>
            <a:ext cx="831969" cy="519289"/>
          </a:xfrm>
        </p:spPr>
        <p:txBody>
          <a:bodyPr/>
          <a:lstStyle/>
          <a:p>
            <a:fld id="{C4D9C544-6E7E-467D-9EB4-E09565C56695}" type="slidenum">
              <a:rPr lang="en-US" smtClean="0"/>
              <a:pPr/>
              <a:t>‹#›</a:t>
            </a:fld>
            <a:endParaRPr lang="en-US"/>
          </a:p>
        </p:txBody>
      </p:sp>
    </p:spTree>
    <p:extLst>
      <p:ext uri="{BB962C8B-B14F-4D97-AF65-F5344CB8AC3E}">
        <p14:creationId xmlns:p14="http://schemas.microsoft.com/office/powerpoint/2010/main" val="368367438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image" Target="../media/image1.jpe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theme" Target="../theme/theme2.xml"/><Relationship Id="rId5" Type="http://schemas.openxmlformats.org/officeDocument/2006/relationships/slideLayout" Target="../slideLayouts/slideLayout8.xml"/><Relationship Id="rId4" Type="http://schemas.openxmlformats.org/officeDocument/2006/relationships/slideLayout" Target="../slideLayouts/slideLayout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slideLayout" Target="../slideLayouts/slideLayout21.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17" Type="http://schemas.openxmlformats.org/officeDocument/2006/relationships/theme" Target="../theme/theme3.xml"/><Relationship Id="rId2" Type="http://schemas.openxmlformats.org/officeDocument/2006/relationships/slideLayout" Target="../slideLayouts/slideLayout10.xml"/><Relationship Id="rId16" Type="http://schemas.openxmlformats.org/officeDocument/2006/relationships/slideLayout" Target="../slideLayouts/slideLayout24.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5" Type="http://schemas.openxmlformats.org/officeDocument/2006/relationships/slideLayout" Target="../slideLayouts/slideLayout2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Picture 9" descr="CoverGraphic.jpg"/>
          <p:cNvPicPr>
            <a:picLocks noChangeAspect="1"/>
          </p:cNvPicPr>
          <p:nvPr userDrawn="1"/>
        </p:nvPicPr>
        <p:blipFill>
          <a:blip r:embed="rId5" cstate="print">
            <a:extLst>
              <a:ext uri="{28A0092B-C50C-407E-A947-70E740481C1C}">
                <a14:useLocalDpi xmlns:a14="http://schemas.microsoft.com/office/drawing/2010/main"/>
              </a:ext>
            </a:extLst>
          </a:blip>
          <a:srcRect/>
          <a:stretch>
            <a:fillRect/>
          </a:stretch>
        </p:blipFill>
        <p:spPr>
          <a:xfrm>
            <a:off x="-6376" y="9238229"/>
            <a:ext cx="13030810" cy="535007"/>
          </a:xfrm>
          <a:prstGeom prst="rect">
            <a:avLst/>
          </a:prstGeom>
        </p:spPr>
      </p:pic>
      <p:sp>
        <p:nvSpPr>
          <p:cNvPr id="3" name="Text Placeholder 2"/>
          <p:cNvSpPr>
            <a:spLocks noGrp="1"/>
          </p:cNvSpPr>
          <p:nvPr>
            <p:ph type="body" idx="1"/>
          </p:nvPr>
        </p:nvSpPr>
        <p:spPr>
          <a:xfrm>
            <a:off x="343523" y="1417033"/>
            <a:ext cx="12231872" cy="7608687"/>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pic>
        <p:nvPicPr>
          <p:cNvPr id="7" name="Picture 6" descr="CoverGraphic.jpg"/>
          <p:cNvPicPr>
            <a:picLocks noChangeAspect="1"/>
          </p:cNvPicPr>
          <p:nvPr userDrawn="1"/>
        </p:nvPicPr>
        <p:blipFill>
          <a:blip r:embed="rId6" cstate="print">
            <a:extLst>
              <a:ext uri="{28A0092B-C50C-407E-A947-70E740481C1C}">
                <a14:useLocalDpi xmlns:a14="http://schemas.microsoft.com/office/drawing/2010/main"/>
              </a:ext>
            </a:extLst>
          </a:blip>
          <a:srcRect/>
          <a:stretch>
            <a:fillRect/>
          </a:stretch>
        </p:blipFill>
        <p:spPr>
          <a:xfrm rot="10800000">
            <a:off x="-6376" y="51"/>
            <a:ext cx="13030810" cy="1116399"/>
          </a:xfrm>
          <a:prstGeom prst="rect">
            <a:avLst/>
          </a:prstGeom>
        </p:spPr>
      </p:pic>
      <p:pic>
        <p:nvPicPr>
          <p:cNvPr id="8" name="Picture 2"/>
          <p:cNvPicPr>
            <a:picLocks noChangeAspect="1" noChangeArrowheads="1"/>
          </p:cNvPicPr>
          <p:nvPr userDrawn="1"/>
        </p:nvPicPr>
        <p:blipFill>
          <a:blip r:embed="rId7" cstate="print">
            <a:extLst>
              <a:ext uri="{28A0092B-C50C-407E-A947-70E740481C1C}">
                <a14:useLocalDpi xmlns:a14="http://schemas.microsoft.com/office/drawing/2010/main"/>
              </a:ext>
            </a:extLst>
          </a:blip>
          <a:srcRect/>
          <a:stretch>
            <a:fillRect/>
          </a:stretch>
        </p:blipFill>
        <p:spPr bwMode="auto">
          <a:xfrm>
            <a:off x="11822997" y="73609"/>
            <a:ext cx="1095926" cy="956956"/>
          </a:xfrm>
          <a:prstGeom prst="rect">
            <a:avLst/>
          </a:prstGeom>
          <a:noFill/>
          <a:ln w="9525">
            <a:noFill/>
            <a:miter lim="800000"/>
            <a:headEnd/>
            <a:tailEnd/>
          </a:ln>
        </p:spPr>
      </p:pic>
      <p:sp>
        <p:nvSpPr>
          <p:cNvPr id="13" name="Title Placeholder 1"/>
          <p:cNvSpPr>
            <a:spLocks noGrp="1"/>
          </p:cNvSpPr>
          <p:nvPr>
            <p:ph type="title"/>
          </p:nvPr>
        </p:nvSpPr>
        <p:spPr bwMode="auto">
          <a:xfrm>
            <a:off x="355793" y="0"/>
            <a:ext cx="11250379" cy="109191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2" name="Slide Number Placeholder 5"/>
          <p:cNvSpPr>
            <a:spLocks noGrp="1"/>
          </p:cNvSpPr>
          <p:nvPr>
            <p:ph type="sldNum" sz="quarter" idx="4"/>
          </p:nvPr>
        </p:nvSpPr>
        <p:spPr>
          <a:xfrm>
            <a:off x="11520111" y="9317931"/>
            <a:ext cx="1067375" cy="322438"/>
          </a:xfrm>
          <a:prstGeom prst="rect">
            <a:avLst/>
          </a:prstGeom>
        </p:spPr>
        <p:txBody>
          <a:bodyPr/>
          <a:lstStyle>
            <a:lvl1pPr algn="r">
              <a:defRPr sz="1991">
                <a:solidFill>
                  <a:schemeClr val="bg1"/>
                </a:solidFill>
                <a:latin typeface="+mn-lt"/>
              </a:defRPr>
            </a:lvl1pPr>
          </a:lstStyle>
          <a:p>
            <a:pPr fontAlgn="base">
              <a:spcBef>
                <a:spcPct val="0"/>
              </a:spcBef>
              <a:spcAft>
                <a:spcPct val="0"/>
              </a:spcAft>
            </a:pPr>
            <a:fld id="{F039628F-32BE-4F62-875E-B6B5EFCF1AA9}" type="slidenum">
              <a:rPr lang="en-US" smtClean="0">
                <a:solidFill>
                  <a:prstClr val="white"/>
                </a:solidFill>
              </a:rPr>
              <a:pPr fontAlgn="base">
                <a:spcBef>
                  <a:spcPct val="0"/>
                </a:spcBef>
                <a:spcAft>
                  <a:spcPct val="0"/>
                </a:spcAft>
              </a:pPr>
              <a:t>‹#›</a:t>
            </a:fld>
            <a:endParaRPr lang="en-US" dirty="0">
              <a:solidFill>
                <a:prstClr val="white"/>
              </a:solidFill>
            </a:endParaRPr>
          </a:p>
        </p:txBody>
      </p:sp>
    </p:spTree>
    <p:extLst>
      <p:ext uri="{BB962C8B-B14F-4D97-AF65-F5344CB8AC3E}">
        <p14:creationId xmlns:p14="http://schemas.microsoft.com/office/powerpoint/2010/main" val="1236893775"/>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Lst>
  <p:timing>
    <p:tnLst>
      <p:par>
        <p:cTn id="1" dur="indefinite" restart="never" nodeType="tmRoot"/>
      </p:par>
    </p:tnLst>
  </p:timing>
  <p:hf hdr="0" ftr="0" dt="0"/>
  <p:txStyles>
    <p:titleStyle>
      <a:lvl1pPr algn="l" defTabSz="1300460" rtl="0" eaLnBrk="1" latinLnBrk="0" hangingPunct="1">
        <a:lnSpc>
          <a:spcPts val="4124"/>
        </a:lnSpc>
        <a:spcBef>
          <a:spcPct val="0"/>
        </a:spcBef>
        <a:buNone/>
        <a:defRPr sz="4551" b="1" kern="1200">
          <a:solidFill>
            <a:schemeClr val="bg1"/>
          </a:solidFill>
          <a:latin typeface="+mj-lt"/>
          <a:ea typeface="+mj-ea"/>
          <a:cs typeface="Arial" pitchFamily="34" charset="0"/>
        </a:defRPr>
      </a:lvl1pPr>
    </p:titleStyle>
    <p:bodyStyle>
      <a:lvl1pPr marL="487672" indent="-487672" algn="l" defTabSz="1300460" rtl="0" eaLnBrk="1" latinLnBrk="0" hangingPunct="1">
        <a:spcBef>
          <a:spcPct val="20000"/>
        </a:spcBef>
        <a:buFont typeface="Arial" pitchFamily="34" charset="0"/>
        <a:buChar char="•"/>
        <a:defRPr sz="4551" kern="1200">
          <a:solidFill>
            <a:schemeClr val="tx1"/>
          </a:solidFill>
          <a:latin typeface="+mn-lt"/>
          <a:ea typeface="+mn-ea"/>
          <a:cs typeface="Arial" pitchFamily="34" charset="0"/>
        </a:defRPr>
      </a:lvl1pPr>
      <a:lvl2pPr marL="1056623" indent="-406394" algn="l" defTabSz="1300460" rtl="0" eaLnBrk="1" latinLnBrk="0" hangingPunct="1">
        <a:spcBef>
          <a:spcPct val="20000"/>
        </a:spcBef>
        <a:buFont typeface="Arial" pitchFamily="34" charset="0"/>
        <a:buChar char="–"/>
        <a:defRPr sz="3982" kern="1200">
          <a:solidFill>
            <a:schemeClr val="accent5">
              <a:lumMod val="75000"/>
            </a:schemeClr>
          </a:solidFill>
          <a:latin typeface="+mn-lt"/>
          <a:ea typeface="+mn-ea"/>
          <a:cs typeface="Arial" pitchFamily="34" charset="0"/>
        </a:defRPr>
      </a:lvl2pPr>
      <a:lvl3pPr marL="1625575" indent="-325115" algn="l" defTabSz="1300460" rtl="0" eaLnBrk="1" latinLnBrk="0" hangingPunct="1">
        <a:spcBef>
          <a:spcPct val="20000"/>
        </a:spcBef>
        <a:buFont typeface="Courier New" pitchFamily="49" charset="0"/>
        <a:buChar char="o"/>
        <a:defRPr sz="3413" kern="1200">
          <a:solidFill>
            <a:schemeClr val="tx1"/>
          </a:solidFill>
          <a:latin typeface="+mn-lt"/>
          <a:ea typeface="+mn-ea"/>
          <a:cs typeface="Arial" pitchFamily="34" charset="0"/>
        </a:defRPr>
      </a:lvl3pPr>
      <a:lvl4pPr marL="2275804" indent="-325115" algn="l" defTabSz="1300460" rtl="0" eaLnBrk="1" latinLnBrk="0" hangingPunct="1">
        <a:spcBef>
          <a:spcPct val="20000"/>
        </a:spcBef>
        <a:buFont typeface="Arial" pitchFamily="34" charset="0"/>
        <a:buChar char="–"/>
        <a:defRPr sz="2844" kern="1200">
          <a:solidFill>
            <a:schemeClr val="accent5">
              <a:lumMod val="75000"/>
            </a:schemeClr>
          </a:solidFill>
          <a:latin typeface="+mn-lt"/>
          <a:ea typeface="+mn-ea"/>
          <a:cs typeface="+mn-cs"/>
        </a:defRPr>
      </a:lvl4pPr>
      <a:lvl5pPr marL="2926034" indent="-325115" algn="l" defTabSz="1300460" rtl="0" eaLnBrk="1" latinLnBrk="0" hangingPunct="1">
        <a:spcBef>
          <a:spcPct val="20000"/>
        </a:spcBef>
        <a:buFont typeface="Arial" pitchFamily="34" charset="0"/>
        <a:buChar char="»"/>
        <a:defRPr sz="2844" kern="1200">
          <a:solidFill>
            <a:schemeClr val="tx1"/>
          </a:solidFill>
          <a:latin typeface="+mn-lt"/>
          <a:ea typeface="+mn-ea"/>
          <a:cs typeface="+mn-cs"/>
        </a:defRPr>
      </a:lvl5pPr>
      <a:lvl6pPr marL="3576264" indent="-325115" algn="l" defTabSz="1300460" rtl="0" eaLnBrk="1" latinLnBrk="0" hangingPunct="1">
        <a:spcBef>
          <a:spcPct val="20000"/>
        </a:spcBef>
        <a:buFont typeface="Arial" pitchFamily="34" charset="0"/>
        <a:buChar char="•"/>
        <a:defRPr sz="2844" kern="1200">
          <a:solidFill>
            <a:schemeClr val="tx1"/>
          </a:solidFill>
          <a:latin typeface="+mn-lt"/>
          <a:ea typeface="+mn-ea"/>
          <a:cs typeface="+mn-cs"/>
        </a:defRPr>
      </a:lvl6pPr>
      <a:lvl7pPr marL="4226494" indent="-325115" algn="l" defTabSz="1300460" rtl="0" eaLnBrk="1" latinLnBrk="0" hangingPunct="1">
        <a:spcBef>
          <a:spcPct val="20000"/>
        </a:spcBef>
        <a:buFont typeface="Arial" pitchFamily="34" charset="0"/>
        <a:buChar char="•"/>
        <a:defRPr sz="2844" kern="1200">
          <a:solidFill>
            <a:schemeClr val="tx1"/>
          </a:solidFill>
          <a:latin typeface="+mn-lt"/>
          <a:ea typeface="+mn-ea"/>
          <a:cs typeface="+mn-cs"/>
        </a:defRPr>
      </a:lvl7pPr>
      <a:lvl8pPr marL="4876724" indent="-325115" algn="l" defTabSz="1300460" rtl="0" eaLnBrk="1" latinLnBrk="0" hangingPunct="1">
        <a:spcBef>
          <a:spcPct val="20000"/>
        </a:spcBef>
        <a:buFont typeface="Arial" pitchFamily="34" charset="0"/>
        <a:buChar char="•"/>
        <a:defRPr sz="2844" kern="1200">
          <a:solidFill>
            <a:schemeClr val="tx1"/>
          </a:solidFill>
          <a:latin typeface="+mn-lt"/>
          <a:ea typeface="+mn-ea"/>
          <a:cs typeface="+mn-cs"/>
        </a:defRPr>
      </a:lvl8pPr>
      <a:lvl9pPr marL="5526954" indent="-325115" algn="l" defTabSz="1300460" rtl="0" eaLnBrk="1" latinLnBrk="0" hangingPunct="1">
        <a:spcBef>
          <a:spcPct val="20000"/>
        </a:spcBef>
        <a:buFont typeface="Arial" pitchFamily="34" charset="0"/>
        <a:buChar char="•"/>
        <a:defRPr sz="2844" kern="1200">
          <a:solidFill>
            <a:schemeClr val="tx1"/>
          </a:solidFill>
          <a:latin typeface="+mn-lt"/>
          <a:ea typeface="+mn-ea"/>
          <a:cs typeface="+mn-cs"/>
        </a:defRPr>
      </a:lvl9pPr>
    </p:bodyStyle>
    <p:otherStyle>
      <a:defPPr>
        <a:defRPr lang="en-US"/>
      </a:defPPr>
      <a:lvl1pPr marL="0" algn="l" defTabSz="1300460" rtl="0" eaLnBrk="1" latinLnBrk="0" hangingPunct="1">
        <a:defRPr sz="2560" kern="1200">
          <a:solidFill>
            <a:schemeClr val="tx1"/>
          </a:solidFill>
          <a:latin typeface="+mn-lt"/>
          <a:ea typeface="+mn-ea"/>
          <a:cs typeface="+mn-cs"/>
        </a:defRPr>
      </a:lvl1pPr>
      <a:lvl2pPr marL="650230" algn="l" defTabSz="1300460" rtl="0" eaLnBrk="1" latinLnBrk="0" hangingPunct="1">
        <a:defRPr sz="2560" kern="1200">
          <a:solidFill>
            <a:schemeClr val="tx1"/>
          </a:solidFill>
          <a:latin typeface="+mn-lt"/>
          <a:ea typeface="+mn-ea"/>
          <a:cs typeface="+mn-cs"/>
        </a:defRPr>
      </a:lvl2pPr>
      <a:lvl3pPr marL="1300460" algn="l" defTabSz="1300460" rtl="0" eaLnBrk="1" latinLnBrk="0" hangingPunct="1">
        <a:defRPr sz="2560" kern="1200">
          <a:solidFill>
            <a:schemeClr val="tx1"/>
          </a:solidFill>
          <a:latin typeface="+mn-lt"/>
          <a:ea typeface="+mn-ea"/>
          <a:cs typeface="+mn-cs"/>
        </a:defRPr>
      </a:lvl3pPr>
      <a:lvl4pPr marL="1950690" algn="l" defTabSz="1300460" rtl="0" eaLnBrk="1" latinLnBrk="0" hangingPunct="1">
        <a:defRPr sz="2560" kern="1200">
          <a:solidFill>
            <a:schemeClr val="tx1"/>
          </a:solidFill>
          <a:latin typeface="+mn-lt"/>
          <a:ea typeface="+mn-ea"/>
          <a:cs typeface="+mn-cs"/>
        </a:defRPr>
      </a:lvl4pPr>
      <a:lvl5pPr marL="2600919" algn="l" defTabSz="1300460" rtl="0" eaLnBrk="1" latinLnBrk="0" hangingPunct="1">
        <a:defRPr sz="2560" kern="1200">
          <a:solidFill>
            <a:schemeClr val="tx1"/>
          </a:solidFill>
          <a:latin typeface="+mn-lt"/>
          <a:ea typeface="+mn-ea"/>
          <a:cs typeface="+mn-cs"/>
        </a:defRPr>
      </a:lvl5pPr>
      <a:lvl6pPr marL="3251149" algn="l" defTabSz="1300460" rtl="0" eaLnBrk="1" latinLnBrk="0" hangingPunct="1">
        <a:defRPr sz="2560" kern="1200">
          <a:solidFill>
            <a:schemeClr val="tx1"/>
          </a:solidFill>
          <a:latin typeface="+mn-lt"/>
          <a:ea typeface="+mn-ea"/>
          <a:cs typeface="+mn-cs"/>
        </a:defRPr>
      </a:lvl6pPr>
      <a:lvl7pPr marL="3901379" algn="l" defTabSz="1300460" rtl="0" eaLnBrk="1" latinLnBrk="0" hangingPunct="1">
        <a:defRPr sz="2560" kern="1200">
          <a:solidFill>
            <a:schemeClr val="tx1"/>
          </a:solidFill>
          <a:latin typeface="+mn-lt"/>
          <a:ea typeface="+mn-ea"/>
          <a:cs typeface="+mn-cs"/>
        </a:defRPr>
      </a:lvl7pPr>
      <a:lvl8pPr marL="4551609" algn="l" defTabSz="1300460" rtl="0" eaLnBrk="1" latinLnBrk="0" hangingPunct="1">
        <a:defRPr sz="2560" kern="1200">
          <a:solidFill>
            <a:schemeClr val="tx1"/>
          </a:solidFill>
          <a:latin typeface="+mn-lt"/>
          <a:ea typeface="+mn-ea"/>
          <a:cs typeface="+mn-cs"/>
        </a:defRPr>
      </a:lvl8pPr>
      <a:lvl9pPr marL="5201839" algn="l" defTabSz="1300460" rtl="0" eaLnBrk="1" latinLnBrk="0" hangingPunct="1">
        <a:defRPr sz="256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701800" y="136493"/>
            <a:ext cx="9601200" cy="1422400"/>
          </a:xfrm>
          <a:prstGeom prst="rect">
            <a:avLst/>
          </a:prstGeom>
        </p:spPr>
        <p:txBody>
          <a:bodyPr wrap="square" lIns="0" tIns="0" rIns="0" bIns="0">
            <a:spAutoFit/>
          </a:bodyPr>
          <a:lstStyle>
            <a:lvl1pPr>
              <a:defRPr sz="3200" b="0" i="0">
                <a:solidFill>
                  <a:srgbClr val="0433FF"/>
                </a:solidFill>
                <a:latin typeface="Century Gothic"/>
                <a:cs typeface="Century Gothic"/>
              </a:defRPr>
            </a:lvl1pPr>
          </a:lstStyle>
          <a:p>
            <a:endParaRPr/>
          </a:p>
        </p:txBody>
      </p:sp>
      <p:sp>
        <p:nvSpPr>
          <p:cNvPr id="3" name="Holder 3"/>
          <p:cNvSpPr>
            <a:spLocks noGrp="1"/>
          </p:cNvSpPr>
          <p:nvPr>
            <p:ph type="body" idx="1"/>
          </p:nvPr>
        </p:nvSpPr>
        <p:spPr>
          <a:xfrm>
            <a:off x="1929189" y="2850796"/>
            <a:ext cx="9146421" cy="2239010"/>
          </a:xfrm>
          <a:prstGeom prst="rect">
            <a:avLst/>
          </a:prstGeom>
        </p:spPr>
        <p:txBody>
          <a:bodyPr wrap="square" lIns="0" tIns="0" rIns="0" bIns="0">
            <a:spAutoFit/>
          </a:bodyPr>
          <a:lstStyle>
            <a:lvl1pPr>
              <a:defRPr sz="1300" b="0" i="0">
                <a:solidFill>
                  <a:srgbClr val="252525"/>
                </a:solidFill>
                <a:latin typeface="Arial"/>
                <a:cs typeface="Arial"/>
              </a:defRPr>
            </a:lvl1pPr>
          </a:lstStyle>
          <a:p>
            <a:endParaRPr/>
          </a:p>
        </p:txBody>
      </p:sp>
      <p:sp>
        <p:nvSpPr>
          <p:cNvPr id="4" name="Holder 4"/>
          <p:cNvSpPr>
            <a:spLocks noGrp="1"/>
          </p:cNvSpPr>
          <p:nvPr>
            <p:ph type="ftr" sz="quarter" idx="5"/>
          </p:nvPr>
        </p:nvSpPr>
        <p:spPr>
          <a:xfrm>
            <a:off x="4421632" y="9070848"/>
            <a:ext cx="4161535" cy="487680"/>
          </a:xfrm>
          <a:prstGeom prst="rect">
            <a:avLst/>
          </a:prstGeom>
        </p:spPr>
        <p:txBody>
          <a:bodyPr wrap="square" lIns="0" tIns="0" rIns="0" bIns="0">
            <a:spAutoFit/>
          </a:bodyPr>
          <a:lstStyle>
            <a:lvl1pPr algn="ctr">
              <a:defRPr>
                <a:solidFill>
                  <a:schemeClr val="tx1">
                    <a:tint val="75000"/>
                  </a:schemeClr>
                </a:solidFill>
              </a:defRPr>
            </a:lvl1pPr>
          </a:lstStyle>
          <a:p>
            <a:endParaRPr>
              <a:solidFill>
                <a:prstClr val="black">
                  <a:tint val="75000"/>
                </a:prstClr>
              </a:solidFill>
            </a:endParaRPr>
          </a:p>
        </p:txBody>
      </p:sp>
      <p:sp>
        <p:nvSpPr>
          <p:cNvPr id="5" name="Holder 5"/>
          <p:cNvSpPr>
            <a:spLocks noGrp="1"/>
          </p:cNvSpPr>
          <p:nvPr>
            <p:ph type="dt" sz="half" idx="6"/>
          </p:nvPr>
        </p:nvSpPr>
        <p:spPr>
          <a:xfrm>
            <a:off x="650240" y="9070848"/>
            <a:ext cx="2991104" cy="487680"/>
          </a:xfrm>
          <a:prstGeom prst="rect">
            <a:avLst/>
          </a:prstGeom>
        </p:spPr>
        <p:txBody>
          <a:bodyPr wrap="square" lIns="0" tIns="0" rIns="0" bIns="0">
            <a:spAutoFit/>
          </a:bodyPr>
          <a:lstStyle>
            <a:lvl1pPr algn="l">
              <a:defRPr>
                <a:solidFill>
                  <a:schemeClr val="tx1">
                    <a:tint val="75000"/>
                  </a:schemeClr>
                </a:solidFill>
              </a:defRPr>
            </a:lvl1pPr>
          </a:lstStyle>
          <a:p>
            <a:endParaRPr lang="en-US">
              <a:solidFill>
                <a:prstClr val="black">
                  <a:tint val="75000"/>
                </a:prstClr>
              </a:solidFill>
            </a:endParaRPr>
          </a:p>
        </p:txBody>
      </p:sp>
      <p:sp>
        <p:nvSpPr>
          <p:cNvPr id="6" name="Holder 6"/>
          <p:cNvSpPr>
            <a:spLocks noGrp="1"/>
          </p:cNvSpPr>
          <p:nvPr>
            <p:ph type="sldNum" sz="quarter" idx="7"/>
          </p:nvPr>
        </p:nvSpPr>
        <p:spPr>
          <a:xfrm>
            <a:off x="9363456" y="9070848"/>
            <a:ext cx="2991104" cy="48768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rPr>
                <a:solidFill>
                  <a:prstClr val="black">
                    <a:tint val="75000"/>
                  </a:prstClr>
                </a:solidFill>
              </a:rPr>
              <a:pPr/>
              <a:t>‹#›</a:t>
            </a:fld>
            <a:endParaRPr>
              <a:solidFill>
                <a:prstClr val="black">
                  <a:tint val="75000"/>
                </a:prstClr>
              </a:solidFill>
            </a:endParaRPr>
          </a:p>
        </p:txBody>
      </p:sp>
    </p:spTree>
    <p:extLst>
      <p:ext uri="{BB962C8B-B14F-4D97-AF65-F5344CB8AC3E}">
        <p14:creationId xmlns:p14="http://schemas.microsoft.com/office/powerpoint/2010/main" val="2637908881"/>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Lst>
  <p:hf hdr="0" ftr="0" dt="0"/>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325120"/>
            <a:ext cx="2817707" cy="9441604"/>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9043" y="406"/>
            <a:ext cx="2776565" cy="9746443"/>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260096" cy="97536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766506" y="887623"/>
            <a:ext cx="9371307" cy="182171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762546" y="3034453"/>
            <a:ext cx="9375268" cy="552704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1054080" y="8725461"/>
            <a:ext cx="1089963" cy="526465"/>
          </a:xfrm>
          <a:prstGeom prst="rect">
            <a:avLst/>
          </a:prstGeom>
        </p:spPr>
        <p:txBody>
          <a:bodyPr vert="horz" lIns="91440" tIns="45720" rIns="91440" bIns="45720" rtlCol="0" anchor="ctr"/>
          <a:lstStyle>
            <a:lvl1pPr algn="r">
              <a:defRPr sz="1280">
                <a:solidFill>
                  <a:schemeClr val="tx1">
                    <a:tint val="75000"/>
                  </a:schemeClr>
                </a:solidFill>
              </a:defRPr>
            </a:lvl1pPr>
          </a:lstStyle>
          <a:p>
            <a:endParaRPr lang="en-US">
              <a:solidFill>
                <a:prstClr val="black">
                  <a:tint val="75000"/>
                </a:prstClr>
              </a:solidFill>
            </a:endParaRPr>
          </a:p>
        </p:txBody>
      </p:sp>
      <p:sp>
        <p:nvSpPr>
          <p:cNvPr id="5" name="Footer Placeholder 4"/>
          <p:cNvSpPr>
            <a:spLocks noGrp="1"/>
          </p:cNvSpPr>
          <p:nvPr>
            <p:ph type="ftr" sz="quarter" idx="3"/>
          </p:nvPr>
        </p:nvSpPr>
        <p:spPr>
          <a:xfrm>
            <a:off x="2762546" y="8726485"/>
            <a:ext cx="8130116" cy="519289"/>
          </a:xfrm>
          <a:prstGeom prst="rect">
            <a:avLst/>
          </a:prstGeom>
        </p:spPr>
        <p:txBody>
          <a:bodyPr vert="horz" lIns="91440" tIns="45720" rIns="91440" bIns="45720" rtlCol="0" anchor="ctr"/>
          <a:lstStyle>
            <a:lvl1pPr algn="l">
              <a:defRPr sz="128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bwMode="gray">
          <a:xfrm>
            <a:off x="727080" y="1120403"/>
            <a:ext cx="831969" cy="519289"/>
          </a:xfrm>
          <a:prstGeom prst="rect">
            <a:avLst/>
          </a:prstGeom>
        </p:spPr>
        <p:txBody>
          <a:bodyPr vert="horz" lIns="91440" tIns="45720" rIns="91440" bIns="45720" rtlCol="0" anchor="ctr"/>
          <a:lstStyle>
            <a:lvl1pPr algn="r">
              <a:defRPr sz="2844">
                <a:solidFill>
                  <a:srgbClr val="FEFFFF"/>
                </a:solidFill>
              </a:defRPr>
            </a:lvl1pPr>
          </a:lstStyle>
          <a:p>
            <a:fld id="{C4D9C544-6E7E-467D-9EB4-E09565C56695}" type="slidenum">
              <a:rPr lang="en-US" smtClean="0"/>
              <a:pPr/>
              <a:t>‹#›</a:t>
            </a:fld>
            <a:endParaRPr lang="en-US"/>
          </a:p>
        </p:txBody>
      </p:sp>
    </p:spTree>
    <p:extLst>
      <p:ext uri="{BB962C8B-B14F-4D97-AF65-F5344CB8AC3E}">
        <p14:creationId xmlns:p14="http://schemas.microsoft.com/office/powerpoint/2010/main" val="441761458"/>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 id="2147483705" r:id="rId12"/>
    <p:sldLayoutId id="2147483706" r:id="rId13"/>
    <p:sldLayoutId id="2147483707" r:id="rId14"/>
    <p:sldLayoutId id="2147483708" r:id="rId15"/>
    <p:sldLayoutId id="2147483709" r:id="rId16"/>
  </p:sldLayoutIdLst>
  <p:hf hdr="0" ftr="0" dt="0"/>
  <p:txStyles>
    <p:titleStyle>
      <a:lvl1pPr algn="l" defTabSz="650230" rtl="0" eaLnBrk="1" latinLnBrk="0" hangingPunct="1">
        <a:spcBef>
          <a:spcPct val="0"/>
        </a:spcBef>
        <a:buNone/>
        <a:defRPr sz="512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487672" indent="-487672" algn="l" defTabSz="650230" rtl="0" eaLnBrk="1" latinLnBrk="0" hangingPunct="1">
        <a:spcBef>
          <a:spcPts val="1422"/>
        </a:spcBef>
        <a:spcAft>
          <a:spcPts val="0"/>
        </a:spcAft>
        <a:buClr>
          <a:schemeClr val="accent1"/>
        </a:buClr>
        <a:buFont typeface="Wingdings 3" charset="2"/>
        <a:buChar char=""/>
        <a:defRPr sz="2560" kern="1200">
          <a:solidFill>
            <a:schemeClr val="tx1">
              <a:lumMod val="75000"/>
              <a:lumOff val="25000"/>
            </a:schemeClr>
          </a:solidFill>
          <a:latin typeface="+mn-lt"/>
          <a:ea typeface="+mn-ea"/>
          <a:cs typeface="+mn-cs"/>
        </a:defRPr>
      </a:lvl1pPr>
      <a:lvl2pPr marL="1056623" indent="-406394" algn="l" defTabSz="650230" rtl="0" eaLnBrk="1" latinLnBrk="0" hangingPunct="1">
        <a:spcBef>
          <a:spcPts val="1422"/>
        </a:spcBef>
        <a:spcAft>
          <a:spcPts val="0"/>
        </a:spcAft>
        <a:buClr>
          <a:schemeClr val="accent1"/>
        </a:buClr>
        <a:buFont typeface="Wingdings 3" charset="2"/>
        <a:buChar char=""/>
        <a:defRPr sz="2276" kern="1200">
          <a:solidFill>
            <a:schemeClr val="tx1">
              <a:lumMod val="75000"/>
              <a:lumOff val="25000"/>
            </a:schemeClr>
          </a:solidFill>
          <a:latin typeface="+mn-lt"/>
          <a:ea typeface="+mn-ea"/>
          <a:cs typeface="+mn-cs"/>
        </a:defRPr>
      </a:lvl2pPr>
      <a:lvl3pPr marL="1625575" indent="-325115" algn="l" defTabSz="650230" rtl="0" eaLnBrk="1" latinLnBrk="0" hangingPunct="1">
        <a:spcBef>
          <a:spcPts val="1422"/>
        </a:spcBef>
        <a:spcAft>
          <a:spcPts val="0"/>
        </a:spcAft>
        <a:buClr>
          <a:schemeClr val="accent1"/>
        </a:buClr>
        <a:buFont typeface="Wingdings 3" charset="2"/>
        <a:buChar char=""/>
        <a:defRPr sz="1991" kern="1200">
          <a:solidFill>
            <a:schemeClr val="tx1">
              <a:lumMod val="75000"/>
              <a:lumOff val="25000"/>
            </a:schemeClr>
          </a:solidFill>
          <a:latin typeface="+mn-lt"/>
          <a:ea typeface="+mn-ea"/>
          <a:cs typeface="+mn-cs"/>
        </a:defRPr>
      </a:lvl3pPr>
      <a:lvl4pPr marL="2275804" indent="-325115" algn="l" defTabSz="650230" rtl="0" eaLnBrk="1" latinLnBrk="0" hangingPunct="1">
        <a:spcBef>
          <a:spcPts val="1422"/>
        </a:spcBef>
        <a:spcAft>
          <a:spcPts val="0"/>
        </a:spcAft>
        <a:buClr>
          <a:schemeClr val="accent1"/>
        </a:buClr>
        <a:buFont typeface="Wingdings 3" charset="2"/>
        <a:buChar char=""/>
        <a:defRPr sz="1707" kern="1200">
          <a:solidFill>
            <a:schemeClr val="tx1">
              <a:lumMod val="75000"/>
              <a:lumOff val="25000"/>
            </a:schemeClr>
          </a:solidFill>
          <a:latin typeface="+mn-lt"/>
          <a:ea typeface="+mn-ea"/>
          <a:cs typeface="+mn-cs"/>
        </a:defRPr>
      </a:lvl4pPr>
      <a:lvl5pPr marL="2926034" indent="-325115" algn="l" defTabSz="650230" rtl="0" eaLnBrk="1" latinLnBrk="0" hangingPunct="1">
        <a:spcBef>
          <a:spcPts val="1422"/>
        </a:spcBef>
        <a:spcAft>
          <a:spcPts val="0"/>
        </a:spcAft>
        <a:buClr>
          <a:schemeClr val="accent1"/>
        </a:buClr>
        <a:buFont typeface="Wingdings 3" charset="2"/>
        <a:buChar char=""/>
        <a:defRPr sz="1707" kern="1200">
          <a:solidFill>
            <a:schemeClr val="tx1">
              <a:lumMod val="75000"/>
              <a:lumOff val="25000"/>
            </a:schemeClr>
          </a:solidFill>
          <a:latin typeface="+mn-lt"/>
          <a:ea typeface="+mn-ea"/>
          <a:cs typeface="+mn-cs"/>
        </a:defRPr>
      </a:lvl5pPr>
      <a:lvl6pPr marL="3576264" indent="-325115" algn="l" defTabSz="650230" rtl="0" eaLnBrk="1" latinLnBrk="0" hangingPunct="1">
        <a:spcBef>
          <a:spcPts val="1422"/>
        </a:spcBef>
        <a:spcAft>
          <a:spcPts val="0"/>
        </a:spcAft>
        <a:buClr>
          <a:schemeClr val="accent1"/>
        </a:buClr>
        <a:buFont typeface="Wingdings 3" charset="2"/>
        <a:buChar char=""/>
        <a:defRPr sz="1707" kern="1200">
          <a:solidFill>
            <a:schemeClr val="tx1">
              <a:lumMod val="75000"/>
              <a:lumOff val="25000"/>
            </a:schemeClr>
          </a:solidFill>
          <a:latin typeface="+mn-lt"/>
          <a:ea typeface="+mn-ea"/>
          <a:cs typeface="+mn-cs"/>
        </a:defRPr>
      </a:lvl6pPr>
      <a:lvl7pPr marL="4226494" indent="-325115" algn="l" defTabSz="650230" rtl="0" eaLnBrk="1" latinLnBrk="0" hangingPunct="1">
        <a:spcBef>
          <a:spcPts val="1422"/>
        </a:spcBef>
        <a:spcAft>
          <a:spcPts val="0"/>
        </a:spcAft>
        <a:buClr>
          <a:schemeClr val="accent1"/>
        </a:buClr>
        <a:buFont typeface="Wingdings 3" charset="2"/>
        <a:buChar char=""/>
        <a:defRPr sz="1707" kern="1200">
          <a:solidFill>
            <a:schemeClr val="tx1">
              <a:lumMod val="75000"/>
              <a:lumOff val="25000"/>
            </a:schemeClr>
          </a:solidFill>
          <a:latin typeface="+mn-lt"/>
          <a:ea typeface="+mn-ea"/>
          <a:cs typeface="+mn-cs"/>
        </a:defRPr>
      </a:lvl7pPr>
      <a:lvl8pPr marL="4876724" indent="-325115" algn="l" defTabSz="650230" rtl="0" eaLnBrk="1" latinLnBrk="0" hangingPunct="1">
        <a:spcBef>
          <a:spcPts val="1422"/>
        </a:spcBef>
        <a:spcAft>
          <a:spcPts val="0"/>
        </a:spcAft>
        <a:buClr>
          <a:schemeClr val="accent1"/>
        </a:buClr>
        <a:buFont typeface="Wingdings 3" charset="2"/>
        <a:buChar char=""/>
        <a:defRPr sz="1707" kern="1200">
          <a:solidFill>
            <a:schemeClr val="tx1">
              <a:lumMod val="75000"/>
              <a:lumOff val="25000"/>
            </a:schemeClr>
          </a:solidFill>
          <a:latin typeface="+mn-lt"/>
          <a:ea typeface="+mn-ea"/>
          <a:cs typeface="+mn-cs"/>
        </a:defRPr>
      </a:lvl8pPr>
      <a:lvl9pPr marL="5526954" indent="-325115" algn="l" defTabSz="650230" rtl="0" eaLnBrk="1" latinLnBrk="0" hangingPunct="1">
        <a:spcBef>
          <a:spcPts val="1422"/>
        </a:spcBef>
        <a:spcAft>
          <a:spcPts val="0"/>
        </a:spcAft>
        <a:buClr>
          <a:schemeClr val="accent1"/>
        </a:buClr>
        <a:buFont typeface="Wingdings 3" charset="2"/>
        <a:buChar char=""/>
        <a:defRPr sz="1707" kern="1200">
          <a:solidFill>
            <a:schemeClr val="tx1">
              <a:lumMod val="75000"/>
              <a:lumOff val="25000"/>
            </a:schemeClr>
          </a:solidFill>
          <a:latin typeface="+mn-lt"/>
          <a:ea typeface="+mn-ea"/>
          <a:cs typeface="+mn-cs"/>
        </a:defRPr>
      </a:lvl9pPr>
    </p:bodyStyle>
    <p:otherStyle>
      <a:defPPr>
        <a:defRPr lang="en-US"/>
      </a:defPPr>
      <a:lvl1pPr marL="0" algn="l" defTabSz="650230" rtl="0" eaLnBrk="1" latinLnBrk="0" hangingPunct="1">
        <a:defRPr sz="2560" kern="1200">
          <a:solidFill>
            <a:schemeClr val="tx1"/>
          </a:solidFill>
          <a:latin typeface="+mn-lt"/>
          <a:ea typeface="+mn-ea"/>
          <a:cs typeface="+mn-cs"/>
        </a:defRPr>
      </a:lvl1pPr>
      <a:lvl2pPr marL="650230" algn="l" defTabSz="650230" rtl="0" eaLnBrk="1" latinLnBrk="0" hangingPunct="1">
        <a:defRPr sz="2560" kern="1200">
          <a:solidFill>
            <a:schemeClr val="tx1"/>
          </a:solidFill>
          <a:latin typeface="+mn-lt"/>
          <a:ea typeface="+mn-ea"/>
          <a:cs typeface="+mn-cs"/>
        </a:defRPr>
      </a:lvl2pPr>
      <a:lvl3pPr marL="1300460" algn="l" defTabSz="650230" rtl="0" eaLnBrk="1" latinLnBrk="0" hangingPunct="1">
        <a:defRPr sz="2560" kern="1200">
          <a:solidFill>
            <a:schemeClr val="tx1"/>
          </a:solidFill>
          <a:latin typeface="+mn-lt"/>
          <a:ea typeface="+mn-ea"/>
          <a:cs typeface="+mn-cs"/>
        </a:defRPr>
      </a:lvl3pPr>
      <a:lvl4pPr marL="1950690" algn="l" defTabSz="650230" rtl="0" eaLnBrk="1" latinLnBrk="0" hangingPunct="1">
        <a:defRPr sz="2560" kern="1200">
          <a:solidFill>
            <a:schemeClr val="tx1"/>
          </a:solidFill>
          <a:latin typeface="+mn-lt"/>
          <a:ea typeface="+mn-ea"/>
          <a:cs typeface="+mn-cs"/>
        </a:defRPr>
      </a:lvl4pPr>
      <a:lvl5pPr marL="2600919" algn="l" defTabSz="650230" rtl="0" eaLnBrk="1" latinLnBrk="0" hangingPunct="1">
        <a:defRPr sz="2560" kern="1200">
          <a:solidFill>
            <a:schemeClr val="tx1"/>
          </a:solidFill>
          <a:latin typeface="+mn-lt"/>
          <a:ea typeface="+mn-ea"/>
          <a:cs typeface="+mn-cs"/>
        </a:defRPr>
      </a:lvl5pPr>
      <a:lvl6pPr marL="3251149" algn="l" defTabSz="650230" rtl="0" eaLnBrk="1" latinLnBrk="0" hangingPunct="1">
        <a:defRPr sz="2560" kern="1200">
          <a:solidFill>
            <a:schemeClr val="tx1"/>
          </a:solidFill>
          <a:latin typeface="+mn-lt"/>
          <a:ea typeface="+mn-ea"/>
          <a:cs typeface="+mn-cs"/>
        </a:defRPr>
      </a:lvl6pPr>
      <a:lvl7pPr marL="3901379" algn="l" defTabSz="650230" rtl="0" eaLnBrk="1" latinLnBrk="0" hangingPunct="1">
        <a:defRPr sz="2560" kern="1200">
          <a:solidFill>
            <a:schemeClr val="tx1"/>
          </a:solidFill>
          <a:latin typeface="+mn-lt"/>
          <a:ea typeface="+mn-ea"/>
          <a:cs typeface="+mn-cs"/>
        </a:defRPr>
      </a:lvl7pPr>
      <a:lvl8pPr marL="4551609" algn="l" defTabSz="650230" rtl="0" eaLnBrk="1" latinLnBrk="0" hangingPunct="1">
        <a:defRPr sz="2560" kern="1200">
          <a:solidFill>
            <a:schemeClr val="tx1"/>
          </a:solidFill>
          <a:latin typeface="+mn-lt"/>
          <a:ea typeface="+mn-ea"/>
          <a:cs typeface="+mn-cs"/>
        </a:defRPr>
      </a:lvl8pPr>
      <a:lvl9pPr marL="5201839" algn="l" defTabSz="650230" rtl="0" eaLnBrk="1" latinLnBrk="0" hangingPunct="1">
        <a:defRPr sz="25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6" Type="http://schemas.openxmlformats.org/officeDocument/2006/relationships/image" Target="../media/image61.png"/><Relationship Id="rId117" Type="http://schemas.openxmlformats.org/officeDocument/2006/relationships/image" Target="../media/image152.png"/><Relationship Id="rId21" Type="http://schemas.openxmlformats.org/officeDocument/2006/relationships/image" Target="../media/image56.png"/><Relationship Id="rId42" Type="http://schemas.openxmlformats.org/officeDocument/2006/relationships/image" Target="../media/image77.png"/><Relationship Id="rId47" Type="http://schemas.openxmlformats.org/officeDocument/2006/relationships/image" Target="../media/image82.png"/><Relationship Id="rId63" Type="http://schemas.openxmlformats.org/officeDocument/2006/relationships/image" Target="../media/image98.png"/><Relationship Id="rId68" Type="http://schemas.openxmlformats.org/officeDocument/2006/relationships/image" Target="../media/image103.png"/><Relationship Id="rId84" Type="http://schemas.openxmlformats.org/officeDocument/2006/relationships/image" Target="../media/image119.png"/><Relationship Id="rId89" Type="http://schemas.openxmlformats.org/officeDocument/2006/relationships/image" Target="../media/image124.png"/><Relationship Id="rId112" Type="http://schemas.openxmlformats.org/officeDocument/2006/relationships/image" Target="../media/image147.png"/><Relationship Id="rId133" Type="http://schemas.openxmlformats.org/officeDocument/2006/relationships/image" Target="../media/image168.png"/><Relationship Id="rId138" Type="http://schemas.openxmlformats.org/officeDocument/2006/relationships/image" Target="../media/image173.png"/><Relationship Id="rId154" Type="http://schemas.openxmlformats.org/officeDocument/2006/relationships/image" Target="../media/image189.png"/><Relationship Id="rId159" Type="http://schemas.openxmlformats.org/officeDocument/2006/relationships/image" Target="../media/image194.png"/><Relationship Id="rId16" Type="http://schemas.openxmlformats.org/officeDocument/2006/relationships/image" Target="../media/image51.png"/><Relationship Id="rId107" Type="http://schemas.openxmlformats.org/officeDocument/2006/relationships/image" Target="../media/image142.png"/><Relationship Id="rId11" Type="http://schemas.openxmlformats.org/officeDocument/2006/relationships/image" Target="../media/image46.png"/><Relationship Id="rId32" Type="http://schemas.openxmlformats.org/officeDocument/2006/relationships/image" Target="../media/image67.png"/><Relationship Id="rId37" Type="http://schemas.openxmlformats.org/officeDocument/2006/relationships/image" Target="../media/image72.png"/><Relationship Id="rId53" Type="http://schemas.openxmlformats.org/officeDocument/2006/relationships/image" Target="../media/image88.png"/><Relationship Id="rId58" Type="http://schemas.openxmlformats.org/officeDocument/2006/relationships/image" Target="../media/image93.png"/><Relationship Id="rId74" Type="http://schemas.openxmlformats.org/officeDocument/2006/relationships/image" Target="../media/image109.png"/><Relationship Id="rId79" Type="http://schemas.openxmlformats.org/officeDocument/2006/relationships/image" Target="../media/image114.png"/><Relationship Id="rId102" Type="http://schemas.openxmlformats.org/officeDocument/2006/relationships/image" Target="../media/image137.png"/><Relationship Id="rId123" Type="http://schemas.openxmlformats.org/officeDocument/2006/relationships/image" Target="../media/image158.png"/><Relationship Id="rId128" Type="http://schemas.openxmlformats.org/officeDocument/2006/relationships/image" Target="../media/image163.png"/><Relationship Id="rId144" Type="http://schemas.openxmlformats.org/officeDocument/2006/relationships/image" Target="../media/image179.png"/><Relationship Id="rId149" Type="http://schemas.openxmlformats.org/officeDocument/2006/relationships/image" Target="../media/image184.png"/><Relationship Id="rId5" Type="http://schemas.openxmlformats.org/officeDocument/2006/relationships/image" Target="../media/image40.png"/><Relationship Id="rId90" Type="http://schemas.openxmlformats.org/officeDocument/2006/relationships/image" Target="../media/image125.png"/><Relationship Id="rId95" Type="http://schemas.openxmlformats.org/officeDocument/2006/relationships/image" Target="../media/image130.png"/><Relationship Id="rId22" Type="http://schemas.openxmlformats.org/officeDocument/2006/relationships/image" Target="../media/image57.png"/><Relationship Id="rId27" Type="http://schemas.openxmlformats.org/officeDocument/2006/relationships/image" Target="../media/image62.png"/><Relationship Id="rId43" Type="http://schemas.openxmlformats.org/officeDocument/2006/relationships/image" Target="../media/image78.png"/><Relationship Id="rId48" Type="http://schemas.openxmlformats.org/officeDocument/2006/relationships/image" Target="../media/image83.png"/><Relationship Id="rId64" Type="http://schemas.openxmlformats.org/officeDocument/2006/relationships/image" Target="../media/image99.png"/><Relationship Id="rId69" Type="http://schemas.openxmlformats.org/officeDocument/2006/relationships/image" Target="../media/image104.png"/><Relationship Id="rId113" Type="http://schemas.openxmlformats.org/officeDocument/2006/relationships/image" Target="../media/image148.png"/><Relationship Id="rId118" Type="http://schemas.openxmlformats.org/officeDocument/2006/relationships/image" Target="../media/image153.png"/><Relationship Id="rId134" Type="http://schemas.openxmlformats.org/officeDocument/2006/relationships/image" Target="../media/image169.png"/><Relationship Id="rId139" Type="http://schemas.openxmlformats.org/officeDocument/2006/relationships/image" Target="../media/image174.png"/><Relationship Id="rId80" Type="http://schemas.openxmlformats.org/officeDocument/2006/relationships/image" Target="../media/image115.png"/><Relationship Id="rId85" Type="http://schemas.openxmlformats.org/officeDocument/2006/relationships/image" Target="../media/image120.png"/><Relationship Id="rId150" Type="http://schemas.openxmlformats.org/officeDocument/2006/relationships/image" Target="../media/image185.png"/><Relationship Id="rId155" Type="http://schemas.openxmlformats.org/officeDocument/2006/relationships/image" Target="../media/image190.png"/><Relationship Id="rId12" Type="http://schemas.openxmlformats.org/officeDocument/2006/relationships/image" Target="../media/image47.png"/><Relationship Id="rId17" Type="http://schemas.openxmlformats.org/officeDocument/2006/relationships/image" Target="../media/image52.png"/><Relationship Id="rId33" Type="http://schemas.openxmlformats.org/officeDocument/2006/relationships/image" Target="../media/image68.png"/><Relationship Id="rId38" Type="http://schemas.openxmlformats.org/officeDocument/2006/relationships/image" Target="../media/image73.png"/><Relationship Id="rId59" Type="http://schemas.openxmlformats.org/officeDocument/2006/relationships/image" Target="../media/image94.png"/><Relationship Id="rId103" Type="http://schemas.openxmlformats.org/officeDocument/2006/relationships/image" Target="../media/image138.png"/><Relationship Id="rId108" Type="http://schemas.openxmlformats.org/officeDocument/2006/relationships/image" Target="../media/image143.png"/><Relationship Id="rId124" Type="http://schemas.openxmlformats.org/officeDocument/2006/relationships/image" Target="../media/image159.png"/><Relationship Id="rId129" Type="http://schemas.openxmlformats.org/officeDocument/2006/relationships/image" Target="../media/image164.png"/><Relationship Id="rId20" Type="http://schemas.openxmlformats.org/officeDocument/2006/relationships/image" Target="../media/image55.png"/><Relationship Id="rId41" Type="http://schemas.openxmlformats.org/officeDocument/2006/relationships/image" Target="../media/image76.png"/><Relationship Id="rId54" Type="http://schemas.openxmlformats.org/officeDocument/2006/relationships/image" Target="../media/image89.png"/><Relationship Id="rId62" Type="http://schemas.openxmlformats.org/officeDocument/2006/relationships/image" Target="../media/image97.png"/><Relationship Id="rId70" Type="http://schemas.openxmlformats.org/officeDocument/2006/relationships/image" Target="../media/image105.png"/><Relationship Id="rId75" Type="http://schemas.openxmlformats.org/officeDocument/2006/relationships/image" Target="../media/image110.png"/><Relationship Id="rId83" Type="http://schemas.openxmlformats.org/officeDocument/2006/relationships/image" Target="../media/image118.png"/><Relationship Id="rId88" Type="http://schemas.openxmlformats.org/officeDocument/2006/relationships/image" Target="../media/image123.png"/><Relationship Id="rId91" Type="http://schemas.openxmlformats.org/officeDocument/2006/relationships/image" Target="../media/image126.png"/><Relationship Id="rId96" Type="http://schemas.openxmlformats.org/officeDocument/2006/relationships/image" Target="../media/image131.png"/><Relationship Id="rId111" Type="http://schemas.openxmlformats.org/officeDocument/2006/relationships/image" Target="../media/image146.png"/><Relationship Id="rId132" Type="http://schemas.openxmlformats.org/officeDocument/2006/relationships/image" Target="../media/image167.png"/><Relationship Id="rId140" Type="http://schemas.openxmlformats.org/officeDocument/2006/relationships/image" Target="../media/image175.png"/><Relationship Id="rId145" Type="http://schemas.openxmlformats.org/officeDocument/2006/relationships/image" Target="../media/image180.png"/><Relationship Id="rId153" Type="http://schemas.openxmlformats.org/officeDocument/2006/relationships/image" Target="../media/image188.png"/><Relationship Id="rId1" Type="http://schemas.openxmlformats.org/officeDocument/2006/relationships/slideLayout" Target="../slideLayouts/slideLayout8.xml"/><Relationship Id="rId6" Type="http://schemas.openxmlformats.org/officeDocument/2006/relationships/image" Target="../media/image41.png"/><Relationship Id="rId15" Type="http://schemas.openxmlformats.org/officeDocument/2006/relationships/image" Target="../media/image50.png"/><Relationship Id="rId23" Type="http://schemas.openxmlformats.org/officeDocument/2006/relationships/image" Target="../media/image58.png"/><Relationship Id="rId28" Type="http://schemas.openxmlformats.org/officeDocument/2006/relationships/image" Target="../media/image63.png"/><Relationship Id="rId36" Type="http://schemas.openxmlformats.org/officeDocument/2006/relationships/image" Target="../media/image71.png"/><Relationship Id="rId49" Type="http://schemas.openxmlformats.org/officeDocument/2006/relationships/image" Target="../media/image84.png"/><Relationship Id="rId57" Type="http://schemas.openxmlformats.org/officeDocument/2006/relationships/image" Target="../media/image92.png"/><Relationship Id="rId106" Type="http://schemas.openxmlformats.org/officeDocument/2006/relationships/image" Target="../media/image141.png"/><Relationship Id="rId114" Type="http://schemas.openxmlformats.org/officeDocument/2006/relationships/image" Target="../media/image149.png"/><Relationship Id="rId119" Type="http://schemas.openxmlformats.org/officeDocument/2006/relationships/image" Target="../media/image154.png"/><Relationship Id="rId127" Type="http://schemas.openxmlformats.org/officeDocument/2006/relationships/image" Target="../media/image162.png"/><Relationship Id="rId10" Type="http://schemas.openxmlformats.org/officeDocument/2006/relationships/image" Target="../media/image45.png"/><Relationship Id="rId31" Type="http://schemas.openxmlformats.org/officeDocument/2006/relationships/image" Target="../media/image66.png"/><Relationship Id="rId44" Type="http://schemas.openxmlformats.org/officeDocument/2006/relationships/image" Target="../media/image79.png"/><Relationship Id="rId52" Type="http://schemas.openxmlformats.org/officeDocument/2006/relationships/image" Target="../media/image87.png"/><Relationship Id="rId60" Type="http://schemas.openxmlformats.org/officeDocument/2006/relationships/image" Target="../media/image95.png"/><Relationship Id="rId65" Type="http://schemas.openxmlformats.org/officeDocument/2006/relationships/image" Target="../media/image100.png"/><Relationship Id="rId73" Type="http://schemas.openxmlformats.org/officeDocument/2006/relationships/image" Target="../media/image108.png"/><Relationship Id="rId78" Type="http://schemas.openxmlformats.org/officeDocument/2006/relationships/image" Target="../media/image113.png"/><Relationship Id="rId81" Type="http://schemas.openxmlformats.org/officeDocument/2006/relationships/image" Target="../media/image116.png"/><Relationship Id="rId86" Type="http://schemas.openxmlformats.org/officeDocument/2006/relationships/image" Target="../media/image121.png"/><Relationship Id="rId94" Type="http://schemas.openxmlformats.org/officeDocument/2006/relationships/image" Target="../media/image129.png"/><Relationship Id="rId99" Type="http://schemas.openxmlformats.org/officeDocument/2006/relationships/image" Target="../media/image134.png"/><Relationship Id="rId101" Type="http://schemas.openxmlformats.org/officeDocument/2006/relationships/image" Target="../media/image136.png"/><Relationship Id="rId122" Type="http://schemas.openxmlformats.org/officeDocument/2006/relationships/image" Target="../media/image157.png"/><Relationship Id="rId130" Type="http://schemas.openxmlformats.org/officeDocument/2006/relationships/image" Target="../media/image165.png"/><Relationship Id="rId135" Type="http://schemas.openxmlformats.org/officeDocument/2006/relationships/image" Target="../media/image170.png"/><Relationship Id="rId143" Type="http://schemas.openxmlformats.org/officeDocument/2006/relationships/image" Target="../media/image178.png"/><Relationship Id="rId148" Type="http://schemas.openxmlformats.org/officeDocument/2006/relationships/image" Target="../media/image183.png"/><Relationship Id="rId151" Type="http://schemas.openxmlformats.org/officeDocument/2006/relationships/image" Target="../media/image186.png"/><Relationship Id="rId156" Type="http://schemas.openxmlformats.org/officeDocument/2006/relationships/image" Target="../media/image191.png"/><Relationship Id="rId4" Type="http://schemas.openxmlformats.org/officeDocument/2006/relationships/image" Target="../media/image39.png"/><Relationship Id="rId9" Type="http://schemas.openxmlformats.org/officeDocument/2006/relationships/image" Target="../media/image44.png"/><Relationship Id="rId13" Type="http://schemas.openxmlformats.org/officeDocument/2006/relationships/image" Target="../media/image48.png"/><Relationship Id="rId18" Type="http://schemas.openxmlformats.org/officeDocument/2006/relationships/image" Target="../media/image53.png"/><Relationship Id="rId39" Type="http://schemas.openxmlformats.org/officeDocument/2006/relationships/image" Target="../media/image74.png"/><Relationship Id="rId109" Type="http://schemas.openxmlformats.org/officeDocument/2006/relationships/image" Target="../media/image144.png"/><Relationship Id="rId34" Type="http://schemas.openxmlformats.org/officeDocument/2006/relationships/image" Target="../media/image69.png"/><Relationship Id="rId50" Type="http://schemas.openxmlformats.org/officeDocument/2006/relationships/image" Target="../media/image85.png"/><Relationship Id="rId55" Type="http://schemas.openxmlformats.org/officeDocument/2006/relationships/image" Target="../media/image90.png"/><Relationship Id="rId76" Type="http://schemas.openxmlformats.org/officeDocument/2006/relationships/image" Target="../media/image111.png"/><Relationship Id="rId97" Type="http://schemas.openxmlformats.org/officeDocument/2006/relationships/image" Target="../media/image132.png"/><Relationship Id="rId104" Type="http://schemas.openxmlformats.org/officeDocument/2006/relationships/image" Target="../media/image139.png"/><Relationship Id="rId120" Type="http://schemas.openxmlformats.org/officeDocument/2006/relationships/image" Target="../media/image155.png"/><Relationship Id="rId125" Type="http://schemas.openxmlformats.org/officeDocument/2006/relationships/image" Target="../media/image160.png"/><Relationship Id="rId141" Type="http://schemas.openxmlformats.org/officeDocument/2006/relationships/image" Target="../media/image176.png"/><Relationship Id="rId146" Type="http://schemas.openxmlformats.org/officeDocument/2006/relationships/image" Target="../media/image181.png"/><Relationship Id="rId7" Type="http://schemas.openxmlformats.org/officeDocument/2006/relationships/image" Target="../media/image42.png"/><Relationship Id="rId71" Type="http://schemas.openxmlformats.org/officeDocument/2006/relationships/image" Target="../media/image106.png"/><Relationship Id="rId92" Type="http://schemas.openxmlformats.org/officeDocument/2006/relationships/image" Target="../media/image127.png"/><Relationship Id="rId2" Type="http://schemas.openxmlformats.org/officeDocument/2006/relationships/notesSlide" Target="../notesSlides/notesSlide15.xml"/><Relationship Id="rId29" Type="http://schemas.openxmlformats.org/officeDocument/2006/relationships/image" Target="../media/image64.png"/><Relationship Id="rId24" Type="http://schemas.openxmlformats.org/officeDocument/2006/relationships/image" Target="../media/image59.png"/><Relationship Id="rId40" Type="http://schemas.openxmlformats.org/officeDocument/2006/relationships/image" Target="../media/image75.png"/><Relationship Id="rId45" Type="http://schemas.openxmlformats.org/officeDocument/2006/relationships/image" Target="../media/image80.png"/><Relationship Id="rId66" Type="http://schemas.openxmlformats.org/officeDocument/2006/relationships/image" Target="../media/image101.png"/><Relationship Id="rId87" Type="http://schemas.openxmlformats.org/officeDocument/2006/relationships/image" Target="../media/image122.png"/><Relationship Id="rId110" Type="http://schemas.openxmlformats.org/officeDocument/2006/relationships/image" Target="../media/image145.png"/><Relationship Id="rId115" Type="http://schemas.openxmlformats.org/officeDocument/2006/relationships/image" Target="../media/image150.png"/><Relationship Id="rId131" Type="http://schemas.openxmlformats.org/officeDocument/2006/relationships/image" Target="../media/image166.png"/><Relationship Id="rId136" Type="http://schemas.openxmlformats.org/officeDocument/2006/relationships/image" Target="../media/image171.png"/><Relationship Id="rId157" Type="http://schemas.openxmlformats.org/officeDocument/2006/relationships/image" Target="../media/image192.png"/><Relationship Id="rId61" Type="http://schemas.openxmlformats.org/officeDocument/2006/relationships/image" Target="../media/image96.png"/><Relationship Id="rId82" Type="http://schemas.openxmlformats.org/officeDocument/2006/relationships/image" Target="../media/image117.png"/><Relationship Id="rId152" Type="http://schemas.openxmlformats.org/officeDocument/2006/relationships/image" Target="../media/image187.png"/><Relationship Id="rId19" Type="http://schemas.openxmlformats.org/officeDocument/2006/relationships/image" Target="../media/image54.png"/><Relationship Id="rId14" Type="http://schemas.openxmlformats.org/officeDocument/2006/relationships/image" Target="../media/image49.png"/><Relationship Id="rId30" Type="http://schemas.openxmlformats.org/officeDocument/2006/relationships/image" Target="../media/image65.png"/><Relationship Id="rId35" Type="http://schemas.openxmlformats.org/officeDocument/2006/relationships/image" Target="../media/image70.png"/><Relationship Id="rId56" Type="http://schemas.openxmlformats.org/officeDocument/2006/relationships/image" Target="../media/image91.png"/><Relationship Id="rId77" Type="http://schemas.openxmlformats.org/officeDocument/2006/relationships/image" Target="../media/image112.png"/><Relationship Id="rId100" Type="http://schemas.openxmlformats.org/officeDocument/2006/relationships/image" Target="../media/image135.png"/><Relationship Id="rId105" Type="http://schemas.openxmlformats.org/officeDocument/2006/relationships/image" Target="../media/image140.png"/><Relationship Id="rId126" Type="http://schemas.openxmlformats.org/officeDocument/2006/relationships/image" Target="../media/image161.png"/><Relationship Id="rId147" Type="http://schemas.openxmlformats.org/officeDocument/2006/relationships/image" Target="../media/image182.png"/><Relationship Id="rId8" Type="http://schemas.openxmlformats.org/officeDocument/2006/relationships/image" Target="../media/image43.png"/><Relationship Id="rId51" Type="http://schemas.openxmlformats.org/officeDocument/2006/relationships/image" Target="../media/image86.png"/><Relationship Id="rId72" Type="http://schemas.openxmlformats.org/officeDocument/2006/relationships/image" Target="../media/image107.png"/><Relationship Id="rId93" Type="http://schemas.openxmlformats.org/officeDocument/2006/relationships/image" Target="../media/image128.png"/><Relationship Id="rId98" Type="http://schemas.openxmlformats.org/officeDocument/2006/relationships/image" Target="../media/image133.png"/><Relationship Id="rId121" Type="http://schemas.openxmlformats.org/officeDocument/2006/relationships/image" Target="../media/image156.png"/><Relationship Id="rId142" Type="http://schemas.openxmlformats.org/officeDocument/2006/relationships/image" Target="../media/image177.png"/><Relationship Id="rId3" Type="http://schemas.openxmlformats.org/officeDocument/2006/relationships/image" Target="../media/image38.png"/><Relationship Id="rId25" Type="http://schemas.openxmlformats.org/officeDocument/2006/relationships/image" Target="../media/image60.png"/><Relationship Id="rId46" Type="http://schemas.openxmlformats.org/officeDocument/2006/relationships/image" Target="../media/image81.png"/><Relationship Id="rId67" Type="http://schemas.openxmlformats.org/officeDocument/2006/relationships/image" Target="../media/image102.png"/><Relationship Id="rId116" Type="http://schemas.openxmlformats.org/officeDocument/2006/relationships/image" Target="../media/image151.png"/><Relationship Id="rId137" Type="http://schemas.openxmlformats.org/officeDocument/2006/relationships/image" Target="../media/image172.png"/><Relationship Id="rId158" Type="http://schemas.openxmlformats.org/officeDocument/2006/relationships/image" Target="../media/image193.png"/></Relationships>
</file>

<file path=ppt/slides/_rels/slide17.xml.rels><?xml version="1.0" encoding="UTF-8" standalone="yes"?>
<Relationships xmlns="http://schemas.openxmlformats.org/package/2006/relationships"><Relationship Id="rId3" Type="http://schemas.openxmlformats.org/officeDocument/2006/relationships/image" Target="../media/image195.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96.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97.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8.pn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8" Type="http://schemas.openxmlformats.org/officeDocument/2006/relationships/image" Target="../media/image204.png"/><Relationship Id="rId3" Type="http://schemas.openxmlformats.org/officeDocument/2006/relationships/image" Target="../media/image199.png"/><Relationship Id="rId7" Type="http://schemas.openxmlformats.org/officeDocument/2006/relationships/image" Target="../media/image203.pn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202.png"/><Relationship Id="rId5" Type="http://schemas.openxmlformats.org/officeDocument/2006/relationships/image" Target="../media/image201.png"/><Relationship Id="rId4" Type="http://schemas.openxmlformats.org/officeDocument/2006/relationships/image" Target="../media/image200.png"/></Relationships>
</file>

<file path=ppt/slides/_rels/slide27.xml.rels><?xml version="1.0" encoding="UTF-8" standalone="yes"?>
<Relationships xmlns="http://schemas.openxmlformats.org/package/2006/relationships"><Relationship Id="rId3" Type="http://schemas.openxmlformats.org/officeDocument/2006/relationships/image" Target="../media/image205.pn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206.pn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07.pn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208.png"/><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209.png"/><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210.png"/><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211.png"/><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212.png"/><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image" Target="../media/image213.jp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14.png"/><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7642" y="1608105"/>
            <a:ext cx="12859224" cy="1992479"/>
          </a:xfrm>
        </p:spPr>
        <p:txBody>
          <a:bodyPr>
            <a:normAutofit/>
          </a:bodyPr>
          <a:lstStyle/>
          <a:p>
            <a:pPr algn="ctr">
              <a:lnSpc>
                <a:spcPct val="100000"/>
              </a:lnSpc>
            </a:pPr>
            <a:r>
              <a:rPr lang="en-US" b="0" i="1" dirty="0" smtClean="0"/>
              <a:t>LBNL’s Frequency Response Study for FERC</a:t>
            </a:r>
            <a:endParaRPr lang="en-US" b="0" i="1" dirty="0">
              <a:latin typeface="+mj-lt"/>
            </a:endParaRPr>
          </a:p>
        </p:txBody>
      </p:sp>
      <p:sp>
        <p:nvSpPr>
          <p:cNvPr id="4" name="Text Placeholder 3"/>
          <p:cNvSpPr>
            <a:spLocks noGrp="1"/>
          </p:cNvSpPr>
          <p:nvPr>
            <p:ph type="body" sz="quarter" idx="11"/>
          </p:nvPr>
        </p:nvSpPr>
        <p:spPr>
          <a:xfrm>
            <a:off x="1478173" y="8967173"/>
            <a:ext cx="10169031" cy="569681"/>
          </a:xfrm>
        </p:spPr>
        <p:txBody>
          <a:bodyPr>
            <a:normAutofit/>
          </a:bodyPr>
          <a:lstStyle/>
          <a:p>
            <a:r>
              <a:rPr lang="en-US" b="1" dirty="0" smtClean="0">
                <a:solidFill>
                  <a:srgbClr val="6BC8A1"/>
                </a:solidFill>
              </a:rPr>
              <a:t>May 3</a:t>
            </a:r>
            <a:r>
              <a:rPr lang="en-US" b="1" dirty="0" smtClean="0">
                <a:solidFill>
                  <a:srgbClr val="6BC8A1"/>
                </a:solidFill>
                <a:latin typeface="+mj-lt"/>
              </a:rPr>
              <a:t>, 2018</a:t>
            </a:r>
          </a:p>
          <a:p>
            <a:endParaRPr lang="en-US" dirty="0">
              <a:latin typeface="+mj-lt"/>
            </a:endParaRPr>
          </a:p>
        </p:txBody>
      </p:sp>
      <p:sp>
        <p:nvSpPr>
          <p:cNvPr id="5" name="Text Placeholder 4"/>
          <p:cNvSpPr>
            <a:spLocks noGrp="1"/>
          </p:cNvSpPr>
          <p:nvPr>
            <p:ph type="body" sz="quarter" idx="10"/>
          </p:nvPr>
        </p:nvSpPr>
        <p:spPr>
          <a:xfrm>
            <a:off x="1387179" y="3507859"/>
            <a:ext cx="10129293" cy="5483741"/>
          </a:xfrm>
        </p:spPr>
        <p:txBody>
          <a:bodyPr>
            <a:normAutofit fontScale="70000" lnSpcReduction="20000"/>
          </a:bodyPr>
          <a:lstStyle/>
          <a:p>
            <a:pPr>
              <a:lnSpc>
                <a:spcPct val="80000"/>
              </a:lnSpc>
            </a:pPr>
            <a:r>
              <a:rPr lang="en-US" altLang="en-US" dirty="0"/>
              <a:t>Prepared </a:t>
            </a:r>
            <a:r>
              <a:rPr lang="en-US" altLang="en-US" dirty="0" smtClean="0"/>
              <a:t>for</a:t>
            </a:r>
          </a:p>
          <a:p>
            <a:pPr>
              <a:lnSpc>
                <a:spcPct val="80000"/>
              </a:lnSpc>
            </a:pPr>
            <a:endParaRPr lang="en-US" altLang="en-US" dirty="0"/>
          </a:p>
          <a:p>
            <a:pPr>
              <a:lnSpc>
                <a:spcPct val="80000"/>
              </a:lnSpc>
            </a:pPr>
            <a:r>
              <a:rPr lang="en-US" altLang="en-US" b="0" dirty="0" smtClean="0"/>
              <a:t>ERCOT Reliability and Operations Subcommittee</a:t>
            </a:r>
            <a:endParaRPr lang="en-US" altLang="en-US" b="0" dirty="0"/>
          </a:p>
          <a:p>
            <a:pPr>
              <a:lnSpc>
                <a:spcPct val="50000"/>
              </a:lnSpc>
            </a:pPr>
            <a:endParaRPr lang="en-US" altLang="en-US" dirty="0"/>
          </a:p>
          <a:p>
            <a:pPr>
              <a:lnSpc>
                <a:spcPct val="80000"/>
              </a:lnSpc>
            </a:pPr>
            <a:endParaRPr lang="en-US" altLang="en-US" dirty="0" smtClean="0"/>
          </a:p>
          <a:p>
            <a:pPr>
              <a:lnSpc>
                <a:spcPct val="80000"/>
              </a:lnSpc>
            </a:pPr>
            <a:endParaRPr lang="en-US" altLang="en-US" dirty="0" smtClean="0"/>
          </a:p>
          <a:p>
            <a:pPr>
              <a:lnSpc>
                <a:spcPct val="80000"/>
              </a:lnSpc>
            </a:pPr>
            <a:r>
              <a:rPr lang="en-US" altLang="en-US" dirty="0" smtClean="0"/>
              <a:t>Presenters</a:t>
            </a:r>
          </a:p>
          <a:p>
            <a:pPr>
              <a:lnSpc>
                <a:spcPct val="80000"/>
              </a:lnSpc>
              <a:spcBef>
                <a:spcPts val="0"/>
              </a:spcBef>
            </a:pPr>
            <a:r>
              <a:rPr lang="en-US" altLang="en-US" dirty="0" smtClean="0"/>
              <a:t> </a:t>
            </a:r>
            <a:endParaRPr lang="en-US" altLang="en-US" dirty="0"/>
          </a:p>
          <a:p>
            <a:pPr>
              <a:lnSpc>
                <a:spcPct val="120000"/>
              </a:lnSpc>
            </a:pPr>
            <a:r>
              <a:rPr lang="en-US" altLang="en-US" b="0" dirty="0" smtClean="0"/>
              <a:t>Joe Eto – Background/Overview</a:t>
            </a:r>
            <a:endParaRPr lang="en-US" altLang="en-US" b="0" dirty="0"/>
          </a:p>
          <a:p>
            <a:pPr>
              <a:lnSpc>
                <a:spcPct val="120000"/>
              </a:lnSpc>
            </a:pPr>
            <a:endParaRPr lang="en-US" altLang="en-US" sz="1500" dirty="0"/>
          </a:p>
          <a:p>
            <a:pPr>
              <a:lnSpc>
                <a:spcPct val="120000"/>
              </a:lnSpc>
            </a:pPr>
            <a:r>
              <a:rPr lang="en-US" altLang="en-US" b="0" dirty="0" smtClean="0"/>
              <a:t>John </a:t>
            </a:r>
            <a:r>
              <a:rPr lang="en-US" altLang="en-US" b="0" dirty="0" err="1" smtClean="0"/>
              <a:t>Undrill</a:t>
            </a:r>
            <a:r>
              <a:rPr lang="en-US" altLang="en-US" b="0" dirty="0" smtClean="0"/>
              <a:t> – Frequency Response Issues</a:t>
            </a:r>
          </a:p>
          <a:p>
            <a:pPr>
              <a:lnSpc>
                <a:spcPct val="120000"/>
              </a:lnSpc>
            </a:pPr>
            <a:endParaRPr lang="en-US" altLang="en-US" sz="1500" b="0" dirty="0"/>
          </a:p>
          <a:p>
            <a:pPr>
              <a:lnSpc>
                <a:spcPct val="120000"/>
              </a:lnSpc>
            </a:pPr>
            <a:r>
              <a:rPr lang="en-US" altLang="en-US" b="0" dirty="0" smtClean="0"/>
              <a:t>Sydney Niemeyer - Independent Observations</a:t>
            </a:r>
            <a:endParaRPr lang="en-US" altLang="en-US" b="0" dirty="0"/>
          </a:p>
        </p:txBody>
      </p:sp>
    </p:spTree>
    <p:extLst>
      <p:ext uri="{BB962C8B-B14F-4D97-AF65-F5344CB8AC3E}">
        <p14:creationId xmlns:p14="http://schemas.microsoft.com/office/powerpoint/2010/main" val="34360103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825500" y="1600200"/>
            <a:ext cx="11240770" cy="7412542"/>
          </a:xfrm>
          <a:prstGeom prst="rect">
            <a:avLst/>
          </a:prstGeom>
        </p:spPr>
        <p:txBody>
          <a:bodyPr vert="horz" wrap="square" lIns="0" tIns="0" rIns="0" bIns="0" rtlCol="0">
            <a:spAutoFit/>
          </a:bodyPr>
          <a:lstStyle/>
          <a:p>
            <a:pPr marL="12700" marR="307340">
              <a:lnSpc>
                <a:spcPct val="101200"/>
              </a:lnSpc>
            </a:pPr>
            <a:r>
              <a:rPr sz="3200" dirty="0">
                <a:solidFill>
                  <a:prstClr val="black"/>
                </a:solidFill>
                <a:latin typeface="Century Gothic"/>
                <a:cs typeface="Century Gothic"/>
              </a:rPr>
              <a:t>I</a:t>
            </a:r>
            <a:r>
              <a:rPr sz="3200" spc="-15" dirty="0">
                <a:solidFill>
                  <a:prstClr val="black"/>
                </a:solidFill>
                <a:latin typeface="Century Gothic"/>
                <a:cs typeface="Century Gothic"/>
              </a:rPr>
              <a:t>nertia</a:t>
            </a:r>
            <a:r>
              <a:rPr sz="3200" spc="-5" dirty="0">
                <a:solidFill>
                  <a:prstClr val="black"/>
                </a:solidFill>
                <a:latin typeface="Century Gothic"/>
                <a:cs typeface="Century Gothic"/>
              </a:rPr>
              <a:t> </a:t>
            </a:r>
            <a:r>
              <a:rPr sz="3200" spc="-20" dirty="0">
                <a:solidFill>
                  <a:prstClr val="black"/>
                </a:solidFill>
                <a:latin typeface="Century Gothic"/>
                <a:cs typeface="Century Gothic"/>
              </a:rPr>
              <a:t>con</a:t>
            </a:r>
            <a:r>
              <a:rPr sz="3200" dirty="0">
                <a:solidFill>
                  <a:prstClr val="black"/>
                </a:solidFill>
                <a:latin typeface="Century Gothic"/>
                <a:cs typeface="Century Gothic"/>
              </a:rPr>
              <a:t>s</a:t>
            </a:r>
            <a:r>
              <a:rPr sz="3200" spc="-10" dirty="0">
                <a:solidFill>
                  <a:prstClr val="black"/>
                </a:solidFill>
                <a:latin typeface="Century Gothic"/>
                <a:cs typeface="Century Gothic"/>
              </a:rPr>
              <a:t>t</a:t>
            </a:r>
            <a:r>
              <a:rPr sz="3200" dirty="0">
                <a:solidFill>
                  <a:prstClr val="black"/>
                </a:solidFill>
                <a:latin typeface="Century Gothic"/>
                <a:cs typeface="Century Gothic"/>
              </a:rPr>
              <a:t>a</a:t>
            </a:r>
            <a:r>
              <a:rPr sz="3200" spc="-15" dirty="0">
                <a:solidFill>
                  <a:prstClr val="black"/>
                </a:solidFill>
                <a:latin typeface="Century Gothic"/>
                <a:cs typeface="Century Gothic"/>
              </a:rPr>
              <a:t>nt,</a:t>
            </a:r>
            <a:r>
              <a:rPr sz="3200" spc="-5" dirty="0">
                <a:solidFill>
                  <a:prstClr val="black"/>
                </a:solidFill>
                <a:latin typeface="Century Gothic"/>
                <a:cs typeface="Century Gothic"/>
              </a:rPr>
              <a:t> </a:t>
            </a:r>
            <a:r>
              <a:rPr sz="3200" dirty="0">
                <a:solidFill>
                  <a:prstClr val="black"/>
                </a:solidFill>
                <a:latin typeface="Century Gothic"/>
                <a:cs typeface="Century Gothic"/>
              </a:rPr>
              <a:t>al</a:t>
            </a:r>
            <a:r>
              <a:rPr sz="3200" spc="-20" dirty="0">
                <a:solidFill>
                  <a:prstClr val="black"/>
                </a:solidFill>
                <a:latin typeface="Century Gothic"/>
                <a:cs typeface="Century Gothic"/>
              </a:rPr>
              <a:t>one,</a:t>
            </a:r>
            <a:r>
              <a:rPr sz="3200" spc="-5" dirty="0">
                <a:solidFill>
                  <a:prstClr val="black"/>
                </a:solidFill>
                <a:latin typeface="Century Gothic"/>
                <a:cs typeface="Century Gothic"/>
              </a:rPr>
              <a:t> </a:t>
            </a:r>
            <a:r>
              <a:rPr sz="3200" dirty="0">
                <a:solidFill>
                  <a:prstClr val="black"/>
                </a:solidFill>
                <a:latin typeface="Century Gothic"/>
                <a:cs typeface="Century Gothic"/>
              </a:rPr>
              <a:t>is</a:t>
            </a:r>
            <a:r>
              <a:rPr sz="3200" spc="-5" dirty="0">
                <a:solidFill>
                  <a:prstClr val="black"/>
                </a:solidFill>
                <a:latin typeface="Century Gothic"/>
                <a:cs typeface="Century Gothic"/>
              </a:rPr>
              <a:t> </a:t>
            </a:r>
            <a:r>
              <a:rPr sz="3200" spc="-15" dirty="0">
                <a:solidFill>
                  <a:prstClr val="black"/>
                </a:solidFill>
                <a:latin typeface="Century Gothic"/>
                <a:cs typeface="Century Gothic"/>
              </a:rPr>
              <a:t>not</a:t>
            </a:r>
            <a:r>
              <a:rPr sz="3200" spc="-5" dirty="0">
                <a:solidFill>
                  <a:prstClr val="black"/>
                </a:solidFill>
                <a:latin typeface="Century Gothic"/>
                <a:cs typeface="Century Gothic"/>
              </a:rPr>
              <a:t> (</a:t>
            </a:r>
            <a:r>
              <a:rPr sz="3200" spc="-15" dirty="0">
                <a:solidFill>
                  <a:prstClr val="black"/>
                </a:solidFill>
                <a:latin typeface="Century Gothic"/>
                <a:cs typeface="Century Gothic"/>
              </a:rPr>
              <a:t>not</a:t>
            </a:r>
            <a:r>
              <a:rPr sz="3200" spc="-5" dirty="0">
                <a:solidFill>
                  <a:prstClr val="black"/>
                </a:solidFill>
                <a:latin typeface="Century Gothic"/>
                <a:cs typeface="Century Gothic"/>
              </a:rPr>
              <a:t> </a:t>
            </a:r>
            <a:r>
              <a:rPr sz="3200" dirty="0">
                <a:solidFill>
                  <a:prstClr val="black"/>
                </a:solidFill>
                <a:latin typeface="Century Gothic"/>
                <a:cs typeface="Century Gothic"/>
              </a:rPr>
              <a:t>y</a:t>
            </a:r>
            <a:r>
              <a:rPr sz="3200" spc="-15" dirty="0">
                <a:solidFill>
                  <a:prstClr val="black"/>
                </a:solidFill>
                <a:latin typeface="Century Gothic"/>
                <a:cs typeface="Century Gothic"/>
              </a:rPr>
              <a:t>et</a:t>
            </a:r>
            <a:r>
              <a:rPr sz="3200" dirty="0">
                <a:solidFill>
                  <a:prstClr val="black"/>
                </a:solidFill>
                <a:latin typeface="Century Gothic"/>
                <a:cs typeface="Century Gothic"/>
              </a:rPr>
              <a:t>)</a:t>
            </a:r>
            <a:r>
              <a:rPr sz="3200" spc="-5" dirty="0">
                <a:solidFill>
                  <a:prstClr val="black"/>
                </a:solidFill>
                <a:latin typeface="Century Gothic"/>
                <a:cs typeface="Century Gothic"/>
              </a:rPr>
              <a:t> </a:t>
            </a:r>
            <a:r>
              <a:rPr sz="3200" spc="-15" dirty="0">
                <a:solidFill>
                  <a:prstClr val="black"/>
                </a:solidFill>
                <a:latin typeface="Century Gothic"/>
                <a:cs typeface="Century Gothic"/>
              </a:rPr>
              <a:t>the</a:t>
            </a:r>
            <a:r>
              <a:rPr sz="3200" spc="-5" dirty="0">
                <a:solidFill>
                  <a:prstClr val="black"/>
                </a:solidFill>
                <a:latin typeface="Century Gothic"/>
                <a:cs typeface="Century Gothic"/>
              </a:rPr>
              <a:t> </a:t>
            </a:r>
            <a:r>
              <a:rPr sz="3200" spc="-25" dirty="0">
                <a:solidFill>
                  <a:prstClr val="black"/>
                </a:solidFill>
                <a:latin typeface="Century Gothic"/>
                <a:cs typeface="Century Gothic"/>
              </a:rPr>
              <a:t>mo</a:t>
            </a:r>
            <a:r>
              <a:rPr sz="3200" dirty="0">
                <a:solidFill>
                  <a:prstClr val="black"/>
                </a:solidFill>
                <a:latin typeface="Century Gothic"/>
                <a:cs typeface="Century Gothic"/>
              </a:rPr>
              <a:t>s</a:t>
            </a:r>
            <a:r>
              <a:rPr sz="3200" spc="-10" dirty="0">
                <a:solidFill>
                  <a:prstClr val="black"/>
                </a:solidFill>
                <a:latin typeface="Century Gothic"/>
                <a:cs typeface="Century Gothic"/>
              </a:rPr>
              <a:t>t</a:t>
            </a:r>
            <a:r>
              <a:rPr sz="3200" spc="-5" dirty="0">
                <a:solidFill>
                  <a:prstClr val="black"/>
                </a:solidFill>
                <a:latin typeface="Century Gothic"/>
                <a:cs typeface="Century Gothic"/>
              </a:rPr>
              <a:t> </a:t>
            </a:r>
            <a:r>
              <a:rPr sz="3200" dirty="0">
                <a:solidFill>
                  <a:prstClr val="black"/>
                </a:solidFill>
                <a:latin typeface="Century Gothic"/>
                <a:cs typeface="Century Gothic"/>
              </a:rPr>
              <a:t>imp</a:t>
            </a:r>
            <a:r>
              <a:rPr sz="3200" spc="-15" dirty="0">
                <a:solidFill>
                  <a:prstClr val="black"/>
                </a:solidFill>
                <a:latin typeface="Century Gothic"/>
                <a:cs typeface="Century Gothic"/>
              </a:rPr>
              <a:t>ort</a:t>
            </a:r>
            <a:r>
              <a:rPr sz="3200" dirty="0">
                <a:solidFill>
                  <a:prstClr val="black"/>
                </a:solidFill>
                <a:latin typeface="Century Gothic"/>
                <a:cs typeface="Century Gothic"/>
              </a:rPr>
              <a:t>a</a:t>
            </a:r>
            <a:r>
              <a:rPr sz="3200" spc="-15" dirty="0">
                <a:solidFill>
                  <a:prstClr val="black"/>
                </a:solidFill>
                <a:latin typeface="Century Gothic"/>
                <a:cs typeface="Century Gothic"/>
              </a:rPr>
              <a:t>nt</a:t>
            </a:r>
            <a:r>
              <a:rPr sz="3200" spc="-10" dirty="0">
                <a:solidFill>
                  <a:prstClr val="black"/>
                </a:solidFill>
                <a:latin typeface="Century Gothic"/>
                <a:cs typeface="Century Gothic"/>
              </a:rPr>
              <a:t> </a:t>
            </a:r>
            <a:r>
              <a:rPr sz="3200" dirty="0">
                <a:solidFill>
                  <a:prstClr val="black"/>
                </a:solidFill>
                <a:latin typeface="Century Gothic"/>
                <a:cs typeface="Century Gothic"/>
              </a:rPr>
              <a:t>pa</a:t>
            </a:r>
            <a:r>
              <a:rPr sz="3200" spc="-10" dirty="0">
                <a:solidFill>
                  <a:prstClr val="black"/>
                </a:solidFill>
                <a:latin typeface="Century Gothic"/>
                <a:cs typeface="Century Gothic"/>
              </a:rPr>
              <a:t>r</a:t>
            </a:r>
            <a:r>
              <a:rPr sz="3200" dirty="0">
                <a:solidFill>
                  <a:prstClr val="black"/>
                </a:solidFill>
                <a:latin typeface="Century Gothic"/>
                <a:cs typeface="Century Gothic"/>
              </a:rPr>
              <a:t>a</a:t>
            </a:r>
            <a:r>
              <a:rPr sz="3200" spc="-20" dirty="0">
                <a:solidFill>
                  <a:prstClr val="black"/>
                </a:solidFill>
                <a:latin typeface="Century Gothic"/>
                <a:cs typeface="Century Gothic"/>
              </a:rPr>
              <a:t>meter</a:t>
            </a:r>
            <a:r>
              <a:rPr sz="3200" spc="-5" dirty="0">
                <a:solidFill>
                  <a:prstClr val="black"/>
                </a:solidFill>
                <a:latin typeface="Century Gothic"/>
                <a:cs typeface="Century Gothic"/>
              </a:rPr>
              <a:t> </a:t>
            </a:r>
            <a:r>
              <a:rPr sz="3200" spc="-15" dirty="0">
                <a:solidFill>
                  <a:prstClr val="black"/>
                </a:solidFill>
                <a:latin typeface="Century Gothic"/>
                <a:cs typeface="Century Gothic"/>
              </a:rPr>
              <a:t>of</a:t>
            </a:r>
            <a:r>
              <a:rPr sz="3200" spc="-5" dirty="0">
                <a:solidFill>
                  <a:prstClr val="black"/>
                </a:solidFill>
                <a:latin typeface="Century Gothic"/>
                <a:cs typeface="Century Gothic"/>
              </a:rPr>
              <a:t> </a:t>
            </a:r>
            <a:r>
              <a:rPr sz="3200" spc="-15" dirty="0">
                <a:solidFill>
                  <a:prstClr val="black"/>
                </a:solidFill>
                <a:latin typeface="Century Gothic"/>
                <a:cs typeface="Century Gothic"/>
              </a:rPr>
              <a:t>the</a:t>
            </a:r>
            <a:r>
              <a:rPr sz="3200" spc="-5" dirty="0">
                <a:solidFill>
                  <a:prstClr val="black"/>
                </a:solidFill>
                <a:latin typeface="Century Gothic"/>
                <a:cs typeface="Century Gothic"/>
              </a:rPr>
              <a:t> </a:t>
            </a:r>
            <a:r>
              <a:rPr sz="3200" dirty="0">
                <a:solidFill>
                  <a:prstClr val="black"/>
                </a:solidFill>
                <a:latin typeface="Century Gothic"/>
                <a:cs typeface="Century Gothic"/>
              </a:rPr>
              <a:t>sys</a:t>
            </a:r>
            <a:r>
              <a:rPr sz="3200" spc="-20" dirty="0">
                <a:solidFill>
                  <a:prstClr val="black"/>
                </a:solidFill>
                <a:latin typeface="Century Gothic"/>
                <a:cs typeface="Century Gothic"/>
              </a:rPr>
              <a:t>tem</a:t>
            </a:r>
            <a:r>
              <a:rPr sz="3200" spc="-5" dirty="0">
                <a:solidFill>
                  <a:prstClr val="black"/>
                </a:solidFill>
                <a:latin typeface="Century Gothic"/>
                <a:cs typeface="Century Gothic"/>
              </a:rPr>
              <a:t> </a:t>
            </a:r>
            <a:r>
              <a:rPr sz="3200" dirty="0">
                <a:solidFill>
                  <a:prstClr val="black"/>
                </a:solidFill>
                <a:latin typeface="Century Gothic"/>
                <a:cs typeface="Century Gothic"/>
              </a:rPr>
              <a:t>i</a:t>
            </a:r>
            <a:r>
              <a:rPr sz="3200" spc="-20" dirty="0">
                <a:solidFill>
                  <a:prstClr val="black"/>
                </a:solidFill>
                <a:latin typeface="Century Gothic"/>
                <a:cs typeface="Century Gothic"/>
              </a:rPr>
              <a:t>n</a:t>
            </a:r>
            <a:r>
              <a:rPr sz="3200" spc="-5" dirty="0">
                <a:solidFill>
                  <a:prstClr val="black"/>
                </a:solidFill>
                <a:latin typeface="Century Gothic"/>
                <a:cs typeface="Century Gothic"/>
              </a:rPr>
              <a:t> </a:t>
            </a:r>
            <a:r>
              <a:rPr sz="3200" dirty="0">
                <a:solidFill>
                  <a:prstClr val="black"/>
                </a:solidFill>
                <a:latin typeface="Century Gothic"/>
                <a:cs typeface="Century Gothic"/>
              </a:rPr>
              <a:t>d</a:t>
            </a:r>
            <a:r>
              <a:rPr sz="3200" spc="-20" dirty="0">
                <a:solidFill>
                  <a:prstClr val="black"/>
                </a:solidFill>
                <a:latin typeface="Century Gothic"/>
                <a:cs typeface="Century Gothic"/>
              </a:rPr>
              <a:t>ete</a:t>
            </a:r>
            <a:r>
              <a:rPr sz="3200" spc="65" dirty="0">
                <a:solidFill>
                  <a:prstClr val="black"/>
                </a:solidFill>
                <a:latin typeface="Century Gothic"/>
                <a:cs typeface="Century Gothic"/>
              </a:rPr>
              <a:t>r</a:t>
            </a:r>
            <a:r>
              <a:rPr sz="3200" dirty="0">
                <a:solidFill>
                  <a:prstClr val="black"/>
                </a:solidFill>
                <a:latin typeface="Century Gothic"/>
                <a:cs typeface="Century Gothic"/>
              </a:rPr>
              <a:t>mi</a:t>
            </a:r>
            <a:r>
              <a:rPr sz="3200" spc="-20" dirty="0">
                <a:solidFill>
                  <a:prstClr val="black"/>
                </a:solidFill>
                <a:latin typeface="Century Gothic"/>
                <a:cs typeface="Century Gothic"/>
              </a:rPr>
              <a:t>n</a:t>
            </a:r>
            <a:r>
              <a:rPr sz="3200" dirty="0">
                <a:solidFill>
                  <a:prstClr val="black"/>
                </a:solidFill>
                <a:latin typeface="Century Gothic"/>
                <a:cs typeface="Century Gothic"/>
              </a:rPr>
              <a:t>i</a:t>
            </a:r>
            <a:r>
              <a:rPr sz="3200" spc="-20" dirty="0">
                <a:solidFill>
                  <a:prstClr val="black"/>
                </a:solidFill>
                <a:latin typeface="Century Gothic"/>
                <a:cs typeface="Century Gothic"/>
              </a:rPr>
              <a:t>ng</a:t>
            </a:r>
            <a:r>
              <a:rPr sz="3200" spc="-5" dirty="0">
                <a:solidFill>
                  <a:prstClr val="black"/>
                </a:solidFill>
                <a:latin typeface="Century Gothic"/>
                <a:cs typeface="Century Gothic"/>
              </a:rPr>
              <a:t> </a:t>
            </a:r>
            <a:r>
              <a:rPr sz="3200" spc="-15" dirty="0">
                <a:solidFill>
                  <a:prstClr val="black"/>
                </a:solidFill>
                <a:latin typeface="Century Gothic"/>
                <a:cs typeface="Century Gothic"/>
              </a:rPr>
              <a:t>the</a:t>
            </a:r>
            <a:r>
              <a:rPr sz="3200" spc="-5" dirty="0">
                <a:solidFill>
                  <a:prstClr val="black"/>
                </a:solidFill>
                <a:latin typeface="Century Gothic"/>
                <a:cs typeface="Century Gothic"/>
              </a:rPr>
              <a:t> </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q</a:t>
            </a:r>
            <a:r>
              <a:rPr sz="3200" spc="-20" dirty="0">
                <a:solidFill>
                  <a:prstClr val="black"/>
                </a:solidFill>
                <a:latin typeface="Century Gothic"/>
                <a:cs typeface="Century Gothic"/>
              </a:rPr>
              <a:t>u</a:t>
            </a:r>
            <a:r>
              <a:rPr sz="3200" dirty="0">
                <a:solidFill>
                  <a:prstClr val="black"/>
                </a:solidFill>
                <a:latin typeface="Century Gothic"/>
                <a:cs typeface="Century Gothic"/>
              </a:rPr>
              <a:t>i</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d</a:t>
            </a:r>
            <a:r>
              <a:rPr sz="3200" spc="-5" dirty="0">
                <a:solidFill>
                  <a:prstClr val="black"/>
                </a:solidFill>
                <a:latin typeface="Century Gothic"/>
                <a:cs typeface="Century Gothic"/>
              </a:rPr>
              <a:t> </a:t>
            </a:r>
            <a:r>
              <a:rPr sz="3200" dirty="0">
                <a:solidFill>
                  <a:prstClr val="black"/>
                </a:solidFill>
                <a:latin typeface="Century Gothic"/>
                <a:cs typeface="Century Gothic"/>
              </a:rPr>
              <a:t>a</a:t>
            </a:r>
            <a:r>
              <a:rPr sz="3200" spc="-20" dirty="0">
                <a:solidFill>
                  <a:prstClr val="black"/>
                </a:solidFill>
                <a:latin typeface="Century Gothic"/>
                <a:cs typeface="Century Gothic"/>
              </a:rPr>
              <a:t>mount</a:t>
            </a:r>
            <a:r>
              <a:rPr sz="3200" spc="-5" dirty="0">
                <a:solidFill>
                  <a:prstClr val="black"/>
                </a:solidFill>
                <a:latin typeface="Century Gothic"/>
                <a:cs typeface="Century Gothic"/>
              </a:rPr>
              <a:t> </a:t>
            </a:r>
            <a:r>
              <a:rPr sz="3200" spc="-15" dirty="0">
                <a:solidFill>
                  <a:prstClr val="black"/>
                </a:solidFill>
                <a:latin typeface="Century Gothic"/>
                <a:cs typeface="Century Gothic"/>
              </a:rPr>
              <a:t>of</a:t>
            </a:r>
            <a:r>
              <a:rPr sz="3200" spc="-10" dirty="0">
                <a:solidFill>
                  <a:prstClr val="black"/>
                </a:solidFill>
                <a:latin typeface="Century Gothic"/>
                <a:cs typeface="Century Gothic"/>
              </a:rPr>
              <a:t> f</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q</a:t>
            </a:r>
            <a:r>
              <a:rPr sz="3200" spc="-20" dirty="0">
                <a:solidFill>
                  <a:prstClr val="black"/>
                </a:solidFill>
                <a:latin typeface="Century Gothic"/>
                <a:cs typeface="Century Gothic"/>
              </a:rPr>
              <a:t>uen</a:t>
            </a:r>
            <a:r>
              <a:rPr sz="3200" dirty="0">
                <a:solidFill>
                  <a:prstClr val="black"/>
                </a:solidFill>
                <a:latin typeface="Century Gothic"/>
                <a:cs typeface="Century Gothic"/>
              </a:rPr>
              <a:t>cy</a:t>
            </a:r>
            <a:r>
              <a:rPr sz="3200" spc="-5" dirty="0">
                <a:solidFill>
                  <a:prstClr val="black"/>
                </a:solidFill>
                <a:latin typeface="Century Gothic"/>
                <a:cs typeface="Century Gothic"/>
              </a:rPr>
              <a:t> </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sp</a:t>
            </a:r>
            <a:r>
              <a:rPr sz="3200" spc="-20" dirty="0">
                <a:solidFill>
                  <a:prstClr val="black"/>
                </a:solidFill>
                <a:latin typeface="Century Gothic"/>
                <a:cs typeface="Century Gothic"/>
              </a:rPr>
              <a:t>on</a:t>
            </a:r>
            <a:r>
              <a:rPr sz="3200" dirty="0">
                <a:solidFill>
                  <a:prstClr val="black"/>
                </a:solidFill>
                <a:latin typeface="Century Gothic"/>
                <a:cs typeface="Century Gothic"/>
              </a:rPr>
              <a:t>s</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s</a:t>
            </a:r>
            <a:r>
              <a:rPr sz="3200" spc="-15" dirty="0">
                <a:solidFill>
                  <a:prstClr val="black"/>
                </a:solidFill>
                <a:latin typeface="Century Gothic"/>
                <a:cs typeface="Century Gothic"/>
              </a:rPr>
              <a:t>er</a:t>
            </a:r>
            <a:r>
              <a:rPr sz="3200" dirty="0">
                <a:solidFill>
                  <a:prstClr val="black"/>
                </a:solidFill>
                <a:latin typeface="Century Gothic"/>
                <a:cs typeface="Century Gothic"/>
              </a:rPr>
              <a:t>v</a:t>
            </a:r>
            <a:r>
              <a:rPr sz="3200" spc="-20" dirty="0">
                <a:solidFill>
                  <a:prstClr val="black"/>
                </a:solidFill>
                <a:latin typeface="Century Gothic"/>
                <a:cs typeface="Century Gothic"/>
              </a:rPr>
              <a:t>e</a:t>
            </a:r>
            <a:endParaRPr sz="3200" dirty="0">
              <a:solidFill>
                <a:prstClr val="black"/>
              </a:solidFill>
              <a:latin typeface="Century Gothic"/>
              <a:cs typeface="Century Gothic"/>
            </a:endParaRPr>
          </a:p>
          <a:p>
            <a:pPr>
              <a:spcBef>
                <a:spcPts val="7"/>
              </a:spcBef>
            </a:pPr>
            <a:endParaRPr sz="3200" dirty="0">
              <a:solidFill>
                <a:prstClr val="black"/>
              </a:solidFill>
              <a:latin typeface="Times New Roman"/>
              <a:cs typeface="Times New Roman"/>
            </a:endParaRPr>
          </a:p>
          <a:p>
            <a:pPr marL="12700" marR="541020">
              <a:lnSpc>
                <a:spcPct val="101200"/>
              </a:lnSpc>
              <a:tabLst>
                <a:tab pos="5913755" algn="l"/>
              </a:tabLst>
            </a:pPr>
            <a:r>
              <a:rPr sz="3200" dirty="0">
                <a:solidFill>
                  <a:prstClr val="black"/>
                </a:solidFill>
                <a:latin typeface="Century Gothic"/>
                <a:cs typeface="Century Gothic"/>
              </a:rPr>
              <a:t>I</a:t>
            </a:r>
            <a:r>
              <a:rPr sz="3200" spc="-15" dirty="0">
                <a:solidFill>
                  <a:prstClr val="black"/>
                </a:solidFill>
                <a:latin typeface="Century Gothic"/>
                <a:cs typeface="Century Gothic"/>
              </a:rPr>
              <a:t>nertia</a:t>
            </a:r>
            <a:r>
              <a:rPr sz="3200" spc="-5" dirty="0">
                <a:solidFill>
                  <a:prstClr val="black"/>
                </a:solidFill>
                <a:latin typeface="Century Gothic"/>
                <a:cs typeface="Century Gothic"/>
              </a:rPr>
              <a:t> </a:t>
            </a:r>
            <a:r>
              <a:rPr sz="3200" dirty="0">
                <a:solidFill>
                  <a:prstClr val="black"/>
                </a:solidFill>
                <a:latin typeface="Century Gothic"/>
                <a:cs typeface="Century Gothic"/>
              </a:rPr>
              <a:t>may</a:t>
            </a:r>
            <a:r>
              <a:rPr sz="3200" spc="-10" dirty="0">
                <a:solidFill>
                  <a:prstClr val="black"/>
                </a:solidFill>
                <a:latin typeface="Century Gothic"/>
                <a:cs typeface="Century Gothic"/>
              </a:rPr>
              <a:t>,</a:t>
            </a:r>
            <a:r>
              <a:rPr sz="3200" spc="-5" dirty="0">
                <a:solidFill>
                  <a:prstClr val="black"/>
                </a:solidFill>
                <a:latin typeface="Century Gothic"/>
                <a:cs typeface="Century Gothic"/>
              </a:rPr>
              <a:t> </a:t>
            </a:r>
            <a:r>
              <a:rPr sz="3200" spc="-15" dirty="0">
                <a:solidFill>
                  <a:prstClr val="black"/>
                </a:solidFill>
                <a:latin typeface="Century Gothic"/>
                <a:cs typeface="Century Gothic"/>
              </a:rPr>
              <a:t>or</a:t>
            </a:r>
            <a:r>
              <a:rPr sz="3200" spc="-5" dirty="0">
                <a:solidFill>
                  <a:prstClr val="black"/>
                </a:solidFill>
                <a:latin typeface="Century Gothic"/>
                <a:cs typeface="Century Gothic"/>
              </a:rPr>
              <a:t> </a:t>
            </a:r>
            <a:r>
              <a:rPr sz="3200" dirty="0">
                <a:solidFill>
                  <a:prstClr val="black"/>
                </a:solidFill>
                <a:latin typeface="Century Gothic"/>
                <a:cs typeface="Century Gothic"/>
              </a:rPr>
              <a:t>may</a:t>
            </a:r>
            <a:r>
              <a:rPr sz="3200" spc="-5" dirty="0">
                <a:solidFill>
                  <a:prstClr val="black"/>
                </a:solidFill>
                <a:latin typeface="Century Gothic"/>
                <a:cs typeface="Century Gothic"/>
              </a:rPr>
              <a:t> </a:t>
            </a:r>
            <a:r>
              <a:rPr sz="3200" spc="-15" dirty="0">
                <a:solidFill>
                  <a:prstClr val="black"/>
                </a:solidFill>
                <a:latin typeface="Century Gothic"/>
                <a:cs typeface="Century Gothic"/>
              </a:rPr>
              <a:t>not,</a:t>
            </a:r>
            <a:r>
              <a:rPr sz="3200" spc="-5" dirty="0">
                <a:solidFill>
                  <a:prstClr val="black"/>
                </a:solidFill>
                <a:latin typeface="Century Gothic"/>
                <a:cs typeface="Century Gothic"/>
              </a:rPr>
              <a:t> </a:t>
            </a:r>
            <a:r>
              <a:rPr sz="3200" dirty="0" smtClean="0">
                <a:solidFill>
                  <a:prstClr val="black"/>
                </a:solidFill>
                <a:latin typeface="Century Gothic"/>
                <a:cs typeface="Century Gothic"/>
              </a:rPr>
              <a:t>b</a:t>
            </a:r>
            <a:r>
              <a:rPr sz="3200" spc="-20" dirty="0" smtClean="0">
                <a:solidFill>
                  <a:prstClr val="black"/>
                </a:solidFill>
                <a:latin typeface="Century Gothic"/>
                <a:cs typeface="Century Gothic"/>
              </a:rPr>
              <a:t>ecome</a:t>
            </a:r>
            <a:r>
              <a:rPr lang="en-US" sz="3200" dirty="0">
                <a:solidFill>
                  <a:prstClr val="black"/>
                </a:solidFill>
                <a:latin typeface="Century Gothic"/>
                <a:cs typeface="Century Gothic"/>
              </a:rPr>
              <a:t> </a:t>
            </a:r>
            <a:r>
              <a:rPr sz="3200" spc="-15" dirty="0" smtClean="0">
                <a:solidFill>
                  <a:prstClr val="black"/>
                </a:solidFill>
                <a:latin typeface="Century Gothic"/>
                <a:cs typeface="Century Gothic"/>
              </a:rPr>
              <a:t>the</a:t>
            </a:r>
            <a:r>
              <a:rPr sz="3200" spc="-5" dirty="0" smtClean="0">
                <a:solidFill>
                  <a:prstClr val="black"/>
                </a:solidFill>
                <a:latin typeface="Century Gothic"/>
                <a:cs typeface="Century Gothic"/>
              </a:rPr>
              <a:t> </a:t>
            </a:r>
            <a:r>
              <a:rPr sz="3200" dirty="0">
                <a:solidFill>
                  <a:prstClr val="black"/>
                </a:solidFill>
                <a:latin typeface="Century Gothic"/>
                <a:cs typeface="Century Gothic"/>
              </a:rPr>
              <a:t>d</a:t>
            </a:r>
            <a:r>
              <a:rPr sz="3200" spc="-20" dirty="0">
                <a:solidFill>
                  <a:prstClr val="black"/>
                </a:solidFill>
                <a:latin typeface="Century Gothic"/>
                <a:cs typeface="Century Gothic"/>
              </a:rPr>
              <a:t>ete</a:t>
            </a:r>
            <a:r>
              <a:rPr sz="3200" spc="65" dirty="0">
                <a:solidFill>
                  <a:prstClr val="black"/>
                </a:solidFill>
                <a:latin typeface="Century Gothic"/>
                <a:cs typeface="Century Gothic"/>
              </a:rPr>
              <a:t>r</a:t>
            </a:r>
            <a:r>
              <a:rPr sz="3200" dirty="0">
                <a:solidFill>
                  <a:prstClr val="black"/>
                </a:solidFill>
                <a:latin typeface="Century Gothic"/>
                <a:cs typeface="Century Gothic"/>
              </a:rPr>
              <a:t>mi</a:t>
            </a:r>
            <a:r>
              <a:rPr sz="3200" spc="-20" dirty="0">
                <a:solidFill>
                  <a:prstClr val="black"/>
                </a:solidFill>
                <a:latin typeface="Century Gothic"/>
                <a:cs typeface="Century Gothic"/>
              </a:rPr>
              <a:t>n</a:t>
            </a:r>
            <a:r>
              <a:rPr sz="3200" dirty="0">
                <a:solidFill>
                  <a:prstClr val="black"/>
                </a:solidFill>
                <a:latin typeface="Century Gothic"/>
                <a:cs typeface="Century Gothic"/>
              </a:rPr>
              <a:t>i</a:t>
            </a:r>
            <a:r>
              <a:rPr sz="3200" spc="-20" dirty="0">
                <a:solidFill>
                  <a:prstClr val="black"/>
                </a:solidFill>
                <a:latin typeface="Century Gothic"/>
                <a:cs typeface="Century Gothic"/>
              </a:rPr>
              <a:t>ng</a:t>
            </a:r>
            <a:r>
              <a:rPr sz="3200" spc="-5" dirty="0">
                <a:solidFill>
                  <a:prstClr val="black"/>
                </a:solidFill>
                <a:latin typeface="Century Gothic"/>
                <a:cs typeface="Century Gothic"/>
              </a:rPr>
              <a:t> </a:t>
            </a:r>
            <a:r>
              <a:rPr sz="3200" dirty="0">
                <a:solidFill>
                  <a:prstClr val="black"/>
                </a:solidFill>
                <a:latin typeface="Century Gothic"/>
                <a:cs typeface="Century Gothic"/>
              </a:rPr>
              <a:t>pa</a:t>
            </a:r>
            <a:r>
              <a:rPr sz="3200" spc="-10" dirty="0">
                <a:solidFill>
                  <a:prstClr val="black"/>
                </a:solidFill>
                <a:latin typeface="Century Gothic"/>
                <a:cs typeface="Century Gothic"/>
              </a:rPr>
              <a:t>r</a:t>
            </a:r>
            <a:r>
              <a:rPr sz="3200" dirty="0">
                <a:solidFill>
                  <a:prstClr val="black"/>
                </a:solidFill>
                <a:latin typeface="Century Gothic"/>
                <a:cs typeface="Century Gothic"/>
              </a:rPr>
              <a:t>a</a:t>
            </a:r>
            <a:r>
              <a:rPr sz="3200" spc="-20" dirty="0">
                <a:solidFill>
                  <a:prstClr val="black"/>
                </a:solidFill>
                <a:latin typeface="Century Gothic"/>
                <a:cs typeface="Century Gothic"/>
              </a:rPr>
              <a:t>mete</a:t>
            </a:r>
            <a:r>
              <a:rPr sz="3200" spc="-305" dirty="0">
                <a:solidFill>
                  <a:prstClr val="black"/>
                </a:solidFill>
                <a:latin typeface="Century Gothic"/>
                <a:cs typeface="Century Gothic"/>
              </a:rPr>
              <a:t>r</a:t>
            </a:r>
            <a:r>
              <a:rPr sz="3200" spc="-10" dirty="0">
                <a:solidFill>
                  <a:prstClr val="black"/>
                </a:solidFill>
                <a:latin typeface="Century Gothic"/>
                <a:cs typeface="Century Gothic"/>
              </a:rPr>
              <a:t>, </a:t>
            </a:r>
            <a:r>
              <a:rPr sz="3200" dirty="0">
                <a:solidFill>
                  <a:prstClr val="black"/>
                </a:solidFill>
                <a:latin typeface="Century Gothic"/>
                <a:cs typeface="Century Gothic"/>
              </a:rPr>
              <a:t>d</a:t>
            </a:r>
            <a:r>
              <a:rPr sz="3200" spc="-20" dirty="0">
                <a:solidFill>
                  <a:prstClr val="black"/>
                </a:solidFill>
                <a:latin typeface="Century Gothic"/>
                <a:cs typeface="Century Gothic"/>
              </a:rPr>
              <a:t>e</a:t>
            </a:r>
            <a:r>
              <a:rPr sz="3200" dirty="0">
                <a:solidFill>
                  <a:prstClr val="black"/>
                </a:solidFill>
                <a:latin typeface="Century Gothic"/>
                <a:cs typeface="Century Gothic"/>
              </a:rPr>
              <a:t>p</a:t>
            </a:r>
            <a:r>
              <a:rPr sz="3200" spc="-20" dirty="0">
                <a:solidFill>
                  <a:prstClr val="black"/>
                </a:solidFill>
                <a:latin typeface="Century Gothic"/>
                <a:cs typeface="Century Gothic"/>
              </a:rPr>
              <a:t>en</a:t>
            </a:r>
            <a:r>
              <a:rPr sz="3200" dirty="0">
                <a:solidFill>
                  <a:prstClr val="black"/>
                </a:solidFill>
                <a:latin typeface="Century Gothic"/>
                <a:cs typeface="Century Gothic"/>
              </a:rPr>
              <a:t>di</a:t>
            </a:r>
            <a:r>
              <a:rPr sz="3200" spc="-20" dirty="0">
                <a:solidFill>
                  <a:prstClr val="black"/>
                </a:solidFill>
                <a:latin typeface="Century Gothic"/>
                <a:cs typeface="Century Gothic"/>
              </a:rPr>
              <a:t>ng</a:t>
            </a:r>
            <a:r>
              <a:rPr sz="3200" spc="-5" dirty="0">
                <a:solidFill>
                  <a:prstClr val="black"/>
                </a:solidFill>
                <a:latin typeface="Century Gothic"/>
                <a:cs typeface="Century Gothic"/>
              </a:rPr>
              <a:t> </a:t>
            </a:r>
            <a:r>
              <a:rPr sz="3200" spc="-20" dirty="0">
                <a:solidFill>
                  <a:prstClr val="black"/>
                </a:solidFill>
                <a:latin typeface="Century Gothic"/>
                <a:cs typeface="Century Gothic"/>
              </a:rPr>
              <a:t>on</a:t>
            </a:r>
            <a:r>
              <a:rPr sz="3200" spc="-5" dirty="0">
                <a:solidFill>
                  <a:prstClr val="black"/>
                </a:solidFill>
                <a:latin typeface="Century Gothic"/>
                <a:cs typeface="Century Gothic"/>
              </a:rPr>
              <a:t> </a:t>
            </a:r>
            <a:r>
              <a:rPr sz="3200" spc="-15" dirty="0">
                <a:solidFill>
                  <a:prstClr val="black"/>
                </a:solidFill>
                <a:latin typeface="Century Gothic"/>
                <a:cs typeface="Century Gothic"/>
              </a:rPr>
              <a:t>the</a:t>
            </a:r>
            <a:r>
              <a:rPr sz="3200" spc="-5" dirty="0">
                <a:solidFill>
                  <a:prstClr val="black"/>
                </a:solidFill>
                <a:latin typeface="Century Gothic"/>
                <a:cs typeface="Century Gothic"/>
              </a:rPr>
              <a:t> </a:t>
            </a:r>
            <a:r>
              <a:rPr sz="3200" spc="-20" dirty="0">
                <a:solidFill>
                  <a:prstClr val="black"/>
                </a:solidFill>
                <a:latin typeface="Century Gothic"/>
                <a:cs typeface="Century Gothic"/>
              </a:rPr>
              <a:t>e</a:t>
            </a:r>
            <a:r>
              <a:rPr sz="3200" dirty="0">
                <a:solidFill>
                  <a:prstClr val="black"/>
                </a:solidFill>
                <a:latin typeface="Century Gothic"/>
                <a:cs typeface="Century Gothic"/>
              </a:rPr>
              <a:t>v</a:t>
            </a:r>
            <a:r>
              <a:rPr sz="3200" spc="-20" dirty="0">
                <a:solidFill>
                  <a:prstClr val="black"/>
                </a:solidFill>
                <a:latin typeface="Century Gothic"/>
                <a:cs typeface="Century Gothic"/>
              </a:rPr>
              <a:t>o</a:t>
            </a:r>
            <a:r>
              <a:rPr sz="3200" dirty="0">
                <a:solidFill>
                  <a:prstClr val="black"/>
                </a:solidFill>
                <a:latin typeface="Century Gothic"/>
                <a:cs typeface="Century Gothic"/>
              </a:rPr>
              <a:t>l</a:t>
            </a:r>
            <a:r>
              <a:rPr sz="3200" spc="-15" dirty="0">
                <a:solidFill>
                  <a:prstClr val="black"/>
                </a:solidFill>
                <a:latin typeface="Century Gothic"/>
                <a:cs typeface="Century Gothic"/>
              </a:rPr>
              <a:t>ut</a:t>
            </a:r>
            <a:r>
              <a:rPr sz="3200" dirty="0">
                <a:solidFill>
                  <a:prstClr val="black"/>
                </a:solidFill>
                <a:latin typeface="Century Gothic"/>
                <a:cs typeface="Century Gothic"/>
              </a:rPr>
              <a:t>i</a:t>
            </a:r>
            <a:r>
              <a:rPr sz="3200" spc="-20" dirty="0">
                <a:solidFill>
                  <a:prstClr val="black"/>
                </a:solidFill>
                <a:latin typeface="Century Gothic"/>
                <a:cs typeface="Century Gothic"/>
              </a:rPr>
              <a:t>on</a:t>
            </a:r>
            <a:r>
              <a:rPr sz="3200" spc="-5" dirty="0">
                <a:solidFill>
                  <a:prstClr val="black"/>
                </a:solidFill>
                <a:latin typeface="Century Gothic"/>
                <a:cs typeface="Century Gothic"/>
              </a:rPr>
              <a:t> </a:t>
            </a:r>
            <a:r>
              <a:rPr sz="3200" spc="-15" dirty="0">
                <a:solidFill>
                  <a:prstClr val="black"/>
                </a:solidFill>
                <a:latin typeface="Century Gothic"/>
                <a:cs typeface="Century Gothic"/>
              </a:rPr>
              <a:t>of</a:t>
            </a:r>
            <a:r>
              <a:rPr sz="3200" spc="-5" dirty="0">
                <a:solidFill>
                  <a:prstClr val="black"/>
                </a:solidFill>
                <a:latin typeface="Century Gothic"/>
                <a:cs typeface="Century Gothic"/>
              </a:rPr>
              <a:t> </a:t>
            </a:r>
            <a:r>
              <a:rPr sz="3200" spc="-20" dirty="0">
                <a:solidFill>
                  <a:prstClr val="black"/>
                </a:solidFill>
                <a:latin typeface="Century Gothic"/>
                <a:cs typeface="Century Gothic"/>
              </a:rPr>
              <a:t>e</a:t>
            </a:r>
            <a:r>
              <a:rPr sz="3200" dirty="0">
                <a:solidFill>
                  <a:prstClr val="black"/>
                </a:solidFill>
                <a:latin typeface="Century Gothic"/>
                <a:cs typeface="Century Gothic"/>
              </a:rPr>
              <a:t>l</a:t>
            </a:r>
            <a:r>
              <a:rPr sz="3200" spc="-20" dirty="0">
                <a:solidFill>
                  <a:prstClr val="black"/>
                </a:solidFill>
                <a:latin typeface="Century Gothic"/>
                <a:cs typeface="Century Gothic"/>
              </a:rPr>
              <a:t>ect</a:t>
            </a:r>
            <a:r>
              <a:rPr sz="3200" spc="-25" dirty="0">
                <a:solidFill>
                  <a:prstClr val="black"/>
                </a:solidFill>
                <a:latin typeface="Century Gothic"/>
                <a:cs typeface="Century Gothic"/>
              </a:rPr>
              <a:t>r</a:t>
            </a:r>
            <a:r>
              <a:rPr sz="3200" spc="-20" dirty="0">
                <a:solidFill>
                  <a:prstClr val="black"/>
                </a:solidFill>
                <a:latin typeface="Century Gothic"/>
                <a:cs typeface="Century Gothic"/>
              </a:rPr>
              <a:t>on</a:t>
            </a:r>
            <a:r>
              <a:rPr sz="3200" dirty="0">
                <a:solidFill>
                  <a:prstClr val="black"/>
                </a:solidFill>
                <a:latin typeface="Century Gothic"/>
                <a:cs typeface="Century Gothic"/>
              </a:rPr>
              <a:t>i</a:t>
            </a:r>
            <a:r>
              <a:rPr sz="3200" spc="-20" dirty="0">
                <a:solidFill>
                  <a:prstClr val="black"/>
                </a:solidFill>
                <a:latin typeface="Century Gothic"/>
                <a:cs typeface="Century Gothic"/>
              </a:rPr>
              <a:t>c</a:t>
            </a:r>
            <a:r>
              <a:rPr sz="3200" spc="-5" dirty="0">
                <a:solidFill>
                  <a:prstClr val="black"/>
                </a:solidFill>
                <a:latin typeface="Century Gothic"/>
                <a:cs typeface="Century Gothic"/>
              </a:rPr>
              <a:t> </a:t>
            </a:r>
            <a:r>
              <a:rPr sz="3200" spc="-20" dirty="0">
                <a:solidFill>
                  <a:prstClr val="black"/>
                </a:solidFill>
                <a:latin typeface="Century Gothic"/>
                <a:cs typeface="Century Gothic"/>
              </a:rPr>
              <a:t>cont</a:t>
            </a:r>
            <a:r>
              <a:rPr sz="3200" spc="-25" dirty="0">
                <a:solidFill>
                  <a:prstClr val="black"/>
                </a:solidFill>
                <a:latin typeface="Century Gothic"/>
                <a:cs typeface="Century Gothic"/>
              </a:rPr>
              <a:t>r</a:t>
            </a:r>
            <a:r>
              <a:rPr sz="3200" spc="-20" dirty="0">
                <a:solidFill>
                  <a:prstClr val="black"/>
                </a:solidFill>
                <a:latin typeface="Century Gothic"/>
                <a:cs typeface="Century Gothic"/>
              </a:rPr>
              <a:t>o</a:t>
            </a:r>
            <a:r>
              <a:rPr sz="3200" dirty="0">
                <a:solidFill>
                  <a:prstClr val="black"/>
                </a:solidFill>
                <a:latin typeface="Century Gothic"/>
                <a:cs typeface="Century Gothic"/>
              </a:rPr>
              <a:t>ls</a:t>
            </a:r>
          </a:p>
          <a:p>
            <a:pPr>
              <a:spcBef>
                <a:spcPts val="7"/>
              </a:spcBef>
            </a:pPr>
            <a:endParaRPr sz="3200" dirty="0">
              <a:solidFill>
                <a:prstClr val="black"/>
              </a:solidFill>
              <a:latin typeface="Times New Roman"/>
              <a:cs typeface="Times New Roman"/>
            </a:endParaRPr>
          </a:p>
          <a:p>
            <a:pPr marL="12700" marR="550545">
              <a:lnSpc>
                <a:spcPct val="101200"/>
              </a:lnSpc>
            </a:pPr>
            <a:r>
              <a:rPr sz="3200" spc="-20" dirty="0">
                <a:solidFill>
                  <a:prstClr val="black"/>
                </a:solidFill>
                <a:latin typeface="Century Gothic"/>
                <a:cs typeface="Century Gothic"/>
              </a:rPr>
              <a:t>The</a:t>
            </a:r>
            <a:r>
              <a:rPr sz="3200" spc="-5" dirty="0">
                <a:solidFill>
                  <a:prstClr val="black"/>
                </a:solidFill>
                <a:latin typeface="Century Gothic"/>
                <a:cs typeface="Century Gothic"/>
              </a:rPr>
              <a:t> </a:t>
            </a:r>
            <a:r>
              <a:rPr sz="3200" spc="-10" dirty="0">
                <a:solidFill>
                  <a:prstClr val="black"/>
                </a:solidFill>
                <a:latin typeface="Century Gothic"/>
                <a:cs typeface="Century Gothic"/>
              </a:rPr>
              <a:t>t</a:t>
            </a:r>
            <a:r>
              <a:rPr sz="3200" dirty="0">
                <a:solidFill>
                  <a:prstClr val="black"/>
                </a:solidFill>
                <a:latin typeface="Century Gothic"/>
                <a:cs typeface="Century Gothic"/>
              </a:rPr>
              <a:t>imi</a:t>
            </a:r>
            <a:r>
              <a:rPr sz="3200" spc="-20" dirty="0">
                <a:solidFill>
                  <a:prstClr val="black"/>
                </a:solidFill>
                <a:latin typeface="Century Gothic"/>
                <a:cs typeface="Century Gothic"/>
              </a:rPr>
              <a:t>ng</a:t>
            </a:r>
            <a:r>
              <a:rPr sz="3200" spc="-5" dirty="0">
                <a:solidFill>
                  <a:prstClr val="black"/>
                </a:solidFill>
                <a:latin typeface="Century Gothic"/>
                <a:cs typeface="Century Gothic"/>
              </a:rPr>
              <a:t> </a:t>
            </a:r>
            <a:r>
              <a:rPr lang="en-US" sz="3200" dirty="0" smtClean="0">
                <a:solidFill>
                  <a:prstClr val="black"/>
                </a:solidFill>
                <a:latin typeface="Century Gothic"/>
                <a:cs typeface="Century Gothic"/>
              </a:rPr>
              <a:t>with </a:t>
            </a:r>
            <a:r>
              <a:rPr sz="3200" dirty="0" smtClean="0">
                <a:solidFill>
                  <a:prstClr val="black"/>
                </a:solidFill>
                <a:latin typeface="Century Gothic"/>
                <a:cs typeface="Century Gothic"/>
              </a:rPr>
              <a:t>w</a:t>
            </a:r>
            <a:r>
              <a:rPr sz="3200" spc="-20" dirty="0" smtClean="0">
                <a:solidFill>
                  <a:prstClr val="black"/>
                </a:solidFill>
                <a:latin typeface="Century Gothic"/>
                <a:cs typeface="Century Gothic"/>
              </a:rPr>
              <a:t>h</a:t>
            </a:r>
            <a:r>
              <a:rPr sz="3200" dirty="0" smtClean="0">
                <a:solidFill>
                  <a:prstClr val="black"/>
                </a:solidFill>
                <a:latin typeface="Century Gothic"/>
                <a:cs typeface="Century Gothic"/>
              </a:rPr>
              <a:t>i</a:t>
            </a:r>
            <a:r>
              <a:rPr sz="3200" spc="-20" dirty="0" smtClean="0">
                <a:solidFill>
                  <a:prstClr val="black"/>
                </a:solidFill>
                <a:latin typeface="Century Gothic"/>
                <a:cs typeface="Century Gothic"/>
              </a:rPr>
              <a:t>ch</a:t>
            </a:r>
            <a:r>
              <a:rPr sz="3200" spc="-5" dirty="0" smtClean="0">
                <a:solidFill>
                  <a:prstClr val="black"/>
                </a:solidFill>
                <a:latin typeface="Century Gothic"/>
                <a:cs typeface="Century Gothic"/>
              </a:rPr>
              <a:t> </a:t>
            </a:r>
            <a:r>
              <a:rPr sz="3200" spc="-15" dirty="0">
                <a:solidFill>
                  <a:prstClr val="black"/>
                </a:solidFill>
                <a:latin typeface="Century Gothic"/>
                <a:cs typeface="Century Gothic"/>
              </a:rPr>
              <a:t>F</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q</a:t>
            </a:r>
            <a:r>
              <a:rPr sz="3200" spc="-20" dirty="0">
                <a:solidFill>
                  <a:prstClr val="black"/>
                </a:solidFill>
                <a:latin typeface="Century Gothic"/>
                <a:cs typeface="Century Gothic"/>
              </a:rPr>
              <a:t>uen</a:t>
            </a:r>
            <a:r>
              <a:rPr sz="3200" dirty="0">
                <a:solidFill>
                  <a:prstClr val="black"/>
                </a:solidFill>
                <a:latin typeface="Century Gothic"/>
                <a:cs typeface="Century Gothic"/>
              </a:rPr>
              <a:t>cy</a:t>
            </a:r>
            <a:r>
              <a:rPr sz="3200" spc="-5" dirty="0">
                <a:solidFill>
                  <a:prstClr val="black"/>
                </a:solidFill>
                <a:latin typeface="Century Gothic"/>
                <a:cs typeface="Century Gothic"/>
              </a:rPr>
              <a:t> </a:t>
            </a:r>
            <a:r>
              <a:rPr sz="3200" spc="-20" dirty="0">
                <a:solidFill>
                  <a:prstClr val="black"/>
                </a:solidFill>
                <a:latin typeface="Century Gothic"/>
                <a:cs typeface="Century Gothic"/>
              </a:rPr>
              <a:t>Re</a:t>
            </a:r>
            <a:r>
              <a:rPr sz="3200" dirty="0">
                <a:solidFill>
                  <a:prstClr val="black"/>
                </a:solidFill>
                <a:latin typeface="Century Gothic"/>
                <a:cs typeface="Century Gothic"/>
              </a:rPr>
              <a:t>sp</a:t>
            </a:r>
            <a:r>
              <a:rPr sz="3200" spc="-20" dirty="0">
                <a:solidFill>
                  <a:prstClr val="black"/>
                </a:solidFill>
                <a:latin typeface="Century Gothic"/>
                <a:cs typeface="Century Gothic"/>
              </a:rPr>
              <a:t>on</a:t>
            </a:r>
            <a:r>
              <a:rPr sz="3200" dirty="0">
                <a:solidFill>
                  <a:prstClr val="black"/>
                </a:solidFill>
                <a:latin typeface="Century Gothic"/>
                <a:cs typeface="Century Gothic"/>
              </a:rPr>
              <a:t>s</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dirty="0" smtClean="0">
                <a:solidFill>
                  <a:prstClr val="black"/>
                </a:solidFill>
                <a:latin typeface="Century Gothic"/>
                <a:cs typeface="Century Gothic"/>
              </a:rPr>
              <a:t>is</a:t>
            </a:r>
            <a:r>
              <a:rPr lang="en-US" sz="3200" spc="-5" dirty="0">
                <a:solidFill>
                  <a:prstClr val="black"/>
                </a:solidFill>
                <a:latin typeface="Century Gothic"/>
                <a:cs typeface="Century Gothic"/>
              </a:rPr>
              <a:t> </a:t>
            </a:r>
            <a:r>
              <a:rPr sz="3200" dirty="0" smtClean="0">
                <a:solidFill>
                  <a:prstClr val="black"/>
                </a:solidFill>
                <a:latin typeface="Century Gothic"/>
                <a:cs typeface="Century Gothic"/>
              </a:rPr>
              <a:t>p</a:t>
            </a:r>
            <a:r>
              <a:rPr sz="3200" spc="-25" dirty="0" smtClean="0">
                <a:solidFill>
                  <a:prstClr val="black"/>
                </a:solidFill>
                <a:latin typeface="Century Gothic"/>
                <a:cs typeface="Century Gothic"/>
              </a:rPr>
              <a:t>r</a:t>
            </a:r>
            <a:r>
              <a:rPr sz="3200" spc="-20" dirty="0" smtClean="0">
                <a:solidFill>
                  <a:prstClr val="black"/>
                </a:solidFill>
                <a:latin typeface="Century Gothic"/>
                <a:cs typeface="Century Gothic"/>
              </a:rPr>
              <a:t>o</a:t>
            </a:r>
            <a:r>
              <a:rPr sz="3200" dirty="0" smtClean="0">
                <a:solidFill>
                  <a:prstClr val="black"/>
                </a:solidFill>
                <a:latin typeface="Century Gothic"/>
                <a:cs typeface="Century Gothic"/>
              </a:rPr>
              <a:t>d</a:t>
            </a:r>
            <a:r>
              <a:rPr sz="3200" spc="-20" dirty="0" smtClean="0">
                <a:solidFill>
                  <a:prstClr val="black"/>
                </a:solidFill>
                <a:latin typeface="Century Gothic"/>
                <a:cs typeface="Century Gothic"/>
              </a:rPr>
              <a:t>uce</a:t>
            </a:r>
            <a:r>
              <a:rPr sz="3200" dirty="0" smtClean="0">
                <a:solidFill>
                  <a:prstClr val="black"/>
                </a:solidFill>
                <a:latin typeface="Century Gothic"/>
                <a:cs typeface="Century Gothic"/>
              </a:rPr>
              <a:t>d</a:t>
            </a:r>
            <a:r>
              <a:rPr sz="3200" spc="-5" dirty="0" smtClean="0">
                <a:solidFill>
                  <a:prstClr val="black"/>
                </a:solidFill>
                <a:latin typeface="Century Gothic"/>
                <a:cs typeface="Century Gothic"/>
              </a:rPr>
              <a:t> </a:t>
            </a:r>
            <a:r>
              <a:rPr sz="3200" b="1" spc="-15" dirty="0">
                <a:solidFill>
                  <a:srgbClr val="FF2600"/>
                </a:solidFill>
                <a:latin typeface="Century Gothic"/>
                <a:cs typeface="Century Gothic"/>
              </a:rPr>
              <a:t>is</a:t>
            </a:r>
            <a:r>
              <a:rPr sz="3200" b="1" spc="-10" dirty="0">
                <a:solidFill>
                  <a:srgbClr val="FF2600"/>
                </a:solidFill>
                <a:latin typeface="Century Gothic"/>
                <a:cs typeface="Century Gothic"/>
              </a:rPr>
              <a:t> </a:t>
            </a:r>
            <a:r>
              <a:rPr sz="3200" b="1" spc="-5" dirty="0">
                <a:solidFill>
                  <a:srgbClr val="FF2600"/>
                </a:solidFill>
                <a:latin typeface="Century Gothic"/>
                <a:cs typeface="Century Gothic"/>
              </a:rPr>
              <a:t>as </a:t>
            </a:r>
            <a:r>
              <a:rPr sz="3200" b="1" spc="-25" dirty="0">
                <a:solidFill>
                  <a:srgbClr val="FF2600"/>
                </a:solidFill>
                <a:latin typeface="Century Gothic"/>
                <a:cs typeface="Century Gothic"/>
              </a:rPr>
              <a:t>im</a:t>
            </a:r>
            <a:r>
              <a:rPr sz="3200" b="1" spc="-20" dirty="0">
                <a:solidFill>
                  <a:srgbClr val="FF2600"/>
                </a:solidFill>
                <a:latin typeface="Century Gothic"/>
                <a:cs typeface="Century Gothic"/>
              </a:rPr>
              <a:t>porta</a:t>
            </a:r>
            <a:r>
              <a:rPr sz="3200" b="1" spc="-25" dirty="0">
                <a:solidFill>
                  <a:srgbClr val="FF2600"/>
                </a:solidFill>
                <a:latin typeface="Century Gothic"/>
                <a:cs typeface="Century Gothic"/>
              </a:rPr>
              <a:t>n</a:t>
            </a:r>
            <a:r>
              <a:rPr sz="3200" b="1" spc="-10" dirty="0">
                <a:solidFill>
                  <a:srgbClr val="FF2600"/>
                </a:solidFill>
                <a:latin typeface="Century Gothic"/>
                <a:cs typeface="Century Gothic"/>
              </a:rPr>
              <a:t>t </a:t>
            </a:r>
            <a:r>
              <a:rPr sz="3200" dirty="0">
                <a:solidFill>
                  <a:prstClr val="black"/>
                </a:solidFill>
                <a:latin typeface="Century Gothic"/>
                <a:cs typeface="Century Gothic"/>
              </a:rPr>
              <a:t>as</a:t>
            </a:r>
            <a:r>
              <a:rPr sz="3200" spc="-5" dirty="0">
                <a:solidFill>
                  <a:prstClr val="black"/>
                </a:solidFill>
                <a:latin typeface="Century Gothic"/>
                <a:cs typeface="Century Gothic"/>
              </a:rPr>
              <a:t> </a:t>
            </a:r>
            <a:r>
              <a:rPr sz="3200" dirty="0">
                <a:solidFill>
                  <a:prstClr val="black"/>
                </a:solidFill>
                <a:latin typeface="Century Gothic"/>
                <a:cs typeface="Century Gothic"/>
              </a:rPr>
              <a:t>imp</a:t>
            </a:r>
            <a:r>
              <a:rPr sz="3200" spc="-15" dirty="0">
                <a:solidFill>
                  <a:prstClr val="black"/>
                </a:solidFill>
                <a:latin typeface="Century Gothic"/>
                <a:cs typeface="Century Gothic"/>
              </a:rPr>
              <a:t>ort</a:t>
            </a:r>
            <a:r>
              <a:rPr sz="3200" dirty="0">
                <a:solidFill>
                  <a:prstClr val="black"/>
                </a:solidFill>
                <a:latin typeface="Century Gothic"/>
                <a:cs typeface="Century Gothic"/>
              </a:rPr>
              <a:t>a</a:t>
            </a:r>
            <a:r>
              <a:rPr sz="3200" spc="-15" dirty="0">
                <a:solidFill>
                  <a:prstClr val="black"/>
                </a:solidFill>
                <a:latin typeface="Century Gothic"/>
                <a:cs typeface="Century Gothic"/>
              </a:rPr>
              <a:t>nt</a:t>
            </a:r>
            <a:r>
              <a:rPr sz="3200" spc="-5" dirty="0">
                <a:solidFill>
                  <a:prstClr val="black"/>
                </a:solidFill>
                <a:latin typeface="Century Gothic"/>
                <a:cs typeface="Century Gothic"/>
              </a:rPr>
              <a:t> </a:t>
            </a:r>
            <a:r>
              <a:rPr sz="3200" dirty="0">
                <a:solidFill>
                  <a:prstClr val="black"/>
                </a:solidFill>
                <a:latin typeface="Century Gothic"/>
                <a:cs typeface="Century Gothic"/>
              </a:rPr>
              <a:t>sys</a:t>
            </a:r>
            <a:r>
              <a:rPr sz="3200" spc="-20" dirty="0">
                <a:solidFill>
                  <a:prstClr val="black"/>
                </a:solidFill>
                <a:latin typeface="Century Gothic"/>
                <a:cs typeface="Century Gothic"/>
              </a:rPr>
              <a:t>tem</a:t>
            </a:r>
            <a:r>
              <a:rPr sz="3200" spc="-5" dirty="0">
                <a:solidFill>
                  <a:prstClr val="black"/>
                </a:solidFill>
                <a:latin typeface="Century Gothic"/>
                <a:cs typeface="Century Gothic"/>
              </a:rPr>
              <a:t> </a:t>
            </a:r>
            <a:r>
              <a:rPr sz="3200" dirty="0">
                <a:solidFill>
                  <a:prstClr val="black"/>
                </a:solidFill>
                <a:latin typeface="Century Gothic"/>
                <a:cs typeface="Century Gothic"/>
              </a:rPr>
              <a:t>i</a:t>
            </a:r>
            <a:r>
              <a:rPr sz="3200" spc="-15" dirty="0">
                <a:solidFill>
                  <a:prstClr val="black"/>
                </a:solidFill>
                <a:latin typeface="Century Gothic"/>
                <a:cs typeface="Century Gothic"/>
              </a:rPr>
              <a:t>nert</a:t>
            </a:r>
            <a:r>
              <a:rPr sz="3200" dirty="0">
                <a:solidFill>
                  <a:prstClr val="black"/>
                </a:solidFill>
                <a:latin typeface="Century Gothic"/>
                <a:cs typeface="Century Gothic"/>
              </a:rPr>
              <a:t>ia</a:t>
            </a:r>
            <a:r>
              <a:rPr sz="3200" spc="-5" dirty="0">
                <a:solidFill>
                  <a:prstClr val="black"/>
                </a:solidFill>
                <a:latin typeface="Century Gothic"/>
                <a:cs typeface="Century Gothic"/>
              </a:rPr>
              <a:t> </a:t>
            </a:r>
            <a:r>
              <a:rPr sz="3200" spc="-20" dirty="0" smtClean="0">
                <a:solidFill>
                  <a:prstClr val="black"/>
                </a:solidFill>
                <a:latin typeface="Century Gothic"/>
                <a:cs typeface="Century Gothic"/>
              </a:rPr>
              <a:t>con</a:t>
            </a:r>
            <a:r>
              <a:rPr sz="3200" dirty="0" smtClean="0">
                <a:solidFill>
                  <a:prstClr val="black"/>
                </a:solidFill>
                <a:latin typeface="Century Gothic"/>
                <a:cs typeface="Century Gothic"/>
              </a:rPr>
              <a:t>s</a:t>
            </a:r>
            <a:r>
              <a:rPr sz="3200" spc="-10" dirty="0" smtClean="0">
                <a:solidFill>
                  <a:prstClr val="black"/>
                </a:solidFill>
                <a:latin typeface="Century Gothic"/>
                <a:cs typeface="Century Gothic"/>
              </a:rPr>
              <a:t>t</a:t>
            </a:r>
            <a:r>
              <a:rPr sz="3200" dirty="0" smtClean="0">
                <a:solidFill>
                  <a:prstClr val="black"/>
                </a:solidFill>
                <a:latin typeface="Century Gothic"/>
                <a:cs typeface="Century Gothic"/>
              </a:rPr>
              <a:t>a</a:t>
            </a:r>
            <a:r>
              <a:rPr sz="3200" spc="-15" dirty="0" smtClean="0">
                <a:solidFill>
                  <a:prstClr val="black"/>
                </a:solidFill>
                <a:latin typeface="Century Gothic"/>
                <a:cs typeface="Century Gothic"/>
              </a:rPr>
              <a:t>nt</a:t>
            </a:r>
            <a:r>
              <a:rPr lang="en-US" sz="3200" spc="-15" dirty="0" smtClean="0">
                <a:solidFill>
                  <a:prstClr val="black"/>
                </a:solidFill>
                <a:latin typeface="Century Gothic"/>
                <a:cs typeface="Century Gothic"/>
              </a:rPr>
              <a:t> </a:t>
            </a:r>
            <a:r>
              <a:rPr sz="3200" spc="-5" dirty="0" smtClean="0">
                <a:solidFill>
                  <a:srgbClr val="EE220C"/>
                </a:solidFill>
                <a:latin typeface="Century Gothic"/>
                <a:cs typeface="Century Gothic"/>
              </a:rPr>
              <a:t>(</a:t>
            </a:r>
            <a:r>
              <a:rPr sz="3200" dirty="0">
                <a:solidFill>
                  <a:srgbClr val="EE220C"/>
                </a:solidFill>
                <a:latin typeface="Century Gothic"/>
                <a:cs typeface="Century Gothic"/>
              </a:rPr>
              <a:t>a</a:t>
            </a:r>
            <a:r>
              <a:rPr sz="3200" spc="-20" dirty="0">
                <a:solidFill>
                  <a:srgbClr val="EE220C"/>
                </a:solidFill>
                <a:latin typeface="Century Gothic"/>
                <a:cs typeface="Century Gothic"/>
              </a:rPr>
              <a:t>n</a:t>
            </a:r>
            <a:r>
              <a:rPr sz="3200" dirty="0">
                <a:solidFill>
                  <a:srgbClr val="EE220C"/>
                </a:solidFill>
                <a:latin typeface="Century Gothic"/>
                <a:cs typeface="Century Gothic"/>
              </a:rPr>
              <a:t>d</a:t>
            </a:r>
            <a:r>
              <a:rPr sz="3200" spc="-5" dirty="0">
                <a:solidFill>
                  <a:srgbClr val="EE220C"/>
                </a:solidFill>
                <a:latin typeface="Century Gothic"/>
                <a:cs typeface="Century Gothic"/>
              </a:rPr>
              <a:t> </a:t>
            </a:r>
            <a:r>
              <a:rPr sz="3200" dirty="0">
                <a:solidFill>
                  <a:srgbClr val="EE220C"/>
                </a:solidFill>
                <a:latin typeface="Century Gothic"/>
                <a:cs typeface="Century Gothic"/>
              </a:rPr>
              <a:t>will</a:t>
            </a:r>
            <a:r>
              <a:rPr sz="3200" spc="-5" dirty="0">
                <a:solidFill>
                  <a:srgbClr val="EE220C"/>
                </a:solidFill>
                <a:latin typeface="Century Gothic"/>
                <a:cs typeface="Century Gothic"/>
              </a:rPr>
              <a:t> </a:t>
            </a:r>
            <a:r>
              <a:rPr sz="3200" spc="-20" dirty="0">
                <a:solidFill>
                  <a:srgbClr val="EE220C"/>
                </a:solidFill>
                <a:latin typeface="Century Gothic"/>
                <a:cs typeface="Century Gothic"/>
              </a:rPr>
              <a:t>cont</a:t>
            </a:r>
            <a:r>
              <a:rPr sz="3200" dirty="0">
                <a:solidFill>
                  <a:srgbClr val="EE220C"/>
                </a:solidFill>
                <a:latin typeface="Century Gothic"/>
                <a:cs typeface="Century Gothic"/>
              </a:rPr>
              <a:t>i</a:t>
            </a:r>
            <a:r>
              <a:rPr sz="3200" spc="-20" dirty="0">
                <a:solidFill>
                  <a:srgbClr val="EE220C"/>
                </a:solidFill>
                <a:latin typeface="Century Gothic"/>
                <a:cs typeface="Century Gothic"/>
              </a:rPr>
              <a:t>nue</a:t>
            </a:r>
            <a:r>
              <a:rPr sz="3200" spc="-5" dirty="0">
                <a:solidFill>
                  <a:srgbClr val="EE220C"/>
                </a:solidFill>
                <a:latin typeface="Century Gothic"/>
                <a:cs typeface="Century Gothic"/>
              </a:rPr>
              <a:t> </a:t>
            </a:r>
            <a:r>
              <a:rPr sz="3200" spc="-15" dirty="0">
                <a:solidFill>
                  <a:srgbClr val="EE220C"/>
                </a:solidFill>
                <a:latin typeface="Century Gothic"/>
                <a:cs typeface="Century Gothic"/>
              </a:rPr>
              <a:t>to</a:t>
            </a:r>
            <a:r>
              <a:rPr sz="3200" spc="-5" dirty="0">
                <a:solidFill>
                  <a:srgbClr val="EE220C"/>
                </a:solidFill>
                <a:latin typeface="Century Gothic"/>
                <a:cs typeface="Century Gothic"/>
              </a:rPr>
              <a:t> </a:t>
            </a:r>
            <a:r>
              <a:rPr sz="3200" dirty="0">
                <a:solidFill>
                  <a:srgbClr val="EE220C"/>
                </a:solidFill>
                <a:latin typeface="Century Gothic"/>
                <a:cs typeface="Century Gothic"/>
              </a:rPr>
              <a:t>b</a:t>
            </a:r>
            <a:r>
              <a:rPr sz="3200" spc="-20" dirty="0">
                <a:solidFill>
                  <a:srgbClr val="EE220C"/>
                </a:solidFill>
                <a:latin typeface="Century Gothic"/>
                <a:cs typeface="Century Gothic"/>
              </a:rPr>
              <a:t>e</a:t>
            </a:r>
            <a:r>
              <a:rPr sz="3200" dirty="0">
                <a:solidFill>
                  <a:srgbClr val="EE220C"/>
                </a:solidFill>
                <a:latin typeface="Century Gothic"/>
                <a:cs typeface="Century Gothic"/>
              </a:rPr>
              <a:t>)</a:t>
            </a:r>
            <a:endParaRPr sz="3200" dirty="0">
              <a:solidFill>
                <a:prstClr val="black"/>
              </a:solidFill>
              <a:latin typeface="Century Gothic"/>
              <a:cs typeface="Century Gothic"/>
            </a:endParaRPr>
          </a:p>
          <a:p>
            <a:pPr>
              <a:spcBef>
                <a:spcPts val="7"/>
              </a:spcBef>
            </a:pPr>
            <a:endParaRPr sz="3200" dirty="0">
              <a:solidFill>
                <a:prstClr val="black"/>
              </a:solidFill>
              <a:latin typeface="Times New Roman"/>
              <a:cs typeface="Times New Roman"/>
            </a:endParaRPr>
          </a:p>
          <a:p>
            <a:pPr marL="12700" marR="5080">
              <a:lnSpc>
                <a:spcPct val="101200"/>
              </a:lnSpc>
            </a:pPr>
            <a:r>
              <a:rPr sz="3200" spc="-20" dirty="0">
                <a:solidFill>
                  <a:prstClr val="black"/>
                </a:solidFill>
                <a:latin typeface="Century Gothic"/>
                <a:cs typeface="Century Gothic"/>
              </a:rPr>
              <a:t>The</a:t>
            </a:r>
            <a:r>
              <a:rPr sz="3200" spc="-5" dirty="0">
                <a:solidFill>
                  <a:prstClr val="black"/>
                </a:solidFill>
                <a:latin typeface="Century Gothic"/>
                <a:cs typeface="Century Gothic"/>
              </a:rPr>
              <a:t> </a:t>
            </a:r>
            <a:r>
              <a:rPr sz="3200" dirty="0">
                <a:solidFill>
                  <a:prstClr val="black"/>
                </a:solidFill>
                <a:latin typeface="Century Gothic"/>
                <a:cs typeface="Century Gothic"/>
              </a:rPr>
              <a:t>a</a:t>
            </a:r>
            <a:r>
              <a:rPr sz="3200" spc="-20" dirty="0">
                <a:solidFill>
                  <a:prstClr val="black"/>
                </a:solidFill>
                <a:latin typeface="Century Gothic"/>
                <a:cs typeface="Century Gothic"/>
              </a:rPr>
              <a:t>mount</a:t>
            </a:r>
            <a:r>
              <a:rPr sz="3200" spc="-5" dirty="0">
                <a:solidFill>
                  <a:prstClr val="black"/>
                </a:solidFill>
                <a:latin typeface="Century Gothic"/>
                <a:cs typeface="Century Gothic"/>
              </a:rPr>
              <a:t> </a:t>
            </a:r>
            <a:r>
              <a:rPr sz="3200" dirty="0">
                <a:solidFill>
                  <a:prstClr val="black"/>
                </a:solidFill>
                <a:latin typeface="Century Gothic"/>
                <a:cs typeface="Century Gothic"/>
              </a:rPr>
              <a:t>a</a:t>
            </a:r>
            <a:r>
              <a:rPr sz="3200" spc="-20" dirty="0">
                <a:solidFill>
                  <a:prstClr val="black"/>
                </a:solidFill>
                <a:latin typeface="Century Gothic"/>
                <a:cs typeface="Century Gothic"/>
              </a:rPr>
              <a:t>n</a:t>
            </a:r>
            <a:r>
              <a:rPr sz="3200" dirty="0">
                <a:solidFill>
                  <a:prstClr val="black"/>
                </a:solidFill>
                <a:latin typeface="Century Gothic"/>
                <a:cs typeface="Century Gothic"/>
              </a:rPr>
              <a:t>d</a:t>
            </a:r>
            <a:r>
              <a:rPr sz="3200" spc="-5" dirty="0">
                <a:solidFill>
                  <a:prstClr val="black"/>
                </a:solidFill>
                <a:latin typeface="Century Gothic"/>
                <a:cs typeface="Century Gothic"/>
              </a:rPr>
              <a:t> </a:t>
            </a:r>
            <a:r>
              <a:rPr sz="3200" spc="-10" dirty="0">
                <a:solidFill>
                  <a:prstClr val="black"/>
                </a:solidFill>
                <a:latin typeface="Century Gothic"/>
                <a:cs typeface="Century Gothic"/>
              </a:rPr>
              <a:t>t</a:t>
            </a:r>
            <a:r>
              <a:rPr sz="3200" dirty="0">
                <a:solidFill>
                  <a:prstClr val="black"/>
                </a:solidFill>
                <a:latin typeface="Century Gothic"/>
                <a:cs typeface="Century Gothic"/>
              </a:rPr>
              <a:t>imi</a:t>
            </a:r>
            <a:r>
              <a:rPr sz="3200" spc="-20" dirty="0">
                <a:solidFill>
                  <a:prstClr val="black"/>
                </a:solidFill>
                <a:latin typeface="Century Gothic"/>
                <a:cs typeface="Century Gothic"/>
              </a:rPr>
              <a:t>ng</a:t>
            </a:r>
            <a:r>
              <a:rPr sz="3200" spc="-5" dirty="0">
                <a:solidFill>
                  <a:prstClr val="black"/>
                </a:solidFill>
                <a:latin typeface="Century Gothic"/>
                <a:cs typeface="Century Gothic"/>
              </a:rPr>
              <a:t> </a:t>
            </a:r>
            <a:r>
              <a:rPr sz="3200" spc="-15" dirty="0">
                <a:solidFill>
                  <a:prstClr val="black"/>
                </a:solidFill>
                <a:latin typeface="Century Gothic"/>
                <a:cs typeface="Century Gothic"/>
              </a:rPr>
              <a:t>of</a:t>
            </a:r>
            <a:r>
              <a:rPr sz="3200" spc="-5" dirty="0">
                <a:solidFill>
                  <a:prstClr val="black"/>
                </a:solidFill>
                <a:latin typeface="Century Gothic"/>
                <a:cs typeface="Century Gothic"/>
              </a:rPr>
              <a:t> </a:t>
            </a:r>
            <a:r>
              <a:rPr sz="3200" dirty="0">
                <a:solidFill>
                  <a:prstClr val="black"/>
                </a:solidFill>
                <a:latin typeface="Century Gothic"/>
                <a:cs typeface="Century Gothic"/>
              </a:rPr>
              <a:t>l</a:t>
            </a:r>
            <a:r>
              <a:rPr sz="3200" spc="-20" dirty="0">
                <a:solidFill>
                  <a:prstClr val="black"/>
                </a:solidFill>
                <a:latin typeface="Century Gothic"/>
                <a:cs typeface="Century Gothic"/>
              </a:rPr>
              <a:t>o</a:t>
            </a:r>
            <a:r>
              <a:rPr sz="3200" dirty="0">
                <a:solidFill>
                  <a:prstClr val="black"/>
                </a:solidFill>
                <a:latin typeface="Century Gothic"/>
                <a:cs typeface="Century Gothic"/>
              </a:rPr>
              <a:t>ad</a:t>
            </a:r>
            <a:r>
              <a:rPr sz="3200" spc="-5" dirty="0">
                <a:solidFill>
                  <a:prstClr val="black"/>
                </a:solidFill>
                <a:latin typeface="Century Gothic"/>
                <a:cs typeface="Century Gothic"/>
              </a:rPr>
              <a:t> </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sp</a:t>
            </a:r>
            <a:r>
              <a:rPr sz="3200" spc="-20" dirty="0">
                <a:solidFill>
                  <a:prstClr val="black"/>
                </a:solidFill>
                <a:latin typeface="Century Gothic"/>
                <a:cs typeface="Century Gothic"/>
              </a:rPr>
              <a:t>on</a:t>
            </a:r>
            <a:r>
              <a:rPr sz="3200" dirty="0">
                <a:solidFill>
                  <a:prstClr val="black"/>
                </a:solidFill>
                <a:latin typeface="Century Gothic"/>
                <a:cs typeface="Century Gothic"/>
              </a:rPr>
              <a:t>s</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spc="-15" dirty="0">
                <a:solidFill>
                  <a:prstClr val="black"/>
                </a:solidFill>
                <a:latin typeface="Century Gothic"/>
                <a:cs typeface="Century Gothic"/>
              </a:rPr>
              <a:t>to</a:t>
            </a:r>
            <a:r>
              <a:rPr sz="3200" spc="-5" dirty="0">
                <a:solidFill>
                  <a:prstClr val="black"/>
                </a:solidFill>
                <a:latin typeface="Century Gothic"/>
                <a:cs typeface="Century Gothic"/>
              </a:rPr>
              <a:t> </a:t>
            </a:r>
            <a:r>
              <a:rPr sz="3200" spc="-10" dirty="0">
                <a:solidFill>
                  <a:prstClr val="black"/>
                </a:solidFill>
                <a:latin typeface="Century Gothic"/>
                <a:cs typeface="Century Gothic"/>
              </a:rPr>
              <a:t>f</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q</a:t>
            </a:r>
            <a:r>
              <a:rPr sz="3200" spc="-20" dirty="0">
                <a:solidFill>
                  <a:prstClr val="black"/>
                </a:solidFill>
                <a:latin typeface="Century Gothic"/>
                <a:cs typeface="Century Gothic"/>
              </a:rPr>
              <a:t>uen</a:t>
            </a:r>
            <a:r>
              <a:rPr sz="3200" dirty="0">
                <a:solidFill>
                  <a:prstClr val="black"/>
                </a:solidFill>
                <a:latin typeface="Century Gothic"/>
                <a:cs typeface="Century Gothic"/>
              </a:rPr>
              <a:t>cy</a:t>
            </a:r>
            <a:r>
              <a:rPr sz="3200" spc="-5" dirty="0">
                <a:solidFill>
                  <a:prstClr val="black"/>
                </a:solidFill>
                <a:latin typeface="Century Gothic"/>
                <a:cs typeface="Century Gothic"/>
              </a:rPr>
              <a:t> </a:t>
            </a:r>
            <a:r>
              <a:rPr sz="3200" dirty="0">
                <a:solidFill>
                  <a:prstClr val="black"/>
                </a:solidFill>
                <a:latin typeface="Century Gothic"/>
                <a:cs typeface="Century Gothic"/>
              </a:rPr>
              <a:t>va</a:t>
            </a:r>
            <a:r>
              <a:rPr sz="3200" spc="-10" dirty="0">
                <a:solidFill>
                  <a:prstClr val="black"/>
                </a:solidFill>
                <a:latin typeface="Century Gothic"/>
                <a:cs typeface="Century Gothic"/>
              </a:rPr>
              <a:t>r</a:t>
            </a:r>
            <a:r>
              <a:rPr sz="3200" dirty="0">
                <a:solidFill>
                  <a:prstClr val="black"/>
                </a:solidFill>
                <a:latin typeface="Century Gothic"/>
                <a:cs typeface="Century Gothic"/>
              </a:rPr>
              <a:t>ia</a:t>
            </a:r>
            <a:r>
              <a:rPr sz="3200" spc="-10" dirty="0">
                <a:solidFill>
                  <a:prstClr val="black"/>
                </a:solidFill>
                <a:latin typeface="Century Gothic"/>
                <a:cs typeface="Century Gothic"/>
              </a:rPr>
              <a:t>t</a:t>
            </a:r>
            <a:r>
              <a:rPr sz="3200" dirty="0">
                <a:solidFill>
                  <a:prstClr val="black"/>
                </a:solidFill>
                <a:latin typeface="Century Gothic"/>
                <a:cs typeface="Century Gothic"/>
              </a:rPr>
              <a:t>i</a:t>
            </a:r>
            <a:r>
              <a:rPr sz="3200" spc="-20" dirty="0">
                <a:solidFill>
                  <a:prstClr val="black"/>
                </a:solidFill>
                <a:latin typeface="Century Gothic"/>
                <a:cs typeface="Century Gothic"/>
              </a:rPr>
              <a:t>on</a:t>
            </a:r>
            <a:r>
              <a:rPr sz="3200" spc="-5" dirty="0">
                <a:solidFill>
                  <a:prstClr val="black"/>
                </a:solidFill>
                <a:latin typeface="Century Gothic"/>
                <a:cs typeface="Century Gothic"/>
              </a:rPr>
              <a:t> </a:t>
            </a:r>
            <a:r>
              <a:rPr sz="3200" dirty="0">
                <a:solidFill>
                  <a:prstClr val="black"/>
                </a:solidFill>
                <a:latin typeface="Century Gothic"/>
                <a:cs typeface="Century Gothic"/>
              </a:rPr>
              <a:t>is a</a:t>
            </a:r>
            <a:r>
              <a:rPr sz="3200" spc="-20" dirty="0">
                <a:solidFill>
                  <a:prstClr val="black"/>
                </a:solidFill>
                <a:latin typeface="Century Gothic"/>
                <a:cs typeface="Century Gothic"/>
              </a:rPr>
              <a:t>n</a:t>
            </a:r>
            <a:r>
              <a:rPr sz="3200" spc="-5" dirty="0">
                <a:solidFill>
                  <a:prstClr val="black"/>
                </a:solidFill>
                <a:latin typeface="Century Gothic"/>
                <a:cs typeface="Century Gothic"/>
              </a:rPr>
              <a:t> </a:t>
            </a:r>
            <a:r>
              <a:rPr sz="3200" dirty="0">
                <a:solidFill>
                  <a:prstClr val="black"/>
                </a:solidFill>
                <a:latin typeface="Century Gothic"/>
                <a:cs typeface="Century Gothic"/>
              </a:rPr>
              <a:t>imp</a:t>
            </a:r>
            <a:r>
              <a:rPr sz="3200" spc="-15" dirty="0">
                <a:solidFill>
                  <a:prstClr val="black"/>
                </a:solidFill>
                <a:latin typeface="Century Gothic"/>
                <a:cs typeface="Century Gothic"/>
              </a:rPr>
              <a:t>ort</a:t>
            </a:r>
            <a:r>
              <a:rPr sz="3200" dirty="0">
                <a:solidFill>
                  <a:prstClr val="black"/>
                </a:solidFill>
                <a:latin typeface="Century Gothic"/>
                <a:cs typeface="Century Gothic"/>
              </a:rPr>
              <a:t>a</a:t>
            </a:r>
            <a:r>
              <a:rPr sz="3200" spc="-15" dirty="0">
                <a:solidFill>
                  <a:prstClr val="black"/>
                </a:solidFill>
                <a:latin typeface="Century Gothic"/>
                <a:cs typeface="Century Gothic"/>
              </a:rPr>
              <a:t>nt</a:t>
            </a:r>
            <a:r>
              <a:rPr sz="3200" spc="-5" dirty="0">
                <a:solidFill>
                  <a:prstClr val="black"/>
                </a:solidFill>
                <a:latin typeface="Century Gothic"/>
                <a:cs typeface="Century Gothic"/>
              </a:rPr>
              <a:t> </a:t>
            </a:r>
            <a:r>
              <a:rPr sz="3200" dirty="0">
                <a:solidFill>
                  <a:prstClr val="black"/>
                </a:solidFill>
                <a:latin typeface="Century Gothic"/>
                <a:cs typeface="Century Gothic"/>
              </a:rPr>
              <a:t>asp</a:t>
            </a:r>
            <a:r>
              <a:rPr sz="3200" spc="-20" dirty="0">
                <a:solidFill>
                  <a:prstClr val="black"/>
                </a:solidFill>
                <a:latin typeface="Century Gothic"/>
                <a:cs typeface="Century Gothic"/>
              </a:rPr>
              <a:t>ect</a:t>
            </a:r>
            <a:r>
              <a:rPr sz="3200" spc="-5" dirty="0">
                <a:solidFill>
                  <a:prstClr val="black"/>
                </a:solidFill>
                <a:latin typeface="Century Gothic"/>
                <a:cs typeface="Century Gothic"/>
              </a:rPr>
              <a:t> </a:t>
            </a:r>
            <a:r>
              <a:rPr sz="3200" spc="-15" dirty="0">
                <a:solidFill>
                  <a:prstClr val="black"/>
                </a:solidFill>
                <a:latin typeface="Century Gothic"/>
                <a:cs typeface="Century Gothic"/>
              </a:rPr>
              <a:t>of</a:t>
            </a:r>
            <a:r>
              <a:rPr sz="3200" spc="-5" dirty="0">
                <a:solidFill>
                  <a:prstClr val="black"/>
                </a:solidFill>
                <a:latin typeface="Century Gothic"/>
                <a:cs typeface="Century Gothic"/>
              </a:rPr>
              <a:t> </a:t>
            </a:r>
            <a:r>
              <a:rPr sz="3200" dirty="0">
                <a:solidFill>
                  <a:prstClr val="black"/>
                </a:solidFill>
                <a:latin typeface="Century Gothic"/>
                <a:cs typeface="Century Gothic"/>
              </a:rPr>
              <a:t>sys</a:t>
            </a:r>
            <a:r>
              <a:rPr sz="3200" spc="-20" dirty="0">
                <a:solidFill>
                  <a:prstClr val="black"/>
                </a:solidFill>
                <a:latin typeface="Century Gothic"/>
                <a:cs typeface="Century Gothic"/>
              </a:rPr>
              <a:t>tem</a:t>
            </a:r>
            <a:r>
              <a:rPr sz="3200" spc="-5" dirty="0">
                <a:solidFill>
                  <a:prstClr val="black"/>
                </a:solidFill>
                <a:latin typeface="Century Gothic"/>
                <a:cs typeface="Century Gothic"/>
              </a:rPr>
              <a:t> </a:t>
            </a:r>
            <a:r>
              <a:rPr sz="3200" spc="-10" dirty="0">
                <a:solidFill>
                  <a:prstClr val="black"/>
                </a:solidFill>
                <a:latin typeface="Century Gothic"/>
                <a:cs typeface="Century Gothic"/>
              </a:rPr>
              <a:t>f</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q</a:t>
            </a:r>
            <a:r>
              <a:rPr sz="3200" spc="-20" dirty="0">
                <a:solidFill>
                  <a:prstClr val="black"/>
                </a:solidFill>
                <a:latin typeface="Century Gothic"/>
                <a:cs typeface="Century Gothic"/>
              </a:rPr>
              <a:t>uen</a:t>
            </a:r>
            <a:r>
              <a:rPr sz="3200" dirty="0">
                <a:solidFill>
                  <a:prstClr val="black"/>
                </a:solidFill>
                <a:latin typeface="Century Gothic"/>
                <a:cs typeface="Century Gothic"/>
              </a:rPr>
              <a:t>cy</a:t>
            </a:r>
            <a:r>
              <a:rPr sz="3200" spc="-5" dirty="0">
                <a:solidFill>
                  <a:prstClr val="black"/>
                </a:solidFill>
                <a:latin typeface="Century Gothic"/>
                <a:cs typeface="Century Gothic"/>
              </a:rPr>
              <a:t> </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sp</a:t>
            </a:r>
            <a:r>
              <a:rPr sz="3200" spc="-20" dirty="0">
                <a:solidFill>
                  <a:prstClr val="black"/>
                </a:solidFill>
                <a:latin typeface="Century Gothic"/>
                <a:cs typeface="Century Gothic"/>
              </a:rPr>
              <a:t>on</a:t>
            </a:r>
            <a:r>
              <a:rPr sz="3200" dirty="0">
                <a:solidFill>
                  <a:prstClr val="black"/>
                </a:solidFill>
                <a:latin typeface="Century Gothic"/>
                <a:cs typeface="Century Gothic"/>
              </a:rPr>
              <a:t>s</a:t>
            </a:r>
            <a:r>
              <a:rPr sz="3200" spc="-20" dirty="0">
                <a:solidFill>
                  <a:prstClr val="black"/>
                </a:solidFill>
                <a:latin typeface="Century Gothic"/>
                <a:cs typeface="Century Gothic"/>
              </a:rPr>
              <a:t>e</a:t>
            </a:r>
            <a:endParaRPr sz="3200" dirty="0">
              <a:solidFill>
                <a:prstClr val="black"/>
              </a:solidFill>
              <a:latin typeface="Century Gothic"/>
              <a:cs typeface="Century Gothic"/>
            </a:endParaRPr>
          </a:p>
        </p:txBody>
      </p:sp>
      <p:sp>
        <p:nvSpPr>
          <p:cNvPr id="2" name="Slide Number Placeholder 1"/>
          <p:cNvSpPr>
            <a:spLocks noGrp="1"/>
          </p:cNvSpPr>
          <p:nvPr>
            <p:ph type="sldNum" sz="quarter" idx="7"/>
          </p:nvPr>
        </p:nvSpPr>
        <p:spPr/>
        <p:txBody>
          <a:bodyPr/>
          <a:lstStyle/>
          <a:p>
            <a:fld id="{B6F15528-21DE-4FAA-801E-634DDDAF4B2B}" type="slidenum">
              <a:rPr lang="en-US" smtClean="0">
                <a:solidFill>
                  <a:prstClr val="black">
                    <a:tint val="75000"/>
                  </a:prstClr>
                </a:solidFill>
              </a:rPr>
              <a:pPr/>
              <a:t>10</a:t>
            </a:fld>
            <a:endParaRPr lang="en-US">
              <a:solidFill>
                <a:prstClr val="black">
                  <a:tint val="75000"/>
                </a:prstClr>
              </a:solidFill>
            </a:endParaRPr>
          </a:p>
        </p:txBody>
      </p:sp>
      <p:sp>
        <p:nvSpPr>
          <p:cNvPr id="6" name="object 2"/>
          <p:cNvSpPr txBox="1">
            <a:spLocks/>
          </p:cNvSpPr>
          <p:nvPr/>
        </p:nvSpPr>
        <p:spPr>
          <a:xfrm>
            <a:off x="101600" y="136493"/>
            <a:ext cx="12801600" cy="1049005"/>
          </a:xfrm>
          <a:prstGeom prst="rect">
            <a:avLst/>
          </a:prstGeom>
        </p:spPr>
        <p:txBody>
          <a:bodyPr vert="horz" wrap="square" lIns="0" tIns="368300" rIns="0" bIns="0" rtlCol="0">
            <a:spAutoFit/>
          </a:bodyPr>
          <a:lstStyle>
            <a:lvl1pPr>
              <a:defRPr sz="3200" b="0" i="0">
                <a:solidFill>
                  <a:srgbClr val="0433FF"/>
                </a:solidFill>
                <a:latin typeface="Century Gothic"/>
                <a:ea typeface="+mj-ea"/>
                <a:cs typeface="Century Gothic"/>
              </a:defRPr>
            </a:lvl1pPr>
          </a:lstStyle>
          <a:p>
            <a:pPr algn="ctr"/>
            <a:r>
              <a:rPr lang="en-US" sz="4400" kern="0" spc="-25" dirty="0" smtClean="0"/>
              <a:t>CONCEPTUAL </a:t>
            </a:r>
            <a:r>
              <a:rPr lang="en-US" sz="4400" kern="0" spc="-20" dirty="0" smtClean="0"/>
              <a:t>POINTS</a:t>
            </a:r>
            <a:endParaRPr lang="en-US" sz="4400" kern="0" spc="-20" dirty="0"/>
          </a:p>
        </p:txBody>
      </p:sp>
    </p:spTree>
    <p:extLst>
      <p:ext uri="{BB962C8B-B14F-4D97-AF65-F5344CB8AC3E}">
        <p14:creationId xmlns:p14="http://schemas.microsoft.com/office/powerpoint/2010/main" val="21828477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939800" y="1371969"/>
            <a:ext cx="11193780" cy="3940759"/>
          </a:xfrm>
          <a:prstGeom prst="rect">
            <a:avLst/>
          </a:prstGeom>
        </p:spPr>
        <p:txBody>
          <a:bodyPr vert="horz" wrap="square" lIns="0" tIns="0" rIns="0" bIns="0" rtlCol="0">
            <a:spAutoFit/>
          </a:bodyPr>
          <a:lstStyle/>
          <a:p>
            <a:pPr marL="12700" marR="5080">
              <a:lnSpc>
                <a:spcPct val="101200"/>
              </a:lnSpc>
            </a:pPr>
            <a:r>
              <a:rPr sz="3200" spc="-20" dirty="0">
                <a:solidFill>
                  <a:prstClr val="black"/>
                </a:solidFill>
                <a:latin typeface="Century Gothic"/>
                <a:cs typeface="Century Gothic"/>
              </a:rPr>
              <a:t>S</a:t>
            </a:r>
            <a:r>
              <a:rPr sz="3200" spc="-15" dirty="0">
                <a:solidFill>
                  <a:prstClr val="black"/>
                </a:solidFill>
                <a:latin typeface="Century Gothic"/>
                <a:cs typeface="Century Gothic"/>
              </a:rPr>
              <a:t>te</a:t>
            </a:r>
            <a:r>
              <a:rPr sz="3200" dirty="0">
                <a:solidFill>
                  <a:prstClr val="black"/>
                </a:solidFill>
                <a:latin typeface="Century Gothic"/>
                <a:cs typeface="Century Gothic"/>
              </a:rPr>
              <a:t>a</a:t>
            </a:r>
            <a:r>
              <a:rPr sz="3200" spc="-30" dirty="0">
                <a:solidFill>
                  <a:prstClr val="black"/>
                </a:solidFill>
                <a:latin typeface="Century Gothic"/>
                <a:cs typeface="Century Gothic"/>
              </a:rPr>
              <a:t>m</a:t>
            </a:r>
            <a:r>
              <a:rPr sz="3200" spc="-5" dirty="0">
                <a:solidFill>
                  <a:prstClr val="black"/>
                </a:solidFill>
                <a:latin typeface="Century Gothic"/>
                <a:cs typeface="Century Gothic"/>
              </a:rPr>
              <a:t> </a:t>
            </a:r>
            <a:r>
              <a:rPr sz="3200" spc="-15" dirty="0">
                <a:solidFill>
                  <a:prstClr val="black"/>
                </a:solidFill>
                <a:latin typeface="Century Gothic"/>
                <a:cs typeface="Century Gothic"/>
              </a:rPr>
              <a:t>tur</a:t>
            </a:r>
            <a:r>
              <a:rPr sz="3200" dirty="0">
                <a:solidFill>
                  <a:prstClr val="black"/>
                </a:solidFill>
                <a:latin typeface="Century Gothic"/>
                <a:cs typeface="Century Gothic"/>
              </a:rPr>
              <a:t>bi</a:t>
            </a:r>
            <a:r>
              <a:rPr sz="3200" spc="-20" dirty="0">
                <a:solidFill>
                  <a:prstClr val="black"/>
                </a:solidFill>
                <a:latin typeface="Century Gothic"/>
                <a:cs typeface="Century Gothic"/>
              </a:rPr>
              <a:t>ne</a:t>
            </a:r>
            <a:r>
              <a:rPr sz="3200" spc="-5" dirty="0">
                <a:solidFill>
                  <a:prstClr val="black"/>
                </a:solidFill>
                <a:latin typeface="Century Gothic"/>
                <a:cs typeface="Century Gothic"/>
              </a:rPr>
              <a:t> </a:t>
            </a:r>
            <a:r>
              <a:rPr sz="3200" dirty="0">
                <a:solidFill>
                  <a:prstClr val="black"/>
                </a:solidFill>
                <a:latin typeface="Century Gothic"/>
                <a:cs typeface="Century Gothic"/>
              </a:rPr>
              <a:t>a</a:t>
            </a:r>
            <a:r>
              <a:rPr sz="3200" spc="-20" dirty="0">
                <a:solidFill>
                  <a:prstClr val="black"/>
                </a:solidFill>
                <a:latin typeface="Century Gothic"/>
                <a:cs typeface="Century Gothic"/>
              </a:rPr>
              <a:t>n</a:t>
            </a:r>
            <a:r>
              <a:rPr sz="3200" dirty="0">
                <a:solidFill>
                  <a:prstClr val="black"/>
                </a:solidFill>
                <a:latin typeface="Century Gothic"/>
                <a:cs typeface="Century Gothic"/>
              </a:rPr>
              <a:t>d</a:t>
            </a:r>
            <a:r>
              <a:rPr sz="3200" spc="-5" dirty="0">
                <a:solidFill>
                  <a:prstClr val="black"/>
                </a:solidFill>
                <a:latin typeface="Century Gothic"/>
                <a:cs typeface="Century Gothic"/>
              </a:rPr>
              <a:t> </a:t>
            </a:r>
            <a:r>
              <a:rPr sz="3200" spc="-20" dirty="0">
                <a:solidFill>
                  <a:prstClr val="black"/>
                </a:solidFill>
                <a:latin typeface="Century Gothic"/>
                <a:cs typeface="Century Gothic"/>
              </a:rPr>
              <a:t>g</a:t>
            </a:r>
            <a:r>
              <a:rPr sz="3200" dirty="0">
                <a:solidFill>
                  <a:prstClr val="black"/>
                </a:solidFill>
                <a:latin typeface="Century Gothic"/>
                <a:cs typeface="Century Gothic"/>
              </a:rPr>
              <a:t>as</a:t>
            </a:r>
            <a:r>
              <a:rPr sz="3200" spc="-5" dirty="0">
                <a:solidFill>
                  <a:prstClr val="black"/>
                </a:solidFill>
                <a:latin typeface="Century Gothic"/>
                <a:cs typeface="Century Gothic"/>
              </a:rPr>
              <a:t> </a:t>
            </a:r>
            <a:r>
              <a:rPr sz="3200" spc="-15" dirty="0">
                <a:solidFill>
                  <a:prstClr val="black"/>
                </a:solidFill>
                <a:latin typeface="Century Gothic"/>
                <a:cs typeface="Century Gothic"/>
              </a:rPr>
              <a:t>tur</a:t>
            </a:r>
            <a:r>
              <a:rPr sz="3200" dirty="0">
                <a:solidFill>
                  <a:prstClr val="black"/>
                </a:solidFill>
                <a:latin typeface="Century Gothic"/>
                <a:cs typeface="Century Gothic"/>
              </a:rPr>
              <a:t>bi</a:t>
            </a:r>
            <a:r>
              <a:rPr sz="3200" spc="-20" dirty="0">
                <a:solidFill>
                  <a:prstClr val="black"/>
                </a:solidFill>
                <a:latin typeface="Century Gothic"/>
                <a:cs typeface="Century Gothic"/>
              </a:rPr>
              <a:t>ne</a:t>
            </a:r>
            <a:r>
              <a:rPr sz="3200" spc="-5" dirty="0">
                <a:solidFill>
                  <a:prstClr val="black"/>
                </a:solidFill>
                <a:latin typeface="Century Gothic"/>
                <a:cs typeface="Century Gothic"/>
              </a:rPr>
              <a:t> </a:t>
            </a:r>
            <a:r>
              <a:rPr sz="3200" dirty="0">
                <a:solidFill>
                  <a:prstClr val="black"/>
                </a:solidFill>
                <a:latin typeface="Century Gothic"/>
                <a:cs typeface="Century Gothic"/>
              </a:rPr>
              <a:t>pla</a:t>
            </a:r>
            <a:r>
              <a:rPr sz="3200" spc="-15" dirty="0">
                <a:solidFill>
                  <a:prstClr val="black"/>
                </a:solidFill>
                <a:latin typeface="Century Gothic"/>
                <a:cs typeface="Century Gothic"/>
              </a:rPr>
              <a:t>nt</a:t>
            </a:r>
            <a:r>
              <a:rPr sz="3200" dirty="0">
                <a:solidFill>
                  <a:prstClr val="black"/>
                </a:solidFill>
                <a:latin typeface="Century Gothic"/>
                <a:cs typeface="Century Gothic"/>
              </a:rPr>
              <a:t>s</a:t>
            </a:r>
            <a:r>
              <a:rPr sz="3200" spc="-5" dirty="0">
                <a:solidFill>
                  <a:prstClr val="black"/>
                </a:solidFill>
                <a:latin typeface="Century Gothic"/>
                <a:cs typeface="Century Gothic"/>
              </a:rPr>
              <a:t> </a:t>
            </a:r>
            <a:r>
              <a:rPr sz="3200" dirty="0">
                <a:solidFill>
                  <a:srgbClr val="FF2600"/>
                </a:solidFill>
                <a:latin typeface="Century Gothic"/>
                <a:cs typeface="Century Gothic"/>
              </a:rPr>
              <a:t>ca</a:t>
            </a:r>
            <a:r>
              <a:rPr sz="3200" spc="-20" dirty="0">
                <a:solidFill>
                  <a:srgbClr val="FF2600"/>
                </a:solidFill>
                <a:latin typeface="Century Gothic"/>
                <a:cs typeface="Century Gothic"/>
              </a:rPr>
              <a:t>n</a:t>
            </a:r>
            <a:r>
              <a:rPr sz="3200" spc="-5" dirty="0">
                <a:solidFill>
                  <a:srgbClr val="FF2600"/>
                </a:solidFill>
                <a:latin typeface="Century Gothic"/>
                <a:cs typeface="Century Gothic"/>
              </a:rPr>
              <a:t> </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sp</a:t>
            </a:r>
            <a:r>
              <a:rPr sz="3200" spc="-20" dirty="0">
                <a:solidFill>
                  <a:prstClr val="black"/>
                </a:solidFill>
                <a:latin typeface="Century Gothic"/>
                <a:cs typeface="Century Gothic"/>
              </a:rPr>
              <a:t>on</a:t>
            </a:r>
            <a:r>
              <a:rPr sz="3200" dirty="0">
                <a:solidFill>
                  <a:prstClr val="black"/>
                </a:solidFill>
                <a:latin typeface="Century Gothic"/>
                <a:cs typeface="Century Gothic"/>
              </a:rPr>
              <a:t>d</a:t>
            </a:r>
            <a:r>
              <a:rPr sz="3200" spc="-5" dirty="0">
                <a:solidFill>
                  <a:prstClr val="black"/>
                </a:solidFill>
                <a:latin typeface="Century Gothic"/>
                <a:cs typeface="Century Gothic"/>
              </a:rPr>
              <a:t> </a:t>
            </a:r>
            <a:r>
              <a:rPr sz="3200" dirty="0">
                <a:solidFill>
                  <a:prstClr val="black"/>
                </a:solidFill>
                <a:latin typeface="Century Gothic"/>
                <a:cs typeface="Century Gothic"/>
              </a:rPr>
              <a:t>q</a:t>
            </a:r>
            <a:r>
              <a:rPr sz="3200" spc="-20" dirty="0">
                <a:solidFill>
                  <a:prstClr val="black"/>
                </a:solidFill>
                <a:latin typeface="Century Gothic"/>
                <a:cs typeface="Century Gothic"/>
              </a:rPr>
              <a:t>u</a:t>
            </a:r>
            <a:r>
              <a:rPr sz="3200" dirty="0">
                <a:solidFill>
                  <a:prstClr val="black"/>
                </a:solidFill>
                <a:latin typeface="Century Gothic"/>
                <a:cs typeface="Century Gothic"/>
              </a:rPr>
              <a:t>ickly</a:t>
            </a:r>
            <a:r>
              <a:rPr sz="3200" spc="-5" dirty="0">
                <a:solidFill>
                  <a:prstClr val="black"/>
                </a:solidFill>
                <a:latin typeface="Century Gothic"/>
                <a:cs typeface="Century Gothic"/>
              </a:rPr>
              <a:t> </a:t>
            </a:r>
            <a:r>
              <a:rPr sz="3200" spc="-20" dirty="0">
                <a:solidFill>
                  <a:prstClr val="black"/>
                </a:solidFill>
                <a:latin typeface="Century Gothic"/>
                <a:cs typeface="Century Gothic"/>
              </a:rPr>
              <a:t>o</a:t>
            </a:r>
            <a:r>
              <a:rPr sz="3200" dirty="0">
                <a:solidFill>
                  <a:prstClr val="black"/>
                </a:solidFill>
                <a:latin typeface="Century Gothic"/>
                <a:cs typeface="Century Gothic"/>
              </a:rPr>
              <a:t>v</a:t>
            </a:r>
            <a:r>
              <a:rPr sz="3200" spc="-15" dirty="0">
                <a:solidFill>
                  <a:prstClr val="black"/>
                </a:solidFill>
                <a:latin typeface="Century Gothic"/>
                <a:cs typeface="Century Gothic"/>
              </a:rPr>
              <a:t>er</a:t>
            </a:r>
            <a:r>
              <a:rPr sz="3200" spc="-5" dirty="0">
                <a:solidFill>
                  <a:prstClr val="black"/>
                </a:solidFill>
                <a:latin typeface="Century Gothic"/>
                <a:cs typeface="Century Gothic"/>
              </a:rPr>
              <a:t> </a:t>
            </a:r>
            <a:r>
              <a:rPr sz="3200" dirty="0">
                <a:solidFill>
                  <a:prstClr val="black"/>
                </a:solidFill>
                <a:latin typeface="Century Gothic"/>
                <a:cs typeface="Century Gothic"/>
              </a:rPr>
              <a:t>a small</a:t>
            </a:r>
            <a:r>
              <a:rPr sz="3200" spc="-5" dirty="0">
                <a:solidFill>
                  <a:prstClr val="black"/>
                </a:solidFill>
                <a:latin typeface="Century Gothic"/>
                <a:cs typeface="Century Gothic"/>
              </a:rPr>
              <a:t> </a:t>
            </a:r>
            <a:r>
              <a:rPr sz="3200" spc="-10" dirty="0">
                <a:solidFill>
                  <a:prstClr val="black"/>
                </a:solidFill>
                <a:latin typeface="Century Gothic"/>
                <a:cs typeface="Century Gothic"/>
              </a:rPr>
              <a:t>r</a:t>
            </a:r>
            <a:r>
              <a:rPr sz="3200" dirty="0">
                <a:solidFill>
                  <a:prstClr val="black"/>
                </a:solidFill>
                <a:latin typeface="Century Gothic"/>
                <a:cs typeface="Century Gothic"/>
              </a:rPr>
              <a:t>a</a:t>
            </a:r>
            <a:r>
              <a:rPr sz="3200" spc="-20" dirty="0">
                <a:solidFill>
                  <a:prstClr val="black"/>
                </a:solidFill>
                <a:latin typeface="Century Gothic"/>
                <a:cs typeface="Century Gothic"/>
              </a:rPr>
              <a:t>nge,</a:t>
            </a:r>
            <a:r>
              <a:rPr sz="3200" spc="-5" dirty="0">
                <a:solidFill>
                  <a:prstClr val="black"/>
                </a:solidFill>
                <a:latin typeface="Century Gothic"/>
                <a:cs typeface="Century Gothic"/>
              </a:rPr>
              <a:t> </a:t>
            </a:r>
            <a:r>
              <a:rPr sz="3200" dirty="0">
                <a:solidFill>
                  <a:prstClr val="black"/>
                </a:solidFill>
                <a:latin typeface="Century Gothic"/>
                <a:cs typeface="Century Gothic"/>
              </a:rPr>
              <a:t>b</a:t>
            </a:r>
            <a:r>
              <a:rPr sz="3200" spc="-15" dirty="0">
                <a:solidFill>
                  <a:prstClr val="black"/>
                </a:solidFill>
                <a:latin typeface="Century Gothic"/>
                <a:cs typeface="Century Gothic"/>
              </a:rPr>
              <a:t>ut</a:t>
            </a:r>
            <a:r>
              <a:rPr sz="3200" spc="-5" dirty="0">
                <a:solidFill>
                  <a:prstClr val="black"/>
                </a:solidFill>
                <a:latin typeface="Century Gothic"/>
                <a:cs typeface="Century Gothic"/>
              </a:rPr>
              <a:t> </a:t>
            </a:r>
            <a:r>
              <a:rPr sz="3200" dirty="0">
                <a:solidFill>
                  <a:srgbClr val="FF2600"/>
                </a:solidFill>
                <a:latin typeface="Century Gothic"/>
                <a:cs typeface="Century Gothic"/>
              </a:rPr>
              <a:t>may</a:t>
            </a:r>
            <a:r>
              <a:rPr sz="3200" spc="-5" dirty="0">
                <a:solidFill>
                  <a:srgbClr val="FF2600"/>
                </a:solidFill>
                <a:latin typeface="Century Gothic"/>
                <a:cs typeface="Century Gothic"/>
              </a:rPr>
              <a:t> </a:t>
            </a:r>
            <a:r>
              <a:rPr sz="3200" spc="-15" dirty="0">
                <a:solidFill>
                  <a:srgbClr val="FF2600"/>
                </a:solidFill>
                <a:latin typeface="Century Gothic"/>
                <a:cs typeface="Century Gothic"/>
              </a:rPr>
              <a:t>not</a:t>
            </a:r>
            <a:r>
              <a:rPr sz="3200" spc="-5" dirty="0">
                <a:solidFill>
                  <a:srgbClr val="FF2600"/>
                </a:solidFill>
                <a:latin typeface="Century Gothic"/>
                <a:cs typeface="Century Gothic"/>
              </a:rPr>
              <a:t> </a:t>
            </a:r>
            <a:r>
              <a:rPr sz="3200" spc="-25" dirty="0">
                <a:solidFill>
                  <a:prstClr val="black"/>
                </a:solidFill>
                <a:latin typeface="Century Gothic"/>
                <a:cs typeface="Century Gothic"/>
              </a:rPr>
              <a:t>mo</a:t>
            </a:r>
            <a:r>
              <a:rPr sz="3200" dirty="0">
                <a:solidFill>
                  <a:prstClr val="black"/>
                </a:solidFill>
                <a:latin typeface="Century Gothic"/>
                <a:cs typeface="Century Gothic"/>
              </a:rPr>
              <a:t>v</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dirty="0">
                <a:solidFill>
                  <a:prstClr val="black"/>
                </a:solidFill>
                <a:latin typeface="Century Gothic"/>
                <a:cs typeface="Century Gothic"/>
              </a:rPr>
              <a:t>s</a:t>
            </a:r>
            <a:r>
              <a:rPr sz="3200" spc="-20" dirty="0">
                <a:solidFill>
                  <a:prstClr val="black"/>
                </a:solidFill>
                <a:latin typeface="Century Gothic"/>
                <a:cs typeface="Century Gothic"/>
              </a:rPr>
              <a:t>o</a:t>
            </a:r>
            <a:r>
              <a:rPr sz="3200" spc="-5" dirty="0">
                <a:solidFill>
                  <a:prstClr val="black"/>
                </a:solidFill>
                <a:latin typeface="Century Gothic"/>
                <a:cs typeface="Century Gothic"/>
              </a:rPr>
              <a:t> </a:t>
            </a:r>
            <a:r>
              <a:rPr sz="3200" dirty="0">
                <a:solidFill>
                  <a:prstClr val="black"/>
                </a:solidFill>
                <a:latin typeface="Century Gothic"/>
                <a:cs typeface="Century Gothic"/>
              </a:rPr>
              <a:t>q</a:t>
            </a:r>
            <a:r>
              <a:rPr sz="3200" spc="-20" dirty="0">
                <a:solidFill>
                  <a:prstClr val="black"/>
                </a:solidFill>
                <a:latin typeface="Century Gothic"/>
                <a:cs typeface="Century Gothic"/>
              </a:rPr>
              <a:t>u</a:t>
            </a:r>
            <a:r>
              <a:rPr sz="3200" dirty="0">
                <a:solidFill>
                  <a:prstClr val="black"/>
                </a:solidFill>
                <a:latin typeface="Century Gothic"/>
                <a:cs typeface="Century Gothic"/>
              </a:rPr>
              <a:t>ickly</a:t>
            </a:r>
            <a:r>
              <a:rPr sz="3200" spc="-5" dirty="0">
                <a:solidFill>
                  <a:prstClr val="black"/>
                </a:solidFill>
                <a:latin typeface="Century Gothic"/>
                <a:cs typeface="Century Gothic"/>
              </a:rPr>
              <a:t> </a:t>
            </a:r>
            <a:r>
              <a:rPr sz="3200" spc="-15" dirty="0">
                <a:solidFill>
                  <a:prstClr val="black"/>
                </a:solidFill>
                <a:latin typeface="Century Gothic"/>
                <a:cs typeface="Century Gothic"/>
              </a:rPr>
              <a:t>out</a:t>
            </a:r>
            <a:r>
              <a:rPr sz="3200" dirty="0">
                <a:solidFill>
                  <a:prstClr val="black"/>
                </a:solidFill>
                <a:latin typeface="Century Gothic"/>
                <a:cs typeface="Century Gothic"/>
              </a:rPr>
              <a:t>sid</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spc="-15" dirty="0">
                <a:solidFill>
                  <a:prstClr val="black"/>
                </a:solidFill>
                <a:latin typeface="Century Gothic"/>
                <a:cs typeface="Century Gothic"/>
              </a:rPr>
              <a:t>of</a:t>
            </a:r>
            <a:r>
              <a:rPr sz="3200" spc="-5" dirty="0">
                <a:solidFill>
                  <a:prstClr val="black"/>
                </a:solidFill>
                <a:latin typeface="Century Gothic"/>
                <a:cs typeface="Century Gothic"/>
              </a:rPr>
              <a:t> </a:t>
            </a:r>
            <a:r>
              <a:rPr sz="3200" spc="-15" dirty="0">
                <a:solidFill>
                  <a:prstClr val="black"/>
                </a:solidFill>
                <a:latin typeface="Century Gothic"/>
                <a:cs typeface="Century Gothic"/>
              </a:rPr>
              <a:t>th</a:t>
            </a:r>
            <a:r>
              <a:rPr sz="3200" dirty="0">
                <a:solidFill>
                  <a:prstClr val="black"/>
                </a:solidFill>
                <a:latin typeface="Century Gothic"/>
                <a:cs typeface="Century Gothic"/>
              </a:rPr>
              <a:t>a</a:t>
            </a:r>
            <a:r>
              <a:rPr sz="3200" spc="-10" dirty="0">
                <a:solidFill>
                  <a:prstClr val="black"/>
                </a:solidFill>
                <a:latin typeface="Century Gothic"/>
                <a:cs typeface="Century Gothic"/>
              </a:rPr>
              <a:t>t</a:t>
            </a:r>
            <a:r>
              <a:rPr sz="3200" spc="-5" dirty="0">
                <a:solidFill>
                  <a:prstClr val="black"/>
                </a:solidFill>
                <a:latin typeface="Century Gothic"/>
                <a:cs typeface="Century Gothic"/>
              </a:rPr>
              <a:t> </a:t>
            </a:r>
            <a:r>
              <a:rPr sz="3200" dirty="0">
                <a:solidFill>
                  <a:prstClr val="black"/>
                </a:solidFill>
                <a:latin typeface="Century Gothic"/>
                <a:cs typeface="Century Gothic"/>
              </a:rPr>
              <a:t>small </a:t>
            </a:r>
            <a:r>
              <a:rPr sz="3200" spc="-20" dirty="0">
                <a:solidFill>
                  <a:prstClr val="black"/>
                </a:solidFill>
                <a:latin typeface="Century Gothic"/>
                <a:cs typeface="Century Gothic"/>
              </a:rPr>
              <a:t>range</a:t>
            </a:r>
            <a:endParaRPr sz="3200" dirty="0">
              <a:solidFill>
                <a:prstClr val="black"/>
              </a:solidFill>
              <a:latin typeface="Century Gothic"/>
              <a:cs typeface="Century Gothic"/>
            </a:endParaRPr>
          </a:p>
          <a:p>
            <a:pPr>
              <a:spcBef>
                <a:spcPts val="7"/>
              </a:spcBef>
            </a:pPr>
            <a:endParaRPr sz="3200" dirty="0">
              <a:solidFill>
                <a:prstClr val="black"/>
              </a:solidFill>
              <a:latin typeface="Times New Roman"/>
              <a:cs typeface="Times New Roman"/>
            </a:endParaRPr>
          </a:p>
          <a:p>
            <a:pPr marL="12700" marR="482600" algn="just">
              <a:lnSpc>
                <a:spcPct val="101200"/>
              </a:lnSpc>
            </a:pPr>
            <a:r>
              <a:rPr sz="3200" spc="-20" dirty="0">
                <a:solidFill>
                  <a:prstClr val="black"/>
                </a:solidFill>
                <a:latin typeface="Century Gothic"/>
                <a:cs typeface="Century Gothic"/>
              </a:rPr>
              <a:t>The</a:t>
            </a:r>
            <a:r>
              <a:rPr sz="3200" spc="-5" dirty="0">
                <a:solidFill>
                  <a:prstClr val="black"/>
                </a:solidFill>
                <a:latin typeface="Century Gothic"/>
                <a:cs typeface="Century Gothic"/>
              </a:rPr>
              <a:t> </a:t>
            </a:r>
            <a:r>
              <a:rPr sz="3200" dirty="0">
                <a:solidFill>
                  <a:prstClr val="black"/>
                </a:solidFill>
                <a:latin typeface="Century Gothic"/>
                <a:cs typeface="Century Gothic"/>
              </a:rPr>
              <a:t>i</a:t>
            </a:r>
            <a:r>
              <a:rPr sz="3200" spc="-20" dirty="0">
                <a:solidFill>
                  <a:prstClr val="black"/>
                </a:solidFill>
                <a:latin typeface="Century Gothic"/>
                <a:cs typeface="Century Gothic"/>
              </a:rPr>
              <a:t>n</a:t>
            </a:r>
            <a:r>
              <a:rPr sz="3200" dirty="0">
                <a:solidFill>
                  <a:prstClr val="black"/>
                </a:solidFill>
                <a:latin typeface="Century Gothic"/>
                <a:cs typeface="Century Gothic"/>
              </a:rPr>
              <a:t>i</a:t>
            </a:r>
            <a:r>
              <a:rPr sz="3200" spc="-10" dirty="0">
                <a:solidFill>
                  <a:prstClr val="black"/>
                </a:solidFill>
                <a:latin typeface="Century Gothic"/>
                <a:cs typeface="Century Gothic"/>
              </a:rPr>
              <a:t>t</a:t>
            </a:r>
            <a:r>
              <a:rPr sz="3200" dirty="0">
                <a:solidFill>
                  <a:prstClr val="black"/>
                </a:solidFill>
                <a:latin typeface="Century Gothic"/>
                <a:cs typeface="Century Gothic"/>
              </a:rPr>
              <a:t>ial</a:t>
            </a:r>
            <a:r>
              <a:rPr sz="3200" spc="-5" dirty="0">
                <a:solidFill>
                  <a:prstClr val="black"/>
                </a:solidFill>
                <a:latin typeface="Century Gothic"/>
                <a:cs typeface="Century Gothic"/>
              </a:rPr>
              <a:t> </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sp</a:t>
            </a:r>
            <a:r>
              <a:rPr sz="3200" spc="-20" dirty="0">
                <a:solidFill>
                  <a:prstClr val="black"/>
                </a:solidFill>
                <a:latin typeface="Century Gothic"/>
                <a:cs typeface="Century Gothic"/>
              </a:rPr>
              <a:t>on</a:t>
            </a:r>
            <a:r>
              <a:rPr sz="3200" dirty="0">
                <a:solidFill>
                  <a:prstClr val="black"/>
                </a:solidFill>
                <a:latin typeface="Century Gothic"/>
                <a:cs typeface="Century Gothic"/>
              </a:rPr>
              <a:t>s</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spc="-15" dirty="0">
                <a:solidFill>
                  <a:prstClr val="black"/>
                </a:solidFill>
                <a:latin typeface="Century Gothic"/>
                <a:cs typeface="Century Gothic"/>
              </a:rPr>
              <a:t>of</a:t>
            </a:r>
            <a:r>
              <a:rPr sz="3200" spc="-5" dirty="0">
                <a:solidFill>
                  <a:prstClr val="black"/>
                </a:solidFill>
                <a:latin typeface="Century Gothic"/>
                <a:cs typeface="Century Gothic"/>
              </a:rPr>
              <a:t> (</a:t>
            </a:r>
            <a:r>
              <a:rPr sz="3200" spc="-25" dirty="0">
                <a:solidFill>
                  <a:prstClr val="black"/>
                </a:solidFill>
                <a:latin typeface="Century Gothic"/>
                <a:cs typeface="Century Gothic"/>
              </a:rPr>
              <a:t>mo</a:t>
            </a:r>
            <a:r>
              <a:rPr sz="3200" dirty="0">
                <a:solidFill>
                  <a:prstClr val="black"/>
                </a:solidFill>
                <a:latin typeface="Century Gothic"/>
                <a:cs typeface="Century Gothic"/>
              </a:rPr>
              <a:t>s</a:t>
            </a:r>
            <a:r>
              <a:rPr sz="3200" spc="-10" dirty="0">
                <a:solidFill>
                  <a:prstClr val="black"/>
                </a:solidFill>
                <a:latin typeface="Century Gothic"/>
                <a:cs typeface="Century Gothic"/>
              </a:rPr>
              <a:t>t</a:t>
            </a:r>
            <a:r>
              <a:rPr sz="3200" dirty="0">
                <a:solidFill>
                  <a:prstClr val="black"/>
                </a:solidFill>
                <a:latin typeface="Century Gothic"/>
                <a:cs typeface="Century Gothic"/>
              </a:rPr>
              <a:t>)</a:t>
            </a:r>
            <a:r>
              <a:rPr sz="3200" spc="-5" dirty="0">
                <a:solidFill>
                  <a:prstClr val="black"/>
                </a:solidFill>
                <a:latin typeface="Century Gothic"/>
                <a:cs typeface="Century Gothic"/>
              </a:rPr>
              <a:t> </a:t>
            </a:r>
            <a:r>
              <a:rPr sz="3200" spc="-20" dirty="0">
                <a:solidFill>
                  <a:prstClr val="black"/>
                </a:solidFill>
                <a:latin typeface="Century Gothic"/>
                <a:cs typeface="Century Gothic"/>
              </a:rPr>
              <a:t>h</a:t>
            </a:r>
            <a:r>
              <a:rPr sz="3200" dirty="0">
                <a:solidFill>
                  <a:prstClr val="black"/>
                </a:solidFill>
                <a:latin typeface="Century Gothic"/>
                <a:cs typeface="Century Gothic"/>
              </a:rPr>
              <a:t>yd</a:t>
            </a:r>
            <a:r>
              <a:rPr sz="3200" spc="-25" dirty="0">
                <a:solidFill>
                  <a:prstClr val="black"/>
                </a:solidFill>
                <a:latin typeface="Century Gothic"/>
                <a:cs typeface="Century Gothic"/>
              </a:rPr>
              <a:t>r</a:t>
            </a:r>
            <a:r>
              <a:rPr sz="3200" spc="-20" dirty="0">
                <a:solidFill>
                  <a:prstClr val="black"/>
                </a:solidFill>
                <a:latin typeface="Century Gothic"/>
                <a:cs typeface="Century Gothic"/>
              </a:rPr>
              <a:t>o</a:t>
            </a:r>
            <a:r>
              <a:rPr sz="3200" spc="-5" dirty="0">
                <a:solidFill>
                  <a:prstClr val="black"/>
                </a:solidFill>
                <a:latin typeface="Century Gothic"/>
                <a:cs typeface="Century Gothic"/>
              </a:rPr>
              <a:t> </a:t>
            </a:r>
            <a:r>
              <a:rPr sz="3200" dirty="0">
                <a:solidFill>
                  <a:prstClr val="black"/>
                </a:solidFill>
                <a:latin typeface="Century Gothic"/>
                <a:cs typeface="Century Gothic"/>
              </a:rPr>
              <a:t>pla</a:t>
            </a:r>
            <a:r>
              <a:rPr sz="3200" spc="-15" dirty="0">
                <a:solidFill>
                  <a:prstClr val="black"/>
                </a:solidFill>
                <a:latin typeface="Century Gothic"/>
                <a:cs typeface="Century Gothic"/>
              </a:rPr>
              <a:t>nt</a:t>
            </a:r>
            <a:r>
              <a:rPr sz="3200" dirty="0">
                <a:solidFill>
                  <a:prstClr val="black"/>
                </a:solidFill>
                <a:latin typeface="Century Gothic"/>
                <a:cs typeface="Century Gothic"/>
              </a:rPr>
              <a:t>s</a:t>
            </a:r>
            <a:r>
              <a:rPr sz="3200" spc="-5" dirty="0">
                <a:solidFill>
                  <a:prstClr val="black"/>
                </a:solidFill>
                <a:latin typeface="Century Gothic"/>
                <a:cs typeface="Century Gothic"/>
              </a:rPr>
              <a:t> </a:t>
            </a:r>
            <a:r>
              <a:rPr sz="3200" dirty="0">
                <a:solidFill>
                  <a:prstClr val="black"/>
                </a:solidFill>
                <a:latin typeface="Century Gothic"/>
                <a:cs typeface="Century Gothic"/>
              </a:rPr>
              <a:t>is</a:t>
            </a:r>
            <a:r>
              <a:rPr sz="3200" spc="-5" dirty="0">
                <a:solidFill>
                  <a:prstClr val="black"/>
                </a:solidFill>
                <a:latin typeface="Century Gothic"/>
                <a:cs typeface="Century Gothic"/>
              </a:rPr>
              <a:t> </a:t>
            </a:r>
            <a:r>
              <a:rPr sz="3200" dirty="0">
                <a:solidFill>
                  <a:prstClr val="black"/>
                </a:solidFill>
                <a:latin typeface="Century Gothic"/>
                <a:cs typeface="Century Gothic"/>
              </a:rPr>
              <a:t>si</a:t>
            </a:r>
            <a:r>
              <a:rPr sz="3200" spc="-20" dirty="0">
                <a:solidFill>
                  <a:prstClr val="black"/>
                </a:solidFill>
                <a:latin typeface="Century Gothic"/>
                <a:cs typeface="Century Gothic"/>
              </a:rPr>
              <a:t>gn</a:t>
            </a:r>
            <a:r>
              <a:rPr sz="3200" dirty="0">
                <a:solidFill>
                  <a:prstClr val="black"/>
                </a:solidFill>
                <a:latin typeface="Century Gothic"/>
                <a:cs typeface="Century Gothic"/>
              </a:rPr>
              <a:t>ifica</a:t>
            </a:r>
            <a:r>
              <a:rPr sz="3200" spc="-15" dirty="0">
                <a:solidFill>
                  <a:prstClr val="black"/>
                </a:solidFill>
                <a:latin typeface="Century Gothic"/>
                <a:cs typeface="Century Gothic"/>
              </a:rPr>
              <a:t>nt</a:t>
            </a:r>
            <a:r>
              <a:rPr sz="3200" dirty="0">
                <a:solidFill>
                  <a:prstClr val="black"/>
                </a:solidFill>
                <a:latin typeface="Century Gothic"/>
                <a:cs typeface="Century Gothic"/>
              </a:rPr>
              <a:t>ly</a:t>
            </a:r>
            <a:r>
              <a:rPr sz="3200" spc="-5" dirty="0">
                <a:solidFill>
                  <a:prstClr val="black"/>
                </a:solidFill>
                <a:latin typeface="Century Gothic"/>
                <a:cs typeface="Century Gothic"/>
              </a:rPr>
              <a:t> </a:t>
            </a:r>
            <a:r>
              <a:rPr sz="3200" dirty="0">
                <a:solidFill>
                  <a:prstClr val="black"/>
                </a:solidFill>
                <a:latin typeface="Century Gothic"/>
                <a:cs typeface="Century Gothic"/>
              </a:rPr>
              <a:t>sl</a:t>
            </a:r>
            <a:r>
              <a:rPr sz="3200" spc="-20" dirty="0">
                <a:solidFill>
                  <a:prstClr val="black"/>
                </a:solidFill>
                <a:latin typeface="Century Gothic"/>
                <a:cs typeface="Century Gothic"/>
              </a:rPr>
              <a:t>o</a:t>
            </a:r>
            <a:r>
              <a:rPr sz="3200" dirty="0">
                <a:solidFill>
                  <a:prstClr val="black"/>
                </a:solidFill>
                <a:latin typeface="Century Gothic"/>
                <a:cs typeface="Century Gothic"/>
              </a:rPr>
              <a:t>w</a:t>
            </a:r>
            <a:r>
              <a:rPr sz="3200" spc="-15" dirty="0">
                <a:solidFill>
                  <a:prstClr val="black"/>
                </a:solidFill>
                <a:latin typeface="Century Gothic"/>
                <a:cs typeface="Century Gothic"/>
              </a:rPr>
              <a:t>er th</a:t>
            </a:r>
            <a:r>
              <a:rPr sz="3200" dirty="0">
                <a:solidFill>
                  <a:prstClr val="black"/>
                </a:solidFill>
                <a:latin typeface="Century Gothic"/>
                <a:cs typeface="Century Gothic"/>
              </a:rPr>
              <a:t>a</a:t>
            </a:r>
            <a:r>
              <a:rPr sz="3200" spc="-20" dirty="0">
                <a:solidFill>
                  <a:prstClr val="black"/>
                </a:solidFill>
                <a:latin typeface="Century Gothic"/>
                <a:cs typeface="Century Gothic"/>
              </a:rPr>
              <a:t>n</a:t>
            </a:r>
            <a:r>
              <a:rPr sz="3200" spc="-5" dirty="0">
                <a:solidFill>
                  <a:prstClr val="black"/>
                </a:solidFill>
                <a:latin typeface="Century Gothic"/>
                <a:cs typeface="Century Gothic"/>
              </a:rPr>
              <a:t> </a:t>
            </a:r>
            <a:r>
              <a:rPr sz="3200" dirty="0">
                <a:solidFill>
                  <a:prstClr val="black"/>
                </a:solidFill>
                <a:latin typeface="Century Gothic"/>
                <a:cs typeface="Century Gothic"/>
              </a:rPr>
              <a:t>i</a:t>
            </a:r>
            <a:r>
              <a:rPr sz="3200" spc="-20" dirty="0">
                <a:solidFill>
                  <a:prstClr val="black"/>
                </a:solidFill>
                <a:latin typeface="Century Gothic"/>
                <a:cs typeface="Century Gothic"/>
              </a:rPr>
              <a:t>n</a:t>
            </a:r>
            <a:r>
              <a:rPr sz="3200" dirty="0">
                <a:solidFill>
                  <a:prstClr val="black"/>
                </a:solidFill>
                <a:latin typeface="Century Gothic"/>
                <a:cs typeface="Century Gothic"/>
              </a:rPr>
              <a:t>i</a:t>
            </a:r>
            <a:r>
              <a:rPr sz="3200" spc="-10" dirty="0">
                <a:solidFill>
                  <a:prstClr val="black"/>
                </a:solidFill>
                <a:latin typeface="Century Gothic"/>
                <a:cs typeface="Century Gothic"/>
              </a:rPr>
              <a:t>t</a:t>
            </a:r>
            <a:r>
              <a:rPr sz="3200" dirty="0">
                <a:solidFill>
                  <a:prstClr val="black"/>
                </a:solidFill>
                <a:latin typeface="Century Gothic"/>
                <a:cs typeface="Century Gothic"/>
              </a:rPr>
              <a:t>ial</a:t>
            </a:r>
            <a:r>
              <a:rPr sz="3200" spc="-5" dirty="0">
                <a:solidFill>
                  <a:prstClr val="black"/>
                </a:solidFill>
                <a:latin typeface="Century Gothic"/>
                <a:cs typeface="Century Gothic"/>
              </a:rPr>
              <a:t> </a:t>
            </a:r>
            <a:r>
              <a:rPr sz="3200" spc="-15" dirty="0">
                <a:solidFill>
                  <a:prstClr val="black"/>
                </a:solidFill>
                <a:latin typeface="Century Gothic"/>
                <a:cs typeface="Century Gothic"/>
              </a:rPr>
              <a:t>the</a:t>
            </a:r>
            <a:r>
              <a:rPr sz="3200" spc="65" dirty="0">
                <a:solidFill>
                  <a:prstClr val="black"/>
                </a:solidFill>
                <a:latin typeface="Century Gothic"/>
                <a:cs typeface="Century Gothic"/>
              </a:rPr>
              <a:t>r</a:t>
            </a:r>
            <a:r>
              <a:rPr sz="3200" dirty="0">
                <a:solidFill>
                  <a:prstClr val="black"/>
                </a:solidFill>
                <a:latin typeface="Century Gothic"/>
                <a:cs typeface="Century Gothic"/>
              </a:rPr>
              <a:t>mal</a:t>
            </a:r>
            <a:r>
              <a:rPr sz="3200" spc="-5" dirty="0">
                <a:solidFill>
                  <a:prstClr val="black"/>
                </a:solidFill>
                <a:latin typeface="Century Gothic"/>
                <a:cs typeface="Century Gothic"/>
              </a:rPr>
              <a:t> </a:t>
            </a:r>
            <a:r>
              <a:rPr sz="3200" dirty="0">
                <a:solidFill>
                  <a:prstClr val="black"/>
                </a:solidFill>
                <a:latin typeface="Century Gothic"/>
                <a:cs typeface="Century Gothic"/>
              </a:rPr>
              <a:t>pla</a:t>
            </a:r>
            <a:r>
              <a:rPr sz="3200" spc="-15" dirty="0">
                <a:solidFill>
                  <a:prstClr val="black"/>
                </a:solidFill>
                <a:latin typeface="Century Gothic"/>
                <a:cs typeface="Century Gothic"/>
              </a:rPr>
              <a:t>nt</a:t>
            </a:r>
            <a:r>
              <a:rPr sz="3200" spc="-5" dirty="0">
                <a:solidFill>
                  <a:prstClr val="black"/>
                </a:solidFill>
                <a:latin typeface="Century Gothic"/>
                <a:cs typeface="Century Gothic"/>
              </a:rPr>
              <a:t> </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sp</a:t>
            </a:r>
            <a:r>
              <a:rPr sz="3200" spc="-20" dirty="0">
                <a:solidFill>
                  <a:prstClr val="black"/>
                </a:solidFill>
                <a:latin typeface="Century Gothic"/>
                <a:cs typeface="Century Gothic"/>
              </a:rPr>
              <a:t>on</a:t>
            </a:r>
            <a:r>
              <a:rPr sz="3200" dirty="0">
                <a:solidFill>
                  <a:prstClr val="black"/>
                </a:solidFill>
                <a:latin typeface="Century Gothic"/>
                <a:cs typeface="Century Gothic"/>
              </a:rPr>
              <a:t>s</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dirty="0">
                <a:solidFill>
                  <a:prstClr val="black"/>
                </a:solidFill>
                <a:latin typeface="Century Gothic"/>
                <a:cs typeface="Century Gothic"/>
              </a:rPr>
              <a:t>b</a:t>
            </a:r>
            <a:r>
              <a:rPr sz="3200" spc="-15" dirty="0">
                <a:solidFill>
                  <a:prstClr val="black"/>
                </a:solidFill>
                <a:latin typeface="Century Gothic"/>
                <a:cs typeface="Century Gothic"/>
              </a:rPr>
              <a:t>ut</a:t>
            </a:r>
            <a:r>
              <a:rPr sz="3200" spc="-5" dirty="0">
                <a:solidFill>
                  <a:prstClr val="black"/>
                </a:solidFill>
                <a:latin typeface="Century Gothic"/>
                <a:cs typeface="Century Gothic"/>
              </a:rPr>
              <a:t> (</a:t>
            </a:r>
            <a:r>
              <a:rPr sz="3200" spc="-25" dirty="0">
                <a:solidFill>
                  <a:prstClr val="black"/>
                </a:solidFill>
                <a:latin typeface="Century Gothic"/>
                <a:cs typeface="Century Gothic"/>
              </a:rPr>
              <a:t>mo</a:t>
            </a:r>
            <a:r>
              <a:rPr sz="3200" dirty="0">
                <a:solidFill>
                  <a:prstClr val="black"/>
                </a:solidFill>
                <a:latin typeface="Century Gothic"/>
                <a:cs typeface="Century Gothic"/>
              </a:rPr>
              <a:t>s</a:t>
            </a:r>
            <a:r>
              <a:rPr sz="3200" spc="-10" dirty="0">
                <a:solidFill>
                  <a:prstClr val="black"/>
                </a:solidFill>
                <a:latin typeface="Century Gothic"/>
                <a:cs typeface="Century Gothic"/>
              </a:rPr>
              <a:t>t</a:t>
            </a:r>
            <a:r>
              <a:rPr sz="3200" dirty="0">
                <a:solidFill>
                  <a:prstClr val="black"/>
                </a:solidFill>
                <a:latin typeface="Century Gothic"/>
                <a:cs typeface="Century Gothic"/>
              </a:rPr>
              <a:t>)</a:t>
            </a:r>
            <a:r>
              <a:rPr sz="3200" spc="-5" dirty="0">
                <a:solidFill>
                  <a:prstClr val="black"/>
                </a:solidFill>
                <a:latin typeface="Century Gothic"/>
                <a:cs typeface="Century Gothic"/>
              </a:rPr>
              <a:t> </a:t>
            </a:r>
            <a:r>
              <a:rPr sz="3200" spc="-20" dirty="0">
                <a:solidFill>
                  <a:prstClr val="black"/>
                </a:solidFill>
                <a:latin typeface="Century Gothic"/>
                <a:cs typeface="Century Gothic"/>
              </a:rPr>
              <a:t>h</a:t>
            </a:r>
            <a:r>
              <a:rPr sz="3200" dirty="0">
                <a:solidFill>
                  <a:prstClr val="black"/>
                </a:solidFill>
                <a:latin typeface="Century Gothic"/>
                <a:cs typeface="Century Gothic"/>
              </a:rPr>
              <a:t>yd</a:t>
            </a:r>
            <a:r>
              <a:rPr sz="3200" spc="-25" dirty="0">
                <a:solidFill>
                  <a:prstClr val="black"/>
                </a:solidFill>
                <a:latin typeface="Century Gothic"/>
                <a:cs typeface="Century Gothic"/>
              </a:rPr>
              <a:t>r</a:t>
            </a:r>
            <a:r>
              <a:rPr sz="3200" spc="-20" dirty="0">
                <a:solidFill>
                  <a:prstClr val="black"/>
                </a:solidFill>
                <a:latin typeface="Century Gothic"/>
                <a:cs typeface="Century Gothic"/>
              </a:rPr>
              <a:t>o</a:t>
            </a:r>
            <a:r>
              <a:rPr sz="3200" spc="-5" dirty="0">
                <a:solidFill>
                  <a:prstClr val="black"/>
                </a:solidFill>
                <a:latin typeface="Century Gothic"/>
                <a:cs typeface="Century Gothic"/>
              </a:rPr>
              <a:t> </a:t>
            </a:r>
            <a:r>
              <a:rPr sz="3200" dirty="0">
                <a:solidFill>
                  <a:prstClr val="black"/>
                </a:solidFill>
                <a:latin typeface="Century Gothic"/>
                <a:cs typeface="Century Gothic"/>
              </a:rPr>
              <a:t>pla</a:t>
            </a:r>
            <a:r>
              <a:rPr sz="3200" spc="-15" dirty="0">
                <a:solidFill>
                  <a:prstClr val="black"/>
                </a:solidFill>
                <a:latin typeface="Century Gothic"/>
                <a:cs typeface="Century Gothic"/>
              </a:rPr>
              <a:t>nt</a:t>
            </a:r>
            <a:r>
              <a:rPr sz="3200" dirty="0">
                <a:solidFill>
                  <a:prstClr val="black"/>
                </a:solidFill>
                <a:latin typeface="Century Gothic"/>
                <a:cs typeface="Century Gothic"/>
              </a:rPr>
              <a:t>s</a:t>
            </a:r>
            <a:r>
              <a:rPr sz="3200" spc="-5" dirty="0">
                <a:solidFill>
                  <a:prstClr val="black"/>
                </a:solidFill>
                <a:latin typeface="Century Gothic"/>
                <a:cs typeface="Century Gothic"/>
              </a:rPr>
              <a:t> </a:t>
            </a:r>
            <a:r>
              <a:rPr sz="3200" dirty="0">
                <a:solidFill>
                  <a:prstClr val="black"/>
                </a:solidFill>
                <a:latin typeface="Century Gothic"/>
                <a:cs typeface="Century Gothic"/>
              </a:rPr>
              <a:t>ca</a:t>
            </a:r>
            <a:r>
              <a:rPr sz="3200" spc="-20" dirty="0">
                <a:solidFill>
                  <a:prstClr val="black"/>
                </a:solidFill>
                <a:latin typeface="Century Gothic"/>
                <a:cs typeface="Century Gothic"/>
              </a:rPr>
              <a:t>n</a:t>
            </a:r>
            <a:r>
              <a:rPr sz="3200" spc="-10" dirty="0">
                <a:solidFill>
                  <a:prstClr val="black"/>
                </a:solidFill>
                <a:latin typeface="Century Gothic"/>
                <a:cs typeface="Century Gothic"/>
              </a:rPr>
              <a:t> </a:t>
            </a:r>
            <a:r>
              <a:rPr sz="3200" dirty="0">
                <a:solidFill>
                  <a:prstClr val="black"/>
                </a:solidFill>
                <a:latin typeface="Century Gothic"/>
                <a:cs typeface="Century Gothic"/>
              </a:rPr>
              <a:t>ca</a:t>
            </a:r>
            <a:r>
              <a:rPr sz="3200" spc="-10" dirty="0">
                <a:solidFill>
                  <a:prstClr val="black"/>
                </a:solidFill>
                <a:latin typeface="Century Gothic"/>
                <a:cs typeface="Century Gothic"/>
              </a:rPr>
              <a:t>rr</a:t>
            </a:r>
            <a:r>
              <a:rPr sz="3200" dirty="0">
                <a:solidFill>
                  <a:prstClr val="black"/>
                </a:solidFill>
                <a:latin typeface="Century Gothic"/>
                <a:cs typeface="Century Gothic"/>
              </a:rPr>
              <a:t>y</a:t>
            </a:r>
            <a:r>
              <a:rPr sz="3200" spc="-5" dirty="0">
                <a:solidFill>
                  <a:prstClr val="black"/>
                </a:solidFill>
                <a:latin typeface="Century Gothic"/>
                <a:cs typeface="Century Gothic"/>
              </a:rPr>
              <a:t> </a:t>
            </a:r>
            <a:r>
              <a:rPr sz="3200" spc="-20" dirty="0">
                <a:solidFill>
                  <a:prstClr val="black"/>
                </a:solidFill>
                <a:latin typeface="Century Gothic"/>
                <a:cs typeface="Century Gothic"/>
              </a:rPr>
              <a:t>on</a:t>
            </a:r>
            <a:r>
              <a:rPr sz="3200" spc="-5" dirty="0">
                <a:solidFill>
                  <a:prstClr val="black"/>
                </a:solidFill>
                <a:latin typeface="Century Gothic"/>
                <a:cs typeface="Century Gothic"/>
              </a:rPr>
              <a:t> </a:t>
            </a:r>
            <a:r>
              <a:rPr sz="3200" dirty="0">
                <a:solidFill>
                  <a:prstClr val="black"/>
                </a:solidFill>
                <a:latin typeface="Century Gothic"/>
                <a:cs typeface="Century Gothic"/>
              </a:rPr>
              <a:t>a</a:t>
            </a:r>
            <a:r>
              <a:rPr sz="3200" spc="-10" dirty="0">
                <a:solidFill>
                  <a:prstClr val="black"/>
                </a:solidFill>
                <a:latin typeface="Century Gothic"/>
                <a:cs typeface="Century Gothic"/>
              </a:rPr>
              <a:t>t</a:t>
            </a:r>
            <a:r>
              <a:rPr sz="3200" spc="-5" dirty="0">
                <a:solidFill>
                  <a:prstClr val="black"/>
                </a:solidFill>
                <a:latin typeface="Century Gothic"/>
                <a:cs typeface="Century Gothic"/>
              </a:rPr>
              <a:t> </a:t>
            </a:r>
            <a:r>
              <a:rPr sz="3200" spc="-15" dirty="0">
                <a:solidFill>
                  <a:prstClr val="black"/>
                </a:solidFill>
                <a:latin typeface="Century Gothic"/>
                <a:cs typeface="Century Gothic"/>
              </a:rPr>
              <a:t>the</a:t>
            </a:r>
            <a:r>
              <a:rPr sz="3200" dirty="0">
                <a:solidFill>
                  <a:prstClr val="black"/>
                </a:solidFill>
                <a:latin typeface="Century Gothic"/>
                <a:cs typeface="Century Gothic"/>
              </a:rPr>
              <a:t>i</a:t>
            </a:r>
            <a:r>
              <a:rPr sz="3200" spc="-10" dirty="0">
                <a:solidFill>
                  <a:prstClr val="black"/>
                </a:solidFill>
                <a:latin typeface="Century Gothic"/>
                <a:cs typeface="Century Gothic"/>
              </a:rPr>
              <a:t>r</a:t>
            </a:r>
            <a:r>
              <a:rPr sz="3200" spc="-5" dirty="0">
                <a:solidFill>
                  <a:prstClr val="black"/>
                </a:solidFill>
                <a:latin typeface="Century Gothic"/>
                <a:cs typeface="Century Gothic"/>
              </a:rPr>
              <a:t> </a:t>
            </a:r>
            <a:r>
              <a:rPr sz="3200" spc="-20" dirty="0">
                <a:solidFill>
                  <a:prstClr val="black"/>
                </a:solidFill>
                <a:latin typeface="Century Gothic"/>
                <a:cs typeface="Century Gothic"/>
              </a:rPr>
              <a:t>ch</a:t>
            </a:r>
            <a:r>
              <a:rPr sz="3200" dirty="0">
                <a:solidFill>
                  <a:prstClr val="black"/>
                </a:solidFill>
                <a:latin typeface="Century Gothic"/>
                <a:cs typeface="Century Gothic"/>
              </a:rPr>
              <a:t>a</a:t>
            </a:r>
            <a:r>
              <a:rPr sz="3200" spc="-10" dirty="0">
                <a:solidFill>
                  <a:prstClr val="black"/>
                </a:solidFill>
                <a:latin typeface="Century Gothic"/>
                <a:cs typeface="Century Gothic"/>
              </a:rPr>
              <a:t>r</a:t>
            </a:r>
            <a:r>
              <a:rPr sz="3200" dirty="0">
                <a:solidFill>
                  <a:prstClr val="black"/>
                </a:solidFill>
                <a:latin typeface="Century Gothic"/>
                <a:cs typeface="Century Gothic"/>
              </a:rPr>
              <a:t>a</a:t>
            </a:r>
            <a:r>
              <a:rPr sz="3200" spc="-15" dirty="0">
                <a:solidFill>
                  <a:prstClr val="black"/>
                </a:solidFill>
                <a:latin typeface="Century Gothic"/>
                <a:cs typeface="Century Gothic"/>
              </a:rPr>
              <a:t>cter</a:t>
            </a:r>
            <a:r>
              <a:rPr sz="3200" dirty="0">
                <a:solidFill>
                  <a:prstClr val="black"/>
                </a:solidFill>
                <a:latin typeface="Century Gothic"/>
                <a:cs typeface="Century Gothic"/>
              </a:rPr>
              <a:t>is</a:t>
            </a:r>
            <a:r>
              <a:rPr sz="3200" spc="-10" dirty="0">
                <a:solidFill>
                  <a:prstClr val="black"/>
                </a:solidFill>
                <a:latin typeface="Century Gothic"/>
                <a:cs typeface="Century Gothic"/>
              </a:rPr>
              <a:t>t</a:t>
            </a:r>
            <a:r>
              <a:rPr sz="3200" dirty="0">
                <a:solidFill>
                  <a:prstClr val="black"/>
                </a:solidFill>
                <a:latin typeface="Century Gothic"/>
                <a:cs typeface="Century Gothic"/>
              </a:rPr>
              <a:t>i</a:t>
            </a:r>
            <a:r>
              <a:rPr sz="3200" spc="-20" dirty="0">
                <a:solidFill>
                  <a:prstClr val="black"/>
                </a:solidFill>
                <a:latin typeface="Century Gothic"/>
                <a:cs typeface="Century Gothic"/>
              </a:rPr>
              <a:t>c</a:t>
            </a:r>
            <a:r>
              <a:rPr sz="3200" spc="-5" dirty="0">
                <a:solidFill>
                  <a:prstClr val="black"/>
                </a:solidFill>
                <a:latin typeface="Century Gothic"/>
                <a:cs typeface="Century Gothic"/>
              </a:rPr>
              <a:t> </a:t>
            </a:r>
            <a:r>
              <a:rPr sz="3200" spc="-10" dirty="0">
                <a:solidFill>
                  <a:prstClr val="black"/>
                </a:solidFill>
                <a:latin typeface="Century Gothic"/>
                <a:cs typeface="Century Gothic"/>
              </a:rPr>
              <a:t>r</a:t>
            </a:r>
            <a:r>
              <a:rPr sz="3200" dirty="0">
                <a:solidFill>
                  <a:prstClr val="black"/>
                </a:solidFill>
                <a:latin typeface="Century Gothic"/>
                <a:cs typeface="Century Gothic"/>
              </a:rPr>
              <a:t>a</a:t>
            </a:r>
            <a:r>
              <a:rPr sz="3200" spc="-15" dirty="0">
                <a:solidFill>
                  <a:prstClr val="black"/>
                </a:solidFill>
                <a:latin typeface="Century Gothic"/>
                <a:cs typeface="Century Gothic"/>
              </a:rPr>
              <a:t>te</a:t>
            </a:r>
            <a:r>
              <a:rPr sz="3200" spc="-5" dirty="0">
                <a:solidFill>
                  <a:prstClr val="black"/>
                </a:solidFill>
                <a:latin typeface="Century Gothic"/>
                <a:cs typeface="Century Gothic"/>
              </a:rPr>
              <a:t> </a:t>
            </a:r>
            <a:r>
              <a:rPr sz="3200" spc="-20" dirty="0">
                <a:solidFill>
                  <a:prstClr val="black"/>
                </a:solidFill>
                <a:latin typeface="Century Gothic"/>
                <a:cs typeface="Century Gothic"/>
              </a:rPr>
              <a:t>o</a:t>
            </a:r>
            <a:r>
              <a:rPr sz="3200" dirty="0">
                <a:solidFill>
                  <a:prstClr val="black"/>
                </a:solidFill>
                <a:latin typeface="Century Gothic"/>
                <a:cs typeface="Century Gothic"/>
              </a:rPr>
              <a:t>v</a:t>
            </a:r>
            <a:r>
              <a:rPr sz="3200" spc="-15" dirty="0">
                <a:solidFill>
                  <a:prstClr val="black"/>
                </a:solidFill>
                <a:latin typeface="Century Gothic"/>
                <a:cs typeface="Century Gothic"/>
              </a:rPr>
              <a:t>er</a:t>
            </a:r>
            <a:r>
              <a:rPr sz="3200" spc="-5" dirty="0">
                <a:solidFill>
                  <a:prstClr val="black"/>
                </a:solidFill>
                <a:latin typeface="Century Gothic"/>
                <a:cs typeface="Century Gothic"/>
              </a:rPr>
              <a:t> </a:t>
            </a:r>
            <a:r>
              <a:rPr sz="3200" spc="-15" dirty="0">
                <a:solidFill>
                  <a:prstClr val="black"/>
                </a:solidFill>
                <a:latin typeface="Century Gothic"/>
                <a:cs typeface="Century Gothic"/>
              </a:rPr>
              <a:t>the</a:t>
            </a:r>
            <a:r>
              <a:rPr sz="3200" dirty="0">
                <a:solidFill>
                  <a:prstClr val="black"/>
                </a:solidFill>
                <a:latin typeface="Century Gothic"/>
                <a:cs typeface="Century Gothic"/>
              </a:rPr>
              <a:t>i</a:t>
            </a:r>
            <a:r>
              <a:rPr sz="3200" spc="-10" dirty="0">
                <a:solidFill>
                  <a:prstClr val="black"/>
                </a:solidFill>
                <a:latin typeface="Century Gothic"/>
                <a:cs typeface="Century Gothic"/>
              </a:rPr>
              <a:t>r</a:t>
            </a:r>
            <a:r>
              <a:rPr sz="3200" spc="-5" dirty="0">
                <a:solidFill>
                  <a:prstClr val="black"/>
                </a:solidFill>
                <a:latin typeface="Century Gothic"/>
                <a:cs typeface="Century Gothic"/>
              </a:rPr>
              <a:t> </a:t>
            </a:r>
            <a:r>
              <a:rPr sz="3200" spc="-15" dirty="0">
                <a:solidFill>
                  <a:prstClr val="black"/>
                </a:solidFill>
                <a:latin typeface="Century Gothic"/>
                <a:cs typeface="Century Gothic"/>
              </a:rPr>
              <a:t>fu</a:t>
            </a:r>
            <a:r>
              <a:rPr sz="3200" dirty="0">
                <a:solidFill>
                  <a:prstClr val="black"/>
                </a:solidFill>
                <a:latin typeface="Century Gothic"/>
                <a:cs typeface="Century Gothic"/>
              </a:rPr>
              <a:t>ll</a:t>
            </a:r>
            <a:r>
              <a:rPr sz="3200" spc="-5" dirty="0">
                <a:solidFill>
                  <a:prstClr val="black"/>
                </a:solidFill>
                <a:latin typeface="Century Gothic"/>
                <a:cs typeface="Century Gothic"/>
              </a:rPr>
              <a:t> </a:t>
            </a:r>
            <a:r>
              <a:rPr sz="3200" spc="-10" dirty="0">
                <a:solidFill>
                  <a:prstClr val="black"/>
                </a:solidFill>
                <a:latin typeface="Century Gothic"/>
                <a:cs typeface="Century Gothic"/>
              </a:rPr>
              <a:t>r</a:t>
            </a:r>
            <a:r>
              <a:rPr sz="3200" dirty="0">
                <a:solidFill>
                  <a:prstClr val="black"/>
                </a:solidFill>
                <a:latin typeface="Century Gothic"/>
                <a:cs typeface="Century Gothic"/>
              </a:rPr>
              <a:t>a</a:t>
            </a:r>
            <a:r>
              <a:rPr sz="3200" spc="-20" dirty="0">
                <a:solidFill>
                  <a:prstClr val="black"/>
                </a:solidFill>
                <a:latin typeface="Century Gothic"/>
                <a:cs typeface="Century Gothic"/>
              </a:rPr>
              <a:t>nge</a:t>
            </a:r>
            <a:endParaRPr sz="3200" dirty="0">
              <a:solidFill>
                <a:prstClr val="black"/>
              </a:solidFill>
              <a:latin typeface="Century Gothic"/>
              <a:cs typeface="Century Gothic"/>
            </a:endParaRPr>
          </a:p>
        </p:txBody>
      </p:sp>
      <p:sp>
        <p:nvSpPr>
          <p:cNvPr id="4" name="object 4"/>
          <p:cNvSpPr/>
          <p:nvPr/>
        </p:nvSpPr>
        <p:spPr>
          <a:xfrm>
            <a:off x="3162300" y="5270500"/>
            <a:ext cx="6680200" cy="4406900"/>
          </a:xfrm>
          <a:prstGeom prst="rect">
            <a:avLst/>
          </a:prstGeom>
          <a:blipFill>
            <a:blip r:embed="rId3" cstate="print"/>
            <a:stretch>
              <a:fillRect/>
            </a:stretch>
          </a:blipFill>
        </p:spPr>
        <p:txBody>
          <a:bodyPr wrap="square" lIns="0" tIns="0" rIns="0" bIns="0" rtlCol="0"/>
          <a:lstStyle/>
          <a:p>
            <a:endParaRPr smtClean="0">
              <a:solidFill>
                <a:prstClr val="black"/>
              </a:solidFill>
            </a:endParaRPr>
          </a:p>
        </p:txBody>
      </p:sp>
      <p:sp>
        <p:nvSpPr>
          <p:cNvPr id="2" name="Slide Number Placeholder 1"/>
          <p:cNvSpPr>
            <a:spLocks noGrp="1"/>
          </p:cNvSpPr>
          <p:nvPr>
            <p:ph type="sldNum" sz="quarter" idx="7"/>
          </p:nvPr>
        </p:nvSpPr>
        <p:spPr/>
        <p:txBody>
          <a:bodyPr/>
          <a:lstStyle/>
          <a:p>
            <a:fld id="{B6F15528-21DE-4FAA-801E-634DDDAF4B2B}" type="slidenum">
              <a:rPr lang="en-US" smtClean="0">
                <a:solidFill>
                  <a:prstClr val="black">
                    <a:tint val="75000"/>
                  </a:prstClr>
                </a:solidFill>
              </a:rPr>
              <a:pPr/>
              <a:t>11</a:t>
            </a:fld>
            <a:endParaRPr lang="en-US">
              <a:solidFill>
                <a:prstClr val="black">
                  <a:tint val="75000"/>
                </a:prstClr>
              </a:solidFill>
            </a:endParaRPr>
          </a:p>
        </p:txBody>
      </p:sp>
      <p:sp>
        <p:nvSpPr>
          <p:cNvPr id="7" name="object 2"/>
          <p:cNvSpPr txBox="1">
            <a:spLocks/>
          </p:cNvSpPr>
          <p:nvPr/>
        </p:nvSpPr>
        <p:spPr>
          <a:xfrm>
            <a:off x="101600" y="136493"/>
            <a:ext cx="12801600" cy="1049005"/>
          </a:xfrm>
          <a:prstGeom prst="rect">
            <a:avLst/>
          </a:prstGeom>
        </p:spPr>
        <p:txBody>
          <a:bodyPr vert="horz" wrap="square" lIns="0" tIns="368300" rIns="0" bIns="0" rtlCol="0">
            <a:spAutoFit/>
          </a:bodyPr>
          <a:lstStyle>
            <a:lvl1pPr>
              <a:defRPr sz="3200" b="0" i="0">
                <a:solidFill>
                  <a:srgbClr val="0433FF"/>
                </a:solidFill>
                <a:latin typeface="Century Gothic"/>
                <a:ea typeface="+mj-ea"/>
                <a:cs typeface="Century Gothic"/>
              </a:defRPr>
            </a:lvl1pPr>
          </a:lstStyle>
          <a:p>
            <a:pPr algn="ctr"/>
            <a:r>
              <a:rPr lang="en-US" sz="4400" kern="0" spc="-25" dirty="0" smtClean="0"/>
              <a:t>OPERATIONAL </a:t>
            </a:r>
            <a:r>
              <a:rPr lang="en-US" sz="4400" kern="0" spc="-20" dirty="0" smtClean="0"/>
              <a:t>POINTS</a:t>
            </a:r>
            <a:endParaRPr lang="en-US" sz="4400" kern="0" spc="-20" dirty="0"/>
          </a:p>
        </p:txBody>
      </p:sp>
    </p:spTree>
    <p:extLst>
      <p:ext uri="{BB962C8B-B14F-4D97-AF65-F5344CB8AC3E}">
        <p14:creationId xmlns:p14="http://schemas.microsoft.com/office/powerpoint/2010/main" val="14182340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1117600" y="2197469"/>
            <a:ext cx="10561955" cy="4925644"/>
          </a:xfrm>
          <a:prstGeom prst="rect">
            <a:avLst/>
          </a:prstGeom>
        </p:spPr>
        <p:txBody>
          <a:bodyPr vert="horz" wrap="square" lIns="0" tIns="0" rIns="0" bIns="0" rtlCol="0">
            <a:spAutoFit/>
          </a:bodyPr>
          <a:lstStyle/>
          <a:p>
            <a:pPr marL="12700" marR="5080">
              <a:lnSpc>
                <a:spcPct val="101200"/>
              </a:lnSpc>
            </a:pPr>
            <a:r>
              <a:rPr sz="3200" spc="-15" dirty="0">
                <a:solidFill>
                  <a:srgbClr val="0433FF"/>
                </a:solidFill>
                <a:latin typeface="Century Gothic"/>
                <a:cs typeface="Century Gothic"/>
              </a:rPr>
              <a:t>Thus</a:t>
            </a:r>
            <a:r>
              <a:rPr sz="3200" spc="-5" dirty="0">
                <a:solidFill>
                  <a:srgbClr val="0433FF"/>
                </a:solidFill>
                <a:latin typeface="Century Gothic"/>
                <a:cs typeface="Century Gothic"/>
              </a:rPr>
              <a:t> </a:t>
            </a:r>
            <a:r>
              <a:rPr sz="3200" spc="-25" dirty="0">
                <a:solidFill>
                  <a:srgbClr val="0433FF"/>
                </a:solidFill>
                <a:latin typeface="Century Gothic"/>
                <a:cs typeface="Century Gothic"/>
              </a:rPr>
              <a:t>r</a:t>
            </a:r>
            <a:r>
              <a:rPr sz="3200" spc="-20" dirty="0">
                <a:solidFill>
                  <a:srgbClr val="0433FF"/>
                </a:solidFill>
                <a:latin typeface="Century Gothic"/>
                <a:cs typeface="Century Gothic"/>
              </a:rPr>
              <a:t>e</a:t>
            </a:r>
            <a:r>
              <a:rPr sz="3200" dirty="0">
                <a:solidFill>
                  <a:srgbClr val="0433FF"/>
                </a:solidFill>
                <a:latin typeface="Century Gothic"/>
                <a:cs typeface="Century Gothic"/>
              </a:rPr>
              <a:t>sp</a:t>
            </a:r>
            <a:r>
              <a:rPr sz="3200" spc="-20" dirty="0">
                <a:solidFill>
                  <a:srgbClr val="0433FF"/>
                </a:solidFill>
                <a:latin typeface="Century Gothic"/>
                <a:cs typeface="Century Gothic"/>
              </a:rPr>
              <a:t>on</a:t>
            </a:r>
            <a:r>
              <a:rPr sz="3200" dirty="0">
                <a:solidFill>
                  <a:srgbClr val="0433FF"/>
                </a:solidFill>
                <a:latin typeface="Century Gothic"/>
                <a:cs typeface="Century Gothic"/>
              </a:rPr>
              <a:t>sibili</a:t>
            </a:r>
            <a:r>
              <a:rPr sz="3200" spc="-10" dirty="0">
                <a:solidFill>
                  <a:srgbClr val="0433FF"/>
                </a:solidFill>
                <a:latin typeface="Century Gothic"/>
                <a:cs typeface="Century Gothic"/>
              </a:rPr>
              <a:t>t</a:t>
            </a:r>
            <a:r>
              <a:rPr sz="3200" dirty="0">
                <a:solidFill>
                  <a:srgbClr val="0433FF"/>
                </a:solidFill>
                <a:latin typeface="Century Gothic"/>
                <a:cs typeface="Century Gothic"/>
              </a:rPr>
              <a:t>y</a:t>
            </a:r>
            <a:r>
              <a:rPr sz="3200" spc="-5" dirty="0">
                <a:solidFill>
                  <a:srgbClr val="0433FF"/>
                </a:solidFill>
                <a:latin typeface="Century Gothic"/>
                <a:cs typeface="Century Gothic"/>
              </a:rPr>
              <a:t> </a:t>
            </a:r>
            <a:r>
              <a:rPr sz="3200" spc="-15" dirty="0">
                <a:solidFill>
                  <a:srgbClr val="0433FF"/>
                </a:solidFill>
                <a:latin typeface="Century Gothic"/>
                <a:cs typeface="Century Gothic"/>
              </a:rPr>
              <a:t>for</a:t>
            </a:r>
            <a:r>
              <a:rPr sz="3200" spc="-5" dirty="0">
                <a:solidFill>
                  <a:srgbClr val="0433FF"/>
                </a:solidFill>
                <a:latin typeface="Century Gothic"/>
                <a:cs typeface="Century Gothic"/>
              </a:rPr>
              <a:t> </a:t>
            </a:r>
            <a:r>
              <a:rPr sz="3200" spc="-15" dirty="0">
                <a:solidFill>
                  <a:srgbClr val="0433FF"/>
                </a:solidFill>
                <a:latin typeface="Century Gothic"/>
                <a:cs typeface="Century Gothic"/>
              </a:rPr>
              <a:t>F</a:t>
            </a:r>
            <a:r>
              <a:rPr sz="3200" spc="-25" dirty="0">
                <a:solidFill>
                  <a:srgbClr val="0433FF"/>
                </a:solidFill>
                <a:latin typeface="Century Gothic"/>
                <a:cs typeface="Century Gothic"/>
              </a:rPr>
              <a:t>r</a:t>
            </a:r>
            <a:r>
              <a:rPr sz="3200" spc="-20" dirty="0">
                <a:solidFill>
                  <a:srgbClr val="0433FF"/>
                </a:solidFill>
                <a:latin typeface="Century Gothic"/>
                <a:cs typeface="Century Gothic"/>
              </a:rPr>
              <a:t>e</a:t>
            </a:r>
            <a:r>
              <a:rPr sz="3200" dirty="0">
                <a:solidFill>
                  <a:srgbClr val="0433FF"/>
                </a:solidFill>
                <a:latin typeface="Century Gothic"/>
                <a:cs typeface="Century Gothic"/>
              </a:rPr>
              <a:t>q</a:t>
            </a:r>
            <a:r>
              <a:rPr sz="3200" spc="-20" dirty="0">
                <a:solidFill>
                  <a:srgbClr val="0433FF"/>
                </a:solidFill>
                <a:latin typeface="Century Gothic"/>
                <a:cs typeface="Century Gothic"/>
              </a:rPr>
              <a:t>uen</a:t>
            </a:r>
            <a:r>
              <a:rPr sz="3200" dirty="0">
                <a:solidFill>
                  <a:srgbClr val="0433FF"/>
                </a:solidFill>
                <a:latin typeface="Century Gothic"/>
                <a:cs typeface="Century Gothic"/>
              </a:rPr>
              <a:t>cy</a:t>
            </a:r>
            <a:r>
              <a:rPr sz="3200" spc="-5" dirty="0">
                <a:solidFill>
                  <a:srgbClr val="0433FF"/>
                </a:solidFill>
                <a:latin typeface="Century Gothic"/>
                <a:cs typeface="Century Gothic"/>
              </a:rPr>
              <a:t> </a:t>
            </a:r>
            <a:r>
              <a:rPr sz="3200" spc="-20" dirty="0">
                <a:solidFill>
                  <a:srgbClr val="0433FF"/>
                </a:solidFill>
                <a:latin typeface="Century Gothic"/>
                <a:cs typeface="Century Gothic"/>
              </a:rPr>
              <a:t>Re</a:t>
            </a:r>
            <a:r>
              <a:rPr sz="3200" dirty="0">
                <a:solidFill>
                  <a:srgbClr val="0433FF"/>
                </a:solidFill>
                <a:latin typeface="Century Gothic"/>
                <a:cs typeface="Century Gothic"/>
              </a:rPr>
              <a:t>sp</a:t>
            </a:r>
            <a:r>
              <a:rPr sz="3200" spc="-20" dirty="0">
                <a:solidFill>
                  <a:srgbClr val="0433FF"/>
                </a:solidFill>
                <a:latin typeface="Century Gothic"/>
                <a:cs typeface="Century Gothic"/>
              </a:rPr>
              <a:t>on</a:t>
            </a:r>
            <a:r>
              <a:rPr sz="3200" dirty="0">
                <a:solidFill>
                  <a:srgbClr val="0433FF"/>
                </a:solidFill>
                <a:latin typeface="Century Gothic"/>
                <a:cs typeface="Century Gothic"/>
              </a:rPr>
              <a:t>s</a:t>
            </a:r>
            <a:r>
              <a:rPr sz="3200" spc="-20" dirty="0">
                <a:solidFill>
                  <a:srgbClr val="0433FF"/>
                </a:solidFill>
                <a:latin typeface="Century Gothic"/>
                <a:cs typeface="Century Gothic"/>
              </a:rPr>
              <a:t>e</a:t>
            </a:r>
            <a:r>
              <a:rPr sz="3200" spc="-5" dirty="0">
                <a:solidFill>
                  <a:srgbClr val="0433FF"/>
                </a:solidFill>
                <a:latin typeface="Century Gothic"/>
                <a:cs typeface="Century Gothic"/>
              </a:rPr>
              <a:t> </a:t>
            </a:r>
            <a:r>
              <a:rPr sz="3200" spc="-25" dirty="0">
                <a:solidFill>
                  <a:srgbClr val="0433FF"/>
                </a:solidFill>
                <a:latin typeface="Century Gothic"/>
                <a:cs typeface="Century Gothic"/>
              </a:rPr>
              <a:t>mu</a:t>
            </a:r>
            <a:r>
              <a:rPr sz="3200" dirty="0">
                <a:solidFill>
                  <a:srgbClr val="0433FF"/>
                </a:solidFill>
                <a:latin typeface="Century Gothic"/>
                <a:cs typeface="Century Gothic"/>
              </a:rPr>
              <a:t>s</a:t>
            </a:r>
            <a:r>
              <a:rPr sz="3200" spc="-10" dirty="0">
                <a:solidFill>
                  <a:srgbClr val="0433FF"/>
                </a:solidFill>
                <a:latin typeface="Century Gothic"/>
                <a:cs typeface="Century Gothic"/>
              </a:rPr>
              <a:t>t</a:t>
            </a:r>
            <a:r>
              <a:rPr sz="3200" spc="-5" dirty="0">
                <a:solidFill>
                  <a:srgbClr val="0433FF"/>
                </a:solidFill>
                <a:latin typeface="Century Gothic"/>
                <a:cs typeface="Century Gothic"/>
              </a:rPr>
              <a:t> </a:t>
            </a:r>
            <a:r>
              <a:rPr sz="3200" dirty="0">
                <a:solidFill>
                  <a:srgbClr val="0433FF"/>
                </a:solidFill>
                <a:latin typeface="Century Gothic"/>
                <a:cs typeface="Century Gothic"/>
              </a:rPr>
              <a:t>b</a:t>
            </a:r>
            <a:r>
              <a:rPr sz="3200" spc="-20" dirty="0">
                <a:solidFill>
                  <a:srgbClr val="0433FF"/>
                </a:solidFill>
                <a:latin typeface="Century Gothic"/>
                <a:cs typeface="Century Gothic"/>
              </a:rPr>
              <a:t>e</a:t>
            </a:r>
            <a:r>
              <a:rPr sz="3200" spc="-5" dirty="0">
                <a:solidFill>
                  <a:srgbClr val="0433FF"/>
                </a:solidFill>
                <a:latin typeface="Century Gothic"/>
                <a:cs typeface="Century Gothic"/>
              </a:rPr>
              <a:t> </a:t>
            </a:r>
            <a:r>
              <a:rPr sz="3200" dirty="0">
                <a:solidFill>
                  <a:srgbClr val="0433FF"/>
                </a:solidFill>
                <a:latin typeface="Century Gothic"/>
                <a:cs typeface="Century Gothic"/>
              </a:rPr>
              <a:t>ca</a:t>
            </a:r>
            <a:r>
              <a:rPr sz="3200" spc="-10" dirty="0">
                <a:solidFill>
                  <a:srgbClr val="0433FF"/>
                </a:solidFill>
                <a:latin typeface="Century Gothic"/>
                <a:cs typeface="Century Gothic"/>
              </a:rPr>
              <a:t>rr</a:t>
            </a:r>
            <a:r>
              <a:rPr sz="3200" dirty="0">
                <a:solidFill>
                  <a:srgbClr val="0433FF"/>
                </a:solidFill>
                <a:latin typeface="Century Gothic"/>
                <a:cs typeface="Century Gothic"/>
              </a:rPr>
              <a:t>i</a:t>
            </a:r>
            <a:r>
              <a:rPr sz="3200" spc="-20" dirty="0">
                <a:solidFill>
                  <a:srgbClr val="0433FF"/>
                </a:solidFill>
                <a:latin typeface="Century Gothic"/>
                <a:cs typeface="Century Gothic"/>
              </a:rPr>
              <a:t>e</a:t>
            </a:r>
            <a:r>
              <a:rPr sz="3200" dirty="0">
                <a:solidFill>
                  <a:srgbClr val="0433FF"/>
                </a:solidFill>
                <a:latin typeface="Century Gothic"/>
                <a:cs typeface="Century Gothic"/>
              </a:rPr>
              <a:t>d</a:t>
            </a:r>
            <a:r>
              <a:rPr sz="3200" spc="-5" dirty="0">
                <a:solidFill>
                  <a:srgbClr val="0433FF"/>
                </a:solidFill>
                <a:latin typeface="Century Gothic"/>
                <a:cs typeface="Century Gothic"/>
              </a:rPr>
              <a:t> </a:t>
            </a:r>
            <a:r>
              <a:rPr sz="3200" dirty="0">
                <a:solidFill>
                  <a:srgbClr val="0433FF"/>
                </a:solidFill>
                <a:latin typeface="Century Gothic"/>
                <a:cs typeface="Century Gothic"/>
              </a:rPr>
              <a:t>by all</a:t>
            </a:r>
            <a:r>
              <a:rPr sz="3200" spc="-20" dirty="0">
                <a:solidFill>
                  <a:srgbClr val="0433FF"/>
                </a:solidFill>
                <a:latin typeface="Century Gothic"/>
                <a:cs typeface="Century Gothic"/>
              </a:rPr>
              <a:t>o</a:t>
            </a:r>
            <a:r>
              <a:rPr sz="3200" dirty="0">
                <a:solidFill>
                  <a:srgbClr val="0433FF"/>
                </a:solidFill>
                <a:latin typeface="Century Gothic"/>
                <a:cs typeface="Century Gothic"/>
              </a:rPr>
              <a:t>ca</a:t>
            </a:r>
            <a:r>
              <a:rPr sz="3200" spc="-10" dirty="0">
                <a:solidFill>
                  <a:srgbClr val="0433FF"/>
                </a:solidFill>
                <a:latin typeface="Century Gothic"/>
                <a:cs typeface="Century Gothic"/>
              </a:rPr>
              <a:t>t</a:t>
            </a:r>
            <a:r>
              <a:rPr sz="3200" dirty="0">
                <a:solidFill>
                  <a:srgbClr val="0433FF"/>
                </a:solidFill>
                <a:latin typeface="Century Gothic"/>
                <a:cs typeface="Century Gothic"/>
              </a:rPr>
              <a:t>i</a:t>
            </a:r>
            <a:r>
              <a:rPr sz="3200" spc="-20" dirty="0">
                <a:solidFill>
                  <a:srgbClr val="0433FF"/>
                </a:solidFill>
                <a:latin typeface="Century Gothic"/>
                <a:cs typeface="Century Gothic"/>
              </a:rPr>
              <a:t>ng</a:t>
            </a:r>
            <a:r>
              <a:rPr sz="3200" spc="-5" dirty="0">
                <a:solidFill>
                  <a:srgbClr val="0433FF"/>
                </a:solidFill>
                <a:latin typeface="Century Gothic"/>
                <a:cs typeface="Century Gothic"/>
              </a:rPr>
              <a:t> </a:t>
            </a:r>
            <a:r>
              <a:rPr sz="3200" spc="-20" dirty="0">
                <a:solidFill>
                  <a:srgbClr val="0433FF"/>
                </a:solidFill>
                <a:latin typeface="Century Gothic"/>
                <a:cs typeface="Century Gothic"/>
              </a:rPr>
              <a:t>he</a:t>
            </a:r>
            <a:r>
              <a:rPr sz="3200" dirty="0">
                <a:solidFill>
                  <a:srgbClr val="0433FF"/>
                </a:solidFill>
                <a:latin typeface="Century Gothic"/>
                <a:cs typeface="Century Gothic"/>
              </a:rPr>
              <a:t>ad</a:t>
            </a:r>
            <a:r>
              <a:rPr sz="3200" spc="-25" dirty="0">
                <a:solidFill>
                  <a:srgbClr val="0433FF"/>
                </a:solidFill>
                <a:latin typeface="Century Gothic"/>
                <a:cs typeface="Century Gothic"/>
              </a:rPr>
              <a:t>room</a:t>
            </a:r>
            <a:r>
              <a:rPr sz="3200" spc="-5" dirty="0">
                <a:solidFill>
                  <a:srgbClr val="0433FF"/>
                </a:solidFill>
                <a:latin typeface="Century Gothic"/>
                <a:cs typeface="Century Gothic"/>
              </a:rPr>
              <a:t> </a:t>
            </a:r>
            <a:r>
              <a:rPr sz="3200" spc="-15" dirty="0">
                <a:solidFill>
                  <a:srgbClr val="0433FF"/>
                </a:solidFill>
                <a:latin typeface="Century Gothic"/>
                <a:cs typeface="Century Gothic"/>
              </a:rPr>
              <a:t>for</a:t>
            </a:r>
            <a:r>
              <a:rPr sz="3200" spc="-5" dirty="0">
                <a:solidFill>
                  <a:srgbClr val="0433FF"/>
                </a:solidFill>
                <a:latin typeface="Century Gothic"/>
                <a:cs typeface="Century Gothic"/>
              </a:rPr>
              <a:t> </a:t>
            </a:r>
            <a:r>
              <a:rPr sz="3200" spc="-15" dirty="0">
                <a:solidFill>
                  <a:srgbClr val="0433FF"/>
                </a:solidFill>
                <a:latin typeface="Century Gothic"/>
                <a:cs typeface="Century Gothic"/>
              </a:rPr>
              <a:t>F</a:t>
            </a:r>
            <a:r>
              <a:rPr sz="3200" spc="-25" dirty="0">
                <a:solidFill>
                  <a:srgbClr val="0433FF"/>
                </a:solidFill>
                <a:latin typeface="Century Gothic"/>
                <a:cs typeface="Century Gothic"/>
              </a:rPr>
              <a:t>r</a:t>
            </a:r>
            <a:r>
              <a:rPr sz="3200" spc="-20" dirty="0">
                <a:solidFill>
                  <a:srgbClr val="0433FF"/>
                </a:solidFill>
                <a:latin typeface="Century Gothic"/>
                <a:cs typeface="Century Gothic"/>
              </a:rPr>
              <a:t>e</a:t>
            </a:r>
            <a:r>
              <a:rPr sz="3200" dirty="0">
                <a:solidFill>
                  <a:srgbClr val="0433FF"/>
                </a:solidFill>
                <a:latin typeface="Century Gothic"/>
                <a:cs typeface="Century Gothic"/>
              </a:rPr>
              <a:t>q</a:t>
            </a:r>
            <a:r>
              <a:rPr sz="3200" spc="-20" dirty="0">
                <a:solidFill>
                  <a:srgbClr val="0433FF"/>
                </a:solidFill>
                <a:latin typeface="Century Gothic"/>
                <a:cs typeface="Century Gothic"/>
              </a:rPr>
              <a:t>uen</a:t>
            </a:r>
            <a:r>
              <a:rPr sz="3200" dirty="0">
                <a:solidFill>
                  <a:srgbClr val="0433FF"/>
                </a:solidFill>
                <a:latin typeface="Century Gothic"/>
                <a:cs typeface="Century Gothic"/>
              </a:rPr>
              <a:t>cy</a:t>
            </a:r>
            <a:r>
              <a:rPr sz="3200" spc="-5" dirty="0">
                <a:solidFill>
                  <a:srgbClr val="0433FF"/>
                </a:solidFill>
                <a:latin typeface="Century Gothic"/>
                <a:cs typeface="Century Gothic"/>
              </a:rPr>
              <a:t> </a:t>
            </a:r>
            <a:r>
              <a:rPr sz="3200" spc="-20" dirty="0">
                <a:solidFill>
                  <a:srgbClr val="0433FF"/>
                </a:solidFill>
                <a:latin typeface="Century Gothic"/>
                <a:cs typeface="Century Gothic"/>
              </a:rPr>
              <a:t>Re</a:t>
            </a:r>
            <a:r>
              <a:rPr sz="3200" dirty="0">
                <a:solidFill>
                  <a:srgbClr val="0433FF"/>
                </a:solidFill>
                <a:latin typeface="Century Gothic"/>
                <a:cs typeface="Century Gothic"/>
              </a:rPr>
              <a:t>sp</a:t>
            </a:r>
            <a:r>
              <a:rPr sz="3200" spc="-20" dirty="0">
                <a:solidFill>
                  <a:srgbClr val="0433FF"/>
                </a:solidFill>
                <a:latin typeface="Century Gothic"/>
                <a:cs typeface="Century Gothic"/>
              </a:rPr>
              <a:t>on</a:t>
            </a:r>
            <a:r>
              <a:rPr sz="3200" dirty="0">
                <a:solidFill>
                  <a:srgbClr val="0433FF"/>
                </a:solidFill>
                <a:latin typeface="Century Gothic"/>
                <a:cs typeface="Century Gothic"/>
              </a:rPr>
              <a:t>s</a:t>
            </a:r>
            <a:r>
              <a:rPr sz="3200" spc="-20" dirty="0">
                <a:solidFill>
                  <a:srgbClr val="0433FF"/>
                </a:solidFill>
                <a:latin typeface="Century Gothic"/>
                <a:cs typeface="Century Gothic"/>
              </a:rPr>
              <a:t>e</a:t>
            </a:r>
            <a:r>
              <a:rPr sz="3200" spc="-5" dirty="0">
                <a:solidFill>
                  <a:srgbClr val="0433FF"/>
                </a:solidFill>
                <a:latin typeface="Century Gothic"/>
                <a:cs typeface="Century Gothic"/>
              </a:rPr>
              <a:t> </a:t>
            </a:r>
            <a:r>
              <a:rPr sz="3200" dirty="0">
                <a:solidFill>
                  <a:srgbClr val="0433FF"/>
                </a:solidFill>
                <a:latin typeface="Century Gothic"/>
                <a:cs typeface="Century Gothic"/>
              </a:rPr>
              <a:t>d</a:t>
            </a:r>
            <a:r>
              <a:rPr sz="3200" spc="-15" dirty="0">
                <a:solidFill>
                  <a:srgbClr val="0433FF"/>
                </a:solidFill>
                <a:latin typeface="Century Gothic"/>
                <a:cs typeface="Century Gothic"/>
              </a:rPr>
              <a:t>ut</a:t>
            </a:r>
            <a:r>
              <a:rPr sz="3200" dirty="0">
                <a:solidFill>
                  <a:srgbClr val="0433FF"/>
                </a:solidFill>
                <a:latin typeface="Century Gothic"/>
                <a:cs typeface="Century Gothic"/>
              </a:rPr>
              <a:t>y</a:t>
            </a:r>
            <a:endParaRPr sz="3200" dirty="0">
              <a:solidFill>
                <a:prstClr val="black"/>
              </a:solidFill>
              <a:latin typeface="Century Gothic"/>
              <a:cs typeface="Century Gothic"/>
            </a:endParaRPr>
          </a:p>
          <a:p>
            <a:pPr>
              <a:spcBef>
                <a:spcPts val="47"/>
              </a:spcBef>
            </a:pPr>
            <a:endParaRPr sz="3200" dirty="0">
              <a:solidFill>
                <a:prstClr val="black"/>
              </a:solidFill>
              <a:latin typeface="Times New Roman"/>
              <a:cs typeface="Times New Roman"/>
            </a:endParaRPr>
          </a:p>
          <a:p>
            <a:pPr marL="1292225" indent="-196850">
              <a:buClr>
                <a:srgbClr val="0433FF"/>
              </a:buClr>
              <a:buFont typeface="Century Gothic"/>
              <a:buChar char="-"/>
              <a:tabLst>
                <a:tab pos="1312545" algn="l"/>
              </a:tabLst>
            </a:pPr>
            <a:r>
              <a:rPr sz="3200" spc="-15" dirty="0">
                <a:solidFill>
                  <a:srgbClr val="0433FF"/>
                </a:solidFill>
                <a:latin typeface="Century Gothic"/>
                <a:cs typeface="Century Gothic"/>
              </a:rPr>
              <a:t>to</a:t>
            </a:r>
            <a:r>
              <a:rPr sz="3200" spc="-5" dirty="0">
                <a:solidFill>
                  <a:srgbClr val="0433FF"/>
                </a:solidFill>
                <a:latin typeface="Century Gothic"/>
                <a:cs typeface="Century Gothic"/>
              </a:rPr>
              <a:t> </a:t>
            </a:r>
            <a:r>
              <a:rPr sz="3200" dirty="0">
                <a:solidFill>
                  <a:srgbClr val="0433FF"/>
                </a:solidFill>
                <a:latin typeface="Century Gothic"/>
                <a:cs typeface="Century Gothic"/>
              </a:rPr>
              <a:t>a</a:t>
            </a:r>
            <a:r>
              <a:rPr sz="3200" spc="-5" dirty="0">
                <a:solidFill>
                  <a:srgbClr val="0433FF"/>
                </a:solidFill>
                <a:latin typeface="Century Gothic"/>
                <a:cs typeface="Century Gothic"/>
              </a:rPr>
              <a:t> </a:t>
            </a:r>
            <a:r>
              <a:rPr sz="3200" dirty="0">
                <a:solidFill>
                  <a:srgbClr val="0433FF"/>
                </a:solidFill>
                <a:latin typeface="Century Gothic"/>
                <a:cs typeface="Century Gothic"/>
              </a:rPr>
              <a:t>s</a:t>
            </a:r>
            <a:r>
              <a:rPr sz="3200" spc="-20" dirty="0">
                <a:solidFill>
                  <a:srgbClr val="0433FF"/>
                </a:solidFill>
                <a:latin typeface="Century Gothic"/>
                <a:cs typeface="Century Gothic"/>
              </a:rPr>
              <a:t>u</a:t>
            </a:r>
            <a:r>
              <a:rPr sz="3200" spc="-5" dirty="0">
                <a:solidFill>
                  <a:srgbClr val="0433FF"/>
                </a:solidFill>
                <a:latin typeface="Century Gothic"/>
                <a:cs typeface="Century Gothic"/>
              </a:rPr>
              <a:t>f</a:t>
            </a:r>
            <a:r>
              <a:rPr sz="3200" dirty="0">
                <a:solidFill>
                  <a:srgbClr val="0433FF"/>
                </a:solidFill>
                <a:latin typeface="Century Gothic"/>
                <a:cs typeface="Century Gothic"/>
              </a:rPr>
              <a:t>fici</a:t>
            </a:r>
            <a:r>
              <a:rPr sz="3200" spc="-15" dirty="0">
                <a:solidFill>
                  <a:srgbClr val="0433FF"/>
                </a:solidFill>
                <a:latin typeface="Century Gothic"/>
                <a:cs typeface="Century Gothic"/>
              </a:rPr>
              <a:t>ent</a:t>
            </a:r>
            <a:r>
              <a:rPr sz="3200" spc="-5" dirty="0">
                <a:solidFill>
                  <a:srgbClr val="0433FF"/>
                </a:solidFill>
                <a:latin typeface="Century Gothic"/>
                <a:cs typeface="Century Gothic"/>
              </a:rPr>
              <a:t> </a:t>
            </a:r>
            <a:r>
              <a:rPr sz="3200" spc="-20" dirty="0">
                <a:solidFill>
                  <a:srgbClr val="0433FF"/>
                </a:solidFill>
                <a:latin typeface="Century Gothic"/>
                <a:cs typeface="Century Gothic"/>
              </a:rPr>
              <a:t>nu</a:t>
            </a:r>
            <a:r>
              <a:rPr sz="3200" dirty="0">
                <a:solidFill>
                  <a:srgbClr val="0433FF"/>
                </a:solidFill>
                <a:latin typeface="Century Gothic"/>
                <a:cs typeface="Century Gothic"/>
              </a:rPr>
              <a:t>mb</a:t>
            </a:r>
            <a:r>
              <a:rPr sz="3200" spc="-15" dirty="0">
                <a:solidFill>
                  <a:srgbClr val="0433FF"/>
                </a:solidFill>
                <a:latin typeface="Century Gothic"/>
                <a:cs typeface="Century Gothic"/>
              </a:rPr>
              <a:t>er</a:t>
            </a:r>
            <a:r>
              <a:rPr sz="3200" spc="-5" dirty="0">
                <a:solidFill>
                  <a:srgbClr val="0433FF"/>
                </a:solidFill>
                <a:latin typeface="Century Gothic"/>
                <a:cs typeface="Century Gothic"/>
              </a:rPr>
              <a:t> </a:t>
            </a:r>
            <a:r>
              <a:rPr sz="3200" spc="-15" dirty="0">
                <a:solidFill>
                  <a:srgbClr val="0433FF"/>
                </a:solidFill>
                <a:latin typeface="Century Gothic"/>
                <a:cs typeface="Century Gothic"/>
              </a:rPr>
              <a:t>of</a:t>
            </a:r>
            <a:r>
              <a:rPr sz="3200" spc="-5" dirty="0">
                <a:solidFill>
                  <a:srgbClr val="0433FF"/>
                </a:solidFill>
                <a:latin typeface="Century Gothic"/>
                <a:cs typeface="Century Gothic"/>
              </a:rPr>
              <a:t> </a:t>
            </a:r>
            <a:r>
              <a:rPr sz="3200" spc="-20" dirty="0">
                <a:solidFill>
                  <a:srgbClr val="0433FF"/>
                </a:solidFill>
                <a:latin typeface="Century Gothic"/>
                <a:cs typeface="Century Gothic"/>
              </a:rPr>
              <a:t>un</a:t>
            </a:r>
            <a:r>
              <a:rPr sz="3200" dirty="0">
                <a:solidFill>
                  <a:srgbClr val="0433FF"/>
                </a:solidFill>
                <a:latin typeface="Century Gothic"/>
                <a:cs typeface="Century Gothic"/>
              </a:rPr>
              <a:t>i</a:t>
            </a:r>
            <a:r>
              <a:rPr sz="3200" spc="-10" dirty="0">
                <a:solidFill>
                  <a:srgbClr val="0433FF"/>
                </a:solidFill>
                <a:latin typeface="Century Gothic"/>
                <a:cs typeface="Century Gothic"/>
              </a:rPr>
              <a:t>t</a:t>
            </a:r>
            <a:r>
              <a:rPr sz="3200" dirty="0">
                <a:solidFill>
                  <a:srgbClr val="0433FF"/>
                </a:solidFill>
                <a:latin typeface="Century Gothic"/>
                <a:cs typeface="Century Gothic"/>
              </a:rPr>
              <a:t>s</a:t>
            </a:r>
            <a:endParaRPr sz="3200" dirty="0">
              <a:solidFill>
                <a:prstClr val="black"/>
              </a:solidFill>
              <a:latin typeface="Century Gothic"/>
              <a:cs typeface="Century Gothic"/>
            </a:endParaRPr>
          </a:p>
          <a:p>
            <a:pPr marL="1311910" indent="-216535">
              <a:spcBef>
                <a:spcPts val="40"/>
              </a:spcBef>
              <a:buClr>
                <a:srgbClr val="0433FF"/>
              </a:buClr>
              <a:buFont typeface="Century Gothic"/>
              <a:buChar char="-"/>
              <a:tabLst>
                <a:tab pos="1312545" algn="l"/>
              </a:tabLst>
            </a:pPr>
            <a:r>
              <a:rPr sz="3200" dirty="0">
                <a:solidFill>
                  <a:srgbClr val="0433FF"/>
                </a:solidFill>
                <a:latin typeface="Century Gothic"/>
                <a:cs typeface="Century Gothic"/>
              </a:rPr>
              <a:t>s</a:t>
            </a:r>
            <a:r>
              <a:rPr sz="3200" spc="-20" dirty="0">
                <a:solidFill>
                  <a:srgbClr val="0433FF"/>
                </a:solidFill>
                <a:latin typeface="Century Gothic"/>
                <a:cs typeface="Century Gothic"/>
              </a:rPr>
              <a:t>uch</a:t>
            </a:r>
            <a:r>
              <a:rPr sz="3200" spc="-5" dirty="0">
                <a:solidFill>
                  <a:srgbClr val="0433FF"/>
                </a:solidFill>
                <a:latin typeface="Century Gothic"/>
                <a:cs typeface="Century Gothic"/>
              </a:rPr>
              <a:t> </a:t>
            </a:r>
            <a:r>
              <a:rPr sz="3200" spc="-15" dirty="0">
                <a:solidFill>
                  <a:srgbClr val="0433FF"/>
                </a:solidFill>
                <a:latin typeface="Century Gothic"/>
                <a:cs typeface="Century Gothic"/>
              </a:rPr>
              <a:t>th</a:t>
            </a:r>
            <a:r>
              <a:rPr sz="3200" dirty="0">
                <a:solidFill>
                  <a:srgbClr val="0433FF"/>
                </a:solidFill>
                <a:latin typeface="Century Gothic"/>
                <a:cs typeface="Century Gothic"/>
              </a:rPr>
              <a:t>a</a:t>
            </a:r>
            <a:r>
              <a:rPr sz="3200" spc="-10" dirty="0">
                <a:solidFill>
                  <a:srgbClr val="0433FF"/>
                </a:solidFill>
                <a:latin typeface="Century Gothic"/>
                <a:cs typeface="Century Gothic"/>
              </a:rPr>
              <a:t>t</a:t>
            </a:r>
            <a:endParaRPr sz="3200" dirty="0">
              <a:solidFill>
                <a:prstClr val="black"/>
              </a:solidFill>
              <a:latin typeface="Century Gothic"/>
              <a:cs typeface="Century Gothic"/>
            </a:endParaRPr>
          </a:p>
          <a:p>
            <a:pPr marL="1292225" marR="1064260" indent="-196850">
              <a:lnSpc>
                <a:spcPct val="101200"/>
              </a:lnSpc>
              <a:buClr>
                <a:srgbClr val="0433FF"/>
              </a:buClr>
              <a:buFont typeface="Century Gothic"/>
              <a:buChar char="-"/>
              <a:tabLst>
                <a:tab pos="1312545" algn="l"/>
              </a:tabLst>
            </a:pPr>
            <a:r>
              <a:rPr sz="3200" spc="-20" dirty="0">
                <a:solidFill>
                  <a:srgbClr val="0433FF"/>
                </a:solidFill>
                <a:latin typeface="Century Gothic"/>
                <a:cs typeface="Century Gothic"/>
              </a:rPr>
              <a:t>e</a:t>
            </a:r>
            <a:r>
              <a:rPr sz="3200" dirty="0">
                <a:solidFill>
                  <a:srgbClr val="0433FF"/>
                </a:solidFill>
                <a:latin typeface="Century Gothic"/>
                <a:cs typeface="Century Gothic"/>
              </a:rPr>
              <a:t>a</a:t>
            </a:r>
            <a:r>
              <a:rPr sz="3200" spc="-20" dirty="0">
                <a:solidFill>
                  <a:srgbClr val="0433FF"/>
                </a:solidFill>
                <a:latin typeface="Century Gothic"/>
                <a:cs typeface="Century Gothic"/>
              </a:rPr>
              <a:t>ch</a:t>
            </a:r>
            <a:r>
              <a:rPr sz="3200" spc="-5" dirty="0">
                <a:solidFill>
                  <a:srgbClr val="0433FF"/>
                </a:solidFill>
                <a:latin typeface="Century Gothic"/>
                <a:cs typeface="Century Gothic"/>
              </a:rPr>
              <a:t> </a:t>
            </a:r>
            <a:r>
              <a:rPr sz="3200" spc="-10" dirty="0">
                <a:solidFill>
                  <a:srgbClr val="0433FF"/>
                </a:solidFill>
                <a:latin typeface="Century Gothic"/>
                <a:cs typeface="Century Gothic"/>
              </a:rPr>
              <a:t>f</a:t>
            </a:r>
            <a:r>
              <a:rPr sz="3200" spc="-25" dirty="0">
                <a:solidFill>
                  <a:srgbClr val="0433FF"/>
                </a:solidFill>
                <a:latin typeface="Century Gothic"/>
                <a:cs typeface="Century Gothic"/>
              </a:rPr>
              <a:t>r</a:t>
            </a:r>
            <a:r>
              <a:rPr sz="3200" spc="-20" dirty="0">
                <a:solidFill>
                  <a:srgbClr val="0433FF"/>
                </a:solidFill>
                <a:latin typeface="Century Gothic"/>
                <a:cs typeface="Century Gothic"/>
              </a:rPr>
              <a:t>e</a:t>
            </a:r>
            <a:r>
              <a:rPr sz="3200" dirty="0">
                <a:solidFill>
                  <a:srgbClr val="0433FF"/>
                </a:solidFill>
                <a:latin typeface="Century Gothic"/>
                <a:cs typeface="Century Gothic"/>
              </a:rPr>
              <a:t>q</a:t>
            </a:r>
            <a:r>
              <a:rPr sz="3200" spc="-20" dirty="0">
                <a:solidFill>
                  <a:srgbClr val="0433FF"/>
                </a:solidFill>
                <a:latin typeface="Century Gothic"/>
                <a:cs typeface="Century Gothic"/>
              </a:rPr>
              <a:t>uen</a:t>
            </a:r>
            <a:r>
              <a:rPr sz="3200" dirty="0">
                <a:solidFill>
                  <a:srgbClr val="0433FF"/>
                </a:solidFill>
                <a:latin typeface="Century Gothic"/>
                <a:cs typeface="Century Gothic"/>
              </a:rPr>
              <a:t>cy</a:t>
            </a:r>
            <a:r>
              <a:rPr sz="3200" spc="-5" dirty="0">
                <a:solidFill>
                  <a:srgbClr val="0433FF"/>
                </a:solidFill>
                <a:latin typeface="Century Gothic"/>
                <a:cs typeface="Century Gothic"/>
              </a:rPr>
              <a:t> </a:t>
            </a:r>
            <a:r>
              <a:rPr sz="3200" spc="-25" dirty="0">
                <a:solidFill>
                  <a:srgbClr val="0433FF"/>
                </a:solidFill>
                <a:latin typeface="Century Gothic"/>
                <a:cs typeface="Century Gothic"/>
              </a:rPr>
              <a:t>r</a:t>
            </a:r>
            <a:r>
              <a:rPr sz="3200" spc="-20" dirty="0">
                <a:solidFill>
                  <a:srgbClr val="0433FF"/>
                </a:solidFill>
                <a:latin typeface="Century Gothic"/>
                <a:cs typeface="Century Gothic"/>
              </a:rPr>
              <a:t>e</a:t>
            </a:r>
            <a:r>
              <a:rPr sz="3200" dirty="0">
                <a:solidFill>
                  <a:srgbClr val="0433FF"/>
                </a:solidFill>
                <a:latin typeface="Century Gothic"/>
                <a:cs typeface="Century Gothic"/>
              </a:rPr>
              <a:t>sp</a:t>
            </a:r>
            <a:r>
              <a:rPr sz="3200" spc="-20" dirty="0">
                <a:solidFill>
                  <a:srgbClr val="0433FF"/>
                </a:solidFill>
                <a:latin typeface="Century Gothic"/>
                <a:cs typeface="Century Gothic"/>
              </a:rPr>
              <a:t>on</a:t>
            </a:r>
            <a:r>
              <a:rPr sz="3200" dirty="0">
                <a:solidFill>
                  <a:srgbClr val="0433FF"/>
                </a:solidFill>
                <a:latin typeface="Century Gothic"/>
                <a:cs typeface="Century Gothic"/>
              </a:rPr>
              <a:t>siv</a:t>
            </a:r>
            <a:r>
              <a:rPr sz="3200" spc="-20" dirty="0">
                <a:solidFill>
                  <a:srgbClr val="0433FF"/>
                </a:solidFill>
                <a:latin typeface="Century Gothic"/>
                <a:cs typeface="Century Gothic"/>
              </a:rPr>
              <a:t>e</a:t>
            </a:r>
            <a:r>
              <a:rPr sz="3200" spc="-5" dirty="0">
                <a:solidFill>
                  <a:srgbClr val="0433FF"/>
                </a:solidFill>
                <a:latin typeface="Century Gothic"/>
                <a:cs typeface="Century Gothic"/>
              </a:rPr>
              <a:t> </a:t>
            </a:r>
            <a:r>
              <a:rPr sz="3200" spc="-20" dirty="0">
                <a:solidFill>
                  <a:srgbClr val="0433FF"/>
                </a:solidFill>
                <a:latin typeface="Century Gothic"/>
                <a:cs typeface="Century Gothic"/>
              </a:rPr>
              <a:t>un</a:t>
            </a:r>
            <a:r>
              <a:rPr sz="3200" dirty="0">
                <a:solidFill>
                  <a:srgbClr val="0433FF"/>
                </a:solidFill>
                <a:latin typeface="Century Gothic"/>
                <a:cs typeface="Century Gothic"/>
              </a:rPr>
              <a:t>i</a:t>
            </a:r>
            <a:r>
              <a:rPr sz="3200" spc="-10" dirty="0">
                <a:solidFill>
                  <a:srgbClr val="0433FF"/>
                </a:solidFill>
                <a:latin typeface="Century Gothic"/>
                <a:cs typeface="Century Gothic"/>
              </a:rPr>
              <a:t>t</a:t>
            </a:r>
            <a:r>
              <a:rPr sz="3200" spc="-5" dirty="0">
                <a:solidFill>
                  <a:srgbClr val="0433FF"/>
                </a:solidFill>
                <a:latin typeface="Century Gothic"/>
                <a:cs typeface="Century Gothic"/>
              </a:rPr>
              <a:t> </a:t>
            </a:r>
            <a:r>
              <a:rPr sz="3200" spc="-20" dirty="0">
                <a:solidFill>
                  <a:srgbClr val="0433FF"/>
                </a:solidFill>
                <a:latin typeface="Century Gothic"/>
                <a:cs typeface="Century Gothic"/>
              </a:rPr>
              <a:t>nee</a:t>
            </a:r>
            <a:r>
              <a:rPr sz="3200" dirty="0">
                <a:solidFill>
                  <a:srgbClr val="0433FF"/>
                </a:solidFill>
                <a:latin typeface="Century Gothic"/>
                <a:cs typeface="Century Gothic"/>
              </a:rPr>
              <a:t>ds</a:t>
            </a:r>
            <a:r>
              <a:rPr sz="3200" spc="-5" dirty="0">
                <a:solidFill>
                  <a:srgbClr val="0433FF"/>
                </a:solidFill>
                <a:latin typeface="Century Gothic"/>
                <a:cs typeface="Century Gothic"/>
              </a:rPr>
              <a:t> </a:t>
            </a:r>
            <a:r>
              <a:rPr sz="3200" spc="-15" dirty="0">
                <a:solidFill>
                  <a:srgbClr val="0433FF"/>
                </a:solidFill>
                <a:latin typeface="Century Gothic"/>
                <a:cs typeface="Century Gothic"/>
              </a:rPr>
              <a:t>to</a:t>
            </a:r>
            <a:r>
              <a:rPr sz="3200" spc="-5" dirty="0">
                <a:solidFill>
                  <a:srgbClr val="0433FF"/>
                </a:solidFill>
                <a:latin typeface="Century Gothic"/>
                <a:cs typeface="Century Gothic"/>
              </a:rPr>
              <a:t> </a:t>
            </a:r>
            <a:r>
              <a:rPr sz="3200" dirty="0">
                <a:solidFill>
                  <a:srgbClr val="0433FF"/>
                </a:solidFill>
                <a:latin typeface="Century Gothic"/>
                <a:cs typeface="Century Gothic"/>
              </a:rPr>
              <a:t>assi</a:t>
            </a:r>
            <a:r>
              <a:rPr sz="3200" spc="-20" dirty="0">
                <a:solidFill>
                  <a:srgbClr val="0433FF"/>
                </a:solidFill>
                <a:latin typeface="Century Gothic"/>
                <a:cs typeface="Century Gothic"/>
              </a:rPr>
              <a:t>gn</a:t>
            </a:r>
            <a:r>
              <a:rPr sz="3200" spc="-15" dirty="0">
                <a:solidFill>
                  <a:srgbClr val="0433FF"/>
                </a:solidFill>
                <a:latin typeface="Century Gothic"/>
                <a:cs typeface="Century Gothic"/>
              </a:rPr>
              <a:t> on</a:t>
            </a:r>
            <a:r>
              <a:rPr sz="3200" dirty="0">
                <a:solidFill>
                  <a:srgbClr val="0433FF"/>
                </a:solidFill>
                <a:latin typeface="Century Gothic"/>
                <a:cs typeface="Century Gothic"/>
              </a:rPr>
              <a:t>ly</a:t>
            </a:r>
            <a:r>
              <a:rPr sz="3200" spc="-5" dirty="0">
                <a:solidFill>
                  <a:srgbClr val="0433FF"/>
                </a:solidFill>
                <a:latin typeface="Century Gothic"/>
                <a:cs typeface="Century Gothic"/>
              </a:rPr>
              <a:t> </a:t>
            </a:r>
            <a:r>
              <a:rPr sz="3200" dirty="0">
                <a:solidFill>
                  <a:srgbClr val="0433FF"/>
                </a:solidFill>
                <a:latin typeface="Century Gothic"/>
                <a:cs typeface="Century Gothic"/>
              </a:rPr>
              <a:t>a</a:t>
            </a:r>
            <a:r>
              <a:rPr sz="3200" spc="-5" dirty="0">
                <a:solidFill>
                  <a:srgbClr val="0433FF"/>
                </a:solidFill>
                <a:latin typeface="Century Gothic"/>
                <a:cs typeface="Century Gothic"/>
              </a:rPr>
              <a:t> </a:t>
            </a:r>
            <a:r>
              <a:rPr sz="3200" dirty="0">
                <a:solidFill>
                  <a:srgbClr val="0433FF"/>
                </a:solidFill>
                <a:latin typeface="Century Gothic"/>
                <a:cs typeface="Century Gothic"/>
              </a:rPr>
              <a:t>small</a:t>
            </a:r>
            <a:r>
              <a:rPr sz="3200" spc="-5" dirty="0">
                <a:solidFill>
                  <a:srgbClr val="0433FF"/>
                </a:solidFill>
                <a:latin typeface="Century Gothic"/>
                <a:cs typeface="Century Gothic"/>
              </a:rPr>
              <a:t> </a:t>
            </a:r>
            <a:r>
              <a:rPr sz="3200" spc="-10" dirty="0">
                <a:solidFill>
                  <a:srgbClr val="0433FF"/>
                </a:solidFill>
                <a:latin typeface="Century Gothic"/>
                <a:cs typeface="Century Gothic"/>
              </a:rPr>
              <a:t>fr</a:t>
            </a:r>
            <a:r>
              <a:rPr sz="3200" dirty="0">
                <a:solidFill>
                  <a:srgbClr val="0433FF"/>
                </a:solidFill>
                <a:latin typeface="Century Gothic"/>
                <a:cs typeface="Century Gothic"/>
              </a:rPr>
              <a:t>a</a:t>
            </a:r>
            <a:r>
              <a:rPr sz="3200" spc="-15" dirty="0">
                <a:solidFill>
                  <a:srgbClr val="0433FF"/>
                </a:solidFill>
                <a:latin typeface="Century Gothic"/>
                <a:cs typeface="Century Gothic"/>
              </a:rPr>
              <a:t>ct</a:t>
            </a:r>
            <a:r>
              <a:rPr sz="3200" dirty="0">
                <a:solidFill>
                  <a:srgbClr val="0433FF"/>
                </a:solidFill>
                <a:latin typeface="Century Gothic"/>
                <a:cs typeface="Century Gothic"/>
              </a:rPr>
              <a:t>i</a:t>
            </a:r>
            <a:r>
              <a:rPr sz="3200" spc="-20" dirty="0">
                <a:solidFill>
                  <a:srgbClr val="0433FF"/>
                </a:solidFill>
                <a:latin typeface="Century Gothic"/>
                <a:cs typeface="Century Gothic"/>
              </a:rPr>
              <a:t>on</a:t>
            </a:r>
            <a:r>
              <a:rPr sz="3200" spc="-5" dirty="0">
                <a:solidFill>
                  <a:srgbClr val="0433FF"/>
                </a:solidFill>
                <a:latin typeface="Century Gothic"/>
                <a:cs typeface="Century Gothic"/>
              </a:rPr>
              <a:t> </a:t>
            </a:r>
            <a:r>
              <a:rPr sz="3200" spc="-15" dirty="0">
                <a:solidFill>
                  <a:srgbClr val="0433FF"/>
                </a:solidFill>
                <a:latin typeface="Century Gothic"/>
                <a:cs typeface="Century Gothic"/>
              </a:rPr>
              <a:t>of</a:t>
            </a:r>
            <a:r>
              <a:rPr sz="3200" spc="-5" dirty="0">
                <a:solidFill>
                  <a:srgbClr val="0433FF"/>
                </a:solidFill>
                <a:latin typeface="Century Gothic"/>
                <a:cs typeface="Century Gothic"/>
              </a:rPr>
              <a:t> </a:t>
            </a:r>
            <a:r>
              <a:rPr sz="3200" spc="-15" dirty="0">
                <a:solidFill>
                  <a:srgbClr val="0433FF"/>
                </a:solidFill>
                <a:latin typeface="Century Gothic"/>
                <a:cs typeface="Century Gothic"/>
              </a:rPr>
              <a:t>the</a:t>
            </a:r>
            <a:r>
              <a:rPr sz="3200" spc="-5" dirty="0">
                <a:solidFill>
                  <a:srgbClr val="0433FF"/>
                </a:solidFill>
                <a:latin typeface="Century Gothic"/>
                <a:cs typeface="Century Gothic"/>
              </a:rPr>
              <a:t> </a:t>
            </a:r>
            <a:r>
              <a:rPr sz="3200" spc="-20" dirty="0">
                <a:solidFill>
                  <a:srgbClr val="0433FF"/>
                </a:solidFill>
                <a:latin typeface="Century Gothic"/>
                <a:cs typeface="Century Gothic"/>
              </a:rPr>
              <a:t>o</a:t>
            </a:r>
            <a:r>
              <a:rPr sz="3200" dirty="0">
                <a:solidFill>
                  <a:srgbClr val="0433FF"/>
                </a:solidFill>
                <a:latin typeface="Century Gothic"/>
                <a:cs typeface="Century Gothic"/>
              </a:rPr>
              <a:t>p</a:t>
            </a:r>
            <a:r>
              <a:rPr sz="3200" spc="-15" dirty="0">
                <a:solidFill>
                  <a:srgbClr val="0433FF"/>
                </a:solidFill>
                <a:latin typeface="Century Gothic"/>
                <a:cs typeface="Century Gothic"/>
              </a:rPr>
              <a:t>er</a:t>
            </a:r>
            <a:r>
              <a:rPr sz="3200" dirty="0">
                <a:solidFill>
                  <a:srgbClr val="0433FF"/>
                </a:solidFill>
                <a:latin typeface="Century Gothic"/>
                <a:cs typeface="Century Gothic"/>
              </a:rPr>
              <a:t>a</a:t>
            </a:r>
            <a:r>
              <a:rPr sz="3200" spc="-10" dirty="0">
                <a:solidFill>
                  <a:srgbClr val="0433FF"/>
                </a:solidFill>
                <a:latin typeface="Century Gothic"/>
                <a:cs typeface="Century Gothic"/>
              </a:rPr>
              <a:t>t</a:t>
            </a:r>
            <a:r>
              <a:rPr sz="3200" dirty="0">
                <a:solidFill>
                  <a:srgbClr val="0433FF"/>
                </a:solidFill>
                <a:latin typeface="Century Gothic"/>
                <a:cs typeface="Century Gothic"/>
              </a:rPr>
              <a:t>i</a:t>
            </a:r>
            <a:r>
              <a:rPr sz="3200" spc="-20" dirty="0">
                <a:solidFill>
                  <a:srgbClr val="0433FF"/>
                </a:solidFill>
                <a:latin typeface="Century Gothic"/>
                <a:cs typeface="Century Gothic"/>
              </a:rPr>
              <a:t>on</a:t>
            </a:r>
            <a:r>
              <a:rPr sz="3200" dirty="0">
                <a:solidFill>
                  <a:srgbClr val="0433FF"/>
                </a:solidFill>
                <a:latin typeface="Century Gothic"/>
                <a:cs typeface="Century Gothic"/>
              </a:rPr>
              <a:t>al</a:t>
            </a:r>
            <a:r>
              <a:rPr sz="3200" spc="-5" dirty="0">
                <a:solidFill>
                  <a:srgbClr val="0433FF"/>
                </a:solidFill>
                <a:latin typeface="Century Gothic"/>
                <a:cs typeface="Century Gothic"/>
              </a:rPr>
              <a:t> </a:t>
            </a:r>
            <a:r>
              <a:rPr sz="3200" spc="-10" dirty="0">
                <a:solidFill>
                  <a:srgbClr val="0433FF"/>
                </a:solidFill>
                <a:latin typeface="Century Gothic"/>
                <a:cs typeface="Century Gothic"/>
              </a:rPr>
              <a:t>r</a:t>
            </a:r>
            <a:r>
              <a:rPr sz="3200" dirty="0">
                <a:solidFill>
                  <a:srgbClr val="0433FF"/>
                </a:solidFill>
                <a:latin typeface="Century Gothic"/>
                <a:cs typeface="Century Gothic"/>
              </a:rPr>
              <a:t>a</a:t>
            </a:r>
            <a:r>
              <a:rPr sz="3200" spc="-20" dirty="0">
                <a:solidFill>
                  <a:srgbClr val="0433FF"/>
                </a:solidFill>
                <a:latin typeface="Century Gothic"/>
                <a:cs typeface="Century Gothic"/>
              </a:rPr>
              <a:t>nge</a:t>
            </a:r>
            <a:r>
              <a:rPr sz="3200" spc="-15" dirty="0">
                <a:solidFill>
                  <a:srgbClr val="0433FF"/>
                </a:solidFill>
                <a:latin typeface="Century Gothic"/>
                <a:cs typeface="Century Gothic"/>
              </a:rPr>
              <a:t> to</a:t>
            </a:r>
            <a:r>
              <a:rPr sz="3200" spc="-5" dirty="0">
                <a:solidFill>
                  <a:srgbClr val="0433FF"/>
                </a:solidFill>
                <a:latin typeface="Century Gothic"/>
                <a:cs typeface="Century Gothic"/>
              </a:rPr>
              <a:t> </a:t>
            </a:r>
            <a:r>
              <a:rPr sz="3200" spc="-25" dirty="0">
                <a:solidFill>
                  <a:srgbClr val="0433FF"/>
                </a:solidFill>
                <a:latin typeface="Century Gothic"/>
                <a:cs typeface="Century Gothic"/>
              </a:rPr>
              <a:t>r</a:t>
            </a:r>
            <a:r>
              <a:rPr sz="3200" spc="-20" dirty="0">
                <a:solidFill>
                  <a:srgbClr val="0433FF"/>
                </a:solidFill>
                <a:latin typeface="Century Gothic"/>
                <a:cs typeface="Century Gothic"/>
              </a:rPr>
              <a:t>e</a:t>
            </a:r>
            <a:r>
              <a:rPr sz="3200" dirty="0">
                <a:solidFill>
                  <a:srgbClr val="0433FF"/>
                </a:solidFill>
                <a:latin typeface="Century Gothic"/>
                <a:cs typeface="Century Gothic"/>
              </a:rPr>
              <a:t>s</a:t>
            </a:r>
            <a:r>
              <a:rPr sz="3200" spc="-15" dirty="0">
                <a:solidFill>
                  <a:srgbClr val="0433FF"/>
                </a:solidFill>
                <a:latin typeface="Century Gothic"/>
                <a:cs typeface="Century Gothic"/>
              </a:rPr>
              <a:t>er</a:t>
            </a:r>
            <a:r>
              <a:rPr sz="3200" dirty="0">
                <a:solidFill>
                  <a:srgbClr val="0433FF"/>
                </a:solidFill>
                <a:latin typeface="Century Gothic"/>
                <a:cs typeface="Century Gothic"/>
              </a:rPr>
              <a:t>v</a:t>
            </a:r>
            <a:r>
              <a:rPr sz="3200" spc="-20" dirty="0">
                <a:solidFill>
                  <a:srgbClr val="0433FF"/>
                </a:solidFill>
                <a:latin typeface="Century Gothic"/>
                <a:cs typeface="Century Gothic"/>
              </a:rPr>
              <a:t>e</a:t>
            </a:r>
            <a:r>
              <a:rPr sz="3200" spc="-5" dirty="0">
                <a:solidFill>
                  <a:srgbClr val="0433FF"/>
                </a:solidFill>
                <a:latin typeface="Century Gothic"/>
                <a:cs typeface="Century Gothic"/>
              </a:rPr>
              <a:t> </a:t>
            </a:r>
            <a:r>
              <a:rPr sz="3200" spc="-15" dirty="0">
                <a:solidFill>
                  <a:srgbClr val="0433FF"/>
                </a:solidFill>
                <a:latin typeface="Century Gothic"/>
                <a:cs typeface="Century Gothic"/>
              </a:rPr>
              <a:t>for</a:t>
            </a:r>
            <a:r>
              <a:rPr sz="3200" spc="-5" dirty="0">
                <a:solidFill>
                  <a:srgbClr val="0433FF"/>
                </a:solidFill>
                <a:latin typeface="Century Gothic"/>
                <a:cs typeface="Century Gothic"/>
              </a:rPr>
              <a:t> </a:t>
            </a:r>
            <a:r>
              <a:rPr sz="3200" spc="-10" dirty="0">
                <a:solidFill>
                  <a:srgbClr val="0433FF"/>
                </a:solidFill>
                <a:latin typeface="Century Gothic"/>
                <a:cs typeface="Century Gothic"/>
              </a:rPr>
              <a:t>f</a:t>
            </a:r>
            <a:r>
              <a:rPr sz="3200" spc="-25" dirty="0">
                <a:solidFill>
                  <a:srgbClr val="0433FF"/>
                </a:solidFill>
                <a:latin typeface="Century Gothic"/>
                <a:cs typeface="Century Gothic"/>
              </a:rPr>
              <a:t>r</a:t>
            </a:r>
            <a:r>
              <a:rPr sz="3200" spc="-20" dirty="0">
                <a:solidFill>
                  <a:srgbClr val="0433FF"/>
                </a:solidFill>
                <a:latin typeface="Century Gothic"/>
                <a:cs typeface="Century Gothic"/>
              </a:rPr>
              <a:t>e</a:t>
            </a:r>
            <a:r>
              <a:rPr sz="3200" dirty="0">
                <a:solidFill>
                  <a:srgbClr val="0433FF"/>
                </a:solidFill>
                <a:latin typeface="Century Gothic"/>
                <a:cs typeface="Century Gothic"/>
              </a:rPr>
              <a:t>q</a:t>
            </a:r>
            <a:r>
              <a:rPr sz="3200" spc="-20" dirty="0">
                <a:solidFill>
                  <a:srgbClr val="0433FF"/>
                </a:solidFill>
                <a:latin typeface="Century Gothic"/>
                <a:cs typeface="Century Gothic"/>
              </a:rPr>
              <a:t>uen</a:t>
            </a:r>
            <a:r>
              <a:rPr sz="3200" dirty="0">
                <a:solidFill>
                  <a:srgbClr val="0433FF"/>
                </a:solidFill>
                <a:latin typeface="Century Gothic"/>
                <a:cs typeface="Century Gothic"/>
              </a:rPr>
              <a:t>cy</a:t>
            </a:r>
            <a:r>
              <a:rPr sz="3200" spc="-5" dirty="0">
                <a:solidFill>
                  <a:srgbClr val="0433FF"/>
                </a:solidFill>
                <a:latin typeface="Century Gothic"/>
                <a:cs typeface="Century Gothic"/>
              </a:rPr>
              <a:t> </a:t>
            </a:r>
            <a:r>
              <a:rPr sz="3200" spc="-25" dirty="0">
                <a:solidFill>
                  <a:srgbClr val="0433FF"/>
                </a:solidFill>
                <a:latin typeface="Century Gothic"/>
                <a:cs typeface="Century Gothic"/>
              </a:rPr>
              <a:t>r</a:t>
            </a:r>
            <a:r>
              <a:rPr sz="3200" spc="-20" dirty="0">
                <a:solidFill>
                  <a:srgbClr val="0433FF"/>
                </a:solidFill>
                <a:latin typeface="Century Gothic"/>
                <a:cs typeface="Century Gothic"/>
              </a:rPr>
              <a:t>e</a:t>
            </a:r>
            <a:r>
              <a:rPr sz="3200" dirty="0">
                <a:solidFill>
                  <a:srgbClr val="0433FF"/>
                </a:solidFill>
                <a:latin typeface="Century Gothic"/>
                <a:cs typeface="Century Gothic"/>
              </a:rPr>
              <a:t>sp</a:t>
            </a:r>
            <a:r>
              <a:rPr sz="3200" spc="-20" dirty="0">
                <a:solidFill>
                  <a:srgbClr val="0433FF"/>
                </a:solidFill>
                <a:latin typeface="Century Gothic"/>
                <a:cs typeface="Century Gothic"/>
              </a:rPr>
              <a:t>on</a:t>
            </a:r>
            <a:r>
              <a:rPr sz="3200" dirty="0">
                <a:solidFill>
                  <a:srgbClr val="0433FF"/>
                </a:solidFill>
                <a:latin typeface="Century Gothic"/>
                <a:cs typeface="Century Gothic"/>
              </a:rPr>
              <a:t>s</a:t>
            </a:r>
            <a:r>
              <a:rPr sz="3200" spc="-20" dirty="0">
                <a:solidFill>
                  <a:srgbClr val="0433FF"/>
                </a:solidFill>
                <a:latin typeface="Century Gothic"/>
                <a:cs typeface="Century Gothic"/>
              </a:rPr>
              <a:t>e</a:t>
            </a:r>
            <a:endParaRPr sz="3200" dirty="0">
              <a:solidFill>
                <a:prstClr val="black"/>
              </a:solidFill>
              <a:latin typeface="Century Gothic"/>
              <a:cs typeface="Century Gothic"/>
            </a:endParaRPr>
          </a:p>
        </p:txBody>
      </p:sp>
      <p:sp>
        <p:nvSpPr>
          <p:cNvPr id="2" name="Slide Number Placeholder 1"/>
          <p:cNvSpPr>
            <a:spLocks noGrp="1"/>
          </p:cNvSpPr>
          <p:nvPr>
            <p:ph type="sldNum" sz="quarter" idx="7"/>
          </p:nvPr>
        </p:nvSpPr>
        <p:spPr/>
        <p:txBody>
          <a:bodyPr/>
          <a:lstStyle/>
          <a:p>
            <a:fld id="{B6F15528-21DE-4FAA-801E-634DDDAF4B2B}" type="slidenum">
              <a:rPr lang="en-US" smtClean="0">
                <a:solidFill>
                  <a:prstClr val="black">
                    <a:tint val="75000"/>
                  </a:prstClr>
                </a:solidFill>
              </a:rPr>
              <a:pPr/>
              <a:t>12</a:t>
            </a:fld>
            <a:endParaRPr lang="en-US">
              <a:solidFill>
                <a:prstClr val="black">
                  <a:tint val="75000"/>
                </a:prstClr>
              </a:solidFill>
            </a:endParaRPr>
          </a:p>
        </p:txBody>
      </p:sp>
      <p:sp>
        <p:nvSpPr>
          <p:cNvPr id="6" name="object 2"/>
          <p:cNvSpPr txBox="1">
            <a:spLocks/>
          </p:cNvSpPr>
          <p:nvPr/>
        </p:nvSpPr>
        <p:spPr>
          <a:xfrm>
            <a:off x="101600" y="136493"/>
            <a:ext cx="12801600" cy="1049005"/>
          </a:xfrm>
          <a:prstGeom prst="rect">
            <a:avLst/>
          </a:prstGeom>
        </p:spPr>
        <p:txBody>
          <a:bodyPr vert="horz" wrap="square" lIns="0" tIns="368300" rIns="0" bIns="0" rtlCol="0">
            <a:spAutoFit/>
          </a:bodyPr>
          <a:lstStyle>
            <a:lvl1pPr>
              <a:defRPr sz="3200" b="0" i="0">
                <a:solidFill>
                  <a:srgbClr val="0433FF"/>
                </a:solidFill>
                <a:latin typeface="Century Gothic"/>
                <a:ea typeface="+mj-ea"/>
                <a:cs typeface="Century Gothic"/>
              </a:defRPr>
            </a:lvl1pPr>
          </a:lstStyle>
          <a:p>
            <a:pPr algn="ctr"/>
            <a:r>
              <a:rPr lang="en-US" sz="4400" kern="0" spc="-25" dirty="0" smtClean="0"/>
              <a:t>PRACTICAL </a:t>
            </a:r>
            <a:r>
              <a:rPr lang="en-US" sz="4400" kern="0" spc="-20" dirty="0" smtClean="0"/>
              <a:t>POINTS</a:t>
            </a:r>
            <a:endParaRPr lang="en-US" sz="4400" kern="0" spc="-20" dirty="0"/>
          </a:p>
        </p:txBody>
      </p:sp>
    </p:spTree>
    <p:extLst>
      <p:ext uri="{BB962C8B-B14F-4D97-AF65-F5344CB8AC3E}">
        <p14:creationId xmlns:p14="http://schemas.microsoft.com/office/powerpoint/2010/main" val="7146456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1054100" y="2045354"/>
            <a:ext cx="11448415" cy="6412846"/>
          </a:xfrm>
          <a:prstGeom prst="rect">
            <a:avLst/>
          </a:prstGeom>
        </p:spPr>
        <p:txBody>
          <a:bodyPr vert="horz" wrap="square" lIns="0" tIns="0" rIns="0" bIns="0" rtlCol="0">
            <a:spAutoFit/>
          </a:bodyPr>
          <a:lstStyle/>
          <a:p>
            <a:pPr marL="12700"/>
            <a:r>
              <a:rPr sz="3200" spc="-155" dirty="0">
                <a:solidFill>
                  <a:prstClr val="black"/>
                </a:solidFill>
                <a:latin typeface="Century Gothic"/>
                <a:cs typeface="Century Gothic"/>
              </a:rPr>
              <a:t>T</a:t>
            </a:r>
            <a:r>
              <a:rPr sz="3200" spc="-20" dirty="0">
                <a:solidFill>
                  <a:prstClr val="black"/>
                </a:solidFill>
                <a:latin typeface="Century Gothic"/>
                <a:cs typeface="Century Gothic"/>
              </a:rPr>
              <a:t>o</a:t>
            </a:r>
            <a:r>
              <a:rPr sz="3200" spc="-5" dirty="0">
                <a:solidFill>
                  <a:prstClr val="black"/>
                </a:solidFill>
                <a:latin typeface="Century Gothic"/>
                <a:cs typeface="Century Gothic"/>
              </a:rPr>
              <a:t> </a:t>
            </a:r>
            <a:r>
              <a:rPr sz="3200" dirty="0">
                <a:solidFill>
                  <a:prstClr val="black"/>
                </a:solidFill>
                <a:latin typeface="Century Gothic"/>
                <a:cs typeface="Century Gothic"/>
              </a:rPr>
              <a:t>b</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dirty="0">
                <a:solidFill>
                  <a:prstClr val="black"/>
                </a:solidFill>
                <a:latin typeface="Century Gothic"/>
                <a:cs typeface="Century Gothic"/>
              </a:rPr>
              <a:t>a</a:t>
            </a:r>
            <a:r>
              <a:rPr sz="3200" spc="-20" dirty="0">
                <a:solidFill>
                  <a:prstClr val="black"/>
                </a:solidFill>
                <a:latin typeface="Century Gothic"/>
                <a:cs typeface="Century Gothic"/>
              </a:rPr>
              <a:t>ch</a:t>
            </a:r>
            <a:r>
              <a:rPr sz="3200" dirty="0">
                <a:solidFill>
                  <a:prstClr val="black"/>
                </a:solidFill>
                <a:latin typeface="Century Gothic"/>
                <a:cs typeface="Century Gothic"/>
              </a:rPr>
              <a:t>i</a:t>
            </a:r>
            <a:r>
              <a:rPr sz="3200" spc="-20" dirty="0">
                <a:solidFill>
                  <a:prstClr val="black"/>
                </a:solidFill>
                <a:latin typeface="Century Gothic"/>
                <a:cs typeface="Century Gothic"/>
              </a:rPr>
              <a:t>e</a:t>
            </a:r>
            <a:r>
              <a:rPr sz="3200" dirty="0">
                <a:solidFill>
                  <a:prstClr val="black"/>
                </a:solidFill>
                <a:latin typeface="Century Gothic"/>
                <a:cs typeface="Century Gothic"/>
              </a:rPr>
              <a:t>v</a:t>
            </a:r>
            <a:r>
              <a:rPr sz="3200" spc="-20" dirty="0">
                <a:solidFill>
                  <a:prstClr val="black"/>
                </a:solidFill>
                <a:latin typeface="Century Gothic"/>
                <a:cs typeface="Century Gothic"/>
              </a:rPr>
              <a:t>e</a:t>
            </a:r>
            <a:r>
              <a:rPr sz="3200" dirty="0">
                <a:solidFill>
                  <a:prstClr val="black"/>
                </a:solidFill>
                <a:latin typeface="Century Gothic"/>
                <a:cs typeface="Century Gothic"/>
              </a:rPr>
              <a:t>d</a:t>
            </a:r>
            <a:r>
              <a:rPr sz="3200" spc="-5" dirty="0">
                <a:solidFill>
                  <a:prstClr val="black"/>
                </a:solidFill>
                <a:latin typeface="Century Gothic"/>
                <a:cs typeface="Century Gothic"/>
              </a:rPr>
              <a:t> </a:t>
            </a:r>
            <a:r>
              <a:rPr sz="3200" dirty="0">
                <a:solidFill>
                  <a:prstClr val="black"/>
                </a:solidFill>
                <a:latin typeface="Century Gothic"/>
                <a:cs typeface="Century Gothic"/>
              </a:rPr>
              <a:t>wi</a:t>
            </a:r>
            <a:r>
              <a:rPr sz="3200" spc="-15" dirty="0">
                <a:solidFill>
                  <a:prstClr val="black"/>
                </a:solidFill>
                <a:latin typeface="Century Gothic"/>
                <a:cs typeface="Century Gothic"/>
              </a:rPr>
              <a:t>th</a:t>
            </a:r>
            <a:r>
              <a:rPr sz="3200" spc="-5" dirty="0">
                <a:solidFill>
                  <a:prstClr val="black"/>
                </a:solidFill>
                <a:latin typeface="Century Gothic"/>
                <a:cs typeface="Century Gothic"/>
              </a:rPr>
              <a:t> </a:t>
            </a:r>
            <a:r>
              <a:rPr sz="3200" spc="-15" dirty="0">
                <a:solidFill>
                  <a:prstClr val="black"/>
                </a:solidFill>
                <a:latin typeface="Century Gothic"/>
                <a:cs typeface="Century Gothic"/>
              </a:rPr>
              <a:t>the</a:t>
            </a:r>
            <a:r>
              <a:rPr sz="3200" spc="-5" dirty="0">
                <a:solidFill>
                  <a:prstClr val="black"/>
                </a:solidFill>
                <a:latin typeface="Century Gothic"/>
                <a:cs typeface="Century Gothic"/>
              </a:rPr>
              <a:t> </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q</a:t>
            </a:r>
            <a:r>
              <a:rPr sz="3200" spc="-20" dirty="0">
                <a:solidFill>
                  <a:prstClr val="black"/>
                </a:solidFill>
                <a:latin typeface="Century Gothic"/>
                <a:cs typeface="Century Gothic"/>
              </a:rPr>
              <a:t>u</a:t>
            </a:r>
            <a:r>
              <a:rPr sz="3200" dirty="0">
                <a:solidFill>
                  <a:prstClr val="black"/>
                </a:solidFill>
                <a:latin typeface="Century Gothic"/>
                <a:cs typeface="Century Gothic"/>
              </a:rPr>
              <a:t>i</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d</a:t>
            </a:r>
            <a:r>
              <a:rPr sz="3200" spc="-5" dirty="0">
                <a:solidFill>
                  <a:prstClr val="black"/>
                </a:solidFill>
                <a:latin typeface="Century Gothic"/>
                <a:cs typeface="Century Gothic"/>
              </a:rPr>
              <a:t> </a:t>
            </a:r>
            <a:r>
              <a:rPr sz="3200" spc="-10" dirty="0">
                <a:solidFill>
                  <a:prstClr val="black"/>
                </a:solidFill>
                <a:latin typeface="Century Gothic"/>
                <a:cs typeface="Century Gothic"/>
              </a:rPr>
              <a:t>t</a:t>
            </a:r>
            <a:r>
              <a:rPr sz="3200" dirty="0">
                <a:solidFill>
                  <a:prstClr val="black"/>
                </a:solidFill>
                <a:latin typeface="Century Gothic"/>
                <a:cs typeface="Century Gothic"/>
              </a:rPr>
              <a:t>imi</a:t>
            </a:r>
            <a:r>
              <a:rPr sz="3200" spc="-20" dirty="0">
                <a:solidFill>
                  <a:prstClr val="black"/>
                </a:solidFill>
                <a:latin typeface="Century Gothic"/>
                <a:cs typeface="Century Gothic"/>
              </a:rPr>
              <a:t>ng</a:t>
            </a:r>
            <a:endParaRPr sz="3200" dirty="0">
              <a:solidFill>
                <a:prstClr val="black"/>
              </a:solidFill>
              <a:latin typeface="Century Gothic"/>
              <a:cs typeface="Century Gothic"/>
            </a:endParaRPr>
          </a:p>
          <a:p>
            <a:pPr marL="800100" marR="5080">
              <a:lnSpc>
                <a:spcPct val="202400"/>
              </a:lnSpc>
            </a:pPr>
            <a:r>
              <a:rPr sz="3200" spc="-15" dirty="0">
                <a:solidFill>
                  <a:prstClr val="black"/>
                </a:solidFill>
                <a:latin typeface="Century Gothic"/>
                <a:cs typeface="Century Gothic"/>
              </a:rPr>
              <a:t>F</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q</a:t>
            </a:r>
            <a:r>
              <a:rPr sz="3200" spc="-20" dirty="0">
                <a:solidFill>
                  <a:prstClr val="black"/>
                </a:solidFill>
                <a:latin typeface="Century Gothic"/>
                <a:cs typeface="Century Gothic"/>
              </a:rPr>
              <a:t>uen</a:t>
            </a:r>
            <a:r>
              <a:rPr sz="3200" dirty="0">
                <a:solidFill>
                  <a:prstClr val="black"/>
                </a:solidFill>
                <a:latin typeface="Century Gothic"/>
                <a:cs typeface="Century Gothic"/>
              </a:rPr>
              <a:t>cy</a:t>
            </a:r>
            <a:r>
              <a:rPr sz="3200" spc="-5" dirty="0">
                <a:solidFill>
                  <a:prstClr val="black"/>
                </a:solidFill>
                <a:latin typeface="Century Gothic"/>
                <a:cs typeface="Century Gothic"/>
              </a:rPr>
              <a:t> </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sp</a:t>
            </a:r>
            <a:r>
              <a:rPr sz="3200" spc="-20" dirty="0">
                <a:solidFill>
                  <a:prstClr val="black"/>
                </a:solidFill>
                <a:latin typeface="Century Gothic"/>
                <a:cs typeface="Century Gothic"/>
              </a:rPr>
              <a:t>on</a:t>
            </a:r>
            <a:r>
              <a:rPr sz="3200" dirty="0">
                <a:solidFill>
                  <a:prstClr val="black"/>
                </a:solidFill>
                <a:latin typeface="Century Gothic"/>
                <a:cs typeface="Century Gothic"/>
              </a:rPr>
              <a:t>s</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spc="-25" dirty="0">
                <a:solidFill>
                  <a:prstClr val="black"/>
                </a:solidFill>
                <a:latin typeface="Century Gothic"/>
                <a:cs typeface="Century Gothic"/>
              </a:rPr>
              <a:t>mu</a:t>
            </a:r>
            <a:r>
              <a:rPr sz="3200" dirty="0">
                <a:solidFill>
                  <a:prstClr val="black"/>
                </a:solidFill>
                <a:latin typeface="Century Gothic"/>
                <a:cs typeface="Century Gothic"/>
              </a:rPr>
              <a:t>s</a:t>
            </a:r>
            <a:r>
              <a:rPr sz="3200" spc="-10" dirty="0">
                <a:solidFill>
                  <a:prstClr val="black"/>
                </a:solidFill>
                <a:latin typeface="Century Gothic"/>
                <a:cs typeface="Century Gothic"/>
              </a:rPr>
              <a:t>t</a:t>
            </a:r>
            <a:r>
              <a:rPr sz="3200" spc="-5" dirty="0">
                <a:solidFill>
                  <a:prstClr val="black"/>
                </a:solidFill>
                <a:latin typeface="Century Gothic"/>
                <a:cs typeface="Century Gothic"/>
              </a:rPr>
              <a:t> </a:t>
            </a:r>
            <a:r>
              <a:rPr sz="3200" dirty="0">
                <a:solidFill>
                  <a:prstClr val="black"/>
                </a:solidFill>
                <a:latin typeface="Century Gothic"/>
                <a:cs typeface="Century Gothic"/>
              </a:rPr>
              <a:t>b</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dirty="0">
                <a:solidFill>
                  <a:prstClr val="black"/>
                </a:solidFill>
                <a:latin typeface="Century Gothic"/>
                <a:cs typeface="Century Gothic"/>
              </a:rPr>
              <a:t>impl</a:t>
            </a:r>
            <a:r>
              <a:rPr sz="3200" spc="-20" dirty="0">
                <a:solidFill>
                  <a:prstClr val="black"/>
                </a:solidFill>
                <a:latin typeface="Century Gothic"/>
                <a:cs typeface="Century Gothic"/>
              </a:rPr>
              <a:t>emente</a:t>
            </a:r>
            <a:r>
              <a:rPr sz="3200" dirty="0">
                <a:solidFill>
                  <a:prstClr val="black"/>
                </a:solidFill>
                <a:latin typeface="Century Gothic"/>
                <a:cs typeface="Century Gothic"/>
              </a:rPr>
              <a:t>d</a:t>
            </a:r>
            <a:r>
              <a:rPr sz="3200" spc="-5" dirty="0">
                <a:solidFill>
                  <a:prstClr val="black"/>
                </a:solidFill>
                <a:latin typeface="Century Gothic"/>
                <a:cs typeface="Century Gothic"/>
              </a:rPr>
              <a:t> </a:t>
            </a:r>
            <a:r>
              <a:rPr sz="3200" dirty="0">
                <a:solidFill>
                  <a:prstClr val="black"/>
                </a:solidFill>
                <a:latin typeface="Century Gothic"/>
                <a:cs typeface="Century Gothic"/>
              </a:rPr>
              <a:t>by</a:t>
            </a:r>
            <a:r>
              <a:rPr sz="3200" spc="-5" dirty="0">
                <a:solidFill>
                  <a:prstClr val="black"/>
                </a:solidFill>
                <a:latin typeface="Century Gothic"/>
                <a:cs typeface="Century Gothic"/>
              </a:rPr>
              <a:t> </a:t>
            </a:r>
            <a:r>
              <a:rPr sz="3200" spc="-15" dirty="0">
                <a:solidFill>
                  <a:prstClr val="black"/>
                </a:solidFill>
                <a:latin typeface="Century Gothic"/>
                <a:cs typeface="Century Gothic"/>
              </a:rPr>
              <a:t>Pr</a:t>
            </a:r>
            <a:r>
              <a:rPr sz="3200" dirty="0">
                <a:solidFill>
                  <a:prstClr val="black"/>
                </a:solidFill>
                <a:latin typeface="Century Gothic"/>
                <a:cs typeface="Century Gothic"/>
              </a:rPr>
              <a:t>ima</a:t>
            </a:r>
            <a:r>
              <a:rPr sz="3200" spc="-10" dirty="0">
                <a:solidFill>
                  <a:prstClr val="black"/>
                </a:solidFill>
                <a:latin typeface="Century Gothic"/>
                <a:cs typeface="Century Gothic"/>
              </a:rPr>
              <a:t>r</a:t>
            </a:r>
            <a:r>
              <a:rPr sz="3200" dirty="0">
                <a:solidFill>
                  <a:prstClr val="black"/>
                </a:solidFill>
                <a:latin typeface="Century Gothic"/>
                <a:cs typeface="Century Gothic"/>
              </a:rPr>
              <a:t>y</a:t>
            </a:r>
            <a:r>
              <a:rPr sz="3200" spc="-5" dirty="0">
                <a:solidFill>
                  <a:prstClr val="black"/>
                </a:solidFill>
                <a:latin typeface="Century Gothic"/>
                <a:cs typeface="Century Gothic"/>
              </a:rPr>
              <a:t> </a:t>
            </a:r>
            <a:r>
              <a:rPr sz="3200" spc="-20" dirty="0">
                <a:solidFill>
                  <a:prstClr val="black"/>
                </a:solidFill>
                <a:latin typeface="Century Gothic"/>
                <a:cs typeface="Century Gothic"/>
              </a:rPr>
              <a:t>Cont</a:t>
            </a:r>
            <a:r>
              <a:rPr sz="3200" spc="-25" dirty="0">
                <a:solidFill>
                  <a:prstClr val="black"/>
                </a:solidFill>
                <a:latin typeface="Century Gothic"/>
                <a:cs typeface="Century Gothic"/>
              </a:rPr>
              <a:t>r</a:t>
            </a:r>
            <a:r>
              <a:rPr sz="3200" spc="-20" dirty="0">
                <a:solidFill>
                  <a:prstClr val="black"/>
                </a:solidFill>
                <a:latin typeface="Century Gothic"/>
                <a:cs typeface="Century Gothic"/>
              </a:rPr>
              <a:t>o</a:t>
            </a:r>
            <a:r>
              <a:rPr sz="3200" dirty="0">
                <a:solidFill>
                  <a:prstClr val="black"/>
                </a:solidFill>
                <a:latin typeface="Century Gothic"/>
                <a:cs typeface="Century Gothic"/>
              </a:rPr>
              <a:t>l </a:t>
            </a:r>
            <a:r>
              <a:rPr sz="3200" spc="-15" dirty="0">
                <a:solidFill>
                  <a:prstClr val="black"/>
                </a:solidFill>
                <a:latin typeface="Century Gothic"/>
                <a:cs typeface="Century Gothic"/>
              </a:rPr>
              <a:t>Pr</a:t>
            </a:r>
            <a:r>
              <a:rPr sz="3200" dirty="0">
                <a:solidFill>
                  <a:prstClr val="black"/>
                </a:solidFill>
                <a:latin typeface="Century Gothic"/>
                <a:cs typeface="Century Gothic"/>
              </a:rPr>
              <a:t>ima</a:t>
            </a:r>
            <a:r>
              <a:rPr sz="3200" spc="-10" dirty="0">
                <a:solidFill>
                  <a:prstClr val="black"/>
                </a:solidFill>
                <a:latin typeface="Century Gothic"/>
                <a:cs typeface="Century Gothic"/>
              </a:rPr>
              <a:t>r</a:t>
            </a:r>
            <a:r>
              <a:rPr sz="3200" dirty="0">
                <a:solidFill>
                  <a:prstClr val="black"/>
                </a:solidFill>
                <a:latin typeface="Century Gothic"/>
                <a:cs typeface="Century Gothic"/>
              </a:rPr>
              <a:t>y</a:t>
            </a:r>
            <a:r>
              <a:rPr sz="3200" spc="-5" dirty="0">
                <a:solidFill>
                  <a:prstClr val="black"/>
                </a:solidFill>
                <a:latin typeface="Century Gothic"/>
                <a:cs typeface="Century Gothic"/>
              </a:rPr>
              <a:t> </a:t>
            </a:r>
            <a:r>
              <a:rPr sz="3200" spc="-20" dirty="0">
                <a:solidFill>
                  <a:prstClr val="black"/>
                </a:solidFill>
                <a:latin typeface="Century Gothic"/>
                <a:cs typeface="Century Gothic"/>
              </a:rPr>
              <a:t>cont</a:t>
            </a:r>
            <a:r>
              <a:rPr sz="3200" spc="-25" dirty="0">
                <a:solidFill>
                  <a:prstClr val="black"/>
                </a:solidFill>
                <a:latin typeface="Century Gothic"/>
                <a:cs typeface="Century Gothic"/>
              </a:rPr>
              <a:t>r</a:t>
            </a:r>
            <a:r>
              <a:rPr sz="3200" spc="-20" dirty="0">
                <a:solidFill>
                  <a:prstClr val="black"/>
                </a:solidFill>
                <a:latin typeface="Century Gothic"/>
                <a:cs typeface="Century Gothic"/>
              </a:rPr>
              <a:t>o</a:t>
            </a:r>
            <a:r>
              <a:rPr sz="3200" dirty="0">
                <a:solidFill>
                  <a:prstClr val="black"/>
                </a:solidFill>
                <a:latin typeface="Century Gothic"/>
                <a:cs typeface="Century Gothic"/>
              </a:rPr>
              <a:t>l</a:t>
            </a:r>
            <a:r>
              <a:rPr sz="3200" spc="-5" dirty="0">
                <a:solidFill>
                  <a:prstClr val="black"/>
                </a:solidFill>
                <a:latin typeface="Century Gothic"/>
                <a:cs typeface="Century Gothic"/>
              </a:rPr>
              <a:t> </a:t>
            </a:r>
            <a:r>
              <a:rPr sz="3200" dirty="0">
                <a:solidFill>
                  <a:prstClr val="black"/>
                </a:solidFill>
                <a:latin typeface="Century Gothic"/>
                <a:cs typeface="Century Gothic"/>
              </a:rPr>
              <a:t>is</a:t>
            </a:r>
            <a:r>
              <a:rPr sz="3200" spc="-5" dirty="0">
                <a:solidFill>
                  <a:prstClr val="black"/>
                </a:solidFill>
                <a:latin typeface="Century Gothic"/>
                <a:cs typeface="Century Gothic"/>
              </a:rPr>
              <a:t> </a:t>
            </a:r>
            <a:r>
              <a:rPr sz="3200" dirty="0">
                <a:solidFill>
                  <a:prstClr val="black"/>
                </a:solidFill>
                <a:latin typeface="Century Gothic"/>
                <a:cs typeface="Century Gothic"/>
              </a:rPr>
              <a:t>-</a:t>
            </a:r>
            <a:r>
              <a:rPr sz="3200" spc="-5" dirty="0">
                <a:solidFill>
                  <a:prstClr val="black"/>
                </a:solidFill>
                <a:latin typeface="Century Gothic"/>
                <a:cs typeface="Century Gothic"/>
              </a:rPr>
              <a:t> </a:t>
            </a:r>
            <a:r>
              <a:rPr sz="3200" dirty="0">
                <a:solidFill>
                  <a:prstClr val="black"/>
                </a:solidFill>
                <a:latin typeface="Century Gothic"/>
                <a:cs typeface="Century Gothic"/>
              </a:rPr>
              <a:t>G</a:t>
            </a:r>
            <a:r>
              <a:rPr sz="3200" spc="-20" dirty="0">
                <a:solidFill>
                  <a:prstClr val="black"/>
                </a:solidFill>
                <a:latin typeface="Century Gothic"/>
                <a:cs typeface="Century Gothic"/>
              </a:rPr>
              <a:t>o</a:t>
            </a:r>
            <a:r>
              <a:rPr sz="3200" dirty="0">
                <a:solidFill>
                  <a:prstClr val="black"/>
                </a:solidFill>
                <a:latin typeface="Century Gothic"/>
                <a:cs typeface="Century Gothic"/>
              </a:rPr>
              <a:t>v</a:t>
            </a:r>
            <a:r>
              <a:rPr sz="3200" spc="-20" dirty="0">
                <a:solidFill>
                  <a:prstClr val="black"/>
                </a:solidFill>
                <a:latin typeface="Century Gothic"/>
                <a:cs typeface="Century Gothic"/>
              </a:rPr>
              <a:t>e</a:t>
            </a:r>
            <a:r>
              <a:rPr sz="3200" spc="45" dirty="0">
                <a:solidFill>
                  <a:prstClr val="black"/>
                </a:solidFill>
                <a:latin typeface="Century Gothic"/>
                <a:cs typeface="Century Gothic"/>
              </a:rPr>
              <a:t>r</a:t>
            </a:r>
            <a:r>
              <a:rPr sz="3200" spc="-20" dirty="0">
                <a:solidFill>
                  <a:prstClr val="black"/>
                </a:solidFill>
                <a:latin typeface="Century Gothic"/>
                <a:cs typeface="Century Gothic"/>
              </a:rPr>
              <a:t>n</a:t>
            </a:r>
            <a:r>
              <a:rPr sz="3200" dirty="0">
                <a:solidFill>
                  <a:prstClr val="black"/>
                </a:solidFill>
                <a:latin typeface="Century Gothic"/>
                <a:cs typeface="Century Gothic"/>
              </a:rPr>
              <a:t>i</a:t>
            </a:r>
            <a:r>
              <a:rPr sz="3200" spc="-20" dirty="0">
                <a:solidFill>
                  <a:prstClr val="black"/>
                </a:solidFill>
                <a:latin typeface="Century Gothic"/>
                <a:cs typeface="Century Gothic"/>
              </a:rPr>
              <a:t>ng</a:t>
            </a:r>
            <a:r>
              <a:rPr sz="3200" spc="-5" dirty="0">
                <a:solidFill>
                  <a:prstClr val="black"/>
                </a:solidFill>
                <a:latin typeface="Century Gothic"/>
                <a:cs typeface="Century Gothic"/>
              </a:rPr>
              <a:t> </a:t>
            </a:r>
            <a:r>
              <a:rPr sz="3200" spc="-20" dirty="0">
                <a:solidFill>
                  <a:prstClr val="black"/>
                </a:solidFill>
                <a:latin typeface="Century Gothic"/>
                <a:cs typeface="Century Gothic"/>
              </a:rPr>
              <a:t>Cont</a:t>
            </a:r>
            <a:r>
              <a:rPr sz="3200" spc="-25" dirty="0">
                <a:solidFill>
                  <a:prstClr val="black"/>
                </a:solidFill>
                <a:latin typeface="Century Gothic"/>
                <a:cs typeface="Century Gothic"/>
              </a:rPr>
              <a:t>r</a:t>
            </a:r>
            <a:r>
              <a:rPr sz="3200" spc="-20" dirty="0">
                <a:solidFill>
                  <a:prstClr val="black"/>
                </a:solidFill>
                <a:latin typeface="Century Gothic"/>
                <a:cs typeface="Century Gothic"/>
              </a:rPr>
              <a:t>o</a:t>
            </a:r>
            <a:r>
              <a:rPr sz="3200" dirty="0">
                <a:solidFill>
                  <a:prstClr val="black"/>
                </a:solidFill>
                <a:latin typeface="Century Gothic"/>
                <a:cs typeface="Century Gothic"/>
              </a:rPr>
              <a:t>l</a:t>
            </a:r>
          </a:p>
          <a:p>
            <a:pPr>
              <a:spcBef>
                <a:spcPts val="7"/>
              </a:spcBef>
            </a:pPr>
            <a:endParaRPr sz="3200" dirty="0">
              <a:solidFill>
                <a:prstClr val="black"/>
              </a:solidFill>
              <a:latin typeface="Times New Roman"/>
              <a:cs typeface="Times New Roman"/>
            </a:endParaRPr>
          </a:p>
          <a:p>
            <a:pPr marL="800100" marR="1497965">
              <a:lnSpc>
                <a:spcPct val="101200"/>
              </a:lnSpc>
            </a:pPr>
            <a:r>
              <a:rPr sz="3200" spc="-20" dirty="0">
                <a:solidFill>
                  <a:prstClr val="black"/>
                </a:solidFill>
                <a:latin typeface="Century Gothic"/>
                <a:cs typeface="Century Gothic"/>
              </a:rPr>
              <a:t>Res</a:t>
            </a:r>
            <a:r>
              <a:rPr sz="3200" spc="-15" dirty="0">
                <a:solidFill>
                  <a:prstClr val="black"/>
                </a:solidFill>
                <a:latin typeface="Century Gothic"/>
                <a:cs typeface="Century Gothic"/>
              </a:rPr>
              <a:t>erv</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spc="-20" dirty="0">
                <a:solidFill>
                  <a:prstClr val="black"/>
                </a:solidFill>
                <a:latin typeface="Century Gothic"/>
                <a:cs typeface="Century Gothic"/>
              </a:rPr>
              <a:t>he</a:t>
            </a:r>
            <a:r>
              <a:rPr sz="3200" dirty="0">
                <a:solidFill>
                  <a:prstClr val="black"/>
                </a:solidFill>
                <a:latin typeface="Century Gothic"/>
                <a:cs typeface="Century Gothic"/>
              </a:rPr>
              <a:t>ad</a:t>
            </a:r>
            <a:r>
              <a:rPr sz="3200" spc="-25" dirty="0">
                <a:solidFill>
                  <a:prstClr val="black"/>
                </a:solidFill>
                <a:latin typeface="Century Gothic"/>
                <a:cs typeface="Century Gothic"/>
              </a:rPr>
              <a:t>r</a:t>
            </a:r>
            <a:r>
              <a:rPr sz="3200" spc="-20" dirty="0">
                <a:solidFill>
                  <a:prstClr val="black"/>
                </a:solidFill>
                <a:latin typeface="Century Gothic"/>
                <a:cs typeface="Century Gothic"/>
              </a:rPr>
              <a:t>oo</a:t>
            </a:r>
            <a:r>
              <a:rPr sz="3200" dirty="0">
                <a:solidFill>
                  <a:prstClr val="black"/>
                </a:solidFill>
                <a:latin typeface="Century Gothic"/>
                <a:cs typeface="Century Gothic"/>
              </a:rPr>
              <a:t>m)</a:t>
            </a:r>
            <a:r>
              <a:rPr sz="3200" spc="-5" dirty="0">
                <a:solidFill>
                  <a:prstClr val="black"/>
                </a:solidFill>
                <a:latin typeface="Century Gothic"/>
                <a:cs typeface="Century Gothic"/>
              </a:rPr>
              <a:t> </a:t>
            </a:r>
            <a:r>
              <a:rPr sz="3200" spc="-15" dirty="0">
                <a:solidFill>
                  <a:prstClr val="black"/>
                </a:solidFill>
                <a:latin typeface="Century Gothic"/>
                <a:cs typeface="Century Gothic"/>
              </a:rPr>
              <a:t>for</a:t>
            </a:r>
            <a:r>
              <a:rPr sz="3200" spc="-5" dirty="0">
                <a:solidFill>
                  <a:prstClr val="black"/>
                </a:solidFill>
                <a:latin typeface="Century Gothic"/>
                <a:cs typeface="Century Gothic"/>
              </a:rPr>
              <a:t> </a:t>
            </a:r>
            <a:r>
              <a:rPr sz="3200" spc="-15" dirty="0">
                <a:solidFill>
                  <a:prstClr val="black"/>
                </a:solidFill>
                <a:latin typeface="Century Gothic"/>
                <a:cs typeface="Century Gothic"/>
              </a:rPr>
              <a:t>F</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q</a:t>
            </a:r>
            <a:r>
              <a:rPr sz="3200" spc="-20" dirty="0">
                <a:solidFill>
                  <a:prstClr val="black"/>
                </a:solidFill>
                <a:latin typeface="Century Gothic"/>
                <a:cs typeface="Century Gothic"/>
              </a:rPr>
              <a:t>uen</a:t>
            </a:r>
            <a:r>
              <a:rPr sz="3200" dirty="0">
                <a:solidFill>
                  <a:prstClr val="black"/>
                </a:solidFill>
                <a:latin typeface="Century Gothic"/>
                <a:cs typeface="Century Gothic"/>
              </a:rPr>
              <a:t>cy</a:t>
            </a:r>
            <a:r>
              <a:rPr sz="3200" spc="-5" dirty="0">
                <a:solidFill>
                  <a:prstClr val="black"/>
                </a:solidFill>
                <a:latin typeface="Century Gothic"/>
                <a:cs typeface="Century Gothic"/>
              </a:rPr>
              <a:t> </a:t>
            </a:r>
            <a:r>
              <a:rPr sz="3200" spc="-20" dirty="0">
                <a:solidFill>
                  <a:prstClr val="black"/>
                </a:solidFill>
                <a:latin typeface="Century Gothic"/>
                <a:cs typeface="Century Gothic"/>
              </a:rPr>
              <a:t>Re</a:t>
            </a:r>
            <a:r>
              <a:rPr sz="3200" dirty="0">
                <a:solidFill>
                  <a:prstClr val="black"/>
                </a:solidFill>
                <a:latin typeface="Century Gothic"/>
                <a:cs typeface="Century Gothic"/>
              </a:rPr>
              <a:t>sp</a:t>
            </a:r>
            <a:r>
              <a:rPr sz="3200" spc="-20" dirty="0">
                <a:solidFill>
                  <a:prstClr val="black"/>
                </a:solidFill>
                <a:latin typeface="Century Gothic"/>
                <a:cs typeface="Century Gothic"/>
              </a:rPr>
              <a:t>on</a:t>
            </a:r>
            <a:r>
              <a:rPr sz="3200" dirty="0">
                <a:solidFill>
                  <a:prstClr val="black"/>
                </a:solidFill>
                <a:latin typeface="Century Gothic"/>
                <a:cs typeface="Century Gothic"/>
              </a:rPr>
              <a:t>s</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dirty="0">
                <a:solidFill>
                  <a:prstClr val="black"/>
                </a:solidFill>
                <a:latin typeface="Century Gothic"/>
                <a:cs typeface="Century Gothic"/>
              </a:rPr>
              <a:t>ca</a:t>
            </a:r>
            <a:r>
              <a:rPr sz="3200" spc="-20" dirty="0">
                <a:solidFill>
                  <a:prstClr val="black"/>
                </a:solidFill>
                <a:latin typeface="Century Gothic"/>
                <a:cs typeface="Century Gothic"/>
              </a:rPr>
              <a:t>n</a:t>
            </a:r>
            <a:r>
              <a:rPr sz="3200" spc="-5" dirty="0">
                <a:solidFill>
                  <a:prstClr val="black"/>
                </a:solidFill>
                <a:latin typeface="Century Gothic"/>
                <a:cs typeface="Century Gothic"/>
              </a:rPr>
              <a:t> </a:t>
            </a:r>
            <a:r>
              <a:rPr sz="3200" dirty="0">
                <a:solidFill>
                  <a:prstClr val="black"/>
                </a:solidFill>
                <a:latin typeface="Century Gothic"/>
                <a:cs typeface="Century Gothic"/>
              </a:rPr>
              <a:t>b</a:t>
            </a:r>
            <a:r>
              <a:rPr sz="3200" spc="-20" dirty="0">
                <a:solidFill>
                  <a:prstClr val="black"/>
                </a:solidFill>
                <a:latin typeface="Century Gothic"/>
                <a:cs typeface="Century Gothic"/>
              </a:rPr>
              <a:t>e</a:t>
            </a:r>
            <a:r>
              <a:rPr sz="3200" spc="-10" dirty="0">
                <a:solidFill>
                  <a:prstClr val="black"/>
                </a:solidFill>
                <a:latin typeface="Century Gothic"/>
                <a:cs typeface="Century Gothic"/>
              </a:rPr>
              <a:t> </a:t>
            </a:r>
            <a:r>
              <a:rPr sz="3200" dirty="0">
                <a:solidFill>
                  <a:prstClr val="black"/>
                </a:solidFill>
                <a:latin typeface="Century Gothic"/>
                <a:cs typeface="Century Gothic"/>
              </a:rPr>
              <a:t>ma</a:t>
            </a:r>
            <a:r>
              <a:rPr sz="3200" spc="-20" dirty="0">
                <a:solidFill>
                  <a:prstClr val="black"/>
                </a:solidFill>
                <a:latin typeface="Century Gothic"/>
                <a:cs typeface="Century Gothic"/>
              </a:rPr>
              <a:t>n</a:t>
            </a:r>
            <a:r>
              <a:rPr sz="3200" dirty="0">
                <a:solidFill>
                  <a:prstClr val="black"/>
                </a:solidFill>
                <a:latin typeface="Century Gothic"/>
                <a:cs typeface="Century Gothic"/>
              </a:rPr>
              <a:t>a</a:t>
            </a:r>
            <a:r>
              <a:rPr sz="3200" spc="-20" dirty="0">
                <a:solidFill>
                  <a:prstClr val="black"/>
                </a:solidFill>
                <a:latin typeface="Century Gothic"/>
                <a:cs typeface="Century Gothic"/>
              </a:rPr>
              <a:t>ge</a:t>
            </a:r>
            <a:r>
              <a:rPr sz="3200" dirty="0">
                <a:solidFill>
                  <a:prstClr val="black"/>
                </a:solidFill>
                <a:latin typeface="Century Gothic"/>
                <a:cs typeface="Century Gothic"/>
              </a:rPr>
              <a:t>d</a:t>
            </a:r>
            <a:r>
              <a:rPr sz="3200" spc="-5" dirty="0">
                <a:solidFill>
                  <a:prstClr val="black"/>
                </a:solidFill>
                <a:latin typeface="Century Gothic"/>
                <a:cs typeface="Century Gothic"/>
              </a:rPr>
              <a:t> </a:t>
            </a:r>
            <a:r>
              <a:rPr sz="3200" dirty="0">
                <a:solidFill>
                  <a:prstClr val="black"/>
                </a:solidFill>
                <a:latin typeface="Century Gothic"/>
                <a:cs typeface="Century Gothic"/>
              </a:rPr>
              <a:t>by</a:t>
            </a:r>
            <a:r>
              <a:rPr sz="3200" spc="-5" dirty="0">
                <a:solidFill>
                  <a:prstClr val="black"/>
                </a:solidFill>
                <a:latin typeface="Century Gothic"/>
                <a:cs typeface="Century Gothic"/>
              </a:rPr>
              <a:t> </a:t>
            </a:r>
            <a:r>
              <a:rPr sz="3200" spc="-20" dirty="0">
                <a:solidFill>
                  <a:prstClr val="black"/>
                </a:solidFill>
                <a:latin typeface="Century Gothic"/>
                <a:cs typeface="Century Gothic"/>
              </a:rPr>
              <a:t>Secon</a:t>
            </a:r>
            <a:r>
              <a:rPr sz="3200" dirty="0">
                <a:solidFill>
                  <a:prstClr val="black"/>
                </a:solidFill>
                <a:latin typeface="Century Gothic"/>
                <a:cs typeface="Century Gothic"/>
              </a:rPr>
              <a:t>da</a:t>
            </a:r>
            <a:r>
              <a:rPr sz="3200" spc="-10" dirty="0">
                <a:solidFill>
                  <a:prstClr val="black"/>
                </a:solidFill>
                <a:latin typeface="Century Gothic"/>
                <a:cs typeface="Century Gothic"/>
              </a:rPr>
              <a:t>r</a:t>
            </a:r>
            <a:r>
              <a:rPr sz="3200" dirty="0">
                <a:solidFill>
                  <a:prstClr val="black"/>
                </a:solidFill>
                <a:latin typeface="Century Gothic"/>
                <a:cs typeface="Century Gothic"/>
              </a:rPr>
              <a:t>y</a:t>
            </a:r>
            <a:r>
              <a:rPr sz="3200" spc="-5" dirty="0">
                <a:solidFill>
                  <a:prstClr val="black"/>
                </a:solidFill>
                <a:latin typeface="Century Gothic"/>
                <a:cs typeface="Century Gothic"/>
              </a:rPr>
              <a:t> </a:t>
            </a:r>
            <a:r>
              <a:rPr sz="3200" spc="-20" dirty="0">
                <a:solidFill>
                  <a:prstClr val="black"/>
                </a:solidFill>
                <a:latin typeface="Century Gothic"/>
                <a:cs typeface="Century Gothic"/>
              </a:rPr>
              <a:t>Cont</a:t>
            </a:r>
            <a:r>
              <a:rPr sz="3200" spc="-25" dirty="0">
                <a:solidFill>
                  <a:prstClr val="black"/>
                </a:solidFill>
                <a:latin typeface="Century Gothic"/>
                <a:cs typeface="Century Gothic"/>
              </a:rPr>
              <a:t>r</a:t>
            </a:r>
            <a:r>
              <a:rPr sz="3200" spc="-20" dirty="0">
                <a:solidFill>
                  <a:prstClr val="black"/>
                </a:solidFill>
                <a:latin typeface="Century Gothic"/>
                <a:cs typeface="Century Gothic"/>
              </a:rPr>
              <a:t>o</a:t>
            </a:r>
            <a:r>
              <a:rPr sz="3200" dirty="0">
                <a:solidFill>
                  <a:prstClr val="black"/>
                </a:solidFill>
                <a:latin typeface="Century Gothic"/>
                <a:cs typeface="Century Gothic"/>
              </a:rPr>
              <a:t>ls</a:t>
            </a:r>
            <a:r>
              <a:rPr sz="3200" spc="-5" dirty="0">
                <a:solidFill>
                  <a:prstClr val="black"/>
                </a:solidFill>
                <a:latin typeface="Century Gothic"/>
                <a:cs typeface="Century Gothic"/>
              </a:rPr>
              <a:t> </a:t>
            </a:r>
            <a:r>
              <a:rPr sz="3200" dirty="0">
                <a:solidFill>
                  <a:prstClr val="black"/>
                </a:solidFill>
                <a:latin typeface="Century Gothic"/>
                <a:cs typeface="Century Gothic"/>
              </a:rPr>
              <a:t>-</a:t>
            </a:r>
            <a:r>
              <a:rPr sz="3200" spc="-5" dirty="0">
                <a:solidFill>
                  <a:prstClr val="black"/>
                </a:solidFill>
                <a:latin typeface="Century Gothic"/>
                <a:cs typeface="Century Gothic"/>
              </a:rPr>
              <a:t> </a:t>
            </a:r>
            <a:r>
              <a:rPr sz="3200" dirty="0">
                <a:solidFill>
                  <a:prstClr val="black"/>
                </a:solidFill>
                <a:latin typeface="Century Gothic"/>
                <a:cs typeface="Century Gothic"/>
              </a:rPr>
              <a:t>s</a:t>
            </a:r>
            <a:r>
              <a:rPr sz="3200" spc="-20" dirty="0">
                <a:solidFill>
                  <a:prstClr val="black"/>
                </a:solidFill>
                <a:latin typeface="Century Gothic"/>
                <a:cs typeface="Century Gothic"/>
              </a:rPr>
              <a:t>uch</a:t>
            </a:r>
            <a:r>
              <a:rPr sz="3200" spc="-5" dirty="0">
                <a:solidFill>
                  <a:prstClr val="black"/>
                </a:solidFill>
                <a:latin typeface="Century Gothic"/>
                <a:cs typeface="Century Gothic"/>
              </a:rPr>
              <a:t> </a:t>
            </a:r>
            <a:r>
              <a:rPr sz="3200" dirty="0">
                <a:solidFill>
                  <a:prstClr val="black"/>
                </a:solidFill>
                <a:latin typeface="Century Gothic"/>
                <a:cs typeface="Century Gothic"/>
              </a:rPr>
              <a:t>as</a:t>
            </a:r>
          </a:p>
          <a:p>
            <a:pPr>
              <a:spcBef>
                <a:spcPts val="47"/>
              </a:spcBef>
            </a:pPr>
            <a:endParaRPr sz="3200" dirty="0">
              <a:solidFill>
                <a:prstClr val="black"/>
              </a:solidFill>
              <a:latin typeface="Times New Roman"/>
              <a:cs typeface="Times New Roman"/>
            </a:endParaRPr>
          </a:p>
          <a:p>
            <a:pPr marL="2178685" indent="-196850">
              <a:buFont typeface="Century Gothic"/>
              <a:buChar char="-"/>
              <a:tabLst>
                <a:tab pos="2199005" algn="l"/>
              </a:tabLst>
            </a:pPr>
            <a:r>
              <a:rPr sz="3200" dirty="0">
                <a:solidFill>
                  <a:prstClr val="black"/>
                </a:solidFill>
                <a:latin typeface="Century Gothic"/>
                <a:cs typeface="Century Gothic"/>
              </a:rPr>
              <a:t>pla</a:t>
            </a:r>
            <a:r>
              <a:rPr sz="3200" spc="-15" dirty="0">
                <a:solidFill>
                  <a:prstClr val="black"/>
                </a:solidFill>
                <a:latin typeface="Century Gothic"/>
                <a:cs typeface="Century Gothic"/>
              </a:rPr>
              <a:t>nt</a:t>
            </a:r>
            <a:r>
              <a:rPr sz="3200" spc="-5" dirty="0">
                <a:solidFill>
                  <a:prstClr val="black"/>
                </a:solidFill>
                <a:latin typeface="Century Gothic"/>
                <a:cs typeface="Century Gothic"/>
              </a:rPr>
              <a:t> D</a:t>
            </a:r>
            <a:r>
              <a:rPr sz="3200" dirty="0">
                <a:solidFill>
                  <a:prstClr val="black"/>
                </a:solidFill>
                <a:latin typeface="Century Gothic"/>
                <a:cs typeface="Century Gothic"/>
              </a:rPr>
              <a:t>is</a:t>
            </a:r>
            <a:r>
              <a:rPr sz="3200" spc="-10" dirty="0">
                <a:solidFill>
                  <a:prstClr val="black"/>
                </a:solidFill>
                <a:latin typeface="Century Gothic"/>
                <a:cs typeface="Century Gothic"/>
              </a:rPr>
              <a:t>tr</a:t>
            </a:r>
            <a:r>
              <a:rPr sz="3200" dirty="0">
                <a:solidFill>
                  <a:prstClr val="black"/>
                </a:solidFill>
                <a:latin typeface="Century Gothic"/>
                <a:cs typeface="Century Gothic"/>
              </a:rPr>
              <a:t>ib</a:t>
            </a:r>
            <a:r>
              <a:rPr sz="3200" spc="-15" dirty="0">
                <a:solidFill>
                  <a:prstClr val="black"/>
                </a:solidFill>
                <a:latin typeface="Century Gothic"/>
                <a:cs typeface="Century Gothic"/>
              </a:rPr>
              <a:t>ute</a:t>
            </a:r>
            <a:r>
              <a:rPr sz="3200" dirty="0">
                <a:solidFill>
                  <a:prstClr val="black"/>
                </a:solidFill>
                <a:latin typeface="Century Gothic"/>
                <a:cs typeface="Century Gothic"/>
              </a:rPr>
              <a:t>d</a:t>
            </a:r>
            <a:r>
              <a:rPr sz="3200" spc="-5" dirty="0">
                <a:solidFill>
                  <a:prstClr val="black"/>
                </a:solidFill>
                <a:latin typeface="Century Gothic"/>
                <a:cs typeface="Century Gothic"/>
              </a:rPr>
              <a:t> </a:t>
            </a:r>
            <a:r>
              <a:rPr sz="3200" spc="-20" dirty="0">
                <a:solidFill>
                  <a:prstClr val="black"/>
                </a:solidFill>
                <a:latin typeface="Century Gothic"/>
                <a:cs typeface="Century Gothic"/>
              </a:rPr>
              <a:t>Cont</a:t>
            </a:r>
            <a:r>
              <a:rPr sz="3200" spc="-25" dirty="0">
                <a:solidFill>
                  <a:prstClr val="black"/>
                </a:solidFill>
                <a:latin typeface="Century Gothic"/>
                <a:cs typeface="Century Gothic"/>
              </a:rPr>
              <a:t>r</a:t>
            </a:r>
            <a:r>
              <a:rPr sz="3200" spc="-20" dirty="0">
                <a:solidFill>
                  <a:prstClr val="black"/>
                </a:solidFill>
                <a:latin typeface="Century Gothic"/>
                <a:cs typeface="Century Gothic"/>
              </a:rPr>
              <a:t>o</a:t>
            </a:r>
            <a:r>
              <a:rPr sz="3200" dirty="0">
                <a:solidFill>
                  <a:prstClr val="black"/>
                </a:solidFill>
                <a:latin typeface="Century Gothic"/>
                <a:cs typeface="Century Gothic"/>
              </a:rPr>
              <a:t>l</a:t>
            </a:r>
            <a:r>
              <a:rPr sz="3200" spc="-5" dirty="0">
                <a:solidFill>
                  <a:prstClr val="black"/>
                </a:solidFill>
                <a:latin typeface="Century Gothic"/>
                <a:cs typeface="Century Gothic"/>
              </a:rPr>
              <a:t> S</a:t>
            </a:r>
            <a:r>
              <a:rPr sz="3200" dirty="0">
                <a:solidFill>
                  <a:prstClr val="black"/>
                </a:solidFill>
                <a:latin typeface="Century Gothic"/>
                <a:cs typeface="Century Gothic"/>
              </a:rPr>
              <a:t>ys</a:t>
            </a:r>
            <a:r>
              <a:rPr sz="3200" spc="-15" dirty="0">
                <a:solidFill>
                  <a:prstClr val="black"/>
                </a:solidFill>
                <a:latin typeface="Century Gothic"/>
                <a:cs typeface="Century Gothic"/>
              </a:rPr>
              <a:t>te</a:t>
            </a:r>
            <a:r>
              <a:rPr sz="3200" dirty="0">
                <a:solidFill>
                  <a:prstClr val="black"/>
                </a:solidFill>
                <a:latin typeface="Century Gothic"/>
                <a:cs typeface="Century Gothic"/>
              </a:rPr>
              <a:t>ms</a:t>
            </a:r>
            <a:r>
              <a:rPr sz="3200" spc="-5" dirty="0">
                <a:solidFill>
                  <a:prstClr val="black"/>
                </a:solidFill>
                <a:latin typeface="Century Gothic"/>
                <a:cs typeface="Century Gothic"/>
              </a:rPr>
              <a:t> (D</a:t>
            </a:r>
            <a:r>
              <a:rPr sz="3200" dirty="0">
                <a:solidFill>
                  <a:prstClr val="black"/>
                </a:solidFill>
                <a:latin typeface="Century Gothic"/>
                <a:cs typeface="Century Gothic"/>
              </a:rPr>
              <a:t>CS)</a:t>
            </a:r>
          </a:p>
          <a:p>
            <a:pPr marL="2178685" marR="1189355" indent="-196850">
              <a:lnSpc>
                <a:spcPct val="101200"/>
              </a:lnSpc>
              <a:buFont typeface="Century Gothic"/>
              <a:buChar char="-"/>
              <a:tabLst>
                <a:tab pos="2199005" algn="l"/>
              </a:tabLst>
            </a:pPr>
            <a:r>
              <a:rPr sz="3200" dirty="0">
                <a:solidFill>
                  <a:prstClr val="black"/>
                </a:solidFill>
                <a:latin typeface="Century Gothic"/>
                <a:cs typeface="Century Gothic"/>
              </a:rPr>
              <a:t>Bala</a:t>
            </a:r>
            <a:r>
              <a:rPr sz="3200" spc="-20" dirty="0">
                <a:solidFill>
                  <a:prstClr val="black"/>
                </a:solidFill>
                <a:latin typeface="Century Gothic"/>
                <a:cs typeface="Century Gothic"/>
              </a:rPr>
              <a:t>n</a:t>
            </a:r>
            <a:r>
              <a:rPr sz="3200" dirty="0">
                <a:solidFill>
                  <a:prstClr val="black"/>
                </a:solidFill>
                <a:latin typeface="Century Gothic"/>
                <a:cs typeface="Century Gothic"/>
              </a:rPr>
              <a:t>ci</a:t>
            </a:r>
            <a:r>
              <a:rPr sz="3200" spc="-20" dirty="0">
                <a:solidFill>
                  <a:prstClr val="black"/>
                </a:solidFill>
                <a:latin typeface="Century Gothic"/>
                <a:cs typeface="Century Gothic"/>
              </a:rPr>
              <a:t>ng</a:t>
            </a:r>
            <a:r>
              <a:rPr sz="3200" spc="-5" dirty="0">
                <a:solidFill>
                  <a:prstClr val="black"/>
                </a:solidFill>
                <a:latin typeface="Century Gothic"/>
                <a:cs typeface="Century Gothic"/>
              </a:rPr>
              <a:t> </a:t>
            </a:r>
            <a:r>
              <a:rPr sz="3200" spc="-30" dirty="0">
                <a:solidFill>
                  <a:prstClr val="black"/>
                </a:solidFill>
                <a:latin typeface="Century Gothic"/>
                <a:cs typeface="Century Gothic"/>
              </a:rPr>
              <a:t>A</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a</a:t>
            </a:r>
            <a:r>
              <a:rPr sz="3200" spc="-5" dirty="0">
                <a:solidFill>
                  <a:prstClr val="black"/>
                </a:solidFill>
                <a:latin typeface="Century Gothic"/>
                <a:cs typeface="Century Gothic"/>
              </a:rPr>
              <a:t> </a:t>
            </a:r>
            <a:r>
              <a:rPr sz="3200" spc="-30" dirty="0">
                <a:solidFill>
                  <a:prstClr val="black"/>
                </a:solidFill>
                <a:latin typeface="Century Gothic"/>
                <a:cs typeface="Century Gothic"/>
              </a:rPr>
              <a:t>A</a:t>
            </a:r>
            <a:r>
              <a:rPr sz="3200" spc="-15" dirty="0">
                <a:solidFill>
                  <a:prstClr val="black"/>
                </a:solidFill>
                <a:latin typeface="Century Gothic"/>
                <a:cs typeface="Century Gothic"/>
              </a:rPr>
              <a:t>uto</a:t>
            </a:r>
            <a:r>
              <a:rPr sz="3200" dirty="0">
                <a:solidFill>
                  <a:prstClr val="black"/>
                </a:solidFill>
                <a:latin typeface="Century Gothic"/>
                <a:cs typeface="Century Gothic"/>
              </a:rPr>
              <a:t>ma</a:t>
            </a:r>
            <a:r>
              <a:rPr sz="3200" spc="-10" dirty="0">
                <a:solidFill>
                  <a:prstClr val="black"/>
                </a:solidFill>
                <a:latin typeface="Century Gothic"/>
                <a:cs typeface="Century Gothic"/>
              </a:rPr>
              <a:t>t</a:t>
            </a:r>
            <a:r>
              <a:rPr sz="3200" dirty="0">
                <a:solidFill>
                  <a:prstClr val="black"/>
                </a:solidFill>
                <a:latin typeface="Century Gothic"/>
                <a:cs typeface="Century Gothic"/>
              </a:rPr>
              <a:t>i</a:t>
            </a:r>
            <a:r>
              <a:rPr sz="3200" spc="-20" dirty="0">
                <a:solidFill>
                  <a:prstClr val="black"/>
                </a:solidFill>
                <a:latin typeface="Century Gothic"/>
                <a:cs typeface="Century Gothic"/>
              </a:rPr>
              <a:t>c</a:t>
            </a:r>
            <a:r>
              <a:rPr sz="3200" spc="-5" dirty="0">
                <a:solidFill>
                  <a:prstClr val="black"/>
                </a:solidFill>
                <a:latin typeface="Century Gothic"/>
                <a:cs typeface="Century Gothic"/>
              </a:rPr>
              <a:t> </a:t>
            </a:r>
            <a:r>
              <a:rPr sz="3200" dirty="0">
                <a:solidFill>
                  <a:prstClr val="black"/>
                </a:solidFill>
                <a:latin typeface="Century Gothic"/>
                <a:cs typeface="Century Gothic"/>
              </a:rPr>
              <a:t>G</a:t>
            </a:r>
            <a:r>
              <a:rPr sz="3200" spc="-20" dirty="0">
                <a:solidFill>
                  <a:prstClr val="black"/>
                </a:solidFill>
                <a:latin typeface="Century Gothic"/>
                <a:cs typeface="Century Gothic"/>
              </a:rPr>
              <a:t>ener</a:t>
            </a:r>
            <a:r>
              <a:rPr sz="3200" dirty="0">
                <a:solidFill>
                  <a:prstClr val="black"/>
                </a:solidFill>
                <a:latin typeface="Century Gothic"/>
                <a:cs typeface="Century Gothic"/>
              </a:rPr>
              <a:t>a</a:t>
            </a:r>
            <a:r>
              <a:rPr sz="3200" spc="-10" dirty="0">
                <a:solidFill>
                  <a:prstClr val="black"/>
                </a:solidFill>
                <a:latin typeface="Century Gothic"/>
                <a:cs typeface="Century Gothic"/>
              </a:rPr>
              <a:t>t</a:t>
            </a:r>
            <a:r>
              <a:rPr sz="3200" dirty="0">
                <a:solidFill>
                  <a:prstClr val="black"/>
                </a:solidFill>
                <a:latin typeface="Century Gothic"/>
                <a:cs typeface="Century Gothic"/>
              </a:rPr>
              <a:t>i</a:t>
            </a:r>
            <a:r>
              <a:rPr sz="3200" spc="-20" dirty="0">
                <a:solidFill>
                  <a:prstClr val="black"/>
                </a:solidFill>
                <a:latin typeface="Century Gothic"/>
                <a:cs typeface="Century Gothic"/>
              </a:rPr>
              <a:t>on</a:t>
            </a:r>
            <a:r>
              <a:rPr sz="3200" spc="-5" dirty="0">
                <a:solidFill>
                  <a:prstClr val="black"/>
                </a:solidFill>
                <a:latin typeface="Century Gothic"/>
                <a:cs typeface="Century Gothic"/>
              </a:rPr>
              <a:t> </a:t>
            </a:r>
            <a:r>
              <a:rPr sz="3200" spc="-20" dirty="0">
                <a:solidFill>
                  <a:prstClr val="black"/>
                </a:solidFill>
                <a:latin typeface="Century Gothic"/>
                <a:cs typeface="Century Gothic"/>
              </a:rPr>
              <a:t>Cont</a:t>
            </a:r>
            <a:r>
              <a:rPr sz="3200" spc="-25" dirty="0">
                <a:solidFill>
                  <a:prstClr val="black"/>
                </a:solidFill>
                <a:latin typeface="Century Gothic"/>
                <a:cs typeface="Century Gothic"/>
              </a:rPr>
              <a:t>r</a:t>
            </a:r>
            <a:r>
              <a:rPr sz="3200" spc="-20" dirty="0">
                <a:solidFill>
                  <a:prstClr val="black"/>
                </a:solidFill>
                <a:latin typeface="Century Gothic"/>
                <a:cs typeface="Century Gothic"/>
              </a:rPr>
              <a:t>o</a:t>
            </a:r>
            <a:r>
              <a:rPr sz="3200" dirty="0">
                <a:solidFill>
                  <a:prstClr val="black"/>
                </a:solidFill>
                <a:latin typeface="Century Gothic"/>
                <a:cs typeface="Century Gothic"/>
              </a:rPr>
              <a:t>l sys</a:t>
            </a:r>
            <a:r>
              <a:rPr sz="3200" spc="-15" dirty="0">
                <a:solidFill>
                  <a:prstClr val="black"/>
                </a:solidFill>
                <a:latin typeface="Century Gothic"/>
                <a:cs typeface="Century Gothic"/>
              </a:rPr>
              <a:t>te</a:t>
            </a:r>
            <a:r>
              <a:rPr sz="3200" dirty="0">
                <a:solidFill>
                  <a:prstClr val="black"/>
                </a:solidFill>
                <a:latin typeface="Century Gothic"/>
                <a:cs typeface="Century Gothic"/>
              </a:rPr>
              <a:t>ms</a:t>
            </a:r>
            <a:r>
              <a:rPr sz="3200" spc="-5" dirty="0">
                <a:solidFill>
                  <a:prstClr val="black"/>
                </a:solidFill>
                <a:latin typeface="Century Gothic"/>
                <a:cs typeface="Century Gothic"/>
              </a:rPr>
              <a:t> (</a:t>
            </a:r>
            <a:r>
              <a:rPr sz="3200" spc="-30" dirty="0">
                <a:solidFill>
                  <a:prstClr val="black"/>
                </a:solidFill>
                <a:latin typeface="Century Gothic"/>
                <a:cs typeface="Century Gothic"/>
              </a:rPr>
              <a:t>A</a:t>
            </a:r>
            <a:r>
              <a:rPr sz="3200" dirty="0">
                <a:solidFill>
                  <a:prstClr val="black"/>
                </a:solidFill>
                <a:latin typeface="Century Gothic"/>
                <a:cs typeface="Century Gothic"/>
              </a:rPr>
              <a:t>G</a:t>
            </a:r>
            <a:r>
              <a:rPr sz="3200" spc="-20" dirty="0">
                <a:solidFill>
                  <a:prstClr val="black"/>
                </a:solidFill>
                <a:latin typeface="Century Gothic"/>
                <a:cs typeface="Century Gothic"/>
              </a:rPr>
              <a:t>C/L</a:t>
            </a:r>
            <a:r>
              <a:rPr sz="3200" spc="-15" dirty="0">
                <a:solidFill>
                  <a:prstClr val="black"/>
                </a:solidFill>
                <a:latin typeface="Century Gothic"/>
                <a:cs typeface="Century Gothic"/>
              </a:rPr>
              <a:t>F</a:t>
            </a:r>
            <a:r>
              <a:rPr sz="3200" dirty="0">
                <a:solidFill>
                  <a:prstClr val="black"/>
                </a:solidFill>
                <a:latin typeface="Century Gothic"/>
                <a:cs typeface="Century Gothic"/>
              </a:rPr>
              <a:t>C)</a:t>
            </a:r>
          </a:p>
        </p:txBody>
      </p:sp>
      <p:sp>
        <p:nvSpPr>
          <p:cNvPr id="2" name="Slide Number Placeholder 1"/>
          <p:cNvSpPr>
            <a:spLocks noGrp="1"/>
          </p:cNvSpPr>
          <p:nvPr>
            <p:ph type="sldNum" sz="quarter" idx="7"/>
          </p:nvPr>
        </p:nvSpPr>
        <p:spPr/>
        <p:txBody>
          <a:bodyPr/>
          <a:lstStyle/>
          <a:p>
            <a:fld id="{B6F15528-21DE-4FAA-801E-634DDDAF4B2B}" type="slidenum">
              <a:rPr lang="en-US" smtClean="0">
                <a:solidFill>
                  <a:prstClr val="black">
                    <a:tint val="75000"/>
                  </a:prstClr>
                </a:solidFill>
              </a:rPr>
              <a:pPr/>
              <a:t>13</a:t>
            </a:fld>
            <a:endParaRPr lang="en-US">
              <a:solidFill>
                <a:prstClr val="black">
                  <a:tint val="75000"/>
                </a:prstClr>
              </a:solidFill>
            </a:endParaRPr>
          </a:p>
        </p:txBody>
      </p:sp>
      <p:sp>
        <p:nvSpPr>
          <p:cNvPr id="6" name="object 2"/>
          <p:cNvSpPr txBox="1">
            <a:spLocks/>
          </p:cNvSpPr>
          <p:nvPr/>
        </p:nvSpPr>
        <p:spPr>
          <a:xfrm>
            <a:off x="101600" y="136493"/>
            <a:ext cx="12801600" cy="1049005"/>
          </a:xfrm>
          <a:prstGeom prst="rect">
            <a:avLst/>
          </a:prstGeom>
        </p:spPr>
        <p:txBody>
          <a:bodyPr vert="horz" wrap="square" lIns="0" tIns="368300" rIns="0" bIns="0" rtlCol="0">
            <a:spAutoFit/>
          </a:bodyPr>
          <a:lstStyle>
            <a:lvl1pPr>
              <a:defRPr sz="3200" b="0" i="0">
                <a:solidFill>
                  <a:srgbClr val="0433FF"/>
                </a:solidFill>
                <a:latin typeface="Century Gothic"/>
                <a:ea typeface="+mj-ea"/>
                <a:cs typeface="Century Gothic"/>
              </a:defRPr>
            </a:lvl1pPr>
          </a:lstStyle>
          <a:p>
            <a:pPr algn="ctr"/>
            <a:r>
              <a:rPr lang="en-US" sz="4400" kern="0" spc="-25" dirty="0" smtClean="0"/>
              <a:t>INSTRUMENTATION AND CONTROL</a:t>
            </a:r>
            <a:endParaRPr lang="en-US" sz="4400" kern="0" spc="-20" dirty="0"/>
          </a:p>
        </p:txBody>
      </p:sp>
    </p:spTree>
    <p:extLst>
      <p:ext uri="{BB962C8B-B14F-4D97-AF65-F5344CB8AC3E}">
        <p14:creationId xmlns:p14="http://schemas.microsoft.com/office/powerpoint/2010/main" val="34933150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1320800" y="1905000"/>
            <a:ext cx="10256520" cy="5742598"/>
          </a:xfrm>
          <a:prstGeom prst="rect">
            <a:avLst/>
          </a:prstGeom>
        </p:spPr>
        <p:txBody>
          <a:bodyPr vert="horz" wrap="square" lIns="0" tIns="0" rIns="0" bIns="0" rtlCol="0">
            <a:spAutoFit/>
          </a:bodyPr>
          <a:lstStyle/>
          <a:p>
            <a:pPr marL="12700">
              <a:lnSpc>
                <a:spcPts val="2755"/>
              </a:lnSpc>
            </a:pPr>
            <a:r>
              <a:rPr sz="3200" dirty="0">
                <a:solidFill>
                  <a:prstClr val="black"/>
                </a:solidFill>
                <a:latin typeface="Century Gothic"/>
                <a:cs typeface="Century Gothic"/>
              </a:rPr>
              <a:t>G</a:t>
            </a:r>
            <a:r>
              <a:rPr sz="3200" spc="-20" dirty="0">
                <a:solidFill>
                  <a:prstClr val="black"/>
                </a:solidFill>
                <a:latin typeface="Century Gothic"/>
                <a:cs typeface="Century Gothic"/>
              </a:rPr>
              <a:t>ove</a:t>
            </a:r>
            <a:r>
              <a:rPr sz="3200" spc="45" dirty="0">
                <a:solidFill>
                  <a:prstClr val="black"/>
                </a:solidFill>
                <a:latin typeface="Century Gothic"/>
                <a:cs typeface="Century Gothic"/>
              </a:rPr>
              <a:t>r</a:t>
            </a:r>
            <a:r>
              <a:rPr sz="3200" spc="-20" dirty="0">
                <a:solidFill>
                  <a:prstClr val="black"/>
                </a:solidFill>
                <a:latin typeface="Century Gothic"/>
                <a:cs typeface="Century Gothic"/>
              </a:rPr>
              <a:t>n</a:t>
            </a:r>
            <a:r>
              <a:rPr sz="3200" dirty="0">
                <a:solidFill>
                  <a:prstClr val="black"/>
                </a:solidFill>
                <a:latin typeface="Century Gothic"/>
                <a:cs typeface="Century Gothic"/>
              </a:rPr>
              <a:t>i</a:t>
            </a:r>
            <a:r>
              <a:rPr sz="3200" spc="-20" dirty="0">
                <a:solidFill>
                  <a:prstClr val="black"/>
                </a:solidFill>
                <a:latin typeface="Century Gothic"/>
                <a:cs typeface="Century Gothic"/>
              </a:rPr>
              <a:t>ng</a:t>
            </a:r>
            <a:r>
              <a:rPr sz="3200" spc="-5" dirty="0">
                <a:solidFill>
                  <a:prstClr val="black"/>
                </a:solidFill>
                <a:latin typeface="Century Gothic"/>
                <a:cs typeface="Century Gothic"/>
              </a:rPr>
              <a:t> </a:t>
            </a:r>
            <a:r>
              <a:rPr sz="3200" dirty="0">
                <a:solidFill>
                  <a:prstClr val="black"/>
                </a:solidFill>
                <a:latin typeface="Century Gothic"/>
                <a:cs typeface="Century Gothic"/>
              </a:rPr>
              <a:t>a</a:t>
            </a:r>
            <a:r>
              <a:rPr sz="3200" spc="-15" dirty="0">
                <a:solidFill>
                  <a:prstClr val="black"/>
                </a:solidFill>
                <a:latin typeface="Century Gothic"/>
                <a:cs typeface="Century Gothic"/>
              </a:rPr>
              <a:t>ct</a:t>
            </a:r>
            <a:r>
              <a:rPr sz="3200" dirty="0">
                <a:solidFill>
                  <a:prstClr val="black"/>
                </a:solidFill>
                <a:latin typeface="Century Gothic"/>
                <a:cs typeface="Century Gothic"/>
              </a:rPr>
              <a:t>i</a:t>
            </a:r>
            <a:r>
              <a:rPr sz="3200" spc="-20" dirty="0">
                <a:solidFill>
                  <a:prstClr val="black"/>
                </a:solidFill>
                <a:latin typeface="Century Gothic"/>
                <a:cs typeface="Century Gothic"/>
              </a:rPr>
              <a:t>on</a:t>
            </a:r>
            <a:r>
              <a:rPr sz="3200" spc="-5" dirty="0">
                <a:solidFill>
                  <a:prstClr val="black"/>
                </a:solidFill>
                <a:latin typeface="Century Gothic"/>
                <a:cs typeface="Century Gothic"/>
              </a:rPr>
              <a:t> </a:t>
            </a:r>
            <a:r>
              <a:rPr sz="3200" dirty="0">
                <a:solidFill>
                  <a:prstClr val="black"/>
                </a:solidFill>
                <a:latin typeface="Century Gothic"/>
                <a:cs typeface="Century Gothic"/>
              </a:rPr>
              <a:t>is</a:t>
            </a:r>
          </a:p>
          <a:p>
            <a:pPr marL="2171700" indent="-381000">
              <a:lnSpc>
                <a:spcPts val="3525"/>
              </a:lnSpc>
              <a:buSzPct val="144642"/>
              <a:buFont typeface="Century Gothic"/>
              <a:buChar char="-"/>
              <a:tabLst>
                <a:tab pos="2171700" algn="l"/>
              </a:tabLst>
            </a:pPr>
            <a:r>
              <a:rPr sz="3200" dirty="0">
                <a:solidFill>
                  <a:prstClr val="black"/>
                </a:solidFill>
                <a:latin typeface="Century Gothic"/>
                <a:cs typeface="Century Gothic"/>
              </a:rPr>
              <a:t>l</a:t>
            </a:r>
            <a:r>
              <a:rPr sz="3200" spc="-20" dirty="0">
                <a:solidFill>
                  <a:prstClr val="black"/>
                </a:solidFill>
                <a:latin typeface="Century Gothic"/>
                <a:cs typeface="Century Gothic"/>
              </a:rPr>
              <a:t>o</a:t>
            </a:r>
            <a:r>
              <a:rPr sz="3200" dirty="0">
                <a:solidFill>
                  <a:prstClr val="black"/>
                </a:solidFill>
                <a:latin typeface="Century Gothic"/>
                <a:cs typeface="Century Gothic"/>
              </a:rPr>
              <a:t>cal</a:t>
            </a:r>
            <a:r>
              <a:rPr sz="3200" spc="-5" dirty="0">
                <a:solidFill>
                  <a:prstClr val="black"/>
                </a:solidFill>
                <a:latin typeface="Century Gothic"/>
                <a:cs typeface="Century Gothic"/>
              </a:rPr>
              <a:t> </a:t>
            </a:r>
            <a:r>
              <a:rPr sz="3200" dirty="0">
                <a:solidFill>
                  <a:prstClr val="black"/>
                </a:solidFill>
                <a:latin typeface="Century Gothic"/>
                <a:cs typeface="Century Gothic"/>
              </a:rPr>
              <a:t>a</a:t>
            </a:r>
            <a:r>
              <a:rPr sz="3200" spc="-20" dirty="0">
                <a:solidFill>
                  <a:prstClr val="black"/>
                </a:solidFill>
                <a:latin typeface="Century Gothic"/>
                <a:cs typeface="Century Gothic"/>
              </a:rPr>
              <a:t>n</a:t>
            </a:r>
            <a:r>
              <a:rPr sz="3200" dirty="0">
                <a:solidFill>
                  <a:prstClr val="black"/>
                </a:solidFill>
                <a:latin typeface="Century Gothic"/>
                <a:cs typeface="Century Gothic"/>
              </a:rPr>
              <a:t>d</a:t>
            </a:r>
            <a:r>
              <a:rPr sz="3200" spc="-5" dirty="0">
                <a:solidFill>
                  <a:prstClr val="black"/>
                </a:solidFill>
                <a:latin typeface="Century Gothic"/>
                <a:cs typeface="Century Gothic"/>
              </a:rPr>
              <a:t> </a:t>
            </a:r>
            <a:r>
              <a:rPr sz="3200" dirty="0">
                <a:solidFill>
                  <a:prstClr val="black"/>
                </a:solidFill>
                <a:latin typeface="Century Gothic"/>
                <a:cs typeface="Century Gothic"/>
              </a:rPr>
              <a:t>a</a:t>
            </a:r>
            <a:r>
              <a:rPr sz="3200" spc="-20" dirty="0">
                <a:solidFill>
                  <a:prstClr val="black"/>
                </a:solidFill>
                <a:latin typeface="Century Gothic"/>
                <a:cs typeface="Century Gothic"/>
              </a:rPr>
              <a:t>utonomou</a:t>
            </a:r>
            <a:r>
              <a:rPr sz="3200" dirty="0">
                <a:solidFill>
                  <a:prstClr val="black"/>
                </a:solidFill>
                <a:latin typeface="Century Gothic"/>
                <a:cs typeface="Century Gothic"/>
              </a:rPr>
              <a:t>s</a:t>
            </a:r>
          </a:p>
          <a:p>
            <a:pPr marL="2171700" indent="-381000">
              <a:lnSpc>
                <a:spcPts val="3400"/>
              </a:lnSpc>
              <a:buSzPct val="144642"/>
              <a:buFont typeface="Century Gothic"/>
              <a:buChar char="-"/>
              <a:tabLst>
                <a:tab pos="2171700" algn="l"/>
              </a:tabLst>
            </a:pPr>
            <a:r>
              <a:rPr sz="3200" spc="-15" dirty="0">
                <a:solidFill>
                  <a:prstClr val="black"/>
                </a:solidFill>
                <a:latin typeface="Century Gothic"/>
                <a:cs typeface="Century Gothic"/>
              </a:rPr>
              <a:t>not</a:t>
            </a:r>
            <a:r>
              <a:rPr sz="3200" spc="-5" dirty="0">
                <a:solidFill>
                  <a:prstClr val="black"/>
                </a:solidFill>
                <a:latin typeface="Century Gothic"/>
                <a:cs typeface="Century Gothic"/>
              </a:rPr>
              <a:t> </a:t>
            </a:r>
            <a:r>
              <a:rPr sz="3200" dirty="0">
                <a:solidFill>
                  <a:prstClr val="black"/>
                </a:solidFill>
                <a:latin typeface="Century Gothic"/>
                <a:cs typeface="Century Gothic"/>
              </a:rPr>
              <a:t>s</a:t>
            </a:r>
            <a:r>
              <a:rPr sz="3200" spc="-20" dirty="0">
                <a:solidFill>
                  <a:prstClr val="black"/>
                </a:solidFill>
                <a:latin typeface="Century Gothic"/>
                <a:cs typeface="Century Gothic"/>
              </a:rPr>
              <a:t>u</a:t>
            </a:r>
            <a:r>
              <a:rPr sz="3200" dirty="0">
                <a:solidFill>
                  <a:prstClr val="black"/>
                </a:solidFill>
                <a:latin typeface="Century Gothic"/>
                <a:cs typeface="Century Gothic"/>
              </a:rPr>
              <a:t>bj</a:t>
            </a:r>
            <a:r>
              <a:rPr sz="3200" spc="-20" dirty="0">
                <a:solidFill>
                  <a:prstClr val="black"/>
                </a:solidFill>
                <a:latin typeface="Century Gothic"/>
                <a:cs typeface="Century Gothic"/>
              </a:rPr>
              <a:t>ect</a:t>
            </a:r>
            <a:r>
              <a:rPr sz="3200" spc="-5" dirty="0">
                <a:solidFill>
                  <a:prstClr val="black"/>
                </a:solidFill>
                <a:latin typeface="Century Gothic"/>
                <a:cs typeface="Century Gothic"/>
              </a:rPr>
              <a:t> </a:t>
            </a:r>
            <a:r>
              <a:rPr sz="3200" spc="-15" dirty="0">
                <a:solidFill>
                  <a:prstClr val="black"/>
                </a:solidFill>
                <a:latin typeface="Century Gothic"/>
                <a:cs typeface="Century Gothic"/>
              </a:rPr>
              <a:t>to</a:t>
            </a:r>
            <a:r>
              <a:rPr sz="3200" spc="-5" dirty="0">
                <a:solidFill>
                  <a:prstClr val="black"/>
                </a:solidFill>
                <a:latin typeface="Century Gothic"/>
                <a:cs typeface="Century Gothic"/>
              </a:rPr>
              <a:t> </a:t>
            </a:r>
            <a:r>
              <a:rPr sz="3200" spc="-25" dirty="0">
                <a:solidFill>
                  <a:prstClr val="black"/>
                </a:solidFill>
                <a:latin typeface="Century Gothic"/>
                <a:cs typeface="Century Gothic"/>
              </a:rPr>
              <a:t>commun</a:t>
            </a:r>
            <a:r>
              <a:rPr sz="3200" dirty="0">
                <a:solidFill>
                  <a:prstClr val="black"/>
                </a:solidFill>
                <a:latin typeface="Century Gothic"/>
                <a:cs typeface="Century Gothic"/>
              </a:rPr>
              <a:t>ica</a:t>
            </a:r>
            <a:r>
              <a:rPr sz="3200" spc="-10" dirty="0">
                <a:solidFill>
                  <a:prstClr val="black"/>
                </a:solidFill>
                <a:latin typeface="Century Gothic"/>
                <a:cs typeface="Century Gothic"/>
              </a:rPr>
              <a:t>t</a:t>
            </a:r>
            <a:r>
              <a:rPr sz="3200" dirty="0">
                <a:solidFill>
                  <a:prstClr val="black"/>
                </a:solidFill>
                <a:latin typeface="Century Gothic"/>
                <a:cs typeface="Century Gothic"/>
              </a:rPr>
              <a:t>i</a:t>
            </a:r>
            <a:r>
              <a:rPr sz="3200" spc="-20" dirty="0">
                <a:solidFill>
                  <a:prstClr val="black"/>
                </a:solidFill>
                <a:latin typeface="Century Gothic"/>
                <a:cs typeface="Century Gothic"/>
              </a:rPr>
              <a:t>on</a:t>
            </a:r>
            <a:r>
              <a:rPr sz="3200" spc="-5" dirty="0">
                <a:solidFill>
                  <a:prstClr val="black"/>
                </a:solidFill>
                <a:latin typeface="Century Gothic"/>
                <a:cs typeface="Century Gothic"/>
              </a:rPr>
              <a:t> </a:t>
            </a:r>
            <a:r>
              <a:rPr sz="3200" dirty="0">
                <a:solidFill>
                  <a:prstClr val="black"/>
                </a:solidFill>
                <a:latin typeface="Century Gothic"/>
                <a:cs typeface="Century Gothic"/>
              </a:rPr>
              <a:t>la</a:t>
            </a:r>
            <a:r>
              <a:rPr sz="3200" spc="-15" dirty="0">
                <a:solidFill>
                  <a:prstClr val="black"/>
                </a:solidFill>
                <a:latin typeface="Century Gothic"/>
                <a:cs typeface="Century Gothic"/>
              </a:rPr>
              <a:t>ten</a:t>
            </a:r>
            <a:r>
              <a:rPr sz="3200" dirty="0">
                <a:solidFill>
                  <a:prstClr val="black"/>
                </a:solidFill>
                <a:latin typeface="Century Gothic"/>
                <a:cs typeface="Century Gothic"/>
              </a:rPr>
              <a:t>cy</a:t>
            </a:r>
          </a:p>
          <a:p>
            <a:pPr marL="2171700" indent="-381000">
              <a:lnSpc>
                <a:spcPts val="4130"/>
              </a:lnSpc>
              <a:buSzPct val="144642"/>
              <a:buFont typeface="Century Gothic"/>
              <a:buChar char="-"/>
              <a:tabLst>
                <a:tab pos="2171700" algn="l"/>
              </a:tabLst>
            </a:pPr>
            <a:r>
              <a:rPr sz="3200" spc="-15" dirty="0">
                <a:solidFill>
                  <a:prstClr val="black"/>
                </a:solidFill>
                <a:latin typeface="Century Gothic"/>
                <a:cs typeface="Century Gothic"/>
              </a:rPr>
              <a:t>not</a:t>
            </a:r>
            <a:r>
              <a:rPr sz="3200" spc="-5" dirty="0">
                <a:solidFill>
                  <a:prstClr val="black"/>
                </a:solidFill>
                <a:latin typeface="Century Gothic"/>
                <a:cs typeface="Century Gothic"/>
              </a:rPr>
              <a:t> </a:t>
            </a:r>
            <a:r>
              <a:rPr sz="3200" dirty="0">
                <a:solidFill>
                  <a:prstClr val="black"/>
                </a:solidFill>
                <a:latin typeface="Century Gothic"/>
                <a:cs typeface="Century Gothic"/>
              </a:rPr>
              <a:t>d</a:t>
            </a:r>
            <a:r>
              <a:rPr sz="3200" spc="-20" dirty="0">
                <a:solidFill>
                  <a:prstClr val="black"/>
                </a:solidFill>
                <a:latin typeface="Century Gothic"/>
                <a:cs typeface="Century Gothic"/>
              </a:rPr>
              <a:t>e</a:t>
            </a:r>
            <a:r>
              <a:rPr sz="3200" dirty="0">
                <a:solidFill>
                  <a:prstClr val="black"/>
                </a:solidFill>
                <a:latin typeface="Century Gothic"/>
                <a:cs typeface="Century Gothic"/>
              </a:rPr>
              <a:t>p</a:t>
            </a:r>
            <a:r>
              <a:rPr sz="3200" spc="-20" dirty="0">
                <a:solidFill>
                  <a:prstClr val="black"/>
                </a:solidFill>
                <a:latin typeface="Century Gothic"/>
                <a:cs typeface="Century Gothic"/>
              </a:rPr>
              <a:t>en</a:t>
            </a:r>
            <a:r>
              <a:rPr sz="3200" dirty="0">
                <a:solidFill>
                  <a:prstClr val="black"/>
                </a:solidFill>
                <a:latin typeface="Century Gothic"/>
                <a:cs typeface="Century Gothic"/>
              </a:rPr>
              <a:t>d</a:t>
            </a:r>
            <a:r>
              <a:rPr sz="3200" spc="-15" dirty="0">
                <a:solidFill>
                  <a:prstClr val="black"/>
                </a:solidFill>
                <a:latin typeface="Century Gothic"/>
                <a:cs typeface="Century Gothic"/>
              </a:rPr>
              <a:t>ent</a:t>
            </a:r>
            <a:r>
              <a:rPr sz="3200" spc="-5" dirty="0">
                <a:solidFill>
                  <a:prstClr val="black"/>
                </a:solidFill>
                <a:latin typeface="Century Gothic"/>
                <a:cs typeface="Century Gothic"/>
              </a:rPr>
              <a:t> </a:t>
            </a:r>
            <a:r>
              <a:rPr sz="3200" spc="-20" dirty="0">
                <a:solidFill>
                  <a:prstClr val="black"/>
                </a:solidFill>
                <a:latin typeface="Century Gothic"/>
                <a:cs typeface="Century Gothic"/>
              </a:rPr>
              <a:t>on</a:t>
            </a:r>
            <a:r>
              <a:rPr sz="3200" spc="-5" dirty="0">
                <a:solidFill>
                  <a:prstClr val="black"/>
                </a:solidFill>
                <a:latin typeface="Century Gothic"/>
                <a:cs typeface="Century Gothic"/>
              </a:rPr>
              <a:t> </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liabili</a:t>
            </a:r>
            <a:r>
              <a:rPr sz="3200" spc="-10" dirty="0">
                <a:solidFill>
                  <a:prstClr val="black"/>
                </a:solidFill>
                <a:latin typeface="Century Gothic"/>
                <a:cs typeface="Century Gothic"/>
              </a:rPr>
              <a:t>t</a:t>
            </a:r>
            <a:r>
              <a:rPr sz="3200" dirty="0">
                <a:solidFill>
                  <a:prstClr val="black"/>
                </a:solidFill>
                <a:latin typeface="Century Gothic"/>
                <a:cs typeface="Century Gothic"/>
              </a:rPr>
              <a:t>y</a:t>
            </a:r>
            <a:r>
              <a:rPr sz="3200" spc="-5" dirty="0">
                <a:solidFill>
                  <a:prstClr val="black"/>
                </a:solidFill>
                <a:latin typeface="Century Gothic"/>
                <a:cs typeface="Century Gothic"/>
              </a:rPr>
              <a:t> </a:t>
            </a:r>
            <a:r>
              <a:rPr sz="3200" spc="-15" dirty="0">
                <a:solidFill>
                  <a:prstClr val="black"/>
                </a:solidFill>
                <a:latin typeface="Century Gothic"/>
                <a:cs typeface="Century Gothic"/>
              </a:rPr>
              <a:t>of</a:t>
            </a:r>
            <a:r>
              <a:rPr sz="3200" spc="-5" dirty="0">
                <a:solidFill>
                  <a:prstClr val="black"/>
                </a:solidFill>
                <a:latin typeface="Century Gothic"/>
                <a:cs typeface="Century Gothic"/>
              </a:rPr>
              <a:t> </a:t>
            </a:r>
            <a:r>
              <a:rPr sz="3200" spc="-25" dirty="0">
                <a:solidFill>
                  <a:prstClr val="black"/>
                </a:solidFill>
                <a:latin typeface="Century Gothic"/>
                <a:cs typeface="Century Gothic"/>
              </a:rPr>
              <a:t>commun</a:t>
            </a:r>
            <a:r>
              <a:rPr sz="3200" dirty="0">
                <a:solidFill>
                  <a:prstClr val="black"/>
                </a:solidFill>
                <a:latin typeface="Century Gothic"/>
                <a:cs typeface="Century Gothic"/>
              </a:rPr>
              <a:t>ica</a:t>
            </a:r>
            <a:r>
              <a:rPr sz="3200" spc="-10" dirty="0">
                <a:solidFill>
                  <a:prstClr val="black"/>
                </a:solidFill>
                <a:latin typeface="Century Gothic"/>
                <a:cs typeface="Century Gothic"/>
              </a:rPr>
              <a:t>t</a:t>
            </a:r>
            <a:r>
              <a:rPr sz="3200" dirty="0">
                <a:solidFill>
                  <a:prstClr val="black"/>
                </a:solidFill>
                <a:latin typeface="Century Gothic"/>
                <a:cs typeface="Century Gothic"/>
              </a:rPr>
              <a:t>i</a:t>
            </a:r>
            <a:r>
              <a:rPr sz="3200" spc="-20" dirty="0">
                <a:solidFill>
                  <a:prstClr val="black"/>
                </a:solidFill>
                <a:latin typeface="Century Gothic"/>
                <a:cs typeface="Century Gothic"/>
              </a:rPr>
              <a:t>on</a:t>
            </a:r>
            <a:endParaRPr sz="3200" dirty="0">
              <a:solidFill>
                <a:prstClr val="black"/>
              </a:solidFill>
              <a:latin typeface="Century Gothic"/>
              <a:cs typeface="Century Gothic"/>
            </a:endParaRPr>
          </a:p>
          <a:p>
            <a:pPr>
              <a:spcBef>
                <a:spcPts val="35"/>
              </a:spcBef>
            </a:pPr>
            <a:endParaRPr sz="3200" dirty="0">
              <a:solidFill>
                <a:prstClr val="black"/>
              </a:solidFill>
              <a:latin typeface="Times New Roman"/>
              <a:cs typeface="Times New Roman"/>
            </a:endParaRPr>
          </a:p>
          <a:p>
            <a:pPr marL="12700"/>
            <a:r>
              <a:rPr sz="3200" dirty="0">
                <a:solidFill>
                  <a:prstClr val="black"/>
                </a:solidFill>
                <a:latin typeface="Century Gothic"/>
                <a:cs typeface="Century Gothic"/>
              </a:rPr>
              <a:t>G</a:t>
            </a:r>
            <a:r>
              <a:rPr sz="3200" spc="-10" dirty="0">
                <a:solidFill>
                  <a:prstClr val="black"/>
                </a:solidFill>
                <a:latin typeface="Century Gothic"/>
                <a:cs typeface="Century Gothic"/>
              </a:rPr>
              <a:t>rid</a:t>
            </a:r>
            <a:r>
              <a:rPr sz="3200" spc="-5" dirty="0">
                <a:solidFill>
                  <a:prstClr val="black"/>
                </a:solidFill>
                <a:latin typeface="Century Gothic"/>
                <a:cs typeface="Century Gothic"/>
              </a:rPr>
              <a:t> </a:t>
            </a:r>
            <a:r>
              <a:rPr sz="3200" dirty="0">
                <a:solidFill>
                  <a:prstClr val="black"/>
                </a:solidFill>
                <a:latin typeface="Century Gothic"/>
                <a:cs typeface="Century Gothic"/>
              </a:rPr>
              <a:t>l</a:t>
            </a:r>
            <a:r>
              <a:rPr sz="3200" spc="-20" dirty="0">
                <a:solidFill>
                  <a:prstClr val="black"/>
                </a:solidFill>
                <a:latin typeface="Century Gothic"/>
                <a:cs typeface="Century Gothic"/>
              </a:rPr>
              <a:t>e</a:t>
            </a:r>
            <a:r>
              <a:rPr sz="3200" dirty="0">
                <a:solidFill>
                  <a:prstClr val="black"/>
                </a:solidFill>
                <a:latin typeface="Century Gothic"/>
                <a:cs typeface="Century Gothic"/>
              </a:rPr>
              <a:t>v</a:t>
            </a:r>
            <a:r>
              <a:rPr sz="3200" spc="-20" dirty="0">
                <a:solidFill>
                  <a:prstClr val="black"/>
                </a:solidFill>
                <a:latin typeface="Century Gothic"/>
                <a:cs typeface="Century Gothic"/>
              </a:rPr>
              <a:t>e</a:t>
            </a:r>
            <a:r>
              <a:rPr sz="3200" dirty="0">
                <a:solidFill>
                  <a:prstClr val="black"/>
                </a:solidFill>
                <a:latin typeface="Century Gothic"/>
                <a:cs typeface="Century Gothic"/>
              </a:rPr>
              <a:t>l</a:t>
            </a:r>
            <a:r>
              <a:rPr sz="3200" spc="-5" dirty="0">
                <a:solidFill>
                  <a:prstClr val="black"/>
                </a:solidFill>
                <a:latin typeface="Century Gothic"/>
                <a:cs typeface="Century Gothic"/>
              </a:rPr>
              <a:t> </a:t>
            </a:r>
            <a:r>
              <a:rPr sz="3200" dirty="0">
                <a:solidFill>
                  <a:prstClr val="black"/>
                </a:solidFill>
                <a:latin typeface="Century Gothic"/>
                <a:cs typeface="Century Gothic"/>
              </a:rPr>
              <a:t>s</a:t>
            </a:r>
            <a:r>
              <a:rPr sz="3200" spc="-20" dirty="0">
                <a:solidFill>
                  <a:prstClr val="black"/>
                </a:solidFill>
                <a:latin typeface="Century Gothic"/>
                <a:cs typeface="Century Gothic"/>
              </a:rPr>
              <a:t>econ</a:t>
            </a:r>
            <a:r>
              <a:rPr sz="3200" dirty="0">
                <a:solidFill>
                  <a:prstClr val="black"/>
                </a:solidFill>
                <a:latin typeface="Century Gothic"/>
                <a:cs typeface="Century Gothic"/>
              </a:rPr>
              <a:t>da</a:t>
            </a:r>
            <a:r>
              <a:rPr sz="3200" spc="-10" dirty="0">
                <a:solidFill>
                  <a:prstClr val="black"/>
                </a:solidFill>
                <a:latin typeface="Century Gothic"/>
                <a:cs typeface="Century Gothic"/>
              </a:rPr>
              <a:t>r</a:t>
            </a:r>
            <a:r>
              <a:rPr sz="3200" dirty="0">
                <a:solidFill>
                  <a:prstClr val="black"/>
                </a:solidFill>
                <a:latin typeface="Century Gothic"/>
                <a:cs typeface="Century Gothic"/>
              </a:rPr>
              <a:t>y</a:t>
            </a:r>
            <a:r>
              <a:rPr sz="3200" spc="-5" dirty="0">
                <a:solidFill>
                  <a:prstClr val="black"/>
                </a:solidFill>
                <a:latin typeface="Century Gothic"/>
                <a:cs typeface="Century Gothic"/>
              </a:rPr>
              <a:t> </a:t>
            </a:r>
            <a:r>
              <a:rPr sz="3200" spc="-20" dirty="0">
                <a:solidFill>
                  <a:prstClr val="black"/>
                </a:solidFill>
                <a:latin typeface="Century Gothic"/>
                <a:cs typeface="Century Gothic"/>
              </a:rPr>
              <a:t>cont</a:t>
            </a:r>
            <a:r>
              <a:rPr sz="3200" spc="-25" dirty="0">
                <a:solidFill>
                  <a:prstClr val="black"/>
                </a:solidFill>
                <a:latin typeface="Century Gothic"/>
                <a:cs typeface="Century Gothic"/>
              </a:rPr>
              <a:t>r</a:t>
            </a:r>
            <a:r>
              <a:rPr sz="3200" spc="-20" dirty="0">
                <a:solidFill>
                  <a:prstClr val="black"/>
                </a:solidFill>
                <a:latin typeface="Century Gothic"/>
                <a:cs typeface="Century Gothic"/>
              </a:rPr>
              <a:t>o</a:t>
            </a:r>
            <a:r>
              <a:rPr sz="3200" dirty="0">
                <a:solidFill>
                  <a:prstClr val="black"/>
                </a:solidFill>
                <a:latin typeface="Century Gothic"/>
                <a:cs typeface="Century Gothic"/>
              </a:rPr>
              <a:t>l</a:t>
            </a:r>
            <a:r>
              <a:rPr sz="3200" spc="-5" dirty="0">
                <a:solidFill>
                  <a:prstClr val="black"/>
                </a:solidFill>
                <a:latin typeface="Century Gothic"/>
                <a:cs typeface="Century Gothic"/>
              </a:rPr>
              <a:t> (</a:t>
            </a:r>
            <a:r>
              <a:rPr sz="3200" dirty="0">
                <a:solidFill>
                  <a:prstClr val="black"/>
                </a:solidFill>
                <a:latin typeface="Century Gothic"/>
                <a:cs typeface="Century Gothic"/>
              </a:rPr>
              <a:t>bala</a:t>
            </a:r>
            <a:r>
              <a:rPr sz="3200" spc="-20" dirty="0">
                <a:solidFill>
                  <a:prstClr val="black"/>
                </a:solidFill>
                <a:latin typeface="Century Gothic"/>
                <a:cs typeface="Century Gothic"/>
              </a:rPr>
              <a:t>n</a:t>
            </a:r>
            <a:r>
              <a:rPr sz="3200" dirty="0">
                <a:solidFill>
                  <a:prstClr val="black"/>
                </a:solidFill>
                <a:latin typeface="Century Gothic"/>
                <a:cs typeface="Century Gothic"/>
              </a:rPr>
              <a:t>ci</a:t>
            </a:r>
            <a:r>
              <a:rPr sz="3200" spc="-20" dirty="0">
                <a:solidFill>
                  <a:prstClr val="black"/>
                </a:solidFill>
                <a:latin typeface="Century Gothic"/>
                <a:cs typeface="Century Gothic"/>
              </a:rPr>
              <a:t>ng</a:t>
            </a:r>
            <a:r>
              <a:rPr sz="3200" spc="-5" dirty="0">
                <a:solidFill>
                  <a:prstClr val="black"/>
                </a:solidFill>
                <a:latin typeface="Century Gothic"/>
                <a:cs typeface="Century Gothic"/>
              </a:rPr>
              <a:t> </a:t>
            </a:r>
            <a:r>
              <a:rPr sz="3200" spc="-20" dirty="0">
                <a:solidFill>
                  <a:prstClr val="black"/>
                </a:solidFill>
                <a:latin typeface="Century Gothic"/>
                <a:cs typeface="Century Gothic"/>
              </a:rPr>
              <a:t>cont</a:t>
            </a:r>
            <a:r>
              <a:rPr sz="3200" spc="-25" dirty="0">
                <a:solidFill>
                  <a:prstClr val="black"/>
                </a:solidFill>
                <a:latin typeface="Century Gothic"/>
                <a:cs typeface="Century Gothic"/>
              </a:rPr>
              <a:t>r</a:t>
            </a:r>
            <a:r>
              <a:rPr sz="3200" spc="-20" dirty="0">
                <a:solidFill>
                  <a:prstClr val="black"/>
                </a:solidFill>
                <a:latin typeface="Century Gothic"/>
                <a:cs typeface="Century Gothic"/>
              </a:rPr>
              <a:t>o</a:t>
            </a:r>
            <a:r>
              <a:rPr sz="3200" dirty="0">
                <a:solidFill>
                  <a:prstClr val="black"/>
                </a:solidFill>
                <a:latin typeface="Century Gothic"/>
                <a:cs typeface="Century Gothic"/>
              </a:rPr>
              <a:t>ls</a:t>
            </a:r>
            <a:r>
              <a:rPr sz="3200" spc="-5" dirty="0">
                <a:solidFill>
                  <a:prstClr val="black"/>
                </a:solidFill>
                <a:latin typeface="Century Gothic"/>
                <a:cs typeface="Century Gothic"/>
              </a:rPr>
              <a:t> </a:t>
            </a:r>
            <a:r>
              <a:rPr sz="3200" dirty="0">
                <a:solidFill>
                  <a:prstClr val="black"/>
                </a:solidFill>
                <a:latin typeface="Century Gothic"/>
                <a:cs typeface="Century Gothic"/>
              </a:rPr>
              <a:t>/</a:t>
            </a:r>
            <a:r>
              <a:rPr sz="3200" spc="-5" dirty="0">
                <a:solidFill>
                  <a:prstClr val="black"/>
                </a:solidFill>
                <a:latin typeface="Century Gothic"/>
                <a:cs typeface="Century Gothic"/>
              </a:rPr>
              <a:t> </a:t>
            </a:r>
            <a:r>
              <a:rPr sz="3200" spc="-30" dirty="0">
                <a:solidFill>
                  <a:prstClr val="black"/>
                </a:solidFill>
                <a:latin typeface="Century Gothic"/>
                <a:cs typeface="Century Gothic"/>
              </a:rPr>
              <a:t>A</a:t>
            </a:r>
            <a:r>
              <a:rPr sz="3200" dirty="0">
                <a:solidFill>
                  <a:prstClr val="black"/>
                </a:solidFill>
                <a:latin typeface="Century Gothic"/>
                <a:cs typeface="Century Gothic"/>
              </a:rPr>
              <a:t>GC)</a:t>
            </a:r>
          </a:p>
          <a:p>
            <a:pPr marL="2124710" indent="-413384">
              <a:spcBef>
                <a:spcPts val="40"/>
              </a:spcBef>
              <a:buFont typeface="Century Gothic"/>
              <a:buChar char="-"/>
              <a:tabLst>
                <a:tab pos="2125345" algn="l"/>
              </a:tabLst>
            </a:pPr>
            <a:r>
              <a:rPr sz="3200" dirty="0">
                <a:solidFill>
                  <a:prstClr val="black"/>
                </a:solidFill>
                <a:latin typeface="Century Gothic"/>
                <a:cs typeface="Century Gothic"/>
              </a:rPr>
              <a:t>is</a:t>
            </a:r>
            <a:r>
              <a:rPr sz="3200" spc="-5" dirty="0">
                <a:solidFill>
                  <a:prstClr val="black"/>
                </a:solidFill>
                <a:latin typeface="Century Gothic"/>
                <a:cs typeface="Century Gothic"/>
              </a:rPr>
              <a:t> </a:t>
            </a:r>
            <a:r>
              <a:rPr sz="3200" dirty="0">
                <a:solidFill>
                  <a:prstClr val="black"/>
                </a:solidFill>
                <a:latin typeface="Century Gothic"/>
                <a:cs typeface="Century Gothic"/>
              </a:rPr>
              <a:t>d</a:t>
            </a:r>
            <a:r>
              <a:rPr sz="3200" spc="-20" dirty="0">
                <a:solidFill>
                  <a:prstClr val="black"/>
                </a:solidFill>
                <a:latin typeface="Century Gothic"/>
                <a:cs typeface="Century Gothic"/>
              </a:rPr>
              <a:t>e</a:t>
            </a:r>
            <a:r>
              <a:rPr sz="3200" dirty="0">
                <a:solidFill>
                  <a:prstClr val="black"/>
                </a:solidFill>
                <a:latin typeface="Century Gothic"/>
                <a:cs typeface="Century Gothic"/>
              </a:rPr>
              <a:t>p</a:t>
            </a:r>
            <a:r>
              <a:rPr sz="3200" spc="-20" dirty="0">
                <a:solidFill>
                  <a:prstClr val="black"/>
                </a:solidFill>
                <a:latin typeface="Century Gothic"/>
                <a:cs typeface="Century Gothic"/>
              </a:rPr>
              <a:t>en</a:t>
            </a:r>
            <a:r>
              <a:rPr sz="3200" dirty="0">
                <a:solidFill>
                  <a:prstClr val="black"/>
                </a:solidFill>
                <a:latin typeface="Century Gothic"/>
                <a:cs typeface="Century Gothic"/>
              </a:rPr>
              <a:t>d</a:t>
            </a:r>
            <a:r>
              <a:rPr sz="3200" spc="-15" dirty="0">
                <a:solidFill>
                  <a:prstClr val="black"/>
                </a:solidFill>
                <a:latin typeface="Century Gothic"/>
                <a:cs typeface="Century Gothic"/>
              </a:rPr>
              <a:t>ent</a:t>
            </a:r>
            <a:r>
              <a:rPr sz="3200" spc="-5" dirty="0">
                <a:solidFill>
                  <a:prstClr val="black"/>
                </a:solidFill>
                <a:latin typeface="Century Gothic"/>
                <a:cs typeface="Century Gothic"/>
              </a:rPr>
              <a:t> </a:t>
            </a:r>
            <a:r>
              <a:rPr sz="3200" spc="-20" dirty="0">
                <a:solidFill>
                  <a:prstClr val="black"/>
                </a:solidFill>
                <a:latin typeface="Century Gothic"/>
                <a:cs typeface="Century Gothic"/>
              </a:rPr>
              <a:t>on</a:t>
            </a:r>
            <a:r>
              <a:rPr sz="3200" spc="-5" dirty="0">
                <a:solidFill>
                  <a:prstClr val="black"/>
                </a:solidFill>
                <a:latin typeface="Century Gothic"/>
                <a:cs typeface="Century Gothic"/>
              </a:rPr>
              <a:t> </a:t>
            </a:r>
            <a:r>
              <a:rPr sz="3200" spc="-25" dirty="0">
                <a:solidFill>
                  <a:prstClr val="black"/>
                </a:solidFill>
                <a:latin typeface="Century Gothic"/>
                <a:cs typeface="Century Gothic"/>
              </a:rPr>
              <a:t>commun</a:t>
            </a:r>
            <a:r>
              <a:rPr sz="3200" dirty="0">
                <a:solidFill>
                  <a:prstClr val="black"/>
                </a:solidFill>
                <a:latin typeface="Century Gothic"/>
                <a:cs typeface="Century Gothic"/>
              </a:rPr>
              <a:t>ica</a:t>
            </a:r>
            <a:r>
              <a:rPr sz="3200" spc="-10" dirty="0">
                <a:solidFill>
                  <a:prstClr val="black"/>
                </a:solidFill>
                <a:latin typeface="Century Gothic"/>
                <a:cs typeface="Century Gothic"/>
              </a:rPr>
              <a:t>t</a:t>
            </a:r>
            <a:r>
              <a:rPr sz="3200" dirty="0">
                <a:solidFill>
                  <a:prstClr val="black"/>
                </a:solidFill>
                <a:latin typeface="Century Gothic"/>
                <a:cs typeface="Century Gothic"/>
              </a:rPr>
              <a:t>i</a:t>
            </a:r>
            <a:r>
              <a:rPr sz="3200" spc="-20" dirty="0">
                <a:solidFill>
                  <a:prstClr val="black"/>
                </a:solidFill>
                <a:latin typeface="Century Gothic"/>
                <a:cs typeface="Century Gothic"/>
              </a:rPr>
              <a:t>on</a:t>
            </a:r>
            <a:r>
              <a:rPr sz="3200" spc="-5" dirty="0">
                <a:solidFill>
                  <a:prstClr val="black"/>
                </a:solidFill>
                <a:latin typeface="Century Gothic"/>
                <a:cs typeface="Century Gothic"/>
              </a:rPr>
              <a:t> </a:t>
            </a:r>
            <a:r>
              <a:rPr sz="3200" spc="-20" dirty="0">
                <a:solidFill>
                  <a:prstClr val="black"/>
                </a:solidFill>
                <a:latin typeface="Century Gothic"/>
                <a:cs typeface="Century Gothic"/>
              </a:rPr>
              <a:t>ch</a:t>
            </a:r>
            <a:r>
              <a:rPr sz="3200" dirty="0">
                <a:solidFill>
                  <a:prstClr val="black"/>
                </a:solidFill>
                <a:latin typeface="Century Gothic"/>
                <a:cs typeface="Century Gothic"/>
              </a:rPr>
              <a:t>a</a:t>
            </a:r>
            <a:r>
              <a:rPr sz="3200" spc="-20" dirty="0">
                <a:solidFill>
                  <a:prstClr val="black"/>
                </a:solidFill>
                <a:latin typeface="Century Gothic"/>
                <a:cs typeface="Century Gothic"/>
              </a:rPr>
              <a:t>nne</a:t>
            </a:r>
            <a:r>
              <a:rPr sz="3200" dirty="0">
                <a:solidFill>
                  <a:prstClr val="black"/>
                </a:solidFill>
                <a:latin typeface="Century Gothic"/>
                <a:cs typeface="Century Gothic"/>
              </a:rPr>
              <a:t>ls</a:t>
            </a:r>
          </a:p>
          <a:p>
            <a:pPr marL="2124710" indent="-413384">
              <a:spcBef>
                <a:spcPts val="40"/>
              </a:spcBef>
              <a:buFont typeface="Century Gothic"/>
              <a:buChar char="-"/>
              <a:tabLst>
                <a:tab pos="2125345" algn="l"/>
              </a:tabLst>
            </a:pPr>
            <a:r>
              <a:rPr sz="3200" dirty="0">
                <a:solidFill>
                  <a:prstClr val="black"/>
                </a:solidFill>
                <a:latin typeface="Century Gothic"/>
                <a:cs typeface="Century Gothic"/>
              </a:rPr>
              <a:t>is</a:t>
            </a:r>
            <a:r>
              <a:rPr sz="3200" spc="-5" dirty="0">
                <a:solidFill>
                  <a:prstClr val="black"/>
                </a:solidFill>
                <a:latin typeface="Century Gothic"/>
                <a:cs typeface="Century Gothic"/>
              </a:rPr>
              <a:t> </a:t>
            </a:r>
            <a:r>
              <a:rPr sz="3200" dirty="0">
                <a:solidFill>
                  <a:prstClr val="black"/>
                </a:solidFill>
                <a:latin typeface="Century Gothic"/>
                <a:cs typeface="Century Gothic"/>
              </a:rPr>
              <a:t>d</a:t>
            </a:r>
            <a:r>
              <a:rPr sz="3200" spc="-20" dirty="0">
                <a:solidFill>
                  <a:prstClr val="black"/>
                </a:solidFill>
                <a:latin typeface="Century Gothic"/>
                <a:cs typeface="Century Gothic"/>
              </a:rPr>
              <a:t>e</a:t>
            </a:r>
            <a:r>
              <a:rPr sz="3200" dirty="0">
                <a:solidFill>
                  <a:prstClr val="black"/>
                </a:solidFill>
                <a:latin typeface="Century Gothic"/>
                <a:cs typeface="Century Gothic"/>
              </a:rPr>
              <a:t>p</a:t>
            </a:r>
            <a:r>
              <a:rPr sz="3200" spc="-20" dirty="0">
                <a:solidFill>
                  <a:prstClr val="black"/>
                </a:solidFill>
                <a:latin typeface="Century Gothic"/>
                <a:cs typeface="Century Gothic"/>
              </a:rPr>
              <a:t>en</a:t>
            </a:r>
            <a:r>
              <a:rPr sz="3200" dirty="0">
                <a:solidFill>
                  <a:prstClr val="black"/>
                </a:solidFill>
                <a:latin typeface="Century Gothic"/>
                <a:cs typeface="Century Gothic"/>
              </a:rPr>
              <a:t>d</a:t>
            </a:r>
            <a:r>
              <a:rPr sz="3200" spc="-15" dirty="0">
                <a:solidFill>
                  <a:prstClr val="black"/>
                </a:solidFill>
                <a:latin typeface="Century Gothic"/>
                <a:cs typeface="Century Gothic"/>
              </a:rPr>
              <a:t>ent</a:t>
            </a:r>
            <a:r>
              <a:rPr sz="3200" spc="-5" dirty="0">
                <a:solidFill>
                  <a:prstClr val="black"/>
                </a:solidFill>
                <a:latin typeface="Century Gothic"/>
                <a:cs typeface="Century Gothic"/>
              </a:rPr>
              <a:t> </a:t>
            </a:r>
            <a:r>
              <a:rPr sz="3200" spc="-20" dirty="0">
                <a:solidFill>
                  <a:prstClr val="black"/>
                </a:solidFill>
                <a:latin typeface="Century Gothic"/>
                <a:cs typeface="Century Gothic"/>
              </a:rPr>
              <a:t>on</a:t>
            </a:r>
            <a:r>
              <a:rPr sz="3200" spc="-5" dirty="0">
                <a:solidFill>
                  <a:prstClr val="black"/>
                </a:solidFill>
                <a:latin typeface="Century Gothic"/>
                <a:cs typeface="Century Gothic"/>
              </a:rPr>
              <a:t> </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liabili</a:t>
            </a:r>
            <a:r>
              <a:rPr sz="3200" spc="-10" dirty="0">
                <a:solidFill>
                  <a:prstClr val="black"/>
                </a:solidFill>
                <a:latin typeface="Century Gothic"/>
                <a:cs typeface="Century Gothic"/>
              </a:rPr>
              <a:t>t</a:t>
            </a:r>
            <a:r>
              <a:rPr sz="3200" dirty="0">
                <a:solidFill>
                  <a:prstClr val="black"/>
                </a:solidFill>
                <a:latin typeface="Century Gothic"/>
                <a:cs typeface="Century Gothic"/>
              </a:rPr>
              <a:t>y</a:t>
            </a:r>
            <a:r>
              <a:rPr sz="3200" spc="-5" dirty="0">
                <a:solidFill>
                  <a:prstClr val="black"/>
                </a:solidFill>
                <a:latin typeface="Century Gothic"/>
                <a:cs typeface="Century Gothic"/>
              </a:rPr>
              <a:t> </a:t>
            </a:r>
            <a:r>
              <a:rPr sz="3200" spc="-15" dirty="0">
                <a:solidFill>
                  <a:prstClr val="black"/>
                </a:solidFill>
                <a:latin typeface="Century Gothic"/>
                <a:cs typeface="Century Gothic"/>
              </a:rPr>
              <a:t>of</a:t>
            </a:r>
            <a:r>
              <a:rPr sz="3200" spc="-5" dirty="0">
                <a:solidFill>
                  <a:prstClr val="black"/>
                </a:solidFill>
                <a:latin typeface="Century Gothic"/>
                <a:cs typeface="Century Gothic"/>
              </a:rPr>
              <a:t> </a:t>
            </a:r>
            <a:r>
              <a:rPr sz="3200" spc="-25" dirty="0">
                <a:solidFill>
                  <a:prstClr val="black"/>
                </a:solidFill>
                <a:latin typeface="Century Gothic"/>
                <a:cs typeface="Century Gothic"/>
              </a:rPr>
              <a:t>commun</a:t>
            </a:r>
            <a:r>
              <a:rPr sz="3200" dirty="0">
                <a:solidFill>
                  <a:prstClr val="black"/>
                </a:solidFill>
                <a:latin typeface="Century Gothic"/>
                <a:cs typeface="Century Gothic"/>
              </a:rPr>
              <a:t>ica</a:t>
            </a:r>
            <a:r>
              <a:rPr sz="3200" spc="-10" dirty="0">
                <a:solidFill>
                  <a:prstClr val="black"/>
                </a:solidFill>
                <a:latin typeface="Century Gothic"/>
                <a:cs typeface="Century Gothic"/>
              </a:rPr>
              <a:t>t</a:t>
            </a:r>
            <a:r>
              <a:rPr sz="3200" dirty="0">
                <a:solidFill>
                  <a:prstClr val="black"/>
                </a:solidFill>
                <a:latin typeface="Century Gothic"/>
                <a:cs typeface="Century Gothic"/>
              </a:rPr>
              <a:t>i</a:t>
            </a:r>
            <a:r>
              <a:rPr sz="3200" spc="-20" dirty="0">
                <a:solidFill>
                  <a:prstClr val="black"/>
                </a:solidFill>
                <a:latin typeface="Century Gothic"/>
                <a:cs typeface="Century Gothic"/>
              </a:rPr>
              <a:t>on</a:t>
            </a:r>
            <a:endParaRPr sz="3200" dirty="0">
              <a:solidFill>
                <a:prstClr val="black"/>
              </a:solidFill>
              <a:latin typeface="Century Gothic"/>
              <a:cs typeface="Century Gothic"/>
            </a:endParaRPr>
          </a:p>
        </p:txBody>
      </p:sp>
      <p:sp>
        <p:nvSpPr>
          <p:cNvPr id="5" name="object 2"/>
          <p:cNvSpPr txBox="1">
            <a:spLocks noGrp="1"/>
          </p:cNvSpPr>
          <p:nvPr>
            <p:ph type="title"/>
          </p:nvPr>
        </p:nvSpPr>
        <p:spPr>
          <a:xfrm>
            <a:off x="482600" y="-76200"/>
            <a:ext cx="11353800" cy="1241365"/>
          </a:xfrm>
          <a:prstGeom prst="rect">
            <a:avLst/>
          </a:prstGeom>
        </p:spPr>
        <p:txBody>
          <a:bodyPr vert="horz" wrap="square" lIns="0" tIns="558800" rIns="0" bIns="0" rtlCol="0">
            <a:spAutoFit/>
          </a:bodyPr>
          <a:lstStyle/>
          <a:p>
            <a:pPr marL="1511300">
              <a:lnSpc>
                <a:spcPct val="100000"/>
              </a:lnSpc>
            </a:pPr>
            <a:r>
              <a:rPr sz="4400" dirty="0"/>
              <a:t>I</a:t>
            </a:r>
            <a:r>
              <a:rPr sz="4400" spc="-25" dirty="0"/>
              <a:t>NS</a:t>
            </a:r>
            <a:r>
              <a:rPr sz="4400" spc="-15" dirty="0"/>
              <a:t>T</a:t>
            </a:r>
            <a:r>
              <a:rPr sz="4400" spc="-25" dirty="0"/>
              <a:t>RU</a:t>
            </a:r>
            <a:r>
              <a:rPr sz="4400" spc="-35" dirty="0"/>
              <a:t>M</a:t>
            </a:r>
            <a:r>
              <a:rPr sz="4400" spc="-5" dirty="0"/>
              <a:t>E</a:t>
            </a:r>
            <a:r>
              <a:rPr sz="4400" spc="-30" dirty="0"/>
              <a:t>N</a:t>
            </a:r>
            <a:r>
              <a:rPr sz="4400" spc="-280" dirty="0"/>
              <a:t>TA</a:t>
            </a:r>
            <a:r>
              <a:rPr sz="4400" spc="-15" dirty="0"/>
              <a:t>T</a:t>
            </a:r>
            <a:r>
              <a:rPr sz="4400" dirty="0"/>
              <a:t>I</a:t>
            </a:r>
            <a:r>
              <a:rPr sz="4400" spc="-5" dirty="0"/>
              <a:t>O</a:t>
            </a:r>
            <a:r>
              <a:rPr sz="4400" spc="-25" dirty="0"/>
              <a:t>N</a:t>
            </a:r>
            <a:r>
              <a:rPr sz="4400" spc="-5" dirty="0"/>
              <a:t> </a:t>
            </a:r>
            <a:r>
              <a:rPr sz="4400" spc="-30" dirty="0"/>
              <a:t>AN</a:t>
            </a:r>
            <a:r>
              <a:rPr sz="4400" dirty="0"/>
              <a:t>D</a:t>
            </a:r>
            <a:r>
              <a:rPr sz="4400" spc="-5" dirty="0"/>
              <a:t> </a:t>
            </a:r>
            <a:r>
              <a:rPr sz="4400" dirty="0"/>
              <a:t>C</a:t>
            </a:r>
            <a:r>
              <a:rPr sz="4400" spc="-5" dirty="0"/>
              <a:t>O</a:t>
            </a:r>
            <a:r>
              <a:rPr sz="4400" spc="-30" dirty="0"/>
              <a:t>N</a:t>
            </a:r>
            <a:r>
              <a:rPr sz="4400" spc="-15" dirty="0"/>
              <a:t>T</a:t>
            </a:r>
            <a:r>
              <a:rPr sz="4400" spc="-25" dirty="0"/>
              <a:t>R</a:t>
            </a:r>
            <a:r>
              <a:rPr sz="4400" spc="-5" dirty="0"/>
              <a:t>O</a:t>
            </a:r>
            <a:r>
              <a:rPr sz="4400" spc="-15" dirty="0"/>
              <a:t>L</a:t>
            </a:r>
          </a:p>
        </p:txBody>
      </p:sp>
      <p:sp>
        <p:nvSpPr>
          <p:cNvPr id="2" name="Slide Number Placeholder 1"/>
          <p:cNvSpPr>
            <a:spLocks noGrp="1"/>
          </p:cNvSpPr>
          <p:nvPr>
            <p:ph type="sldNum" sz="quarter" idx="7"/>
          </p:nvPr>
        </p:nvSpPr>
        <p:spPr/>
        <p:txBody>
          <a:bodyPr/>
          <a:lstStyle/>
          <a:p>
            <a:fld id="{B6F15528-21DE-4FAA-801E-634DDDAF4B2B}" type="slidenum">
              <a:rPr lang="en-US" smtClean="0">
                <a:solidFill>
                  <a:prstClr val="black">
                    <a:tint val="75000"/>
                  </a:prstClr>
                </a:solidFill>
              </a:rPr>
              <a:pPr/>
              <a:t>14</a:t>
            </a:fld>
            <a:endParaRPr lang="en-US">
              <a:solidFill>
                <a:prstClr val="black">
                  <a:tint val="75000"/>
                </a:prstClr>
              </a:solidFill>
            </a:endParaRPr>
          </a:p>
        </p:txBody>
      </p:sp>
    </p:spTree>
    <p:extLst>
      <p:ext uri="{BB962C8B-B14F-4D97-AF65-F5344CB8AC3E}">
        <p14:creationId xmlns:p14="http://schemas.microsoft.com/office/powerpoint/2010/main" val="2218977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685800" y="1371600"/>
            <a:ext cx="11988800" cy="7719101"/>
          </a:xfrm>
          <a:prstGeom prst="rect">
            <a:avLst/>
          </a:prstGeom>
        </p:spPr>
        <p:txBody>
          <a:bodyPr vert="horz" wrap="square" lIns="0" tIns="0" rIns="0" bIns="0" rtlCol="0">
            <a:spAutoFit/>
          </a:bodyPr>
          <a:lstStyle/>
          <a:p>
            <a:pPr marL="12700" marR="1022350">
              <a:lnSpc>
                <a:spcPct val="101200"/>
              </a:lnSpc>
            </a:pPr>
            <a:r>
              <a:rPr sz="3200" spc="-35" dirty="0">
                <a:solidFill>
                  <a:prstClr val="black"/>
                </a:solidFill>
                <a:latin typeface="Century Gothic"/>
                <a:cs typeface="Century Gothic"/>
              </a:rPr>
              <a:t>M</a:t>
            </a:r>
            <a:r>
              <a:rPr sz="3200" spc="-20" dirty="0">
                <a:solidFill>
                  <a:prstClr val="black"/>
                </a:solidFill>
                <a:latin typeface="Century Gothic"/>
                <a:cs typeface="Century Gothic"/>
              </a:rPr>
              <a:t>o</a:t>
            </a:r>
            <a:r>
              <a:rPr sz="3200" dirty="0">
                <a:solidFill>
                  <a:prstClr val="black"/>
                </a:solidFill>
                <a:latin typeface="Century Gothic"/>
                <a:cs typeface="Century Gothic"/>
              </a:rPr>
              <a:t>d</a:t>
            </a:r>
            <a:r>
              <a:rPr sz="3200" spc="-20" dirty="0">
                <a:solidFill>
                  <a:prstClr val="black"/>
                </a:solidFill>
                <a:latin typeface="Century Gothic"/>
                <a:cs typeface="Century Gothic"/>
              </a:rPr>
              <a:t>e</a:t>
            </a:r>
            <a:r>
              <a:rPr sz="3200" dirty="0">
                <a:solidFill>
                  <a:prstClr val="black"/>
                </a:solidFill>
                <a:latin typeface="Century Gothic"/>
                <a:cs typeface="Century Gothic"/>
              </a:rPr>
              <a:t>li</a:t>
            </a:r>
            <a:r>
              <a:rPr sz="3200" spc="-20" dirty="0">
                <a:solidFill>
                  <a:prstClr val="black"/>
                </a:solidFill>
                <a:latin typeface="Century Gothic"/>
                <a:cs typeface="Century Gothic"/>
              </a:rPr>
              <a:t>ng</a:t>
            </a:r>
            <a:r>
              <a:rPr sz="3200" spc="-5" dirty="0">
                <a:solidFill>
                  <a:prstClr val="black"/>
                </a:solidFill>
                <a:latin typeface="Century Gothic"/>
                <a:cs typeface="Century Gothic"/>
              </a:rPr>
              <a:t> </a:t>
            </a:r>
            <a:r>
              <a:rPr sz="3200" spc="-15" dirty="0">
                <a:solidFill>
                  <a:prstClr val="black"/>
                </a:solidFill>
                <a:latin typeface="Century Gothic"/>
                <a:cs typeface="Century Gothic"/>
              </a:rPr>
              <a:t>of</a:t>
            </a:r>
            <a:r>
              <a:rPr sz="3200" spc="-5" dirty="0">
                <a:solidFill>
                  <a:prstClr val="black"/>
                </a:solidFill>
                <a:latin typeface="Century Gothic"/>
                <a:cs typeface="Century Gothic"/>
              </a:rPr>
              <a:t> </a:t>
            </a:r>
            <a:r>
              <a:rPr sz="3200" spc="-15" dirty="0">
                <a:solidFill>
                  <a:prstClr val="black"/>
                </a:solidFill>
                <a:latin typeface="Century Gothic"/>
                <a:cs typeface="Century Gothic"/>
              </a:rPr>
              <a:t>tur</a:t>
            </a:r>
            <a:r>
              <a:rPr sz="3200" dirty="0">
                <a:solidFill>
                  <a:prstClr val="black"/>
                </a:solidFill>
                <a:latin typeface="Century Gothic"/>
                <a:cs typeface="Century Gothic"/>
              </a:rPr>
              <a:t>bi</a:t>
            </a:r>
            <a:r>
              <a:rPr sz="3200" spc="-20" dirty="0">
                <a:solidFill>
                  <a:prstClr val="black"/>
                </a:solidFill>
                <a:latin typeface="Century Gothic"/>
                <a:cs typeface="Century Gothic"/>
              </a:rPr>
              <a:t>ne-go</a:t>
            </a:r>
            <a:r>
              <a:rPr sz="3200" dirty="0">
                <a:solidFill>
                  <a:prstClr val="black"/>
                </a:solidFill>
                <a:latin typeface="Century Gothic"/>
                <a:cs typeface="Century Gothic"/>
              </a:rPr>
              <a:t>v</a:t>
            </a:r>
            <a:r>
              <a:rPr sz="3200" spc="-20" dirty="0">
                <a:solidFill>
                  <a:prstClr val="black"/>
                </a:solidFill>
                <a:latin typeface="Century Gothic"/>
                <a:cs typeface="Century Gothic"/>
              </a:rPr>
              <a:t>e</a:t>
            </a:r>
            <a:r>
              <a:rPr sz="3200" spc="45" dirty="0">
                <a:solidFill>
                  <a:prstClr val="black"/>
                </a:solidFill>
                <a:latin typeface="Century Gothic"/>
                <a:cs typeface="Century Gothic"/>
              </a:rPr>
              <a:t>r</a:t>
            </a:r>
            <a:r>
              <a:rPr sz="3200" spc="-15" dirty="0">
                <a:solidFill>
                  <a:prstClr val="black"/>
                </a:solidFill>
                <a:latin typeface="Century Gothic"/>
                <a:cs typeface="Century Gothic"/>
              </a:rPr>
              <a:t>nor</a:t>
            </a:r>
            <a:r>
              <a:rPr sz="3200" spc="-5" dirty="0">
                <a:solidFill>
                  <a:prstClr val="black"/>
                </a:solidFill>
                <a:latin typeface="Century Gothic"/>
                <a:cs typeface="Century Gothic"/>
              </a:rPr>
              <a:t> </a:t>
            </a:r>
            <a:r>
              <a:rPr sz="3200" spc="-20" dirty="0">
                <a:solidFill>
                  <a:prstClr val="black"/>
                </a:solidFill>
                <a:latin typeface="Century Gothic"/>
                <a:cs typeface="Century Gothic"/>
              </a:rPr>
              <a:t>cont</a:t>
            </a:r>
            <a:r>
              <a:rPr sz="3200" spc="-25" dirty="0">
                <a:solidFill>
                  <a:prstClr val="black"/>
                </a:solidFill>
                <a:latin typeface="Century Gothic"/>
                <a:cs typeface="Century Gothic"/>
              </a:rPr>
              <a:t>r</a:t>
            </a:r>
            <a:r>
              <a:rPr sz="3200" spc="-20" dirty="0">
                <a:solidFill>
                  <a:prstClr val="black"/>
                </a:solidFill>
                <a:latin typeface="Century Gothic"/>
                <a:cs typeface="Century Gothic"/>
              </a:rPr>
              <a:t>o</a:t>
            </a:r>
            <a:r>
              <a:rPr sz="3200" dirty="0">
                <a:solidFill>
                  <a:prstClr val="black"/>
                </a:solidFill>
                <a:latin typeface="Century Gothic"/>
                <a:cs typeface="Century Gothic"/>
              </a:rPr>
              <a:t>ls</a:t>
            </a:r>
            <a:r>
              <a:rPr sz="3200" spc="-5" dirty="0">
                <a:solidFill>
                  <a:prstClr val="black"/>
                </a:solidFill>
                <a:latin typeface="Century Gothic"/>
                <a:cs typeface="Century Gothic"/>
              </a:rPr>
              <a:t> </a:t>
            </a:r>
            <a:r>
              <a:rPr sz="3200" spc="-20" dirty="0">
                <a:solidFill>
                  <a:prstClr val="black"/>
                </a:solidFill>
                <a:latin typeface="Century Gothic"/>
                <a:cs typeface="Century Gothic"/>
              </a:rPr>
              <a:t>h</a:t>
            </a:r>
            <a:r>
              <a:rPr sz="3200" dirty="0">
                <a:solidFill>
                  <a:prstClr val="black"/>
                </a:solidFill>
                <a:latin typeface="Century Gothic"/>
                <a:cs typeface="Century Gothic"/>
              </a:rPr>
              <a:t>as</a:t>
            </a:r>
            <a:r>
              <a:rPr sz="3200" spc="-5" dirty="0">
                <a:solidFill>
                  <a:prstClr val="black"/>
                </a:solidFill>
                <a:latin typeface="Century Gothic"/>
                <a:cs typeface="Century Gothic"/>
              </a:rPr>
              <a:t> </a:t>
            </a:r>
            <a:r>
              <a:rPr sz="3200" dirty="0">
                <a:solidFill>
                  <a:prstClr val="black"/>
                </a:solidFill>
                <a:latin typeface="Century Gothic"/>
                <a:cs typeface="Century Gothic"/>
              </a:rPr>
              <a:t>b</a:t>
            </a:r>
            <a:r>
              <a:rPr sz="3200" spc="-20" dirty="0">
                <a:solidFill>
                  <a:prstClr val="black"/>
                </a:solidFill>
                <a:latin typeface="Century Gothic"/>
                <a:cs typeface="Century Gothic"/>
              </a:rPr>
              <a:t>een</a:t>
            </a:r>
            <a:r>
              <a:rPr sz="3200" spc="-5" dirty="0">
                <a:solidFill>
                  <a:prstClr val="black"/>
                </a:solidFill>
                <a:latin typeface="Century Gothic"/>
                <a:cs typeface="Century Gothic"/>
              </a:rPr>
              <a:t> </a:t>
            </a:r>
            <a:r>
              <a:rPr sz="3200" dirty="0">
                <a:solidFill>
                  <a:prstClr val="black"/>
                </a:solidFill>
                <a:latin typeface="Century Gothic"/>
                <a:cs typeface="Century Gothic"/>
              </a:rPr>
              <a:t>s</a:t>
            </a:r>
            <a:r>
              <a:rPr sz="3200" spc="-20" dirty="0">
                <a:solidFill>
                  <a:prstClr val="black"/>
                </a:solidFill>
                <a:latin typeface="Century Gothic"/>
                <a:cs typeface="Century Gothic"/>
              </a:rPr>
              <a:t>ho</a:t>
            </a:r>
            <a:r>
              <a:rPr sz="3200" dirty="0">
                <a:solidFill>
                  <a:prstClr val="black"/>
                </a:solidFill>
                <a:latin typeface="Century Gothic"/>
                <a:cs typeface="Century Gothic"/>
              </a:rPr>
              <a:t>w</a:t>
            </a:r>
            <a:r>
              <a:rPr sz="3200" spc="-20" dirty="0">
                <a:solidFill>
                  <a:prstClr val="black"/>
                </a:solidFill>
                <a:latin typeface="Century Gothic"/>
                <a:cs typeface="Century Gothic"/>
              </a:rPr>
              <a:t>n</a:t>
            </a:r>
            <a:r>
              <a:rPr sz="3200" spc="-5" dirty="0">
                <a:solidFill>
                  <a:prstClr val="black"/>
                </a:solidFill>
                <a:latin typeface="Century Gothic"/>
                <a:cs typeface="Century Gothic"/>
              </a:rPr>
              <a:t> </a:t>
            </a:r>
            <a:r>
              <a:rPr sz="3200" dirty="0">
                <a:solidFill>
                  <a:prstClr val="black"/>
                </a:solidFill>
                <a:latin typeface="Century Gothic"/>
                <a:cs typeface="Century Gothic"/>
              </a:rPr>
              <a:t>by </a:t>
            </a:r>
            <a:r>
              <a:rPr sz="3200" spc="-15" dirty="0">
                <a:solidFill>
                  <a:prstClr val="black"/>
                </a:solidFill>
                <a:latin typeface="Century Gothic"/>
                <a:cs typeface="Century Gothic"/>
              </a:rPr>
              <a:t>te</a:t>
            </a:r>
            <a:r>
              <a:rPr sz="3200" dirty="0">
                <a:solidFill>
                  <a:prstClr val="black"/>
                </a:solidFill>
                <a:latin typeface="Century Gothic"/>
                <a:cs typeface="Century Gothic"/>
              </a:rPr>
              <a:t>s</a:t>
            </a:r>
            <a:r>
              <a:rPr sz="3200" spc="-10" dirty="0">
                <a:solidFill>
                  <a:prstClr val="black"/>
                </a:solidFill>
                <a:latin typeface="Century Gothic"/>
                <a:cs typeface="Century Gothic"/>
              </a:rPr>
              <a:t>t</a:t>
            </a:r>
            <a:r>
              <a:rPr sz="3200" dirty="0">
                <a:solidFill>
                  <a:prstClr val="black"/>
                </a:solidFill>
                <a:latin typeface="Century Gothic"/>
                <a:cs typeface="Century Gothic"/>
              </a:rPr>
              <a:t>i</a:t>
            </a:r>
            <a:r>
              <a:rPr sz="3200" spc="-20" dirty="0">
                <a:solidFill>
                  <a:prstClr val="black"/>
                </a:solidFill>
                <a:latin typeface="Century Gothic"/>
                <a:cs typeface="Century Gothic"/>
              </a:rPr>
              <a:t>ng</a:t>
            </a:r>
            <a:r>
              <a:rPr sz="3200" spc="-5" dirty="0">
                <a:solidFill>
                  <a:prstClr val="black"/>
                </a:solidFill>
                <a:latin typeface="Century Gothic"/>
                <a:cs typeface="Century Gothic"/>
              </a:rPr>
              <a:t> (</a:t>
            </a:r>
            <a:r>
              <a:rPr sz="3200" dirty="0">
                <a:solidFill>
                  <a:prstClr val="black"/>
                </a:solidFill>
                <a:latin typeface="Century Gothic"/>
                <a:cs typeface="Century Gothic"/>
              </a:rPr>
              <a:t>i</a:t>
            </a:r>
            <a:r>
              <a:rPr sz="3200" spc="-20" dirty="0">
                <a:solidFill>
                  <a:prstClr val="black"/>
                </a:solidFill>
                <a:latin typeface="Century Gothic"/>
                <a:cs typeface="Century Gothic"/>
              </a:rPr>
              <a:t>n</a:t>
            </a:r>
            <a:r>
              <a:rPr sz="3200" spc="-5" dirty="0">
                <a:solidFill>
                  <a:prstClr val="black"/>
                </a:solidFill>
                <a:latin typeface="Century Gothic"/>
                <a:cs typeface="Century Gothic"/>
              </a:rPr>
              <a:t> </a:t>
            </a:r>
            <a:r>
              <a:rPr sz="3200" dirty="0">
                <a:solidFill>
                  <a:prstClr val="black"/>
                </a:solidFill>
                <a:latin typeface="Century Gothic"/>
                <a:cs typeface="Century Gothic"/>
              </a:rPr>
              <a:t>WE</a:t>
            </a:r>
            <a:r>
              <a:rPr sz="3200" spc="-20" dirty="0">
                <a:solidFill>
                  <a:prstClr val="black"/>
                </a:solidFill>
                <a:latin typeface="Century Gothic"/>
                <a:cs typeface="Century Gothic"/>
              </a:rPr>
              <a:t>CC,</a:t>
            </a:r>
            <a:r>
              <a:rPr sz="3200" spc="-5" dirty="0">
                <a:solidFill>
                  <a:prstClr val="black"/>
                </a:solidFill>
                <a:latin typeface="Century Gothic"/>
                <a:cs typeface="Century Gothic"/>
              </a:rPr>
              <a:t> </a:t>
            </a:r>
            <a:r>
              <a:rPr sz="3200" dirty="0">
                <a:solidFill>
                  <a:prstClr val="black"/>
                </a:solidFill>
                <a:latin typeface="Century Gothic"/>
                <a:cs typeface="Century Gothic"/>
              </a:rPr>
              <a:t>E</a:t>
            </a:r>
            <a:r>
              <a:rPr sz="3200" spc="-20" dirty="0">
                <a:solidFill>
                  <a:prstClr val="black"/>
                </a:solidFill>
                <a:latin typeface="Century Gothic"/>
                <a:cs typeface="Century Gothic"/>
              </a:rPr>
              <a:t>u</a:t>
            </a:r>
            <a:r>
              <a:rPr sz="3200" spc="-25" dirty="0">
                <a:solidFill>
                  <a:prstClr val="black"/>
                </a:solidFill>
                <a:latin typeface="Century Gothic"/>
                <a:cs typeface="Century Gothic"/>
              </a:rPr>
              <a:t>r</a:t>
            </a:r>
            <a:r>
              <a:rPr sz="3200" spc="-20" dirty="0">
                <a:solidFill>
                  <a:prstClr val="black"/>
                </a:solidFill>
                <a:latin typeface="Century Gothic"/>
                <a:cs typeface="Century Gothic"/>
              </a:rPr>
              <a:t>o</a:t>
            </a:r>
            <a:r>
              <a:rPr sz="3200" dirty="0">
                <a:solidFill>
                  <a:prstClr val="black"/>
                </a:solidFill>
                <a:latin typeface="Century Gothic"/>
                <a:cs typeface="Century Gothic"/>
              </a:rPr>
              <a:t>p</a:t>
            </a:r>
            <a:r>
              <a:rPr sz="3200" spc="-15" dirty="0">
                <a:solidFill>
                  <a:prstClr val="black"/>
                </a:solidFill>
                <a:latin typeface="Century Gothic"/>
                <a:cs typeface="Century Gothic"/>
              </a:rPr>
              <a:t>e,</a:t>
            </a:r>
            <a:r>
              <a:rPr sz="3200" spc="-5" dirty="0">
                <a:solidFill>
                  <a:prstClr val="black"/>
                </a:solidFill>
                <a:latin typeface="Century Gothic"/>
                <a:cs typeface="Century Gothic"/>
              </a:rPr>
              <a:t> </a:t>
            </a:r>
            <a:r>
              <a:rPr sz="3200" spc="-30" dirty="0">
                <a:solidFill>
                  <a:prstClr val="black"/>
                </a:solidFill>
                <a:latin typeface="Century Gothic"/>
                <a:cs typeface="Century Gothic"/>
              </a:rPr>
              <a:t>A</a:t>
            </a:r>
            <a:r>
              <a:rPr sz="3200" dirty="0">
                <a:solidFill>
                  <a:prstClr val="black"/>
                </a:solidFill>
                <a:latin typeface="Century Gothic"/>
                <a:cs typeface="Century Gothic"/>
              </a:rPr>
              <a:t>sia</a:t>
            </a:r>
            <a:r>
              <a:rPr sz="3200" spc="-5" dirty="0">
                <a:solidFill>
                  <a:prstClr val="black"/>
                </a:solidFill>
                <a:latin typeface="Century Gothic"/>
                <a:cs typeface="Century Gothic"/>
              </a:rPr>
              <a:t>)</a:t>
            </a:r>
            <a:r>
              <a:rPr sz="3200" spc="-15" dirty="0">
                <a:solidFill>
                  <a:prstClr val="black"/>
                </a:solidFill>
                <a:latin typeface="Century Gothic"/>
                <a:cs typeface="Century Gothic"/>
              </a:rPr>
              <a:t>to</a:t>
            </a:r>
            <a:r>
              <a:rPr sz="3200" spc="-5" dirty="0">
                <a:solidFill>
                  <a:prstClr val="black"/>
                </a:solidFill>
                <a:latin typeface="Century Gothic"/>
                <a:cs typeface="Century Gothic"/>
              </a:rPr>
              <a:t> </a:t>
            </a:r>
            <a:r>
              <a:rPr sz="3200" spc="-20" dirty="0">
                <a:solidFill>
                  <a:prstClr val="black"/>
                </a:solidFill>
                <a:latin typeface="Century Gothic"/>
                <a:cs typeface="Century Gothic"/>
              </a:rPr>
              <a:t>g</a:t>
            </a:r>
            <a:r>
              <a:rPr sz="3200" dirty="0">
                <a:solidFill>
                  <a:prstClr val="black"/>
                </a:solidFill>
                <a:latin typeface="Century Gothic"/>
                <a:cs typeface="Century Gothic"/>
              </a:rPr>
              <a:t>iv</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spc="-15" dirty="0">
                <a:solidFill>
                  <a:prstClr val="black"/>
                </a:solidFill>
                <a:latin typeface="Century Gothic"/>
                <a:cs typeface="Century Gothic"/>
              </a:rPr>
              <a:t>tru</a:t>
            </a:r>
            <a:r>
              <a:rPr sz="3200" dirty="0">
                <a:solidFill>
                  <a:prstClr val="black"/>
                </a:solidFill>
                <a:latin typeface="Century Gothic"/>
                <a:cs typeface="Century Gothic"/>
              </a:rPr>
              <a:t>s</a:t>
            </a:r>
            <a:r>
              <a:rPr sz="3200" spc="-10" dirty="0">
                <a:solidFill>
                  <a:prstClr val="black"/>
                </a:solidFill>
                <a:latin typeface="Century Gothic"/>
                <a:cs typeface="Century Gothic"/>
              </a:rPr>
              <a:t>t</a:t>
            </a:r>
            <a:r>
              <a:rPr sz="3200" dirty="0">
                <a:solidFill>
                  <a:prstClr val="black"/>
                </a:solidFill>
                <a:latin typeface="Century Gothic"/>
                <a:cs typeface="Century Gothic"/>
              </a:rPr>
              <a:t>w</a:t>
            </a:r>
            <a:r>
              <a:rPr sz="3200" spc="-15" dirty="0">
                <a:solidFill>
                  <a:prstClr val="black"/>
                </a:solidFill>
                <a:latin typeface="Century Gothic"/>
                <a:cs typeface="Century Gothic"/>
              </a:rPr>
              <a:t>orth</a:t>
            </a:r>
            <a:r>
              <a:rPr sz="3200" dirty="0">
                <a:solidFill>
                  <a:prstClr val="black"/>
                </a:solidFill>
                <a:latin typeface="Century Gothic"/>
                <a:cs typeface="Century Gothic"/>
              </a:rPr>
              <a:t>y</a:t>
            </a:r>
            <a:r>
              <a:rPr sz="3200" spc="-5" dirty="0">
                <a:solidFill>
                  <a:prstClr val="black"/>
                </a:solidFill>
                <a:latin typeface="Century Gothic"/>
                <a:cs typeface="Century Gothic"/>
              </a:rPr>
              <a:t> </a:t>
            </a:r>
            <a:r>
              <a:rPr sz="3200" dirty="0">
                <a:solidFill>
                  <a:prstClr val="black"/>
                </a:solidFill>
                <a:latin typeface="Century Gothic"/>
                <a:cs typeface="Century Gothic"/>
              </a:rPr>
              <a:t>i</a:t>
            </a:r>
            <a:r>
              <a:rPr sz="3200" spc="-20" dirty="0">
                <a:solidFill>
                  <a:prstClr val="black"/>
                </a:solidFill>
                <a:latin typeface="Century Gothic"/>
                <a:cs typeface="Century Gothic"/>
              </a:rPr>
              <a:t>n</a:t>
            </a:r>
            <a:r>
              <a:rPr sz="3200" dirty="0">
                <a:solidFill>
                  <a:prstClr val="black"/>
                </a:solidFill>
                <a:latin typeface="Century Gothic"/>
                <a:cs typeface="Century Gothic"/>
              </a:rPr>
              <a:t>dica</a:t>
            </a:r>
            <a:r>
              <a:rPr sz="3200" spc="-10" dirty="0">
                <a:solidFill>
                  <a:prstClr val="black"/>
                </a:solidFill>
                <a:latin typeface="Century Gothic"/>
                <a:cs typeface="Century Gothic"/>
              </a:rPr>
              <a:t>t</a:t>
            </a:r>
            <a:r>
              <a:rPr sz="3200" dirty="0">
                <a:solidFill>
                  <a:prstClr val="black"/>
                </a:solidFill>
                <a:latin typeface="Century Gothic"/>
                <a:cs typeface="Century Gothic"/>
              </a:rPr>
              <a:t>i</a:t>
            </a:r>
            <a:r>
              <a:rPr sz="3200" spc="-20" dirty="0">
                <a:solidFill>
                  <a:prstClr val="black"/>
                </a:solidFill>
                <a:latin typeface="Century Gothic"/>
                <a:cs typeface="Century Gothic"/>
              </a:rPr>
              <a:t>on</a:t>
            </a:r>
            <a:r>
              <a:rPr sz="3200" dirty="0">
                <a:solidFill>
                  <a:prstClr val="black"/>
                </a:solidFill>
                <a:latin typeface="Century Gothic"/>
                <a:cs typeface="Century Gothic"/>
              </a:rPr>
              <a:t>s </a:t>
            </a:r>
            <a:r>
              <a:rPr sz="3200" spc="-15" dirty="0">
                <a:solidFill>
                  <a:prstClr val="black"/>
                </a:solidFill>
                <a:latin typeface="Century Gothic"/>
                <a:cs typeface="Century Gothic"/>
              </a:rPr>
              <a:t>of</a:t>
            </a:r>
            <a:r>
              <a:rPr sz="3200" spc="-5" dirty="0">
                <a:solidFill>
                  <a:prstClr val="black"/>
                </a:solidFill>
                <a:latin typeface="Century Gothic"/>
                <a:cs typeface="Century Gothic"/>
              </a:rPr>
              <a:t> </a:t>
            </a:r>
            <a:r>
              <a:rPr sz="3200" dirty="0">
                <a:solidFill>
                  <a:prstClr val="black"/>
                </a:solidFill>
                <a:latin typeface="Century Gothic"/>
                <a:cs typeface="Century Gothic"/>
              </a:rPr>
              <a:t>dy</a:t>
            </a:r>
            <a:r>
              <a:rPr sz="3200" spc="-20" dirty="0">
                <a:solidFill>
                  <a:prstClr val="black"/>
                </a:solidFill>
                <a:latin typeface="Century Gothic"/>
                <a:cs typeface="Century Gothic"/>
              </a:rPr>
              <a:t>n</a:t>
            </a:r>
            <a:r>
              <a:rPr sz="3200" dirty="0">
                <a:solidFill>
                  <a:prstClr val="black"/>
                </a:solidFill>
                <a:latin typeface="Century Gothic"/>
                <a:cs typeface="Century Gothic"/>
              </a:rPr>
              <a:t>ami</a:t>
            </a:r>
            <a:r>
              <a:rPr sz="3200" spc="-20" dirty="0">
                <a:solidFill>
                  <a:prstClr val="black"/>
                </a:solidFill>
                <a:latin typeface="Century Gothic"/>
                <a:cs typeface="Century Gothic"/>
              </a:rPr>
              <a:t>c</a:t>
            </a:r>
            <a:r>
              <a:rPr sz="3200" spc="-5" dirty="0">
                <a:solidFill>
                  <a:prstClr val="black"/>
                </a:solidFill>
                <a:latin typeface="Century Gothic"/>
                <a:cs typeface="Century Gothic"/>
              </a:rPr>
              <a:t> </a:t>
            </a:r>
            <a:r>
              <a:rPr sz="3200" dirty="0">
                <a:solidFill>
                  <a:prstClr val="black"/>
                </a:solidFill>
                <a:latin typeface="Century Gothic"/>
                <a:cs typeface="Century Gothic"/>
              </a:rPr>
              <a:t>b</a:t>
            </a:r>
            <a:r>
              <a:rPr sz="3200" spc="-20" dirty="0">
                <a:solidFill>
                  <a:prstClr val="black"/>
                </a:solidFill>
                <a:latin typeface="Century Gothic"/>
                <a:cs typeface="Century Gothic"/>
              </a:rPr>
              <a:t>eh</a:t>
            </a:r>
            <a:r>
              <a:rPr sz="3200" dirty="0">
                <a:solidFill>
                  <a:prstClr val="black"/>
                </a:solidFill>
                <a:latin typeface="Century Gothic"/>
                <a:cs typeface="Century Gothic"/>
              </a:rPr>
              <a:t>avi</a:t>
            </a:r>
            <a:r>
              <a:rPr sz="3200" spc="-15" dirty="0">
                <a:solidFill>
                  <a:prstClr val="black"/>
                </a:solidFill>
                <a:latin typeface="Century Gothic"/>
                <a:cs typeface="Century Gothic"/>
              </a:rPr>
              <a:t>or</a:t>
            </a:r>
            <a:r>
              <a:rPr sz="3200" spc="-5" dirty="0">
                <a:solidFill>
                  <a:prstClr val="black"/>
                </a:solidFill>
                <a:latin typeface="Century Gothic"/>
                <a:cs typeface="Century Gothic"/>
              </a:rPr>
              <a:t> </a:t>
            </a:r>
            <a:r>
              <a:rPr sz="3200" dirty="0">
                <a:solidFill>
                  <a:prstClr val="black"/>
                </a:solidFill>
                <a:latin typeface="Century Gothic"/>
                <a:cs typeface="Century Gothic"/>
              </a:rPr>
              <a:t>-</a:t>
            </a:r>
          </a:p>
          <a:p>
            <a:pPr marL="2080260" marR="60960">
              <a:lnSpc>
                <a:spcPct val="101200"/>
              </a:lnSpc>
            </a:pPr>
            <a:r>
              <a:rPr sz="3200" spc="-15" dirty="0">
                <a:solidFill>
                  <a:prstClr val="black"/>
                </a:solidFill>
                <a:latin typeface="Century Gothic"/>
                <a:cs typeface="Century Gothic"/>
              </a:rPr>
              <a:t>to</a:t>
            </a:r>
            <a:r>
              <a:rPr sz="3200" spc="-5" dirty="0">
                <a:solidFill>
                  <a:prstClr val="black"/>
                </a:solidFill>
                <a:latin typeface="Century Gothic"/>
                <a:cs typeface="Century Gothic"/>
              </a:rPr>
              <a:t> </a:t>
            </a:r>
            <a:r>
              <a:rPr sz="3200" spc="-15" dirty="0">
                <a:solidFill>
                  <a:prstClr val="black"/>
                </a:solidFill>
                <a:latin typeface="Century Gothic"/>
                <a:cs typeface="Century Gothic"/>
              </a:rPr>
              <a:t>the</a:t>
            </a:r>
            <a:r>
              <a:rPr sz="3200" spc="-5" dirty="0">
                <a:solidFill>
                  <a:prstClr val="black"/>
                </a:solidFill>
                <a:latin typeface="Century Gothic"/>
                <a:cs typeface="Century Gothic"/>
              </a:rPr>
              <a:t> </a:t>
            </a:r>
            <a:r>
              <a:rPr sz="3200" spc="-15" dirty="0">
                <a:solidFill>
                  <a:prstClr val="black"/>
                </a:solidFill>
                <a:latin typeface="Century Gothic"/>
                <a:cs typeface="Century Gothic"/>
              </a:rPr>
              <a:t>extent</a:t>
            </a:r>
            <a:r>
              <a:rPr sz="3200" spc="-5" dirty="0">
                <a:solidFill>
                  <a:prstClr val="black"/>
                </a:solidFill>
                <a:latin typeface="Century Gothic"/>
                <a:cs typeface="Century Gothic"/>
              </a:rPr>
              <a:t> </a:t>
            </a:r>
            <a:r>
              <a:rPr sz="3200" spc="-15" dirty="0">
                <a:solidFill>
                  <a:prstClr val="black"/>
                </a:solidFill>
                <a:latin typeface="Century Gothic"/>
                <a:cs typeface="Century Gothic"/>
              </a:rPr>
              <a:t>th</a:t>
            </a:r>
            <a:r>
              <a:rPr sz="3200" dirty="0">
                <a:solidFill>
                  <a:prstClr val="black"/>
                </a:solidFill>
                <a:latin typeface="Century Gothic"/>
                <a:cs typeface="Century Gothic"/>
              </a:rPr>
              <a:t>a</a:t>
            </a:r>
            <a:r>
              <a:rPr sz="3200" spc="-10" dirty="0">
                <a:solidFill>
                  <a:prstClr val="black"/>
                </a:solidFill>
                <a:latin typeface="Century Gothic"/>
                <a:cs typeface="Century Gothic"/>
              </a:rPr>
              <a:t>t</a:t>
            </a:r>
            <a:r>
              <a:rPr sz="3200" spc="-5" dirty="0">
                <a:solidFill>
                  <a:prstClr val="black"/>
                </a:solidFill>
                <a:latin typeface="Century Gothic"/>
                <a:cs typeface="Century Gothic"/>
              </a:rPr>
              <a:t> </a:t>
            </a:r>
            <a:r>
              <a:rPr sz="3200" spc="-15" dirty="0">
                <a:solidFill>
                  <a:prstClr val="black"/>
                </a:solidFill>
                <a:latin typeface="Century Gothic"/>
                <a:cs typeface="Century Gothic"/>
              </a:rPr>
              <a:t>the</a:t>
            </a:r>
            <a:r>
              <a:rPr sz="3200" spc="-5" dirty="0">
                <a:solidFill>
                  <a:prstClr val="black"/>
                </a:solidFill>
                <a:latin typeface="Century Gothic"/>
                <a:cs typeface="Century Gothic"/>
              </a:rPr>
              <a:t> </a:t>
            </a:r>
            <a:r>
              <a:rPr sz="3200" dirty="0">
                <a:solidFill>
                  <a:prstClr val="black"/>
                </a:solidFill>
                <a:latin typeface="Century Gothic"/>
                <a:cs typeface="Century Gothic"/>
              </a:rPr>
              <a:t>p</a:t>
            </a:r>
            <a:r>
              <a:rPr sz="3200" spc="-20" dirty="0">
                <a:solidFill>
                  <a:prstClr val="black"/>
                </a:solidFill>
                <a:latin typeface="Century Gothic"/>
                <a:cs typeface="Century Gothic"/>
              </a:rPr>
              <a:t>h</a:t>
            </a:r>
            <a:r>
              <a:rPr sz="3200" dirty="0">
                <a:solidFill>
                  <a:prstClr val="black"/>
                </a:solidFill>
                <a:latin typeface="Century Gothic"/>
                <a:cs typeface="Century Gothic"/>
              </a:rPr>
              <a:t>ysical</a:t>
            </a:r>
            <a:r>
              <a:rPr sz="3200" spc="-5" dirty="0">
                <a:solidFill>
                  <a:prstClr val="black"/>
                </a:solidFill>
                <a:latin typeface="Century Gothic"/>
                <a:cs typeface="Century Gothic"/>
              </a:rPr>
              <a:t> </a:t>
            </a:r>
            <a:r>
              <a:rPr sz="3200" spc="-20" dirty="0">
                <a:solidFill>
                  <a:prstClr val="black"/>
                </a:solidFill>
                <a:latin typeface="Century Gothic"/>
                <a:cs typeface="Century Gothic"/>
              </a:rPr>
              <a:t>e</a:t>
            </a:r>
            <a:r>
              <a:rPr sz="3200" spc="-5" dirty="0">
                <a:solidFill>
                  <a:prstClr val="black"/>
                </a:solidFill>
                <a:latin typeface="Century Gothic"/>
                <a:cs typeface="Century Gothic"/>
              </a:rPr>
              <a:t>f</a:t>
            </a:r>
            <a:r>
              <a:rPr sz="3200" spc="-15" dirty="0">
                <a:solidFill>
                  <a:prstClr val="black"/>
                </a:solidFill>
                <a:latin typeface="Century Gothic"/>
                <a:cs typeface="Century Gothic"/>
              </a:rPr>
              <a:t>fect</a:t>
            </a:r>
            <a:r>
              <a:rPr sz="3200" dirty="0">
                <a:solidFill>
                  <a:prstClr val="black"/>
                </a:solidFill>
                <a:latin typeface="Century Gothic"/>
                <a:cs typeface="Century Gothic"/>
              </a:rPr>
              <a:t>s</a:t>
            </a:r>
            <a:r>
              <a:rPr sz="3200" spc="-5" dirty="0">
                <a:solidFill>
                  <a:prstClr val="black"/>
                </a:solidFill>
                <a:latin typeface="Century Gothic"/>
                <a:cs typeface="Century Gothic"/>
              </a:rPr>
              <a:t> </a:t>
            </a:r>
            <a:r>
              <a:rPr sz="3200" dirty="0">
                <a:solidFill>
                  <a:prstClr val="black"/>
                </a:solidFill>
                <a:latin typeface="Century Gothic"/>
                <a:cs typeface="Century Gothic"/>
              </a:rPr>
              <a:t>a</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p</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s</a:t>
            </a:r>
            <a:r>
              <a:rPr sz="3200" spc="-20" dirty="0">
                <a:solidFill>
                  <a:prstClr val="black"/>
                </a:solidFill>
                <a:latin typeface="Century Gothic"/>
                <a:cs typeface="Century Gothic"/>
              </a:rPr>
              <a:t>ente</a:t>
            </a:r>
            <a:r>
              <a:rPr sz="3200" dirty="0">
                <a:solidFill>
                  <a:prstClr val="black"/>
                </a:solidFill>
                <a:latin typeface="Century Gothic"/>
                <a:cs typeface="Century Gothic"/>
              </a:rPr>
              <a:t>d i</a:t>
            </a:r>
            <a:r>
              <a:rPr sz="3200" spc="-20" dirty="0">
                <a:solidFill>
                  <a:prstClr val="black"/>
                </a:solidFill>
                <a:latin typeface="Century Gothic"/>
                <a:cs typeface="Century Gothic"/>
              </a:rPr>
              <a:t>n</a:t>
            </a:r>
            <a:r>
              <a:rPr sz="3200" spc="-5" dirty="0">
                <a:solidFill>
                  <a:prstClr val="black"/>
                </a:solidFill>
                <a:latin typeface="Century Gothic"/>
                <a:cs typeface="Century Gothic"/>
              </a:rPr>
              <a:t> </a:t>
            </a:r>
            <a:r>
              <a:rPr sz="3200" spc="-15" dirty="0">
                <a:solidFill>
                  <a:prstClr val="black"/>
                </a:solidFill>
                <a:latin typeface="Century Gothic"/>
                <a:cs typeface="Century Gothic"/>
              </a:rPr>
              <a:t>the</a:t>
            </a:r>
            <a:r>
              <a:rPr sz="3200" spc="-5" dirty="0">
                <a:solidFill>
                  <a:prstClr val="black"/>
                </a:solidFill>
                <a:latin typeface="Century Gothic"/>
                <a:cs typeface="Century Gothic"/>
              </a:rPr>
              <a:t> </a:t>
            </a:r>
            <a:r>
              <a:rPr sz="3200" spc="-25" dirty="0">
                <a:solidFill>
                  <a:prstClr val="black"/>
                </a:solidFill>
                <a:latin typeface="Century Gothic"/>
                <a:cs typeface="Century Gothic"/>
              </a:rPr>
              <a:t>mo</a:t>
            </a:r>
            <a:r>
              <a:rPr sz="3200" dirty="0">
                <a:solidFill>
                  <a:prstClr val="black"/>
                </a:solidFill>
                <a:latin typeface="Century Gothic"/>
                <a:cs typeface="Century Gothic"/>
              </a:rPr>
              <a:t>d</a:t>
            </a:r>
            <a:r>
              <a:rPr sz="3200" spc="-20" dirty="0">
                <a:solidFill>
                  <a:prstClr val="black"/>
                </a:solidFill>
                <a:latin typeface="Century Gothic"/>
                <a:cs typeface="Century Gothic"/>
              </a:rPr>
              <a:t>e</a:t>
            </a:r>
            <a:r>
              <a:rPr sz="3200" dirty="0">
                <a:solidFill>
                  <a:prstClr val="black"/>
                </a:solidFill>
                <a:latin typeface="Century Gothic"/>
                <a:cs typeface="Century Gothic"/>
              </a:rPr>
              <a:t>ls</a:t>
            </a:r>
          </a:p>
          <a:p>
            <a:pPr marL="12700">
              <a:spcBef>
                <a:spcPts val="1200"/>
              </a:spcBef>
            </a:pPr>
            <a:r>
              <a:rPr sz="3200" spc="-35" dirty="0" smtClean="0">
                <a:solidFill>
                  <a:prstClr val="black"/>
                </a:solidFill>
                <a:latin typeface="Century Gothic"/>
                <a:cs typeface="Century Gothic"/>
              </a:rPr>
              <a:t>M</a:t>
            </a:r>
            <a:r>
              <a:rPr sz="3200" spc="-20" dirty="0" smtClean="0">
                <a:solidFill>
                  <a:prstClr val="black"/>
                </a:solidFill>
                <a:latin typeface="Century Gothic"/>
                <a:cs typeface="Century Gothic"/>
              </a:rPr>
              <a:t>o</a:t>
            </a:r>
            <a:r>
              <a:rPr sz="3200" dirty="0" smtClean="0">
                <a:solidFill>
                  <a:prstClr val="black"/>
                </a:solidFill>
                <a:latin typeface="Century Gothic"/>
                <a:cs typeface="Century Gothic"/>
              </a:rPr>
              <a:t>d</a:t>
            </a:r>
            <a:r>
              <a:rPr sz="3200" spc="-20" dirty="0" smtClean="0">
                <a:solidFill>
                  <a:prstClr val="black"/>
                </a:solidFill>
                <a:latin typeface="Century Gothic"/>
                <a:cs typeface="Century Gothic"/>
              </a:rPr>
              <a:t>e</a:t>
            </a:r>
            <a:r>
              <a:rPr sz="3200" dirty="0" smtClean="0">
                <a:solidFill>
                  <a:prstClr val="black"/>
                </a:solidFill>
                <a:latin typeface="Century Gothic"/>
                <a:cs typeface="Century Gothic"/>
              </a:rPr>
              <a:t>ls</a:t>
            </a:r>
            <a:r>
              <a:rPr sz="3200" spc="-5" dirty="0" smtClean="0">
                <a:solidFill>
                  <a:prstClr val="black"/>
                </a:solidFill>
                <a:latin typeface="Century Gothic"/>
                <a:cs typeface="Century Gothic"/>
              </a:rPr>
              <a:t> </a:t>
            </a:r>
            <a:r>
              <a:rPr sz="3200" dirty="0">
                <a:solidFill>
                  <a:prstClr val="black"/>
                </a:solidFill>
                <a:latin typeface="Century Gothic"/>
                <a:cs typeface="Century Gothic"/>
              </a:rPr>
              <a:t>i</a:t>
            </a:r>
            <a:r>
              <a:rPr sz="3200" spc="-20" dirty="0">
                <a:solidFill>
                  <a:prstClr val="black"/>
                </a:solidFill>
                <a:latin typeface="Century Gothic"/>
                <a:cs typeface="Century Gothic"/>
              </a:rPr>
              <a:t>n</a:t>
            </a:r>
            <a:r>
              <a:rPr sz="3200" spc="-5" dirty="0">
                <a:solidFill>
                  <a:prstClr val="black"/>
                </a:solidFill>
                <a:latin typeface="Century Gothic"/>
                <a:cs typeface="Century Gothic"/>
              </a:rPr>
              <a:t> </a:t>
            </a:r>
            <a:r>
              <a:rPr sz="3200" spc="-20" dirty="0">
                <a:solidFill>
                  <a:prstClr val="black"/>
                </a:solidFill>
                <a:latin typeface="Century Gothic"/>
                <a:cs typeface="Century Gothic"/>
              </a:rPr>
              <a:t>gener</a:t>
            </a:r>
            <a:r>
              <a:rPr sz="3200" dirty="0">
                <a:solidFill>
                  <a:prstClr val="black"/>
                </a:solidFill>
                <a:latin typeface="Century Gothic"/>
                <a:cs typeface="Century Gothic"/>
              </a:rPr>
              <a:t>al</a:t>
            </a:r>
            <a:r>
              <a:rPr sz="3200" spc="-5" dirty="0">
                <a:solidFill>
                  <a:prstClr val="black"/>
                </a:solidFill>
                <a:latin typeface="Century Gothic"/>
                <a:cs typeface="Century Gothic"/>
              </a:rPr>
              <a:t> </a:t>
            </a:r>
            <a:r>
              <a:rPr sz="3200" spc="-20" dirty="0">
                <a:solidFill>
                  <a:prstClr val="black"/>
                </a:solidFill>
                <a:latin typeface="Century Gothic"/>
                <a:cs typeface="Century Gothic"/>
              </a:rPr>
              <a:t>u</a:t>
            </a:r>
            <a:r>
              <a:rPr sz="3200" dirty="0">
                <a:solidFill>
                  <a:prstClr val="black"/>
                </a:solidFill>
                <a:latin typeface="Century Gothic"/>
                <a:cs typeface="Century Gothic"/>
              </a:rPr>
              <a:t>s</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dirty="0">
                <a:solidFill>
                  <a:prstClr val="black"/>
                </a:solidFill>
                <a:latin typeface="Century Gothic"/>
                <a:cs typeface="Century Gothic"/>
              </a:rPr>
              <a:t>d</a:t>
            </a:r>
            <a:r>
              <a:rPr sz="3200" spc="-20" dirty="0">
                <a:solidFill>
                  <a:prstClr val="black"/>
                </a:solidFill>
                <a:latin typeface="Century Gothic"/>
                <a:cs typeface="Century Gothic"/>
              </a:rPr>
              <a:t>o</a:t>
            </a:r>
            <a:r>
              <a:rPr sz="3200" spc="-5" dirty="0">
                <a:solidFill>
                  <a:prstClr val="black"/>
                </a:solidFill>
                <a:latin typeface="Century Gothic"/>
                <a:cs typeface="Century Gothic"/>
              </a:rPr>
              <a:t> </a:t>
            </a:r>
            <a:r>
              <a:rPr sz="3200" spc="-15" dirty="0">
                <a:solidFill>
                  <a:prstClr val="black"/>
                </a:solidFill>
                <a:latin typeface="Century Gothic"/>
                <a:cs typeface="Century Gothic"/>
              </a:rPr>
              <a:t>not</a:t>
            </a:r>
            <a:r>
              <a:rPr sz="3200" spc="-5" dirty="0">
                <a:solidFill>
                  <a:prstClr val="black"/>
                </a:solidFill>
                <a:latin typeface="Century Gothic"/>
                <a:cs typeface="Century Gothic"/>
              </a:rPr>
              <a:t> </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p</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s</a:t>
            </a:r>
            <a:r>
              <a:rPr sz="3200" spc="-15" dirty="0">
                <a:solidFill>
                  <a:prstClr val="black"/>
                </a:solidFill>
                <a:latin typeface="Century Gothic"/>
                <a:cs typeface="Century Gothic"/>
              </a:rPr>
              <a:t>ent</a:t>
            </a:r>
            <a:r>
              <a:rPr sz="3200" spc="-5" dirty="0">
                <a:solidFill>
                  <a:prstClr val="black"/>
                </a:solidFill>
                <a:latin typeface="Century Gothic"/>
                <a:cs typeface="Century Gothic"/>
              </a:rPr>
              <a:t> </a:t>
            </a:r>
            <a:r>
              <a:rPr sz="3200" spc="-20" dirty="0">
                <a:solidFill>
                  <a:prstClr val="black"/>
                </a:solidFill>
                <a:latin typeface="Century Gothic"/>
                <a:cs typeface="Century Gothic"/>
              </a:rPr>
              <a:t>e</a:t>
            </a:r>
            <a:r>
              <a:rPr sz="3200" spc="-5" dirty="0">
                <a:solidFill>
                  <a:prstClr val="black"/>
                </a:solidFill>
                <a:latin typeface="Century Gothic"/>
                <a:cs typeface="Century Gothic"/>
              </a:rPr>
              <a:t>f</a:t>
            </a:r>
            <a:r>
              <a:rPr sz="3200" spc="-15" dirty="0">
                <a:solidFill>
                  <a:prstClr val="black"/>
                </a:solidFill>
                <a:latin typeface="Century Gothic"/>
                <a:cs typeface="Century Gothic"/>
              </a:rPr>
              <a:t>fect</a:t>
            </a:r>
            <a:r>
              <a:rPr sz="3200" dirty="0">
                <a:solidFill>
                  <a:prstClr val="black"/>
                </a:solidFill>
                <a:latin typeface="Century Gothic"/>
                <a:cs typeface="Century Gothic"/>
              </a:rPr>
              <a:t>s</a:t>
            </a:r>
            <a:r>
              <a:rPr sz="3200" spc="-5" dirty="0">
                <a:solidFill>
                  <a:prstClr val="black"/>
                </a:solidFill>
                <a:latin typeface="Century Gothic"/>
                <a:cs typeface="Century Gothic"/>
              </a:rPr>
              <a:t> </a:t>
            </a:r>
            <a:r>
              <a:rPr sz="3200" dirty="0">
                <a:solidFill>
                  <a:prstClr val="black"/>
                </a:solidFill>
                <a:latin typeface="Century Gothic"/>
                <a:cs typeface="Century Gothic"/>
              </a:rPr>
              <a:t>s</a:t>
            </a:r>
            <a:r>
              <a:rPr sz="3200" spc="-20" dirty="0">
                <a:solidFill>
                  <a:prstClr val="black"/>
                </a:solidFill>
                <a:latin typeface="Century Gothic"/>
                <a:cs typeface="Century Gothic"/>
              </a:rPr>
              <a:t>uch</a:t>
            </a:r>
            <a:r>
              <a:rPr sz="3200" spc="-5" dirty="0">
                <a:solidFill>
                  <a:prstClr val="black"/>
                </a:solidFill>
                <a:latin typeface="Century Gothic"/>
                <a:cs typeface="Century Gothic"/>
              </a:rPr>
              <a:t> </a:t>
            </a:r>
            <a:r>
              <a:rPr sz="3200" dirty="0">
                <a:solidFill>
                  <a:prstClr val="black"/>
                </a:solidFill>
                <a:latin typeface="Century Gothic"/>
                <a:cs typeface="Century Gothic"/>
              </a:rPr>
              <a:t>as</a:t>
            </a:r>
            <a:r>
              <a:rPr sz="3200" spc="-10" dirty="0">
                <a:solidFill>
                  <a:prstClr val="black"/>
                </a:solidFill>
                <a:latin typeface="Century Gothic"/>
                <a:cs typeface="Century Gothic"/>
              </a:rPr>
              <a:t>:</a:t>
            </a:r>
            <a:endParaRPr sz="3200" dirty="0">
              <a:solidFill>
                <a:prstClr val="black"/>
              </a:solidFill>
              <a:latin typeface="Century Gothic"/>
              <a:cs typeface="Century Gothic"/>
            </a:endParaRPr>
          </a:p>
          <a:p>
            <a:pPr marL="524510" indent="-216535">
              <a:spcBef>
                <a:spcPts val="40"/>
              </a:spcBef>
              <a:buFont typeface="Century Gothic"/>
              <a:buChar char="-"/>
              <a:tabLst>
                <a:tab pos="525145" algn="l"/>
              </a:tabLst>
            </a:pPr>
            <a:r>
              <a:rPr sz="3200" spc="-15" dirty="0">
                <a:solidFill>
                  <a:prstClr val="black"/>
                </a:solidFill>
                <a:latin typeface="Century Gothic"/>
                <a:cs typeface="Century Gothic"/>
              </a:rPr>
              <a:t>fue</a:t>
            </a:r>
            <a:r>
              <a:rPr sz="3200" dirty="0">
                <a:solidFill>
                  <a:prstClr val="black"/>
                </a:solidFill>
                <a:latin typeface="Century Gothic"/>
                <a:cs typeface="Century Gothic"/>
              </a:rPr>
              <a:t>l</a:t>
            </a:r>
            <a:r>
              <a:rPr sz="3200" spc="-5" dirty="0">
                <a:solidFill>
                  <a:prstClr val="black"/>
                </a:solidFill>
                <a:latin typeface="Century Gothic"/>
                <a:cs typeface="Century Gothic"/>
              </a:rPr>
              <a:t> </a:t>
            </a:r>
            <a:r>
              <a:rPr sz="3200" spc="-20" dirty="0">
                <a:solidFill>
                  <a:prstClr val="black"/>
                </a:solidFill>
                <a:latin typeface="Century Gothic"/>
                <a:cs typeface="Century Gothic"/>
              </a:rPr>
              <a:t>g</a:t>
            </a:r>
            <a:r>
              <a:rPr sz="3200" dirty="0">
                <a:solidFill>
                  <a:prstClr val="black"/>
                </a:solidFill>
                <a:latin typeface="Century Gothic"/>
                <a:cs typeface="Century Gothic"/>
              </a:rPr>
              <a:t>as</a:t>
            </a:r>
            <a:r>
              <a:rPr sz="3200" spc="-5" dirty="0">
                <a:solidFill>
                  <a:prstClr val="black"/>
                </a:solidFill>
                <a:latin typeface="Century Gothic"/>
                <a:cs typeface="Century Gothic"/>
              </a:rPr>
              <a:t> </a:t>
            </a:r>
            <a:r>
              <a:rPr sz="3200" dirty="0">
                <a:solidFill>
                  <a:prstClr val="black"/>
                </a:solidFill>
                <a:latin typeface="Century Gothic"/>
                <a:cs typeface="Century Gothic"/>
              </a:rPr>
              <a:t>p</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ss</a:t>
            </a:r>
            <a:r>
              <a:rPr sz="3200" spc="-20" dirty="0">
                <a:solidFill>
                  <a:prstClr val="black"/>
                </a:solidFill>
                <a:latin typeface="Century Gothic"/>
                <a:cs typeface="Century Gothic"/>
              </a:rPr>
              <a:t>u</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dirty="0">
                <a:solidFill>
                  <a:prstClr val="black"/>
                </a:solidFill>
                <a:latin typeface="Century Gothic"/>
                <a:cs typeface="Century Gothic"/>
              </a:rPr>
              <a:t>va</a:t>
            </a:r>
            <a:r>
              <a:rPr sz="3200" spc="-10" dirty="0">
                <a:solidFill>
                  <a:prstClr val="black"/>
                </a:solidFill>
                <a:latin typeface="Century Gothic"/>
                <a:cs typeface="Century Gothic"/>
              </a:rPr>
              <a:t>r</a:t>
            </a:r>
            <a:r>
              <a:rPr sz="3200" dirty="0">
                <a:solidFill>
                  <a:prstClr val="black"/>
                </a:solidFill>
                <a:latin typeface="Century Gothic"/>
                <a:cs typeface="Century Gothic"/>
              </a:rPr>
              <a:t>ia</a:t>
            </a:r>
            <a:r>
              <a:rPr sz="3200" spc="-10" dirty="0">
                <a:solidFill>
                  <a:prstClr val="black"/>
                </a:solidFill>
                <a:latin typeface="Century Gothic"/>
                <a:cs typeface="Century Gothic"/>
              </a:rPr>
              <a:t>t</a:t>
            </a:r>
            <a:r>
              <a:rPr sz="3200" dirty="0">
                <a:solidFill>
                  <a:prstClr val="black"/>
                </a:solidFill>
                <a:latin typeface="Century Gothic"/>
                <a:cs typeface="Century Gothic"/>
              </a:rPr>
              <a:t>i</a:t>
            </a:r>
            <a:r>
              <a:rPr sz="3200" spc="-20" dirty="0">
                <a:solidFill>
                  <a:prstClr val="black"/>
                </a:solidFill>
                <a:latin typeface="Century Gothic"/>
                <a:cs typeface="Century Gothic"/>
              </a:rPr>
              <a:t>on</a:t>
            </a:r>
            <a:r>
              <a:rPr sz="3200" dirty="0">
                <a:solidFill>
                  <a:prstClr val="black"/>
                </a:solidFill>
                <a:latin typeface="Century Gothic"/>
                <a:cs typeface="Century Gothic"/>
              </a:rPr>
              <a:t>s</a:t>
            </a:r>
            <a:r>
              <a:rPr sz="3200" spc="-5" dirty="0">
                <a:solidFill>
                  <a:prstClr val="black"/>
                </a:solidFill>
                <a:latin typeface="Century Gothic"/>
                <a:cs typeface="Century Gothic"/>
              </a:rPr>
              <a:t> </a:t>
            </a:r>
            <a:r>
              <a:rPr sz="3200" dirty="0">
                <a:solidFill>
                  <a:prstClr val="black"/>
                </a:solidFill>
                <a:latin typeface="Century Gothic"/>
                <a:cs typeface="Century Gothic"/>
              </a:rPr>
              <a:t>a</a:t>
            </a:r>
            <a:r>
              <a:rPr sz="3200" spc="-20" dirty="0">
                <a:solidFill>
                  <a:prstClr val="black"/>
                </a:solidFill>
                <a:latin typeface="Century Gothic"/>
                <a:cs typeface="Century Gothic"/>
              </a:rPr>
              <a:t>n</a:t>
            </a:r>
            <a:r>
              <a:rPr sz="3200" dirty="0">
                <a:solidFill>
                  <a:prstClr val="black"/>
                </a:solidFill>
                <a:latin typeface="Century Gothic"/>
                <a:cs typeface="Century Gothic"/>
              </a:rPr>
              <a:t>d</a:t>
            </a:r>
            <a:r>
              <a:rPr sz="3200" spc="-5" dirty="0">
                <a:solidFill>
                  <a:prstClr val="black"/>
                </a:solidFill>
                <a:latin typeface="Century Gothic"/>
                <a:cs typeface="Century Gothic"/>
              </a:rPr>
              <a:t> </a:t>
            </a:r>
            <a:r>
              <a:rPr sz="3200" dirty="0">
                <a:solidFill>
                  <a:prstClr val="black"/>
                </a:solidFill>
                <a:latin typeface="Century Gothic"/>
                <a:cs typeface="Century Gothic"/>
              </a:rPr>
              <a:t>s</a:t>
            </a:r>
            <a:r>
              <a:rPr sz="3200" spc="-20" dirty="0">
                <a:solidFill>
                  <a:prstClr val="black"/>
                </a:solidFill>
                <a:latin typeface="Century Gothic"/>
                <a:cs typeface="Century Gothic"/>
              </a:rPr>
              <a:t>u</a:t>
            </a:r>
            <a:r>
              <a:rPr sz="3200" dirty="0">
                <a:solidFill>
                  <a:prstClr val="black"/>
                </a:solidFill>
                <a:latin typeface="Century Gothic"/>
                <a:cs typeface="Century Gothic"/>
              </a:rPr>
              <a:t>pply</a:t>
            </a:r>
            <a:r>
              <a:rPr sz="3200" spc="-5" dirty="0">
                <a:solidFill>
                  <a:prstClr val="black"/>
                </a:solidFill>
                <a:latin typeface="Century Gothic"/>
                <a:cs typeface="Century Gothic"/>
              </a:rPr>
              <a:t> </a:t>
            </a:r>
            <a:r>
              <a:rPr sz="3200" dirty="0">
                <a:solidFill>
                  <a:prstClr val="black"/>
                </a:solidFill>
                <a:latin typeface="Century Gothic"/>
                <a:cs typeface="Century Gothic"/>
              </a:rPr>
              <a:t>ad</a:t>
            </a:r>
            <a:r>
              <a:rPr sz="3200" spc="-20" dirty="0">
                <a:solidFill>
                  <a:prstClr val="black"/>
                </a:solidFill>
                <a:latin typeface="Century Gothic"/>
                <a:cs typeface="Century Gothic"/>
              </a:rPr>
              <a:t>e</a:t>
            </a:r>
            <a:r>
              <a:rPr sz="3200" dirty="0">
                <a:solidFill>
                  <a:prstClr val="black"/>
                </a:solidFill>
                <a:latin typeface="Century Gothic"/>
                <a:cs typeface="Century Gothic"/>
              </a:rPr>
              <a:t>q</a:t>
            </a:r>
            <a:r>
              <a:rPr sz="3200" spc="-20" dirty="0">
                <a:solidFill>
                  <a:prstClr val="black"/>
                </a:solidFill>
                <a:latin typeface="Century Gothic"/>
                <a:cs typeface="Century Gothic"/>
              </a:rPr>
              <a:t>u</a:t>
            </a:r>
            <a:r>
              <a:rPr sz="3200" dirty="0">
                <a:solidFill>
                  <a:prstClr val="black"/>
                </a:solidFill>
                <a:latin typeface="Century Gothic"/>
                <a:cs typeface="Century Gothic"/>
              </a:rPr>
              <a:t>acy</a:t>
            </a:r>
          </a:p>
          <a:p>
            <a:pPr marL="524510" indent="-216535">
              <a:spcBef>
                <a:spcPts val="40"/>
              </a:spcBef>
              <a:buFont typeface="Century Gothic"/>
              <a:buChar char="-"/>
              <a:tabLst>
                <a:tab pos="525145" algn="l"/>
              </a:tabLst>
            </a:pPr>
            <a:r>
              <a:rPr sz="3200" dirty="0">
                <a:solidFill>
                  <a:prstClr val="black"/>
                </a:solidFill>
                <a:latin typeface="Century Gothic"/>
                <a:cs typeface="Century Gothic"/>
              </a:rPr>
              <a:t>q</a:t>
            </a:r>
            <a:r>
              <a:rPr sz="3200" spc="-20" dirty="0">
                <a:solidFill>
                  <a:prstClr val="black"/>
                </a:solidFill>
                <a:latin typeface="Century Gothic"/>
                <a:cs typeface="Century Gothic"/>
              </a:rPr>
              <a:t>uench</a:t>
            </a:r>
            <a:r>
              <a:rPr sz="3200" dirty="0">
                <a:solidFill>
                  <a:prstClr val="black"/>
                </a:solidFill>
                <a:latin typeface="Century Gothic"/>
                <a:cs typeface="Century Gothic"/>
              </a:rPr>
              <a:t>i</a:t>
            </a:r>
            <a:r>
              <a:rPr sz="3200" spc="-20" dirty="0">
                <a:solidFill>
                  <a:prstClr val="black"/>
                </a:solidFill>
                <a:latin typeface="Century Gothic"/>
                <a:cs typeface="Century Gothic"/>
              </a:rPr>
              <a:t>ng</a:t>
            </a:r>
            <a:r>
              <a:rPr sz="3200" spc="-5" dirty="0">
                <a:solidFill>
                  <a:prstClr val="black"/>
                </a:solidFill>
                <a:latin typeface="Century Gothic"/>
                <a:cs typeface="Century Gothic"/>
              </a:rPr>
              <a:t> </a:t>
            </a:r>
            <a:r>
              <a:rPr sz="3200" spc="-20" dirty="0">
                <a:solidFill>
                  <a:prstClr val="black"/>
                </a:solidFill>
                <a:latin typeface="Century Gothic"/>
                <a:cs typeface="Century Gothic"/>
              </a:rPr>
              <a:t>e</a:t>
            </a:r>
            <a:r>
              <a:rPr sz="3200" spc="-5" dirty="0">
                <a:solidFill>
                  <a:prstClr val="black"/>
                </a:solidFill>
                <a:latin typeface="Century Gothic"/>
                <a:cs typeface="Century Gothic"/>
              </a:rPr>
              <a:t>f</a:t>
            </a:r>
            <a:r>
              <a:rPr sz="3200" spc="-15" dirty="0">
                <a:solidFill>
                  <a:prstClr val="black"/>
                </a:solidFill>
                <a:latin typeface="Century Gothic"/>
                <a:cs typeface="Century Gothic"/>
              </a:rPr>
              <a:t>fect</a:t>
            </a:r>
            <a:r>
              <a:rPr sz="3200" dirty="0">
                <a:solidFill>
                  <a:prstClr val="black"/>
                </a:solidFill>
                <a:latin typeface="Century Gothic"/>
                <a:cs typeface="Century Gothic"/>
              </a:rPr>
              <a:t>s</a:t>
            </a:r>
            <a:r>
              <a:rPr sz="3200" spc="-5" dirty="0">
                <a:solidFill>
                  <a:prstClr val="black"/>
                </a:solidFill>
                <a:latin typeface="Century Gothic"/>
                <a:cs typeface="Century Gothic"/>
              </a:rPr>
              <a:t> </a:t>
            </a:r>
            <a:r>
              <a:rPr sz="3200" spc="-15" dirty="0">
                <a:solidFill>
                  <a:prstClr val="black"/>
                </a:solidFill>
                <a:latin typeface="Century Gothic"/>
                <a:cs typeface="Century Gothic"/>
              </a:rPr>
              <a:t>of</a:t>
            </a:r>
            <a:r>
              <a:rPr sz="3200" spc="-5" dirty="0">
                <a:solidFill>
                  <a:prstClr val="black"/>
                </a:solidFill>
                <a:latin typeface="Century Gothic"/>
                <a:cs typeface="Century Gothic"/>
              </a:rPr>
              <a:t> </a:t>
            </a:r>
            <a:r>
              <a:rPr sz="3200" dirty="0">
                <a:solidFill>
                  <a:prstClr val="black"/>
                </a:solidFill>
                <a:latin typeface="Century Gothic"/>
                <a:cs typeface="Century Gothic"/>
              </a:rPr>
              <a:t>wa</a:t>
            </a:r>
            <a:r>
              <a:rPr sz="3200" spc="-15" dirty="0">
                <a:solidFill>
                  <a:prstClr val="black"/>
                </a:solidFill>
                <a:latin typeface="Century Gothic"/>
                <a:cs typeface="Century Gothic"/>
              </a:rPr>
              <a:t>ter</a:t>
            </a:r>
            <a:r>
              <a:rPr sz="3200" spc="-5" dirty="0">
                <a:solidFill>
                  <a:prstClr val="black"/>
                </a:solidFill>
                <a:latin typeface="Century Gothic"/>
                <a:cs typeface="Century Gothic"/>
              </a:rPr>
              <a:t> </a:t>
            </a:r>
            <a:r>
              <a:rPr sz="3200" dirty="0">
                <a:solidFill>
                  <a:prstClr val="black"/>
                </a:solidFill>
                <a:latin typeface="Century Gothic"/>
                <a:cs typeface="Century Gothic"/>
              </a:rPr>
              <a:t>i</a:t>
            </a:r>
            <a:r>
              <a:rPr sz="3200" spc="-20" dirty="0">
                <a:solidFill>
                  <a:prstClr val="black"/>
                </a:solidFill>
                <a:latin typeface="Century Gothic"/>
                <a:cs typeface="Century Gothic"/>
              </a:rPr>
              <a:t>n</a:t>
            </a:r>
            <a:r>
              <a:rPr sz="3200" dirty="0">
                <a:solidFill>
                  <a:prstClr val="black"/>
                </a:solidFill>
                <a:latin typeface="Century Gothic"/>
                <a:cs typeface="Century Gothic"/>
              </a:rPr>
              <a:t>j</a:t>
            </a:r>
            <a:r>
              <a:rPr sz="3200" spc="-20" dirty="0">
                <a:solidFill>
                  <a:prstClr val="black"/>
                </a:solidFill>
                <a:latin typeface="Century Gothic"/>
                <a:cs typeface="Century Gothic"/>
              </a:rPr>
              <a:t>ect</a:t>
            </a:r>
            <a:r>
              <a:rPr sz="3200" dirty="0">
                <a:solidFill>
                  <a:prstClr val="black"/>
                </a:solidFill>
                <a:latin typeface="Century Gothic"/>
                <a:cs typeface="Century Gothic"/>
              </a:rPr>
              <a:t>i</a:t>
            </a:r>
            <a:r>
              <a:rPr sz="3200" spc="-20" dirty="0">
                <a:solidFill>
                  <a:prstClr val="black"/>
                </a:solidFill>
                <a:latin typeface="Century Gothic"/>
                <a:cs typeface="Century Gothic"/>
              </a:rPr>
              <a:t>on</a:t>
            </a:r>
            <a:r>
              <a:rPr sz="3200" spc="-5" dirty="0">
                <a:solidFill>
                  <a:prstClr val="black"/>
                </a:solidFill>
                <a:latin typeface="Century Gothic"/>
                <a:cs typeface="Century Gothic"/>
              </a:rPr>
              <a:t> (</a:t>
            </a:r>
            <a:r>
              <a:rPr sz="3200" spc="-15" dirty="0">
                <a:solidFill>
                  <a:prstClr val="black"/>
                </a:solidFill>
                <a:latin typeface="Century Gothic"/>
                <a:cs typeface="Century Gothic"/>
              </a:rPr>
              <a:t>for</a:t>
            </a:r>
            <a:r>
              <a:rPr sz="3200" spc="-5" dirty="0">
                <a:solidFill>
                  <a:prstClr val="black"/>
                </a:solidFill>
                <a:latin typeface="Century Gothic"/>
                <a:cs typeface="Century Gothic"/>
              </a:rPr>
              <a:t> </a:t>
            </a:r>
            <a:r>
              <a:rPr sz="3200" spc="-20" dirty="0">
                <a:solidFill>
                  <a:prstClr val="black"/>
                </a:solidFill>
                <a:latin typeface="Century Gothic"/>
                <a:cs typeface="Century Gothic"/>
              </a:rPr>
              <a:t>e</a:t>
            </a:r>
            <a:r>
              <a:rPr sz="3200" dirty="0">
                <a:solidFill>
                  <a:prstClr val="black"/>
                </a:solidFill>
                <a:latin typeface="Century Gothic"/>
                <a:cs typeface="Century Gothic"/>
              </a:rPr>
              <a:t>missi</a:t>
            </a:r>
            <a:r>
              <a:rPr sz="3200" spc="-20" dirty="0">
                <a:solidFill>
                  <a:prstClr val="black"/>
                </a:solidFill>
                <a:latin typeface="Century Gothic"/>
                <a:cs typeface="Century Gothic"/>
              </a:rPr>
              <a:t>on</a:t>
            </a:r>
            <a:r>
              <a:rPr sz="3200" dirty="0">
                <a:solidFill>
                  <a:prstClr val="black"/>
                </a:solidFill>
                <a:latin typeface="Century Gothic"/>
                <a:cs typeface="Century Gothic"/>
              </a:rPr>
              <a:t>s</a:t>
            </a:r>
            <a:r>
              <a:rPr sz="3200" spc="-5" dirty="0">
                <a:solidFill>
                  <a:prstClr val="black"/>
                </a:solidFill>
                <a:latin typeface="Century Gothic"/>
                <a:cs typeface="Century Gothic"/>
              </a:rPr>
              <a:t> </a:t>
            </a:r>
            <a:r>
              <a:rPr sz="3200" spc="-20" dirty="0">
                <a:solidFill>
                  <a:prstClr val="black"/>
                </a:solidFill>
                <a:latin typeface="Century Gothic"/>
                <a:cs typeface="Century Gothic"/>
              </a:rPr>
              <a:t>co</a:t>
            </a:r>
            <a:r>
              <a:rPr sz="3200" dirty="0">
                <a:solidFill>
                  <a:prstClr val="black"/>
                </a:solidFill>
                <a:latin typeface="Century Gothic"/>
                <a:cs typeface="Century Gothic"/>
              </a:rPr>
              <a:t>mplia</a:t>
            </a:r>
            <a:r>
              <a:rPr sz="3200" spc="-20" dirty="0">
                <a:solidFill>
                  <a:prstClr val="black"/>
                </a:solidFill>
                <a:latin typeface="Century Gothic"/>
                <a:cs typeface="Century Gothic"/>
              </a:rPr>
              <a:t>nce</a:t>
            </a:r>
            <a:r>
              <a:rPr sz="3200" dirty="0">
                <a:solidFill>
                  <a:prstClr val="black"/>
                </a:solidFill>
                <a:latin typeface="Century Gothic"/>
                <a:cs typeface="Century Gothic"/>
              </a:rPr>
              <a:t>)</a:t>
            </a:r>
          </a:p>
          <a:p>
            <a:pPr marL="524510" indent="-216535">
              <a:spcBef>
                <a:spcPts val="40"/>
              </a:spcBef>
              <a:buFont typeface="Century Gothic"/>
              <a:buChar char="-"/>
              <a:tabLst>
                <a:tab pos="525145" algn="l"/>
              </a:tabLst>
            </a:pPr>
            <a:r>
              <a:rPr sz="3200" dirty="0">
                <a:solidFill>
                  <a:prstClr val="black"/>
                </a:solidFill>
                <a:latin typeface="Century Gothic"/>
                <a:cs typeface="Century Gothic"/>
              </a:rPr>
              <a:t>b</a:t>
            </a:r>
            <a:r>
              <a:rPr sz="3200" spc="-20" dirty="0">
                <a:solidFill>
                  <a:prstClr val="black"/>
                </a:solidFill>
                <a:latin typeface="Century Gothic"/>
                <a:cs typeface="Century Gothic"/>
              </a:rPr>
              <a:t>o</a:t>
            </a:r>
            <a:r>
              <a:rPr sz="3200" dirty="0">
                <a:solidFill>
                  <a:prstClr val="black"/>
                </a:solidFill>
                <a:latin typeface="Century Gothic"/>
                <a:cs typeface="Century Gothic"/>
              </a:rPr>
              <a:t>il</a:t>
            </a:r>
            <a:r>
              <a:rPr sz="3200" spc="-15" dirty="0">
                <a:solidFill>
                  <a:prstClr val="black"/>
                </a:solidFill>
                <a:latin typeface="Century Gothic"/>
                <a:cs typeface="Century Gothic"/>
              </a:rPr>
              <a:t>er</a:t>
            </a:r>
            <a:r>
              <a:rPr sz="3200" spc="-5" dirty="0">
                <a:solidFill>
                  <a:prstClr val="black"/>
                </a:solidFill>
                <a:latin typeface="Century Gothic"/>
                <a:cs typeface="Century Gothic"/>
              </a:rPr>
              <a:t> </a:t>
            </a:r>
            <a:r>
              <a:rPr sz="3200" spc="-20" dirty="0">
                <a:solidFill>
                  <a:prstClr val="black"/>
                </a:solidFill>
                <a:latin typeface="Century Gothic"/>
                <a:cs typeface="Century Gothic"/>
              </a:rPr>
              <a:t>cont</a:t>
            </a:r>
            <a:r>
              <a:rPr sz="3200" spc="-25" dirty="0">
                <a:solidFill>
                  <a:prstClr val="black"/>
                </a:solidFill>
                <a:latin typeface="Century Gothic"/>
                <a:cs typeface="Century Gothic"/>
              </a:rPr>
              <a:t>r</a:t>
            </a:r>
            <a:r>
              <a:rPr sz="3200" spc="-20" dirty="0">
                <a:solidFill>
                  <a:prstClr val="black"/>
                </a:solidFill>
                <a:latin typeface="Century Gothic"/>
                <a:cs typeface="Century Gothic"/>
              </a:rPr>
              <a:t>o</a:t>
            </a:r>
            <a:r>
              <a:rPr sz="3200" dirty="0">
                <a:solidFill>
                  <a:prstClr val="black"/>
                </a:solidFill>
                <a:latin typeface="Century Gothic"/>
                <a:cs typeface="Century Gothic"/>
              </a:rPr>
              <a:t>l</a:t>
            </a:r>
            <a:r>
              <a:rPr sz="3200" spc="-5" dirty="0">
                <a:solidFill>
                  <a:prstClr val="black"/>
                </a:solidFill>
                <a:latin typeface="Century Gothic"/>
                <a:cs typeface="Century Gothic"/>
              </a:rPr>
              <a:t> </a:t>
            </a:r>
            <a:r>
              <a:rPr sz="3200" dirty="0">
                <a:solidFill>
                  <a:prstClr val="black"/>
                </a:solidFill>
                <a:latin typeface="Century Gothic"/>
                <a:cs typeface="Century Gothic"/>
              </a:rPr>
              <a:t>dy</a:t>
            </a:r>
            <a:r>
              <a:rPr sz="3200" spc="-20" dirty="0">
                <a:solidFill>
                  <a:prstClr val="black"/>
                </a:solidFill>
                <a:latin typeface="Century Gothic"/>
                <a:cs typeface="Century Gothic"/>
              </a:rPr>
              <a:t>n</a:t>
            </a:r>
            <a:r>
              <a:rPr sz="3200" dirty="0">
                <a:solidFill>
                  <a:prstClr val="black"/>
                </a:solidFill>
                <a:latin typeface="Century Gothic"/>
                <a:cs typeface="Century Gothic"/>
              </a:rPr>
              <a:t>amics</a:t>
            </a:r>
          </a:p>
          <a:p>
            <a:pPr marL="524510" indent="-216535">
              <a:spcBef>
                <a:spcPts val="40"/>
              </a:spcBef>
              <a:buFont typeface="Century Gothic"/>
              <a:buChar char="-"/>
              <a:tabLst>
                <a:tab pos="525145" algn="l"/>
              </a:tabLst>
            </a:pPr>
            <a:r>
              <a:rPr sz="3200" dirty="0">
                <a:solidFill>
                  <a:prstClr val="black"/>
                </a:solidFill>
                <a:latin typeface="Century Gothic"/>
                <a:cs typeface="Century Gothic"/>
              </a:rPr>
              <a:t>a</a:t>
            </a:r>
            <a:r>
              <a:rPr sz="3200" spc="-15" dirty="0">
                <a:solidFill>
                  <a:prstClr val="black"/>
                </a:solidFill>
                <a:latin typeface="Century Gothic"/>
                <a:cs typeface="Century Gothic"/>
              </a:rPr>
              <a:t>ct</a:t>
            </a:r>
            <a:r>
              <a:rPr sz="3200" dirty="0">
                <a:solidFill>
                  <a:prstClr val="black"/>
                </a:solidFill>
                <a:latin typeface="Century Gothic"/>
                <a:cs typeface="Century Gothic"/>
              </a:rPr>
              <a:t>i</a:t>
            </a:r>
            <a:r>
              <a:rPr sz="3200" spc="-20" dirty="0">
                <a:solidFill>
                  <a:prstClr val="black"/>
                </a:solidFill>
                <a:latin typeface="Century Gothic"/>
                <a:cs typeface="Century Gothic"/>
              </a:rPr>
              <a:t>on</a:t>
            </a:r>
            <a:r>
              <a:rPr sz="3200" dirty="0">
                <a:solidFill>
                  <a:prstClr val="black"/>
                </a:solidFill>
                <a:latin typeface="Century Gothic"/>
                <a:cs typeface="Century Gothic"/>
              </a:rPr>
              <a:t>s</a:t>
            </a:r>
            <a:r>
              <a:rPr sz="3200" spc="-5" dirty="0">
                <a:solidFill>
                  <a:prstClr val="black"/>
                </a:solidFill>
                <a:latin typeface="Century Gothic"/>
                <a:cs typeface="Century Gothic"/>
              </a:rPr>
              <a:t> </a:t>
            </a:r>
            <a:r>
              <a:rPr sz="3200" spc="-15" dirty="0">
                <a:solidFill>
                  <a:prstClr val="black"/>
                </a:solidFill>
                <a:latin typeface="Century Gothic"/>
                <a:cs typeface="Century Gothic"/>
              </a:rPr>
              <a:t>of</a:t>
            </a:r>
            <a:r>
              <a:rPr sz="3200" spc="-5" dirty="0">
                <a:solidFill>
                  <a:prstClr val="black"/>
                </a:solidFill>
                <a:latin typeface="Century Gothic"/>
                <a:cs typeface="Century Gothic"/>
              </a:rPr>
              <a:t> </a:t>
            </a:r>
            <a:r>
              <a:rPr sz="3200" dirty="0">
                <a:solidFill>
                  <a:prstClr val="black"/>
                </a:solidFill>
                <a:latin typeface="Century Gothic"/>
                <a:cs typeface="Century Gothic"/>
              </a:rPr>
              <a:t>p</a:t>
            </a:r>
            <a:r>
              <a:rPr sz="3200" spc="-20" dirty="0">
                <a:solidFill>
                  <a:prstClr val="black"/>
                </a:solidFill>
                <a:latin typeface="Century Gothic"/>
                <a:cs typeface="Century Gothic"/>
              </a:rPr>
              <a:t>o</a:t>
            </a:r>
            <a:r>
              <a:rPr sz="3200" dirty="0">
                <a:solidFill>
                  <a:prstClr val="black"/>
                </a:solidFill>
                <a:latin typeface="Century Gothic"/>
                <a:cs typeface="Century Gothic"/>
              </a:rPr>
              <a:t>w</a:t>
            </a:r>
            <a:r>
              <a:rPr sz="3200" spc="-15" dirty="0">
                <a:solidFill>
                  <a:prstClr val="black"/>
                </a:solidFill>
                <a:latin typeface="Century Gothic"/>
                <a:cs typeface="Century Gothic"/>
              </a:rPr>
              <a:t>er</a:t>
            </a:r>
            <a:r>
              <a:rPr sz="3200" spc="-5" dirty="0">
                <a:solidFill>
                  <a:prstClr val="black"/>
                </a:solidFill>
                <a:latin typeface="Century Gothic"/>
                <a:cs typeface="Century Gothic"/>
              </a:rPr>
              <a:t> </a:t>
            </a:r>
            <a:r>
              <a:rPr sz="3200" dirty="0">
                <a:solidFill>
                  <a:prstClr val="black"/>
                </a:solidFill>
                <a:latin typeface="Century Gothic"/>
                <a:cs typeface="Century Gothic"/>
              </a:rPr>
              <a:t>pla</a:t>
            </a:r>
            <a:r>
              <a:rPr sz="3200" spc="-15" dirty="0">
                <a:solidFill>
                  <a:prstClr val="black"/>
                </a:solidFill>
                <a:latin typeface="Century Gothic"/>
                <a:cs typeface="Century Gothic"/>
              </a:rPr>
              <a:t>nt</a:t>
            </a:r>
            <a:r>
              <a:rPr sz="3200" spc="-5" dirty="0">
                <a:solidFill>
                  <a:prstClr val="black"/>
                </a:solidFill>
                <a:latin typeface="Century Gothic"/>
                <a:cs typeface="Century Gothic"/>
              </a:rPr>
              <a:t> </a:t>
            </a:r>
            <a:r>
              <a:rPr sz="3200" dirty="0">
                <a:solidFill>
                  <a:prstClr val="black"/>
                </a:solidFill>
                <a:latin typeface="Century Gothic"/>
                <a:cs typeface="Century Gothic"/>
              </a:rPr>
              <a:t>a</a:t>
            </a:r>
            <a:r>
              <a:rPr sz="3200" spc="-20" dirty="0">
                <a:solidFill>
                  <a:prstClr val="black"/>
                </a:solidFill>
                <a:latin typeface="Century Gothic"/>
                <a:cs typeface="Century Gothic"/>
              </a:rPr>
              <a:t>n</a:t>
            </a:r>
            <a:r>
              <a:rPr sz="3200" dirty="0">
                <a:solidFill>
                  <a:prstClr val="black"/>
                </a:solidFill>
                <a:latin typeface="Century Gothic"/>
                <a:cs typeface="Century Gothic"/>
              </a:rPr>
              <a:t>d</a:t>
            </a:r>
            <a:r>
              <a:rPr sz="3200" spc="-5" dirty="0">
                <a:solidFill>
                  <a:prstClr val="black"/>
                </a:solidFill>
                <a:latin typeface="Century Gothic"/>
                <a:cs typeface="Century Gothic"/>
              </a:rPr>
              <a:t> </a:t>
            </a:r>
            <a:r>
              <a:rPr sz="3200" spc="-15" dirty="0">
                <a:solidFill>
                  <a:prstClr val="black"/>
                </a:solidFill>
                <a:latin typeface="Century Gothic"/>
                <a:cs typeface="Century Gothic"/>
              </a:rPr>
              <a:t>gr</a:t>
            </a:r>
            <a:r>
              <a:rPr sz="3200" dirty="0">
                <a:solidFill>
                  <a:prstClr val="black"/>
                </a:solidFill>
                <a:latin typeface="Century Gothic"/>
                <a:cs typeface="Century Gothic"/>
              </a:rPr>
              <a:t>id</a:t>
            </a:r>
            <a:r>
              <a:rPr sz="3200" spc="-5" dirty="0">
                <a:solidFill>
                  <a:prstClr val="black"/>
                </a:solidFill>
                <a:latin typeface="Century Gothic"/>
                <a:cs typeface="Century Gothic"/>
              </a:rPr>
              <a:t> </a:t>
            </a:r>
            <a:r>
              <a:rPr sz="3200" spc="-20" dirty="0">
                <a:solidFill>
                  <a:prstClr val="black"/>
                </a:solidFill>
                <a:latin typeface="Century Gothic"/>
                <a:cs typeface="Century Gothic"/>
              </a:rPr>
              <a:t>o</a:t>
            </a:r>
            <a:r>
              <a:rPr sz="3200" dirty="0">
                <a:solidFill>
                  <a:prstClr val="black"/>
                </a:solidFill>
                <a:latin typeface="Century Gothic"/>
                <a:cs typeface="Century Gothic"/>
              </a:rPr>
              <a:t>p</a:t>
            </a:r>
            <a:r>
              <a:rPr sz="3200" spc="-15" dirty="0">
                <a:solidFill>
                  <a:prstClr val="black"/>
                </a:solidFill>
                <a:latin typeface="Century Gothic"/>
                <a:cs typeface="Century Gothic"/>
              </a:rPr>
              <a:t>er</a:t>
            </a:r>
            <a:r>
              <a:rPr sz="3200" dirty="0">
                <a:solidFill>
                  <a:prstClr val="black"/>
                </a:solidFill>
                <a:latin typeface="Century Gothic"/>
                <a:cs typeface="Century Gothic"/>
              </a:rPr>
              <a:t>a</a:t>
            </a:r>
            <a:r>
              <a:rPr sz="3200" spc="-15" dirty="0">
                <a:solidFill>
                  <a:prstClr val="black"/>
                </a:solidFill>
                <a:latin typeface="Century Gothic"/>
                <a:cs typeface="Century Gothic"/>
              </a:rPr>
              <a:t>tor</a:t>
            </a:r>
            <a:r>
              <a:rPr sz="3200" dirty="0">
                <a:solidFill>
                  <a:prstClr val="black"/>
                </a:solidFill>
                <a:latin typeface="Century Gothic"/>
                <a:cs typeface="Century Gothic"/>
              </a:rPr>
              <a:t>s</a:t>
            </a:r>
          </a:p>
          <a:p>
            <a:pPr marL="12700">
              <a:spcBef>
                <a:spcPts val="1200"/>
              </a:spcBef>
            </a:pPr>
            <a:r>
              <a:rPr sz="3200" spc="-5" dirty="0" smtClean="0">
                <a:solidFill>
                  <a:prstClr val="black"/>
                </a:solidFill>
                <a:latin typeface="Century Gothic"/>
                <a:cs typeface="Century Gothic"/>
              </a:rPr>
              <a:t>D</a:t>
            </a:r>
            <a:r>
              <a:rPr sz="3200" dirty="0" smtClean="0">
                <a:solidFill>
                  <a:prstClr val="black"/>
                </a:solidFill>
                <a:latin typeface="Century Gothic"/>
                <a:cs typeface="Century Gothic"/>
              </a:rPr>
              <a:t>y</a:t>
            </a:r>
            <a:r>
              <a:rPr sz="3200" spc="-20" dirty="0" smtClean="0">
                <a:solidFill>
                  <a:prstClr val="black"/>
                </a:solidFill>
                <a:latin typeface="Century Gothic"/>
                <a:cs typeface="Century Gothic"/>
              </a:rPr>
              <a:t>n</a:t>
            </a:r>
            <a:r>
              <a:rPr sz="3200" dirty="0" smtClean="0">
                <a:solidFill>
                  <a:prstClr val="black"/>
                </a:solidFill>
                <a:latin typeface="Century Gothic"/>
                <a:cs typeface="Century Gothic"/>
              </a:rPr>
              <a:t>ami</a:t>
            </a:r>
            <a:r>
              <a:rPr sz="3200" spc="-20" dirty="0" smtClean="0">
                <a:solidFill>
                  <a:prstClr val="black"/>
                </a:solidFill>
                <a:latin typeface="Century Gothic"/>
                <a:cs typeface="Century Gothic"/>
              </a:rPr>
              <a:t>c</a:t>
            </a:r>
            <a:r>
              <a:rPr sz="3200" spc="-5" dirty="0" smtClean="0">
                <a:solidFill>
                  <a:prstClr val="black"/>
                </a:solidFill>
                <a:latin typeface="Century Gothic"/>
                <a:cs typeface="Century Gothic"/>
              </a:rPr>
              <a:t> </a:t>
            </a:r>
            <a:r>
              <a:rPr sz="3200" dirty="0">
                <a:solidFill>
                  <a:prstClr val="black"/>
                </a:solidFill>
                <a:latin typeface="Century Gothic"/>
                <a:cs typeface="Century Gothic"/>
              </a:rPr>
              <a:t>si</a:t>
            </a:r>
            <a:r>
              <a:rPr sz="3200" spc="-25" dirty="0">
                <a:solidFill>
                  <a:prstClr val="black"/>
                </a:solidFill>
                <a:latin typeface="Century Gothic"/>
                <a:cs typeface="Century Gothic"/>
              </a:rPr>
              <a:t>mu</a:t>
            </a:r>
            <a:r>
              <a:rPr sz="3200" dirty="0">
                <a:solidFill>
                  <a:prstClr val="black"/>
                </a:solidFill>
                <a:latin typeface="Century Gothic"/>
                <a:cs typeface="Century Gothic"/>
              </a:rPr>
              <a:t>la</a:t>
            </a:r>
            <a:r>
              <a:rPr sz="3200" spc="-10" dirty="0">
                <a:solidFill>
                  <a:prstClr val="black"/>
                </a:solidFill>
                <a:latin typeface="Century Gothic"/>
                <a:cs typeface="Century Gothic"/>
              </a:rPr>
              <a:t>t</a:t>
            </a:r>
            <a:r>
              <a:rPr sz="3200" dirty="0">
                <a:solidFill>
                  <a:prstClr val="black"/>
                </a:solidFill>
                <a:latin typeface="Century Gothic"/>
                <a:cs typeface="Century Gothic"/>
              </a:rPr>
              <a:t>i</a:t>
            </a:r>
            <a:r>
              <a:rPr sz="3200" spc="-20" dirty="0">
                <a:solidFill>
                  <a:prstClr val="black"/>
                </a:solidFill>
                <a:latin typeface="Century Gothic"/>
                <a:cs typeface="Century Gothic"/>
              </a:rPr>
              <a:t>on</a:t>
            </a:r>
            <a:r>
              <a:rPr sz="3200" spc="-5" dirty="0">
                <a:solidFill>
                  <a:prstClr val="black"/>
                </a:solidFill>
                <a:latin typeface="Century Gothic"/>
                <a:cs typeface="Century Gothic"/>
              </a:rPr>
              <a:t> </a:t>
            </a:r>
            <a:r>
              <a:rPr sz="3200" dirty="0">
                <a:solidFill>
                  <a:prstClr val="black"/>
                </a:solidFill>
                <a:latin typeface="Century Gothic"/>
                <a:cs typeface="Century Gothic"/>
              </a:rPr>
              <a:t>da</a:t>
            </a:r>
            <a:r>
              <a:rPr sz="3200" spc="-10" dirty="0">
                <a:solidFill>
                  <a:prstClr val="black"/>
                </a:solidFill>
                <a:latin typeface="Century Gothic"/>
                <a:cs typeface="Century Gothic"/>
              </a:rPr>
              <a:t>t</a:t>
            </a:r>
            <a:r>
              <a:rPr sz="3200" dirty="0">
                <a:solidFill>
                  <a:prstClr val="black"/>
                </a:solidFill>
                <a:latin typeface="Century Gothic"/>
                <a:cs typeface="Century Gothic"/>
              </a:rPr>
              <a:t>a</a:t>
            </a:r>
            <a:r>
              <a:rPr sz="3200" spc="-5" dirty="0">
                <a:solidFill>
                  <a:prstClr val="black"/>
                </a:solidFill>
                <a:latin typeface="Century Gothic"/>
                <a:cs typeface="Century Gothic"/>
              </a:rPr>
              <a:t> </a:t>
            </a:r>
            <a:r>
              <a:rPr sz="3200" dirty="0">
                <a:solidFill>
                  <a:prstClr val="black"/>
                </a:solidFill>
                <a:latin typeface="Century Gothic"/>
                <a:cs typeface="Century Gothic"/>
              </a:rPr>
              <a:t>bas</a:t>
            </a:r>
            <a:r>
              <a:rPr sz="3200" spc="-20" dirty="0">
                <a:solidFill>
                  <a:prstClr val="black"/>
                </a:solidFill>
                <a:latin typeface="Century Gothic"/>
                <a:cs typeface="Century Gothic"/>
              </a:rPr>
              <a:t>e</a:t>
            </a:r>
            <a:r>
              <a:rPr sz="3200" dirty="0">
                <a:solidFill>
                  <a:prstClr val="black"/>
                </a:solidFill>
                <a:latin typeface="Century Gothic"/>
                <a:cs typeface="Century Gothic"/>
              </a:rPr>
              <a:t>s</a:t>
            </a:r>
            <a:r>
              <a:rPr sz="3200" spc="-5" dirty="0">
                <a:solidFill>
                  <a:prstClr val="black"/>
                </a:solidFill>
                <a:latin typeface="Century Gothic"/>
                <a:cs typeface="Century Gothic"/>
              </a:rPr>
              <a:t> </a:t>
            </a:r>
            <a:r>
              <a:rPr sz="3200" dirty="0">
                <a:solidFill>
                  <a:prstClr val="black"/>
                </a:solidFill>
                <a:latin typeface="Century Gothic"/>
                <a:cs typeface="Century Gothic"/>
              </a:rPr>
              <a:t>d</a:t>
            </a:r>
            <a:r>
              <a:rPr sz="3200" spc="-20" dirty="0">
                <a:solidFill>
                  <a:prstClr val="black"/>
                </a:solidFill>
                <a:latin typeface="Century Gothic"/>
                <a:cs typeface="Century Gothic"/>
              </a:rPr>
              <a:t>o</a:t>
            </a:r>
            <a:r>
              <a:rPr sz="3200" spc="-5" dirty="0">
                <a:solidFill>
                  <a:prstClr val="black"/>
                </a:solidFill>
                <a:latin typeface="Century Gothic"/>
                <a:cs typeface="Century Gothic"/>
              </a:rPr>
              <a:t> </a:t>
            </a:r>
            <a:r>
              <a:rPr sz="3200" spc="-15" dirty="0">
                <a:solidFill>
                  <a:prstClr val="black"/>
                </a:solidFill>
                <a:latin typeface="Century Gothic"/>
                <a:cs typeface="Century Gothic"/>
              </a:rPr>
              <a:t>not</a:t>
            </a:r>
            <a:r>
              <a:rPr sz="3200" spc="-5" dirty="0">
                <a:solidFill>
                  <a:prstClr val="black"/>
                </a:solidFill>
                <a:latin typeface="Century Gothic"/>
                <a:cs typeface="Century Gothic"/>
              </a:rPr>
              <a:t> </a:t>
            </a:r>
            <a:r>
              <a:rPr sz="3200" dirty="0">
                <a:solidFill>
                  <a:prstClr val="black"/>
                </a:solidFill>
                <a:latin typeface="Century Gothic"/>
                <a:cs typeface="Century Gothic"/>
              </a:rPr>
              <a:t>aid</a:t>
            </a:r>
            <a:r>
              <a:rPr sz="3200" spc="-5" dirty="0">
                <a:solidFill>
                  <a:prstClr val="black"/>
                </a:solidFill>
                <a:latin typeface="Century Gothic"/>
                <a:cs typeface="Century Gothic"/>
              </a:rPr>
              <a:t> </a:t>
            </a:r>
            <a:r>
              <a:rPr sz="3200" dirty="0">
                <a:solidFill>
                  <a:prstClr val="black"/>
                </a:solidFill>
                <a:latin typeface="Century Gothic"/>
                <a:cs typeface="Century Gothic"/>
              </a:rPr>
              <a:t>i</a:t>
            </a:r>
            <a:r>
              <a:rPr sz="3200" spc="-20" dirty="0">
                <a:solidFill>
                  <a:prstClr val="black"/>
                </a:solidFill>
                <a:latin typeface="Century Gothic"/>
                <a:cs typeface="Century Gothic"/>
              </a:rPr>
              <a:t>n</a:t>
            </a:r>
            <a:r>
              <a:rPr sz="3200" spc="-5" dirty="0">
                <a:solidFill>
                  <a:prstClr val="black"/>
                </a:solidFill>
                <a:latin typeface="Century Gothic"/>
                <a:cs typeface="Century Gothic"/>
              </a:rPr>
              <a:t> </a:t>
            </a:r>
            <a:r>
              <a:rPr sz="3200" spc="-25" dirty="0">
                <a:solidFill>
                  <a:prstClr val="black"/>
                </a:solidFill>
                <a:latin typeface="Century Gothic"/>
                <a:cs typeface="Century Gothic"/>
              </a:rPr>
              <a:t>r</a:t>
            </a:r>
            <a:r>
              <a:rPr sz="3200" spc="-20" dirty="0">
                <a:solidFill>
                  <a:prstClr val="black"/>
                </a:solidFill>
                <a:latin typeface="Century Gothic"/>
                <a:cs typeface="Century Gothic"/>
              </a:rPr>
              <a:t>ecogn</a:t>
            </a:r>
            <a:r>
              <a:rPr sz="3200" dirty="0">
                <a:solidFill>
                  <a:prstClr val="black"/>
                </a:solidFill>
                <a:latin typeface="Century Gothic"/>
                <a:cs typeface="Century Gothic"/>
              </a:rPr>
              <a:t>i</a:t>
            </a:r>
            <a:r>
              <a:rPr sz="3200" spc="-10" dirty="0">
                <a:solidFill>
                  <a:prstClr val="black"/>
                </a:solidFill>
                <a:latin typeface="Century Gothic"/>
                <a:cs typeface="Century Gothic"/>
              </a:rPr>
              <a:t>t</a:t>
            </a:r>
            <a:r>
              <a:rPr sz="3200" dirty="0">
                <a:solidFill>
                  <a:prstClr val="black"/>
                </a:solidFill>
                <a:latin typeface="Century Gothic"/>
                <a:cs typeface="Century Gothic"/>
              </a:rPr>
              <a:t>i</a:t>
            </a:r>
            <a:r>
              <a:rPr sz="3200" spc="-20" dirty="0">
                <a:solidFill>
                  <a:prstClr val="black"/>
                </a:solidFill>
                <a:latin typeface="Century Gothic"/>
                <a:cs typeface="Century Gothic"/>
              </a:rPr>
              <a:t>on</a:t>
            </a:r>
            <a:r>
              <a:rPr sz="3200" spc="-5" dirty="0">
                <a:solidFill>
                  <a:prstClr val="black"/>
                </a:solidFill>
                <a:latin typeface="Century Gothic"/>
                <a:cs typeface="Century Gothic"/>
              </a:rPr>
              <a:t> </a:t>
            </a:r>
            <a:r>
              <a:rPr sz="3200" spc="-15" dirty="0">
                <a:solidFill>
                  <a:prstClr val="black"/>
                </a:solidFill>
                <a:latin typeface="Century Gothic"/>
                <a:cs typeface="Century Gothic"/>
              </a:rPr>
              <a:t>of:</a:t>
            </a:r>
            <a:endParaRPr sz="3200" dirty="0">
              <a:solidFill>
                <a:prstClr val="black"/>
              </a:solidFill>
              <a:latin typeface="Century Gothic"/>
              <a:cs typeface="Century Gothic"/>
            </a:endParaRPr>
          </a:p>
          <a:p>
            <a:pPr marL="524510" indent="-216535">
              <a:spcBef>
                <a:spcPts val="40"/>
              </a:spcBef>
              <a:buFont typeface="Century Gothic"/>
              <a:buChar char="-"/>
              <a:tabLst>
                <a:tab pos="525145" algn="l"/>
              </a:tabLst>
            </a:pPr>
            <a:r>
              <a:rPr sz="3200" dirty="0">
                <a:solidFill>
                  <a:prstClr val="black"/>
                </a:solidFill>
                <a:latin typeface="Century Gothic"/>
                <a:cs typeface="Century Gothic"/>
              </a:rPr>
              <a:t>ambi</a:t>
            </a:r>
            <a:r>
              <a:rPr sz="3200" spc="-15" dirty="0">
                <a:solidFill>
                  <a:prstClr val="black"/>
                </a:solidFill>
                <a:latin typeface="Century Gothic"/>
                <a:cs typeface="Century Gothic"/>
              </a:rPr>
              <a:t>ent</a:t>
            </a:r>
            <a:r>
              <a:rPr sz="3200" spc="-5" dirty="0">
                <a:solidFill>
                  <a:prstClr val="black"/>
                </a:solidFill>
                <a:latin typeface="Century Gothic"/>
                <a:cs typeface="Century Gothic"/>
              </a:rPr>
              <a:t> </a:t>
            </a:r>
            <a:r>
              <a:rPr sz="3200" spc="-15" dirty="0">
                <a:solidFill>
                  <a:prstClr val="black"/>
                </a:solidFill>
                <a:latin typeface="Century Gothic"/>
                <a:cs typeface="Century Gothic"/>
              </a:rPr>
              <a:t>te</a:t>
            </a:r>
            <a:r>
              <a:rPr sz="3200" dirty="0">
                <a:solidFill>
                  <a:prstClr val="black"/>
                </a:solidFill>
                <a:latin typeface="Century Gothic"/>
                <a:cs typeface="Century Gothic"/>
              </a:rPr>
              <a:t>mp</a:t>
            </a:r>
            <a:r>
              <a:rPr sz="3200" spc="-15" dirty="0">
                <a:solidFill>
                  <a:prstClr val="black"/>
                </a:solidFill>
                <a:latin typeface="Century Gothic"/>
                <a:cs typeface="Century Gothic"/>
              </a:rPr>
              <a:t>er</a:t>
            </a:r>
            <a:r>
              <a:rPr sz="3200" dirty="0">
                <a:solidFill>
                  <a:prstClr val="black"/>
                </a:solidFill>
                <a:latin typeface="Century Gothic"/>
                <a:cs typeface="Century Gothic"/>
              </a:rPr>
              <a:t>a</a:t>
            </a:r>
            <a:r>
              <a:rPr sz="3200" spc="-15" dirty="0">
                <a:solidFill>
                  <a:prstClr val="black"/>
                </a:solidFill>
                <a:latin typeface="Century Gothic"/>
                <a:cs typeface="Century Gothic"/>
              </a:rPr>
              <a:t>tu</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spc="-20" dirty="0">
                <a:solidFill>
                  <a:prstClr val="black"/>
                </a:solidFill>
                <a:latin typeface="Century Gothic"/>
                <a:cs typeface="Century Gothic"/>
              </a:rPr>
              <a:t>e</a:t>
            </a:r>
            <a:r>
              <a:rPr sz="3200" spc="-5" dirty="0">
                <a:solidFill>
                  <a:prstClr val="black"/>
                </a:solidFill>
                <a:latin typeface="Century Gothic"/>
                <a:cs typeface="Century Gothic"/>
              </a:rPr>
              <a:t>f</a:t>
            </a:r>
            <a:r>
              <a:rPr sz="3200" spc="-15" dirty="0">
                <a:solidFill>
                  <a:prstClr val="black"/>
                </a:solidFill>
                <a:latin typeface="Century Gothic"/>
                <a:cs typeface="Century Gothic"/>
              </a:rPr>
              <a:t>fect</a:t>
            </a:r>
            <a:r>
              <a:rPr sz="3200" dirty="0">
                <a:solidFill>
                  <a:prstClr val="black"/>
                </a:solidFill>
                <a:latin typeface="Century Gothic"/>
                <a:cs typeface="Century Gothic"/>
              </a:rPr>
              <a:t>s</a:t>
            </a:r>
          </a:p>
          <a:p>
            <a:pPr marL="524510" indent="-216535">
              <a:spcBef>
                <a:spcPts val="40"/>
              </a:spcBef>
              <a:buFont typeface="Century Gothic"/>
              <a:buChar char="-"/>
              <a:tabLst>
                <a:tab pos="525145" algn="l"/>
              </a:tabLst>
            </a:pPr>
            <a:r>
              <a:rPr sz="3200" dirty="0">
                <a:solidFill>
                  <a:prstClr val="black"/>
                </a:solidFill>
                <a:latin typeface="Century Gothic"/>
                <a:cs typeface="Century Gothic"/>
              </a:rPr>
              <a:t>va</a:t>
            </a:r>
            <a:r>
              <a:rPr sz="3200" spc="-10" dirty="0">
                <a:solidFill>
                  <a:prstClr val="black"/>
                </a:solidFill>
                <a:latin typeface="Century Gothic"/>
                <a:cs typeface="Century Gothic"/>
              </a:rPr>
              <a:t>r</a:t>
            </a:r>
            <a:r>
              <a:rPr sz="3200" dirty="0">
                <a:solidFill>
                  <a:prstClr val="black"/>
                </a:solidFill>
                <a:latin typeface="Century Gothic"/>
                <a:cs typeface="Century Gothic"/>
              </a:rPr>
              <a:t>ia</a:t>
            </a:r>
            <a:r>
              <a:rPr sz="3200" spc="-10" dirty="0">
                <a:solidFill>
                  <a:prstClr val="black"/>
                </a:solidFill>
                <a:latin typeface="Century Gothic"/>
                <a:cs typeface="Century Gothic"/>
              </a:rPr>
              <a:t>t</a:t>
            </a:r>
            <a:r>
              <a:rPr sz="3200" dirty="0">
                <a:solidFill>
                  <a:prstClr val="black"/>
                </a:solidFill>
                <a:latin typeface="Century Gothic"/>
                <a:cs typeface="Century Gothic"/>
              </a:rPr>
              <a:t>i</a:t>
            </a:r>
            <a:r>
              <a:rPr sz="3200" spc="-20" dirty="0">
                <a:solidFill>
                  <a:prstClr val="black"/>
                </a:solidFill>
                <a:latin typeface="Century Gothic"/>
                <a:cs typeface="Century Gothic"/>
              </a:rPr>
              <a:t>on</a:t>
            </a:r>
            <a:r>
              <a:rPr sz="3200" spc="-5" dirty="0">
                <a:solidFill>
                  <a:prstClr val="black"/>
                </a:solidFill>
                <a:latin typeface="Century Gothic"/>
                <a:cs typeface="Century Gothic"/>
              </a:rPr>
              <a:t> </a:t>
            </a:r>
            <a:r>
              <a:rPr sz="3200" spc="-15" dirty="0">
                <a:solidFill>
                  <a:prstClr val="black"/>
                </a:solidFill>
                <a:latin typeface="Century Gothic"/>
                <a:cs typeface="Century Gothic"/>
              </a:rPr>
              <a:t>of</a:t>
            </a:r>
            <a:r>
              <a:rPr sz="3200" spc="-5" dirty="0">
                <a:solidFill>
                  <a:prstClr val="black"/>
                </a:solidFill>
                <a:latin typeface="Century Gothic"/>
                <a:cs typeface="Century Gothic"/>
              </a:rPr>
              <a:t> </a:t>
            </a:r>
            <a:r>
              <a:rPr sz="3200" dirty="0">
                <a:solidFill>
                  <a:prstClr val="black"/>
                </a:solidFill>
                <a:latin typeface="Century Gothic"/>
                <a:cs typeface="Century Gothic"/>
              </a:rPr>
              <a:t>l</a:t>
            </a:r>
            <a:r>
              <a:rPr sz="3200" spc="-20" dirty="0">
                <a:solidFill>
                  <a:prstClr val="black"/>
                </a:solidFill>
                <a:latin typeface="Century Gothic"/>
                <a:cs typeface="Century Gothic"/>
              </a:rPr>
              <a:t>o</a:t>
            </a:r>
            <a:r>
              <a:rPr sz="3200" dirty="0">
                <a:solidFill>
                  <a:prstClr val="black"/>
                </a:solidFill>
                <a:latin typeface="Century Gothic"/>
                <a:cs typeface="Century Gothic"/>
              </a:rPr>
              <a:t>ad</a:t>
            </a:r>
            <a:r>
              <a:rPr sz="3200" spc="-5" dirty="0">
                <a:solidFill>
                  <a:prstClr val="black"/>
                </a:solidFill>
                <a:latin typeface="Century Gothic"/>
                <a:cs typeface="Century Gothic"/>
              </a:rPr>
              <a:t> </a:t>
            </a:r>
            <a:r>
              <a:rPr sz="3200" spc="-20" dirty="0">
                <a:solidFill>
                  <a:prstClr val="black"/>
                </a:solidFill>
                <a:latin typeface="Century Gothic"/>
                <a:cs typeface="Century Gothic"/>
              </a:rPr>
              <a:t>ch</a:t>
            </a:r>
            <a:r>
              <a:rPr sz="3200" dirty="0">
                <a:solidFill>
                  <a:prstClr val="black"/>
                </a:solidFill>
                <a:latin typeface="Century Gothic"/>
                <a:cs typeface="Century Gothic"/>
              </a:rPr>
              <a:t>a</a:t>
            </a:r>
            <a:r>
              <a:rPr sz="3200" spc="-10" dirty="0">
                <a:solidFill>
                  <a:prstClr val="black"/>
                </a:solidFill>
                <a:latin typeface="Century Gothic"/>
                <a:cs typeface="Century Gothic"/>
              </a:rPr>
              <a:t>r</a:t>
            </a:r>
            <a:r>
              <a:rPr sz="3200" dirty="0">
                <a:solidFill>
                  <a:prstClr val="black"/>
                </a:solidFill>
                <a:latin typeface="Century Gothic"/>
                <a:cs typeface="Century Gothic"/>
              </a:rPr>
              <a:t>a</a:t>
            </a:r>
            <a:r>
              <a:rPr sz="3200" spc="-15" dirty="0">
                <a:solidFill>
                  <a:prstClr val="black"/>
                </a:solidFill>
                <a:latin typeface="Century Gothic"/>
                <a:cs typeface="Century Gothic"/>
              </a:rPr>
              <a:t>cter</a:t>
            </a:r>
            <a:r>
              <a:rPr sz="3200" dirty="0">
                <a:solidFill>
                  <a:prstClr val="black"/>
                </a:solidFill>
                <a:latin typeface="Century Gothic"/>
                <a:cs typeface="Century Gothic"/>
              </a:rPr>
              <a:t>is</a:t>
            </a:r>
            <a:r>
              <a:rPr sz="3200" spc="-10" dirty="0">
                <a:solidFill>
                  <a:prstClr val="black"/>
                </a:solidFill>
                <a:latin typeface="Century Gothic"/>
                <a:cs typeface="Century Gothic"/>
              </a:rPr>
              <a:t>t</a:t>
            </a:r>
            <a:r>
              <a:rPr sz="3200" dirty="0">
                <a:solidFill>
                  <a:prstClr val="black"/>
                </a:solidFill>
                <a:latin typeface="Century Gothic"/>
                <a:cs typeface="Century Gothic"/>
              </a:rPr>
              <a:t>i</a:t>
            </a:r>
            <a:r>
              <a:rPr sz="3200" spc="-20" dirty="0">
                <a:solidFill>
                  <a:prstClr val="black"/>
                </a:solidFill>
                <a:latin typeface="Century Gothic"/>
                <a:cs typeface="Century Gothic"/>
              </a:rPr>
              <a:t>c</a:t>
            </a:r>
            <a:r>
              <a:rPr sz="3200" spc="-5" dirty="0">
                <a:solidFill>
                  <a:prstClr val="black"/>
                </a:solidFill>
                <a:latin typeface="Century Gothic"/>
                <a:cs typeface="Century Gothic"/>
              </a:rPr>
              <a:t> </a:t>
            </a:r>
            <a:r>
              <a:rPr sz="3200" dirty="0">
                <a:solidFill>
                  <a:prstClr val="black"/>
                </a:solidFill>
                <a:latin typeface="Century Gothic"/>
                <a:cs typeface="Century Gothic"/>
              </a:rPr>
              <a:t>wi</a:t>
            </a:r>
            <a:r>
              <a:rPr sz="3200" spc="-15" dirty="0">
                <a:solidFill>
                  <a:prstClr val="black"/>
                </a:solidFill>
                <a:latin typeface="Century Gothic"/>
                <a:cs typeface="Century Gothic"/>
              </a:rPr>
              <a:t>th</a:t>
            </a:r>
            <a:r>
              <a:rPr sz="3200" spc="-5" dirty="0">
                <a:solidFill>
                  <a:prstClr val="black"/>
                </a:solidFill>
                <a:latin typeface="Century Gothic"/>
                <a:cs typeface="Century Gothic"/>
              </a:rPr>
              <a:t> </a:t>
            </a:r>
            <a:r>
              <a:rPr sz="3200" spc="-10" dirty="0">
                <a:solidFill>
                  <a:prstClr val="black"/>
                </a:solidFill>
                <a:latin typeface="Century Gothic"/>
                <a:cs typeface="Century Gothic"/>
              </a:rPr>
              <a:t>t</a:t>
            </a:r>
            <a:r>
              <a:rPr sz="3200" dirty="0">
                <a:solidFill>
                  <a:prstClr val="black"/>
                </a:solidFill>
                <a:latin typeface="Century Gothic"/>
                <a:cs typeface="Century Gothic"/>
              </a:rPr>
              <a:t>i</a:t>
            </a:r>
            <a:r>
              <a:rPr sz="3200" spc="-25" dirty="0">
                <a:solidFill>
                  <a:prstClr val="black"/>
                </a:solidFill>
                <a:latin typeface="Century Gothic"/>
                <a:cs typeface="Century Gothic"/>
              </a:rPr>
              <a:t>me</a:t>
            </a:r>
            <a:r>
              <a:rPr sz="3200" spc="-5" dirty="0">
                <a:solidFill>
                  <a:prstClr val="black"/>
                </a:solidFill>
                <a:latin typeface="Century Gothic"/>
                <a:cs typeface="Century Gothic"/>
              </a:rPr>
              <a:t> </a:t>
            </a:r>
            <a:r>
              <a:rPr sz="3200" spc="-15" dirty="0">
                <a:solidFill>
                  <a:prstClr val="black"/>
                </a:solidFill>
                <a:latin typeface="Century Gothic"/>
                <a:cs typeface="Century Gothic"/>
              </a:rPr>
              <a:t>of</a:t>
            </a:r>
            <a:r>
              <a:rPr sz="3200" spc="-5" dirty="0">
                <a:solidFill>
                  <a:prstClr val="black"/>
                </a:solidFill>
                <a:latin typeface="Century Gothic"/>
                <a:cs typeface="Century Gothic"/>
              </a:rPr>
              <a:t> </a:t>
            </a:r>
            <a:r>
              <a:rPr sz="3200" dirty="0">
                <a:solidFill>
                  <a:prstClr val="black"/>
                </a:solidFill>
                <a:latin typeface="Century Gothic"/>
                <a:cs typeface="Century Gothic"/>
              </a:rPr>
              <a:t>day</a:t>
            </a:r>
          </a:p>
          <a:p>
            <a:pPr marL="524510" indent="-216535">
              <a:spcBef>
                <a:spcPts val="40"/>
              </a:spcBef>
              <a:buFont typeface="Century Gothic"/>
              <a:buChar char="-"/>
              <a:tabLst>
                <a:tab pos="525145" algn="l"/>
              </a:tabLst>
            </a:pPr>
            <a:r>
              <a:rPr sz="3200" dirty="0">
                <a:solidFill>
                  <a:prstClr val="black"/>
                </a:solidFill>
                <a:latin typeface="Century Gothic"/>
                <a:cs typeface="Century Gothic"/>
              </a:rPr>
              <a:t>pla</a:t>
            </a:r>
            <a:r>
              <a:rPr sz="3200" spc="-15" dirty="0">
                <a:solidFill>
                  <a:prstClr val="black"/>
                </a:solidFill>
                <a:latin typeface="Century Gothic"/>
                <a:cs typeface="Century Gothic"/>
              </a:rPr>
              <a:t>nt</a:t>
            </a:r>
            <a:r>
              <a:rPr sz="3200" spc="-5" dirty="0">
                <a:solidFill>
                  <a:prstClr val="black"/>
                </a:solidFill>
                <a:latin typeface="Century Gothic"/>
                <a:cs typeface="Century Gothic"/>
              </a:rPr>
              <a:t> </a:t>
            </a:r>
            <a:r>
              <a:rPr sz="3200" spc="-20" dirty="0">
                <a:solidFill>
                  <a:prstClr val="black"/>
                </a:solidFill>
                <a:latin typeface="Century Gothic"/>
                <a:cs typeface="Century Gothic"/>
              </a:rPr>
              <a:t>o</a:t>
            </a:r>
            <a:r>
              <a:rPr sz="3200" dirty="0">
                <a:solidFill>
                  <a:prstClr val="black"/>
                </a:solidFill>
                <a:latin typeface="Century Gothic"/>
                <a:cs typeface="Century Gothic"/>
              </a:rPr>
              <a:t>p</a:t>
            </a:r>
            <a:r>
              <a:rPr sz="3200" spc="-15" dirty="0">
                <a:solidFill>
                  <a:prstClr val="black"/>
                </a:solidFill>
                <a:latin typeface="Century Gothic"/>
                <a:cs typeface="Century Gothic"/>
              </a:rPr>
              <a:t>er</a:t>
            </a:r>
            <a:r>
              <a:rPr sz="3200" dirty="0">
                <a:solidFill>
                  <a:prstClr val="black"/>
                </a:solidFill>
                <a:latin typeface="Century Gothic"/>
                <a:cs typeface="Century Gothic"/>
              </a:rPr>
              <a:t>a</a:t>
            </a:r>
            <a:r>
              <a:rPr sz="3200" spc="-10" dirty="0">
                <a:solidFill>
                  <a:prstClr val="black"/>
                </a:solidFill>
                <a:latin typeface="Century Gothic"/>
                <a:cs typeface="Century Gothic"/>
              </a:rPr>
              <a:t>t</a:t>
            </a:r>
            <a:r>
              <a:rPr sz="3200" dirty="0">
                <a:solidFill>
                  <a:prstClr val="black"/>
                </a:solidFill>
                <a:latin typeface="Century Gothic"/>
                <a:cs typeface="Century Gothic"/>
              </a:rPr>
              <a:t>i</a:t>
            </a:r>
            <a:r>
              <a:rPr sz="3200" spc="-20" dirty="0">
                <a:solidFill>
                  <a:prstClr val="black"/>
                </a:solidFill>
                <a:latin typeface="Century Gothic"/>
                <a:cs typeface="Century Gothic"/>
              </a:rPr>
              <a:t>on</a:t>
            </a:r>
            <a:r>
              <a:rPr sz="3200" dirty="0">
                <a:solidFill>
                  <a:prstClr val="black"/>
                </a:solidFill>
                <a:latin typeface="Century Gothic"/>
                <a:cs typeface="Century Gothic"/>
              </a:rPr>
              <a:t>al</a:t>
            </a:r>
            <a:r>
              <a:rPr sz="3200" spc="-5" dirty="0">
                <a:solidFill>
                  <a:prstClr val="black"/>
                </a:solidFill>
                <a:latin typeface="Century Gothic"/>
                <a:cs typeface="Century Gothic"/>
              </a:rPr>
              <a:t> </a:t>
            </a:r>
            <a:r>
              <a:rPr sz="3200" dirty="0">
                <a:solidFill>
                  <a:prstClr val="black"/>
                </a:solidFill>
                <a:latin typeface="Century Gothic"/>
                <a:cs typeface="Century Gothic"/>
              </a:rPr>
              <a:t>p</a:t>
            </a:r>
            <a:r>
              <a:rPr sz="3200" spc="-10" dirty="0">
                <a:solidFill>
                  <a:prstClr val="black"/>
                </a:solidFill>
                <a:latin typeface="Century Gothic"/>
                <a:cs typeface="Century Gothic"/>
              </a:rPr>
              <a:t>r</a:t>
            </a:r>
            <a:r>
              <a:rPr sz="3200" dirty="0">
                <a:solidFill>
                  <a:prstClr val="black"/>
                </a:solidFill>
                <a:latin typeface="Century Gothic"/>
                <a:cs typeface="Century Gothic"/>
              </a:rPr>
              <a:t>a</a:t>
            </a:r>
            <a:r>
              <a:rPr sz="3200" spc="-15" dirty="0">
                <a:solidFill>
                  <a:prstClr val="black"/>
                </a:solidFill>
                <a:latin typeface="Century Gothic"/>
                <a:cs typeface="Century Gothic"/>
              </a:rPr>
              <a:t>ct</a:t>
            </a:r>
            <a:r>
              <a:rPr sz="3200" dirty="0">
                <a:solidFill>
                  <a:prstClr val="black"/>
                </a:solidFill>
                <a:latin typeface="Century Gothic"/>
                <a:cs typeface="Century Gothic"/>
              </a:rPr>
              <a:t>i</a:t>
            </a:r>
            <a:r>
              <a:rPr sz="3200" spc="-20" dirty="0">
                <a:solidFill>
                  <a:prstClr val="black"/>
                </a:solidFill>
                <a:latin typeface="Century Gothic"/>
                <a:cs typeface="Century Gothic"/>
              </a:rPr>
              <a:t>ce</a:t>
            </a:r>
            <a:r>
              <a:rPr sz="3200" dirty="0">
                <a:solidFill>
                  <a:prstClr val="black"/>
                </a:solidFill>
                <a:latin typeface="Century Gothic"/>
                <a:cs typeface="Century Gothic"/>
              </a:rPr>
              <a:t>s</a:t>
            </a:r>
          </a:p>
        </p:txBody>
      </p:sp>
      <p:sp>
        <p:nvSpPr>
          <p:cNvPr id="4" name="Slide Number Placeholder 3"/>
          <p:cNvSpPr>
            <a:spLocks noGrp="1"/>
          </p:cNvSpPr>
          <p:nvPr>
            <p:ph type="sldNum" sz="quarter" idx="7"/>
          </p:nvPr>
        </p:nvSpPr>
        <p:spPr/>
        <p:txBody>
          <a:bodyPr/>
          <a:lstStyle/>
          <a:p>
            <a:fld id="{B6F15528-21DE-4FAA-801E-634DDDAF4B2B}" type="slidenum">
              <a:rPr lang="en-US" smtClean="0">
                <a:solidFill>
                  <a:prstClr val="black">
                    <a:tint val="75000"/>
                  </a:prstClr>
                </a:solidFill>
              </a:rPr>
              <a:pPr/>
              <a:t>15</a:t>
            </a:fld>
            <a:endParaRPr lang="en-US">
              <a:solidFill>
                <a:prstClr val="black">
                  <a:tint val="75000"/>
                </a:prstClr>
              </a:solidFill>
            </a:endParaRPr>
          </a:p>
        </p:txBody>
      </p:sp>
      <p:sp>
        <p:nvSpPr>
          <p:cNvPr id="5" name="object 2"/>
          <p:cNvSpPr txBox="1">
            <a:spLocks/>
          </p:cNvSpPr>
          <p:nvPr/>
        </p:nvSpPr>
        <p:spPr>
          <a:xfrm>
            <a:off x="101600" y="136493"/>
            <a:ext cx="12801600" cy="1049005"/>
          </a:xfrm>
          <a:prstGeom prst="rect">
            <a:avLst/>
          </a:prstGeom>
        </p:spPr>
        <p:txBody>
          <a:bodyPr vert="horz" wrap="square" lIns="0" tIns="368300" rIns="0" bIns="0" rtlCol="0">
            <a:spAutoFit/>
          </a:bodyPr>
          <a:lstStyle>
            <a:lvl1pPr>
              <a:defRPr sz="3200" b="0" i="0">
                <a:solidFill>
                  <a:srgbClr val="0433FF"/>
                </a:solidFill>
                <a:latin typeface="Century Gothic"/>
                <a:ea typeface="+mj-ea"/>
                <a:cs typeface="Century Gothic"/>
              </a:defRPr>
            </a:lvl1pPr>
          </a:lstStyle>
          <a:p>
            <a:pPr algn="ctr"/>
            <a:r>
              <a:rPr lang="en-US" sz="4400" kern="0" spc="-25" dirty="0" smtClean="0"/>
              <a:t>MODELING</a:t>
            </a:r>
            <a:endParaRPr lang="en-US" sz="4400" kern="0" spc="-20" dirty="0"/>
          </a:p>
        </p:txBody>
      </p:sp>
    </p:spTree>
    <p:extLst>
      <p:ext uri="{BB962C8B-B14F-4D97-AF65-F5344CB8AC3E}">
        <p14:creationId xmlns:p14="http://schemas.microsoft.com/office/powerpoint/2010/main" val="36854122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9029612" y="375531"/>
            <a:ext cx="3797387" cy="3139321"/>
          </a:xfrm>
          <a:prstGeom prst="rect">
            <a:avLst/>
          </a:prstGeom>
        </p:spPr>
        <p:txBody>
          <a:bodyPr vert="horz" wrap="square" lIns="0" tIns="0" rIns="0" bIns="0" rtlCol="0">
            <a:spAutoFit/>
          </a:bodyPr>
          <a:lstStyle/>
          <a:p>
            <a:pPr marL="12700" marR="5080" indent="1905" algn="ctr">
              <a:lnSpc>
                <a:spcPct val="101600"/>
              </a:lnSpc>
            </a:pPr>
            <a:r>
              <a:rPr sz="4000" spc="-35" dirty="0">
                <a:solidFill>
                  <a:srgbClr val="0433FF"/>
                </a:solidFill>
                <a:latin typeface="Century Gothic"/>
                <a:cs typeface="Century Gothic"/>
              </a:rPr>
              <a:t>M</a:t>
            </a:r>
            <a:r>
              <a:rPr sz="4000" dirty="0">
                <a:solidFill>
                  <a:srgbClr val="0433FF"/>
                </a:solidFill>
                <a:latin typeface="Century Gothic"/>
                <a:cs typeface="Century Gothic"/>
              </a:rPr>
              <a:t>I</a:t>
            </a:r>
            <a:r>
              <a:rPr sz="4000" spc="-30" dirty="0">
                <a:solidFill>
                  <a:srgbClr val="0433FF"/>
                </a:solidFill>
                <a:latin typeface="Century Gothic"/>
                <a:cs typeface="Century Gothic"/>
              </a:rPr>
              <a:t>C</a:t>
            </a:r>
            <a:r>
              <a:rPr sz="4000" spc="-25" dirty="0">
                <a:solidFill>
                  <a:srgbClr val="0433FF"/>
                </a:solidFill>
                <a:latin typeface="Century Gothic"/>
                <a:cs typeface="Century Gothic"/>
              </a:rPr>
              <a:t>R</a:t>
            </a:r>
            <a:r>
              <a:rPr sz="4000" spc="-5" dirty="0">
                <a:solidFill>
                  <a:srgbClr val="0433FF"/>
                </a:solidFill>
                <a:latin typeface="Century Gothic"/>
                <a:cs typeface="Century Gothic"/>
              </a:rPr>
              <a:t>O</a:t>
            </a:r>
            <a:r>
              <a:rPr sz="4000" dirty="0">
                <a:solidFill>
                  <a:srgbClr val="0433FF"/>
                </a:solidFill>
                <a:latin typeface="Century Gothic"/>
                <a:cs typeface="Century Gothic"/>
              </a:rPr>
              <a:t>C</a:t>
            </a:r>
            <a:r>
              <a:rPr sz="4000" spc="-5" dirty="0">
                <a:solidFill>
                  <a:srgbClr val="0433FF"/>
                </a:solidFill>
                <a:latin typeface="Century Gothic"/>
                <a:cs typeface="Century Gothic"/>
              </a:rPr>
              <a:t>O</a:t>
            </a:r>
            <a:r>
              <a:rPr sz="4000" spc="-30" dirty="0">
                <a:solidFill>
                  <a:srgbClr val="0433FF"/>
                </a:solidFill>
                <a:latin typeface="Century Gothic"/>
                <a:cs typeface="Century Gothic"/>
              </a:rPr>
              <a:t>SM</a:t>
            </a:r>
            <a:r>
              <a:rPr sz="4000" spc="-15" dirty="0">
                <a:solidFill>
                  <a:srgbClr val="0433FF"/>
                </a:solidFill>
                <a:latin typeface="Century Gothic"/>
                <a:cs typeface="Century Gothic"/>
              </a:rPr>
              <a:t> </a:t>
            </a:r>
            <a:r>
              <a:rPr sz="4000" dirty="0">
                <a:solidFill>
                  <a:srgbClr val="0433FF"/>
                </a:solidFill>
                <a:latin typeface="Century Gothic"/>
                <a:cs typeface="Century Gothic"/>
              </a:rPr>
              <a:t>MODEL</a:t>
            </a:r>
            <a:r>
              <a:rPr sz="4000" spc="-5" dirty="0">
                <a:solidFill>
                  <a:srgbClr val="0433FF"/>
                </a:solidFill>
                <a:latin typeface="Century Gothic"/>
                <a:cs typeface="Century Gothic"/>
              </a:rPr>
              <a:t> </a:t>
            </a:r>
            <a:r>
              <a:rPr sz="4000" spc="-25" dirty="0">
                <a:solidFill>
                  <a:srgbClr val="0433FF"/>
                </a:solidFill>
                <a:latin typeface="Century Gothic"/>
                <a:cs typeface="Century Gothic"/>
              </a:rPr>
              <a:t>FOR</a:t>
            </a:r>
            <a:r>
              <a:rPr sz="4000" spc="-10" dirty="0">
                <a:solidFill>
                  <a:srgbClr val="0433FF"/>
                </a:solidFill>
                <a:latin typeface="Century Gothic"/>
                <a:cs typeface="Century Gothic"/>
              </a:rPr>
              <a:t> </a:t>
            </a:r>
            <a:r>
              <a:rPr sz="4000" spc="-5" dirty="0">
                <a:solidFill>
                  <a:srgbClr val="0433FF"/>
                </a:solidFill>
                <a:latin typeface="Century Gothic"/>
                <a:cs typeface="Century Gothic"/>
              </a:rPr>
              <a:t>S</a:t>
            </a:r>
            <a:r>
              <a:rPr sz="4000" dirty="0">
                <a:solidFill>
                  <a:srgbClr val="0433FF"/>
                </a:solidFill>
                <a:latin typeface="Century Gothic"/>
                <a:cs typeface="Century Gothic"/>
              </a:rPr>
              <a:t>I</a:t>
            </a:r>
            <a:r>
              <a:rPr sz="4000" spc="-35" dirty="0">
                <a:solidFill>
                  <a:srgbClr val="0433FF"/>
                </a:solidFill>
                <a:latin typeface="Century Gothic"/>
                <a:cs typeface="Century Gothic"/>
              </a:rPr>
              <a:t>M</a:t>
            </a:r>
            <a:r>
              <a:rPr sz="4000" spc="-20" dirty="0">
                <a:solidFill>
                  <a:srgbClr val="0433FF"/>
                </a:solidFill>
                <a:latin typeface="Century Gothic"/>
                <a:cs typeface="Century Gothic"/>
              </a:rPr>
              <a:t>UL</a:t>
            </a:r>
            <a:r>
              <a:rPr sz="4000" spc="-285" dirty="0">
                <a:solidFill>
                  <a:srgbClr val="0433FF"/>
                </a:solidFill>
                <a:latin typeface="Century Gothic"/>
                <a:cs typeface="Century Gothic"/>
              </a:rPr>
              <a:t>A</a:t>
            </a:r>
            <a:r>
              <a:rPr sz="4000" spc="-15" dirty="0">
                <a:solidFill>
                  <a:srgbClr val="0433FF"/>
                </a:solidFill>
                <a:latin typeface="Century Gothic"/>
                <a:cs typeface="Century Gothic"/>
              </a:rPr>
              <a:t>T</a:t>
            </a:r>
            <a:r>
              <a:rPr sz="4000" dirty="0">
                <a:solidFill>
                  <a:srgbClr val="0433FF"/>
                </a:solidFill>
                <a:latin typeface="Century Gothic"/>
                <a:cs typeface="Century Gothic"/>
              </a:rPr>
              <a:t>I</a:t>
            </a:r>
            <a:r>
              <a:rPr sz="4000" spc="-5" dirty="0">
                <a:solidFill>
                  <a:srgbClr val="0433FF"/>
                </a:solidFill>
                <a:latin typeface="Century Gothic"/>
                <a:cs typeface="Century Gothic"/>
              </a:rPr>
              <a:t>O</a:t>
            </a:r>
            <a:r>
              <a:rPr sz="4000" spc="-30" dirty="0">
                <a:solidFill>
                  <a:srgbClr val="0433FF"/>
                </a:solidFill>
                <a:latin typeface="Century Gothic"/>
                <a:cs typeface="Century Gothic"/>
              </a:rPr>
              <a:t>N</a:t>
            </a:r>
            <a:r>
              <a:rPr sz="4000" dirty="0">
                <a:solidFill>
                  <a:srgbClr val="0433FF"/>
                </a:solidFill>
                <a:latin typeface="Century Gothic"/>
                <a:cs typeface="Century Gothic"/>
              </a:rPr>
              <a:t>S </a:t>
            </a:r>
            <a:r>
              <a:rPr sz="4000" spc="-5" dirty="0">
                <a:solidFill>
                  <a:srgbClr val="0433FF"/>
                </a:solidFill>
                <a:latin typeface="Century Gothic"/>
                <a:cs typeface="Century Gothic"/>
              </a:rPr>
              <a:t>O</a:t>
            </a:r>
            <a:r>
              <a:rPr sz="4000" spc="-20" dirty="0">
                <a:solidFill>
                  <a:srgbClr val="0433FF"/>
                </a:solidFill>
                <a:latin typeface="Century Gothic"/>
                <a:cs typeface="Century Gothic"/>
              </a:rPr>
              <a:t>F</a:t>
            </a:r>
            <a:r>
              <a:rPr sz="4000" spc="-5" dirty="0">
                <a:solidFill>
                  <a:srgbClr val="0433FF"/>
                </a:solidFill>
                <a:latin typeface="Century Gothic"/>
                <a:cs typeface="Century Gothic"/>
              </a:rPr>
              <a:t> </a:t>
            </a:r>
            <a:r>
              <a:rPr sz="4000" spc="-20" dirty="0">
                <a:solidFill>
                  <a:srgbClr val="0433FF"/>
                </a:solidFill>
                <a:latin typeface="Century Gothic"/>
                <a:cs typeface="Century Gothic"/>
              </a:rPr>
              <a:t>F</a:t>
            </a:r>
            <a:r>
              <a:rPr sz="4000" spc="-25" dirty="0">
                <a:solidFill>
                  <a:srgbClr val="0433FF"/>
                </a:solidFill>
                <a:latin typeface="Century Gothic"/>
                <a:cs typeface="Century Gothic"/>
              </a:rPr>
              <a:t>R</a:t>
            </a:r>
            <a:r>
              <a:rPr sz="4000" spc="-5" dirty="0">
                <a:solidFill>
                  <a:srgbClr val="0433FF"/>
                </a:solidFill>
                <a:latin typeface="Century Gothic"/>
                <a:cs typeface="Century Gothic"/>
              </a:rPr>
              <a:t>E</a:t>
            </a:r>
            <a:r>
              <a:rPr sz="4000" dirty="0">
                <a:solidFill>
                  <a:srgbClr val="0433FF"/>
                </a:solidFill>
                <a:latin typeface="Century Gothic"/>
                <a:cs typeface="Century Gothic"/>
              </a:rPr>
              <a:t>Q</a:t>
            </a:r>
            <a:r>
              <a:rPr sz="4000" spc="-25" dirty="0">
                <a:solidFill>
                  <a:srgbClr val="0433FF"/>
                </a:solidFill>
                <a:latin typeface="Century Gothic"/>
                <a:cs typeface="Century Gothic"/>
              </a:rPr>
              <a:t>U</a:t>
            </a:r>
            <a:r>
              <a:rPr sz="4000" spc="-5" dirty="0">
                <a:solidFill>
                  <a:srgbClr val="0433FF"/>
                </a:solidFill>
                <a:latin typeface="Century Gothic"/>
                <a:cs typeface="Century Gothic"/>
              </a:rPr>
              <a:t>E</a:t>
            </a:r>
            <a:r>
              <a:rPr sz="4000" spc="-30" dirty="0">
                <a:solidFill>
                  <a:srgbClr val="0433FF"/>
                </a:solidFill>
                <a:latin typeface="Century Gothic"/>
                <a:cs typeface="Century Gothic"/>
              </a:rPr>
              <a:t>N</a:t>
            </a:r>
            <a:r>
              <a:rPr sz="4000" spc="-25" dirty="0">
                <a:solidFill>
                  <a:srgbClr val="0433FF"/>
                </a:solidFill>
                <a:latin typeface="Century Gothic"/>
                <a:cs typeface="Century Gothic"/>
              </a:rPr>
              <a:t>CY</a:t>
            </a:r>
            <a:r>
              <a:rPr sz="4000" spc="-10" dirty="0">
                <a:solidFill>
                  <a:srgbClr val="0433FF"/>
                </a:solidFill>
                <a:latin typeface="Century Gothic"/>
                <a:cs typeface="Century Gothic"/>
              </a:rPr>
              <a:t> </a:t>
            </a:r>
            <a:r>
              <a:rPr sz="4000" spc="-25" dirty="0">
                <a:solidFill>
                  <a:srgbClr val="0433FF"/>
                </a:solidFill>
                <a:latin typeface="Century Gothic"/>
                <a:cs typeface="Century Gothic"/>
              </a:rPr>
              <a:t>R</a:t>
            </a:r>
            <a:r>
              <a:rPr sz="4000" spc="-5" dirty="0">
                <a:solidFill>
                  <a:srgbClr val="0433FF"/>
                </a:solidFill>
                <a:latin typeface="Century Gothic"/>
                <a:cs typeface="Century Gothic"/>
              </a:rPr>
              <a:t>E</a:t>
            </a:r>
            <a:r>
              <a:rPr sz="4000" spc="-25" dirty="0">
                <a:solidFill>
                  <a:srgbClr val="0433FF"/>
                </a:solidFill>
                <a:latin typeface="Century Gothic"/>
                <a:cs typeface="Century Gothic"/>
              </a:rPr>
              <a:t>S</a:t>
            </a:r>
            <a:r>
              <a:rPr sz="4000" spc="-20" dirty="0">
                <a:solidFill>
                  <a:srgbClr val="0433FF"/>
                </a:solidFill>
                <a:latin typeface="Century Gothic"/>
                <a:cs typeface="Century Gothic"/>
              </a:rPr>
              <a:t>P</a:t>
            </a:r>
            <a:r>
              <a:rPr sz="4000" spc="-5" dirty="0">
                <a:solidFill>
                  <a:srgbClr val="0433FF"/>
                </a:solidFill>
                <a:latin typeface="Century Gothic"/>
                <a:cs typeface="Century Gothic"/>
              </a:rPr>
              <a:t>O</a:t>
            </a:r>
            <a:r>
              <a:rPr sz="4000" spc="-30" dirty="0">
                <a:solidFill>
                  <a:srgbClr val="0433FF"/>
                </a:solidFill>
                <a:latin typeface="Century Gothic"/>
                <a:cs typeface="Century Gothic"/>
              </a:rPr>
              <a:t>N</a:t>
            </a:r>
            <a:r>
              <a:rPr sz="4000" spc="-5" dirty="0">
                <a:solidFill>
                  <a:srgbClr val="0433FF"/>
                </a:solidFill>
                <a:latin typeface="Century Gothic"/>
                <a:cs typeface="Century Gothic"/>
              </a:rPr>
              <a:t>SE</a:t>
            </a:r>
            <a:endParaRPr sz="4000" dirty="0">
              <a:solidFill>
                <a:prstClr val="black"/>
              </a:solidFill>
              <a:latin typeface="Century Gothic"/>
              <a:cs typeface="Century Gothic"/>
            </a:endParaRPr>
          </a:p>
        </p:txBody>
      </p:sp>
      <p:sp>
        <p:nvSpPr>
          <p:cNvPr id="3" name="object 3"/>
          <p:cNvSpPr/>
          <p:nvPr/>
        </p:nvSpPr>
        <p:spPr>
          <a:xfrm>
            <a:off x="2586350" y="974849"/>
            <a:ext cx="700220" cy="584487"/>
          </a:xfrm>
          <a:prstGeom prst="rect">
            <a:avLst/>
          </a:prstGeom>
          <a:blipFill>
            <a:blip r:embed="rId3" cstate="print"/>
            <a:stretch>
              <a:fillRect/>
            </a:stretch>
          </a:blipFill>
        </p:spPr>
        <p:txBody>
          <a:bodyPr wrap="square" lIns="0" tIns="0" rIns="0" bIns="0" rtlCol="0"/>
          <a:lstStyle/>
          <a:p>
            <a:endParaRPr smtClean="0">
              <a:solidFill>
                <a:prstClr val="black"/>
              </a:solidFill>
            </a:endParaRPr>
          </a:p>
        </p:txBody>
      </p:sp>
      <p:sp>
        <p:nvSpPr>
          <p:cNvPr id="4" name="object 4"/>
          <p:cNvSpPr/>
          <p:nvPr/>
        </p:nvSpPr>
        <p:spPr>
          <a:xfrm>
            <a:off x="2586350" y="1692018"/>
            <a:ext cx="700220" cy="584487"/>
          </a:xfrm>
          <a:prstGeom prst="rect">
            <a:avLst/>
          </a:prstGeom>
          <a:blipFill>
            <a:blip r:embed="rId4" cstate="print"/>
            <a:stretch>
              <a:fillRect/>
            </a:stretch>
          </a:blipFill>
        </p:spPr>
        <p:txBody>
          <a:bodyPr wrap="square" lIns="0" tIns="0" rIns="0" bIns="0" rtlCol="0"/>
          <a:lstStyle/>
          <a:p>
            <a:endParaRPr smtClean="0">
              <a:solidFill>
                <a:prstClr val="black"/>
              </a:solidFill>
            </a:endParaRPr>
          </a:p>
        </p:txBody>
      </p:sp>
      <p:sp>
        <p:nvSpPr>
          <p:cNvPr id="5" name="object 5"/>
          <p:cNvSpPr/>
          <p:nvPr/>
        </p:nvSpPr>
        <p:spPr>
          <a:xfrm>
            <a:off x="3332000" y="1835454"/>
            <a:ext cx="1102670" cy="297615"/>
          </a:xfrm>
          <a:prstGeom prst="rect">
            <a:avLst/>
          </a:prstGeom>
          <a:blipFill>
            <a:blip r:embed="rId5" cstate="print"/>
            <a:stretch>
              <a:fillRect/>
            </a:stretch>
          </a:blipFill>
        </p:spPr>
        <p:txBody>
          <a:bodyPr wrap="square" lIns="0" tIns="0" rIns="0" bIns="0" rtlCol="0"/>
          <a:lstStyle/>
          <a:p>
            <a:endParaRPr smtClean="0">
              <a:solidFill>
                <a:prstClr val="black"/>
              </a:solidFill>
            </a:endParaRPr>
          </a:p>
        </p:txBody>
      </p:sp>
      <p:sp>
        <p:nvSpPr>
          <p:cNvPr id="6" name="object 6"/>
          <p:cNvSpPr/>
          <p:nvPr/>
        </p:nvSpPr>
        <p:spPr>
          <a:xfrm>
            <a:off x="2586350" y="2409186"/>
            <a:ext cx="700220" cy="584487"/>
          </a:xfrm>
          <a:prstGeom prst="rect">
            <a:avLst/>
          </a:prstGeom>
          <a:blipFill>
            <a:blip r:embed="rId6" cstate="print"/>
            <a:stretch>
              <a:fillRect/>
            </a:stretch>
          </a:blipFill>
        </p:spPr>
        <p:txBody>
          <a:bodyPr wrap="square" lIns="0" tIns="0" rIns="0" bIns="0" rtlCol="0"/>
          <a:lstStyle/>
          <a:p>
            <a:endParaRPr smtClean="0">
              <a:solidFill>
                <a:prstClr val="black"/>
              </a:solidFill>
            </a:endParaRPr>
          </a:p>
        </p:txBody>
      </p:sp>
      <p:sp>
        <p:nvSpPr>
          <p:cNvPr id="7" name="object 7"/>
          <p:cNvSpPr/>
          <p:nvPr/>
        </p:nvSpPr>
        <p:spPr>
          <a:xfrm>
            <a:off x="3332000" y="2552622"/>
            <a:ext cx="1102670" cy="297615"/>
          </a:xfrm>
          <a:prstGeom prst="rect">
            <a:avLst/>
          </a:prstGeom>
          <a:blipFill>
            <a:blip r:embed="rId7" cstate="print"/>
            <a:stretch>
              <a:fillRect/>
            </a:stretch>
          </a:blipFill>
        </p:spPr>
        <p:txBody>
          <a:bodyPr wrap="square" lIns="0" tIns="0" rIns="0" bIns="0" rtlCol="0"/>
          <a:lstStyle/>
          <a:p>
            <a:endParaRPr smtClean="0">
              <a:solidFill>
                <a:prstClr val="black"/>
              </a:solidFill>
            </a:endParaRPr>
          </a:p>
        </p:txBody>
      </p:sp>
      <p:sp>
        <p:nvSpPr>
          <p:cNvPr id="8" name="object 8"/>
          <p:cNvSpPr/>
          <p:nvPr/>
        </p:nvSpPr>
        <p:spPr>
          <a:xfrm>
            <a:off x="2586350" y="3126354"/>
            <a:ext cx="700220" cy="584487"/>
          </a:xfrm>
          <a:prstGeom prst="rect">
            <a:avLst/>
          </a:prstGeom>
          <a:blipFill>
            <a:blip r:embed="rId8" cstate="print"/>
            <a:stretch>
              <a:fillRect/>
            </a:stretch>
          </a:blipFill>
        </p:spPr>
        <p:txBody>
          <a:bodyPr wrap="square" lIns="0" tIns="0" rIns="0" bIns="0" rtlCol="0"/>
          <a:lstStyle/>
          <a:p>
            <a:endParaRPr smtClean="0">
              <a:solidFill>
                <a:prstClr val="black"/>
              </a:solidFill>
            </a:endParaRPr>
          </a:p>
        </p:txBody>
      </p:sp>
      <p:sp>
        <p:nvSpPr>
          <p:cNvPr id="9" name="object 9"/>
          <p:cNvSpPr/>
          <p:nvPr/>
        </p:nvSpPr>
        <p:spPr>
          <a:xfrm>
            <a:off x="3332000" y="3269791"/>
            <a:ext cx="1102670" cy="297615"/>
          </a:xfrm>
          <a:prstGeom prst="rect">
            <a:avLst/>
          </a:prstGeom>
          <a:blipFill>
            <a:blip r:embed="rId9" cstate="print"/>
            <a:stretch>
              <a:fillRect/>
            </a:stretch>
          </a:blipFill>
        </p:spPr>
        <p:txBody>
          <a:bodyPr wrap="square" lIns="0" tIns="0" rIns="0" bIns="0" rtlCol="0"/>
          <a:lstStyle/>
          <a:p>
            <a:endParaRPr smtClean="0">
              <a:solidFill>
                <a:prstClr val="black"/>
              </a:solidFill>
            </a:endParaRPr>
          </a:p>
        </p:txBody>
      </p:sp>
      <p:sp>
        <p:nvSpPr>
          <p:cNvPr id="10" name="object 10"/>
          <p:cNvSpPr/>
          <p:nvPr/>
        </p:nvSpPr>
        <p:spPr>
          <a:xfrm>
            <a:off x="2586350" y="3843523"/>
            <a:ext cx="700220" cy="584487"/>
          </a:xfrm>
          <a:prstGeom prst="rect">
            <a:avLst/>
          </a:prstGeom>
          <a:blipFill>
            <a:blip r:embed="rId10" cstate="print"/>
            <a:stretch>
              <a:fillRect/>
            </a:stretch>
          </a:blipFill>
        </p:spPr>
        <p:txBody>
          <a:bodyPr wrap="square" lIns="0" tIns="0" rIns="0" bIns="0" rtlCol="0"/>
          <a:lstStyle/>
          <a:p>
            <a:endParaRPr smtClean="0">
              <a:solidFill>
                <a:prstClr val="black"/>
              </a:solidFill>
            </a:endParaRPr>
          </a:p>
        </p:txBody>
      </p:sp>
      <p:sp>
        <p:nvSpPr>
          <p:cNvPr id="11" name="object 11"/>
          <p:cNvSpPr/>
          <p:nvPr/>
        </p:nvSpPr>
        <p:spPr>
          <a:xfrm>
            <a:off x="3332000" y="3986959"/>
            <a:ext cx="1102670" cy="297627"/>
          </a:xfrm>
          <a:prstGeom prst="rect">
            <a:avLst/>
          </a:prstGeom>
          <a:blipFill>
            <a:blip r:embed="rId11" cstate="print"/>
            <a:stretch>
              <a:fillRect/>
            </a:stretch>
          </a:blipFill>
        </p:spPr>
        <p:txBody>
          <a:bodyPr wrap="square" lIns="0" tIns="0" rIns="0" bIns="0" rtlCol="0"/>
          <a:lstStyle/>
          <a:p>
            <a:endParaRPr smtClean="0">
              <a:solidFill>
                <a:prstClr val="black"/>
              </a:solidFill>
            </a:endParaRPr>
          </a:p>
        </p:txBody>
      </p:sp>
      <p:sp>
        <p:nvSpPr>
          <p:cNvPr id="12" name="object 12"/>
          <p:cNvSpPr/>
          <p:nvPr/>
        </p:nvSpPr>
        <p:spPr>
          <a:xfrm>
            <a:off x="2586350" y="4560691"/>
            <a:ext cx="700220" cy="584487"/>
          </a:xfrm>
          <a:prstGeom prst="rect">
            <a:avLst/>
          </a:prstGeom>
          <a:blipFill>
            <a:blip r:embed="rId12" cstate="print"/>
            <a:stretch>
              <a:fillRect/>
            </a:stretch>
          </a:blipFill>
        </p:spPr>
        <p:txBody>
          <a:bodyPr wrap="square" lIns="0" tIns="0" rIns="0" bIns="0" rtlCol="0"/>
          <a:lstStyle/>
          <a:p>
            <a:endParaRPr smtClean="0">
              <a:solidFill>
                <a:prstClr val="black"/>
              </a:solidFill>
            </a:endParaRPr>
          </a:p>
        </p:txBody>
      </p:sp>
      <p:sp>
        <p:nvSpPr>
          <p:cNvPr id="13" name="object 13"/>
          <p:cNvSpPr/>
          <p:nvPr/>
        </p:nvSpPr>
        <p:spPr>
          <a:xfrm>
            <a:off x="3332000" y="4704127"/>
            <a:ext cx="700220" cy="297627"/>
          </a:xfrm>
          <a:prstGeom prst="rect">
            <a:avLst/>
          </a:prstGeom>
          <a:blipFill>
            <a:blip r:embed="rId13" cstate="print"/>
            <a:stretch>
              <a:fillRect/>
            </a:stretch>
          </a:blipFill>
        </p:spPr>
        <p:txBody>
          <a:bodyPr wrap="square" lIns="0" tIns="0" rIns="0" bIns="0" rtlCol="0"/>
          <a:lstStyle/>
          <a:p>
            <a:endParaRPr smtClean="0">
              <a:solidFill>
                <a:prstClr val="black"/>
              </a:solidFill>
            </a:endParaRPr>
          </a:p>
        </p:txBody>
      </p:sp>
      <p:sp>
        <p:nvSpPr>
          <p:cNvPr id="14" name="object 14"/>
          <p:cNvSpPr/>
          <p:nvPr/>
        </p:nvSpPr>
        <p:spPr>
          <a:xfrm>
            <a:off x="2586350" y="5277860"/>
            <a:ext cx="700220" cy="584499"/>
          </a:xfrm>
          <a:prstGeom prst="rect">
            <a:avLst/>
          </a:prstGeom>
          <a:blipFill>
            <a:blip r:embed="rId14" cstate="print"/>
            <a:stretch>
              <a:fillRect/>
            </a:stretch>
          </a:blipFill>
        </p:spPr>
        <p:txBody>
          <a:bodyPr wrap="square" lIns="0" tIns="0" rIns="0" bIns="0" rtlCol="0"/>
          <a:lstStyle/>
          <a:p>
            <a:endParaRPr smtClean="0">
              <a:solidFill>
                <a:prstClr val="black"/>
              </a:solidFill>
            </a:endParaRPr>
          </a:p>
        </p:txBody>
      </p:sp>
      <p:sp>
        <p:nvSpPr>
          <p:cNvPr id="15" name="object 15"/>
          <p:cNvSpPr/>
          <p:nvPr/>
        </p:nvSpPr>
        <p:spPr>
          <a:xfrm>
            <a:off x="3332000" y="5421295"/>
            <a:ext cx="1102670" cy="297627"/>
          </a:xfrm>
          <a:prstGeom prst="rect">
            <a:avLst/>
          </a:prstGeom>
          <a:blipFill>
            <a:blip r:embed="rId15" cstate="print"/>
            <a:stretch>
              <a:fillRect/>
            </a:stretch>
          </a:blipFill>
        </p:spPr>
        <p:txBody>
          <a:bodyPr wrap="square" lIns="0" tIns="0" rIns="0" bIns="0" rtlCol="0"/>
          <a:lstStyle/>
          <a:p>
            <a:endParaRPr smtClean="0">
              <a:solidFill>
                <a:prstClr val="black"/>
              </a:solidFill>
            </a:endParaRPr>
          </a:p>
        </p:txBody>
      </p:sp>
      <p:sp>
        <p:nvSpPr>
          <p:cNvPr id="16" name="object 16"/>
          <p:cNvSpPr/>
          <p:nvPr/>
        </p:nvSpPr>
        <p:spPr>
          <a:xfrm>
            <a:off x="2586350" y="5995028"/>
            <a:ext cx="700220" cy="584499"/>
          </a:xfrm>
          <a:prstGeom prst="rect">
            <a:avLst/>
          </a:prstGeom>
          <a:blipFill>
            <a:blip r:embed="rId16" cstate="print"/>
            <a:stretch>
              <a:fillRect/>
            </a:stretch>
          </a:blipFill>
        </p:spPr>
        <p:txBody>
          <a:bodyPr wrap="square" lIns="0" tIns="0" rIns="0" bIns="0" rtlCol="0"/>
          <a:lstStyle/>
          <a:p>
            <a:endParaRPr smtClean="0">
              <a:solidFill>
                <a:prstClr val="black"/>
              </a:solidFill>
            </a:endParaRPr>
          </a:p>
        </p:txBody>
      </p:sp>
      <p:sp>
        <p:nvSpPr>
          <p:cNvPr id="17" name="object 17"/>
          <p:cNvSpPr/>
          <p:nvPr/>
        </p:nvSpPr>
        <p:spPr>
          <a:xfrm>
            <a:off x="3332000" y="6138464"/>
            <a:ext cx="1102670" cy="297627"/>
          </a:xfrm>
          <a:prstGeom prst="rect">
            <a:avLst/>
          </a:prstGeom>
          <a:blipFill>
            <a:blip r:embed="rId17" cstate="print"/>
            <a:stretch>
              <a:fillRect/>
            </a:stretch>
          </a:blipFill>
        </p:spPr>
        <p:txBody>
          <a:bodyPr wrap="square" lIns="0" tIns="0" rIns="0" bIns="0" rtlCol="0"/>
          <a:lstStyle/>
          <a:p>
            <a:endParaRPr smtClean="0">
              <a:solidFill>
                <a:prstClr val="black"/>
              </a:solidFill>
            </a:endParaRPr>
          </a:p>
        </p:txBody>
      </p:sp>
      <p:sp>
        <p:nvSpPr>
          <p:cNvPr id="18" name="object 18"/>
          <p:cNvSpPr/>
          <p:nvPr/>
        </p:nvSpPr>
        <p:spPr>
          <a:xfrm>
            <a:off x="2586350" y="6712208"/>
            <a:ext cx="700220" cy="584487"/>
          </a:xfrm>
          <a:prstGeom prst="rect">
            <a:avLst/>
          </a:prstGeom>
          <a:blipFill>
            <a:blip r:embed="rId18" cstate="print"/>
            <a:stretch>
              <a:fillRect/>
            </a:stretch>
          </a:blipFill>
        </p:spPr>
        <p:txBody>
          <a:bodyPr wrap="square" lIns="0" tIns="0" rIns="0" bIns="0" rtlCol="0"/>
          <a:lstStyle/>
          <a:p>
            <a:endParaRPr smtClean="0">
              <a:solidFill>
                <a:prstClr val="black"/>
              </a:solidFill>
            </a:endParaRPr>
          </a:p>
        </p:txBody>
      </p:sp>
      <p:sp>
        <p:nvSpPr>
          <p:cNvPr id="19" name="object 19"/>
          <p:cNvSpPr/>
          <p:nvPr/>
        </p:nvSpPr>
        <p:spPr>
          <a:xfrm>
            <a:off x="3332000" y="6855632"/>
            <a:ext cx="1102670" cy="297627"/>
          </a:xfrm>
          <a:prstGeom prst="rect">
            <a:avLst/>
          </a:prstGeom>
          <a:blipFill>
            <a:blip r:embed="rId19" cstate="print"/>
            <a:stretch>
              <a:fillRect/>
            </a:stretch>
          </a:blipFill>
        </p:spPr>
        <p:txBody>
          <a:bodyPr wrap="square" lIns="0" tIns="0" rIns="0" bIns="0" rtlCol="0"/>
          <a:lstStyle/>
          <a:p>
            <a:endParaRPr smtClean="0">
              <a:solidFill>
                <a:prstClr val="black"/>
              </a:solidFill>
            </a:endParaRPr>
          </a:p>
        </p:txBody>
      </p:sp>
      <p:sp>
        <p:nvSpPr>
          <p:cNvPr id="20" name="object 20"/>
          <p:cNvSpPr/>
          <p:nvPr/>
        </p:nvSpPr>
        <p:spPr>
          <a:xfrm>
            <a:off x="2586350" y="7429376"/>
            <a:ext cx="700220" cy="584487"/>
          </a:xfrm>
          <a:prstGeom prst="rect">
            <a:avLst/>
          </a:prstGeom>
          <a:blipFill>
            <a:blip r:embed="rId20" cstate="print"/>
            <a:stretch>
              <a:fillRect/>
            </a:stretch>
          </a:blipFill>
        </p:spPr>
        <p:txBody>
          <a:bodyPr wrap="square" lIns="0" tIns="0" rIns="0" bIns="0" rtlCol="0"/>
          <a:lstStyle/>
          <a:p>
            <a:endParaRPr smtClean="0">
              <a:solidFill>
                <a:prstClr val="black"/>
              </a:solidFill>
            </a:endParaRPr>
          </a:p>
        </p:txBody>
      </p:sp>
      <p:sp>
        <p:nvSpPr>
          <p:cNvPr id="21" name="object 21"/>
          <p:cNvSpPr/>
          <p:nvPr/>
        </p:nvSpPr>
        <p:spPr>
          <a:xfrm>
            <a:off x="3332000" y="7572801"/>
            <a:ext cx="1102670" cy="297627"/>
          </a:xfrm>
          <a:prstGeom prst="rect">
            <a:avLst/>
          </a:prstGeom>
          <a:blipFill>
            <a:blip r:embed="rId21" cstate="print"/>
            <a:stretch>
              <a:fillRect/>
            </a:stretch>
          </a:blipFill>
        </p:spPr>
        <p:txBody>
          <a:bodyPr wrap="square" lIns="0" tIns="0" rIns="0" bIns="0" rtlCol="0"/>
          <a:lstStyle/>
          <a:p>
            <a:endParaRPr smtClean="0">
              <a:solidFill>
                <a:prstClr val="black"/>
              </a:solidFill>
            </a:endParaRPr>
          </a:p>
        </p:txBody>
      </p:sp>
      <p:sp>
        <p:nvSpPr>
          <p:cNvPr id="22" name="object 22"/>
          <p:cNvSpPr/>
          <p:nvPr/>
        </p:nvSpPr>
        <p:spPr>
          <a:xfrm>
            <a:off x="2586350" y="8146545"/>
            <a:ext cx="700220" cy="584487"/>
          </a:xfrm>
          <a:prstGeom prst="rect">
            <a:avLst/>
          </a:prstGeom>
          <a:blipFill>
            <a:blip r:embed="rId22" cstate="print"/>
            <a:stretch>
              <a:fillRect/>
            </a:stretch>
          </a:blipFill>
        </p:spPr>
        <p:txBody>
          <a:bodyPr wrap="square" lIns="0" tIns="0" rIns="0" bIns="0" rtlCol="0"/>
          <a:lstStyle/>
          <a:p>
            <a:endParaRPr smtClean="0">
              <a:solidFill>
                <a:prstClr val="black"/>
              </a:solidFill>
            </a:endParaRPr>
          </a:p>
        </p:txBody>
      </p:sp>
      <p:sp>
        <p:nvSpPr>
          <p:cNvPr id="23" name="object 23"/>
          <p:cNvSpPr/>
          <p:nvPr/>
        </p:nvSpPr>
        <p:spPr>
          <a:xfrm>
            <a:off x="864205" y="974849"/>
            <a:ext cx="151080" cy="125494"/>
          </a:xfrm>
          <a:prstGeom prst="rect">
            <a:avLst/>
          </a:prstGeom>
          <a:blipFill>
            <a:blip r:embed="rId23" cstate="print"/>
            <a:stretch>
              <a:fillRect/>
            </a:stretch>
          </a:blipFill>
        </p:spPr>
        <p:txBody>
          <a:bodyPr wrap="square" lIns="0" tIns="0" rIns="0" bIns="0" rtlCol="0"/>
          <a:lstStyle/>
          <a:p>
            <a:endParaRPr smtClean="0">
              <a:solidFill>
                <a:prstClr val="black"/>
              </a:solidFill>
            </a:endParaRPr>
          </a:p>
        </p:txBody>
      </p:sp>
      <p:sp>
        <p:nvSpPr>
          <p:cNvPr id="24" name="object 24"/>
          <p:cNvSpPr/>
          <p:nvPr/>
        </p:nvSpPr>
        <p:spPr>
          <a:xfrm>
            <a:off x="1048181" y="1018470"/>
            <a:ext cx="0" cy="76835"/>
          </a:xfrm>
          <a:custGeom>
            <a:avLst/>
            <a:gdLst/>
            <a:ahLst/>
            <a:cxnLst/>
            <a:rect l="l" t="t" r="r" b="b"/>
            <a:pathLst>
              <a:path h="76834">
                <a:moveTo>
                  <a:pt x="0" y="76496"/>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25" name="object 25"/>
          <p:cNvSpPr/>
          <p:nvPr/>
        </p:nvSpPr>
        <p:spPr>
          <a:xfrm>
            <a:off x="1048181" y="1018470"/>
            <a:ext cx="32384" cy="0"/>
          </a:xfrm>
          <a:custGeom>
            <a:avLst/>
            <a:gdLst/>
            <a:ahLst/>
            <a:cxnLst/>
            <a:rect l="l" t="t" r="r" b="b"/>
            <a:pathLst>
              <a:path w="32384">
                <a:moveTo>
                  <a:pt x="0" y="0"/>
                </a:moveTo>
                <a:lnTo>
                  <a:pt x="31891" y="0"/>
                </a:lnTo>
              </a:path>
            </a:pathLst>
          </a:custGeom>
          <a:ln w="10752">
            <a:solidFill>
              <a:srgbClr val="000000"/>
            </a:solidFill>
          </a:ln>
        </p:spPr>
        <p:txBody>
          <a:bodyPr wrap="square" lIns="0" tIns="0" rIns="0" bIns="0" rtlCol="0"/>
          <a:lstStyle/>
          <a:p>
            <a:endParaRPr smtClean="0">
              <a:solidFill>
                <a:prstClr val="black"/>
              </a:solidFill>
            </a:endParaRPr>
          </a:p>
        </p:txBody>
      </p:sp>
      <p:sp>
        <p:nvSpPr>
          <p:cNvPr id="26" name="object 26"/>
          <p:cNvSpPr/>
          <p:nvPr/>
        </p:nvSpPr>
        <p:spPr>
          <a:xfrm>
            <a:off x="1080073" y="1018470"/>
            <a:ext cx="19685" cy="19685"/>
          </a:xfrm>
          <a:custGeom>
            <a:avLst/>
            <a:gdLst/>
            <a:ahLst/>
            <a:cxnLst/>
            <a:rect l="l" t="t" r="r" b="b"/>
            <a:pathLst>
              <a:path w="19684" h="19684">
                <a:moveTo>
                  <a:pt x="19125" y="19127"/>
                </a:moveTo>
                <a:lnTo>
                  <a:pt x="19125" y="19127"/>
                </a:lnTo>
                <a:lnTo>
                  <a:pt x="19125" y="18529"/>
                </a:lnTo>
                <a:lnTo>
                  <a:pt x="19113" y="18290"/>
                </a:lnTo>
                <a:lnTo>
                  <a:pt x="19101" y="18051"/>
                </a:lnTo>
                <a:lnTo>
                  <a:pt x="19089" y="17813"/>
                </a:lnTo>
                <a:lnTo>
                  <a:pt x="19065" y="17574"/>
                </a:lnTo>
                <a:lnTo>
                  <a:pt x="19041" y="17335"/>
                </a:lnTo>
                <a:lnTo>
                  <a:pt x="19018" y="17096"/>
                </a:lnTo>
                <a:lnTo>
                  <a:pt x="18994" y="16857"/>
                </a:lnTo>
                <a:lnTo>
                  <a:pt x="18970" y="16618"/>
                </a:lnTo>
                <a:lnTo>
                  <a:pt x="18934" y="16391"/>
                </a:lnTo>
                <a:lnTo>
                  <a:pt x="18898" y="16152"/>
                </a:lnTo>
                <a:lnTo>
                  <a:pt x="18862" y="15913"/>
                </a:lnTo>
                <a:lnTo>
                  <a:pt x="18814" y="15674"/>
                </a:lnTo>
                <a:lnTo>
                  <a:pt x="18767" y="15447"/>
                </a:lnTo>
                <a:lnTo>
                  <a:pt x="18719" y="15208"/>
                </a:lnTo>
                <a:lnTo>
                  <a:pt x="18671" y="14981"/>
                </a:lnTo>
                <a:lnTo>
                  <a:pt x="18623" y="14742"/>
                </a:lnTo>
                <a:lnTo>
                  <a:pt x="18563" y="14515"/>
                </a:lnTo>
                <a:lnTo>
                  <a:pt x="18504" y="14276"/>
                </a:lnTo>
                <a:lnTo>
                  <a:pt x="18444" y="14049"/>
                </a:lnTo>
                <a:lnTo>
                  <a:pt x="18372" y="13822"/>
                </a:lnTo>
                <a:lnTo>
                  <a:pt x="18312" y="13595"/>
                </a:lnTo>
                <a:lnTo>
                  <a:pt x="18241" y="13368"/>
                </a:lnTo>
                <a:lnTo>
                  <a:pt x="18169" y="13129"/>
                </a:lnTo>
                <a:lnTo>
                  <a:pt x="18085" y="12914"/>
                </a:lnTo>
                <a:lnTo>
                  <a:pt x="18013" y="12687"/>
                </a:lnTo>
                <a:lnTo>
                  <a:pt x="17930" y="12460"/>
                </a:lnTo>
                <a:lnTo>
                  <a:pt x="17846" y="12233"/>
                </a:lnTo>
                <a:lnTo>
                  <a:pt x="17750" y="12018"/>
                </a:lnTo>
                <a:lnTo>
                  <a:pt x="17667" y="11791"/>
                </a:lnTo>
                <a:lnTo>
                  <a:pt x="17571" y="11576"/>
                </a:lnTo>
                <a:lnTo>
                  <a:pt x="17476" y="11349"/>
                </a:lnTo>
                <a:lnTo>
                  <a:pt x="17380" y="11134"/>
                </a:lnTo>
                <a:lnTo>
                  <a:pt x="17272" y="10919"/>
                </a:lnTo>
                <a:lnTo>
                  <a:pt x="17177" y="10704"/>
                </a:lnTo>
                <a:lnTo>
                  <a:pt x="17069" y="10489"/>
                </a:lnTo>
                <a:lnTo>
                  <a:pt x="16962" y="10274"/>
                </a:lnTo>
                <a:lnTo>
                  <a:pt x="16842" y="10071"/>
                </a:lnTo>
                <a:lnTo>
                  <a:pt x="16734" y="9856"/>
                </a:lnTo>
                <a:lnTo>
                  <a:pt x="16615" y="9653"/>
                </a:lnTo>
                <a:lnTo>
                  <a:pt x="16495" y="9438"/>
                </a:lnTo>
                <a:lnTo>
                  <a:pt x="16376" y="9235"/>
                </a:lnTo>
                <a:lnTo>
                  <a:pt x="16244" y="9031"/>
                </a:lnTo>
                <a:lnTo>
                  <a:pt x="16125" y="8828"/>
                </a:lnTo>
                <a:lnTo>
                  <a:pt x="15993" y="8625"/>
                </a:lnTo>
                <a:lnTo>
                  <a:pt x="15862" y="8434"/>
                </a:lnTo>
                <a:lnTo>
                  <a:pt x="15718" y="8231"/>
                </a:lnTo>
                <a:lnTo>
                  <a:pt x="15587" y="8040"/>
                </a:lnTo>
                <a:lnTo>
                  <a:pt x="15443" y="7849"/>
                </a:lnTo>
                <a:lnTo>
                  <a:pt x="15300" y="7658"/>
                </a:lnTo>
                <a:lnTo>
                  <a:pt x="15157" y="7466"/>
                </a:lnTo>
                <a:lnTo>
                  <a:pt x="15013" y="7275"/>
                </a:lnTo>
                <a:lnTo>
                  <a:pt x="14858" y="7084"/>
                </a:lnTo>
                <a:lnTo>
                  <a:pt x="14714" y="6905"/>
                </a:lnTo>
                <a:lnTo>
                  <a:pt x="14559" y="6714"/>
                </a:lnTo>
                <a:lnTo>
                  <a:pt x="14403" y="6535"/>
                </a:lnTo>
                <a:lnTo>
                  <a:pt x="14236" y="6355"/>
                </a:lnTo>
                <a:lnTo>
                  <a:pt x="14081" y="6188"/>
                </a:lnTo>
                <a:lnTo>
                  <a:pt x="13913" y="6009"/>
                </a:lnTo>
                <a:lnTo>
                  <a:pt x="13758" y="5830"/>
                </a:lnTo>
                <a:lnTo>
                  <a:pt x="13591" y="5662"/>
                </a:lnTo>
                <a:lnTo>
                  <a:pt x="13411" y="5495"/>
                </a:lnTo>
                <a:lnTo>
                  <a:pt x="13244" y="5328"/>
                </a:lnTo>
                <a:lnTo>
                  <a:pt x="13077" y="5161"/>
                </a:lnTo>
                <a:lnTo>
                  <a:pt x="12897" y="5005"/>
                </a:lnTo>
                <a:lnTo>
                  <a:pt x="12718" y="4838"/>
                </a:lnTo>
                <a:lnTo>
                  <a:pt x="12539" y="4683"/>
                </a:lnTo>
                <a:lnTo>
                  <a:pt x="12359" y="4527"/>
                </a:lnTo>
                <a:lnTo>
                  <a:pt x="12168" y="4372"/>
                </a:lnTo>
                <a:lnTo>
                  <a:pt x="11989" y="4229"/>
                </a:lnTo>
                <a:lnTo>
                  <a:pt x="11798" y="4073"/>
                </a:lnTo>
                <a:lnTo>
                  <a:pt x="11606" y="3930"/>
                </a:lnTo>
                <a:lnTo>
                  <a:pt x="11415" y="3787"/>
                </a:lnTo>
                <a:lnTo>
                  <a:pt x="11224" y="3643"/>
                </a:lnTo>
                <a:lnTo>
                  <a:pt x="11033" y="3500"/>
                </a:lnTo>
                <a:lnTo>
                  <a:pt x="10841" y="3369"/>
                </a:lnTo>
                <a:lnTo>
                  <a:pt x="10638" y="3237"/>
                </a:lnTo>
                <a:lnTo>
                  <a:pt x="10435" y="3106"/>
                </a:lnTo>
                <a:lnTo>
                  <a:pt x="10244" y="2974"/>
                </a:lnTo>
                <a:lnTo>
                  <a:pt x="10040" y="2843"/>
                </a:lnTo>
                <a:lnTo>
                  <a:pt x="9837" y="2723"/>
                </a:lnTo>
                <a:lnTo>
                  <a:pt x="9622" y="2604"/>
                </a:lnTo>
                <a:lnTo>
                  <a:pt x="9419" y="2484"/>
                </a:lnTo>
                <a:lnTo>
                  <a:pt x="9216" y="2365"/>
                </a:lnTo>
                <a:lnTo>
                  <a:pt x="9001" y="2257"/>
                </a:lnTo>
                <a:lnTo>
                  <a:pt x="8785" y="2138"/>
                </a:lnTo>
                <a:lnTo>
                  <a:pt x="8570" y="2030"/>
                </a:lnTo>
                <a:lnTo>
                  <a:pt x="8367" y="1923"/>
                </a:lnTo>
                <a:lnTo>
                  <a:pt x="8140" y="1827"/>
                </a:lnTo>
                <a:lnTo>
                  <a:pt x="7925" y="1720"/>
                </a:lnTo>
                <a:lnTo>
                  <a:pt x="7710" y="1624"/>
                </a:lnTo>
                <a:lnTo>
                  <a:pt x="7494" y="1529"/>
                </a:lnTo>
                <a:lnTo>
                  <a:pt x="7267" y="1433"/>
                </a:lnTo>
                <a:lnTo>
                  <a:pt x="7052" y="1350"/>
                </a:lnTo>
                <a:lnTo>
                  <a:pt x="6825" y="1266"/>
                </a:lnTo>
                <a:lnTo>
                  <a:pt x="6598" y="1182"/>
                </a:lnTo>
                <a:lnTo>
                  <a:pt x="6383" y="1099"/>
                </a:lnTo>
                <a:lnTo>
                  <a:pt x="6156" y="1015"/>
                </a:lnTo>
                <a:lnTo>
                  <a:pt x="5928" y="943"/>
                </a:lnTo>
                <a:lnTo>
                  <a:pt x="5701" y="872"/>
                </a:lnTo>
                <a:lnTo>
                  <a:pt x="5474" y="800"/>
                </a:lnTo>
                <a:lnTo>
                  <a:pt x="5235" y="728"/>
                </a:lnTo>
                <a:lnTo>
                  <a:pt x="5008" y="669"/>
                </a:lnTo>
                <a:lnTo>
                  <a:pt x="4781" y="609"/>
                </a:lnTo>
                <a:lnTo>
                  <a:pt x="4542" y="549"/>
                </a:lnTo>
                <a:lnTo>
                  <a:pt x="4315" y="489"/>
                </a:lnTo>
                <a:lnTo>
                  <a:pt x="4076" y="442"/>
                </a:lnTo>
                <a:lnTo>
                  <a:pt x="3849" y="394"/>
                </a:lnTo>
                <a:lnTo>
                  <a:pt x="3609" y="346"/>
                </a:lnTo>
                <a:lnTo>
                  <a:pt x="3382" y="298"/>
                </a:lnTo>
                <a:lnTo>
                  <a:pt x="3143" y="262"/>
                </a:lnTo>
                <a:lnTo>
                  <a:pt x="2904" y="226"/>
                </a:lnTo>
                <a:lnTo>
                  <a:pt x="2665" y="191"/>
                </a:lnTo>
                <a:lnTo>
                  <a:pt x="2426" y="155"/>
                </a:lnTo>
                <a:lnTo>
                  <a:pt x="2199" y="131"/>
                </a:lnTo>
                <a:lnTo>
                  <a:pt x="1960" y="107"/>
                </a:lnTo>
                <a:lnTo>
                  <a:pt x="1721" y="83"/>
                </a:lnTo>
                <a:lnTo>
                  <a:pt x="1482" y="59"/>
                </a:lnTo>
                <a:lnTo>
                  <a:pt x="1243" y="47"/>
                </a:lnTo>
                <a:lnTo>
                  <a:pt x="1004" y="23"/>
                </a:lnTo>
                <a:lnTo>
                  <a:pt x="765" y="11"/>
                </a:lnTo>
                <a:lnTo>
                  <a:pt x="525" y="11"/>
                </a:lnTo>
                <a:lnTo>
                  <a:pt x="286" y="0"/>
                </a:lnTo>
                <a:lnTo>
                  <a:pt x="47" y="0"/>
                </a:lnTo>
              </a:path>
            </a:pathLst>
          </a:custGeom>
          <a:ln w="10755">
            <a:solidFill>
              <a:srgbClr val="000000"/>
            </a:solidFill>
          </a:ln>
        </p:spPr>
        <p:txBody>
          <a:bodyPr wrap="square" lIns="0" tIns="0" rIns="0" bIns="0" rtlCol="0"/>
          <a:lstStyle/>
          <a:p>
            <a:endParaRPr smtClean="0">
              <a:solidFill>
                <a:prstClr val="black"/>
              </a:solidFill>
            </a:endParaRPr>
          </a:p>
        </p:txBody>
      </p:sp>
      <p:sp>
        <p:nvSpPr>
          <p:cNvPr id="27" name="object 27"/>
          <p:cNvSpPr/>
          <p:nvPr/>
        </p:nvSpPr>
        <p:spPr>
          <a:xfrm>
            <a:off x="1099199" y="1037597"/>
            <a:ext cx="0" cy="57785"/>
          </a:xfrm>
          <a:custGeom>
            <a:avLst/>
            <a:gdLst/>
            <a:ahLst/>
            <a:cxnLst/>
            <a:rect l="l" t="t" r="r" b="b"/>
            <a:pathLst>
              <a:path h="57784">
                <a:moveTo>
                  <a:pt x="0" y="0"/>
                </a:moveTo>
                <a:lnTo>
                  <a:pt x="0" y="57369"/>
                </a:lnTo>
              </a:path>
            </a:pathLst>
          </a:custGeom>
          <a:ln w="10758">
            <a:solidFill>
              <a:srgbClr val="000000"/>
            </a:solidFill>
          </a:ln>
        </p:spPr>
        <p:txBody>
          <a:bodyPr wrap="square" lIns="0" tIns="0" rIns="0" bIns="0" rtlCol="0"/>
          <a:lstStyle/>
          <a:p>
            <a:endParaRPr smtClean="0">
              <a:solidFill>
                <a:prstClr val="black"/>
              </a:solidFill>
            </a:endParaRPr>
          </a:p>
        </p:txBody>
      </p:sp>
      <p:sp>
        <p:nvSpPr>
          <p:cNvPr id="28" name="object 28"/>
          <p:cNvSpPr/>
          <p:nvPr/>
        </p:nvSpPr>
        <p:spPr>
          <a:xfrm>
            <a:off x="1137474" y="1018470"/>
            <a:ext cx="26034" cy="76835"/>
          </a:xfrm>
          <a:custGeom>
            <a:avLst/>
            <a:gdLst/>
            <a:ahLst/>
            <a:cxnLst/>
            <a:rect l="l" t="t" r="r" b="b"/>
            <a:pathLst>
              <a:path w="26034" h="76834">
                <a:moveTo>
                  <a:pt x="0" y="0"/>
                </a:moveTo>
                <a:lnTo>
                  <a:pt x="25508" y="76496"/>
                </a:lnTo>
              </a:path>
            </a:pathLst>
          </a:custGeom>
          <a:ln w="10757">
            <a:solidFill>
              <a:srgbClr val="000000"/>
            </a:solidFill>
          </a:ln>
        </p:spPr>
        <p:txBody>
          <a:bodyPr wrap="square" lIns="0" tIns="0" rIns="0" bIns="0" rtlCol="0"/>
          <a:lstStyle/>
          <a:p>
            <a:endParaRPr smtClean="0">
              <a:solidFill>
                <a:prstClr val="black"/>
              </a:solidFill>
            </a:endParaRPr>
          </a:p>
        </p:txBody>
      </p:sp>
      <p:sp>
        <p:nvSpPr>
          <p:cNvPr id="29" name="object 29"/>
          <p:cNvSpPr/>
          <p:nvPr/>
        </p:nvSpPr>
        <p:spPr>
          <a:xfrm>
            <a:off x="1162983" y="1018470"/>
            <a:ext cx="26034" cy="76835"/>
          </a:xfrm>
          <a:custGeom>
            <a:avLst/>
            <a:gdLst/>
            <a:ahLst/>
            <a:cxnLst/>
            <a:rect l="l" t="t" r="r" b="b"/>
            <a:pathLst>
              <a:path w="26034" h="76834">
                <a:moveTo>
                  <a:pt x="0" y="76496"/>
                </a:moveTo>
                <a:lnTo>
                  <a:pt x="25520" y="0"/>
                </a:lnTo>
              </a:path>
            </a:pathLst>
          </a:custGeom>
          <a:ln w="10757">
            <a:solidFill>
              <a:srgbClr val="000000"/>
            </a:solidFill>
          </a:ln>
        </p:spPr>
        <p:txBody>
          <a:bodyPr wrap="square" lIns="0" tIns="0" rIns="0" bIns="0" rtlCol="0"/>
          <a:lstStyle/>
          <a:p>
            <a:endParaRPr smtClean="0">
              <a:solidFill>
                <a:prstClr val="black"/>
              </a:solidFill>
            </a:endParaRPr>
          </a:p>
        </p:txBody>
      </p:sp>
      <p:sp>
        <p:nvSpPr>
          <p:cNvPr id="30" name="object 30"/>
          <p:cNvSpPr/>
          <p:nvPr/>
        </p:nvSpPr>
        <p:spPr>
          <a:xfrm>
            <a:off x="1221388" y="1013090"/>
            <a:ext cx="151080" cy="87255"/>
          </a:xfrm>
          <a:prstGeom prst="rect">
            <a:avLst/>
          </a:prstGeom>
          <a:blipFill>
            <a:blip r:embed="rId24" cstate="print"/>
            <a:stretch>
              <a:fillRect/>
            </a:stretch>
          </a:blipFill>
        </p:spPr>
        <p:txBody>
          <a:bodyPr wrap="square" lIns="0" tIns="0" rIns="0" bIns="0" rtlCol="0"/>
          <a:lstStyle/>
          <a:p>
            <a:endParaRPr smtClean="0">
              <a:solidFill>
                <a:prstClr val="black"/>
              </a:solidFill>
            </a:endParaRPr>
          </a:p>
        </p:txBody>
      </p:sp>
      <p:sp>
        <p:nvSpPr>
          <p:cNvPr id="31" name="object 31"/>
          <p:cNvSpPr/>
          <p:nvPr/>
        </p:nvSpPr>
        <p:spPr>
          <a:xfrm>
            <a:off x="1405364" y="1018470"/>
            <a:ext cx="38735" cy="0"/>
          </a:xfrm>
          <a:custGeom>
            <a:avLst/>
            <a:gdLst/>
            <a:ahLst/>
            <a:cxnLst/>
            <a:rect l="l" t="t" r="r" b="b"/>
            <a:pathLst>
              <a:path w="38734">
                <a:moveTo>
                  <a:pt x="0" y="0"/>
                </a:moveTo>
                <a:lnTo>
                  <a:pt x="38263" y="0"/>
                </a:lnTo>
              </a:path>
            </a:pathLst>
          </a:custGeom>
          <a:ln w="10752">
            <a:solidFill>
              <a:srgbClr val="000000"/>
            </a:solidFill>
          </a:ln>
        </p:spPr>
        <p:txBody>
          <a:bodyPr wrap="square" lIns="0" tIns="0" rIns="0" bIns="0" rtlCol="0"/>
          <a:lstStyle/>
          <a:p>
            <a:endParaRPr smtClean="0">
              <a:solidFill>
                <a:prstClr val="black"/>
              </a:solidFill>
            </a:endParaRPr>
          </a:p>
        </p:txBody>
      </p:sp>
      <p:sp>
        <p:nvSpPr>
          <p:cNvPr id="32" name="object 32"/>
          <p:cNvSpPr/>
          <p:nvPr/>
        </p:nvSpPr>
        <p:spPr>
          <a:xfrm>
            <a:off x="1418119" y="980227"/>
            <a:ext cx="0" cy="114935"/>
          </a:xfrm>
          <a:custGeom>
            <a:avLst/>
            <a:gdLst/>
            <a:ahLst/>
            <a:cxnLst/>
            <a:rect l="l" t="t" r="r" b="b"/>
            <a:pathLst>
              <a:path h="114934">
                <a:moveTo>
                  <a:pt x="0" y="0"/>
                </a:moveTo>
                <a:lnTo>
                  <a:pt x="0" y="114739"/>
                </a:lnTo>
              </a:path>
            </a:pathLst>
          </a:custGeom>
          <a:ln w="10758">
            <a:solidFill>
              <a:srgbClr val="000000"/>
            </a:solidFill>
          </a:ln>
        </p:spPr>
        <p:txBody>
          <a:bodyPr wrap="square" lIns="0" tIns="0" rIns="0" bIns="0" rtlCol="0"/>
          <a:lstStyle/>
          <a:p>
            <a:endParaRPr smtClean="0">
              <a:solidFill>
                <a:prstClr val="black"/>
              </a:solidFill>
            </a:endParaRPr>
          </a:p>
        </p:txBody>
      </p:sp>
      <p:sp>
        <p:nvSpPr>
          <p:cNvPr id="33" name="object 33"/>
          <p:cNvSpPr/>
          <p:nvPr/>
        </p:nvSpPr>
        <p:spPr>
          <a:xfrm>
            <a:off x="1481903" y="978032"/>
            <a:ext cx="0" cy="117475"/>
          </a:xfrm>
          <a:custGeom>
            <a:avLst/>
            <a:gdLst/>
            <a:ahLst/>
            <a:cxnLst/>
            <a:rect l="l" t="t" r="r" b="b"/>
            <a:pathLst>
              <a:path h="117475">
                <a:moveTo>
                  <a:pt x="0" y="116934"/>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34" name="object 34"/>
          <p:cNvSpPr/>
          <p:nvPr/>
        </p:nvSpPr>
        <p:spPr>
          <a:xfrm>
            <a:off x="1514787" y="1013090"/>
            <a:ext cx="240385" cy="87255"/>
          </a:xfrm>
          <a:prstGeom prst="rect">
            <a:avLst/>
          </a:prstGeom>
          <a:blipFill>
            <a:blip r:embed="rId25" cstate="print"/>
            <a:stretch>
              <a:fillRect/>
            </a:stretch>
          </a:blipFill>
        </p:spPr>
        <p:txBody>
          <a:bodyPr wrap="square" lIns="0" tIns="0" rIns="0" bIns="0" rtlCol="0"/>
          <a:lstStyle/>
          <a:p>
            <a:endParaRPr smtClean="0">
              <a:solidFill>
                <a:prstClr val="black"/>
              </a:solidFill>
            </a:endParaRPr>
          </a:p>
        </p:txBody>
      </p:sp>
      <p:sp>
        <p:nvSpPr>
          <p:cNvPr id="35" name="object 35"/>
          <p:cNvSpPr/>
          <p:nvPr/>
        </p:nvSpPr>
        <p:spPr>
          <a:xfrm>
            <a:off x="1788056" y="980227"/>
            <a:ext cx="0" cy="102235"/>
          </a:xfrm>
          <a:custGeom>
            <a:avLst/>
            <a:gdLst/>
            <a:ahLst/>
            <a:cxnLst/>
            <a:rect l="l" t="t" r="r" b="b"/>
            <a:pathLst>
              <a:path h="102234">
                <a:moveTo>
                  <a:pt x="0" y="0"/>
                </a:moveTo>
                <a:lnTo>
                  <a:pt x="0" y="101991"/>
                </a:lnTo>
              </a:path>
            </a:pathLst>
          </a:custGeom>
          <a:ln w="10758">
            <a:solidFill>
              <a:srgbClr val="000000"/>
            </a:solidFill>
          </a:ln>
        </p:spPr>
        <p:txBody>
          <a:bodyPr wrap="square" lIns="0" tIns="0" rIns="0" bIns="0" rtlCol="0"/>
          <a:lstStyle/>
          <a:p>
            <a:endParaRPr smtClean="0">
              <a:solidFill>
                <a:prstClr val="black"/>
              </a:solidFill>
            </a:endParaRPr>
          </a:p>
        </p:txBody>
      </p:sp>
      <p:sp>
        <p:nvSpPr>
          <p:cNvPr id="36" name="object 36"/>
          <p:cNvSpPr/>
          <p:nvPr/>
        </p:nvSpPr>
        <p:spPr>
          <a:xfrm>
            <a:off x="1788056" y="1082219"/>
            <a:ext cx="13335" cy="13335"/>
          </a:xfrm>
          <a:custGeom>
            <a:avLst/>
            <a:gdLst/>
            <a:ahLst/>
            <a:cxnLst/>
            <a:rect l="l" t="t" r="r" b="b"/>
            <a:pathLst>
              <a:path w="13335" h="13334">
                <a:moveTo>
                  <a:pt x="0" y="0"/>
                </a:moveTo>
                <a:lnTo>
                  <a:pt x="0" y="238"/>
                </a:lnTo>
                <a:lnTo>
                  <a:pt x="11" y="477"/>
                </a:lnTo>
                <a:lnTo>
                  <a:pt x="23" y="716"/>
                </a:lnTo>
                <a:lnTo>
                  <a:pt x="35" y="955"/>
                </a:lnTo>
                <a:lnTo>
                  <a:pt x="59" y="1194"/>
                </a:lnTo>
                <a:lnTo>
                  <a:pt x="83" y="1433"/>
                </a:lnTo>
                <a:lnTo>
                  <a:pt x="107" y="1672"/>
                </a:lnTo>
                <a:lnTo>
                  <a:pt x="143" y="1899"/>
                </a:lnTo>
                <a:lnTo>
                  <a:pt x="179" y="2138"/>
                </a:lnTo>
                <a:lnTo>
                  <a:pt x="227" y="2377"/>
                </a:lnTo>
                <a:lnTo>
                  <a:pt x="274" y="2604"/>
                </a:lnTo>
                <a:lnTo>
                  <a:pt x="322" y="2843"/>
                </a:lnTo>
                <a:lnTo>
                  <a:pt x="382" y="3070"/>
                </a:lnTo>
                <a:lnTo>
                  <a:pt x="442" y="3309"/>
                </a:lnTo>
                <a:lnTo>
                  <a:pt x="502" y="3536"/>
                </a:lnTo>
                <a:lnTo>
                  <a:pt x="573" y="3763"/>
                </a:lnTo>
                <a:lnTo>
                  <a:pt x="645" y="3990"/>
                </a:lnTo>
                <a:lnTo>
                  <a:pt x="717" y="4217"/>
                </a:lnTo>
                <a:lnTo>
                  <a:pt x="800" y="4444"/>
                </a:lnTo>
                <a:lnTo>
                  <a:pt x="884" y="4671"/>
                </a:lnTo>
                <a:lnTo>
                  <a:pt x="980" y="4886"/>
                </a:lnTo>
                <a:lnTo>
                  <a:pt x="1075" y="5113"/>
                </a:lnTo>
                <a:lnTo>
                  <a:pt x="1171" y="5328"/>
                </a:lnTo>
                <a:lnTo>
                  <a:pt x="1267" y="5543"/>
                </a:lnTo>
                <a:lnTo>
                  <a:pt x="1374" y="5758"/>
                </a:lnTo>
                <a:lnTo>
                  <a:pt x="1482" y="5973"/>
                </a:lnTo>
                <a:lnTo>
                  <a:pt x="1601" y="6176"/>
                </a:lnTo>
                <a:lnTo>
                  <a:pt x="1721" y="6391"/>
                </a:lnTo>
                <a:lnTo>
                  <a:pt x="1840" y="6594"/>
                </a:lnTo>
                <a:lnTo>
                  <a:pt x="1972" y="6797"/>
                </a:lnTo>
                <a:lnTo>
                  <a:pt x="2091" y="7000"/>
                </a:lnTo>
                <a:lnTo>
                  <a:pt x="2223" y="7192"/>
                </a:lnTo>
                <a:lnTo>
                  <a:pt x="2366" y="7395"/>
                </a:lnTo>
                <a:lnTo>
                  <a:pt x="2510" y="7586"/>
                </a:lnTo>
                <a:lnTo>
                  <a:pt x="2653" y="7777"/>
                </a:lnTo>
                <a:lnTo>
                  <a:pt x="2797" y="7968"/>
                </a:lnTo>
                <a:lnTo>
                  <a:pt x="2952" y="8147"/>
                </a:lnTo>
                <a:lnTo>
                  <a:pt x="3107" y="8327"/>
                </a:lnTo>
                <a:lnTo>
                  <a:pt x="3263" y="8506"/>
                </a:lnTo>
                <a:lnTo>
                  <a:pt x="3418" y="8685"/>
                </a:lnTo>
                <a:lnTo>
                  <a:pt x="3586" y="8864"/>
                </a:lnTo>
                <a:lnTo>
                  <a:pt x="3753" y="9031"/>
                </a:lnTo>
                <a:lnTo>
                  <a:pt x="3920" y="9199"/>
                </a:lnTo>
                <a:lnTo>
                  <a:pt x="4100" y="9366"/>
                </a:lnTo>
                <a:lnTo>
                  <a:pt x="4279" y="9521"/>
                </a:lnTo>
                <a:lnTo>
                  <a:pt x="4458" y="9677"/>
                </a:lnTo>
                <a:lnTo>
                  <a:pt x="4637" y="9832"/>
                </a:lnTo>
                <a:lnTo>
                  <a:pt x="4829" y="9987"/>
                </a:lnTo>
                <a:lnTo>
                  <a:pt x="5008" y="10131"/>
                </a:lnTo>
                <a:lnTo>
                  <a:pt x="5211" y="10274"/>
                </a:lnTo>
                <a:lnTo>
                  <a:pt x="5402" y="10417"/>
                </a:lnTo>
                <a:lnTo>
                  <a:pt x="5594" y="10549"/>
                </a:lnTo>
                <a:lnTo>
                  <a:pt x="5797" y="10680"/>
                </a:lnTo>
                <a:lnTo>
                  <a:pt x="6000" y="10812"/>
                </a:lnTo>
                <a:lnTo>
                  <a:pt x="6203" y="10931"/>
                </a:lnTo>
                <a:lnTo>
                  <a:pt x="6407" y="11051"/>
                </a:lnTo>
                <a:lnTo>
                  <a:pt x="6610" y="11170"/>
                </a:lnTo>
                <a:lnTo>
                  <a:pt x="6825" y="11289"/>
                </a:lnTo>
                <a:lnTo>
                  <a:pt x="7040" y="11397"/>
                </a:lnTo>
                <a:lnTo>
                  <a:pt x="7255" y="11504"/>
                </a:lnTo>
                <a:lnTo>
                  <a:pt x="7470" y="11600"/>
                </a:lnTo>
                <a:lnTo>
                  <a:pt x="7686" y="11696"/>
                </a:lnTo>
                <a:lnTo>
                  <a:pt x="7913" y="11791"/>
                </a:lnTo>
                <a:lnTo>
                  <a:pt x="8128" y="11875"/>
                </a:lnTo>
                <a:lnTo>
                  <a:pt x="8355" y="11970"/>
                </a:lnTo>
                <a:lnTo>
                  <a:pt x="8582" y="12042"/>
                </a:lnTo>
                <a:lnTo>
                  <a:pt x="8809" y="12126"/>
                </a:lnTo>
                <a:lnTo>
                  <a:pt x="9036" y="12197"/>
                </a:lnTo>
                <a:lnTo>
                  <a:pt x="9263" y="12257"/>
                </a:lnTo>
                <a:lnTo>
                  <a:pt x="9491" y="12329"/>
                </a:lnTo>
                <a:lnTo>
                  <a:pt x="9730" y="12389"/>
                </a:lnTo>
                <a:lnTo>
                  <a:pt x="9957" y="12436"/>
                </a:lnTo>
                <a:lnTo>
                  <a:pt x="10196" y="12484"/>
                </a:lnTo>
                <a:lnTo>
                  <a:pt x="10423" y="12532"/>
                </a:lnTo>
                <a:lnTo>
                  <a:pt x="10662" y="12580"/>
                </a:lnTo>
                <a:lnTo>
                  <a:pt x="10901" y="12616"/>
                </a:lnTo>
                <a:lnTo>
                  <a:pt x="11140" y="12651"/>
                </a:lnTo>
                <a:lnTo>
                  <a:pt x="11367" y="12675"/>
                </a:lnTo>
                <a:lnTo>
                  <a:pt x="11606" y="12699"/>
                </a:lnTo>
                <a:lnTo>
                  <a:pt x="11845" y="12711"/>
                </a:lnTo>
                <a:lnTo>
                  <a:pt x="12085" y="12735"/>
                </a:lnTo>
                <a:lnTo>
                  <a:pt x="12324" y="12747"/>
                </a:lnTo>
                <a:lnTo>
                  <a:pt x="12563" y="12747"/>
                </a:lnTo>
                <a:lnTo>
                  <a:pt x="12754" y="12747"/>
                </a:lnTo>
              </a:path>
            </a:pathLst>
          </a:custGeom>
          <a:ln w="10755">
            <a:solidFill>
              <a:srgbClr val="000000"/>
            </a:solidFill>
          </a:ln>
        </p:spPr>
        <p:txBody>
          <a:bodyPr wrap="square" lIns="0" tIns="0" rIns="0" bIns="0" rtlCol="0"/>
          <a:lstStyle/>
          <a:p>
            <a:endParaRPr smtClean="0">
              <a:solidFill>
                <a:prstClr val="black"/>
              </a:solidFill>
            </a:endParaRPr>
          </a:p>
        </p:txBody>
      </p:sp>
      <p:sp>
        <p:nvSpPr>
          <p:cNvPr id="37" name="object 37"/>
          <p:cNvSpPr/>
          <p:nvPr/>
        </p:nvSpPr>
        <p:spPr>
          <a:xfrm>
            <a:off x="1919809" y="974849"/>
            <a:ext cx="74550" cy="125496"/>
          </a:xfrm>
          <a:prstGeom prst="rect">
            <a:avLst/>
          </a:prstGeom>
          <a:blipFill>
            <a:blip r:embed="rId26" cstate="print"/>
            <a:stretch>
              <a:fillRect/>
            </a:stretch>
          </a:blipFill>
        </p:spPr>
        <p:txBody>
          <a:bodyPr wrap="square" lIns="0" tIns="0" rIns="0" bIns="0" rtlCol="0"/>
          <a:lstStyle/>
          <a:p>
            <a:endParaRPr smtClean="0">
              <a:solidFill>
                <a:prstClr val="black"/>
              </a:solidFill>
            </a:endParaRPr>
          </a:p>
        </p:txBody>
      </p:sp>
      <p:sp>
        <p:nvSpPr>
          <p:cNvPr id="38" name="object 38"/>
          <p:cNvSpPr/>
          <p:nvPr/>
        </p:nvSpPr>
        <p:spPr>
          <a:xfrm>
            <a:off x="2027246" y="1018470"/>
            <a:ext cx="38735" cy="0"/>
          </a:xfrm>
          <a:custGeom>
            <a:avLst/>
            <a:gdLst/>
            <a:ahLst/>
            <a:cxnLst/>
            <a:rect l="l" t="t" r="r" b="b"/>
            <a:pathLst>
              <a:path w="38735">
                <a:moveTo>
                  <a:pt x="0" y="0"/>
                </a:moveTo>
                <a:lnTo>
                  <a:pt x="38275" y="0"/>
                </a:lnTo>
              </a:path>
            </a:pathLst>
          </a:custGeom>
          <a:ln w="10752">
            <a:solidFill>
              <a:srgbClr val="000000"/>
            </a:solidFill>
          </a:ln>
        </p:spPr>
        <p:txBody>
          <a:bodyPr wrap="square" lIns="0" tIns="0" rIns="0" bIns="0" rtlCol="0"/>
          <a:lstStyle/>
          <a:p>
            <a:endParaRPr smtClean="0">
              <a:solidFill>
                <a:prstClr val="black"/>
              </a:solidFill>
            </a:endParaRPr>
          </a:p>
        </p:txBody>
      </p:sp>
      <p:sp>
        <p:nvSpPr>
          <p:cNvPr id="39" name="object 39"/>
          <p:cNvSpPr/>
          <p:nvPr/>
        </p:nvSpPr>
        <p:spPr>
          <a:xfrm>
            <a:off x="2040013" y="980227"/>
            <a:ext cx="0" cy="114935"/>
          </a:xfrm>
          <a:custGeom>
            <a:avLst/>
            <a:gdLst/>
            <a:ahLst/>
            <a:cxnLst/>
            <a:rect l="l" t="t" r="r" b="b"/>
            <a:pathLst>
              <a:path h="114934">
                <a:moveTo>
                  <a:pt x="0" y="0"/>
                </a:moveTo>
                <a:lnTo>
                  <a:pt x="0" y="114739"/>
                </a:lnTo>
              </a:path>
            </a:pathLst>
          </a:custGeom>
          <a:ln w="10758">
            <a:solidFill>
              <a:srgbClr val="000000"/>
            </a:solidFill>
          </a:ln>
        </p:spPr>
        <p:txBody>
          <a:bodyPr wrap="square" lIns="0" tIns="0" rIns="0" bIns="0" rtlCol="0"/>
          <a:lstStyle/>
          <a:p>
            <a:endParaRPr smtClean="0">
              <a:solidFill>
                <a:prstClr val="black"/>
              </a:solidFill>
            </a:endParaRPr>
          </a:p>
        </p:txBody>
      </p:sp>
      <p:sp>
        <p:nvSpPr>
          <p:cNvPr id="40" name="object 40"/>
          <p:cNvSpPr/>
          <p:nvPr/>
        </p:nvSpPr>
        <p:spPr>
          <a:xfrm>
            <a:off x="2098418" y="1013092"/>
            <a:ext cx="151080" cy="87253"/>
          </a:xfrm>
          <a:prstGeom prst="rect">
            <a:avLst/>
          </a:prstGeom>
          <a:blipFill>
            <a:blip r:embed="rId27" cstate="print"/>
            <a:stretch>
              <a:fillRect/>
            </a:stretch>
          </a:blipFill>
        </p:spPr>
        <p:txBody>
          <a:bodyPr wrap="square" lIns="0" tIns="0" rIns="0" bIns="0" rtlCol="0"/>
          <a:lstStyle/>
          <a:p>
            <a:endParaRPr smtClean="0">
              <a:solidFill>
                <a:prstClr val="black"/>
              </a:solidFill>
            </a:endParaRPr>
          </a:p>
        </p:txBody>
      </p:sp>
      <p:sp>
        <p:nvSpPr>
          <p:cNvPr id="41" name="object 41"/>
          <p:cNvSpPr/>
          <p:nvPr/>
        </p:nvSpPr>
        <p:spPr>
          <a:xfrm>
            <a:off x="2282382" y="1018470"/>
            <a:ext cx="0" cy="76835"/>
          </a:xfrm>
          <a:custGeom>
            <a:avLst/>
            <a:gdLst/>
            <a:ahLst/>
            <a:cxnLst/>
            <a:rect l="l" t="t" r="r" b="b"/>
            <a:pathLst>
              <a:path h="76834">
                <a:moveTo>
                  <a:pt x="0" y="76496"/>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42" name="object 42"/>
          <p:cNvSpPr/>
          <p:nvPr/>
        </p:nvSpPr>
        <p:spPr>
          <a:xfrm>
            <a:off x="2282382" y="1018470"/>
            <a:ext cx="57785" cy="0"/>
          </a:xfrm>
          <a:custGeom>
            <a:avLst/>
            <a:gdLst/>
            <a:ahLst/>
            <a:cxnLst/>
            <a:rect l="l" t="t" r="r" b="b"/>
            <a:pathLst>
              <a:path w="57785">
                <a:moveTo>
                  <a:pt x="0" y="0"/>
                </a:moveTo>
                <a:lnTo>
                  <a:pt x="57400" y="0"/>
                </a:lnTo>
              </a:path>
            </a:pathLst>
          </a:custGeom>
          <a:ln w="10752">
            <a:solidFill>
              <a:srgbClr val="000000"/>
            </a:solidFill>
          </a:ln>
        </p:spPr>
        <p:txBody>
          <a:bodyPr wrap="square" lIns="0" tIns="0" rIns="0" bIns="0" rtlCol="0"/>
          <a:lstStyle/>
          <a:p>
            <a:endParaRPr smtClean="0">
              <a:solidFill>
                <a:prstClr val="black"/>
              </a:solidFill>
            </a:endParaRPr>
          </a:p>
        </p:txBody>
      </p:sp>
      <p:sp>
        <p:nvSpPr>
          <p:cNvPr id="43" name="object 43"/>
          <p:cNvSpPr/>
          <p:nvPr/>
        </p:nvSpPr>
        <p:spPr>
          <a:xfrm>
            <a:off x="2339783" y="1018470"/>
            <a:ext cx="19685" cy="19685"/>
          </a:xfrm>
          <a:custGeom>
            <a:avLst/>
            <a:gdLst/>
            <a:ahLst/>
            <a:cxnLst/>
            <a:rect l="l" t="t" r="r" b="b"/>
            <a:pathLst>
              <a:path w="19685" h="19684">
                <a:moveTo>
                  <a:pt x="19137" y="19127"/>
                </a:moveTo>
                <a:lnTo>
                  <a:pt x="19137" y="18888"/>
                </a:lnTo>
                <a:lnTo>
                  <a:pt x="19137" y="18649"/>
                </a:lnTo>
                <a:lnTo>
                  <a:pt x="19125" y="18410"/>
                </a:lnTo>
                <a:lnTo>
                  <a:pt x="19113" y="18171"/>
                </a:lnTo>
                <a:lnTo>
                  <a:pt x="19101" y="17932"/>
                </a:lnTo>
                <a:lnTo>
                  <a:pt x="19089" y="17693"/>
                </a:lnTo>
                <a:lnTo>
                  <a:pt x="19065" y="17454"/>
                </a:lnTo>
                <a:lnTo>
                  <a:pt x="19041" y="17215"/>
                </a:lnTo>
                <a:lnTo>
                  <a:pt x="19018" y="16976"/>
                </a:lnTo>
                <a:lnTo>
                  <a:pt x="18994" y="16737"/>
                </a:lnTo>
                <a:lnTo>
                  <a:pt x="18958" y="16510"/>
                </a:lnTo>
                <a:lnTo>
                  <a:pt x="18922" y="16271"/>
                </a:lnTo>
                <a:lnTo>
                  <a:pt x="18886" y="16032"/>
                </a:lnTo>
                <a:lnTo>
                  <a:pt x="18850" y="15793"/>
                </a:lnTo>
                <a:lnTo>
                  <a:pt x="18802" y="15566"/>
                </a:lnTo>
                <a:lnTo>
                  <a:pt x="18755" y="15328"/>
                </a:lnTo>
                <a:lnTo>
                  <a:pt x="18707" y="15089"/>
                </a:lnTo>
                <a:lnTo>
                  <a:pt x="18659" y="14862"/>
                </a:lnTo>
                <a:lnTo>
                  <a:pt x="18599" y="14623"/>
                </a:lnTo>
                <a:lnTo>
                  <a:pt x="18551" y="14396"/>
                </a:lnTo>
                <a:lnTo>
                  <a:pt x="18480" y="14169"/>
                </a:lnTo>
                <a:lnTo>
                  <a:pt x="18420" y="13930"/>
                </a:lnTo>
                <a:lnTo>
                  <a:pt x="18360" y="13703"/>
                </a:lnTo>
                <a:lnTo>
                  <a:pt x="18288" y="13476"/>
                </a:lnTo>
                <a:lnTo>
                  <a:pt x="18217" y="13249"/>
                </a:lnTo>
                <a:lnTo>
                  <a:pt x="18145" y="13022"/>
                </a:lnTo>
                <a:lnTo>
                  <a:pt x="18061" y="12795"/>
                </a:lnTo>
                <a:lnTo>
                  <a:pt x="17978" y="12568"/>
                </a:lnTo>
                <a:lnTo>
                  <a:pt x="17894" y="12341"/>
                </a:lnTo>
                <a:lnTo>
                  <a:pt x="17810" y="12126"/>
                </a:lnTo>
                <a:lnTo>
                  <a:pt x="17727" y="11899"/>
                </a:lnTo>
                <a:lnTo>
                  <a:pt x="17631" y="11684"/>
                </a:lnTo>
                <a:lnTo>
                  <a:pt x="17535" y="11457"/>
                </a:lnTo>
                <a:lnTo>
                  <a:pt x="17440" y="11242"/>
                </a:lnTo>
                <a:lnTo>
                  <a:pt x="17344" y="11027"/>
                </a:lnTo>
                <a:lnTo>
                  <a:pt x="17236" y="10812"/>
                </a:lnTo>
                <a:lnTo>
                  <a:pt x="17129" y="10597"/>
                </a:lnTo>
                <a:lnTo>
                  <a:pt x="17021" y="10381"/>
                </a:lnTo>
                <a:lnTo>
                  <a:pt x="16914" y="10166"/>
                </a:lnTo>
                <a:lnTo>
                  <a:pt x="16794" y="9963"/>
                </a:lnTo>
                <a:lnTo>
                  <a:pt x="16687" y="9748"/>
                </a:lnTo>
                <a:lnTo>
                  <a:pt x="16567" y="9545"/>
                </a:lnTo>
                <a:lnTo>
                  <a:pt x="16448" y="9342"/>
                </a:lnTo>
                <a:lnTo>
                  <a:pt x="16316" y="9139"/>
                </a:lnTo>
                <a:lnTo>
                  <a:pt x="16197" y="8936"/>
                </a:lnTo>
                <a:lnTo>
                  <a:pt x="16065" y="8733"/>
                </a:lnTo>
                <a:lnTo>
                  <a:pt x="15934" y="8530"/>
                </a:lnTo>
                <a:lnTo>
                  <a:pt x="15802" y="8327"/>
                </a:lnTo>
                <a:lnTo>
                  <a:pt x="15671" y="8135"/>
                </a:lnTo>
                <a:lnTo>
                  <a:pt x="15527" y="7944"/>
                </a:lnTo>
                <a:lnTo>
                  <a:pt x="15384" y="7753"/>
                </a:lnTo>
                <a:lnTo>
                  <a:pt x="15240" y="7562"/>
                </a:lnTo>
                <a:lnTo>
                  <a:pt x="15097" y="7371"/>
                </a:lnTo>
                <a:lnTo>
                  <a:pt x="14953" y="7180"/>
                </a:lnTo>
                <a:lnTo>
                  <a:pt x="14798" y="6989"/>
                </a:lnTo>
                <a:lnTo>
                  <a:pt x="14643" y="6809"/>
                </a:lnTo>
                <a:lnTo>
                  <a:pt x="14487" y="6630"/>
                </a:lnTo>
                <a:lnTo>
                  <a:pt x="14332" y="6451"/>
                </a:lnTo>
                <a:lnTo>
                  <a:pt x="14176" y="6272"/>
                </a:lnTo>
                <a:lnTo>
                  <a:pt x="14009" y="6092"/>
                </a:lnTo>
                <a:lnTo>
                  <a:pt x="13842" y="5925"/>
                </a:lnTo>
                <a:lnTo>
                  <a:pt x="13686" y="5746"/>
                </a:lnTo>
                <a:lnTo>
                  <a:pt x="13507" y="5579"/>
                </a:lnTo>
                <a:lnTo>
                  <a:pt x="13340" y="5412"/>
                </a:lnTo>
                <a:lnTo>
                  <a:pt x="13172" y="5244"/>
                </a:lnTo>
                <a:lnTo>
                  <a:pt x="12993" y="5077"/>
                </a:lnTo>
                <a:lnTo>
                  <a:pt x="12814" y="4922"/>
                </a:lnTo>
                <a:lnTo>
                  <a:pt x="12634" y="4766"/>
                </a:lnTo>
                <a:lnTo>
                  <a:pt x="12455" y="4611"/>
                </a:lnTo>
                <a:lnTo>
                  <a:pt x="12276" y="4456"/>
                </a:lnTo>
                <a:lnTo>
                  <a:pt x="12096" y="4300"/>
                </a:lnTo>
                <a:lnTo>
                  <a:pt x="11905" y="4145"/>
                </a:lnTo>
                <a:lnTo>
                  <a:pt x="11714" y="4002"/>
                </a:lnTo>
                <a:lnTo>
                  <a:pt x="11523" y="3858"/>
                </a:lnTo>
                <a:lnTo>
                  <a:pt x="11331" y="3715"/>
                </a:lnTo>
                <a:lnTo>
                  <a:pt x="11140" y="3572"/>
                </a:lnTo>
                <a:lnTo>
                  <a:pt x="10949" y="3440"/>
                </a:lnTo>
                <a:lnTo>
                  <a:pt x="10746" y="3297"/>
                </a:lnTo>
                <a:lnTo>
                  <a:pt x="10554" y="3165"/>
                </a:lnTo>
                <a:lnTo>
                  <a:pt x="10351" y="3034"/>
                </a:lnTo>
                <a:lnTo>
                  <a:pt x="10148" y="2915"/>
                </a:lnTo>
                <a:lnTo>
                  <a:pt x="9945" y="2783"/>
                </a:lnTo>
                <a:lnTo>
                  <a:pt x="9742" y="2664"/>
                </a:lnTo>
                <a:lnTo>
                  <a:pt x="9538" y="2544"/>
                </a:lnTo>
                <a:lnTo>
                  <a:pt x="9323" y="2425"/>
                </a:lnTo>
                <a:lnTo>
                  <a:pt x="9120" y="2305"/>
                </a:lnTo>
                <a:lnTo>
                  <a:pt x="8905" y="2198"/>
                </a:lnTo>
                <a:lnTo>
                  <a:pt x="8690" y="2090"/>
                </a:lnTo>
                <a:lnTo>
                  <a:pt x="8475" y="1983"/>
                </a:lnTo>
                <a:lnTo>
                  <a:pt x="8259" y="1875"/>
                </a:lnTo>
                <a:lnTo>
                  <a:pt x="8044" y="1768"/>
                </a:lnTo>
                <a:lnTo>
                  <a:pt x="7829" y="1672"/>
                </a:lnTo>
                <a:lnTo>
                  <a:pt x="7614" y="1577"/>
                </a:lnTo>
                <a:lnTo>
                  <a:pt x="7387" y="1481"/>
                </a:lnTo>
                <a:lnTo>
                  <a:pt x="7172" y="1397"/>
                </a:lnTo>
                <a:lnTo>
                  <a:pt x="6944" y="1302"/>
                </a:lnTo>
                <a:lnTo>
                  <a:pt x="6729" y="1218"/>
                </a:lnTo>
                <a:lnTo>
                  <a:pt x="6502" y="1134"/>
                </a:lnTo>
                <a:lnTo>
                  <a:pt x="6275" y="1063"/>
                </a:lnTo>
                <a:lnTo>
                  <a:pt x="6048" y="979"/>
                </a:lnTo>
                <a:lnTo>
                  <a:pt x="5821" y="907"/>
                </a:lnTo>
                <a:lnTo>
                  <a:pt x="5594" y="836"/>
                </a:lnTo>
                <a:lnTo>
                  <a:pt x="5367" y="764"/>
                </a:lnTo>
                <a:lnTo>
                  <a:pt x="5140" y="704"/>
                </a:lnTo>
                <a:lnTo>
                  <a:pt x="4900" y="633"/>
                </a:lnTo>
                <a:lnTo>
                  <a:pt x="4673" y="573"/>
                </a:lnTo>
                <a:lnTo>
                  <a:pt x="4446" y="525"/>
                </a:lnTo>
                <a:lnTo>
                  <a:pt x="4207" y="465"/>
                </a:lnTo>
                <a:lnTo>
                  <a:pt x="3980" y="418"/>
                </a:lnTo>
                <a:lnTo>
                  <a:pt x="3741" y="370"/>
                </a:lnTo>
                <a:lnTo>
                  <a:pt x="3502" y="322"/>
                </a:lnTo>
                <a:lnTo>
                  <a:pt x="3275" y="286"/>
                </a:lnTo>
                <a:lnTo>
                  <a:pt x="3036" y="238"/>
                </a:lnTo>
                <a:lnTo>
                  <a:pt x="2797" y="203"/>
                </a:lnTo>
                <a:lnTo>
                  <a:pt x="2558" y="167"/>
                </a:lnTo>
                <a:lnTo>
                  <a:pt x="2318" y="143"/>
                </a:lnTo>
                <a:lnTo>
                  <a:pt x="2091" y="119"/>
                </a:lnTo>
                <a:lnTo>
                  <a:pt x="1852" y="95"/>
                </a:lnTo>
                <a:lnTo>
                  <a:pt x="1613" y="71"/>
                </a:lnTo>
                <a:lnTo>
                  <a:pt x="1374" y="47"/>
                </a:lnTo>
                <a:lnTo>
                  <a:pt x="1135" y="35"/>
                </a:lnTo>
                <a:lnTo>
                  <a:pt x="896" y="23"/>
                </a:lnTo>
                <a:lnTo>
                  <a:pt x="657" y="11"/>
                </a:lnTo>
                <a:lnTo>
                  <a:pt x="418" y="0"/>
                </a:lnTo>
                <a:lnTo>
                  <a:pt x="179" y="0"/>
                </a:lnTo>
                <a:lnTo>
                  <a:pt x="0" y="0"/>
                </a:lnTo>
              </a:path>
            </a:pathLst>
          </a:custGeom>
          <a:ln w="10755">
            <a:solidFill>
              <a:srgbClr val="000000"/>
            </a:solidFill>
          </a:ln>
        </p:spPr>
        <p:txBody>
          <a:bodyPr wrap="square" lIns="0" tIns="0" rIns="0" bIns="0" rtlCol="0"/>
          <a:lstStyle/>
          <a:p>
            <a:endParaRPr smtClean="0">
              <a:solidFill>
                <a:prstClr val="black"/>
              </a:solidFill>
            </a:endParaRPr>
          </a:p>
        </p:txBody>
      </p:sp>
      <p:sp>
        <p:nvSpPr>
          <p:cNvPr id="44" name="object 44"/>
          <p:cNvSpPr/>
          <p:nvPr/>
        </p:nvSpPr>
        <p:spPr>
          <a:xfrm>
            <a:off x="2358921" y="1037597"/>
            <a:ext cx="0" cy="57785"/>
          </a:xfrm>
          <a:custGeom>
            <a:avLst/>
            <a:gdLst/>
            <a:ahLst/>
            <a:cxnLst/>
            <a:rect l="l" t="t" r="r" b="b"/>
            <a:pathLst>
              <a:path h="57784">
                <a:moveTo>
                  <a:pt x="0" y="0"/>
                </a:moveTo>
                <a:lnTo>
                  <a:pt x="0" y="57369"/>
                </a:lnTo>
              </a:path>
            </a:pathLst>
          </a:custGeom>
          <a:ln w="10758">
            <a:solidFill>
              <a:srgbClr val="000000"/>
            </a:solidFill>
          </a:ln>
        </p:spPr>
        <p:txBody>
          <a:bodyPr wrap="square" lIns="0" tIns="0" rIns="0" bIns="0" rtlCol="0"/>
          <a:lstStyle/>
          <a:p>
            <a:endParaRPr smtClean="0">
              <a:solidFill>
                <a:prstClr val="black"/>
              </a:solidFill>
            </a:endParaRPr>
          </a:p>
        </p:txBody>
      </p:sp>
      <p:sp>
        <p:nvSpPr>
          <p:cNvPr id="45" name="object 45"/>
          <p:cNvSpPr/>
          <p:nvPr/>
        </p:nvSpPr>
        <p:spPr>
          <a:xfrm>
            <a:off x="2320657" y="1018470"/>
            <a:ext cx="0" cy="76835"/>
          </a:xfrm>
          <a:custGeom>
            <a:avLst/>
            <a:gdLst/>
            <a:ahLst/>
            <a:cxnLst/>
            <a:rect l="l" t="t" r="r" b="b"/>
            <a:pathLst>
              <a:path h="76834">
                <a:moveTo>
                  <a:pt x="0" y="0"/>
                </a:moveTo>
                <a:lnTo>
                  <a:pt x="0" y="76496"/>
                </a:lnTo>
              </a:path>
            </a:pathLst>
          </a:custGeom>
          <a:ln w="10758">
            <a:solidFill>
              <a:srgbClr val="000000"/>
            </a:solidFill>
          </a:ln>
        </p:spPr>
        <p:txBody>
          <a:bodyPr wrap="square" lIns="0" tIns="0" rIns="0" bIns="0" rtlCol="0"/>
          <a:lstStyle/>
          <a:p>
            <a:endParaRPr smtClean="0">
              <a:solidFill>
                <a:prstClr val="black"/>
              </a:solidFill>
            </a:endParaRPr>
          </a:p>
        </p:txBody>
      </p:sp>
      <p:sp>
        <p:nvSpPr>
          <p:cNvPr id="46" name="object 46"/>
          <p:cNvSpPr/>
          <p:nvPr/>
        </p:nvSpPr>
        <p:spPr>
          <a:xfrm>
            <a:off x="864205" y="1158439"/>
            <a:ext cx="74540" cy="125508"/>
          </a:xfrm>
          <a:prstGeom prst="rect">
            <a:avLst/>
          </a:prstGeom>
          <a:blipFill>
            <a:blip r:embed="rId28" cstate="print"/>
            <a:stretch>
              <a:fillRect/>
            </a:stretch>
          </a:blipFill>
        </p:spPr>
        <p:txBody>
          <a:bodyPr wrap="square" lIns="0" tIns="0" rIns="0" bIns="0" rtlCol="0"/>
          <a:lstStyle/>
          <a:p>
            <a:endParaRPr smtClean="0">
              <a:solidFill>
                <a:prstClr val="black"/>
              </a:solidFill>
            </a:endParaRPr>
          </a:p>
        </p:txBody>
      </p:sp>
      <p:sp>
        <p:nvSpPr>
          <p:cNvPr id="47" name="object 47"/>
          <p:cNvSpPr/>
          <p:nvPr/>
        </p:nvSpPr>
        <p:spPr>
          <a:xfrm>
            <a:off x="966264" y="1196692"/>
            <a:ext cx="151065" cy="87255"/>
          </a:xfrm>
          <a:prstGeom prst="rect">
            <a:avLst/>
          </a:prstGeom>
          <a:blipFill>
            <a:blip r:embed="rId29" cstate="print"/>
            <a:stretch>
              <a:fillRect/>
            </a:stretch>
          </a:blipFill>
        </p:spPr>
        <p:txBody>
          <a:bodyPr wrap="square" lIns="0" tIns="0" rIns="0" bIns="0" rtlCol="0"/>
          <a:lstStyle/>
          <a:p>
            <a:endParaRPr smtClean="0">
              <a:solidFill>
                <a:prstClr val="black"/>
              </a:solidFill>
            </a:endParaRPr>
          </a:p>
        </p:txBody>
      </p:sp>
      <p:sp>
        <p:nvSpPr>
          <p:cNvPr id="48" name="object 48"/>
          <p:cNvSpPr/>
          <p:nvPr/>
        </p:nvSpPr>
        <p:spPr>
          <a:xfrm>
            <a:off x="1150229" y="1202071"/>
            <a:ext cx="38735" cy="0"/>
          </a:xfrm>
          <a:custGeom>
            <a:avLst/>
            <a:gdLst/>
            <a:ahLst/>
            <a:cxnLst/>
            <a:rect l="l" t="t" r="r" b="b"/>
            <a:pathLst>
              <a:path w="38734">
                <a:moveTo>
                  <a:pt x="0" y="0"/>
                </a:moveTo>
                <a:lnTo>
                  <a:pt x="38275" y="0"/>
                </a:lnTo>
              </a:path>
            </a:pathLst>
          </a:custGeom>
          <a:ln w="10752">
            <a:solidFill>
              <a:srgbClr val="000000"/>
            </a:solidFill>
          </a:ln>
        </p:spPr>
        <p:txBody>
          <a:bodyPr wrap="square" lIns="0" tIns="0" rIns="0" bIns="0" rtlCol="0"/>
          <a:lstStyle/>
          <a:p>
            <a:endParaRPr smtClean="0">
              <a:solidFill>
                <a:prstClr val="black"/>
              </a:solidFill>
            </a:endParaRPr>
          </a:p>
        </p:txBody>
      </p:sp>
      <p:sp>
        <p:nvSpPr>
          <p:cNvPr id="49" name="object 49"/>
          <p:cNvSpPr/>
          <p:nvPr/>
        </p:nvSpPr>
        <p:spPr>
          <a:xfrm>
            <a:off x="1162983" y="1163817"/>
            <a:ext cx="0" cy="114935"/>
          </a:xfrm>
          <a:custGeom>
            <a:avLst/>
            <a:gdLst/>
            <a:ahLst/>
            <a:cxnLst/>
            <a:rect l="l" t="t" r="r" b="b"/>
            <a:pathLst>
              <a:path h="114934">
                <a:moveTo>
                  <a:pt x="0" y="0"/>
                </a:moveTo>
                <a:lnTo>
                  <a:pt x="0" y="114751"/>
                </a:lnTo>
              </a:path>
            </a:pathLst>
          </a:custGeom>
          <a:ln w="10758">
            <a:solidFill>
              <a:srgbClr val="000000"/>
            </a:solidFill>
          </a:ln>
        </p:spPr>
        <p:txBody>
          <a:bodyPr wrap="square" lIns="0" tIns="0" rIns="0" bIns="0" rtlCol="0"/>
          <a:lstStyle/>
          <a:p>
            <a:endParaRPr smtClean="0">
              <a:solidFill>
                <a:prstClr val="black"/>
              </a:solidFill>
            </a:endParaRPr>
          </a:p>
        </p:txBody>
      </p:sp>
      <p:sp>
        <p:nvSpPr>
          <p:cNvPr id="50" name="object 50"/>
          <p:cNvSpPr/>
          <p:nvPr/>
        </p:nvSpPr>
        <p:spPr>
          <a:xfrm>
            <a:off x="1221388" y="1196694"/>
            <a:ext cx="61787" cy="87253"/>
          </a:xfrm>
          <a:prstGeom prst="rect">
            <a:avLst/>
          </a:prstGeom>
          <a:blipFill>
            <a:blip r:embed="rId30" cstate="print"/>
            <a:stretch>
              <a:fillRect/>
            </a:stretch>
          </a:blipFill>
        </p:spPr>
        <p:txBody>
          <a:bodyPr wrap="square" lIns="0" tIns="0" rIns="0" bIns="0" rtlCol="0"/>
          <a:lstStyle/>
          <a:p>
            <a:endParaRPr smtClean="0">
              <a:solidFill>
                <a:prstClr val="black"/>
              </a:solidFill>
            </a:endParaRPr>
          </a:p>
        </p:txBody>
      </p:sp>
      <p:sp>
        <p:nvSpPr>
          <p:cNvPr id="51" name="object 51"/>
          <p:cNvSpPr/>
          <p:nvPr/>
        </p:nvSpPr>
        <p:spPr>
          <a:xfrm>
            <a:off x="1316060" y="1161628"/>
            <a:ext cx="0" cy="117475"/>
          </a:xfrm>
          <a:custGeom>
            <a:avLst/>
            <a:gdLst/>
            <a:ahLst/>
            <a:cxnLst/>
            <a:rect l="l" t="t" r="r" b="b"/>
            <a:pathLst>
              <a:path h="117475">
                <a:moveTo>
                  <a:pt x="0" y="116940"/>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52" name="object 52"/>
          <p:cNvSpPr/>
          <p:nvPr/>
        </p:nvSpPr>
        <p:spPr>
          <a:xfrm>
            <a:off x="1348956" y="1196692"/>
            <a:ext cx="61787" cy="87255"/>
          </a:xfrm>
          <a:prstGeom prst="rect">
            <a:avLst/>
          </a:prstGeom>
          <a:blipFill>
            <a:blip r:embed="rId31" cstate="print"/>
            <a:stretch>
              <a:fillRect/>
            </a:stretch>
          </a:blipFill>
        </p:spPr>
        <p:txBody>
          <a:bodyPr wrap="square" lIns="0" tIns="0" rIns="0" bIns="0" rtlCol="0"/>
          <a:lstStyle/>
          <a:p>
            <a:endParaRPr smtClean="0">
              <a:solidFill>
                <a:prstClr val="black"/>
              </a:solidFill>
            </a:endParaRPr>
          </a:p>
        </p:txBody>
      </p:sp>
      <p:sp>
        <p:nvSpPr>
          <p:cNvPr id="53" name="object 53"/>
          <p:cNvSpPr/>
          <p:nvPr/>
        </p:nvSpPr>
        <p:spPr>
          <a:xfrm>
            <a:off x="1443628" y="1161628"/>
            <a:ext cx="0" cy="117475"/>
          </a:xfrm>
          <a:custGeom>
            <a:avLst/>
            <a:gdLst/>
            <a:ahLst/>
            <a:cxnLst/>
            <a:rect l="l" t="t" r="r" b="b"/>
            <a:pathLst>
              <a:path h="117475">
                <a:moveTo>
                  <a:pt x="0" y="116940"/>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54" name="object 54"/>
          <p:cNvSpPr/>
          <p:nvPr/>
        </p:nvSpPr>
        <p:spPr>
          <a:xfrm>
            <a:off x="1476524" y="1196692"/>
            <a:ext cx="151080" cy="125495"/>
          </a:xfrm>
          <a:prstGeom prst="rect">
            <a:avLst/>
          </a:prstGeom>
          <a:blipFill>
            <a:blip r:embed="rId32" cstate="print"/>
            <a:stretch>
              <a:fillRect/>
            </a:stretch>
          </a:blipFill>
        </p:spPr>
        <p:txBody>
          <a:bodyPr wrap="square" lIns="0" tIns="0" rIns="0" bIns="0" rtlCol="0"/>
          <a:lstStyle/>
          <a:p>
            <a:endParaRPr smtClean="0">
              <a:solidFill>
                <a:prstClr val="black"/>
              </a:solidFill>
            </a:endParaRPr>
          </a:p>
        </p:txBody>
      </p:sp>
      <p:sp>
        <p:nvSpPr>
          <p:cNvPr id="55" name="object 55"/>
          <p:cNvSpPr/>
          <p:nvPr/>
        </p:nvSpPr>
        <p:spPr>
          <a:xfrm>
            <a:off x="1048181" y="1735638"/>
            <a:ext cx="0" cy="76835"/>
          </a:xfrm>
          <a:custGeom>
            <a:avLst/>
            <a:gdLst/>
            <a:ahLst/>
            <a:cxnLst/>
            <a:rect l="l" t="t" r="r" b="b"/>
            <a:pathLst>
              <a:path h="76835">
                <a:moveTo>
                  <a:pt x="0" y="76496"/>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56" name="object 56"/>
          <p:cNvSpPr/>
          <p:nvPr/>
        </p:nvSpPr>
        <p:spPr>
          <a:xfrm>
            <a:off x="1048181" y="1735638"/>
            <a:ext cx="32384" cy="0"/>
          </a:xfrm>
          <a:custGeom>
            <a:avLst/>
            <a:gdLst/>
            <a:ahLst/>
            <a:cxnLst/>
            <a:rect l="l" t="t" r="r" b="b"/>
            <a:pathLst>
              <a:path w="32384">
                <a:moveTo>
                  <a:pt x="0" y="0"/>
                </a:moveTo>
                <a:lnTo>
                  <a:pt x="31891" y="0"/>
                </a:lnTo>
              </a:path>
            </a:pathLst>
          </a:custGeom>
          <a:ln w="10752">
            <a:solidFill>
              <a:srgbClr val="000000"/>
            </a:solidFill>
          </a:ln>
        </p:spPr>
        <p:txBody>
          <a:bodyPr wrap="square" lIns="0" tIns="0" rIns="0" bIns="0" rtlCol="0"/>
          <a:lstStyle/>
          <a:p>
            <a:endParaRPr smtClean="0">
              <a:solidFill>
                <a:prstClr val="black"/>
              </a:solidFill>
            </a:endParaRPr>
          </a:p>
        </p:txBody>
      </p:sp>
      <p:sp>
        <p:nvSpPr>
          <p:cNvPr id="57" name="object 57"/>
          <p:cNvSpPr/>
          <p:nvPr/>
        </p:nvSpPr>
        <p:spPr>
          <a:xfrm>
            <a:off x="1080073" y="1735638"/>
            <a:ext cx="19685" cy="19685"/>
          </a:xfrm>
          <a:custGeom>
            <a:avLst/>
            <a:gdLst/>
            <a:ahLst/>
            <a:cxnLst/>
            <a:rect l="l" t="t" r="r" b="b"/>
            <a:pathLst>
              <a:path w="19684" h="19685">
                <a:moveTo>
                  <a:pt x="19125" y="19127"/>
                </a:moveTo>
                <a:lnTo>
                  <a:pt x="19125" y="19127"/>
                </a:lnTo>
                <a:lnTo>
                  <a:pt x="19125" y="18529"/>
                </a:lnTo>
                <a:lnTo>
                  <a:pt x="19113" y="18290"/>
                </a:lnTo>
                <a:lnTo>
                  <a:pt x="19101" y="18051"/>
                </a:lnTo>
                <a:lnTo>
                  <a:pt x="19089" y="17813"/>
                </a:lnTo>
                <a:lnTo>
                  <a:pt x="19065" y="17574"/>
                </a:lnTo>
                <a:lnTo>
                  <a:pt x="19041" y="17335"/>
                </a:lnTo>
                <a:lnTo>
                  <a:pt x="19018" y="17096"/>
                </a:lnTo>
                <a:lnTo>
                  <a:pt x="18994" y="16857"/>
                </a:lnTo>
                <a:lnTo>
                  <a:pt x="18970" y="16630"/>
                </a:lnTo>
                <a:lnTo>
                  <a:pt x="18934" y="16391"/>
                </a:lnTo>
                <a:lnTo>
                  <a:pt x="18898" y="16152"/>
                </a:lnTo>
                <a:lnTo>
                  <a:pt x="18862" y="15913"/>
                </a:lnTo>
                <a:lnTo>
                  <a:pt x="18814" y="15686"/>
                </a:lnTo>
                <a:lnTo>
                  <a:pt x="18767" y="15447"/>
                </a:lnTo>
                <a:lnTo>
                  <a:pt x="18719" y="15208"/>
                </a:lnTo>
                <a:lnTo>
                  <a:pt x="18671" y="14981"/>
                </a:lnTo>
                <a:lnTo>
                  <a:pt x="18623" y="14742"/>
                </a:lnTo>
                <a:lnTo>
                  <a:pt x="18563" y="14515"/>
                </a:lnTo>
                <a:lnTo>
                  <a:pt x="18504" y="14276"/>
                </a:lnTo>
                <a:lnTo>
                  <a:pt x="18444" y="14049"/>
                </a:lnTo>
                <a:lnTo>
                  <a:pt x="18372" y="13822"/>
                </a:lnTo>
                <a:lnTo>
                  <a:pt x="18312" y="13595"/>
                </a:lnTo>
                <a:lnTo>
                  <a:pt x="18241" y="13368"/>
                </a:lnTo>
                <a:lnTo>
                  <a:pt x="18169" y="13141"/>
                </a:lnTo>
                <a:lnTo>
                  <a:pt x="18085" y="12914"/>
                </a:lnTo>
                <a:lnTo>
                  <a:pt x="18013" y="12687"/>
                </a:lnTo>
                <a:lnTo>
                  <a:pt x="17930" y="12460"/>
                </a:lnTo>
                <a:lnTo>
                  <a:pt x="17846" y="12233"/>
                </a:lnTo>
                <a:lnTo>
                  <a:pt x="17750" y="12018"/>
                </a:lnTo>
                <a:lnTo>
                  <a:pt x="17667" y="11791"/>
                </a:lnTo>
                <a:lnTo>
                  <a:pt x="17571" y="11576"/>
                </a:lnTo>
                <a:lnTo>
                  <a:pt x="17272" y="10919"/>
                </a:lnTo>
                <a:lnTo>
                  <a:pt x="17177" y="10704"/>
                </a:lnTo>
                <a:lnTo>
                  <a:pt x="17069" y="10489"/>
                </a:lnTo>
                <a:lnTo>
                  <a:pt x="16962" y="10274"/>
                </a:lnTo>
                <a:lnTo>
                  <a:pt x="16842" y="10071"/>
                </a:lnTo>
                <a:lnTo>
                  <a:pt x="16734" y="9856"/>
                </a:lnTo>
                <a:lnTo>
                  <a:pt x="16615" y="9653"/>
                </a:lnTo>
                <a:lnTo>
                  <a:pt x="16495" y="9438"/>
                </a:lnTo>
                <a:lnTo>
                  <a:pt x="16376" y="9235"/>
                </a:lnTo>
                <a:lnTo>
                  <a:pt x="16244" y="9031"/>
                </a:lnTo>
                <a:lnTo>
                  <a:pt x="16125" y="8828"/>
                </a:lnTo>
                <a:lnTo>
                  <a:pt x="15993" y="8625"/>
                </a:lnTo>
                <a:lnTo>
                  <a:pt x="15862" y="8434"/>
                </a:lnTo>
                <a:lnTo>
                  <a:pt x="15718" y="8231"/>
                </a:lnTo>
                <a:lnTo>
                  <a:pt x="15587" y="8040"/>
                </a:lnTo>
                <a:lnTo>
                  <a:pt x="15443" y="7849"/>
                </a:lnTo>
                <a:lnTo>
                  <a:pt x="15300" y="7658"/>
                </a:lnTo>
                <a:lnTo>
                  <a:pt x="15157" y="7466"/>
                </a:lnTo>
                <a:lnTo>
                  <a:pt x="15013" y="7275"/>
                </a:lnTo>
                <a:lnTo>
                  <a:pt x="14858" y="7084"/>
                </a:lnTo>
                <a:lnTo>
                  <a:pt x="14714" y="6905"/>
                </a:lnTo>
                <a:lnTo>
                  <a:pt x="14559" y="6726"/>
                </a:lnTo>
                <a:lnTo>
                  <a:pt x="14403" y="6535"/>
                </a:lnTo>
                <a:lnTo>
                  <a:pt x="14236" y="6355"/>
                </a:lnTo>
                <a:lnTo>
                  <a:pt x="14081" y="6188"/>
                </a:lnTo>
                <a:lnTo>
                  <a:pt x="13913" y="6009"/>
                </a:lnTo>
                <a:lnTo>
                  <a:pt x="13758" y="5842"/>
                </a:lnTo>
                <a:lnTo>
                  <a:pt x="13591" y="5662"/>
                </a:lnTo>
                <a:lnTo>
                  <a:pt x="13411" y="5495"/>
                </a:lnTo>
                <a:lnTo>
                  <a:pt x="13244" y="5328"/>
                </a:lnTo>
                <a:lnTo>
                  <a:pt x="13077" y="5161"/>
                </a:lnTo>
                <a:lnTo>
                  <a:pt x="12897" y="5005"/>
                </a:lnTo>
                <a:lnTo>
                  <a:pt x="12718" y="4838"/>
                </a:lnTo>
                <a:lnTo>
                  <a:pt x="12539" y="4683"/>
                </a:lnTo>
                <a:lnTo>
                  <a:pt x="12359" y="4527"/>
                </a:lnTo>
                <a:lnTo>
                  <a:pt x="12168" y="4372"/>
                </a:lnTo>
                <a:lnTo>
                  <a:pt x="11989" y="4229"/>
                </a:lnTo>
                <a:lnTo>
                  <a:pt x="11798" y="4073"/>
                </a:lnTo>
                <a:lnTo>
                  <a:pt x="11606" y="3930"/>
                </a:lnTo>
                <a:lnTo>
                  <a:pt x="11415" y="3787"/>
                </a:lnTo>
                <a:lnTo>
                  <a:pt x="11224" y="3643"/>
                </a:lnTo>
                <a:lnTo>
                  <a:pt x="11033" y="3512"/>
                </a:lnTo>
                <a:lnTo>
                  <a:pt x="10841" y="3369"/>
                </a:lnTo>
                <a:lnTo>
                  <a:pt x="10638" y="3237"/>
                </a:lnTo>
                <a:lnTo>
                  <a:pt x="10435" y="3106"/>
                </a:lnTo>
                <a:lnTo>
                  <a:pt x="10244" y="2974"/>
                </a:lnTo>
                <a:lnTo>
                  <a:pt x="10040" y="2843"/>
                </a:lnTo>
                <a:lnTo>
                  <a:pt x="9837" y="2723"/>
                </a:lnTo>
                <a:lnTo>
                  <a:pt x="9622" y="2604"/>
                </a:lnTo>
                <a:lnTo>
                  <a:pt x="9419" y="2484"/>
                </a:lnTo>
                <a:lnTo>
                  <a:pt x="9216" y="2365"/>
                </a:lnTo>
                <a:lnTo>
                  <a:pt x="9001" y="2257"/>
                </a:lnTo>
                <a:lnTo>
                  <a:pt x="8785" y="2138"/>
                </a:lnTo>
                <a:lnTo>
                  <a:pt x="8570" y="2030"/>
                </a:lnTo>
                <a:lnTo>
                  <a:pt x="8367" y="1923"/>
                </a:lnTo>
                <a:lnTo>
                  <a:pt x="8140" y="1827"/>
                </a:lnTo>
                <a:lnTo>
                  <a:pt x="7925" y="1720"/>
                </a:lnTo>
                <a:lnTo>
                  <a:pt x="7710" y="1624"/>
                </a:lnTo>
                <a:lnTo>
                  <a:pt x="7494" y="1529"/>
                </a:lnTo>
                <a:lnTo>
                  <a:pt x="7267" y="1445"/>
                </a:lnTo>
                <a:lnTo>
                  <a:pt x="7052" y="1350"/>
                </a:lnTo>
                <a:lnTo>
                  <a:pt x="6825" y="1266"/>
                </a:lnTo>
                <a:lnTo>
                  <a:pt x="6598" y="1182"/>
                </a:lnTo>
                <a:lnTo>
                  <a:pt x="6383" y="1099"/>
                </a:lnTo>
                <a:lnTo>
                  <a:pt x="6156" y="1015"/>
                </a:lnTo>
                <a:lnTo>
                  <a:pt x="5928" y="943"/>
                </a:lnTo>
                <a:lnTo>
                  <a:pt x="5701" y="872"/>
                </a:lnTo>
                <a:lnTo>
                  <a:pt x="5474" y="800"/>
                </a:lnTo>
                <a:lnTo>
                  <a:pt x="5235" y="740"/>
                </a:lnTo>
                <a:lnTo>
                  <a:pt x="5008" y="669"/>
                </a:lnTo>
                <a:lnTo>
                  <a:pt x="4781" y="609"/>
                </a:lnTo>
                <a:lnTo>
                  <a:pt x="4542" y="549"/>
                </a:lnTo>
                <a:lnTo>
                  <a:pt x="4315" y="501"/>
                </a:lnTo>
                <a:lnTo>
                  <a:pt x="4076" y="442"/>
                </a:lnTo>
                <a:lnTo>
                  <a:pt x="3849" y="394"/>
                </a:lnTo>
                <a:lnTo>
                  <a:pt x="3609" y="346"/>
                </a:lnTo>
                <a:lnTo>
                  <a:pt x="3382" y="298"/>
                </a:lnTo>
                <a:lnTo>
                  <a:pt x="3143" y="262"/>
                </a:lnTo>
                <a:lnTo>
                  <a:pt x="2904" y="226"/>
                </a:lnTo>
                <a:lnTo>
                  <a:pt x="2665" y="191"/>
                </a:lnTo>
                <a:lnTo>
                  <a:pt x="2426" y="155"/>
                </a:lnTo>
                <a:lnTo>
                  <a:pt x="2199" y="131"/>
                </a:lnTo>
                <a:lnTo>
                  <a:pt x="1960" y="107"/>
                </a:lnTo>
                <a:lnTo>
                  <a:pt x="1721" y="83"/>
                </a:lnTo>
                <a:lnTo>
                  <a:pt x="1482" y="59"/>
                </a:lnTo>
                <a:lnTo>
                  <a:pt x="1243" y="47"/>
                </a:lnTo>
                <a:lnTo>
                  <a:pt x="1004" y="23"/>
                </a:lnTo>
                <a:lnTo>
                  <a:pt x="765" y="23"/>
                </a:lnTo>
                <a:lnTo>
                  <a:pt x="525" y="11"/>
                </a:lnTo>
                <a:lnTo>
                  <a:pt x="286" y="0"/>
                </a:lnTo>
                <a:lnTo>
                  <a:pt x="47" y="0"/>
                </a:lnTo>
              </a:path>
            </a:pathLst>
          </a:custGeom>
          <a:ln w="10755">
            <a:solidFill>
              <a:srgbClr val="000000"/>
            </a:solidFill>
          </a:ln>
        </p:spPr>
        <p:txBody>
          <a:bodyPr wrap="square" lIns="0" tIns="0" rIns="0" bIns="0" rtlCol="0"/>
          <a:lstStyle/>
          <a:p>
            <a:endParaRPr smtClean="0">
              <a:solidFill>
                <a:prstClr val="black"/>
              </a:solidFill>
            </a:endParaRPr>
          </a:p>
        </p:txBody>
      </p:sp>
      <p:sp>
        <p:nvSpPr>
          <p:cNvPr id="58" name="object 58"/>
          <p:cNvSpPr/>
          <p:nvPr/>
        </p:nvSpPr>
        <p:spPr>
          <a:xfrm>
            <a:off x="1099199" y="1754765"/>
            <a:ext cx="0" cy="57785"/>
          </a:xfrm>
          <a:custGeom>
            <a:avLst/>
            <a:gdLst/>
            <a:ahLst/>
            <a:cxnLst/>
            <a:rect l="l" t="t" r="r" b="b"/>
            <a:pathLst>
              <a:path h="57785">
                <a:moveTo>
                  <a:pt x="0" y="0"/>
                </a:moveTo>
                <a:lnTo>
                  <a:pt x="0" y="57369"/>
                </a:lnTo>
              </a:path>
            </a:pathLst>
          </a:custGeom>
          <a:ln w="10758">
            <a:solidFill>
              <a:srgbClr val="000000"/>
            </a:solidFill>
          </a:ln>
        </p:spPr>
        <p:txBody>
          <a:bodyPr wrap="square" lIns="0" tIns="0" rIns="0" bIns="0" rtlCol="0"/>
          <a:lstStyle/>
          <a:p>
            <a:endParaRPr smtClean="0">
              <a:solidFill>
                <a:prstClr val="black"/>
              </a:solidFill>
            </a:endParaRPr>
          </a:p>
        </p:txBody>
      </p:sp>
      <p:sp>
        <p:nvSpPr>
          <p:cNvPr id="59" name="object 59"/>
          <p:cNvSpPr/>
          <p:nvPr/>
        </p:nvSpPr>
        <p:spPr>
          <a:xfrm>
            <a:off x="1137474" y="1735638"/>
            <a:ext cx="26034" cy="76835"/>
          </a:xfrm>
          <a:custGeom>
            <a:avLst/>
            <a:gdLst/>
            <a:ahLst/>
            <a:cxnLst/>
            <a:rect l="l" t="t" r="r" b="b"/>
            <a:pathLst>
              <a:path w="26034" h="76835">
                <a:moveTo>
                  <a:pt x="0" y="0"/>
                </a:moveTo>
                <a:lnTo>
                  <a:pt x="25508" y="76496"/>
                </a:lnTo>
              </a:path>
            </a:pathLst>
          </a:custGeom>
          <a:ln w="10757">
            <a:solidFill>
              <a:srgbClr val="000000"/>
            </a:solidFill>
          </a:ln>
        </p:spPr>
        <p:txBody>
          <a:bodyPr wrap="square" lIns="0" tIns="0" rIns="0" bIns="0" rtlCol="0"/>
          <a:lstStyle/>
          <a:p>
            <a:endParaRPr smtClean="0">
              <a:solidFill>
                <a:prstClr val="black"/>
              </a:solidFill>
            </a:endParaRPr>
          </a:p>
        </p:txBody>
      </p:sp>
      <p:sp>
        <p:nvSpPr>
          <p:cNvPr id="60" name="object 60"/>
          <p:cNvSpPr/>
          <p:nvPr/>
        </p:nvSpPr>
        <p:spPr>
          <a:xfrm>
            <a:off x="1162983" y="1735638"/>
            <a:ext cx="26034" cy="76835"/>
          </a:xfrm>
          <a:custGeom>
            <a:avLst/>
            <a:gdLst/>
            <a:ahLst/>
            <a:cxnLst/>
            <a:rect l="l" t="t" r="r" b="b"/>
            <a:pathLst>
              <a:path w="26034" h="76835">
                <a:moveTo>
                  <a:pt x="0" y="76496"/>
                </a:moveTo>
                <a:lnTo>
                  <a:pt x="25520" y="0"/>
                </a:lnTo>
              </a:path>
            </a:pathLst>
          </a:custGeom>
          <a:ln w="10757">
            <a:solidFill>
              <a:srgbClr val="000000"/>
            </a:solidFill>
          </a:ln>
        </p:spPr>
        <p:txBody>
          <a:bodyPr wrap="square" lIns="0" tIns="0" rIns="0" bIns="0" rtlCol="0"/>
          <a:lstStyle/>
          <a:p>
            <a:endParaRPr smtClean="0">
              <a:solidFill>
                <a:prstClr val="black"/>
              </a:solidFill>
            </a:endParaRPr>
          </a:p>
        </p:txBody>
      </p:sp>
      <p:sp>
        <p:nvSpPr>
          <p:cNvPr id="61" name="object 61"/>
          <p:cNvSpPr/>
          <p:nvPr/>
        </p:nvSpPr>
        <p:spPr>
          <a:xfrm>
            <a:off x="1221388" y="1730259"/>
            <a:ext cx="151080" cy="87255"/>
          </a:xfrm>
          <a:prstGeom prst="rect">
            <a:avLst/>
          </a:prstGeom>
          <a:blipFill>
            <a:blip r:embed="rId33" cstate="print"/>
            <a:stretch>
              <a:fillRect/>
            </a:stretch>
          </a:blipFill>
        </p:spPr>
        <p:txBody>
          <a:bodyPr wrap="square" lIns="0" tIns="0" rIns="0" bIns="0" rtlCol="0"/>
          <a:lstStyle/>
          <a:p>
            <a:endParaRPr smtClean="0">
              <a:solidFill>
                <a:prstClr val="black"/>
              </a:solidFill>
            </a:endParaRPr>
          </a:p>
        </p:txBody>
      </p:sp>
      <p:sp>
        <p:nvSpPr>
          <p:cNvPr id="62" name="object 62"/>
          <p:cNvSpPr/>
          <p:nvPr/>
        </p:nvSpPr>
        <p:spPr>
          <a:xfrm>
            <a:off x="1405364" y="1735638"/>
            <a:ext cx="38735" cy="0"/>
          </a:xfrm>
          <a:custGeom>
            <a:avLst/>
            <a:gdLst/>
            <a:ahLst/>
            <a:cxnLst/>
            <a:rect l="l" t="t" r="r" b="b"/>
            <a:pathLst>
              <a:path w="38734">
                <a:moveTo>
                  <a:pt x="0" y="0"/>
                </a:moveTo>
                <a:lnTo>
                  <a:pt x="38263" y="0"/>
                </a:lnTo>
              </a:path>
            </a:pathLst>
          </a:custGeom>
          <a:ln w="10752">
            <a:solidFill>
              <a:srgbClr val="000000"/>
            </a:solidFill>
          </a:ln>
        </p:spPr>
        <p:txBody>
          <a:bodyPr wrap="square" lIns="0" tIns="0" rIns="0" bIns="0" rtlCol="0"/>
          <a:lstStyle/>
          <a:p>
            <a:endParaRPr smtClean="0">
              <a:solidFill>
                <a:prstClr val="black"/>
              </a:solidFill>
            </a:endParaRPr>
          </a:p>
        </p:txBody>
      </p:sp>
      <p:sp>
        <p:nvSpPr>
          <p:cNvPr id="63" name="object 63"/>
          <p:cNvSpPr/>
          <p:nvPr/>
        </p:nvSpPr>
        <p:spPr>
          <a:xfrm>
            <a:off x="1418119" y="1697395"/>
            <a:ext cx="0" cy="114935"/>
          </a:xfrm>
          <a:custGeom>
            <a:avLst/>
            <a:gdLst/>
            <a:ahLst/>
            <a:cxnLst/>
            <a:rect l="l" t="t" r="r" b="b"/>
            <a:pathLst>
              <a:path h="114935">
                <a:moveTo>
                  <a:pt x="0" y="0"/>
                </a:moveTo>
                <a:lnTo>
                  <a:pt x="0" y="114739"/>
                </a:lnTo>
              </a:path>
            </a:pathLst>
          </a:custGeom>
          <a:ln w="10758">
            <a:solidFill>
              <a:srgbClr val="000000"/>
            </a:solidFill>
          </a:ln>
        </p:spPr>
        <p:txBody>
          <a:bodyPr wrap="square" lIns="0" tIns="0" rIns="0" bIns="0" rtlCol="0"/>
          <a:lstStyle/>
          <a:p>
            <a:endParaRPr smtClean="0">
              <a:solidFill>
                <a:prstClr val="black"/>
              </a:solidFill>
            </a:endParaRPr>
          </a:p>
        </p:txBody>
      </p:sp>
      <p:sp>
        <p:nvSpPr>
          <p:cNvPr id="64" name="object 64"/>
          <p:cNvSpPr/>
          <p:nvPr/>
        </p:nvSpPr>
        <p:spPr>
          <a:xfrm>
            <a:off x="1481903" y="1695200"/>
            <a:ext cx="0" cy="117475"/>
          </a:xfrm>
          <a:custGeom>
            <a:avLst/>
            <a:gdLst/>
            <a:ahLst/>
            <a:cxnLst/>
            <a:rect l="l" t="t" r="r" b="b"/>
            <a:pathLst>
              <a:path h="117475">
                <a:moveTo>
                  <a:pt x="0" y="116934"/>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65" name="object 65"/>
          <p:cNvSpPr/>
          <p:nvPr/>
        </p:nvSpPr>
        <p:spPr>
          <a:xfrm>
            <a:off x="1514787" y="1730259"/>
            <a:ext cx="240385" cy="87255"/>
          </a:xfrm>
          <a:prstGeom prst="rect">
            <a:avLst/>
          </a:prstGeom>
          <a:blipFill>
            <a:blip r:embed="rId34" cstate="print"/>
            <a:stretch>
              <a:fillRect/>
            </a:stretch>
          </a:blipFill>
        </p:spPr>
        <p:txBody>
          <a:bodyPr wrap="square" lIns="0" tIns="0" rIns="0" bIns="0" rtlCol="0"/>
          <a:lstStyle/>
          <a:p>
            <a:endParaRPr smtClean="0">
              <a:solidFill>
                <a:prstClr val="black"/>
              </a:solidFill>
            </a:endParaRPr>
          </a:p>
        </p:txBody>
      </p:sp>
      <p:sp>
        <p:nvSpPr>
          <p:cNvPr id="66" name="object 66"/>
          <p:cNvSpPr/>
          <p:nvPr/>
        </p:nvSpPr>
        <p:spPr>
          <a:xfrm>
            <a:off x="1788056" y="1697395"/>
            <a:ext cx="0" cy="102235"/>
          </a:xfrm>
          <a:custGeom>
            <a:avLst/>
            <a:gdLst/>
            <a:ahLst/>
            <a:cxnLst/>
            <a:rect l="l" t="t" r="r" b="b"/>
            <a:pathLst>
              <a:path h="102235">
                <a:moveTo>
                  <a:pt x="0" y="0"/>
                </a:moveTo>
                <a:lnTo>
                  <a:pt x="0" y="101991"/>
                </a:lnTo>
              </a:path>
            </a:pathLst>
          </a:custGeom>
          <a:ln w="10758">
            <a:solidFill>
              <a:srgbClr val="000000"/>
            </a:solidFill>
          </a:ln>
        </p:spPr>
        <p:txBody>
          <a:bodyPr wrap="square" lIns="0" tIns="0" rIns="0" bIns="0" rtlCol="0"/>
          <a:lstStyle/>
          <a:p>
            <a:endParaRPr smtClean="0">
              <a:solidFill>
                <a:prstClr val="black"/>
              </a:solidFill>
            </a:endParaRPr>
          </a:p>
        </p:txBody>
      </p:sp>
      <p:sp>
        <p:nvSpPr>
          <p:cNvPr id="67" name="object 67"/>
          <p:cNvSpPr/>
          <p:nvPr/>
        </p:nvSpPr>
        <p:spPr>
          <a:xfrm>
            <a:off x="1788056" y="1799387"/>
            <a:ext cx="13335" cy="13335"/>
          </a:xfrm>
          <a:custGeom>
            <a:avLst/>
            <a:gdLst/>
            <a:ahLst/>
            <a:cxnLst/>
            <a:rect l="l" t="t" r="r" b="b"/>
            <a:pathLst>
              <a:path w="13335" h="13335">
                <a:moveTo>
                  <a:pt x="0" y="0"/>
                </a:moveTo>
                <a:lnTo>
                  <a:pt x="0" y="238"/>
                </a:lnTo>
                <a:lnTo>
                  <a:pt x="11" y="477"/>
                </a:lnTo>
                <a:lnTo>
                  <a:pt x="23" y="716"/>
                </a:lnTo>
                <a:lnTo>
                  <a:pt x="35" y="955"/>
                </a:lnTo>
                <a:lnTo>
                  <a:pt x="59" y="1194"/>
                </a:lnTo>
                <a:lnTo>
                  <a:pt x="83" y="1433"/>
                </a:lnTo>
                <a:lnTo>
                  <a:pt x="107" y="1672"/>
                </a:lnTo>
                <a:lnTo>
                  <a:pt x="143" y="1911"/>
                </a:lnTo>
                <a:lnTo>
                  <a:pt x="179" y="2138"/>
                </a:lnTo>
                <a:lnTo>
                  <a:pt x="227" y="2377"/>
                </a:lnTo>
                <a:lnTo>
                  <a:pt x="274" y="2616"/>
                </a:lnTo>
                <a:lnTo>
                  <a:pt x="322" y="2843"/>
                </a:lnTo>
                <a:lnTo>
                  <a:pt x="382" y="3082"/>
                </a:lnTo>
                <a:lnTo>
                  <a:pt x="442" y="3309"/>
                </a:lnTo>
                <a:lnTo>
                  <a:pt x="502" y="3536"/>
                </a:lnTo>
                <a:lnTo>
                  <a:pt x="573" y="3763"/>
                </a:lnTo>
                <a:lnTo>
                  <a:pt x="645" y="3990"/>
                </a:lnTo>
                <a:lnTo>
                  <a:pt x="717" y="4217"/>
                </a:lnTo>
                <a:lnTo>
                  <a:pt x="800" y="4444"/>
                </a:lnTo>
                <a:lnTo>
                  <a:pt x="884" y="4671"/>
                </a:lnTo>
                <a:lnTo>
                  <a:pt x="980" y="4886"/>
                </a:lnTo>
                <a:lnTo>
                  <a:pt x="1075" y="5113"/>
                </a:lnTo>
                <a:lnTo>
                  <a:pt x="1171" y="5328"/>
                </a:lnTo>
                <a:lnTo>
                  <a:pt x="1267" y="5543"/>
                </a:lnTo>
                <a:lnTo>
                  <a:pt x="1374" y="5758"/>
                </a:lnTo>
                <a:lnTo>
                  <a:pt x="1482" y="5973"/>
                </a:lnTo>
                <a:lnTo>
                  <a:pt x="1601" y="6176"/>
                </a:lnTo>
                <a:lnTo>
                  <a:pt x="1721" y="6391"/>
                </a:lnTo>
                <a:lnTo>
                  <a:pt x="1840" y="6594"/>
                </a:lnTo>
                <a:lnTo>
                  <a:pt x="1972" y="6797"/>
                </a:lnTo>
                <a:lnTo>
                  <a:pt x="2091" y="7000"/>
                </a:lnTo>
                <a:lnTo>
                  <a:pt x="2223" y="7192"/>
                </a:lnTo>
                <a:lnTo>
                  <a:pt x="2366" y="7395"/>
                </a:lnTo>
                <a:lnTo>
                  <a:pt x="2510" y="7586"/>
                </a:lnTo>
                <a:lnTo>
                  <a:pt x="2653" y="7777"/>
                </a:lnTo>
                <a:lnTo>
                  <a:pt x="2797" y="7968"/>
                </a:lnTo>
                <a:lnTo>
                  <a:pt x="2952" y="8147"/>
                </a:lnTo>
                <a:lnTo>
                  <a:pt x="3107" y="8339"/>
                </a:lnTo>
                <a:lnTo>
                  <a:pt x="3263" y="8518"/>
                </a:lnTo>
                <a:lnTo>
                  <a:pt x="3418" y="8685"/>
                </a:lnTo>
                <a:lnTo>
                  <a:pt x="3586" y="8864"/>
                </a:lnTo>
                <a:lnTo>
                  <a:pt x="3753" y="9031"/>
                </a:lnTo>
                <a:lnTo>
                  <a:pt x="3920" y="9199"/>
                </a:lnTo>
                <a:lnTo>
                  <a:pt x="4100" y="9366"/>
                </a:lnTo>
                <a:lnTo>
                  <a:pt x="4279" y="9521"/>
                </a:lnTo>
                <a:lnTo>
                  <a:pt x="4458" y="9677"/>
                </a:lnTo>
                <a:lnTo>
                  <a:pt x="4637" y="9832"/>
                </a:lnTo>
                <a:lnTo>
                  <a:pt x="4829" y="9987"/>
                </a:lnTo>
                <a:lnTo>
                  <a:pt x="5008" y="10131"/>
                </a:lnTo>
                <a:lnTo>
                  <a:pt x="5211" y="10274"/>
                </a:lnTo>
                <a:lnTo>
                  <a:pt x="5402" y="10417"/>
                </a:lnTo>
                <a:lnTo>
                  <a:pt x="5594" y="10549"/>
                </a:lnTo>
                <a:lnTo>
                  <a:pt x="5797" y="10680"/>
                </a:lnTo>
                <a:lnTo>
                  <a:pt x="6000" y="10812"/>
                </a:lnTo>
                <a:lnTo>
                  <a:pt x="6203" y="10931"/>
                </a:lnTo>
                <a:lnTo>
                  <a:pt x="6407" y="11062"/>
                </a:lnTo>
                <a:lnTo>
                  <a:pt x="6610" y="11170"/>
                </a:lnTo>
                <a:lnTo>
                  <a:pt x="6825" y="11289"/>
                </a:lnTo>
                <a:lnTo>
                  <a:pt x="7040" y="11397"/>
                </a:lnTo>
                <a:lnTo>
                  <a:pt x="7255" y="11504"/>
                </a:lnTo>
                <a:lnTo>
                  <a:pt x="7470" y="11600"/>
                </a:lnTo>
                <a:lnTo>
                  <a:pt x="7686" y="11696"/>
                </a:lnTo>
                <a:lnTo>
                  <a:pt x="7913" y="11791"/>
                </a:lnTo>
                <a:lnTo>
                  <a:pt x="8128" y="11887"/>
                </a:lnTo>
                <a:lnTo>
                  <a:pt x="8355" y="11970"/>
                </a:lnTo>
                <a:lnTo>
                  <a:pt x="8582" y="12042"/>
                </a:lnTo>
                <a:lnTo>
                  <a:pt x="8809" y="12126"/>
                </a:lnTo>
                <a:lnTo>
                  <a:pt x="9036" y="12197"/>
                </a:lnTo>
                <a:lnTo>
                  <a:pt x="9263" y="12257"/>
                </a:lnTo>
                <a:lnTo>
                  <a:pt x="9491" y="12329"/>
                </a:lnTo>
                <a:lnTo>
                  <a:pt x="9730" y="12389"/>
                </a:lnTo>
                <a:lnTo>
                  <a:pt x="9957" y="12436"/>
                </a:lnTo>
                <a:lnTo>
                  <a:pt x="10196" y="12484"/>
                </a:lnTo>
                <a:lnTo>
                  <a:pt x="10423" y="12532"/>
                </a:lnTo>
                <a:lnTo>
                  <a:pt x="10662" y="12580"/>
                </a:lnTo>
                <a:lnTo>
                  <a:pt x="10901" y="12616"/>
                </a:lnTo>
                <a:lnTo>
                  <a:pt x="11140" y="12651"/>
                </a:lnTo>
                <a:lnTo>
                  <a:pt x="11367" y="12675"/>
                </a:lnTo>
                <a:lnTo>
                  <a:pt x="11606" y="12699"/>
                </a:lnTo>
                <a:lnTo>
                  <a:pt x="11845" y="12723"/>
                </a:lnTo>
                <a:lnTo>
                  <a:pt x="12085" y="12735"/>
                </a:lnTo>
                <a:lnTo>
                  <a:pt x="12324" y="12747"/>
                </a:lnTo>
                <a:lnTo>
                  <a:pt x="12563" y="12747"/>
                </a:lnTo>
                <a:lnTo>
                  <a:pt x="12754" y="12747"/>
                </a:lnTo>
              </a:path>
            </a:pathLst>
          </a:custGeom>
          <a:ln w="10755">
            <a:solidFill>
              <a:srgbClr val="000000"/>
            </a:solidFill>
          </a:ln>
        </p:spPr>
        <p:txBody>
          <a:bodyPr wrap="square" lIns="0" tIns="0" rIns="0" bIns="0" rtlCol="0"/>
          <a:lstStyle/>
          <a:p>
            <a:endParaRPr smtClean="0">
              <a:solidFill>
                <a:prstClr val="black"/>
              </a:solidFill>
            </a:endParaRPr>
          </a:p>
        </p:txBody>
      </p:sp>
      <p:sp>
        <p:nvSpPr>
          <p:cNvPr id="68" name="object 68"/>
          <p:cNvSpPr/>
          <p:nvPr/>
        </p:nvSpPr>
        <p:spPr>
          <a:xfrm>
            <a:off x="1919809" y="1692017"/>
            <a:ext cx="74550" cy="125496"/>
          </a:xfrm>
          <a:prstGeom prst="rect">
            <a:avLst/>
          </a:prstGeom>
          <a:blipFill>
            <a:blip r:embed="rId35" cstate="print"/>
            <a:stretch>
              <a:fillRect/>
            </a:stretch>
          </a:blipFill>
        </p:spPr>
        <p:txBody>
          <a:bodyPr wrap="square" lIns="0" tIns="0" rIns="0" bIns="0" rtlCol="0"/>
          <a:lstStyle/>
          <a:p>
            <a:endParaRPr smtClean="0">
              <a:solidFill>
                <a:prstClr val="black"/>
              </a:solidFill>
            </a:endParaRPr>
          </a:p>
        </p:txBody>
      </p:sp>
      <p:sp>
        <p:nvSpPr>
          <p:cNvPr id="69" name="object 69"/>
          <p:cNvSpPr/>
          <p:nvPr/>
        </p:nvSpPr>
        <p:spPr>
          <a:xfrm>
            <a:off x="2027246" y="1735638"/>
            <a:ext cx="38735" cy="0"/>
          </a:xfrm>
          <a:custGeom>
            <a:avLst/>
            <a:gdLst/>
            <a:ahLst/>
            <a:cxnLst/>
            <a:rect l="l" t="t" r="r" b="b"/>
            <a:pathLst>
              <a:path w="38735">
                <a:moveTo>
                  <a:pt x="0" y="0"/>
                </a:moveTo>
                <a:lnTo>
                  <a:pt x="38275" y="0"/>
                </a:lnTo>
              </a:path>
            </a:pathLst>
          </a:custGeom>
          <a:ln w="10752">
            <a:solidFill>
              <a:srgbClr val="000000"/>
            </a:solidFill>
          </a:ln>
        </p:spPr>
        <p:txBody>
          <a:bodyPr wrap="square" lIns="0" tIns="0" rIns="0" bIns="0" rtlCol="0"/>
          <a:lstStyle/>
          <a:p>
            <a:endParaRPr smtClean="0">
              <a:solidFill>
                <a:prstClr val="black"/>
              </a:solidFill>
            </a:endParaRPr>
          </a:p>
        </p:txBody>
      </p:sp>
      <p:sp>
        <p:nvSpPr>
          <p:cNvPr id="70" name="object 70"/>
          <p:cNvSpPr/>
          <p:nvPr/>
        </p:nvSpPr>
        <p:spPr>
          <a:xfrm>
            <a:off x="2040013" y="1697395"/>
            <a:ext cx="0" cy="114935"/>
          </a:xfrm>
          <a:custGeom>
            <a:avLst/>
            <a:gdLst/>
            <a:ahLst/>
            <a:cxnLst/>
            <a:rect l="l" t="t" r="r" b="b"/>
            <a:pathLst>
              <a:path h="114935">
                <a:moveTo>
                  <a:pt x="0" y="0"/>
                </a:moveTo>
                <a:lnTo>
                  <a:pt x="0" y="114739"/>
                </a:lnTo>
              </a:path>
            </a:pathLst>
          </a:custGeom>
          <a:ln w="10758">
            <a:solidFill>
              <a:srgbClr val="000000"/>
            </a:solidFill>
          </a:ln>
        </p:spPr>
        <p:txBody>
          <a:bodyPr wrap="square" lIns="0" tIns="0" rIns="0" bIns="0" rtlCol="0"/>
          <a:lstStyle/>
          <a:p>
            <a:endParaRPr smtClean="0">
              <a:solidFill>
                <a:prstClr val="black"/>
              </a:solidFill>
            </a:endParaRPr>
          </a:p>
        </p:txBody>
      </p:sp>
      <p:sp>
        <p:nvSpPr>
          <p:cNvPr id="71" name="object 71"/>
          <p:cNvSpPr/>
          <p:nvPr/>
        </p:nvSpPr>
        <p:spPr>
          <a:xfrm>
            <a:off x="2098418" y="1730260"/>
            <a:ext cx="151080" cy="87253"/>
          </a:xfrm>
          <a:prstGeom prst="rect">
            <a:avLst/>
          </a:prstGeom>
          <a:blipFill>
            <a:blip r:embed="rId36" cstate="print"/>
            <a:stretch>
              <a:fillRect/>
            </a:stretch>
          </a:blipFill>
        </p:spPr>
        <p:txBody>
          <a:bodyPr wrap="square" lIns="0" tIns="0" rIns="0" bIns="0" rtlCol="0"/>
          <a:lstStyle/>
          <a:p>
            <a:endParaRPr smtClean="0">
              <a:solidFill>
                <a:prstClr val="black"/>
              </a:solidFill>
            </a:endParaRPr>
          </a:p>
        </p:txBody>
      </p:sp>
      <p:sp>
        <p:nvSpPr>
          <p:cNvPr id="72" name="object 72"/>
          <p:cNvSpPr/>
          <p:nvPr/>
        </p:nvSpPr>
        <p:spPr>
          <a:xfrm>
            <a:off x="2282382" y="1735638"/>
            <a:ext cx="0" cy="76835"/>
          </a:xfrm>
          <a:custGeom>
            <a:avLst/>
            <a:gdLst/>
            <a:ahLst/>
            <a:cxnLst/>
            <a:rect l="l" t="t" r="r" b="b"/>
            <a:pathLst>
              <a:path h="76835">
                <a:moveTo>
                  <a:pt x="0" y="76496"/>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73" name="object 73"/>
          <p:cNvSpPr/>
          <p:nvPr/>
        </p:nvSpPr>
        <p:spPr>
          <a:xfrm>
            <a:off x="2282382" y="1735638"/>
            <a:ext cx="57785" cy="0"/>
          </a:xfrm>
          <a:custGeom>
            <a:avLst/>
            <a:gdLst/>
            <a:ahLst/>
            <a:cxnLst/>
            <a:rect l="l" t="t" r="r" b="b"/>
            <a:pathLst>
              <a:path w="57785">
                <a:moveTo>
                  <a:pt x="0" y="0"/>
                </a:moveTo>
                <a:lnTo>
                  <a:pt x="57400" y="0"/>
                </a:lnTo>
              </a:path>
            </a:pathLst>
          </a:custGeom>
          <a:ln w="10752">
            <a:solidFill>
              <a:srgbClr val="000000"/>
            </a:solidFill>
          </a:ln>
        </p:spPr>
        <p:txBody>
          <a:bodyPr wrap="square" lIns="0" tIns="0" rIns="0" bIns="0" rtlCol="0"/>
          <a:lstStyle/>
          <a:p>
            <a:endParaRPr smtClean="0">
              <a:solidFill>
                <a:prstClr val="black"/>
              </a:solidFill>
            </a:endParaRPr>
          </a:p>
        </p:txBody>
      </p:sp>
      <p:sp>
        <p:nvSpPr>
          <p:cNvPr id="74" name="object 74"/>
          <p:cNvSpPr/>
          <p:nvPr/>
        </p:nvSpPr>
        <p:spPr>
          <a:xfrm>
            <a:off x="2339783" y="1735638"/>
            <a:ext cx="19685" cy="19685"/>
          </a:xfrm>
          <a:custGeom>
            <a:avLst/>
            <a:gdLst/>
            <a:ahLst/>
            <a:cxnLst/>
            <a:rect l="l" t="t" r="r" b="b"/>
            <a:pathLst>
              <a:path w="19685" h="19685">
                <a:moveTo>
                  <a:pt x="19137" y="19127"/>
                </a:moveTo>
                <a:lnTo>
                  <a:pt x="19137" y="18888"/>
                </a:lnTo>
                <a:lnTo>
                  <a:pt x="19137" y="18649"/>
                </a:lnTo>
                <a:lnTo>
                  <a:pt x="19125" y="18410"/>
                </a:lnTo>
                <a:lnTo>
                  <a:pt x="19113" y="18171"/>
                </a:lnTo>
                <a:lnTo>
                  <a:pt x="19101" y="17932"/>
                </a:lnTo>
                <a:lnTo>
                  <a:pt x="19089" y="17693"/>
                </a:lnTo>
                <a:lnTo>
                  <a:pt x="19065" y="17454"/>
                </a:lnTo>
                <a:lnTo>
                  <a:pt x="19041" y="17215"/>
                </a:lnTo>
                <a:lnTo>
                  <a:pt x="19018" y="16976"/>
                </a:lnTo>
                <a:lnTo>
                  <a:pt x="18994" y="16749"/>
                </a:lnTo>
                <a:lnTo>
                  <a:pt x="18958" y="16510"/>
                </a:lnTo>
                <a:lnTo>
                  <a:pt x="18922" y="16271"/>
                </a:lnTo>
                <a:lnTo>
                  <a:pt x="18886" y="16032"/>
                </a:lnTo>
                <a:lnTo>
                  <a:pt x="18850" y="15793"/>
                </a:lnTo>
                <a:lnTo>
                  <a:pt x="18802" y="15566"/>
                </a:lnTo>
                <a:lnTo>
                  <a:pt x="18755" y="15328"/>
                </a:lnTo>
                <a:lnTo>
                  <a:pt x="18707" y="15101"/>
                </a:lnTo>
                <a:lnTo>
                  <a:pt x="18659" y="14862"/>
                </a:lnTo>
                <a:lnTo>
                  <a:pt x="18599" y="14635"/>
                </a:lnTo>
                <a:lnTo>
                  <a:pt x="18551" y="14396"/>
                </a:lnTo>
                <a:lnTo>
                  <a:pt x="18480" y="14169"/>
                </a:lnTo>
                <a:lnTo>
                  <a:pt x="18420" y="13942"/>
                </a:lnTo>
                <a:lnTo>
                  <a:pt x="18360" y="13703"/>
                </a:lnTo>
                <a:lnTo>
                  <a:pt x="18288" y="13476"/>
                </a:lnTo>
                <a:lnTo>
                  <a:pt x="18217" y="13249"/>
                </a:lnTo>
                <a:lnTo>
                  <a:pt x="18145" y="13022"/>
                </a:lnTo>
                <a:lnTo>
                  <a:pt x="18061" y="12795"/>
                </a:lnTo>
                <a:lnTo>
                  <a:pt x="17978" y="12568"/>
                </a:lnTo>
                <a:lnTo>
                  <a:pt x="17894" y="12353"/>
                </a:lnTo>
                <a:lnTo>
                  <a:pt x="17810" y="12126"/>
                </a:lnTo>
                <a:lnTo>
                  <a:pt x="17727" y="11899"/>
                </a:lnTo>
                <a:lnTo>
                  <a:pt x="17631" y="11684"/>
                </a:lnTo>
                <a:lnTo>
                  <a:pt x="17535" y="11469"/>
                </a:lnTo>
                <a:lnTo>
                  <a:pt x="17440" y="11242"/>
                </a:lnTo>
                <a:lnTo>
                  <a:pt x="17344" y="11027"/>
                </a:lnTo>
                <a:lnTo>
                  <a:pt x="17236" y="10812"/>
                </a:lnTo>
                <a:lnTo>
                  <a:pt x="17129" y="10597"/>
                </a:lnTo>
                <a:lnTo>
                  <a:pt x="17021" y="10381"/>
                </a:lnTo>
                <a:lnTo>
                  <a:pt x="16914" y="10178"/>
                </a:lnTo>
                <a:lnTo>
                  <a:pt x="16794" y="9963"/>
                </a:lnTo>
                <a:lnTo>
                  <a:pt x="16687" y="9748"/>
                </a:lnTo>
                <a:lnTo>
                  <a:pt x="16567" y="9545"/>
                </a:lnTo>
                <a:lnTo>
                  <a:pt x="16448" y="9342"/>
                </a:lnTo>
                <a:lnTo>
                  <a:pt x="16316" y="9139"/>
                </a:lnTo>
                <a:lnTo>
                  <a:pt x="16197" y="8936"/>
                </a:lnTo>
                <a:lnTo>
                  <a:pt x="16065" y="8733"/>
                </a:lnTo>
                <a:lnTo>
                  <a:pt x="15934" y="8530"/>
                </a:lnTo>
                <a:lnTo>
                  <a:pt x="15802" y="8339"/>
                </a:lnTo>
                <a:lnTo>
                  <a:pt x="15671" y="8135"/>
                </a:lnTo>
                <a:lnTo>
                  <a:pt x="15527" y="7944"/>
                </a:lnTo>
                <a:lnTo>
                  <a:pt x="15384" y="7753"/>
                </a:lnTo>
                <a:lnTo>
                  <a:pt x="15240" y="7562"/>
                </a:lnTo>
                <a:lnTo>
                  <a:pt x="15097" y="7371"/>
                </a:lnTo>
                <a:lnTo>
                  <a:pt x="14953" y="7180"/>
                </a:lnTo>
                <a:lnTo>
                  <a:pt x="14798" y="7000"/>
                </a:lnTo>
                <a:lnTo>
                  <a:pt x="14643" y="6809"/>
                </a:lnTo>
                <a:lnTo>
                  <a:pt x="14487" y="6630"/>
                </a:lnTo>
                <a:lnTo>
                  <a:pt x="14332" y="6451"/>
                </a:lnTo>
                <a:lnTo>
                  <a:pt x="14176" y="6272"/>
                </a:lnTo>
                <a:lnTo>
                  <a:pt x="14009" y="6092"/>
                </a:lnTo>
                <a:lnTo>
                  <a:pt x="13842" y="5925"/>
                </a:lnTo>
                <a:lnTo>
                  <a:pt x="13686" y="5746"/>
                </a:lnTo>
                <a:lnTo>
                  <a:pt x="13507" y="5579"/>
                </a:lnTo>
                <a:lnTo>
                  <a:pt x="12993" y="5089"/>
                </a:lnTo>
                <a:lnTo>
                  <a:pt x="12814" y="4922"/>
                </a:lnTo>
                <a:lnTo>
                  <a:pt x="12634" y="4766"/>
                </a:lnTo>
                <a:lnTo>
                  <a:pt x="12455" y="4611"/>
                </a:lnTo>
                <a:lnTo>
                  <a:pt x="12276" y="4456"/>
                </a:lnTo>
                <a:lnTo>
                  <a:pt x="12096" y="4300"/>
                </a:lnTo>
                <a:lnTo>
                  <a:pt x="11905" y="4157"/>
                </a:lnTo>
                <a:lnTo>
                  <a:pt x="11714" y="4002"/>
                </a:lnTo>
                <a:lnTo>
                  <a:pt x="11523" y="3858"/>
                </a:lnTo>
                <a:lnTo>
                  <a:pt x="11331" y="3715"/>
                </a:lnTo>
                <a:lnTo>
                  <a:pt x="11140" y="3572"/>
                </a:lnTo>
                <a:lnTo>
                  <a:pt x="10949" y="3440"/>
                </a:lnTo>
                <a:lnTo>
                  <a:pt x="10746" y="3297"/>
                </a:lnTo>
                <a:lnTo>
                  <a:pt x="10554" y="3165"/>
                </a:lnTo>
                <a:lnTo>
                  <a:pt x="10351" y="3034"/>
                </a:lnTo>
                <a:lnTo>
                  <a:pt x="10148" y="2915"/>
                </a:lnTo>
                <a:lnTo>
                  <a:pt x="9945" y="2783"/>
                </a:lnTo>
                <a:lnTo>
                  <a:pt x="9742" y="2664"/>
                </a:lnTo>
                <a:lnTo>
                  <a:pt x="9538" y="2544"/>
                </a:lnTo>
                <a:lnTo>
                  <a:pt x="9323" y="2425"/>
                </a:lnTo>
                <a:lnTo>
                  <a:pt x="9120" y="2305"/>
                </a:lnTo>
                <a:lnTo>
                  <a:pt x="8905" y="2198"/>
                </a:lnTo>
                <a:lnTo>
                  <a:pt x="8690" y="2090"/>
                </a:lnTo>
                <a:lnTo>
                  <a:pt x="8475" y="1983"/>
                </a:lnTo>
                <a:lnTo>
                  <a:pt x="8259" y="1875"/>
                </a:lnTo>
                <a:lnTo>
                  <a:pt x="8044" y="1780"/>
                </a:lnTo>
                <a:lnTo>
                  <a:pt x="7829" y="1672"/>
                </a:lnTo>
                <a:lnTo>
                  <a:pt x="7614" y="1577"/>
                </a:lnTo>
                <a:lnTo>
                  <a:pt x="7387" y="1481"/>
                </a:lnTo>
                <a:lnTo>
                  <a:pt x="7172" y="1397"/>
                </a:lnTo>
                <a:lnTo>
                  <a:pt x="6944" y="1302"/>
                </a:lnTo>
                <a:lnTo>
                  <a:pt x="6729" y="1218"/>
                </a:lnTo>
                <a:lnTo>
                  <a:pt x="6502" y="1134"/>
                </a:lnTo>
                <a:lnTo>
                  <a:pt x="6275" y="1063"/>
                </a:lnTo>
                <a:lnTo>
                  <a:pt x="6048" y="979"/>
                </a:lnTo>
                <a:lnTo>
                  <a:pt x="5821" y="907"/>
                </a:lnTo>
                <a:lnTo>
                  <a:pt x="5594" y="836"/>
                </a:lnTo>
                <a:lnTo>
                  <a:pt x="5367" y="764"/>
                </a:lnTo>
                <a:lnTo>
                  <a:pt x="5140" y="704"/>
                </a:lnTo>
                <a:lnTo>
                  <a:pt x="4900" y="645"/>
                </a:lnTo>
                <a:lnTo>
                  <a:pt x="4673" y="585"/>
                </a:lnTo>
                <a:lnTo>
                  <a:pt x="4446" y="525"/>
                </a:lnTo>
                <a:lnTo>
                  <a:pt x="4207" y="465"/>
                </a:lnTo>
                <a:lnTo>
                  <a:pt x="3980" y="418"/>
                </a:lnTo>
                <a:lnTo>
                  <a:pt x="3741" y="370"/>
                </a:lnTo>
                <a:lnTo>
                  <a:pt x="3502" y="322"/>
                </a:lnTo>
                <a:lnTo>
                  <a:pt x="3275" y="286"/>
                </a:lnTo>
                <a:lnTo>
                  <a:pt x="3036" y="238"/>
                </a:lnTo>
                <a:lnTo>
                  <a:pt x="2797" y="203"/>
                </a:lnTo>
                <a:lnTo>
                  <a:pt x="2558" y="179"/>
                </a:lnTo>
                <a:lnTo>
                  <a:pt x="2318" y="143"/>
                </a:lnTo>
                <a:lnTo>
                  <a:pt x="2091" y="119"/>
                </a:lnTo>
                <a:lnTo>
                  <a:pt x="1852" y="95"/>
                </a:lnTo>
                <a:lnTo>
                  <a:pt x="1613" y="71"/>
                </a:lnTo>
                <a:lnTo>
                  <a:pt x="1374" y="47"/>
                </a:lnTo>
                <a:lnTo>
                  <a:pt x="1135" y="35"/>
                </a:lnTo>
                <a:lnTo>
                  <a:pt x="896" y="23"/>
                </a:lnTo>
                <a:lnTo>
                  <a:pt x="657" y="11"/>
                </a:lnTo>
                <a:lnTo>
                  <a:pt x="418" y="11"/>
                </a:lnTo>
                <a:lnTo>
                  <a:pt x="179" y="0"/>
                </a:lnTo>
                <a:lnTo>
                  <a:pt x="0" y="0"/>
                </a:lnTo>
              </a:path>
            </a:pathLst>
          </a:custGeom>
          <a:ln w="10755">
            <a:solidFill>
              <a:srgbClr val="000000"/>
            </a:solidFill>
          </a:ln>
        </p:spPr>
        <p:txBody>
          <a:bodyPr wrap="square" lIns="0" tIns="0" rIns="0" bIns="0" rtlCol="0"/>
          <a:lstStyle/>
          <a:p>
            <a:endParaRPr smtClean="0">
              <a:solidFill>
                <a:prstClr val="black"/>
              </a:solidFill>
            </a:endParaRPr>
          </a:p>
        </p:txBody>
      </p:sp>
      <p:sp>
        <p:nvSpPr>
          <p:cNvPr id="75" name="object 75"/>
          <p:cNvSpPr/>
          <p:nvPr/>
        </p:nvSpPr>
        <p:spPr>
          <a:xfrm>
            <a:off x="2358921" y="1754765"/>
            <a:ext cx="0" cy="57785"/>
          </a:xfrm>
          <a:custGeom>
            <a:avLst/>
            <a:gdLst/>
            <a:ahLst/>
            <a:cxnLst/>
            <a:rect l="l" t="t" r="r" b="b"/>
            <a:pathLst>
              <a:path h="57785">
                <a:moveTo>
                  <a:pt x="0" y="0"/>
                </a:moveTo>
                <a:lnTo>
                  <a:pt x="0" y="57369"/>
                </a:lnTo>
              </a:path>
            </a:pathLst>
          </a:custGeom>
          <a:ln w="10758">
            <a:solidFill>
              <a:srgbClr val="000000"/>
            </a:solidFill>
          </a:ln>
        </p:spPr>
        <p:txBody>
          <a:bodyPr wrap="square" lIns="0" tIns="0" rIns="0" bIns="0" rtlCol="0"/>
          <a:lstStyle/>
          <a:p>
            <a:endParaRPr smtClean="0">
              <a:solidFill>
                <a:prstClr val="black"/>
              </a:solidFill>
            </a:endParaRPr>
          </a:p>
        </p:txBody>
      </p:sp>
      <p:sp>
        <p:nvSpPr>
          <p:cNvPr id="76" name="object 76"/>
          <p:cNvSpPr/>
          <p:nvPr/>
        </p:nvSpPr>
        <p:spPr>
          <a:xfrm>
            <a:off x="2320657" y="1735638"/>
            <a:ext cx="0" cy="76835"/>
          </a:xfrm>
          <a:custGeom>
            <a:avLst/>
            <a:gdLst/>
            <a:ahLst/>
            <a:cxnLst/>
            <a:rect l="l" t="t" r="r" b="b"/>
            <a:pathLst>
              <a:path h="76835">
                <a:moveTo>
                  <a:pt x="0" y="0"/>
                </a:moveTo>
                <a:lnTo>
                  <a:pt x="0" y="76496"/>
                </a:lnTo>
              </a:path>
            </a:pathLst>
          </a:custGeom>
          <a:ln w="10758">
            <a:solidFill>
              <a:srgbClr val="000000"/>
            </a:solidFill>
          </a:ln>
        </p:spPr>
        <p:txBody>
          <a:bodyPr wrap="square" lIns="0" tIns="0" rIns="0" bIns="0" rtlCol="0"/>
          <a:lstStyle/>
          <a:p>
            <a:endParaRPr smtClean="0">
              <a:solidFill>
                <a:prstClr val="black"/>
              </a:solidFill>
            </a:endParaRPr>
          </a:p>
        </p:txBody>
      </p:sp>
      <p:sp>
        <p:nvSpPr>
          <p:cNvPr id="77" name="object 77"/>
          <p:cNvSpPr/>
          <p:nvPr/>
        </p:nvSpPr>
        <p:spPr>
          <a:xfrm>
            <a:off x="864205" y="1692018"/>
            <a:ext cx="253127" cy="309097"/>
          </a:xfrm>
          <a:prstGeom prst="rect">
            <a:avLst/>
          </a:prstGeom>
          <a:blipFill>
            <a:blip r:embed="rId37" cstate="print"/>
            <a:stretch>
              <a:fillRect/>
            </a:stretch>
          </a:blipFill>
        </p:spPr>
        <p:txBody>
          <a:bodyPr wrap="square" lIns="0" tIns="0" rIns="0" bIns="0" rtlCol="0"/>
          <a:lstStyle/>
          <a:p>
            <a:endParaRPr smtClean="0">
              <a:solidFill>
                <a:prstClr val="black"/>
              </a:solidFill>
            </a:endParaRPr>
          </a:p>
        </p:txBody>
      </p:sp>
      <p:sp>
        <p:nvSpPr>
          <p:cNvPr id="78" name="object 78"/>
          <p:cNvSpPr/>
          <p:nvPr/>
        </p:nvSpPr>
        <p:spPr>
          <a:xfrm>
            <a:off x="1144852" y="1875607"/>
            <a:ext cx="163841" cy="125508"/>
          </a:xfrm>
          <a:prstGeom prst="rect">
            <a:avLst/>
          </a:prstGeom>
          <a:blipFill>
            <a:blip r:embed="rId38" cstate="print"/>
            <a:stretch>
              <a:fillRect/>
            </a:stretch>
          </a:blipFill>
        </p:spPr>
        <p:txBody>
          <a:bodyPr wrap="square" lIns="0" tIns="0" rIns="0" bIns="0" rtlCol="0"/>
          <a:lstStyle/>
          <a:p>
            <a:endParaRPr smtClean="0">
              <a:solidFill>
                <a:prstClr val="black"/>
              </a:solidFill>
            </a:endParaRPr>
          </a:p>
        </p:txBody>
      </p:sp>
      <p:sp>
        <p:nvSpPr>
          <p:cNvPr id="79" name="object 79"/>
          <p:cNvSpPr/>
          <p:nvPr/>
        </p:nvSpPr>
        <p:spPr>
          <a:xfrm>
            <a:off x="1336201" y="1913861"/>
            <a:ext cx="151077" cy="87255"/>
          </a:xfrm>
          <a:prstGeom prst="rect">
            <a:avLst/>
          </a:prstGeom>
          <a:blipFill>
            <a:blip r:embed="rId39" cstate="print"/>
            <a:stretch>
              <a:fillRect/>
            </a:stretch>
          </a:blipFill>
        </p:spPr>
        <p:txBody>
          <a:bodyPr wrap="square" lIns="0" tIns="0" rIns="0" bIns="0" rtlCol="0"/>
          <a:lstStyle/>
          <a:p>
            <a:endParaRPr smtClean="0">
              <a:solidFill>
                <a:prstClr val="black"/>
              </a:solidFill>
            </a:endParaRPr>
          </a:p>
        </p:txBody>
      </p:sp>
      <p:sp>
        <p:nvSpPr>
          <p:cNvPr id="80" name="object 80"/>
          <p:cNvSpPr/>
          <p:nvPr/>
        </p:nvSpPr>
        <p:spPr>
          <a:xfrm>
            <a:off x="1520166" y="1919240"/>
            <a:ext cx="38735" cy="0"/>
          </a:xfrm>
          <a:custGeom>
            <a:avLst/>
            <a:gdLst/>
            <a:ahLst/>
            <a:cxnLst/>
            <a:rect l="l" t="t" r="r" b="b"/>
            <a:pathLst>
              <a:path w="38734">
                <a:moveTo>
                  <a:pt x="0" y="0"/>
                </a:moveTo>
                <a:lnTo>
                  <a:pt x="38275" y="0"/>
                </a:lnTo>
              </a:path>
            </a:pathLst>
          </a:custGeom>
          <a:ln w="10752">
            <a:solidFill>
              <a:srgbClr val="000000"/>
            </a:solidFill>
          </a:ln>
        </p:spPr>
        <p:txBody>
          <a:bodyPr wrap="square" lIns="0" tIns="0" rIns="0" bIns="0" rtlCol="0"/>
          <a:lstStyle/>
          <a:p>
            <a:endParaRPr smtClean="0">
              <a:solidFill>
                <a:prstClr val="black"/>
              </a:solidFill>
            </a:endParaRPr>
          </a:p>
        </p:txBody>
      </p:sp>
      <p:sp>
        <p:nvSpPr>
          <p:cNvPr id="81" name="object 81"/>
          <p:cNvSpPr/>
          <p:nvPr/>
        </p:nvSpPr>
        <p:spPr>
          <a:xfrm>
            <a:off x="1532932" y="1880985"/>
            <a:ext cx="0" cy="114935"/>
          </a:xfrm>
          <a:custGeom>
            <a:avLst/>
            <a:gdLst/>
            <a:ahLst/>
            <a:cxnLst/>
            <a:rect l="l" t="t" r="r" b="b"/>
            <a:pathLst>
              <a:path h="114935">
                <a:moveTo>
                  <a:pt x="0" y="0"/>
                </a:moveTo>
                <a:lnTo>
                  <a:pt x="0" y="114751"/>
                </a:lnTo>
              </a:path>
            </a:pathLst>
          </a:custGeom>
          <a:ln w="10758">
            <a:solidFill>
              <a:srgbClr val="000000"/>
            </a:solidFill>
          </a:ln>
        </p:spPr>
        <p:txBody>
          <a:bodyPr wrap="square" lIns="0" tIns="0" rIns="0" bIns="0" rtlCol="0"/>
          <a:lstStyle/>
          <a:p>
            <a:endParaRPr smtClean="0">
              <a:solidFill>
                <a:prstClr val="black"/>
              </a:solidFill>
            </a:endParaRPr>
          </a:p>
        </p:txBody>
      </p:sp>
      <p:sp>
        <p:nvSpPr>
          <p:cNvPr id="82" name="object 82"/>
          <p:cNvSpPr/>
          <p:nvPr/>
        </p:nvSpPr>
        <p:spPr>
          <a:xfrm>
            <a:off x="1591338" y="1913862"/>
            <a:ext cx="61775" cy="87253"/>
          </a:xfrm>
          <a:prstGeom prst="rect">
            <a:avLst/>
          </a:prstGeom>
          <a:blipFill>
            <a:blip r:embed="rId40" cstate="print"/>
            <a:stretch>
              <a:fillRect/>
            </a:stretch>
          </a:blipFill>
        </p:spPr>
        <p:txBody>
          <a:bodyPr wrap="square" lIns="0" tIns="0" rIns="0" bIns="0" rtlCol="0"/>
          <a:lstStyle/>
          <a:p>
            <a:endParaRPr smtClean="0">
              <a:solidFill>
                <a:prstClr val="black"/>
              </a:solidFill>
            </a:endParaRPr>
          </a:p>
        </p:txBody>
      </p:sp>
      <p:sp>
        <p:nvSpPr>
          <p:cNvPr id="83" name="object 83"/>
          <p:cNvSpPr/>
          <p:nvPr/>
        </p:nvSpPr>
        <p:spPr>
          <a:xfrm>
            <a:off x="1686009" y="1878796"/>
            <a:ext cx="0" cy="117475"/>
          </a:xfrm>
          <a:custGeom>
            <a:avLst/>
            <a:gdLst/>
            <a:ahLst/>
            <a:cxnLst/>
            <a:rect l="l" t="t" r="r" b="b"/>
            <a:pathLst>
              <a:path h="117475">
                <a:moveTo>
                  <a:pt x="0" y="116940"/>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84" name="object 84"/>
          <p:cNvSpPr/>
          <p:nvPr/>
        </p:nvSpPr>
        <p:spPr>
          <a:xfrm>
            <a:off x="1718893" y="1913861"/>
            <a:ext cx="61787" cy="87255"/>
          </a:xfrm>
          <a:prstGeom prst="rect">
            <a:avLst/>
          </a:prstGeom>
          <a:blipFill>
            <a:blip r:embed="rId41" cstate="print"/>
            <a:stretch>
              <a:fillRect/>
            </a:stretch>
          </a:blipFill>
        </p:spPr>
        <p:txBody>
          <a:bodyPr wrap="square" lIns="0" tIns="0" rIns="0" bIns="0" rtlCol="0"/>
          <a:lstStyle/>
          <a:p>
            <a:endParaRPr smtClean="0">
              <a:solidFill>
                <a:prstClr val="black"/>
              </a:solidFill>
            </a:endParaRPr>
          </a:p>
        </p:txBody>
      </p:sp>
      <p:sp>
        <p:nvSpPr>
          <p:cNvPr id="85" name="object 85"/>
          <p:cNvSpPr/>
          <p:nvPr/>
        </p:nvSpPr>
        <p:spPr>
          <a:xfrm>
            <a:off x="1813577" y="1878796"/>
            <a:ext cx="0" cy="117475"/>
          </a:xfrm>
          <a:custGeom>
            <a:avLst/>
            <a:gdLst/>
            <a:ahLst/>
            <a:cxnLst/>
            <a:rect l="l" t="t" r="r" b="b"/>
            <a:pathLst>
              <a:path h="117475">
                <a:moveTo>
                  <a:pt x="0" y="116940"/>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86" name="object 86"/>
          <p:cNvSpPr/>
          <p:nvPr/>
        </p:nvSpPr>
        <p:spPr>
          <a:xfrm>
            <a:off x="1846461" y="1913861"/>
            <a:ext cx="151080" cy="125495"/>
          </a:xfrm>
          <a:prstGeom prst="rect">
            <a:avLst/>
          </a:prstGeom>
          <a:blipFill>
            <a:blip r:embed="rId42" cstate="print"/>
            <a:stretch>
              <a:fillRect/>
            </a:stretch>
          </a:blipFill>
        </p:spPr>
        <p:txBody>
          <a:bodyPr wrap="square" lIns="0" tIns="0" rIns="0" bIns="0" rtlCol="0"/>
          <a:lstStyle/>
          <a:p>
            <a:endParaRPr smtClean="0">
              <a:solidFill>
                <a:prstClr val="black"/>
              </a:solidFill>
            </a:endParaRPr>
          </a:p>
        </p:txBody>
      </p:sp>
      <p:sp>
        <p:nvSpPr>
          <p:cNvPr id="87" name="object 87"/>
          <p:cNvSpPr/>
          <p:nvPr/>
        </p:nvSpPr>
        <p:spPr>
          <a:xfrm>
            <a:off x="1007719" y="3843523"/>
            <a:ext cx="163834" cy="309097"/>
          </a:xfrm>
          <a:prstGeom prst="rect">
            <a:avLst/>
          </a:prstGeom>
          <a:blipFill>
            <a:blip r:embed="rId43" cstate="print"/>
            <a:stretch>
              <a:fillRect/>
            </a:stretch>
          </a:blipFill>
        </p:spPr>
        <p:txBody>
          <a:bodyPr wrap="square" lIns="0" tIns="0" rIns="0" bIns="0" rtlCol="0"/>
          <a:lstStyle/>
          <a:p>
            <a:endParaRPr smtClean="0">
              <a:solidFill>
                <a:prstClr val="black"/>
              </a:solidFill>
            </a:endParaRPr>
          </a:p>
        </p:txBody>
      </p:sp>
      <p:sp>
        <p:nvSpPr>
          <p:cNvPr id="88" name="object 88"/>
          <p:cNvSpPr/>
          <p:nvPr/>
        </p:nvSpPr>
        <p:spPr>
          <a:xfrm>
            <a:off x="1186304" y="3843523"/>
            <a:ext cx="74542" cy="125507"/>
          </a:xfrm>
          <a:prstGeom prst="rect">
            <a:avLst/>
          </a:prstGeom>
          <a:blipFill>
            <a:blip r:embed="rId44" cstate="print"/>
            <a:stretch>
              <a:fillRect/>
            </a:stretch>
          </a:blipFill>
        </p:spPr>
        <p:txBody>
          <a:bodyPr wrap="square" lIns="0" tIns="0" rIns="0" bIns="0" rtlCol="0"/>
          <a:lstStyle/>
          <a:p>
            <a:endParaRPr smtClean="0">
              <a:solidFill>
                <a:prstClr val="black"/>
              </a:solidFill>
            </a:endParaRPr>
          </a:p>
        </p:txBody>
      </p:sp>
      <p:sp>
        <p:nvSpPr>
          <p:cNvPr id="89" name="object 89"/>
          <p:cNvSpPr/>
          <p:nvPr/>
        </p:nvSpPr>
        <p:spPr>
          <a:xfrm>
            <a:off x="1293743" y="3848900"/>
            <a:ext cx="76835" cy="0"/>
          </a:xfrm>
          <a:custGeom>
            <a:avLst/>
            <a:gdLst/>
            <a:ahLst/>
            <a:cxnLst/>
            <a:rect l="l" t="t" r="r" b="b"/>
            <a:pathLst>
              <a:path w="76834">
                <a:moveTo>
                  <a:pt x="0" y="0"/>
                </a:moveTo>
                <a:lnTo>
                  <a:pt x="76538" y="0"/>
                </a:lnTo>
              </a:path>
            </a:pathLst>
          </a:custGeom>
          <a:ln w="10752">
            <a:solidFill>
              <a:srgbClr val="000000"/>
            </a:solidFill>
          </a:ln>
        </p:spPr>
        <p:txBody>
          <a:bodyPr wrap="square" lIns="0" tIns="0" rIns="0" bIns="0" rtlCol="0"/>
          <a:lstStyle/>
          <a:p>
            <a:endParaRPr smtClean="0">
              <a:solidFill>
                <a:prstClr val="black"/>
              </a:solidFill>
            </a:endParaRPr>
          </a:p>
        </p:txBody>
      </p:sp>
      <p:sp>
        <p:nvSpPr>
          <p:cNvPr id="90" name="object 90"/>
          <p:cNvSpPr/>
          <p:nvPr/>
        </p:nvSpPr>
        <p:spPr>
          <a:xfrm>
            <a:off x="1332006" y="3848900"/>
            <a:ext cx="0" cy="114935"/>
          </a:xfrm>
          <a:custGeom>
            <a:avLst/>
            <a:gdLst/>
            <a:ahLst/>
            <a:cxnLst/>
            <a:rect l="l" t="t" r="r" b="b"/>
            <a:pathLst>
              <a:path h="114935">
                <a:moveTo>
                  <a:pt x="0" y="0"/>
                </a:moveTo>
                <a:lnTo>
                  <a:pt x="0" y="114751"/>
                </a:lnTo>
              </a:path>
            </a:pathLst>
          </a:custGeom>
          <a:ln w="10758">
            <a:solidFill>
              <a:srgbClr val="000000"/>
            </a:solidFill>
          </a:ln>
        </p:spPr>
        <p:txBody>
          <a:bodyPr wrap="square" lIns="0" tIns="0" rIns="0" bIns="0" rtlCol="0"/>
          <a:lstStyle/>
          <a:p>
            <a:endParaRPr smtClean="0">
              <a:solidFill>
                <a:prstClr val="black"/>
              </a:solidFill>
            </a:endParaRPr>
          </a:p>
        </p:txBody>
      </p:sp>
      <p:sp>
        <p:nvSpPr>
          <p:cNvPr id="91" name="object 91"/>
          <p:cNvSpPr/>
          <p:nvPr/>
        </p:nvSpPr>
        <p:spPr>
          <a:xfrm>
            <a:off x="1199071" y="4065366"/>
            <a:ext cx="61775" cy="87255"/>
          </a:xfrm>
          <a:prstGeom prst="rect">
            <a:avLst/>
          </a:prstGeom>
          <a:blipFill>
            <a:blip r:embed="rId45" cstate="print"/>
            <a:stretch>
              <a:fillRect/>
            </a:stretch>
          </a:blipFill>
        </p:spPr>
        <p:txBody>
          <a:bodyPr wrap="square" lIns="0" tIns="0" rIns="0" bIns="0" rtlCol="0"/>
          <a:lstStyle/>
          <a:p>
            <a:endParaRPr smtClean="0">
              <a:solidFill>
                <a:prstClr val="black"/>
              </a:solidFill>
            </a:endParaRPr>
          </a:p>
        </p:txBody>
      </p:sp>
      <p:sp>
        <p:nvSpPr>
          <p:cNvPr id="92" name="object 92"/>
          <p:cNvSpPr/>
          <p:nvPr/>
        </p:nvSpPr>
        <p:spPr>
          <a:xfrm>
            <a:off x="1288366" y="4027124"/>
            <a:ext cx="163841" cy="125496"/>
          </a:xfrm>
          <a:prstGeom prst="rect">
            <a:avLst/>
          </a:prstGeom>
          <a:blipFill>
            <a:blip r:embed="rId46" cstate="print"/>
            <a:stretch>
              <a:fillRect/>
            </a:stretch>
          </a:blipFill>
        </p:spPr>
        <p:txBody>
          <a:bodyPr wrap="square" lIns="0" tIns="0" rIns="0" bIns="0" rtlCol="0"/>
          <a:lstStyle/>
          <a:p>
            <a:endParaRPr smtClean="0">
              <a:solidFill>
                <a:prstClr val="black"/>
              </a:solidFill>
            </a:endParaRPr>
          </a:p>
        </p:txBody>
      </p:sp>
      <p:sp>
        <p:nvSpPr>
          <p:cNvPr id="93" name="object 93"/>
          <p:cNvSpPr/>
          <p:nvPr/>
        </p:nvSpPr>
        <p:spPr>
          <a:xfrm>
            <a:off x="1479715" y="4065366"/>
            <a:ext cx="151077" cy="87255"/>
          </a:xfrm>
          <a:prstGeom prst="rect">
            <a:avLst/>
          </a:prstGeom>
          <a:blipFill>
            <a:blip r:embed="rId47" cstate="print"/>
            <a:stretch>
              <a:fillRect/>
            </a:stretch>
          </a:blipFill>
        </p:spPr>
        <p:txBody>
          <a:bodyPr wrap="square" lIns="0" tIns="0" rIns="0" bIns="0" rtlCol="0"/>
          <a:lstStyle/>
          <a:p>
            <a:endParaRPr smtClean="0">
              <a:solidFill>
                <a:prstClr val="black"/>
              </a:solidFill>
            </a:endParaRPr>
          </a:p>
        </p:txBody>
      </p:sp>
      <p:sp>
        <p:nvSpPr>
          <p:cNvPr id="94" name="object 94"/>
          <p:cNvSpPr/>
          <p:nvPr/>
        </p:nvSpPr>
        <p:spPr>
          <a:xfrm>
            <a:off x="1663680" y="4070745"/>
            <a:ext cx="38735" cy="0"/>
          </a:xfrm>
          <a:custGeom>
            <a:avLst/>
            <a:gdLst/>
            <a:ahLst/>
            <a:cxnLst/>
            <a:rect l="l" t="t" r="r" b="b"/>
            <a:pathLst>
              <a:path w="38735">
                <a:moveTo>
                  <a:pt x="0" y="0"/>
                </a:moveTo>
                <a:lnTo>
                  <a:pt x="38275" y="0"/>
                </a:lnTo>
              </a:path>
            </a:pathLst>
          </a:custGeom>
          <a:ln w="10752">
            <a:solidFill>
              <a:srgbClr val="000000"/>
            </a:solidFill>
          </a:ln>
        </p:spPr>
        <p:txBody>
          <a:bodyPr wrap="square" lIns="0" tIns="0" rIns="0" bIns="0" rtlCol="0"/>
          <a:lstStyle/>
          <a:p>
            <a:endParaRPr smtClean="0">
              <a:solidFill>
                <a:prstClr val="black"/>
              </a:solidFill>
            </a:endParaRPr>
          </a:p>
        </p:txBody>
      </p:sp>
      <p:sp>
        <p:nvSpPr>
          <p:cNvPr id="95" name="object 95"/>
          <p:cNvSpPr/>
          <p:nvPr/>
        </p:nvSpPr>
        <p:spPr>
          <a:xfrm>
            <a:off x="1676434" y="4032502"/>
            <a:ext cx="0" cy="114935"/>
          </a:xfrm>
          <a:custGeom>
            <a:avLst/>
            <a:gdLst/>
            <a:ahLst/>
            <a:cxnLst/>
            <a:rect l="l" t="t" r="r" b="b"/>
            <a:pathLst>
              <a:path h="114935">
                <a:moveTo>
                  <a:pt x="0" y="0"/>
                </a:moveTo>
                <a:lnTo>
                  <a:pt x="0" y="114739"/>
                </a:lnTo>
              </a:path>
            </a:pathLst>
          </a:custGeom>
          <a:ln w="10758">
            <a:solidFill>
              <a:srgbClr val="000000"/>
            </a:solidFill>
          </a:ln>
        </p:spPr>
        <p:txBody>
          <a:bodyPr wrap="square" lIns="0" tIns="0" rIns="0" bIns="0" rtlCol="0"/>
          <a:lstStyle/>
          <a:p>
            <a:endParaRPr smtClean="0">
              <a:solidFill>
                <a:prstClr val="black"/>
              </a:solidFill>
            </a:endParaRPr>
          </a:p>
        </p:txBody>
      </p:sp>
      <p:sp>
        <p:nvSpPr>
          <p:cNvPr id="96" name="object 96"/>
          <p:cNvSpPr/>
          <p:nvPr/>
        </p:nvSpPr>
        <p:spPr>
          <a:xfrm>
            <a:off x="1734840" y="4065367"/>
            <a:ext cx="61787" cy="87253"/>
          </a:xfrm>
          <a:prstGeom prst="rect">
            <a:avLst/>
          </a:prstGeom>
          <a:blipFill>
            <a:blip r:embed="rId48" cstate="print"/>
            <a:stretch>
              <a:fillRect/>
            </a:stretch>
          </a:blipFill>
        </p:spPr>
        <p:txBody>
          <a:bodyPr wrap="square" lIns="0" tIns="0" rIns="0" bIns="0" rtlCol="0"/>
          <a:lstStyle/>
          <a:p>
            <a:endParaRPr smtClean="0">
              <a:solidFill>
                <a:prstClr val="black"/>
              </a:solidFill>
            </a:endParaRPr>
          </a:p>
        </p:txBody>
      </p:sp>
      <p:sp>
        <p:nvSpPr>
          <p:cNvPr id="97" name="object 97"/>
          <p:cNvSpPr/>
          <p:nvPr/>
        </p:nvSpPr>
        <p:spPr>
          <a:xfrm>
            <a:off x="1829523" y="4030307"/>
            <a:ext cx="0" cy="117475"/>
          </a:xfrm>
          <a:custGeom>
            <a:avLst/>
            <a:gdLst/>
            <a:ahLst/>
            <a:cxnLst/>
            <a:rect l="l" t="t" r="r" b="b"/>
            <a:pathLst>
              <a:path h="117475">
                <a:moveTo>
                  <a:pt x="0" y="116934"/>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98" name="object 98"/>
          <p:cNvSpPr/>
          <p:nvPr/>
        </p:nvSpPr>
        <p:spPr>
          <a:xfrm>
            <a:off x="1862407" y="4065366"/>
            <a:ext cx="61787" cy="87255"/>
          </a:xfrm>
          <a:prstGeom prst="rect">
            <a:avLst/>
          </a:prstGeom>
          <a:blipFill>
            <a:blip r:embed="rId49" cstate="print"/>
            <a:stretch>
              <a:fillRect/>
            </a:stretch>
          </a:blipFill>
        </p:spPr>
        <p:txBody>
          <a:bodyPr wrap="square" lIns="0" tIns="0" rIns="0" bIns="0" rtlCol="0"/>
          <a:lstStyle/>
          <a:p>
            <a:endParaRPr smtClean="0">
              <a:solidFill>
                <a:prstClr val="black"/>
              </a:solidFill>
            </a:endParaRPr>
          </a:p>
        </p:txBody>
      </p:sp>
      <p:sp>
        <p:nvSpPr>
          <p:cNvPr id="99" name="object 99"/>
          <p:cNvSpPr/>
          <p:nvPr/>
        </p:nvSpPr>
        <p:spPr>
          <a:xfrm>
            <a:off x="1957079" y="4030307"/>
            <a:ext cx="0" cy="117475"/>
          </a:xfrm>
          <a:custGeom>
            <a:avLst/>
            <a:gdLst/>
            <a:ahLst/>
            <a:cxnLst/>
            <a:rect l="l" t="t" r="r" b="b"/>
            <a:pathLst>
              <a:path h="117475">
                <a:moveTo>
                  <a:pt x="0" y="116934"/>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100" name="object 100"/>
          <p:cNvSpPr/>
          <p:nvPr/>
        </p:nvSpPr>
        <p:spPr>
          <a:xfrm>
            <a:off x="1989975" y="4065366"/>
            <a:ext cx="151080" cy="125507"/>
          </a:xfrm>
          <a:prstGeom prst="rect">
            <a:avLst/>
          </a:prstGeom>
          <a:blipFill>
            <a:blip r:embed="rId50" cstate="print"/>
            <a:stretch>
              <a:fillRect/>
            </a:stretch>
          </a:blipFill>
        </p:spPr>
        <p:txBody>
          <a:bodyPr wrap="square" lIns="0" tIns="0" rIns="0" bIns="0" rtlCol="0"/>
          <a:lstStyle/>
          <a:p>
            <a:endParaRPr smtClean="0">
              <a:solidFill>
                <a:prstClr val="black"/>
              </a:solidFill>
            </a:endParaRPr>
          </a:p>
        </p:txBody>
      </p:sp>
      <p:sp>
        <p:nvSpPr>
          <p:cNvPr id="101" name="object 101"/>
          <p:cNvSpPr/>
          <p:nvPr/>
        </p:nvSpPr>
        <p:spPr>
          <a:xfrm>
            <a:off x="1007719" y="2409186"/>
            <a:ext cx="151077" cy="125494"/>
          </a:xfrm>
          <a:prstGeom prst="rect">
            <a:avLst/>
          </a:prstGeom>
          <a:blipFill>
            <a:blip r:embed="rId51" cstate="print"/>
            <a:stretch>
              <a:fillRect/>
            </a:stretch>
          </a:blipFill>
        </p:spPr>
        <p:txBody>
          <a:bodyPr wrap="square" lIns="0" tIns="0" rIns="0" bIns="0" rtlCol="0"/>
          <a:lstStyle/>
          <a:p>
            <a:endParaRPr smtClean="0">
              <a:solidFill>
                <a:prstClr val="black"/>
              </a:solidFill>
            </a:endParaRPr>
          </a:p>
        </p:txBody>
      </p:sp>
      <p:sp>
        <p:nvSpPr>
          <p:cNvPr id="102" name="object 102"/>
          <p:cNvSpPr/>
          <p:nvPr/>
        </p:nvSpPr>
        <p:spPr>
          <a:xfrm>
            <a:off x="1186304" y="2409186"/>
            <a:ext cx="74542" cy="125495"/>
          </a:xfrm>
          <a:prstGeom prst="rect">
            <a:avLst/>
          </a:prstGeom>
          <a:blipFill>
            <a:blip r:embed="rId52" cstate="print"/>
            <a:stretch>
              <a:fillRect/>
            </a:stretch>
          </a:blipFill>
        </p:spPr>
        <p:txBody>
          <a:bodyPr wrap="square" lIns="0" tIns="0" rIns="0" bIns="0" rtlCol="0"/>
          <a:lstStyle/>
          <a:p>
            <a:endParaRPr smtClean="0">
              <a:solidFill>
                <a:prstClr val="black"/>
              </a:solidFill>
            </a:endParaRPr>
          </a:p>
        </p:txBody>
      </p:sp>
      <p:sp>
        <p:nvSpPr>
          <p:cNvPr id="103" name="object 103"/>
          <p:cNvSpPr/>
          <p:nvPr/>
        </p:nvSpPr>
        <p:spPr>
          <a:xfrm>
            <a:off x="1293743" y="2414564"/>
            <a:ext cx="76835" cy="0"/>
          </a:xfrm>
          <a:custGeom>
            <a:avLst/>
            <a:gdLst/>
            <a:ahLst/>
            <a:cxnLst/>
            <a:rect l="l" t="t" r="r" b="b"/>
            <a:pathLst>
              <a:path w="76834">
                <a:moveTo>
                  <a:pt x="0" y="0"/>
                </a:moveTo>
                <a:lnTo>
                  <a:pt x="76538" y="0"/>
                </a:lnTo>
              </a:path>
            </a:pathLst>
          </a:custGeom>
          <a:ln w="10752">
            <a:solidFill>
              <a:srgbClr val="000000"/>
            </a:solidFill>
          </a:ln>
        </p:spPr>
        <p:txBody>
          <a:bodyPr wrap="square" lIns="0" tIns="0" rIns="0" bIns="0" rtlCol="0"/>
          <a:lstStyle/>
          <a:p>
            <a:endParaRPr smtClean="0">
              <a:solidFill>
                <a:prstClr val="black"/>
              </a:solidFill>
            </a:endParaRPr>
          </a:p>
        </p:txBody>
      </p:sp>
      <p:sp>
        <p:nvSpPr>
          <p:cNvPr id="104" name="object 104"/>
          <p:cNvSpPr/>
          <p:nvPr/>
        </p:nvSpPr>
        <p:spPr>
          <a:xfrm>
            <a:off x="1332006" y="2414564"/>
            <a:ext cx="0" cy="114935"/>
          </a:xfrm>
          <a:custGeom>
            <a:avLst/>
            <a:gdLst/>
            <a:ahLst/>
            <a:cxnLst/>
            <a:rect l="l" t="t" r="r" b="b"/>
            <a:pathLst>
              <a:path h="114935">
                <a:moveTo>
                  <a:pt x="0" y="0"/>
                </a:moveTo>
                <a:lnTo>
                  <a:pt x="0" y="114739"/>
                </a:lnTo>
              </a:path>
            </a:pathLst>
          </a:custGeom>
          <a:ln w="10758">
            <a:solidFill>
              <a:srgbClr val="000000"/>
            </a:solidFill>
          </a:ln>
        </p:spPr>
        <p:txBody>
          <a:bodyPr wrap="square" lIns="0" tIns="0" rIns="0" bIns="0" rtlCol="0"/>
          <a:lstStyle/>
          <a:p>
            <a:endParaRPr smtClean="0">
              <a:solidFill>
                <a:prstClr val="black"/>
              </a:solidFill>
            </a:endParaRPr>
          </a:p>
        </p:txBody>
      </p:sp>
      <p:sp>
        <p:nvSpPr>
          <p:cNvPr id="105" name="object 105"/>
          <p:cNvSpPr/>
          <p:nvPr/>
        </p:nvSpPr>
        <p:spPr>
          <a:xfrm>
            <a:off x="1007719" y="2592775"/>
            <a:ext cx="74540" cy="125508"/>
          </a:xfrm>
          <a:prstGeom prst="rect">
            <a:avLst/>
          </a:prstGeom>
          <a:blipFill>
            <a:blip r:embed="rId53" cstate="print"/>
            <a:stretch>
              <a:fillRect/>
            </a:stretch>
          </a:blipFill>
        </p:spPr>
        <p:txBody>
          <a:bodyPr wrap="square" lIns="0" tIns="0" rIns="0" bIns="0" rtlCol="0"/>
          <a:lstStyle/>
          <a:p>
            <a:endParaRPr smtClean="0">
              <a:solidFill>
                <a:prstClr val="black"/>
              </a:solidFill>
            </a:endParaRPr>
          </a:p>
        </p:txBody>
      </p:sp>
      <p:sp>
        <p:nvSpPr>
          <p:cNvPr id="106" name="object 106"/>
          <p:cNvSpPr/>
          <p:nvPr/>
        </p:nvSpPr>
        <p:spPr>
          <a:xfrm>
            <a:off x="1109778" y="2631029"/>
            <a:ext cx="151065" cy="87255"/>
          </a:xfrm>
          <a:prstGeom prst="rect">
            <a:avLst/>
          </a:prstGeom>
          <a:blipFill>
            <a:blip r:embed="rId54" cstate="print"/>
            <a:stretch>
              <a:fillRect/>
            </a:stretch>
          </a:blipFill>
        </p:spPr>
        <p:txBody>
          <a:bodyPr wrap="square" lIns="0" tIns="0" rIns="0" bIns="0" rtlCol="0"/>
          <a:lstStyle/>
          <a:p>
            <a:endParaRPr smtClean="0">
              <a:solidFill>
                <a:prstClr val="black"/>
              </a:solidFill>
            </a:endParaRPr>
          </a:p>
        </p:txBody>
      </p:sp>
      <p:sp>
        <p:nvSpPr>
          <p:cNvPr id="107" name="object 107"/>
          <p:cNvSpPr/>
          <p:nvPr/>
        </p:nvSpPr>
        <p:spPr>
          <a:xfrm>
            <a:off x="1293743" y="2636408"/>
            <a:ext cx="38735" cy="0"/>
          </a:xfrm>
          <a:custGeom>
            <a:avLst/>
            <a:gdLst/>
            <a:ahLst/>
            <a:cxnLst/>
            <a:rect l="l" t="t" r="r" b="b"/>
            <a:pathLst>
              <a:path w="38734">
                <a:moveTo>
                  <a:pt x="0" y="0"/>
                </a:moveTo>
                <a:lnTo>
                  <a:pt x="38263" y="0"/>
                </a:lnTo>
              </a:path>
            </a:pathLst>
          </a:custGeom>
          <a:ln w="10752">
            <a:solidFill>
              <a:srgbClr val="000000"/>
            </a:solidFill>
          </a:ln>
        </p:spPr>
        <p:txBody>
          <a:bodyPr wrap="square" lIns="0" tIns="0" rIns="0" bIns="0" rtlCol="0"/>
          <a:lstStyle/>
          <a:p>
            <a:endParaRPr smtClean="0">
              <a:solidFill>
                <a:prstClr val="black"/>
              </a:solidFill>
            </a:endParaRPr>
          </a:p>
        </p:txBody>
      </p:sp>
      <p:sp>
        <p:nvSpPr>
          <p:cNvPr id="108" name="object 108"/>
          <p:cNvSpPr/>
          <p:nvPr/>
        </p:nvSpPr>
        <p:spPr>
          <a:xfrm>
            <a:off x="1306497" y="2598154"/>
            <a:ext cx="0" cy="114935"/>
          </a:xfrm>
          <a:custGeom>
            <a:avLst/>
            <a:gdLst/>
            <a:ahLst/>
            <a:cxnLst/>
            <a:rect l="l" t="t" r="r" b="b"/>
            <a:pathLst>
              <a:path h="114935">
                <a:moveTo>
                  <a:pt x="0" y="0"/>
                </a:moveTo>
                <a:lnTo>
                  <a:pt x="0" y="114751"/>
                </a:lnTo>
              </a:path>
            </a:pathLst>
          </a:custGeom>
          <a:ln w="10758">
            <a:solidFill>
              <a:srgbClr val="000000"/>
            </a:solidFill>
          </a:ln>
        </p:spPr>
        <p:txBody>
          <a:bodyPr wrap="square" lIns="0" tIns="0" rIns="0" bIns="0" rtlCol="0"/>
          <a:lstStyle/>
          <a:p>
            <a:endParaRPr smtClean="0">
              <a:solidFill>
                <a:prstClr val="black"/>
              </a:solidFill>
            </a:endParaRPr>
          </a:p>
        </p:txBody>
      </p:sp>
      <p:sp>
        <p:nvSpPr>
          <p:cNvPr id="109" name="object 109"/>
          <p:cNvSpPr/>
          <p:nvPr/>
        </p:nvSpPr>
        <p:spPr>
          <a:xfrm>
            <a:off x="1364902" y="2631031"/>
            <a:ext cx="61787" cy="87253"/>
          </a:xfrm>
          <a:prstGeom prst="rect">
            <a:avLst/>
          </a:prstGeom>
          <a:blipFill>
            <a:blip r:embed="rId55" cstate="print"/>
            <a:stretch>
              <a:fillRect/>
            </a:stretch>
          </a:blipFill>
        </p:spPr>
        <p:txBody>
          <a:bodyPr wrap="square" lIns="0" tIns="0" rIns="0" bIns="0" rtlCol="0"/>
          <a:lstStyle/>
          <a:p>
            <a:endParaRPr smtClean="0">
              <a:solidFill>
                <a:prstClr val="black"/>
              </a:solidFill>
            </a:endParaRPr>
          </a:p>
        </p:txBody>
      </p:sp>
      <p:sp>
        <p:nvSpPr>
          <p:cNvPr id="110" name="object 110"/>
          <p:cNvSpPr/>
          <p:nvPr/>
        </p:nvSpPr>
        <p:spPr>
          <a:xfrm>
            <a:off x="1459574" y="2595964"/>
            <a:ext cx="0" cy="117475"/>
          </a:xfrm>
          <a:custGeom>
            <a:avLst/>
            <a:gdLst/>
            <a:ahLst/>
            <a:cxnLst/>
            <a:rect l="l" t="t" r="r" b="b"/>
            <a:pathLst>
              <a:path h="117475">
                <a:moveTo>
                  <a:pt x="0" y="116940"/>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111" name="object 111"/>
          <p:cNvSpPr/>
          <p:nvPr/>
        </p:nvSpPr>
        <p:spPr>
          <a:xfrm>
            <a:off x="1492470" y="2631029"/>
            <a:ext cx="61787" cy="87255"/>
          </a:xfrm>
          <a:prstGeom prst="rect">
            <a:avLst/>
          </a:prstGeom>
          <a:blipFill>
            <a:blip r:embed="rId56" cstate="print"/>
            <a:stretch>
              <a:fillRect/>
            </a:stretch>
          </a:blipFill>
        </p:spPr>
        <p:txBody>
          <a:bodyPr wrap="square" lIns="0" tIns="0" rIns="0" bIns="0" rtlCol="0"/>
          <a:lstStyle/>
          <a:p>
            <a:endParaRPr smtClean="0">
              <a:solidFill>
                <a:prstClr val="black"/>
              </a:solidFill>
            </a:endParaRPr>
          </a:p>
        </p:txBody>
      </p:sp>
      <p:sp>
        <p:nvSpPr>
          <p:cNvPr id="112" name="object 112"/>
          <p:cNvSpPr/>
          <p:nvPr/>
        </p:nvSpPr>
        <p:spPr>
          <a:xfrm>
            <a:off x="1587142" y="2595964"/>
            <a:ext cx="0" cy="117475"/>
          </a:xfrm>
          <a:custGeom>
            <a:avLst/>
            <a:gdLst/>
            <a:ahLst/>
            <a:cxnLst/>
            <a:rect l="l" t="t" r="r" b="b"/>
            <a:pathLst>
              <a:path h="117475">
                <a:moveTo>
                  <a:pt x="0" y="116940"/>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113" name="object 113"/>
          <p:cNvSpPr/>
          <p:nvPr/>
        </p:nvSpPr>
        <p:spPr>
          <a:xfrm>
            <a:off x="1620038" y="2631029"/>
            <a:ext cx="151080" cy="125495"/>
          </a:xfrm>
          <a:prstGeom prst="rect">
            <a:avLst/>
          </a:prstGeom>
          <a:blipFill>
            <a:blip r:embed="rId57" cstate="print"/>
            <a:stretch>
              <a:fillRect/>
            </a:stretch>
          </a:blipFill>
        </p:spPr>
        <p:txBody>
          <a:bodyPr wrap="square" lIns="0" tIns="0" rIns="0" bIns="0" rtlCol="0"/>
          <a:lstStyle/>
          <a:p>
            <a:endParaRPr smtClean="0">
              <a:solidFill>
                <a:prstClr val="black"/>
              </a:solidFill>
            </a:endParaRPr>
          </a:p>
        </p:txBody>
      </p:sp>
      <p:sp>
        <p:nvSpPr>
          <p:cNvPr id="114" name="object 114"/>
          <p:cNvSpPr/>
          <p:nvPr/>
        </p:nvSpPr>
        <p:spPr>
          <a:xfrm>
            <a:off x="1007719" y="3126354"/>
            <a:ext cx="61784" cy="125506"/>
          </a:xfrm>
          <a:prstGeom prst="rect">
            <a:avLst/>
          </a:prstGeom>
          <a:blipFill>
            <a:blip r:embed="rId58" cstate="print"/>
            <a:stretch>
              <a:fillRect/>
            </a:stretch>
          </a:blipFill>
        </p:spPr>
        <p:txBody>
          <a:bodyPr wrap="square" lIns="0" tIns="0" rIns="0" bIns="0" rtlCol="0"/>
          <a:lstStyle/>
          <a:p>
            <a:endParaRPr smtClean="0">
              <a:solidFill>
                <a:prstClr val="black"/>
              </a:solidFill>
            </a:endParaRPr>
          </a:p>
        </p:txBody>
      </p:sp>
      <p:sp>
        <p:nvSpPr>
          <p:cNvPr id="115" name="object 115"/>
          <p:cNvSpPr/>
          <p:nvPr/>
        </p:nvSpPr>
        <p:spPr>
          <a:xfrm>
            <a:off x="1097012" y="3126354"/>
            <a:ext cx="163844" cy="125508"/>
          </a:xfrm>
          <a:prstGeom prst="rect">
            <a:avLst/>
          </a:prstGeom>
          <a:blipFill>
            <a:blip r:embed="rId59" cstate="print"/>
            <a:stretch>
              <a:fillRect/>
            </a:stretch>
          </a:blipFill>
        </p:spPr>
        <p:txBody>
          <a:bodyPr wrap="square" lIns="0" tIns="0" rIns="0" bIns="0" rtlCol="0"/>
          <a:lstStyle/>
          <a:p>
            <a:endParaRPr smtClean="0">
              <a:solidFill>
                <a:prstClr val="black"/>
              </a:solidFill>
            </a:endParaRPr>
          </a:p>
        </p:txBody>
      </p:sp>
      <p:sp>
        <p:nvSpPr>
          <p:cNvPr id="116" name="object 116"/>
          <p:cNvSpPr/>
          <p:nvPr/>
        </p:nvSpPr>
        <p:spPr>
          <a:xfrm>
            <a:off x="1293743" y="3131732"/>
            <a:ext cx="76835" cy="0"/>
          </a:xfrm>
          <a:custGeom>
            <a:avLst/>
            <a:gdLst/>
            <a:ahLst/>
            <a:cxnLst/>
            <a:rect l="l" t="t" r="r" b="b"/>
            <a:pathLst>
              <a:path w="76834">
                <a:moveTo>
                  <a:pt x="0" y="0"/>
                </a:moveTo>
                <a:lnTo>
                  <a:pt x="76538" y="0"/>
                </a:lnTo>
              </a:path>
            </a:pathLst>
          </a:custGeom>
          <a:ln w="10752">
            <a:solidFill>
              <a:srgbClr val="000000"/>
            </a:solidFill>
          </a:ln>
        </p:spPr>
        <p:txBody>
          <a:bodyPr wrap="square" lIns="0" tIns="0" rIns="0" bIns="0" rtlCol="0"/>
          <a:lstStyle/>
          <a:p>
            <a:endParaRPr smtClean="0">
              <a:solidFill>
                <a:prstClr val="black"/>
              </a:solidFill>
            </a:endParaRPr>
          </a:p>
        </p:txBody>
      </p:sp>
      <p:sp>
        <p:nvSpPr>
          <p:cNvPr id="117" name="object 117"/>
          <p:cNvSpPr/>
          <p:nvPr/>
        </p:nvSpPr>
        <p:spPr>
          <a:xfrm>
            <a:off x="1332018" y="3131732"/>
            <a:ext cx="0" cy="114935"/>
          </a:xfrm>
          <a:custGeom>
            <a:avLst/>
            <a:gdLst/>
            <a:ahLst/>
            <a:cxnLst/>
            <a:rect l="l" t="t" r="r" b="b"/>
            <a:pathLst>
              <a:path h="114935">
                <a:moveTo>
                  <a:pt x="0" y="0"/>
                </a:moveTo>
                <a:lnTo>
                  <a:pt x="0" y="114751"/>
                </a:lnTo>
              </a:path>
            </a:pathLst>
          </a:custGeom>
          <a:ln w="10758">
            <a:solidFill>
              <a:srgbClr val="000000"/>
            </a:solidFill>
          </a:ln>
        </p:spPr>
        <p:txBody>
          <a:bodyPr wrap="square" lIns="0" tIns="0" rIns="0" bIns="0" rtlCol="0"/>
          <a:lstStyle/>
          <a:p>
            <a:endParaRPr smtClean="0">
              <a:solidFill>
                <a:prstClr val="black"/>
              </a:solidFill>
            </a:endParaRPr>
          </a:p>
        </p:txBody>
      </p:sp>
      <p:sp>
        <p:nvSpPr>
          <p:cNvPr id="118" name="object 118"/>
          <p:cNvSpPr/>
          <p:nvPr/>
        </p:nvSpPr>
        <p:spPr>
          <a:xfrm>
            <a:off x="1007719" y="3309944"/>
            <a:ext cx="74540" cy="125508"/>
          </a:xfrm>
          <a:prstGeom prst="rect">
            <a:avLst/>
          </a:prstGeom>
          <a:blipFill>
            <a:blip r:embed="rId60" cstate="print"/>
            <a:stretch>
              <a:fillRect/>
            </a:stretch>
          </a:blipFill>
        </p:spPr>
        <p:txBody>
          <a:bodyPr wrap="square" lIns="0" tIns="0" rIns="0" bIns="0" rtlCol="0"/>
          <a:lstStyle/>
          <a:p>
            <a:endParaRPr smtClean="0">
              <a:solidFill>
                <a:prstClr val="black"/>
              </a:solidFill>
            </a:endParaRPr>
          </a:p>
        </p:txBody>
      </p:sp>
      <p:sp>
        <p:nvSpPr>
          <p:cNvPr id="119" name="object 119"/>
          <p:cNvSpPr/>
          <p:nvPr/>
        </p:nvSpPr>
        <p:spPr>
          <a:xfrm>
            <a:off x="1109778" y="3348197"/>
            <a:ext cx="151065" cy="87255"/>
          </a:xfrm>
          <a:prstGeom prst="rect">
            <a:avLst/>
          </a:prstGeom>
          <a:blipFill>
            <a:blip r:embed="rId61" cstate="print"/>
            <a:stretch>
              <a:fillRect/>
            </a:stretch>
          </a:blipFill>
        </p:spPr>
        <p:txBody>
          <a:bodyPr wrap="square" lIns="0" tIns="0" rIns="0" bIns="0" rtlCol="0"/>
          <a:lstStyle/>
          <a:p>
            <a:endParaRPr smtClean="0">
              <a:solidFill>
                <a:prstClr val="black"/>
              </a:solidFill>
            </a:endParaRPr>
          </a:p>
        </p:txBody>
      </p:sp>
      <p:sp>
        <p:nvSpPr>
          <p:cNvPr id="120" name="object 120"/>
          <p:cNvSpPr/>
          <p:nvPr/>
        </p:nvSpPr>
        <p:spPr>
          <a:xfrm>
            <a:off x="1293743" y="3353577"/>
            <a:ext cx="38735" cy="0"/>
          </a:xfrm>
          <a:custGeom>
            <a:avLst/>
            <a:gdLst/>
            <a:ahLst/>
            <a:cxnLst/>
            <a:rect l="l" t="t" r="r" b="b"/>
            <a:pathLst>
              <a:path w="38734">
                <a:moveTo>
                  <a:pt x="0" y="0"/>
                </a:moveTo>
                <a:lnTo>
                  <a:pt x="38263" y="0"/>
                </a:lnTo>
              </a:path>
            </a:pathLst>
          </a:custGeom>
          <a:ln w="10752">
            <a:solidFill>
              <a:srgbClr val="000000"/>
            </a:solidFill>
          </a:ln>
        </p:spPr>
        <p:txBody>
          <a:bodyPr wrap="square" lIns="0" tIns="0" rIns="0" bIns="0" rtlCol="0"/>
          <a:lstStyle/>
          <a:p>
            <a:endParaRPr smtClean="0">
              <a:solidFill>
                <a:prstClr val="black"/>
              </a:solidFill>
            </a:endParaRPr>
          </a:p>
        </p:txBody>
      </p:sp>
      <p:sp>
        <p:nvSpPr>
          <p:cNvPr id="121" name="object 121"/>
          <p:cNvSpPr/>
          <p:nvPr/>
        </p:nvSpPr>
        <p:spPr>
          <a:xfrm>
            <a:off x="1306497" y="3315322"/>
            <a:ext cx="0" cy="114935"/>
          </a:xfrm>
          <a:custGeom>
            <a:avLst/>
            <a:gdLst/>
            <a:ahLst/>
            <a:cxnLst/>
            <a:rect l="l" t="t" r="r" b="b"/>
            <a:pathLst>
              <a:path h="114935">
                <a:moveTo>
                  <a:pt x="0" y="0"/>
                </a:moveTo>
                <a:lnTo>
                  <a:pt x="0" y="114751"/>
                </a:lnTo>
              </a:path>
            </a:pathLst>
          </a:custGeom>
          <a:ln w="10758">
            <a:solidFill>
              <a:srgbClr val="000000"/>
            </a:solidFill>
          </a:ln>
        </p:spPr>
        <p:txBody>
          <a:bodyPr wrap="square" lIns="0" tIns="0" rIns="0" bIns="0" rtlCol="0"/>
          <a:lstStyle/>
          <a:p>
            <a:endParaRPr smtClean="0">
              <a:solidFill>
                <a:prstClr val="black"/>
              </a:solidFill>
            </a:endParaRPr>
          </a:p>
        </p:txBody>
      </p:sp>
      <p:sp>
        <p:nvSpPr>
          <p:cNvPr id="122" name="object 122"/>
          <p:cNvSpPr/>
          <p:nvPr/>
        </p:nvSpPr>
        <p:spPr>
          <a:xfrm>
            <a:off x="1364902" y="3348199"/>
            <a:ext cx="61787" cy="87253"/>
          </a:xfrm>
          <a:prstGeom prst="rect">
            <a:avLst/>
          </a:prstGeom>
          <a:blipFill>
            <a:blip r:embed="rId62" cstate="print"/>
            <a:stretch>
              <a:fillRect/>
            </a:stretch>
          </a:blipFill>
        </p:spPr>
        <p:txBody>
          <a:bodyPr wrap="square" lIns="0" tIns="0" rIns="0" bIns="0" rtlCol="0"/>
          <a:lstStyle/>
          <a:p>
            <a:endParaRPr smtClean="0">
              <a:solidFill>
                <a:prstClr val="black"/>
              </a:solidFill>
            </a:endParaRPr>
          </a:p>
        </p:txBody>
      </p:sp>
      <p:sp>
        <p:nvSpPr>
          <p:cNvPr id="123" name="object 123"/>
          <p:cNvSpPr/>
          <p:nvPr/>
        </p:nvSpPr>
        <p:spPr>
          <a:xfrm>
            <a:off x="1459574" y="3313133"/>
            <a:ext cx="0" cy="117475"/>
          </a:xfrm>
          <a:custGeom>
            <a:avLst/>
            <a:gdLst/>
            <a:ahLst/>
            <a:cxnLst/>
            <a:rect l="l" t="t" r="r" b="b"/>
            <a:pathLst>
              <a:path h="117475">
                <a:moveTo>
                  <a:pt x="0" y="116940"/>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124" name="object 124"/>
          <p:cNvSpPr/>
          <p:nvPr/>
        </p:nvSpPr>
        <p:spPr>
          <a:xfrm>
            <a:off x="1492470" y="3348197"/>
            <a:ext cx="61787" cy="87255"/>
          </a:xfrm>
          <a:prstGeom prst="rect">
            <a:avLst/>
          </a:prstGeom>
          <a:blipFill>
            <a:blip r:embed="rId63" cstate="print"/>
            <a:stretch>
              <a:fillRect/>
            </a:stretch>
          </a:blipFill>
        </p:spPr>
        <p:txBody>
          <a:bodyPr wrap="square" lIns="0" tIns="0" rIns="0" bIns="0" rtlCol="0"/>
          <a:lstStyle/>
          <a:p>
            <a:endParaRPr smtClean="0">
              <a:solidFill>
                <a:prstClr val="black"/>
              </a:solidFill>
            </a:endParaRPr>
          </a:p>
        </p:txBody>
      </p:sp>
      <p:sp>
        <p:nvSpPr>
          <p:cNvPr id="125" name="object 125"/>
          <p:cNvSpPr/>
          <p:nvPr/>
        </p:nvSpPr>
        <p:spPr>
          <a:xfrm>
            <a:off x="1587142" y="3313133"/>
            <a:ext cx="0" cy="117475"/>
          </a:xfrm>
          <a:custGeom>
            <a:avLst/>
            <a:gdLst/>
            <a:ahLst/>
            <a:cxnLst/>
            <a:rect l="l" t="t" r="r" b="b"/>
            <a:pathLst>
              <a:path h="117475">
                <a:moveTo>
                  <a:pt x="0" y="116940"/>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126" name="object 126"/>
          <p:cNvSpPr/>
          <p:nvPr/>
        </p:nvSpPr>
        <p:spPr>
          <a:xfrm>
            <a:off x="1620038" y="3348197"/>
            <a:ext cx="151080" cy="125507"/>
          </a:xfrm>
          <a:prstGeom prst="rect">
            <a:avLst/>
          </a:prstGeom>
          <a:blipFill>
            <a:blip r:embed="rId64" cstate="print"/>
            <a:stretch>
              <a:fillRect/>
            </a:stretch>
          </a:blipFill>
        </p:spPr>
        <p:txBody>
          <a:bodyPr wrap="square" lIns="0" tIns="0" rIns="0" bIns="0" rtlCol="0"/>
          <a:lstStyle/>
          <a:p>
            <a:endParaRPr smtClean="0">
              <a:solidFill>
                <a:prstClr val="black"/>
              </a:solidFill>
            </a:endParaRPr>
          </a:p>
        </p:txBody>
      </p:sp>
      <p:sp>
        <p:nvSpPr>
          <p:cNvPr id="127" name="object 127"/>
          <p:cNvSpPr/>
          <p:nvPr/>
        </p:nvSpPr>
        <p:spPr>
          <a:xfrm>
            <a:off x="1007719" y="4560690"/>
            <a:ext cx="253136" cy="309098"/>
          </a:xfrm>
          <a:prstGeom prst="rect">
            <a:avLst/>
          </a:prstGeom>
          <a:blipFill>
            <a:blip r:embed="rId65" cstate="print"/>
            <a:stretch>
              <a:fillRect/>
            </a:stretch>
          </a:blipFill>
        </p:spPr>
        <p:txBody>
          <a:bodyPr wrap="square" lIns="0" tIns="0" rIns="0" bIns="0" rtlCol="0"/>
          <a:lstStyle/>
          <a:p>
            <a:endParaRPr smtClean="0">
              <a:solidFill>
                <a:prstClr val="black"/>
              </a:solidFill>
            </a:endParaRPr>
          </a:p>
        </p:txBody>
      </p:sp>
      <p:sp>
        <p:nvSpPr>
          <p:cNvPr id="128" name="object 128"/>
          <p:cNvSpPr/>
          <p:nvPr/>
        </p:nvSpPr>
        <p:spPr>
          <a:xfrm>
            <a:off x="1293743" y="4566069"/>
            <a:ext cx="76835" cy="0"/>
          </a:xfrm>
          <a:custGeom>
            <a:avLst/>
            <a:gdLst/>
            <a:ahLst/>
            <a:cxnLst/>
            <a:rect l="l" t="t" r="r" b="b"/>
            <a:pathLst>
              <a:path w="76834">
                <a:moveTo>
                  <a:pt x="0" y="0"/>
                </a:moveTo>
                <a:lnTo>
                  <a:pt x="76538" y="0"/>
                </a:lnTo>
              </a:path>
            </a:pathLst>
          </a:custGeom>
          <a:ln w="10752">
            <a:solidFill>
              <a:srgbClr val="000000"/>
            </a:solidFill>
          </a:ln>
        </p:spPr>
        <p:txBody>
          <a:bodyPr wrap="square" lIns="0" tIns="0" rIns="0" bIns="0" rtlCol="0"/>
          <a:lstStyle/>
          <a:p>
            <a:endParaRPr smtClean="0">
              <a:solidFill>
                <a:prstClr val="black"/>
              </a:solidFill>
            </a:endParaRPr>
          </a:p>
        </p:txBody>
      </p:sp>
      <p:sp>
        <p:nvSpPr>
          <p:cNvPr id="129" name="object 129"/>
          <p:cNvSpPr/>
          <p:nvPr/>
        </p:nvSpPr>
        <p:spPr>
          <a:xfrm>
            <a:off x="1332018" y="4566069"/>
            <a:ext cx="0" cy="114935"/>
          </a:xfrm>
          <a:custGeom>
            <a:avLst/>
            <a:gdLst/>
            <a:ahLst/>
            <a:cxnLst/>
            <a:rect l="l" t="t" r="r" b="b"/>
            <a:pathLst>
              <a:path h="114935">
                <a:moveTo>
                  <a:pt x="0" y="0"/>
                </a:moveTo>
                <a:lnTo>
                  <a:pt x="0" y="114751"/>
                </a:lnTo>
              </a:path>
            </a:pathLst>
          </a:custGeom>
          <a:ln w="10758">
            <a:solidFill>
              <a:srgbClr val="000000"/>
            </a:solidFill>
          </a:ln>
        </p:spPr>
        <p:txBody>
          <a:bodyPr wrap="square" lIns="0" tIns="0" rIns="0" bIns="0" rtlCol="0"/>
          <a:lstStyle/>
          <a:p>
            <a:endParaRPr smtClean="0">
              <a:solidFill>
                <a:prstClr val="black"/>
              </a:solidFill>
            </a:endParaRPr>
          </a:p>
        </p:txBody>
      </p:sp>
      <p:sp>
        <p:nvSpPr>
          <p:cNvPr id="130" name="object 130"/>
          <p:cNvSpPr/>
          <p:nvPr/>
        </p:nvSpPr>
        <p:spPr>
          <a:xfrm>
            <a:off x="1288366" y="4744292"/>
            <a:ext cx="163841" cy="125496"/>
          </a:xfrm>
          <a:prstGeom prst="rect">
            <a:avLst/>
          </a:prstGeom>
          <a:blipFill>
            <a:blip r:embed="rId66" cstate="print"/>
            <a:stretch>
              <a:fillRect/>
            </a:stretch>
          </a:blipFill>
        </p:spPr>
        <p:txBody>
          <a:bodyPr wrap="square" lIns="0" tIns="0" rIns="0" bIns="0" rtlCol="0"/>
          <a:lstStyle/>
          <a:p>
            <a:endParaRPr smtClean="0">
              <a:solidFill>
                <a:prstClr val="black"/>
              </a:solidFill>
            </a:endParaRPr>
          </a:p>
        </p:txBody>
      </p:sp>
      <p:sp>
        <p:nvSpPr>
          <p:cNvPr id="131" name="object 131"/>
          <p:cNvSpPr/>
          <p:nvPr/>
        </p:nvSpPr>
        <p:spPr>
          <a:xfrm>
            <a:off x="1479715" y="4782534"/>
            <a:ext cx="151077" cy="87255"/>
          </a:xfrm>
          <a:prstGeom prst="rect">
            <a:avLst/>
          </a:prstGeom>
          <a:blipFill>
            <a:blip r:embed="rId67" cstate="print"/>
            <a:stretch>
              <a:fillRect/>
            </a:stretch>
          </a:blipFill>
        </p:spPr>
        <p:txBody>
          <a:bodyPr wrap="square" lIns="0" tIns="0" rIns="0" bIns="0" rtlCol="0"/>
          <a:lstStyle/>
          <a:p>
            <a:endParaRPr smtClean="0">
              <a:solidFill>
                <a:prstClr val="black"/>
              </a:solidFill>
            </a:endParaRPr>
          </a:p>
        </p:txBody>
      </p:sp>
      <p:sp>
        <p:nvSpPr>
          <p:cNvPr id="132" name="object 132"/>
          <p:cNvSpPr/>
          <p:nvPr/>
        </p:nvSpPr>
        <p:spPr>
          <a:xfrm>
            <a:off x="1663680" y="4787913"/>
            <a:ext cx="38735" cy="0"/>
          </a:xfrm>
          <a:custGeom>
            <a:avLst/>
            <a:gdLst/>
            <a:ahLst/>
            <a:cxnLst/>
            <a:rect l="l" t="t" r="r" b="b"/>
            <a:pathLst>
              <a:path w="38735">
                <a:moveTo>
                  <a:pt x="0" y="0"/>
                </a:moveTo>
                <a:lnTo>
                  <a:pt x="38275" y="0"/>
                </a:lnTo>
              </a:path>
            </a:pathLst>
          </a:custGeom>
          <a:ln w="10752">
            <a:solidFill>
              <a:srgbClr val="000000"/>
            </a:solidFill>
          </a:ln>
        </p:spPr>
        <p:txBody>
          <a:bodyPr wrap="square" lIns="0" tIns="0" rIns="0" bIns="0" rtlCol="0"/>
          <a:lstStyle/>
          <a:p>
            <a:endParaRPr smtClean="0">
              <a:solidFill>
                <a:prstClr val="black"/>
              </a:solidFill>
            </a:endParaRPr>
          </a:p>
        </p:txBody>
      </p:sp>
      <p:sp>
        <p:nvSpPr>
          <p:cNvPr id="133" name="object 133"/>
          <p:cNvSpPr/>
          <p:nvPr/>
        </p:nvSpPr>
        <p:spPr>
          <a:xfrm>
            <a:off x="1676434" y="4749671"/>
            <a:ext cx="0" cy="114935"/>
          </a:xfrm>
          <a:custGeom>
            <a:avLst/>
            <a:gdLst/>
            <a:ahLst/>
            <a:cxnLst/>
            <a:rect l="l" t="t" r="r" b="b"/>
            <a:pathLst>
              <a:path h="114935">
                <a:moveTo>
                  <a:pt x="0" y="0"/>
                </a:moveTo>
                <a:lnTo>
                  <a:pt x="0" y="114739"/>
                </a:lnTo>
              </a:path>
            </a:pathLst>
          </a:custGeom>
          <a:ln w="10758">
            <a:solidFill>
              <a:srgbClr val="000000"/>
            </a:solidFill>
          </a:ln>
        </p:spPr>
        <p:txBody>
          <a:bodyPr wrap="square" lIns="0" tIns="0" rIns="0" bIns="0" rtlCol="0"/>
          <a:lstStyle/>
          <a:p>
            <a:endParaRPr smtClean="0">
              <a:solidFill>
                <a:prstClr val="black"/>
              </a:solidFill>
            </a:endParaRPr>
          </a:p>
        </p:txBody>
      </p:sp>
      <p:sp>
        <p:nvSpPr>
          <p:cNvPr id="134" name="object 134"/>
          <p:cNvSpPr/>
          <p:nvPr/>
        </p:nvSpPr>
        <p:spPr>
          <a:xfrm>
            <a:off x="1734840" y="4782535"/>
            <a:ext cx="61787" cy="87253"/>
          </a:xfrm>
          <a:prstGeom prst="rect">
            <a:avLst/>
          </a:prstGeom>
          <a:blipFill>
            <a:blip r:embed="rId68" cstate="print"/>
            <a:stretch>
              <a:fillRect/>
            </a:stretch>
          </a:blipFill>
        </p:spPr>
        <p:txBody>
          <a:bodyPr wrap="square" lIns="0" tIns="0" rIns="0" bIns="0" rtlCol="0"/>
          <a:lstStyle/>
          <a:p>
            <a:endParaRPr smtClean="0">
              <a:solidFill>
                <a:prstClr val="black"/>
              </a:solidFill>
            </a:endParaRPr>
          </a:p>
        </p:txBody>
      </p:sp>
      <p:sp>
        <p:nvSpPr>
          <p:cNvPr id="135" name="object 135"/>
          <p:cNvSpPr/>
          <p:nvPr/>
        </p:nvSpPr>
        <p:spPr>
          <a:xfrm>
            <a:off x="1829523" y="4747475"/>
            <a:ext cx="0" cy="117475"/>
          </a:xfrm>
          <a:custGeom>
            <a:avLst/>
            <a:gdLst/>
            <a:ahLst/>
            <a:cxnLst/>
            <a:rect l="l" t="t" r="r" b="b"/>
            <a:pathLst>
              <a:path h="117475">
                <a:moveTo>
                  <a:pt x="0" y="116934"/>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136" name="object 136"/>
          <p:cNvSpPr/>
          <p:nvPr/>
        </p:nvSpPr>
        <p:spPr>
          <a:xfrm>
            <a:off x="1862407" y="4782534"/>
            <a:ext cx="61787" cy="87255"/>
          </a:xfrm>
          <a:prstGeom prst="rect">
            <a:avLst/>
          </a:prstGeom>
          <a:blipFill>
            <a:blip r:embed="rId69" cstate="print"/>
            <a:stretch>
              <a:fillRect/>
            </a:stretch>
          </a:blipFill>
        </p:spPr>
        <p:txBody>
          <a:bodyPr wrap="square" lIns="0" tIns="0" rIns="0" bIns="0" rtlCol="0"/>
          <a:lstStyle/>
          <a:p>
            <a:endParaRPr smtClean="0">
              <a:solidFill>
                <a:prstClr val="black"/>
              </a:solidFill>
            </a:endParaRPr>
          </a:p>
        </p:txBody>
      </p:sp>
      <p:sp>
        <p:nvSpPr>
          <p:cNvPr id="137" name="object 137"/>
          <p:cNvSpPr/>
          <p:nvPr/>
        </p:nvSpPr>
        <p:spPr>
          <a:xfrm>
            <a:off x="1957079" y="4747475"/>
            <a:ext cx="0" cy="117475"/>
          </a:xfrm>
          <a:custGeom>
            <a:avLst/>
            <a:gdLst/>
            <a:ahLst/>
            <a:cxnLst/>
            <a:rect l="l" t="t" r="r" b="b"/>
            <a:pathLst>
              <a:path h="117475">
                <a:moveTo>
                  <a:pt x="0" y="116934"/>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138" name="object 138"/>
          <p:cNvSpPr/>
          <p:nvPr/>
        </p:nvSpPr>
        <p:spPr>
          <a:xfrm>
            <a:off x="1989975" y="4782534"/>
            <a:ext cx="151080" cy="125507"/>
          </a:xfrm>
          <a:prstGeom prst="rect">
            <a:avLst/>
          </a:prstGeom>
          <a:blipFill>
            <a:blip r:embed="rId70" cstate="print"/>
            <a:stretch>
              <a:fillRect/>
            </a:stretch>
          </a:blipFill>
        </p:spPr>
        <p:txBody>
          <a:bodyPr wrap="square" lIns="0" tIns="0" rIns="0" bIns="0" rtlCol="0"/>
          <a:lstStyle/>
          <a:p>
            <a:endParaRPr smtClean="0">
              <a:solidFill>
                <a:prstClr val="black"/>
              </a:solidFill>
            </a:endParaRPr>
          </a:p>
        </p:txBody>
      </p:sp>
      <p:sp>
        <p:nvSpPr>
          <p:cNvPr id="139" name="object 139"/>
          <p:cNvSpPr/>
          <p:nvPr/>
        </p:nvSpPr>
        <p:spPr>
          <a:xfrm>
            <a:off x="1293743" y="6038660"/>
            <a:ext cx="0" cy="76835"/>
          </a:xfrm>
          <a:custGeom>
            <a:avLst/>
            <a:gdLst/>
            <a:ahLst/>
            <a:cxnLst/>
            <a:rect l="l" t="t" r="r" b="b"/>
            <a:pathLst>
              <a:path h="76835">
                <a:moveTo>
                  <a:pt x="0" y="76496"/>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140" name="object 140"/>
          <p:cNvSpPr/>
          <p:nvPr/>
        </p:nvSpPr>
        <p:spPr>
          <a:xfrm>
            <a:off x="1293743" y="6038660"/>
            <a:ext cx="26034" cy="0"/>
          </a:xfrm>
          <a:custGeom>
            <a:avLst/>
            <a:gdLst/>
            <a:ahLst/>
            <a:cxnLst/>
            <a:rect l="l" t="t" r="r" b="b"/>
            <a:pathLst>
              <a:path w="26034">
                <a:moveTo>
                  <a:pt x="0" y="0"/>
                </a:moveTo>
                <a:lnTo>
                  <a:pt x="25508" y="0"/>
                </a:lnTo>
              </a:path>
            </a:pathLst>
          </a:custGeom>
          <a:ln w="10752">
            <a:solidFill>
              <a:srgbClr val="000000"/>
            </a:solidFill>
          </a:ln>
        </p:spPr>
        <p:txBody>
          <a:bodyPr wrap="square" lIns="0" tIns="0" rIns="0" bIns="0" rtlCol="0"/>
          <a:lstStyle/>
          <a:p>
            <a:endParaRPr smtClean="0">
              <a:solidFill>
                <a:prstClr val="black"/>
              </a:solidFill>
            </a:endParaRPr>
          </a:p>
        </p:txBody>
      </p:sp>
      <p:sp>
        <p:nvSpPr>
          <p:cNvPr id="141" name="object 141"/>
          <p:cNvSpPr/>
          <p:nvPr/>
        </p:nvSpPr>
        <p:spPr>
          <a:xfrm>
            <a:off x="1319251" y="6038660"/>
            <a:ext cx="13335" cy="13335"/>
          </a:xfrm>
          <a:custGeom>
            <a:avLst/>
            <a:gdLst/>
            <a:ahLst/>
            <a:cxnLst/>
            <a:rect l="l" t="t" r="r" b="b"/>
            <a:pathLst>
              <a:path w="13334" h="13335">
                <a:moveTo>
                  <a:pt x="12754" y="12747"/>
                </a:moveTo>
                <a:lnTo>
                  <a:pt x="12754" y="12508"/>
                </a:lnTo>
                <a:lnTo>
                  <a:pt x="12754" y="12269"/>
                </a:lnTo>
                <a:lnTo>
                  <a:pt x="12742" y="12030"/>
                </a:lnTo>
                <a:lnTo>
                  <a:pt x="12718" y="11791"/>
                </a:lnTo>
                <a:lnTo>
                  <a:pt x="12706" y="11552"/>
                </a:lnTo>
                <a:lnTo>
                  <a:pt x="12682" y="11313"/>
                </a:lnTo>
                <a:lnTo>
                  <a:pt x="12646" y="11086"/>
                </a:lnTo>
                <a:lnTo>
                  <a:pt x="12610" y="10847"/>
                </a:lnTo>
                <a:lnTo>
                  <a:pt x="12575" y="10608"/>
                </a:lnTo>
                <a:lnTo>
                  <a:pt x="12539" y="10370"/>
                </a:lnTo>
                <a:lnTo>
                  <a:pt x="12491" y="10143"/>
                </a:lnTo>
                <a:lnTo>
                  <a:pt x="12443" y="9904"/>
                </a:lnTo>
                <a:lnTo>
                  <a:pt x="12383" y="9677"/>
                </a:lnTo>
                <a:lnTo>
                  <a:pt x="12324" y="9438"/>
                </a:lnTo>
                <a:lnTo>
                  <a:pt x="12264" y="9211"/>
                </a:lnTo>
                <a:lnTo>
                  <a:pt x="12192" y="8984"/>
                </a:lnTo>
                <a:lnTo>
                  <a:pt x="12120" y="8757"/>
                </a:lnTo>
                <a:lnTo>
                  <a:pt x="12037" y="8530"/>
                </a:lnTo>
                <a:lnTo>
                  <a:pt x="11953" y="8303"/>
                </a:lnTo>
                <a:lnTo>
                  <a:pt x="11869" y="8076"/>
                </a:lnTo>
                <a:lnTo>
                  <a:pt x="11786" y="7861"/>
                </a:lnTo>
                <a:lnTo>
                  <a:pt x="11690" y="7646"/>
                </a:lnTo>
                <a:lnTo>
                  <a:pt x="11594" y="7419"/>
                </a:lnTo>
                <a:lnTo>
                  <a:pt x="11487" y="7204"/>
                </a:lnTo>
                <a:lnTo>
                  <a:pt x="11379" y="6989"/>
                </a:lnTo>
                <a:lnTo>
                  <a:pt x="11272" y="6773"/>
                </a:lnTo>
                <a:lnTo>
                  <a:pt x="11164" y="6570"/>
                </a:lnTo>
                <a:lnTo>
                  <a:pt x="11045" y="6355"/>
                </a:lnTo>
                <a:lnTo>
                  <a:pt x="10925" y="6152"/>
                </a:lnTo>
                <a:lnTo>
                  <a:pt x="10794" y="5949"/>
                </a:lnTo>
                <a:lnTo>
                  <a:pt x="10662" y="5746"/>
                </a:lnTo>
                <a:lnTo>
                  <a:pt x="10531" y="5555"/>
                </a:lnTo>
                <a:lnTo>
                  <a:pt x="10399" y="5352"/>
                </a:lnTo>
                <a:lnTo>
                  <a:pt x="10256" y="5161"/>
                </a:lnTo>
                <a:lnTo>
                  <a:pt x="10112" y="4969"/>
                </a:lnTo>
                <a:lnTo>
                  <a:pt x="9969" y="4790"/>
                </a:lnTo>
                <a:lnTo>
                  <a:pt x="9813" y="4599"/>
                </a:lnTo>
                <a:lnTo>
                  <a:pt x="9658" y="4420"/>
                </a:lnTo>
                <a:lnTo>
                  <a:pt x="9503" y="4241"/>
                </a:lnTo>
                <a:lnTo>
                  <a:pt x="9335" y="4061"/>
                </a:lnTo>
                <a:lnTo>
                  <a:pt x="9180" y="3882"/>
                </a:lnTo>
                <a:lnTo>
                  <a:pt x="9012" y="3715"/>
                </a:lnTo>
                <a:lnTo>
                  <a:pt x="8833" y="3548"/>
                </a:lnTo>
                <a:lnTo>
                  <a:pt x="8666" y="3392"/>
                </a:lnTo>
                <a:lnTo>
                  <a:pt x="8486" y="3225"/>
                </a:lnTo>
                <a:lnTo>
                  <a:pt x="8307" y="3070"/>
                </a:lnTo>
                <a:lnTo>
                  <a:pt x="8128" y="2915"/>
                </a:lnTo>
                <a:lnTo>
                  <a:pt x="7937" y="2759"/>
                </a:lnTo>
                <a:lnTo>
                  <a:pt x="7745" y="2616"/>
                </a:lnTo>
                <a:lnTo>
                  <a:pt x="7554" y="2473"/>
                </a:lnTo>
                <a:lnTo>
                  <a:pt x="7363" y="2341"/>
                </a:lnTo>
                <a:lnTo>
                  <a:pt x="7172" y="2198"/>
                </a:lnTo>
                <a:lnTo>
                  <a:pt x="6968" y="2066"/>
                </a:lnTo>
                <a:lnTo>
                  <a:pt x="6765" y="1935"/>
                </a:lnTo>
                <a:lnTo>
                  <a:pt x="6562" y="1815"/>
                </a:lnTo>
                <a:lnTo>
                  <a:pt x="6359" y="1696"/>
                </a:lnTo>
                <a:lnTo>
                  <a:pt x="6144" y="1577"/>
                </a:lnTo>
                <a:lnTo>
                  <a:pt x="5940" y="1457"/>
                </a:lnTo>
                <a:lnTo>
                  <a:pt x="5725" y="1350"/>
                </a:lnTo>
                <a:lnTo>
                  <a:pt x="5510" y="1254"/>
                </a:lnTo>
                <a:lnTo>
                  <a:pt x="5295" y="1146"/>
                </a:lnTo>
                <a:lnTo>
                  <a:pt x="5068" y="1051"/>
                </a:lnTo>
                <a:lnTo>
                  <a:pt x="4853" y="955"/>
                </a:lnTo>
                <a:lnTo>
                  <a:pt x="4637" y="872"/>
                </a:lnTo>
                <a:lnTo>
                  <a:pt x="4410" y="788"/>
                </a:lnTo>
                <a:lnTo>
                  <a:pt x="4183" y="704"/>
                </a:lnTo>
                <a:lnTo>
                  <a:pt x="3956" y="633"/>
                </a:lnTo>
                <a:lnTo>
                  <a:pt x="3729" y="561"/>
                </a:lnTo>
                <a:lnTo>
                  <a:pt x="3502" y="489"/>
                </a:lnTo>
                <a:lnTo>
                  <a:pt x="3263" y="430"/>
                </a:lnTo>
                <a:lnTo>
                  <a:pt x="3036" y="370"/>
                </a:lnTo>
                <a:lnTo>
                  <a:pt x="2809" y="310"/>
                </a:lnTo>
                <a:lnTo>
                  <a:pt x="2570" y="262"/>
                </a:lnTo>
                <a:lnTo>
                  <a:pt x="2330" y="215"/>
                </a:lnTo>
                <a:lnTo>
                  <a:pt x="2103" y="179"/>
                </a:lnTo>
                <a:lnTo>
                  <a:pt x="1864" y="131"/>
                </a:lnTo>
                <a:lnTo>
                  <a:pt x="1625" y="107"/>
                </a:lnTo>
                <a:lnTo>
                  <a:pt x="1386" y="71"/>
                </a:lnTo>
                <a:lnTo>
                  <a:pt x="1147" y="47"/>
                </a:lnTo>
                <a:lnTo>
                  <a:pt x="908" y="35"/>
                </a:lnTo>
                <a:lnTo>
                  <a:pt x="681" y="11"/>
                </a:lnTo>
                <a:lnTo>
                  <a:pt x="442" y="11"/>
                </a:lnTo>
                <a:lnTo>
                  <a:pt x="203" y="0"/>
                </a:lnTo>
                <a:lnTo>
                  <a:pt x="0" y="0"/>
                </a:lnTo>
              </a:path>
            </a:pathLst>
          </a:custGeom>
          <a:ln w="10755">
            <a:solidFill>
              <a:srgbClr val="000000"/>
            </a:solidFill>
          </a:ln>
        </p:spPr>
        <p:txBody>
          <a:bodyPr wrap="square" lIns="0" tIns="0" rIns="0" bIns="0" rtlCol="0"/>
          <a:lstStyle/>
          <a:p>
            <a:endParaRPr smtClean="0">
              <a:solidFill>
                <a:prstClr val="black"/>
              </a:solidFill>
            </a:endParaRPr>
          </a:p>
        </p:txBody>
      </p:sp>
      <p:sp>
        <p:nvSpPr>
          <p:cNvPr id="142" name="object 142"/>
          <p:cNvSpPr/>
          <p:nvPr/>
        </p:nvSpPr>
        <p:spPr>
          <a:xfrm>
            <a:off x="1364902" y="6033283"/>
            <a:ext cx="61787" cy="87250"/>
          </a:xfrm>
          <a:prstGeom prst="rect">
            <a:avLst/>
          </a:prstGeom>
          <a:blipFill>
            <a:blip r:embed="rId71" cstate="print"/>
            <a:stretch>
              <a:fillRect/>
            </a:stretch>
          </a:blipFill>
        </p:spPr>
        <p:txBody>
          <a:bodyPr wrap="square" lIns="0" tIns="0" rIns="0" bIns="0" rtlCol="0"/>
          <a:lstStyle/>
          <a:p>
            <a:endParaRPr smtClean="0">
              <a:solidFill>
                <a:prstClr val="black"/>
              </a:solidFill>
            </a:endParaRPr>
          </a:p>
        </p:txBody>
      </p:sp>
      <p:sp>
        <p:nvSpPr>
          <p:cNvPr id="143" name="object 143"/>
          <p:cNvSpPr/>
          <p:nvPr/>
        </p:nvSpPr>
        <p:spPr>
          <a:xfrm>
            <a:off x="1007719" y="5995026"/>
            <a:ext cx="253127" cy="309111"/>
          </a:xfrm>
          <a:prstGeom prst="rect">
            <a:avLst/>
          </a:prstGeom>
          <a:blipFill>
            <a:blip r:embed="rId72" cstate="print"/>
            <a:stretch>
              <a:fillRect/>
            </a:stretch>
          </a:blipFill>
        </p:spPr>
        <p:txBody>
          <a:bodyPr wrap="square" lIns="0" tIns="0" rIns="0" bIns="0" rtlCol="0"/>
          <a:lstStyle/>
          <a:p>
            <a:endParaRPr smtClean="0">
              <a:solidFill>
                <a:prstClr val="black"/>
              </a:solidFill>
            </a:endParaRPr>
          </a:p>
        </p:txBody>
      </p:sp>
      <p:sp>
        <p:nvSpPr>
          <p:cNvPr id="144" name="object 144"/>
          <p:cNvSpPr/>
          <p:nvPr/>
        </p:nvSpPr>
        <p:spPr>
          <a:xfrm>
            <a:off x="1288366" y="6178629"/>
            <a:ext cx="163841" cy="125508"/>
          </a:xfrm>
          <a:prstGeom prst="rect">
            <a:avLst/>
          </a:prstGeom>
          <a:blipFill>
            <a:blip r:embed="rId73" cstate="print"/>
            <a:stretch>
              <a:fillRect/>
            </a:stretch>
          </a:blipFill>
        </p:spPr>
        <p:txBody>
          <a:bodyPr wrap="square" lIns="0" tIns="0" rIns="0" bIns="0" rtlCol="0"/>
          <a:lstStyle/>
          <a:p>
            <a:endParaRPr smtClean="0">
              <a:solidFill>
                <a:prstClr val="black"/>
              </a:solidFill>
            </a:endParaRPr>
          </a:p>
        </p:txBody>
      </p:sp>
      <p:sp>
        <p:nvSpPr>
          <p:cNvPr id="145" name="object 145"/>
          <p:cNvSpPr/>
          <p:nvPr/>
        </p:nvSpPr>
        <p:spPr>
          <a:xfrm>
            <a:off x="1479715" y="6216871"/>
            <a:ext cx="151077" cy="87266"/>
          </a:xfrm>
          <a:prstGeom prst="rect">
            <a:avLst/>
          </a:prstGeom>
          <a:blipFill>
            <a:blip r:embed="rId74" cstate="print"/>
            <a:stretch>
              <a:fillRect/>
            </a:stretch>
          </a:blipFill>
        </p:spPr>
        <p:txBody>
          <a:bodyPr wrap="square" lIns="0" tIns="0" rIns="0" bIns="0" rtlCol="0"/>
          <a:lstStyle/>
          <a:p>
            <a:endParaRPr smtClean="0">
              <a:solidFill>
                <a:prstClr val="black"/>
              </a:solidFill>
            </a:endParaRPr>
          </a:p>
        </p:txBody>
      </p:sp>
      <p:sp>
        <p:nvSpPr>
          <p:cNvPr id="146" name="object 146"/>
          <p:cNvSpPr/>
          <p:nvPr/>
        </p:nvSpPr>
        <p:spPr>
          <a:xfrm>
            <a:off x="1663680" y="6222250"/>
            <a:ext cx="38735" cy="0"/>
          </a:xfrm>
          <a:custGeom>
            <a:avLst/>
            <a:gdLst/>
            <a:ahLst/>
            <a:cxnLst/>
            <a:rect l="l" t="t" r="r" b="b"/>
            <a:pathLst>
              <a:path w="38735">
                <a:moveTo>
                  <a:pt x="0" y="0"/>
                </a:moveTo>
                <a:lnTo>
                  <a:pt x="38275" y="0"/>
                </a:lnTo>
              </a:path>
            </a:pathLst>
          </a:custGeom>
          <a:ln w="10752">
            <a:solidFill>
              <a:srgbClr val="000000"/>
            </a:solidFill>
          </a:ln>
        </p:spPr>
        <p:txBody>
          <a:bodyPr wrap="square" lIns="0" tIns="0" rIns="0" bIns="0" rtlCol="0"/>
          <a:lstStyle/>
          <a:p>
            <a:endParaRPr smtClean="0">
              <a:solidFill>
                <a:prstClr val="black"/>
              </a:solidFill>
            </a:endParaRPr>
          </a:p>
        </p:txBody>
      </p:sp>
      <p:sp>
        <p:nvSpPr>
          <p:cNvPr id="147" name="object 147"/>
          <p:cNvSpPr/>
          <p:nvPr/>
        </p:nvSpPr>
        <p:spPr>
          <a:xfrm>
            <a:off x="1676434" y="6184007"/>
            <a:ext cx="0" cy="114935"/>
          </a:xfrm>
          <a:custGeom>
            <a:avLst/>
            <a:gdLst/>
            <a:ahLst/>
            <a:cxnLst/>
            <a:rect l="l" t="t" r="r" b="b"/>
            <a:pathLst>
              <a:path h="114935">
                <a:moveTo>
                  <a:pt x="0" y="0"/>
                </a:moveTo>
                <a:lnTo>
                  <a:pt x="0" y="114751"/>
                </a:lnTo>
              </a:path>
            </a:pathLst>
          </a:custGeom>
          <a:ln w="10758">
            <a:solidFill>
              <a:srgbClr val="000000"/>
            </a:solidFill>
          </a:ln>
        </p:spPr>
        <p:txBody>
          <a:bodyPr wrap="square" lIns="0" tIns="0" rIns="0" bIns="0" rtlCol="0"/>
          <a:lstStyle/>
          <a:p>
            <a:endParaRPr smtClean="0">
              <a:solidFill>
                <a:prstClr val="black"/>
              </a:solidFill>
            </a:endParaRPr>
          </a:p>
        </p:txBody>
      </p:sp>
      <p:sp>
        <p:nvSpPr>
          <p:cNvPr id="148" name="object 148"/>
          <p:cNvSpPr/>
          <p:nvPr/>
        </p:nvSpPr>
        <p:spPr>
          <a:xfrm>
            <a:off x="1734840" y="6216872"/>
            <a:ext cx="61787" cy="87265"/>
          </a:xfrm>
          <a:prstGeom prst="rect">
            <a:avLst/>
          </a:prstGeom>
          <a:blipFill>
            <a:blip r:embed="rId75" cstate="print"/>
            <a:stretch>
              <a:fillRect/>
            </a:stretch>
          </a:blipFill>
        </p:spPr>
        <p:txBody>
          <a:bodyPr wrap="square" lIns="0" tIns="0" rIns="0" bIns="0" rtlCol="0"/>
          <a:lstStyle/>
          <a:p>
            <a:endParaRPr smtClean="0">
              <a:solidFill>
                <a:prstClr val="black"/>
              </a:solidFill>
            </a:endParaRPr>
          </a:p>
        </p:txBody>
      </p:sp>
      <p:sp>
        <p:nvSpPr>
          <p:cNvPr id="149" name="object 149"/>
          <p:cNvSpPr/>
          <p:nvPr/>
        </p:nvSpPr>
        <p:spPr>
          <a:xfrm>
            <a:off x="1829523" y="6181812"/>
            <a:ext cx="0" cy="117475"/>
          </a:xfrm>
          <a:custGeom>
            <a:avLst/>
            <a:gdLst/>
            <a:ahLst/>
            <a:cxnLst/>
            <a:rect l="l" t="t" r="r" b="b"/>
            <a:pathLst>
              <a:path h="117475">
                <a:moveTo>
                  <a:pt x="0" y="116946"/>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150" name="object 150"/>
          <p:cNvSpPr/>
          <p:nvPr/>
        </p:nvSpPr>
        <p:spPr>
          <a:xfrm>
            <a:off x="1862407" y="6216871"/>
            <a:ext cx="61787" cy="87266"/>
          </a:xfrm>
          <a:prstGeom prst="rect">
            <a:avLst/>
          </a:prstGeom>
          <a:blipFill>
            <a:blip r:embed="rId76" cstate="print"/>
            <a:stretch>
              <a:fillRect/>
            </a:stretch>
          </a:blipFill>
        </p:spPr>
        <p:txBody>
          <a:bodyPr wrap="square" lIns="0" tIns="0" rIns="0" bIns="0" rtlCol="0"/>
          <a:lstStyle/>
          <a:p>
            <a:endParaRPr smtClean="0">
              <a:solidFill>
                <a:prstClr val="black"/>
              </a:solidFill>
            </a:endParaRPr>
          </a:p>
        </p:txBody>
      </p:sp>
      <p:sp>
        <p:nvSpPr>
          <p:cNvPr id="151" name="object 151"/>
          <p:cNvSpPr/>
          <p:nvPr/>
        </p:nvSpPr>
        <p:spPr>
          <a:xfrm>
            <a:off x="1957079" y="6181812"/>
            <a:ext cx="0" cy="117475"/>
          </a:xfrm>
          <a:custGeom>
            <a:avLst/>
            <a:gdLst/>
            <a:ahLst/>
            <a:cxnLst/>
            <a:rect l="l" t="t" r="r" b="b"/>
            <a:pathLst>
              <a:path h="117475">
                <a:moveTo>
                  <a:pt x="0" y="116946"/>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152" name="object 152"/>
          <p:cNvSpPr/>
          <p:nvPr/>
        </p:nvSpPr>
        <p:spPr>
          <a:xfrm>
            <a:off x="1989975" y="6216871"/>
            <a:ext cx="151080" cy="125507"/>
          </a:xfrm>
          <a:prstGeom prst="rect">
            <a:avLst/>
          </a:prstGeom>
          <a:blipFill>
            <a:blip r:embed="rId77" cstate="print"/>
            <a:stretch>
              <a:fillRect/>
            </a:stretch>
          </a:blipFill>
        </p:spPr>
        <p:txBody>
          <a:bodyPr wrap="square" lIns="0" tIns="0" rIns="0" bIns="0" rtlCol="0"/>
          <a:lstStyle/>
          <a:p>
            <a:endParaRPr smtClean="0">
              <a:solidFill>
                <a:prstClr val="black"/>
              </a:solidFill>
            </a:endParaRPr>
          </a:p>
        </p:txBody>
      </p:sp>
      <p:sp>
        <p:nvSpPr>
          <p:cNvPr id="153" name="object 153"/>
          <p:cNvSpPr/>
          <p:nvPr/>
        </p:nvSpPr>
        <p:spPr>
          <a:xfrm>
            <a:off x="1013098" y="5283237"/>
            <a:ext cx="0" cy="114935"/>
          </a:xfrm>
          <a:custGeom>
            <a:avLst/>
            <a:gdLst/>
            <a:ahLst/>
            <a:cxnLst/>
            <a:rect l="l" t="t" r="r" b="b"/>
            <a:pathLst>
              <a:path h="114935">
                <a:moveTo>
                  <a:pt x="0" y="0"/>
                </a:moveTo>
                <a:lnTo>
                  <a:pt x="0" y="114751"/>
                </a:lnTo>
              </a:path>
            </a:pathLst>
          </a:custGeom>
          <a:ln w="10758">
            <a:solidFill>
              <a:srgbClr val="000000"/>
            </a:solidFill>
          </a:ln>
        </p:spPr>
        <p:txBody>
          <a:bodyPr wrap="square" lIns="0" tIns="0" rIns="0" bIns="0" rtlCol="0"/>
          <a:lstStyle/>
          <a:p>
            <a:endParaRPr smtClean="0">
              <a:solidFill>
                <a:prstClr val="black"/>
              </a:solidFill>
            </a:endParaRPr>
          </a:p>
        </p:txBody>
      </p:sp>
      <p:sp>
        <p:nvSpPr>
          <p:cNvPr id="154" name="object 154"/>
          <p:cNvSpPr/>
          <p:nvPr/>
        </p:nvSpPr>
        <p:spPr>
          <a:xfrm>
            <a:off x="1076882" y="5283237"/>
            <a:ext cx="0" cy="114935"/>
          </a:xfrm>
          <a:custGeom>
            <a:avLst/>
            <a:gdLst/>
            <a:ahLst/>
            <a:cxnLst/>
            <a:rect l="l" t="t" r="r" b="b"/>
            <a:pathLst>
              <a:path h="114935">
                <a:moveTo>
                  <a:pt x="0" y="114751"/>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155" name="object 155"/>
          <p:cNvSpPr/>
          <p:nvPr/>
        </p:nvSpPr>
        <p:spPr>
          <a:xfrm>
            <a:off x="1013098" y="5334239"/>
            <a:ext cx="64135" cy="0"/>
          </a:xfrm>
          <a:custGeom>
            <a:avLst/>
            <a:gdLst/>
            <a:ahLst/>
            <a:cxnLst/>
            <a:rect l="l" t="t" r="r" b="b"/>
            <a:pathLst>
              <a:path w="64134">
                <a:moveTo>
                  <a:pt x="0" y="0"/>
                </a:moveTo>
                <a:lnTo>
                  <a:pt x="63783" y="0"/>
                </a:lnTo>
              </a:path>
            </a:pathLst>
          </a:custGeom>
          <a:ln w="10752">
            <a:solidFill>
              <a:srgbClr val="000000"/>
            </a:solidFill>
          </a:ln>
        </p:spPr>
        <p:txBody>
          <a:bodyPr wrap="square" lIns="0" tIns="0" rIns="0" bIns="0" rtlCol="0"/>
          <a:lstStyle/>
          <a:p>
            <a:endParaRPr smtClean="0">
              <a:solidFill>
                <a:prstClr val="black"/>
              </a:solidFill>
            </a:endParaRPr>
          </a:p>
        </p:txBody>
      </p:sp>
      <p:sp>
        <p:nvSpPr>
          <p:cNvPr id="156" name="object 156"/>
          <p:cNvSpPr/>
          <p:nvPr/>
        </p:nvSpPr>
        <p:spPr>
          <a:xfrm>
            <a:off x="1115145" y="5321491"/>
            <a:ext cx="26034" cy="76835"/>
          </a:xfrm>
          <a:custGeom>
            <a:avLst/>
            <a:gdLst/>
            <a:ahLst/>
            <a:cxnLst/>
            <a:rect l="l" t="t" r="r" b="b"/>
            <a:pathLst>
              <a:path w="26034" h="76835">
                <a:moveTo>
                  <a:pt x="0" y="0"/>
                </a:moveTo>
                <a:lnTo>
                  <a:pt x="25520" y="76496"/>
                </a:lnTo>
              </a:path>
            </a:pathLst>
          </a:custGeom>
          <a:ln w="10757">
            <a:solidFill>
              <a:srgbClr val="000000"/>
            </a:solidFill>
          </a:ln>
        </p:spPr>
        <p:txBody>
          <a:bodyPr wrap="square" lIns="0" tIns="0" rIns="0" bIns="0" rtlCol="0"/>
          <a:lstStyle/>
          <a:p>
            <a:endParaRPr smtClean="0">
              <a:solidFill>
                <a:prstClr val="black"/>
              </a:solidFill>
            </a:endParaRPr>
          </a:p>
        </p:txBody>
      </p:sp>
      <p:sp>
        <p:nvSpPr>
          <p:cNvPr id="157" name="object 157"/>
          <p:cNvSpPr/>
          <p:nvPr/>
        </p:nvSpPr>
        <p:spPr>
          <a:xfrm>
            <a:off x="1130816" y="5321491"/>
            <a:ext cx="35560" cy="106045"/>
          </a:xfrm>
          <a:custGeom>
            <a:avLst/>
            <a:gdLst/>
            <a:ahLst/>
            <a:cxnLst/>
            <a:rect l="l" t="t" r="r" b="b"/>
            <a:pathLst>
              <a:path w="35559" h="106045">
                <a:moveTo>
                  <a:pt x="35358" y="0"/>
                </a:moveTo>
                <a:lnTo>
                  <a:pt x="0" y="106029"/>
                </a:lnTo>
              </a:path>
            </a:pathLst>
          </a:custGeom>
          <a:ln w="10757">
            <a:solidFill>
              <a:srgbClr val="000000"/>
            </a:solidFill>
          </a:ln>
        </p:spPr>
        <p:txBody>
          <a:bodyPr wrap="square" lIns="0" tIns="0" rIns="0" bIns="0" rtlCol="0"/>
          <a:lstStyle/>
          <a:p>
            <a:endParaRPr smtClean="0">
              <a:solidFill>
                <a:prstClr val="black"/>
              </a:solidFill>
            </a:endParaRPr>
          </a:p>
        </p:txBody>
      </p:sp>
      <p:sp>
        <p:nvSpPr>
          <p:cNvPr id="158" name="object 158"/>
          <p:cNvSpPr/>
          <p:nvPr/>
        </p:nvSpPr>
        <p:spPr>
          <a:xfrm>
            <a:off x="1118707" y="5427509"/>
            <a:ext cx="12700" cy="8890"/>
          </a:xfrm>
          <a:custGeom>
            <a:avLst/>
            <a:gdLst/>
            <a:ahLst/>
            <a:cxnLst/>
            <a:rect l="l" t="t" r="r" b="b"/>
            <a:pathLst>
              <a:path w="12700" h="8889">
                <a:moveTo>
                  <a:pt x="0" y="8733"/>
                </a:moveTo>
                <a:lnTo>
                  <a:pt x="239" y="8721"/>
                </a:lnTo>
                <a:lnTo>
                  <a:pt x="478" y="8721"/>
                </a:lnTo>
                <a:lnTo>
                  <a:pt x="717" y="8709"/>
                </a:lnTo>
                <a:lnTo>
                  <a:pt x="956" y="8697"/>
                </a:lnTo>
                <a:lnTo>
                  <a:pt x="1195" y="8673"/>
                </a:lnTo>
                <a:lnTo>
                  <a:pt x="1434" y="8649"/>
                </a:lnTo>
                <a:lnTo>
                  <a:pt x="1673" y="8613"/>
                </a:lnTo>
                <a:lnTo>
                  <a:pt x="1912" y="8589"/>
                </a:lnTo>
                <a:lnTo>
                  <a:pt x="2151" y="8542"/>
                </a:lnTo>
                <a:lnTo>
                  <a:pt x="2378" y="8506"/>
                </a:lnTo>
                <a:lnTo>
                  <a:pt x="2617" y="8458"/>
                </a:lnTo>
                <a:lnTo>
                  <a:pt x="2844" y="8410"/>
                </a:lnTo>
                <a:lnTo>
                  <a:pt x="3084" y="8350"/>
                </a:lnTo>
                <a:lnTo>
                  <a:pt x="3311" y="8291"/>
                </a:lnTo>
                <a:lnTo>
                  <a:pt x="3538" y="8231"/>
                </a:lnTo>
                <a:lnTo>
                  <a:pt x="3777" y="8159"/>
                </a:lnTo>
                <a:lnTo>
                  <a:pt x="4004" y="8088"/>
                </a:lnTo>
                <a:lnTo>
                  <a:pt x="4231" y="8004"/>
                </a:lnTo>
                <a:lnTo>
                  <a:pt x="4446" y="7932"/>
                </a:lnTo>
                <a:lnTo>
                  <a:pt x="4673" y="7837"/>
                </a:lnTo>
                <a:lnTo>
                  <a:pt x="4900" y="7753"/>
                </a:lnTo>
                <a:lnTo>
                  <a:pt x="5116" y="7658"/>
                </a:lnTo>
                <a:lnTo>
                  <a:pt x="5331" y="7562"/>
                </a:lnTo>
                <a:lnTo>
                  <a:pt x="5546" y="7454"/>
                </a:lnTo>
                <a:lnTo>
                  <a:pt x="5761" y="7359"/>
                </a:lnTo>
                <a:lnTo>
                  <a:pt x="5976" y="7239"/>
                </a:lnTo>
                <a:lnTo>
                  <a:pt x="6191" y="7132"/>
                </a:lnTo>
                <a:lnTo>
                  <a:pt x="6395" y="7012"/>
                </a:lnTo>
                <a:lnTo>
                  <a:pt x="6598" y="6893"/>
                </a:lnTo>
                <a:lnTo>
                  <a:pt x="6801" y="6762"/>
                </a:lnTo>
                <a:lnTo>
                  <a:pt x="7004" y="6630"/>
                </a:lnTo>
                <a:lnTo>
                  <a:pt x="7207" y="6499"/>
                </a:lnTo>
                <a:lnTo>
                  <a:pt x="7399" y="6367"/>
                </a:lnTo>
                <a:lnTo>
                  <a:pt x="7590" y="6224"/>
                </a:lnTo>
                <a:lnTo>
                  <a:pt x="7781" y="6081"/>
                </a:lnTo>
                <a:lnTo>
                  <a:pt x="7972" y="5937"/>
                </a:lnTo>
                <a:lnTo>
                  <a:pt x="8152" y="5782"/>
                </a:lnTo>
                <a:lnTo>
                  <a:pt x="8343" y="5627"/>
                </a:lnTo>
                <a:lnTo>
                  <a:pt x="8522" y="5471"/>
                </a:lnTo>
                <a:lnTo>
                  <a:pt x="8702" y="5304"/>
                </a:lnTo>
                <a:lnTo>
                  <a:pt x="8869" y="5149"/>
                </a:lnTo>
                <a:lnTo>
                  <a:pt x="9036" y="4981"/>
                </a:lnTo>
                <a:lnTo>
                  <a:pt x="9204" y="4802"/>
                </a:lnTo>
                <a:lnTo>
                  <a:pt x="9371" y="4635"/>
                </a:lnTo>
                <a:lnTo>
                  <a:pt x="9526" y="4456"/>
                </a:lnTo>
                <a:lnTo>
                  <a:pt x="9694" y="4277"/>
                </a:lnTo>
                <a:lnTo>
                  <a:pt x="9837" y="4097"/>
                </a:lnTo>
                <a:lnTo>
                  <a:pt x="9993" y="3906"/>
                </a:lnTo>
                <a:lnTo>
                  <a:pt x="10136" y="3715"/>
                </a:lnTo>
                <a:lnTo>
                  <a:pt x="10280" y="3524"/>
                </a:lnTo>
                <a:lnTo>
                  <a:pt x="10423" y="3333"/>
                </a:lnTo>
                <a:lnTo>
                  <a:pt x="10554" y="3142"/>
                </a:lnTo>
                <a:lnTo>
                  <a:pt x="10686" y="2938"/>
                </a:lnTo>
                <a:lnTo>
                  <a:pt x="10817" y="2735"/>
                </a:lnTo>
                <a:lnTo>
                  <a:pt x="10949" y="2532"/>
                </a:lnTo>
                <a:lnTo>
                  <a:pt x="11068" y="2329"/>
                </a:lnTo>
                <a:lnTo>
                  <a:pt x="11188" y="2114"/>
                </a:lnTo>
                <a:lnTo>
                  <a:pt x="11296" y="1911"/>
                </a:lnTo>
                <a:lnTo>
                  <a:pt x="11403" y="1696"/>
                </a:lnTo>
                <a:lnTo>
                  <a:pt x="11511" y="1481"/>
                </a:lnTo>
                <a:lnTo>
                  <a:pt x="11606" y="1266"/>
                </a:lnTo>
                <a:lnTo>
                  <a:pt x="11714" y="1051"/>
                </a:lnTo>
                <a:lnTo>
                  <a:pt x="11798" y="824"/>
                </a:lnTo>
                <a:lnTo>
                  <a:pt x="11893" y="609"/>
                </a:lnTo>
                <a:lnTo>
                  <a:pt x="11977" y="382"/>
                </a:lnTo>
                <a:lnTo>
                  <a:pt x="12061" y="155"/>
                </a:lnTo>
                <a:lnTo>
                  <a:pt x="12108" y="0"/>
                </a:lnTo>
              </a:path>
            </a:pathLst>
          </a:custGeom>
          <a:ln w="10754">
            <a:solidFill>
              <a:srgbClr val="000000"/>
            </a:solidFill>
          </a:ln>
        </p:spPr>
        <p:txBody>
          <a:bodyPr wrap="square" lIns="0" tIns="0" rIns="0" bIns="0" rtlCol="0"/>
          <a:lstStyle/>
          <a:p>
            <a:endParaRPr smtClean="0">
              <a:solidFill>
                <a:prstClr val="black"/>
              </a:solidFill>
            </a:endParaRPr>
          </a:p>
        </p:txBody>
      </p:sp>
      <p:sp>
        <p:nvSpPr>
          <p:cNvPr id="159" name="object 159"/>
          <p:cNvSpPr/>
          <p:nvPr/>
        </p:nvSpPr>
        <p:spPr>
          <a:xfrm>
            <a:off x="1116926" y="5430866"/>
            <a:ext cx="0" cy="10795"/>
          </a:xfrm>
          <a:custGeom>
            <a:avLst/>
            <a:gdLst/>
            <a:ahLst/>
            <a:cxnLst/>
            <a:rect l="l" t="t" r="r" b="b"/>
            <a:pathLst>
              <a:path h="10795">
                <a:moveTo>
                  <a:pt x="0" y="0"/>
                </a:moveTo>
                <a:lnTo>
                  <a:pt x="0" y="10752"/>
                </a:lnTo>
              </a:path>
            </a:pathLst>
          </a:custGeom>
          <a:ln w="3562">
            <a:solidFill>
              <a:srgbClr val="000000"/>
            </a:solidFill>
          </a:ln>
        </p:spPr>
        <p:txBody>
          <a:bodyPr wrap="square" lIns="0" tIns="0" rIns="0" bIns="0" rtlCol="0"/>
          <a:lstStyle/>
          <a:p>
            <a:endParaRPr smtClean="0">
              <a:solidFill>
                <a:prstClr val="black"/>
              </a:solidFill>
            </a:endParaRPr>
          </a:p>
        </p:txBody>
      </p:sp>
      <p:sp>
        <p:nvSpPr>
          <p:cNvPr id="160" name="object 160"/>
          <p:cNvSpPr/>
          <p:nvPr/>
        </p:nvSpPr>
        <p:spPr>
          <a:xfrm>
            <a:off x="1199071" y="5277858"/>
            <a:ext cx="61775" cy="125509"/>
          </a:xfrm>
          <a:prstGeom prst="rect">
            <a:avLst/>
          </a:prstGeom>
          <a:blipFill>
            <a:blip r:embed="rId78" cstate="print"/>
            <a:stretch>
              <a:fillRect/>
            </a:stretch>
          </a:blipFill>
        </p:spPr>
        <p:txBody>
          <a:bodyPr wrap="square" lIns="0" tIns="0" rIns="0" bIns="0" rtlCol="0"/>
          <a:lstStyle/>
          <a:p>
            <a:endParaRPr smtClean="0">
              <a:solidFill>
                <a:prstClr val="black"/>
              </a:solidFill>
            </a:endParaRPr>
          </a:p>
        </p:txBody>
      </p:sp>
      <p:sp>
        <p:nvSpPr>
          <p:cNvPr id="161" name="object 161"/>
          <p:cNvSpPr/>
          <p:nvPr/>
        </p:nvSpPr>
        <p:spPr>
          <a:xfrm>
            <a:off x="1293743" y="5321491"/>
            <a:ext cx="0" cy="76835"/>
          </a:xfrm>
          <a:custGeom>
            <a:avLst/>
            <a:gdLst/>
            <a:ahLst/>
            <a:cxnLst/>
            <a:rect l="l" t="t" r="r" b="b"/>
            <a:pathLst>
              <a:path h="76835">
                <a:moveTo>
                  <a:pt x="0" y="76496"/>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162" name="object 162"/>
          <p:cNvSpPr/>
          <p:nvPr/>
        </p:nvSpPr>
        <p:spPr>
          <a:xfrm>
            <a:off x="1293743" y="5321491"/>
            <a:ext cx="26034" cy="0"/>
          </a:xfrm>
          <a:custGeom>
            <a:avLst/>
            <a:gdLst/>
            <a:ahLst/>
            <a:cxnLst/>
            <a:rect l="l" t="t" r="r" b="b"/>
            <a:pathLst>
              <a:path w="26034">
                <a:moveTo>
                  <a:pt x="0" y="0"/>
                </a:moveTo>
                <a:lnTo>
                  <a:pt x="25508" y="0"/>
                </a:lnTo>
              </a:path>
            </a:pathLst>
          </a:custGeom>
          <a:ln w="10752">
            <a:solidFill>
              <a:srgbClr val="000000"/>
            </a:solidFill>
          </a:ln>
        </p:spPr>
        <p:txBody>
          <a:bodyPr wrap="square" lIns="0" tIns="0" rIns="0" bIns="0" rtlCol="0"/>
          <a:lstStyle/>
          <a:p>
            <a:endParaRPr smtClean="0">
              <a:solidFill>
                <a:prstClr val="black"/>
              </a:solidFill>
            </a:endParaRPr>
          </a:p>
        </p:txBody>
      </p:sp>
      <p:sp>
        <p:nvSpPr>
          <p:cNvPr id="163" name="object 163"/>
          <p:cNvSpPr/>
          <p:nvPr/>
        </p:nvSpPr>
        <p:spPr>
          <a:xfrm>
            <a:off x="1319251" y="5321491"/>
            <a:ext cx="13335" cy="13335"/>
          </a:xfrm>
          <a:custGeom>
            <a:avLst/>
            <a:gdLst/>
            <a:ahLst/>
            <a:cxnLst/>
            <a:rect l="l" t="t" r="r" b="b"/>
            <a:pathLst>
              <a:path w="13334" h="13335">
                <a:moveTo>
                  <a:pt x="12754" y="12747"/>
                </a:moveTo>
                <a:lnTo>
                  <a:pt x="12754" y="12508"/>
                </a:lnTo>
                <a:lnTo>
                  <a:pt x="12754" y="12269"/>
                </a:lnTo>
                <a:lnTo>
                  <a:pt x="12742" y="12030"/>
                </a:lnTo>
                <a:lnTo>
                  <a:pt x="12718" y="11791"/>
                </a:lnTo>
                <a:lnTo>
                  <a:pt x="12706" y="11552"/>
                </a:lnTo>
                <a:lnTo>
                  <a:pt x="12682" y="11313"/>
                </a:lnTo>
                <a:lnTo>
                  <a:pt x="12646" y="11074"/>
                </a:lnTo>
                <a:lnTo>
                  <a:pt x="12610" y="10847"/>
                </a:lnTo>
                <a:lnTo>
                  <a:pt x="12575" y="10608"/>
                </a:lnTo>
                <a:lnTo>
                  <a:pt x="12539" y="10370"/>
                </a:lnTo>
                <a:lnTo>
                  <a:pt x="12491" y="10143"/>
                </a:lnTo>
                <a:lnTo>
                  <a:pt x="12443" y="9904"/>
                </a:lnTo>
                <a:lnTo>
                  <a:pt x="12383" y="9677"/>
                </a:lnTo>
                <a:lnTo>
                  <a:pt x="12324" y="9438"/>
                </a:lnTo>
                <a:lnTo>
                  <a:pt x="12264" y="9211"/>
                </a:lnTo>
                <a:lnTo>
                  <a:pt x="12192" y="8984"/>
                </a:lnTo>
                <a:lnTo>
                  <a:pt x="12120" y="8757"/>
                </a:lnTo>
                <a:lnTo>
                  <a:pt x="12037" y="8530"/>
                </a:lnTo>
                <a:lnTo>
                  <a:pt x="11953" y="8303"/>
                </a:lnTo>
                <a:lnTo>
                  <a:pt x="11869" y="8076"/>
                </a:lnTo>
                <a:lnTo>
                  <a:pt x="11786" y="7861"/>
                </a:lnTo>
                <a:lnTo>
                  <a:pt x="11690" y="7634"/>
                </a:lnTo>
                <a:lnTo>
                  <a:pt x="11594" y="7419"/>
                </a:lnTo>
                <a:lnTo>
                  <a:pt x="11487" y="7204"/>
                </a:lnTo>
                <a:lnTo>
                  <a:pt x="11379" y="6989"/>
                </a:lnTo>
                <a:lnTo>
                  <a:pt x="11272" y="6773"/>
                </a:lnTo>
                <a:lnTo>
                  <a:pt x="11164" y="6570"/>
                </a:lnTo>
                <a:lnTo>
                  <a:pt x="11045" y="6355"/>
                </a:lnTo>
                <a:lnTo>
                  <a:pt x="10925" y="6152"/>
                </a:lnTo>
                <a:lnTo>
                  <a:pt x="10794" y="5949"/>
                </a:lnTo>
                <a:lnTo>
                  <a:pt x="10662" y="5746"/>
                </a:lnTo>
                <a:lnTo>
                  <a:pt x="10531" y="5555"/>
                </a:lnTo>
                <a:lnTo>
                  <a:pt x="10399" y="5352"/>
                </a:lnTo>
                <a:lnTo>
                  <a:pt x="10256" y="5161"/>
                </a:lnTo>
                <a:lnTo>
                  <a:pt x="10112" y="4969"/>
                </a:lnTo>
                <a:lnTo>
                  <a:pt x="9969" y="4778"/>
                </a:lnTo>
                <a:lnTo>
                  <a:pt x="9813" y="4599"/>
                </a:lnTo>
                <a:lnTo>
                  <a:pt x="9658" y="4420"/>
                </a:lnTo>
                <a:lnTo>
                  <a:pt x="9503" y="4241"/>
                </a:lnTo>
                <a:lnTo>
                  <a:pt x="9335" y="4061"/>
                </a:lnTo>
                <a:lnTo>
                  <a:pt x="9180" y="3882"/>
                </a:lnTo>
                <a:lnTo>
                  <a:pt x="9012" y="3715"/>
                </a:lnTo>
                <a:lnTo>
                  <a:pt x="8833" y="3548"/>
                </a:lnTo>
                <a:lnTo>
                  <a:pt x="8666" y="3381"/>
                </a:lnTo>
                <a:lnTo>
                  <a:pt x="8486" y="3225"/>
                </a:lnTo>
                <a:lnTo>
                  <a:pt x="8307" y="3070"/>
                </a:lnTo>
                <a:lnTo>
                  <a:pt x="8128" y="2915"/>
                </a:lnTo>
                <a:lnTo>
                  <a:pt x="7937" y="2759"/>
                </a:lnTo>
                <a:lnTo>
                  <a:pt x="7745" y="2616"/>
                </a:lnTo>
                <a:lnTo>
                  <a:pt x="7554" y="2473"/>
                </a:lnTo>
                <a:lnTo>
                  <a:pt x="7363" y="2329"/>
                </a:lnTo>
                <a:lnTo>
                  <a:pt x="7172" y="2198"/>
                </a:lnTo>
                <a:lnTo>
                  <a:pt x="6968" y="2066"/>
                </a:lnTo>
                <a:lnTo>
                  <a:pt x="6765" y="1935"/>
                </a:lnTo>
                <a:lnTo>
                  <a:pt x="6562" y="1815"/>
                </a:lnTo>
                <a:lnTo>
                  <a:pt x="6359" y="1696"/>
                </a:lnTo>
                <a:lnTo>
                  <a:pt x="6144" y="1577"/>
                </a:lnTo>
                <a:lnTo>
                  <a:pt x="5940" y="1457"/>
                </a:lnTo>
                <a:lnTo>
                  <a:pt x="5725" y="1350"/>
                </a:lnTo>
                <a:lnTo>
                  <a:pt x="5510" y="1242"/>
                </a:lnTo>
                <a:lnTo>
                  <a:pt x="5295" y="1146"/>
                </a:lnTo>
                <a:lnTo>
                  <a:pt x="5068" y="1051"/>
                </a:lnTo>
                <a:lnTo>
                  <a:pt x="4853" y="955"/>
                </a:lnTo>
                <a:lnTo>
                  <a:pt x="4637" y="872"/>
                </a:lnTo>
                <a:lnTo>
                  <a:pt x="4410" y="788"/>
                </a:lnTo>
                <a:lnTo>
                  <a:pt x="4183" y="704"/>
                </a:lnTo>
                <a:lnTo>
                  <a:pt x="3956" y="621"/>
                </a:lnTo>
                <a:lnTo>
                  <a:pt x="3729" y="549"/>
                </a:lnTo>
                <a:lnTo>
                  <a:pt x="3502" y="489"/>
                </a:lnTo>
                <a:lnTo>
                  <a:pt x="3263" y="418"/>
                </a:lnTo>
                <a:lnTo>
                  <a:pt x="3036" y="358"/>
                </a:lnTo>
                <a:lnTo>
                  <a:pt x="2809" y="310"/>
                </a:lnTo>
                <a:lnTo>
                  <a:pt x="2570" y="262"/>
                </a:lnTo>
                <a:lnTo>
                  <a:pt x="2330" y="215"/>
                </a:lnTo>
                <a:lnTo>
                  <a:pt x="2103" y="167"/>
                </a:lnTo>
                <a:lnTo>
                  <a:pt x="1864" y="131"/>
                </a:lnTo>
                <a:lnTo>
                  <a:pt x="1625" y="107"/>
                </a:lnTo>
                <a:lnTo>
                  <a:pt x="1386" y="71"/>
                </a:lnTo>
                <a:lnTo>
                  <a:pt x="1147" y="47"/>
                </a:lnTo>
                <a:lnTo>
                  <a:pt x="908" y="35"/>
                </a:lnTo>
                <a:lnTo>
                  <a:pt x="681" y="11"/>
                </a:lnTo>
                <a:lnTo>
                  <a:pt x="442" y="0"/>
                </a:lnTo>
                <a:lnTo>
                  <a:pt x="203" y="0"/>
                </a:lnTo>
                <a:lnTo>
                  <a:pt x="0" y="0"/>
                </a:lnTo>
              </a:path>
            </a:pathLst>
          </a:custGeom>
          <a:ln w="10755">
            <a:solidFill>
              <a:srgbClr val="000000"/>
            </a:solidFill>
          </a:ln>
        </p:spPr>
        <p:txBody>
          <a:bodyPr wrap="square" lIns="0" tIns="0" rIns="0" bIns="0" rtlCol="0"/>
          <a:lstStyle/>
          <a:p>
            <a:endParaRPr smtClean="0">
              <a:solidFill>
                <a:prstClr val="black"/>
              </a:solidFill>
            </a:endParaRPr>
          </a:p>
        </p:txBody>
      </p:sp>
      <p:sp>
        <p:nvSpPr>
          <p:cNvPr id="164" name="object 164"/>
          <p:cNvSpPr/>
          <p:nvPr/>
        </p:nvSpPr>
        <p:spPr>
          <a:xfrm>
            <a:off x="1364902" y="5316115"/>
            <a:ext cx="61787" cy="87250"/>
          </a:xfrm>
          <a:prstGeom prst="rect">
            <a:avLst/>
          </a:prstGeom>
          <a:blipFill>
            <a:blip r:embed="rId79" cstate="print"/>
            <a:stretch>
              <a:fillRect/>
            </a:stretch>
          </a:blipFill>
        </p:spPr>
        <p:txBody>
          <a:bodyPr wrap="square" lIns="0" tIns="0" rIns="0" bIns="0" rtlCol="0"/>
          <a:lstStyle/>
          <a:p>
            <a:endParaRPr smtClean="0">
              <a:solidFill>
                <a:prstClr val="black"/>
              </a:solidFill>
            </a:endParaRPr>
          </a:p>
        </p:txBody>
      </p:sp>
      <p:sp>
        <p:nvSpPr>
          <p:cNvPr id="165" name="object 165"/>
          <p:cNvSpPr/>
          <p:nvPr/>
        </p:nvSpPr>
        <p:spPr>
          <a:xfrm>
            <a:off x="1007719" y="5461461"/>
            <a:ext cx="74540" cy="125496"/>
          </a:xfrm>
          <a:prstGeom prst="rect">
            <a:avLst/>
          </a:prstGeom>
          <a:blipFill>
            <a:blip r:embed="rId80" cstate="print"/>
            <a:stretch>
              <a:fillRect/>
            </a:stretch>
          </a:blipFill>
        </p:spPr>
        <p:txBody>
          <a:bodyPr wrap="square" lIns="0" tIns="0" rIns="0" bIns="0" rtlCol="0"/>
          <a:lstStyle/>
          <a:p>
            <a:endParaRPr smtClean="0">
              <a:solidFill>
                <a:prstClr val="black"/>
              </a:solidFill>
            </a:endParaRPr>
          </a:p>
        </p:txBody>
      </p:sp>
      <p:sp>
        <p:nvSpPr>
          <p:cNvPr id="166" name="object 166"/>
          <p:cNvSpPr/>
          <p:nvPr/>
        </p:nvSpPr>
        <p:spPr>
          <a:xfrm>
            <a:off x="1109778" y="5499703"/>
            <a:ext cx="151065" cy="87255"/>
          </a:xfrm>
          <a:prstGeom prst="rect">
            <a:avLst/>
          </a:prstGeom>
          <a:blipFill>
            <a:blip r:embed="rId81" cstate="print"/>
            <a:stretch>
              <a:fillRect/>
            </a:stretch>
          </a:blipFill>
        </p:spPr>
        <p:txBody>
          <a:bodyPr wrap="square" lIns="0" tIns="0" rIns="0" bIns="0" rtlCol="0"/>
          <a:lstStyle/>
          <a:p>
            <a:endParaRPr smtClean="0">
              <a:solidFill>
                <a:prstClr val="black"/>
              </a:solidFill>
            </a:endParaRPr>
          </a:p>
        </p:txBody>
      </p:sp>
      <p:sp>
        <p:nvSpPr>
          <p:cNvPr id="167" name="object 167"/>
          <p:cNvSpPr/>
          <p:nvPr/>
        </p:nvSpPr>
        <p:spPr>
          <a:xfrm>
            <a:off x="1293743" y="5505082"/>
            <a:ext cx="38735" cy="0"/>
          </a:xfrm>
          <a:custGeom>
            <a:avLst/>
            <a:gdLst/>
            <a:ahLst/>
            <a:cxnLst/>
            <a:rect l="l" t="t" r="r" b="b"/>
            <a:pathLst>
              <a:path w="38734">
                <a:moveTo>
                  <a:pt x="0" y="0"/>
                </a:moveTo>
                <a:lnTo>
                  <a:pt x="38263" y="0"/>
                </a:lnTo>
              </a:path>
            </a:pathLst>
          </a:custGeom>
          <a:ln w="10752">
            <a:solidFill>
              <a:srgbClr val="000000"/>
            </a:solidFill>
          </a:ln>
        </p:spPr>
        <p:txBody>
          <a:bodyPr wrap="square" lIns="0" tIns="0" rIns="0" bIns="0" rtlCol="0"/>
          <a:lstStyle/>
          <a:p>
            <a:endParaRPr smtClean="0">
              <a:solidFill>
                <a:prstClr val="black"/>
              </a:solidFill>
            </a:endParaRPr>
          </a:p>
        </p:txBody>
      </p:sp>
      <p:sp>
        <p:nvSpPr>
          <p:cNvPr id="168" name="object 168"/>
          <p:cNvSpPr/>
          <p:nvPr/>
        </p:nvSpPr>
        <p:spPr>
          <a:xfrm>
            <a:off x="1306497" y="5466839"/>
            <a:ext cx="0" cy="114935"/>
          </a:xfrm>
          <a:custGeom>
            <a:avLst/>
            <a:gdLst/>
            <a:ahLst/>
            <a:cxnLst/>
            <a:rect l="l" t="t" r="r" b="b"/>
            <a:pathLst>
              <a:path h="114935">
                <a:moveTo>
                  <a:pt x="0" y="0"/>
                </a:moveTo>
                <a:lnTo>
                  <a:pt x="0" y="114739"/>
                </a:lnTo>
              </a:path>
            </a:pathLst>
          </a:custGeom>
          <a:ln w="10758">
            <a:solidFill>
              <a:srgbClr val="000000"/>
            </a:solidFill>
          </a:ln>
        </p:spPr>
        <p:txBody>
          <a:bodyPr wrap="square" lIns="0" tIns="0" rIns="0" bIns="0" rtlCol="0"/>
          <a:lstStyle/>
          <a:p>
            <a:endParaRPr smtClean="0">
              <a:solidFill>
                <a:prstClr val="black"/>
              </a:solidFill>
            </a:endParaRPr>
          </a:p>
        </p:txBody>
      </p:sp>
      <p:sp>
        <p:nvSpPr>
          <p:cNvPr id="169" name="object 169"/>
          <p:cNvSpPr/>
          <p:nvPr/>
        </p:nvSpPr>
        <p:spPr>
          <a:xfrm>
            <a:off x="1364902" y="5499704"/>
            <a:ext cx="61787" cy="87253"/>
          </a:xfrm>
          <a:prstGeom prst="rect">
            <a:avLst/>
          </a:prstGeom>
          <a:blipFill>
            <a:blip r:embed="rId82" cstate="print"/>
            <a:stretch>
              <a:fillRect/>
            </a:stretch>
          </a:blipFill>
        </p:spPr>
        <p:txBody>
          <a:bodyPr wrap="square" lIns="0" tIns="0" rIns="0" bIns="0" rtlCol="0"/>
          <a:lstStyle/>
          <a:p>
            <a:endParaRPr smtClean="0">
              <a:solidFill>
                <a:prstClr val="black"/>
              </a:solidFill>
            </a:endParaRPr>
          </a:p>
        </p:txBody>
      </p:sp>
      <p:sp>
        <p:nvSpPr>
          <p:cNvPr id="170" name="object 170"/>
          <p:cNvSpPr/>
          <p:nvPr/>
        </p:nvSpPr>
        <p:spPr>
          <a:xfrm>
            <a:off x="1459574" y="5464643"/>
            <a:ext cx="0" cy="117475"/>
          </a:xfrm>
          <a:custGeom>
            <a:avLst/>
            <a:gdLst/>
            <a:ahLst/>
            <a:cxnLst/>
            <a:rect l="l" t="t" r="r" b="b"/>
            <a:pathLst>
              <a:path h="117475">
                <a:moveTo>
                  <a:pt x="0" y="116934"/>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171" name="object 171"/>
          <p:cNvSpPr/>
          <p:nvPr/>
        </p:nvSpPr>
        <p:spPr>
          <a:xfrm>
            <a:off x="1492470" y="5499703"/>
            <a:ext cx="61787" cy="87255"/>
          </a:xfrm>
          <a:prstGeom prst="rect">
            <a:avLst/>
          </a:prstGeom>
          <a:blipFill>
            <a:blip r:embed="rId83" cstate="print"/>
            <a:stretch>
              <a:fillRect/>
            </a:stretch>
          </a:blipFill>
        </p:spPr>
        <p:txBody>
          <a:bodyPr wrap="square" lIns="0" tIns="0" rIns="0" bIns="0" rtlCol="0"/>
          <a:lstStyle/>
          <a:p>
            <a:endParaRPr smtClean="0">
              <a:solidFill>
                <a:prstClr val="black"/>
              </a:solidFill>
            </a:endParaRPr>
          </a:p>
        </p:txBody>
      </p:sp>
      <p:sp>
        <p:nvSpPr>
          <p:cNvPr id="172" name="object 172"/>
          <p:cNvSpPr/>
          <p:nvPr/>
        </p:nvSpPr>
        <p:spPr>
          <a:xfrm>
            <a:off x="1587142" y="5464643"/>
            <a:ext cx="0" cy="117475"/>
          </a:xfrm>
          <a:custGeom>
            <a:avLst/>
            <a:gdLst/>
            <a:ahLst/>
            <a:cxnLst/>
            <a:rect l="l" t="t" r="r" b="b"/>
            <a:pathLst>
              <a:path h="117475">
                <a:moveTo>
                  <a:pt x="0" y="116934"/>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173" name="object 173"/>
          <p:cNvSpPr/>
          <p:nvPr/>
        </p:nvSpPr>
        <p:spPr>
          <a:xfrm>
            <a:off x="1620038" y="5499703"/>
            <a:ext cx="151080" cy="125507"/>
          </a:xfrm>
          <a:prstGeom prst="rect">
            <a:avLst/>
          </a:prstGeom>
          <a:blipFill>
            <a:blip r:embed="rId84" cstate="print"/>
            <a:stretch>
              <a:fillRect/>
            </a:stretch>
          </a:blipFill>
        </p:spPr>
        <p:txBody>
          <a:bodyPr wrap="square" lIns="0" tIns="0" rIns="0" bIns="0" rtlCol="0"/>
          <a:lstStyle/>
          <a:p>
            <a:endParaRPr smtClean="0">
              <a:solidFill>
                <a:prstClr val="black"/>
              </a:solidFill>
            </a:endParaRPr>
          </a:p>
        </p:txBody>
      </p:sp>
      <p:sp>
        <p:nvSpPr>
          <p:cNvPr id="174" name="object 174"/>
          <p:cNvSpPr/>
          <p:nvPr/>
        </p:nvSpPr>
        <p:spPr>
          <a:xfrm>
            <a:off x="1007719" y="6712208"/>
            <a:ext cx="74540" cy="125496"/>
          </a:xfrm>
          <a:prstGeom prst="rect">
            <a:avLst/>
          </a:prstGeom>
          <a:blipFill>
            <a:blip r:embed="rId85" cstate="print"/>
            <a:stretch>
              <a:fillRect/>
            </a:stretch>
          </a:blipFill>
        </p:spPr>
        <p:txBody>
          <a:bodyPr wrap="square" lIns="0" tIns="0" rIns="0" bIns="0" rtlCol="0"/>
          <a:lstStyle/>
          <a:p>
            <a:endParaRPr smtClean="0">
              <a:solidFill>
                <a:prstClr val="black"/>
              </a:solidFill>
            </a:endParaRPr>
          </a:p>
        </p:txBody>
      </p:sp>
      <p:sp>
        <p:nvSpPr>
          <p:cNvPr id="175" name="object 175"/>
          <p:cNvSpPr/>
          <p:nvPr/>
        </p:nvSpPr>
        <p:spPr>
          <a:xfrm>
            <a:off x="1115157" y="6715390"/>
            <a:ext cx="0" cy="117475"/>
          </a:xfrm>
          <a:custGeom>
            <a:avLst/>
            <a:gdLst/>
            <a:ahLst/>
            <a:cxnLst/>
            <a:rect l="l" t="t" r="r" b="b"/>
            <a:pathLst>
              <a:path h="117475">
                <a:moveTo>
                  <a:pt x="0" y="116934"/>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176" name="object 176"/>
          <p:cNvSpPr/>
          <p:nvPr/>
        </p:nvSpPr>
        <p:spPr>
          <a:xfrm>
            <a:off x="1153420" y="6755828"/>
            <a:ext cx="0" cy="76835"/>
          </a:xfrm>
          <a:custGeom>
            <a:avLst/>
            <a:gdLst/>
            <a:ahLst/>
            <a:cxnLst/>
            <a:rect l="l" t="t" r="r" b="b"/>
            <a:pathLst>
              <a:path h="76834">
                <a:moveTo>
                  <a:pt x="0" y="76496"/>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177" name="object 177"/>
          <p:cNvSpPr/>
          <p:nvPr/>
        </p:nvSpPr>
        <p:spPr>
          <a:xfrm>
            <a:off x="1153420" y="6755828"/>
            <a:ext cx="57785" cy="0"/>
          </a:xfrm>
          <a:custGeom>
            <a:avLst/>
            <a:gdLst/>
            <a:ahLst/>
            <a:cxnLst/>
            <a:rect l="l" t="t" r="r" b="b"/>
            <a:pathLst>
              <a:path w="57784">
                <a:moveTo>
                  <a:pt x="0" y="0"/>
                </a:moveTo>
                <a:lnTo>
                  <a:pt x="57412" y="0"/>
                </a:lnTo>
              </a:path>
            </a:pathLst>
          </a:custGeom>
          <a:ln w="10752">
            <a:solidFill>
              <a:srgbClr val="000000"/>
            </a:solidFill>
          </a:ln>
        </p:spPr>
        <p:txBody>
          <a:bodyPr wrap="square" lIns="0" tIns="0" rIns="0" bIns="0" rtlCol="0"/>
          <a:lstStyle/>
          <a:p>
            <a:endParaRPr smtClean="0">
              <a:solidFill>
                <a:prstClr val="black"/>
              </a:solidFill>
            </a:endParaRPr>
          </a:p>
        </p:txBody>
      </p:sp>
      <p:sp>
        <p:nvSpPr>
          <p:cNvPr id="178" name="object 178"/>
          <p:cNvSpPr/>
          <p:nvPr/>
        </p:nvSpPr>
        <p:spPr>
          <a:xfrm>
            <a:off x="1210833" y="6755828"/>
            <a:ext cx="19685" cy="19685"/>
          </a:xfrm>
          <a:custGeom>
            <a:avLst/>
            <a:gdLst/>
            <a:ahLst/>
            <a:cxnLst/>
            <a:rect l="l" t="t" r="r" b="b"/>
            <a:pathLst>
              <a:path w="19684" h="19684">
                <a:moveTo>
                  <a:pt x="19125" y="19127"/>
                </a:moveTo>
                <a:lnTo>
                  <a:pt x="19125" y="19127"/>
                </a:lnTo>
                <a:lnTo>
                  <a:pt x="19125" y="18529"/>
                </a:lnTo>
                <a:lnTo>
                  <a:pt x="19113" y="18290"/>
                </a:lnTo>
                <a:lnTo>
                  <a:pt x="19101" y="18051"/>
                </a:lnTo>
                <a:lnTo>
                  <a:pt x="19089" y="17813"/>
                </a:lnTo>
                <a:lnTo>
                  <a:pt x="19065" y="17574"/>
                </a:lnTo>
                <a:lnTo>
                  <a:pt x="19041" y="17335"/>
                </a:lnTo>
                <a:lnTo>
                  <a:pt x="19018" y="17096"/>
                </a:lnTo>
                <a:lnTo>
                  <a:pt x="18994" y="16857"/>
                </a:lnTo>
                <a:lnTo>
                  <a:pt x="18970" y="16618"/>
                </a:lnTo>
                <a:lnTo>
                  <a:pt x="18934" y="16391"/>
                </a:lnTo>
                <a:lnTo>
                  <a:pt x="18898" y="16152"/>
                </a:lnTo>
                <a:lnTo>
                  <a:pt x="18862" y="15913"/>
                </a:lnTo>
                <a:lnTo>
                  <a:pt x="18814" y="15674"/>
                </a:lnTo>
                <a:lnTo>
                  <a:pt x="18778" y="15447"/>
                </a:lnTo>
                <a:lnTo>
                  <a:pt x="18731" y="15208"/>
                </a:lnTo>
                <a:lnTo>
                  <a:pt x="18671" y="14981"/>
                </a:lnTo>
                <a:lnTo>
                  <a:pt x="18623" y="14742"/>
                </a:lnTo>
                <a:lnTo>
                  <a:pt x="18563" y="14515"/>
                </a:lnTo>
                <a:lnTo>
                  <a:pt x="18504" y="14276"/>
                </a:lnTo>
                <a:lnTo>
                  <a:pt x="18444" y="14049"/>
                </a:lnTo>
                <a:lnTo>
                  <a:pt x="18384" y="13822"/>
                </a:lnTo>
                <a:lnTo>
                  <a:pt x="18312" y="13595"/>
                </a:lnTo>
                <a:lnTo>
                  <a:pt x="18241" y="13356"/>
                </a:lnTo>
                <a:lnTo>
                  <a:pt x="18169" y="13129"/>
                </a:lnTo>
                <a:lnTo>
                  <a:pt x="18097" y="12902"/>
                </a:lnTo>
                <a:lnTo>
                  <a:pt x="18013" y="12687"/>
                </a:lnTo>
                <a:lnTo>
                  <a:pt x="17930" y="12460"/>
                </a:lnTo>
                <a:lnTo>
                  <a:pt x="17846" y="12233"/>
                </a:lnTo>
                <a:lnTo>
                  <a:pt x="17762" y="12018"/>
                </a:lnTo>
                <a:lnTo>
                  <a:pt x="17667" y="11791"/>
                </a:lnTo>
                <a:lnTo>
                  <a:pt x="17571" y="11576"/>
                </a:lnTo>
                <a:lnTo>
                  <a:pt x="17476" y="11349"/>
                </a:lnTo>
                <a:lnTo>
                  <a:pt x="17380" y="11134"/>
                </a:lnTo>
                <a:lnTo>
                  <a:pt x="17284" y="10919"/>
                </a:lnTo>
                <a:lnTo>
                  <a:pt x="17177" y="10704"/>
                </a:lnTo>
                <a:lnTo>
                  <a:pt x="17069" y="10489"/>
                </a:lnTo>
                <a:lnTo>
                  <a:pt x="16962" y="10274"/>
                </a:lnTo>
                <a:lnTo>
                  <a:pt x="16842" y="10071"/>
                </a:lnTo>
                <a:lnTo>
                  <a:pt x="16734" y="9856"/>
                </a:lnTo>
                <a:lnTo>
                  <a:pt x="16615" y="9653"/>
                </a:lnTo>
                <a:lnTo>
                  <a:pt x="16495" y="9438"/>
                </a:lnTo>
                <a:lnTo>
                  <a:pt x="16376" y="9235"/>
                </a:lnTo>
                <a:lnTo>
                  <a:pt x="16244" y="9031"/>
                </a:lnTo>
                <a:lnTo>
                  <a:pt x="16125" y="8828"/>
                </a:lnTo>
                <a:lnTo>
                  <a:pt x="15993" y="8625"/>
                </a:lnTo>
                <a:lnTo>
                  <a:pt x="15862" y="8434"/>
                </a:lnTo>
                <a:lnTo>
                  <a:pt x="15718" y="8231"/>
                </a:lnTo>
                <a:lnTo>
                  <a:pt x="15587" y="8040"/>
                </a:lnTo>
                <a:lnTo>
                  <a:pt x="15443" y="7849"/>
                </a:lnTo>
                <a:lnTo>
                  <a:pt x="15300" y="7646"/>
                </a:lnTo>
                <a:lnTo>
                  <a:pt x="15157" y="7466"/>
                </a:lnTo>
                <a:lnTo>
                  <a:pt x="15013" y="7275"/>
                </a:lnTo>
                <a:lnTo>
                  <a:pt x="14858" y="7084"/>
                </a:lnTo>
                <a:lnTo>
                  <a:pt x="14714" y="6905"/>
                </a:lnTo>
                <a:lnTo>
                  <a:pt x="14559" y="6714"/>
                </a:lnTo>
                <a:lnTo>
                  <a:pt x="14403" y="6535"/>
                </a:lnTo>
                <a:lnTo>
                  <a:pt x="14248" y="6355"/>
                </a:lnTo>
                <a:lnTo>
                  <a:pt x="14081" y="6176"/>
                </a:lnTo>
                <a:lnTo>
                  <a:pt x="13925" y="6009"/>
                </a:lnTo>
                <a:lnTo>
                  <a:pt x="13758" y="5830"/>
                </a:lnTo>
                <a:lnTo>
                  <a:pt x="13591" y="5662"/>
                </a:lnTo>
                <a:lnTo>
                  <a:pt x="13423" y="5495"/>
                </a:lnTo>
                <a:lnTo>
                  <a:pt x="13244" y="5328"/>
                </a:lnTo>
                <a:lnTo>
                  <a:pt x="13077" y="5161"/>
                </a:lnTo>
                <a:lnTo>
                  <a:pt x="12897" y="5005"/>
                </a:lnTo>
                <a:lnTo>
                  <a:pt x="12718" y="4838"/>
                </a:lnTo>
                <a:lnTo>
                  <a:pt x="12539" y="4683"/>
                </a:lnTo>
                <a:lnTo>
                  <a:pt x="12359" y="4527"/>
                </a:lnTo>
                <a:lnTo>
                  <a:pt x="12180" y="4372"/>
                </a:lnTo>
                <a:lnTo>
                  <a:pt x="11989" y="4229"/>
                </a:lnTo>
                <a:lnTo>
                  <a:pt x="11798" y="4073"/>
                </a:lnTo>
                <a:lnTo>
                  <a:pt x="11618" y="3930"/>
                </a:lnTo>
                <a:lnTo>
                  <a:pt x="11427" y="3787"/>
                </a:lnTo>
                <a:lnTo>
                  <a:pt x="11236" y="3643"/>
                </a:lnTo>
                <a:lnTo>
                  <a:pt x="11033" y="3500"/>
                </a:lnTo>
                <a:lnTo>
                  <a:pt x="10841" y="3369"/>
                </a:lnTo>
                <a:lnTo>
                  <a:pt x="10638" y="3237"/>
                </a:lnTo>
                <a:lnTo>
                  <a:pt x="10447" y="3106"/>
                </a:lnTo>
                <a:lnTo>
                  <a:pt x="10244" y="2974"/>
                </a:lnTo>
                <a:lnTo>
                  <a:pt x="10040" y="2843"/>
                </a:lnTo>
                <a:lnTo>
                  <a:pt x="9837" y="2723"/>
                </a:lnTo>
                <a:lnTo>
                  <a:pt x="9634" y="2604"/>
                </a:lnTo>
                <a:lnTo>
                  <a:pt x="9419" y="2484"/>
                </a:lnTo>
                <a:lnTo>
                  <a:pt x="9216" y="2365"/>
                </a:lnTo>
                <a:lnTo>
                  <a:pt x="9001" y="2246"/>
                </a:lnTo>
                <a:lnTo>
                  <a:pt x="8785" y="2138"/>
                </a:lnTo>
                <a:lnTo>
                  <a:pt x="8582" y="2030"/>
                </a:lnTo>
                <a:lnTo>
                  <a:pt x="8367" y="1923"/>
                </a:lnTo>
                <a:lnTo>
                  <a:pt x="8152" y="1827"/>
                </a:lnTo>
                <a:lnTo>
                  <a:pt x="7925" y="1720"/>
                </a:lnTo>
                <a:lnTo>
                  <a:pt x="7710" y="1624"/>
                </a:lnTo>
                <a:lnTo>
                  <a:pt x="7494" y="1529"/>
                </a:lnTo>
                <a:lnTo>
                  <a:pt x="7267" y="1433"/>
                </a:lnTo>
                <a:lnTo>
                  <a:pt x="7052" y="1350"/>
                </a:lnTo>
                <a:lnTo>
                  <a:pt x="6825" y="1266"/>
                </a:lnTo>
                <a:lnTo>
                  <a:pt x="6610" y="1182"/>
                </a:lnTo>
                <a:lnTo>
                  <a:pt x="6383" y="1099"/>
                </a:lnTo>
                <a:lnTo>
                  <a:pt x="6156" y="1015"/>
                </a:lnTo>
                <a:lnTo>
                  <a:pt x="5928" y="943"/>
                </a:lnTo>
                <a:lnTo>
                  <a:pt x="5701" y="872"/>
                </a:lnTo>
                <a:lnTo>
                  <a:pt x="5474" y="800"/>
                </a:lnTo>
                <a:lnTo>
                  <a:pt x="5235" y="728"/>
                </a:lnTo>
                <a:lnTo>
                  <a:pt x="5008" y="669"/>
                </a:lnTo>
                <a:lnTo>
                  <a:pt x="4781" y="609"/>
                </a:lnTo>
                <a:lnTo>
                  <a:pt x="4542" y="549"/>
                </a:lnTo>
                <a:lnTo>
                  <a:pt x="4315" y="489"/>
                </a:lnTo>
                <a:lnTo>
                  <a:pt x="4088" y="442"/>
                </a:lnTo>
                <a:lnTo>
                  <a:pt x="3849" y="394"/>
                </a:lnTo>
                <a:lnTo>
                  <a:pt x="3609" y="346"/>
                </a:lnTo>
                <a:lnTo>
                  <a:pt x="3382" y="298"/>
                </a:lnTo>
                <a:lnTo>
                  <a:pt x="3143" y="262"/>
                </a:lnTo>
                <a:lnTo>
                  <a:pt x="2904" y="226"/>
                </a:lnTo>
                <a:lnTo>
                  <a:pt x="2665" y="191"/>
                </a:lnTo>
                <a:lnTo>
                  <a:pt x="2438" y="155"/>
                </a:lnTo>
                <a:lnTo>
                  <a:pt x="2199" y="131"/>
                </a:lnTo>
                <a:lnTo>
                  <a:pt x="1960" y="107"/>
                </a:lnTo>
                <a:lnTo>
                  <a:pt x="1721" y="83"/>
                </a:lnTo>
                <a:lnTo>
                  <a:pt x="1482" y="59"/>
                </a:lnTo>
                <a:lnTo>
                  <a:pt x="1243" y="47"/>
                </a:lnTo>
                <a:lnTo>
                  <a:pt x="1004" y="23"/>
                </a:lnTo>
                <a:lnTo>
                  <a:pt x="765" y="11"/>
                </a:lnTo>
                <a:lnTo>
                  <a:pt x="525" y="11"/>
                </a:lnTo>
                <a:lnTo>
                  <a:pt x="286" y="0"/>
                </a:lnTo>
                <a:lnTo>
                  <a:pt x="47" y="0"/>
                </a:lnTo>
              </a:path>
            </a:pathLst>
          </a:custGeom>
          <a:ln w="10755">
            <a:solidFill>
              <a:srgbClr val="000000"/>
            </a:solidFill>
          </a:ln>
        </p:spPr>
        <p:txBody>
          <a:bodyPr wrap="square" lIns="0" tIns="0" rIns="0" bIns="0" rtlCol="0"/>
          <a:lstStyle/>
          <a:p>
            <a:endParaRPr smtClean="0">
              <a:solidFill>
                <a:prstClr val="black"/>
              </a:solidFill>
            </a:endParaRPr>
          </a:p>
        </p:txBody>
      </p:sp>
      <p:sp>
        <p:nvSpPr>
          <p:cNvPr id="179" name="object 179"/>
          <p:cNvSpPr/>
          <p:nvPr/>
        </p:nvSpPr>
        <p:spPr>
          <a:xfrm>
            <a:off x="1229959" y="6774956"/>
            <a:ext cx="0" cy="57785"/>
          </a:xfrm>
          <a:custGeom>
            <a:avLst/>
            <a:gdLst/>
            <a:ahLst/>
            <a:cxnLst/>
            <a:rect l="l" t="t" r="r" b="b"/>
            <a:pathLst>
              <a:path h="57784">
                <a:moveTo>
                  <a:pt x="0" y="0"/>
                </a:moveTo>
                <a:lnTo>
                  <a:pt x="0" y="57369"/>
                </a:lnTo>
              </a:path>
            </a:pathLst>
          </a:custGeom>
          <a:ln w="10758">
            <a:solidFill>
              <a:srgbClr val="000000"/>
            </a:solidFill>
          </a:ln>
        </p:spPr>
        <p:txBody>
          <a:bodyPr wrap="square" lIns="0" tIns="0" rIns="0" bIns="0" rtlCol="0"/>
          <a:lstStyle/>
          <a:p>
            <a:endParaRPr smtClean="0">
              <a:solidFill>
                <a:prstClr val="black"/>
              </a:solidFill>
            </a:endParaRPr>
          </a:p>
        </p:txBody>
      </p:sp>
      <p:sp>
        <p:nvSpPr>
          <p:cNvPr id="180" name="object 180"/>
          <p:cNvSpPr/>
          <p:nvPr/>
        </p:nvSpPr>
        <p:spPr>
          <a:xfrm>
            <a:off x="1191695" y="6755828"/>
            <a:ext cx="0" cy="76835"/>
          </a:xfrm>
          <a:custGeom>
            <a:avLst/>
            <a:gdLst/>
            <a:ahLst/>
            <a:cxnLst/>
            <a:rect l="l" t="t" r="r" b="b"/>
            <a:pathLst>
              <a:path h="76834">
                <a:moveTo>
                  <a:pt x="0" y="0"/>
                </a:moveTo>
                <a:lnTo>
                  <a:pt x="0" y="76496"/>
                </a:lnTo>
              </a:path>
            </a:pathLst>
          </a:custGeom>
          <a:ln w="10758">
            <a:solidFill>
              <a:srgbClr val="000000"/>
            </a:solidFill>
          </a:ln>
        </p:spPr>
        <p:txBody>
          <a:bodyPr wrap="square" lIns="0" tIns="0" rIns="0" bIns="0" rtlCol="0"/>
          <a:lstStyle/>
          <a:p>
            <a:endParaRPr smtClean="0">
              <a:solidFill>
                <a:prstClr val="black"/>
              </a:solidFill>
            </a:endParaRPr>
          </a:p>
        </p:txBody>
      </p:sp>
      <p:sp>
        <p:nvSpPr>
          <p:cNvPr id="181" name="object 181"/>
          <p:cNvSpPr/>
          <p:nvPr/>
        </p:nvSpPr>
        <p:spPr>
          <a:xfrm>
            <a:off x="1262855" y="6750449"/>
            <a:ext cx="61787" cy="125509"/>
          </a:xfrm>
          <a:prstGeom prst="rect">
            <a:avLst/>
          </a:prstGeom>
          <a:blipFill>
            <a:blip r:embed="rId86" cstate="print"/>
            <a:stretch>
              <a:fillRect/>
            </a:stretch>
          </a:blipFill>
        </p:spPr>
        <p:txBody>
          <a:bodyPr wrap="square" lIns="0" tIns="0" rIns="0" bIns="0" rtlCol="0"/>
          <a:lstStyle/>
          <a:p>
            <a:endParaRPr smtClean="0">
              <a:solidFill>
                <a:prstClr val="black"/>
              </a:solidFill>
            </a:endParaRPr>
          </a:p>
        </p:txBody>
      </p:sp>
      <p:sp>
        <p:nvSpPr>
          <p:cNvPr id="182" name="object 182"/>
          <p:cNvSpPr/>
          <p:nvPr/>
        </p:nvSpPr>
        <p:spPr>
          <a:xfrm>
            <a:off x="1357526" y="6717586"/>
            <a:ext cx="0" cy="102235"/>
          </a:xfrm>
          <a:custGeom>
            <a:avLst/>
            <a:gdLst/>
            <a:ahLst/>
            <a:cxnLst/>
            <a:rect l="l" t="t" r="r" b="b"/>
            <a:pathLst>
              <a:path h="102234">
                <a:moveTo>
                  <a:pt x="0" y="0"/>
                </a:moveTo>
                <a:lnTo>
                  <a:pt x="0" y="101991"/>
                </a:lnTo>
              </a:path>
            </a:pathLst>
          </a:custGeom>
          <a:ln w="10758">
            <a:solidFill>
              <a:srgbClr val="000000"/>
            </a:solidFill>
          </a:ln>
        </p:spPr>
        <p:txBody>
          <a:bodyPr wrap="square" lIns="0" tIns="0" rIns="0" bIns="0" rtlCol="0"/>
          <a:lstStyle/>
          <a:p>
            <a:endParaRPr smtClean="0">
              <a:solidFill>
                <a:prstClr val="black"/>
              </a:solidFill>
            </a:endParaRPr>
          </a:p>
        </p:txBody>
      </p:sp>
      <p:sp>
        <p:nvSpPr>
          <p:cNvPr id="183" name="object 183"/>
          <p:cNvSpPr/>
          <p:nvPr/>
        </p:nvSpPr>
        <p:spPr>
          <a:xfrm>
            <a:off x="1357526" y="6819578"/>
            <a:ext cx="13335" cy="13335"/>
          </a:xfrm>
          <a:custGeom>
            <a:avLst/>
            <a:gdLst/>
            <a:ahLst/>
            <a:cxnLst/>
            <a:rect l="l" t="t" r="r" b="b"/>
            <a:pathLst>
              <a:path w="13334" h="13334">
                <a:moveTo>
                  <a:pt x="0" y="0"/>
                </a:moveTo>
                <a:lnTo>
                  <a:pt x="0" y="238"/>
                </a:lnTo>
                <a:lnTo>
                  <a:pt x="11" y="477"/>
                </a:lnTo>
                <a:lnTo>
                  <a:pt x="23" y="716"/>
                </a:lnTo>
                <a:lnTo>
                  <a:pt x="35" y="955"/>
                </a:lnTo>
                <a:lnTo>
                  <a:pt x="59" y="1194"/>
                </a:lnTo>
                <a:lnTo>
                  <a:pt x="83" y="1433"/>
                </a:lnTo>
                <a:lnTo>
                  <a:pt x="107" y="1672"/>
                </a:lnTo>
                <a:lnTo>
                  <a:pt x="143" y="1899"/>
                </a:lnTo>
                <a:lnTo>
                  <a:pt x="179" y="2138"/>
                </a:lnTo>
                <a:lnTo>
                  <a:pt x="227" y="2377"/>
                </a:lnTo>
                <a:lnTo>
                  <a:pt x="274" y="2604"/>
                </a:lnTo>
                <a:lnTo>
                  <a:pt x="322" y="2843"/>
                </a:lnTo>
                <a:lnTo>
                  <a:pt x="382" y="3070"/>
                </a:lnTo>
                <a:lnTo>
                  <a:pt x="442" y="3309"/>
                </a:lnTo>
                <a:lnTo>
                  <a:pt x="502" y="3536"/>
                </a:lnTo>
                <a:lnTo>
                  <a:pt x="573" y="3763"/>
                </a:lnTo>
                <a:lnTo>
                  <a:pt x="645" y="3990"/>
                </a:lnTo>
                <a:lnTo>
                  <a:pt x="717" y="4217"/>
                </a:lnTo>
                <a:lnTo>
                  <a:pt x="800" y="4444"/>
                </a:lnTo>
                <a:lnTo>
                  <a:pt x="884" y="4671"/>
                </a:lnTo>
                <a:lnTo>
                  <a:pt x="980" y="4886"/>
                </a:lnTo>
                <a:lnTo>
                  <a:pt x="1075" y="5113"/>
                </a:lnTo>
                <a:lnTo>
                  <a:pt x="1171" y="5328"/>
                </a:lnTo>
                <a:lnTo>
                  <a:pt x="1267" y="5543"/>
                </a:lnTo>
                <a:lnTo>
                  <a:pt x="1374" y="5758"/>
                </a:lnTo>
                <a:lnTo>
                  <a:pt x="1494" y="5973"/>
                </a:lnTo>
                <a:lnTo>
                  <a:pt x="1601" y="6176"/>
                </a:lnTo>
                <a:lnTo>
                  <a:pt x="1721" y="6391"/>
                </a:lnTo>
                <a:lnTo>
                  <a:pt x="1840" y="6594"/>
                </a:lnTo>
                <a:lnTo>
                  <a:pt x="1972" y="6797"/>
                </a:lnTo>
                <a:lnTo>
                  <a:pt x="2091" y="7000"/>
                </a:lnTo>
                <a:lnTo>
                  <a:pt x="2235" y="7192"/>
                </a:lnTo>
                <a:lnTo>
                  <a:pt x="2366" y="7395"/>
                </a:lnTo>
                <a:lnTo>
                  <a:pt x="2510" y="7586"/>
                </a:lnTo>
                <a:lnTo>
                  <a:pt x="2653" y="7777"/>
                </a:lnTo>
                <a:lnTo>
                  <a:pt x="2797" y="7968"/>
                </a:lnTo>
                <a:lnTo>
                  <a:pt x="2952" y="8147"/>
                </a:lnTo>
                <a:lnTo>
                  <a:pt x="3107" y="8327"/>
                </a:lnTo>
                <a:lnTo>
                  <a:pt x="3263" y="8506"/>
                </a:lnTo>
                <a:lnTo>
                  <a:pt x="3418" y="8685"/>
                </a:lnTo>
                <a:lnTo>
                  <a:pt x="3586" y="8864"/>
                </a:lnTo>
                <a:lnTo>
                  <a:pt x="3753" y="9031"/>
                </a:lnTo>
                <a:lnTo>
                  <a:pt x="3920" y="9199"/>
                </a:lnTo>
                <a:lnTo>
                  <a:pt x="4100" y="9366"/>
                </a:lnTo>
                <a:lnTo>
                  <a:pt x="4279" y="9521"/>
                </a:lnTo>
                <a:lnTo>
                  <a:pt x="4458" y="9677"/>
                </a:lnTo>
                <a:lnTo>
                  <a:pt x="4637" y="9832"/>
                </a:lnTo>
                <a:lnTo>
                  <a:pt x="4829" y="9987"/>
                </a:lnTo>
                <a:lnTo>
                  <a:pt x="5020" y="10131"/>
                </a:lnTo>
                <a:lnTo>
                  <a:pt x="5211" y="10274"/>
                </a:lnTo>
                <a:lnTo>
                  <a:pt x="5402" y="10417"/>
                </a:lnTo>
                <a:lnTo>
                  <a:pt x="5594" y="10549"/>
                </a:lnTo>
                <a:lnTo>
                  <a:pt x="5797" y="10680"/>
                </a:lnTo>
                <a:lnTo>
                  <a:pt x="6000" y="10812"/>
                </a:lnTo>
                <a:lnTo>
                  <a:pt x="6203" y="10931"/>
                </a:lnTo>
                <a:lnTo>
                  <a:pt x="6407" y="11051"/>
                </a:lnTo>
                <a:lnTo>
                  <a:pt x="6610" y="11170"/>
                </a:lnTo>
                <a:lnTo>
                  <a:pt x="6825" y="11289"/>
                </a:lnTo>
                <a:lnTo>
                  <a:pt x="7040" y="11397"/>
                </a:lnTo>
                <a:lnTo>
                  <a:pt x="7255" y="11504"/>
                </a:lnTo>
                <a:lnTo>
                  <a:pt x="7470" y="11600"/>
                </a:lnTo>
                <a:lnTo>
                  <a:pt x="7686" y="11696"/>
                </a:lnTo>
                <a:lnTo>
                  <a:pt x="7913" y="11791"/>
                </a:lnTo>
                <a:lnTo>
                  <a:pt x="8128" y="11875"/>
                </a:lnTo>
                <a:lnTo>
                  <a:pt x="8355" y="11970"/>
                </a:lnTo>
                <a:lnTo>
                  <a:pt x="8582" y="12042"/>
                </a:lnTo>
                <a:lnTo>
                  <a:pt x="8809" y="12126"/>
                </a:lnTo>
                <a:lnTo>
                  <a:pt x="9036" y="12197"/>
                </a:lnTo>
                <a:lnTo>
                  <a:pt x="9263" y="12257"/>
                </a:lnTo>
                <a:lnTo>
                  <a:pt x="9491" y="12329"/>
                </a:lnTo>
                <a:lnTo>
                  <a:pt x="9730" y="12389"/>
                </a:lnTo>
                <a:lnTo>
                  <a:pt x="9957" y="12436"/>
                </a:lnTo>
                <a:lnTo>
                  <a:pt x="10196" y="12484"/>
                </a:lnTo>
                <a:lnTo>
                  <a:pt x="10423" y="12532"/>
                </a:lnTo>
                <a:lnTo>
                  <a:pt x="10662" y="12580"/>
                </a:lnTo>
                <a:lnTo>
                  <a:pt x="10901" y="12616"/>
                </a:lnTo>
                <a:lnTo>
                  <a:pt x="11140" y="12651"/>
                </a:lnTo>
                <a:lnTo>
                  <a:pt x="11367" y="12675"/>
                </a:lnTo>
                <a:lnTo>
                  <a:pt x="11606" y="12699"/>
                </a:lnTo>
                <a:lnTo>
                  <a:pt x="11845" y="12711"/>
                </a:lnTo>
                <a:lnTo>
                  <a:pt x="12085" y="12735"/>
                </a:lnTo>
                <a:lnTo>
                  <a:pt x="12324" y="12747"/>
                </a:lnTo>
                <a:lnTo>
                  <a:pt x="12563" y="12747"/>
                </a:lnTo>
                <a:lnTo>
                  <a:pt x="12754" y="12747"/>
                </a:lnTo>
              </a:path>
            </a:pathLst>
          </a:custGeom>
          <a:ln w="10755">
            <a:solidFill>
              <a:srgbClr val="000000"/>
            </a:solidFill>
          </a:ln>
        </p:spPr>
        <p:txBody>
          <a:bodyPr wrap="square" lIns="0" tIns="0" rIns="0" bIns="0" rtlCol="0"/>
          <a:lstStyle/>
          <a:p>
            <a:endParaRPr smtClean="0">
              <a:solidFill>
                <a:prstClr val="black"/>
              </a:solidFill>
            </a:endParaRPr>
          </a:p>
        </p:txBody>
      </p:sp>
      <p:sp>
        <p:nvSpPr>
          <p:cNvPr id="184" name="object 184"/>
          <p:cNvSpPr/>
          <p:nvPr/>
        </p:nvSpPr>
        <p:spPr>
          <a:xfrm>
            <a:off x="1403177" y="6750452"/>
            <a:ext cx="68167" cy="87251"/>
          </a:xfrm>
          <a:prstGeom prst="rect">
            <a:avLst/>
          </a:prstGeom>
          <a:blipFill>
            <a:blip r:embed="rId87" cstate="print"/>
            <a:stretch>
              <a:fillRect/>
            </a:stretch>
          </a:blipFill>
        </p:spPr>
        <p:txBody>
          <a:bodyPr wrap="square" lIns="0" tIns="0" rIns="0" bIns="0" rtlCol="0"/>
          <a:lstStyle/>
          <a:p>
            <a:endParaRPr smtClean="0">
              <a:solidFill>
                <a:prstClr val="black"/>
              </a:solidFill>
            </a:endParaRPr>
          </a:p>
        </p:txBody>
      </p:sp>
      <p:sp>
        <p:nvSpPr>
          <p:cNvPr id="185" name="object 185"/>
          <p:cNvSpPr/>
          <p:nvPr/>
        </p:nvSpPr>
        <p:spPr>
          <a:xfrm>
            <a:off x="1578583" y="6750449"/>
            <a:ext cx="214861" cy="127287"/>
          </a:xfrm>
          <a:prstGeom prst="rect">
            <a:avLst/>
          </a:prstGeom>
          <a:blipFill>
            <a:blip r:embed="rId88" cstate="print"/>
            <a:stretch>
              <a:fillRect/>
            </a:stretch>
          </a:blipFill>
        </p:spPr>
        <p:txBody>
          <a:bodyPr wrap="square" lIns="0" tIns="0" rIns="0" bIns="0" rtlCol="0"/>
          <a:lstStyle/>
          <a:p>
            <a:endParaRPr smtClean="0">
              <a:solidFill>
                <a:prstClr val="black"/>
              </a:solidFill>
            </a:endParaRPr>
          </a:p>
        </p:txBody>
      </p:sp>
      <p:sp>
        <p:nvSpPr>
          <p:cNvPr id="186" name="object 186"/>
          <p:cNvSpPr/>
          <p:nvPr/>
        </p:nvSpPr>
        <p:spPr>
          <a:xfrm>
            <a:off x="1826332" y="6717586"/>
            <a:ext cx="0" cy="102235"/>
          </a:xfrm>
          <a:custGeom>
            <a:avLst/>
            <a:gdLst/>
            <a:ahLst/>
            <a:cxnLst/>
            <a:rect l="l" t="t" r="r" b="b"/>
            <a:pathLst>
              <a:path h="102234">
                <a:moveTo>
                  <a:pt x="0" y="0"/>
                </a:moveTo>
                <a:lnTo>
                  <a:pt x="0" y="101991"/>
                </a:lnTo>
              </a:path>
            </a:pathLst>
          </a:custGeom>
          <a:ln w="10758">
            <a:solidFill>
              <a:srgbClr val="000000"/>
            </a:solidFill>
          </a:ln>
        </p:spPr>
        <p:txBody>
          <a:bodyPr wrap="square" lIns="0" tIns="0" rIns="0" bIns="0" rtlCol="0"/>
          <a:lstStyle/>
          <a:p>
            <a:endParaRPr smtClean="0">
              <a:solidFill>
                <a:prstClr val="black"/>
              </a:solidFill>
            </a:endParaRPr>
          </a:p>
        </p:txBody>
      </p:sp>
      <p:sp>
        <p:nvSpPr>
          <p:cNvPr id="187" name="object 187"/>
          <p:cNvSpPr/>
          <p:nvPr/>
        </p:nvSpPr>
        <p:spPr>
          <a:xfrm>
            <a:off x="1826332" y="6819578"/>
            <a:ext cx="13335" cy="13335"/>
          </a:xfrm>
          <a:custGeom>
            <a:avLst/>
            <a:gdLst/>
            <a:ahLst/>
            <a:cxnLst/>
            <a:rect l="l" t="t" r="r" b="b"/>
            <a:pathLst>
              <a:path w="13335" h="13334">
                <a:moveTo>
                  <a:pt x="0" y="0"/>
                </a:moveTo>
                <a:lnTo>
                  <a:pt x="11" y="238"/>
                </a:lnTo>
                <a:lnTo>
                  <a:pt x="11" y="477"/>
                </a:lnTo>
                <a:lnTo>
                  <a:pt x="23" y="716"/>
                </a:lnTo>
                <a:lnTo>
                  <a:pt x="35" y="955"/>
                </a:lnTo>
                <a:lnTo>
                  <a:pt x="59" y="1194"/>
                </a:lnTo>
                <a:lnTo>
                  <a:pt x="83" y="1433"/>
                </a:lnTo>
                <a:lnTo>
                  <a:pt x="107" y="1672"/>
                </a:lnTo>
                <a:lnTo>
                  <a:pt x="143" y="1899"/>
                </a:lnTo>
                <a:lnTo>
                  <a:pt x="179" y="2138"/>
                </a:lnTo>
                <a:lnTo>
                  <a:pt x="227" y="2377"/>
                </a:lnTo>
                <a:lnTo>
                  <a:pt x="274" y="2604"/>
                </a:lnTo>
                <a:lnTo>
                  <a:pt x="322" y="2843"/>
                </a:lnTo>
                <a:lnTo>
                  <a:pt x="382" y="3070"/>
                </a:lnTo>
                <a:lnTo>
                  <a:pt x="442" y="3309"/>
                </a:lnTo>
                <a:lnTo>
                  <a:pt x="502" y="3536"/>
                </a:lnTo>
                <a:lnTo>
                  <a:pt x="573" y="3763"/>
                </a:lnTo>
                <a:lnTo>
                  <a:pt x="645" y="3990"/>
                </a:lnTo>
                <a:lnTo>
                  <a:pt x="717" y="4217"/>
                </a:lnTo>
                <a:lnTo>
                  <a:pt x="800" y="4444"/>
                </a:lnTo>
                <a:lnTo>
                  <a:pt x="884" y="4671"/>
                </a:lnTo>
                <a:lnTo>
                  <a:pt x="980" y="4886"/>
                </a:lnTo>
                <a:lnTo>
                  <a:pt x="1075" y="5113"/>
                </a:lnTo>
                <a:lnTo>
                  <a:pt x="1171" y="5328"/>
                </a:lnTo>
                <a:lnTo>
                  <a:pt x="1267" y="5543"/>
                </a:lnTo>
                <a:lnTo>
                  <a:pt x="1374" y="5758"/>
                </a:lnTo>
                <a:lnTo>
                  <a:pt x="1494" y="5973"/>
                </a:lnTo>
                <a:lnTo>
                  <a:pt x="1601" y="6176"/>
                </a:lnTo>
                <a:lnTo>
                  <a:pt x="1721" y="6391"/>
                </a:lnTo>
                <a:lnTo>
                  <a:pt x="1840" y="6594"/>
                </a:lnTo>
                <a:lnTo>
                  <a:pt x="1972" y="6797"/>
                </a:lnTo>
                <a:lnTo>
                  <a:pt x="2091" y="7000"/>
                </a:lnTo>
                <a:lnTo>
                  <a:pt x="2235" y="7192"/>
                </a:lnTo>
                <a:lnTo>
                  <a:pt x="2366" y="7395"/>
                </a:lnTo>
                <a:lnTo>
                  <a:pt x="2510" y="7586"/>
                </a:lnTo>
                <a:lnTo>
                  <a:pt x="2653" y="7777"/>
                </a:lnTo>
                <a:lnTo>
                  <a:pt x="2797" y="7968"/>
                </a:lnTo>
                <a:lnTo>
                  <a:pt x="2952" y="8147"/>
                </a:lnTo>
                <a:lnTo>
                  <a:pt x="3107" y="8327"/>
                </a:lnTo>
                <a:lnTo>
                  <a:pt x="3263" y="8506"/>
                </a:lnTo>
                <a:lnTo>
                  <a:pt x="3418" y="8685"/>
                </a:lnTo>
                <a:lnTo>
                  <a:pt x="3586" y="8864"/>
                </a:lnTo>
                <a:lnTo>
                  <a:pt x="3753" y="9031"/>
                </a:lnTo>
                <a:lnTo>
                  <a:pt x="3920" y="9199"/>
                </a:lnTo>
                <a:lnTo>
                  <a:pt x="4100" y="9366"/>
                </a:lnTo>
                <a:lnTo>
                  <a:pt x="4279" y="9521"/>
                </a:lnTo>
                <a:lnTo>
                  <a:pt x="4458" y="9677"/>
                </a:lnTo>
                <a:lnTo>
                  <a:pt x="4637" y="9832"/>
                </a:lnTo>
                <a:lnTo>
                  <a:pt x="4829" y="9987"/>
                </a:lnTo>
                <a:lnTo>
                  <a:pt x="5020" y="10131"/>
                </a:lnTo>
                <a:lnTo>
                  <a:pt x="5211" y="10274"/>
                </a:lnTo>
                <a:lnTo>
                  <a:pt x="5402" y="10417"/>
                </a:lnTo>
                <a:lnTo>
                  <a:pt x="5594" y="10549"/>
                </a:lnTo>
                <a:lnTo>
                  <a:pt x="5797" y="10680"/>
                </a:lnTo>
                <a:lnTo>
                  <a:pt x="6000" y="10812"/>
                </a:lnTo>
                <a:lnTo>
                  <a:pt x="6203" y="10931"/>
                </a:lnTo>
                <a:lnTo>
                  <a:pt x="6407" y="11051"/>
                </a:lnTo>
                <a:lnTo>
                  <a:pt x="6610" y="11170"/>
                </a:lnTo>
                <a:lnTo>
                  <a:pt x="6825" y="11289"/>
                </a:lnTo>
                <a:lnTo>
                  <a:pt x="7040" y="11397"/>
                </a:lnTo>
                <a:lnTo>
                  <a:pt x="7255" y="11504"/>
                </a:lnTo>
                <a:lnTo>
                  <a:pt x="7470" y="11600"/>
                </a:lnTo>
                <a:lnTo>
                  <a:pt x="7686" y="11696"/>
                </a:lnTo>
                <a:lnTo>
                  <a:pt x="7913" y="11791"/>
                </a:lnTo>
                <a:lnTo>
                  <a:pt x="8128" y="11875"/>
                </a:lnTo>
                <a:lnTo>
                  <a:pt x="8355" y="11970"/>
                </a:lnTo>
                <a:lnTo>
                  <a:pt x="8582" y="12042"/>
                </a:lnTo>
                <a:lnTo>
                  <a:pt x="8809" y="12126"/>
                </a:lnTo>
                <a:lnTo>
                  <a:pt x="9036" y="12197"/>
                </a:lnTo>
                <a:lnTo>
                  <a:pt x="9263" y="12257"/>
                </a:lnTo>
                <a:lnTo>
                  <a:pt x="9491" y="12329"/>
                </a:lnTo>
                <a:lnTo>
                  <a:pt x="9730" y="12389"/>
                </a:lnTo>
                <a:lnTo>
                  <a:pt x="9957" y="12436"/>
                </a:lnTo>
                <a:lnTo>
                  <a:pt x="10196" y="12484"/>
                </a:lnTo>
                <a:lnTo>
                  <a:pt x="10423" y="12532"/>
                </a:lnTo>
                <a:lnTo>
                  <a:pt x="10662" y="12580"/>
                </a:lnTo>
                <a:lnTo>
                  <a:pt x="10901" y="12616"/>
                </a:lnTo>
                <a:lnTo>
                  <a:pt x="11140" y="12651"/>
                </a:lnTo>
                <a:lnTo>
                  <a:pt x="11367" y="12675"/>
                </a:lnTo>
                <a:lnTo>
                  <a:pt x="11606" y="12699"/>
                </a:lnTo>
                <a:lnTo>
                  <a:pt x="11845" y="12711"/>
                </a:lnTo>
                <a:lnTo>
                  <a:pt x="12085" y="12735"/>
                </a:lnTo>
                <a:lnTo>
                  <a:pt x="12324" y="12747"/>
                </a:lnTo>
                <a:lnTo>
                  <a:pt x="12563" y="12747"/>
                </a:lnTo>
                <a:lnTo>
                  <a:pt x="12766" y="12747"/>
                </a:lnTo>
              </a:path>
            </a:pathLst>
          </a:custGeom>
          <a:ln w="10755">
            <a:solidFill>
              <a:srgbClr val="000000"/>
            </a:solidFill>
          </a:ln>
        </p:spPr>
        <p:txBody>
          <a:bodyPr wrap="square" lIns="0" tIns="0" rIns="0" bIns="0" rtlCol="0"/>
          <a:lstStyle/>
          <a:p>
            <a:endParaRPr smtClean="0">
              <a:solidFill>
                <a:prstClr val="black"/>
              </a:solidFill>
            </a:endParaRPr>
          </a:p>
        </p:txBody>
      </p:sp>
      <p:sp>
        <p:nvSpPr>
          <p:cNvPr id="188" name="object 188"/>
          <p:cNvSpPr/>
          <p:nvPr/>
        </p:nvSpPr>
        <p:spPr>
          <a:xfrm>
            <a:off x="1871982" y="6750452"/>
            <a:ext cx="68167" cy="87251"/>
          </a:xfrm>
          <a:prstGeom prst="rect">
            <a:avLst/>
          </a:prstGeom>
          <a:blipFill>
            <a:blip r:embed="rId89" cstate="print"/>
            <a:stretch>
              <a:fillRect/>
            </a:stretch>
          </a:blipFill>
        </p:spPr>
        <p:txBody>
          <a:bodyPr wrap="square" lIns="0" tIns="0" rIns="0" bIns="0" rtlCol="0"/>
          <a:lstStyle/>
          <a:p>
            <a:endParaRPr smtClean="0">
              <a:solidFill>
                <a:prstClr val="black"/>
              </a:solidFill>
            </a:endParaRPr>
          </a:p>
        </p:txBody>
      </p:sp>
      <p:sp>
        <p:nvSpPr>
          <p:cNvPr id="189" name="object 189"/>
          <p:cNvSpPr/>
          <p:nvPr/>
        </p:nvSpPr>
        <p:spPr>
          <a:xfrm>
            <a:off x="1007719" y="6895797"/>
            <a:ext cx="74540" cy="125508"/>
          </a:xfrm>
          <a:prstGeom prst="rect">
            <a:avLst/>
          </a:prstGeom>
          <a:blipFill>
            <a:blip r:embed="rId90" cstate="print"/>
            <a:stretch>
              <a:fillRect/>
            </a:stretch>
          </a:blipFill>
        </p:spPr>
        <p:txBody>
          <a:bodyPr wrap="square" lIns="0" tIns="0" rIns="0" bIns="0" rtlCol="0"/>
          <a:lstStyle/>
          <a:p>
            <a:endParaRPr smtClean="0">
              <a:solidFill>
                <a:prstClr val="black"/>
              </a:solidFill>
            </a:endParaRPr>
          </a:p>
        </p:txBody>
      </p:sp>
      <p:sp>
        <p:nvSpPr>
          <p:cNvPr id="190" name="object 190"/>
          <p:cNvSpPr/>
          <p:nvPr/>
        </p:nvSpPr>
        <p:spPr>
          <a:xfrm>
            <a:off x="1109778" y="6934051"/>
            <a:ext cx="151065" cy="87255"/>
          </a:xfrm>
          <a:prstGeom prst="rect">
            <a:avLst/>
          </a:prstGeom>
          <a:blipFill>
            <a:blip r:embed="rId91" cstate="print"/>
            <a:stretch>
              <a:fillRect/>
            </a:stretch>
          </a:blipFill>
        </p:spPr>
        <p:txBody>
          <a:bodyPr wrap="square" lIns="0" tIns="0" rIns="0" bIns="0" rtlCol="0"/>
          <a:lstStyle/>
          <a:p>
            <a:endParaRPr smtClean="0">
              <a:solidFill>
                <a:prstClr val="black"/>
              </a:solidFill>
            </a:endParaRPr>
          </a:p>
        </p:txBody>
      </p:sp>
      <p:sp>
        <p:nvSpPr>
          <p:cNvPr id="191" name="object 191"/>
          <p:cNvSpPr/>
          <p:nvPr/>
        </p:nvSpPr>
        <p:spPr>
          <a:xfrm>
            <a:off x="1293743" y="6939430"/>
            <a:ext cx="38735" cy="0"/>
          </a:xfrm>
          <a:custGeom>
            <a:avLst/>
            <a:gdLst/>
            <a:ahLst/>
            <a:cxnLst/>
            <a:rect l="l" t="t" r="r" b="b"/>
            <a:pathLst>
              <a:path w="38734">
                <a:moveTo>
                  <a:pt x="0" y="0"/>
                </a:moveTo>
                <a:lnTo>
                  <a:pt x="38263" y="0"/>
                </a:lnTo>
              </a:path>
            </a:pathLst>
          </a:custGeom>
          <a:ln w="10752">
            <a:solidFill>
              <a:srgbClr val="000000"/>
            </a:solidFill>
          </a:ln>
        </p:spPr>
        <p:txBody>
          <a:bodyPr wrap="square" lIns="0" tIns="0" rIns="0" bIns="0" rtlCol="0"/>
          <a:lstStyle/>
          <a:p>
            <a:endParaRPr smtClean="0">
              <a:solidFill>
                <a:prstClr val="black"/>
              </a:solidFill>
            </a:endParaRPr>
          </a:p>
        </p:txBody>
      </p:sp>
      <p:sp>
        <p:nvSpPr>
          <p:cNvPr id="192" name="object 192"/>
          <p:cNvSpPr/>
          <p:nvPr/>
        </p:nvSpPr>
        <p:spPr>
          <a:xfrm>
            <a:off x="1306497" y="6901176"/>
            <a:ext cx="0" cy="114935"/>
          </a:xfrm>
          <a:custGeom>
            <a:avLst/>
            <a:gdLst/>
            <a:ahLst/>
            <a:cxnLst/>
            <a:rect l="l" t="t" r="r" b="b"/>
            <a:pathLst>
              <a:path h="114934">
                <a:moveTo>
                  <a:pt x="0" y="0"/>
                </a:moveTo>
                <a:lnTo>
                  <a:pt x="0" y="114751"/>
                </a:lnTo>
              </a:path>
            </a:pathLst>
          </a:custGeom>
          <a:ln w="10758">
            <a:solidFill>
              <a:srgbClr val="000000"/>
            </a:solidFill>
          </a:ln>
        </p:spPr>
        <p:txBody>
          <a:bodyPr wrap="square" lIns="0" tIns="0" rIns="0" bIns="0" rtlCol="0"/>
          <a:lstStyle/>
          <a:p>
            <a:endParaRPr smtClean="0">
              <a:solidFill>
                <a:prstClr val="black"/>
              </a:solidFill>
            </a:endParaRPr>
          </a:p>
        </p:txBody>
      </p:sp>
      <p:sp>
        <p:nvSpPr>
          <p:cNvPr id="193" name="object 193"/>
          <p:cNvSpPr/>
          <p:nvPr/>
        </p:nvSpPr>
        <p:spPr>
          <a:xfrm>
            <a:off x="1364902" y="6934052"/>
            <a:ext cx="61787" cy="87253"/>
          </a:xfrm>
          <a:prstGeom prst="rect">
            <a:avLst/>
          </a:prstGeom>
          <a:blipFill>
            <a:blip r:embed="rId92" cstate="print"/>
            <a:stretch>
              <a:fillRect/>
            </a:stretch>
          </a:blipFill>
        </p:spPr>
        <p:txBody>
          <a:bodyPr wrap="square" lIns="0" tIns="0" rIns="0" bIns="0" rtlCol="0"/>
          <a:lstStyle/>
          <a:p>
            <a:endParaRPr smtClean="0">
              <a:solidFill>
                <a:prstClr val="black"/>
              </a:solidFill>
            </a:endParaRPr>
          </a:p>
        </p:txBody>
      </p:sp>
      <p:sp>
        <p:nvSpPr>
          <p:cNvPr id="194" name="object 194"/>
          <p:cNvSpPr/>
          <p:nvPr/>
        </p:nvSpPr>
        <p:spPr>
          <a:xfrm>
            <a:off x="1459574" y="6898986"/>
            <a:ext cx="0" cy="117475"/>
          </a:xfrm>
          <a:custGeom>
            <a:avLst/>
            <a:gdLst/>
            <a:ahLst/>
            <a:cxnLst/>
            <a:rect l="l" t="t" r="r" b="b"/>
            <a:pathLst>
              <a:path h="117475">
                <a:moveTo>
                  <a:pt x="0" y="116940"/>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195" name="object 195"/>
          <p:cNvSpPr/>
          <p:nvPr/>
        </p:nvSpPr>
        <p:spPr>
          <a:xfrm>
            <a:off x="1492470" y="6934051"/>
            <a:ext cx="61787" cy="87255"/>
          </a:xfrm>
          <a:prstGeom prst="rect">
            <a:avLst/>
          </a:prstGeom>
          <a:blipFill>
            <a:blip r:embed="rId93" cstate="print"/>
            <a:stretch>
              <a:fillRect/>
            </a:stretch>
          </a:blipFill>
        </p:spPr>
        <p:txBody>
          <a:bodyPr wrap="square" lIns="0" tIns="0" rIns="0" bIns="0" rtlCol="0"/>
          <a:lstStyle/>
          <a:p>
            <a:endParaRPr smtClean="0">
              <a:solidFill>
                <a:prstClr val="black"/>
              </a:solidFill>
            </a:endParaRPr>
          </a:p>
        </p:txBody>
      </p:sp>
      <p:sp>
        <p:nvSpPr>
          <p:cNvPr id="196" name="object 196"/>
          <p:cNvSpPr/>
          <p:nvPr/>
        </p:nvSpPr>
        <p:spPr>
          <a:xfrm>
            <a:off x="1587142" y="6898986"/>
            <a:ext cx="0" cy="117475"/>
          </a:xfrm>
          <a:custGeom>
            <a:avLst/>
            <a:gdLst/>
            <a:ahLst/>
            <a:cxnLst/>
            <a:rect l="l" t="t" r="r" b="b"/>
            <a:pathLst>
              <a:path h="117475">
                <a:moveTo>
                  <a:pt x="0" y="116940"/>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197" name="object 197"/>
          <p:cNvSpPr/>
          <p:nvPr/>
        </p:nvSpPr>
        <p:spPr>
          <a:xfrm>
            <a:off x="1620038" y="6934051"/>
            <a:ext cx="151080" cy="125495"/>
          </a:xfrm>
          <a:prstGeom prst="rect">
            <a:avLst/>
          </a:prstGeom>
          <a:blipFill>
            <a:blip r:embed="rId94" cstate="print"/>
            <a:stretch>
              <a:fillRect/>
            </a:stretch>
          </a:blipFill>
        </p:spPr>
        <p:txBody>
          <a:bodyPr wrap="square" lIns="0" tIns="0" rIns="0" bIns="0" rtlCol="0"/>
          <a:lstStyle/>
          <a:p>
            <a:endParaRPr smtClean="0">
              <a:solidFill>
                <a:prstClr val="black"/>
              </a:solidFill>
            </a:endParaRPr>
          </a:p>
        </p:txBody>
      </p:sp>
      <p:sp>
        <p:nvSpPr>
          <p:cNvPr id="198" name="object 198"/>
          <p:cNvSpPr/>
          <p:nvPr/>
        </p:nvSpPr>
        <p:spPr>
          <a:xfrm>
            <a:off x="1007719" y="7429375"/>
            <a:ext cx="163834" cy="309098"/>
          </a:xfrm>
          <a:prstGeom prst="rect">
            <a:avLst/>
          </a:prstGeom>
          <a:blipFill>
            <a:blip r:embed="rId95" cstate="print"/>
            <a:stretch>
              <a:fillRect/>
            </a:stretch>
          </a:blipFill>
        </p:spPr>
        <p:txBody>
          <a:bodyPr wrap="square" lIns="0" tIns="0" rIns="0" bIns="0" rtlCol="0"/>
          <a:lstStyle/>
          <a:p>
            <a:endParaRPr smtClean="0">
              <a:solidFill>
                <a:prstClr val="black"/>
              </a:solidFill>
            </a:endParaRPr>
          </a:p>
        </p:txBody>
      </p:sp>
      <p:sp>
        <p:nvSpPr>
          <p:cNvPr id="199" name="object 199"/>
          <p:cNvSpPr/>
          <p:nvPr/>
        </p:nvSpPr>
        <p:spPr>
          <a:xfrm>
            <a:off x="1109778" y="7437938"/>
            <a:ext cx="10795" cy="0"/>
          </a:xfrm>
          <a:custGeom>
            <a:avLst/>
            <a:gdLst/>
            <a:ahLst/>
            <a:cxnLst/>
            <a:rect l="l" t="t" r="r" b="b"/>
            <a:pathLst>
              <a:path w="10794">
                <a:moveTo>
                  <a:pt x="0" y="0"/>
                </a:moveTo>
                <a:lnTo>
                  <a:pt x="10758" y="0"/>
                </a:lnTo>
              </a:path>
            </a:pathLst>
          </a:custGeom>
          <a:ln w="6367">
            <a:solidFill>
              <a:srgbClr val="000000"/>
            </a:solidFill>
          </a:ln>
        </p:spPr>
        <p:txBody>
          <a:bodyPr wrap="square" lIns="0" tIns="0" rIns="0" bIns="0" rtlCol="0"/>
          <a:lstStyle/>
          <a:p>
            <a:endParaRPr smtClean="0">
              <a:solidFill>
                <a:prstClr val="black"/>
              </a:solidFill>
            </a:endParaRPr>
          </a:p>
        </p:txBody>
      </p:sp>
      <p:sp>
        <p:nvSpPr>
          <p:cNvPr id="200" name="object 200"/>
          <p:cNvSpPr/>
          <p:nvPr/>
        </p:nvSpPr>
        <p:spPr>
          <a:xfrm>
            <a:off x="1153420" y="7472997"/>
            <a:ext cx="0" cy="76835"/>
          </a:xfrm>
          <a:custGeom>
            <a:avLst/>
            <a:gdLst/>
            <a:ahLst/>
            <a:cxnLst/>
            <a:rect l="l" t="t" r="r" b="b"/>
            <a:pathLst>
              <a:path h="76834">
                <a:moveTo>
                  <a:pt x="0" y="76496"/>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201" name="object 201"/>
          <p:cNvSpPr/>
          <p:nvPr/>
        </p:nvSpPr>
        <p:spPr>
          <a:xfrm>
            <a:off x="1153420" y="7472997"/>
            <a:ext cx="57785" cy="0"/>
          </a:xfrm>
          <a:custGeom>
            <a:avLst/>
            <a:gdLst/>
            <a:ahLst/>
            <a:cxnLst/>
            <a:rect l="l" t="t" r="r" b="b"/>
            <a:pathLst>
              <a:path w="57784">
                <a:moveTo>
                  <a:pt x="0" y="0"/>
                </a:moveTo>
                <a:lnTo>
                  <a:pt x="57412" y="0"/>
                </a:lnTo>
              </a:path>
            </a:pathLst>
          </a:custGeom>
          <a:ln w="10752">
            <a:solidFill>
              <a:srgbClr val="000000"/>
            </a:solidFill>
          </a:ln>
        </p:spPr>
        <p:txBody>
          <a:bodyPr wrap="square" lIns="0" tIns="0" rIns="0" bIns="0" rtlCol="0"/>
          <a:lstStyle/>
          <a:p>
            <a:endParaRPr smtClean="0">
              <a:solidFill>
                <a:prstClr val="black"/>
              </a:solidFill>
            </a:endParaRPr>
          </a:p>
        </p:txBody>
      </p:sp>
      <p:sp>
        <p:nvSpPr>
          <p:cNvPr id="202" name="object 202"/>
          <p:cNvSpPr/>
          <p:nvPr/>
        </p:nvSpPr>
        <p:spPr>
          <a:xfrm>
            <a:off x="1210833" y="7472997"/>
            <a:ext cx="19685" cy="19685"/>
          </a:xfrm>
          <a:custGeom>
            <a:avLst/>
            <a:gdLst/>
            <a:ahLst/>
            <a:cxnLst/>
            <a:rect l="l" t="t" r="r" b="b"/>
            <a:pathLst>
              <a:path w="19684" h="19684">
                <a:moveTo>
                  <a:pt x="19125" y="19127"/>
                </a:moveTo>
                <a:lnTo>
                  <a:pt x="19125" y="19127"/>
                </a:lnTo>
                <a:lnTo>
                  <a:pt x="19125" y="18529"/>
                </a:lnTo>
                <a:lnTo>
                  <a:pt x="19113" y="18290"/>
                </a:lnTo>
                <a:lnTo>
                  <a:pt x="19101" y="18051"/>
                </a:lnTo>
                <a:lnTo>
                  <a:pt x="19089" y="17813"/>
                </a:lnTo>
                <a:lnTo>
                  <a:pt x="19065" y="17574"/>
                </a:lnTo>
                <a:lnTo>
                  <a:pt x="19041" y="17335"/>
                </a:lnTo>
                <a:lnTo>
                  <a:pt x="19018" y="17096"/>
                </a:lnTo>
                <a:lnTo>
                  <a:pt x="18994" y="16857"/>
                </a:lnTo>
                <a:lnTo>
                  <a:pt x="18970" y="16630"/>
                </a:lnTo>
                <a:lnTo>
                  <a:pt x="18934" y="16391"/>
                </a:lnTo>
                <a:lnTo>
                  <a:pt x="18898" y="16152"/>
                </a:lnTo>
                <a:lnTo>
                  <a:pt x="18862" y="15913"/>
                </a:lnTo>
                <a:lnTo>
                  <a:pt x="18814" y="15686"/>
                </a:lnTo>
                <a:lnTo>
                  <a:pt x="18778" y="15447"/>
                </a:lnTo>
                <a:lnTo>
                  <a:pt x="18731" y="15208"/>
                </a:lnTo>
                <a:lnTo>
                  <a:pt x="18671" y="14981"/>
                </a:lnTo>
                <a:lnTo>
                  <a:pt x="18623" y="14742"/>
                </a:lnTo>
                <a:lnTo>
                  <a:pt x="18563" y="14515"/>
                </a:lnTo>
                <a:lnTo>
                  <a:pt x="18504" y="14276"/>
                </a:lnTo>
                <a:lnTo>
                  <a:pt x="18444" y="14049"/>
                </a:lnTo>
                <a:lnTo>
                  <a:pt x="18384" y="13822"/>
                </a:lnTo>
                <a:lnTo>
                  <a:pt x="18312" y="13595"/>
                </a:lnTo>
                <a:lnTo>
                  <a:pt x="18241" y="13368"/>
                </a:lnTo>
                <a:lnTo>
                  <a:pt x="18169" y="13141"/>
                </a:lnTo>
                <a:lnTo>
                  <a:pt x="18097" y="12914"/>
                </a:lnTo>
                <a:lnTo>
                  <a:pt x="18013" y="12687"/>
                </a:lnTo>
                <a:lnTo>
                  <a:pt x="17930" y="12460"/>
                </a:lnTo>
                <a:lnTo>
                  <a:pt x="17846" y="12233"/>
                </a:lnTo>
                <a:lnTo>
                  <a:pt x="17762" y="12018"/>
                </a:lnTo>
                <a:lnTo>
                  <a:pt x="17667" y="11791"/>
                </a:lnTo>
                <a:lnTo>
                  <a:pt x="17571" y="11576"/>
                </a:lnTo>
                <a:lnTo>
                  <a:pt x="17476" y="11349"/>
                </a:lnTo>
                <a:lnTo>
                  <a:pt x="17380" y="11134"/>
                </a:lnTo>
                <a:lnTo>
                  <a:pt x="17284" y="10919"/>
                </a:lnTo>
                <a:lnTo>
                  <a:pt x="17177" y="10704"/>
                </a:lnTo>
                <a:lnTo>
                  <a:pt x="17069" y="10489"/>
                </a:lnTo>
                <a:lnTo>
                  <a:pt x="16962" y="10274"/>
                </a:lnTo>
                <a:lnTo>
                  <a:pt x="16842" y="10071"/>
                </a:lnTo>
                <a:lnTo>
                  <a:pt x="16734" y="9856"/>
                </a:lnTo>
                <a:lnTo>
                  <a:pt x="16615" y="9653"/>
                </a:lnTo>
                <a:lnTo>
                  <a:pt x="16495" y="9438"/>
                </a:lnTo>
                <a:lnTo>
                  <a:pt x="16376" y="9235"/>
                </a:lnTo>
                <a:lnTo>
                  <a:pt x="16244" y="9031"/>
                </a:lnTo>
                <a:lnTo>
                  <a:pt x="16125" y="8828"/>
                </a:lnTo>
                <a:lnTo>
                  <a:pt x="15993" y="8625"/>
                </a:lnTo>
                <a:lnTo>
                  <a:pt x="15862" y="8434"/>
                </a:lnTo>
                <a:lnTo>
                  <a:pt x="15718" y="8231"/>
                </a:lnTo>
                <a:lnTo>
                  <a:pt x="15587" y="8040"/>
                </a:lnTo>
                <a:lnTo>
                  <a:pt x="15443" y="7849"/>
                </a:lnTo>
                <a:lnTo>
                  <a:pt x="15300" y="7658"/>
                </a:lnTo>
                <a:lnTo>
                  <a:pt x="15157" y="7466"/>
                </a:lnTo>
                <a:lnTo>
                  <a:pt x="15013" y="7275"/>
                </a:lnTo>
                <a:lnTo>
                  <a:pt x="14858" y="7084"/>
                </a:lnTo>
                <a:lnTo>
                  <a:pt x="14714" y="6905"/>
                </a:lnTo>
                <a:lnTo>
                  <a:pt x="14559" y="6726"/>
                </a:lnTo>
                <a:lnTo>
                  <a:pt x="14403" y="6535"/>
                </a:lnTo>
                <a:lnTo>
                  <a:pt x="14248" y="6355"/>
                </a:lnTo>
                <a:lnTo>
                  <a:pt x="14081" y="6188"/>
                </a:lnTo>
                <a:lnTo>
                  <a:pt x="13925" y="6009"/>
                </a:lnTo>
                <a:lnTo>
                  <a:pt x="13758" y="5830"/>
                </a:lnTo>
                <a:lnTo>
                  <a:pt x="13591" y="5662"/>
                </a:lnTo>
                <a:lnTo>
                  <a:pt x="13423" y="5495"/>
                </a:lnTo>
                <a:lnTo>
                  <a:pt x="13244" y="5328"/>
                </a:lnTo>
                <a:lnTo>
                  <a:pt x="13077" y="5161"/>
                </a:lnTo>
                <a:lnTo>
                  <a:pt x="12897" y="5005"/>
                </a:lnTo>
                <a:lnTo>
                  <a:pt x="12718" y="4838"/>
                </a:lnTo>
                <a:lnTo>
                  <a:pt x="12539" y="4683"/>
                </a:lnTo>
                <a:lnTo>
                  <a:pt x="12359" y="4527"/>
                </a:lnTo>
                <a:lnTo>
                  <a:pt x="12180" y="4372"/>
                </a:lnTo>
                <a:lnTo>
                  <a:pt x="11989" y="4229"/>
                </a:lnTo>
                <a:lnTo>
                  <a:pt x="11798" y="4073"/>
                </a:lnTo>
                <a:lnTo>
                  <a:pt x="11618" y="3930"/>
                </a:lnTo>
                <a:lnTo>
                  <a:pt x="11427" y="3787"/>
                </a:lnTo>
                <a:lnTo>
                  <a:pt x="11236" y="3643"/>
                </a:lnTo>
                <a:lnTo>
                  <a:pt x="11033" y="3512"/>
                </a:lnTo>
                <a:lnTo>
                  <a:pt x="10841" y="3369"/>
                </a:lnTo>
                <a:lnTo>
                  <a:pt x="10638" y="3237"/>
                </a:lnTo>
                <a:lnTo>
                  <a:pt x="10447" y="3106"/>
                </a:lnTo>
                <a:lnTo>
                  <a:pt x="10244" y="2974"/>
                </a:lnTo>
                <a:lnTo>
                  <a:pt x="10040" y="2843"/>
                </a:lnTo>
                <a:lnTo>
                  <a:pt x="9837" y="2723"/>
                </a:lnTo>
                <a:lnTo>
                  <a:pt x="9634" y="2604"/>
                </a:lnTo>
                <a:lnTo>
                  <a:pt x="9419" y="2484"/>
                </a:lnTo>
                <a:lnTo>
                  <a:pt x="9216" y="2365"/>
                </a:lnTo>
                <a:lnTo>
                  <a:pt x="9001" y="2257"/>
                </a:lnTo>
                <a:lnTo>
                  <a:pt x="8785" y="2138"/>
                </a:lnTo>
                <a:lnTo>
                  <a:pt x="8582" y="2030"/>
                </a:lnTo>
                <a:lnTo>
                  <a:pt x="8367" y="1923"/>
                </a:lnTo>
                <a:lnTo>
                  <a:pt x="8152" y="1827"/>
                </a:lnTo>
                <a:lnTo>
                  <a:pt x="7925" y="1720"/>
                </a:lnTo>
                <a:lnTo>
                  <a:pt x="7710" y="1624"/>
                </a:lnTo>
                <a:lnTo>
                  <a:pt x="7494" y="1529"/>
                </a:lnTo>
                <a:lnTo>
                  <a:pt x="7267" y="1433"/>
                </a:lnTo>
                <a:lnTo>
                  <a:pt x="7052" y="1350"/>
                </a:lnTo>
                <a:lnTo>
                  <a:pt x="6825" y="1266"/>
                </a:lnTo>
                <a:lnTo>
                  <a:pt x="6610" y="1182"/>
                </a:lnTo>
                <a:lnTo>
                  <a:pt x="6383" y="1099"/>
                </a:lnTo>
                <a:lnTo>
                  <a:pt x="6156" y="1015"/>
                </a:lnTo>
                <a:lnTo>
                  <a:pt x="5928" y="943"/>
                </a:lnTo>
                <a:lnTo>
                  <a:pt x="5701" y="872"/>
                </a:lnTo>
                <a:lnTo>
                  <a:pt x="5474" y="800"/>
                </a:lnTo>
                <a:lnTo>
                  <a:pt x="5235" y="740"/>
                </a:lnTo>
                <a:lnTo>
                  <a:pt x="5008" y="669"/>
                </a:lnTo>
                <a:lnTo>
                  <a:pt x="4781" y="609"/>
                </a:lnTo>
                <a:lnTo>
                  <a:pt x="4542" y="549"/>
                </a:lnTo>
                <a:lnTo>
                  <a:pt x="4315" y="501"/>
                </a:lnTo>
                <a:lnTo>
                  <a:pt x="4088" y="442"/>
                </a:lnTo>
                <a:lnTo>
                  <a:pt x="3849" y="394"/>
                </a:lnTo>
                <a:lnTo>
                  <a:pt x="3609" y="346"/>
                </a:lnTo>
                <a:lnTo>
                  <a:pt x="3382" y="298"/>
                </a:lnTo>
                <a:lnTo>
                  <a:pt x="3143" y="262"/>
                </a:lnTo>
                <a:lnTo>
                  <a:pt x="2904" y="226"/>
                </a:lnTo>
                <a:lnTo>
                  <a:pt x="2665" y="191"/>
                </a:lnTo>
                <a:lnTo>
                  <a:pt x="2438" y="155"/>
                </a:lnTo>
                <a:lnTo>
                  <a:pt x="2199" y="131"/>
                </a:lnTo>
                <a:lnTo>
                  <a:pt x="1960" y="107"/>
                </a:lnTo>
                <a:lnTo>
                  <a:pt x="1721" y="83"/>
                </a:lnTo>
                <a:lnTo>
                  <a:pt x="1482" y="59"/>
                </a:lnTo>
                <a:lnTo>
                  <a:pt x="1243" y="47"/>
                </a:lnTo>
                <a:lnTo>
                  <a:pt x="1004" y="23"/>
                </a:lnTo>
                <a:lnTo>
                  <a:pt x="765" y="23"/>
                </a:lnTo>
                <a:lnTo>
                  <a:pt x="525" y="11"/>
                </a:lnTo>
                <a:lnTo>
                  <a:pt x="286" y="0"/>
                </a:lnTo>
                <a:lnTo>
                  <a:pt x="47" y="0"/>
                </a:lnTo>
              </a:path>
            </a:pathLst>
          </a:custGeom>
          <a:ln w="10755">
            <a:solidFill>
              <a:srgbClr val="000000"/>
            </a:solidFill>
          </a:ln>
        </p:spPr>
        <p:txBody>
          <a:bodyPr wrap="square" lIns="0" tIns="0" rIns="0" bIns="0" rtlCol="0"/>
          <a:lstStyle/>
          <a:p>
            <a:endParaRPr smtClean="0">
              <a:solidFill>
                <a:prstClr val="black"/>
              </a:solidFill>
            </a:endParaRPr>
          </a:p>
        </p:txBody>
      </p:sp>
      <p:sp>
        <p:nvSpPr>
          <p:cNvPr id="203" name="object 203"/>
          <p:cNvSpPr/>
          <p:nvPr/>
        </p:nvSpPr>
        <p:spPr>
          <a:xfrm>
            <a:off x="1229959" y="7492124"/>
            <a:ext cx="0" cy="57785"/>
          </a:xfrm>
          <a:custGeom>
            <a:avLst/>
            <a:gdLst/>
            <a:ahLst/>
            <a:cxnLst/>
            <a:rect l="l" t="t" r="r" b="b"/>
            <a:pathLst>
              <a:path h="57784">
                <a:moveTo>
                  <a:pt x="0" y="0"/>
                </a:moveTo>
                <a:lnTo>
                  <a:pt x="0" y="57369"/>
                </a:lnTo>
              </a:path>
            </a:pathLst>
          </a:custGeom>
          <a:ln w="10758">
            <a:solidFill>
              <a:srgbClr val="000000"/>
            </a:solidFill>
          </a:ln>
        </p:spPr>
        <p:txBody>
          <a:bodyPr wrap="square" lIns="0" tIns="0" rIns="0" bIns="0" rtlCol="0"/>
          <a:lstStyle/>
          <a:p>
            <a:endParaRPr smtClean="0">
              <a:solidFill>
                <a:prstClr val="black"/>
              </a:solidFill>
            </a:endParaRPr>
          </a:p>
        </p:txBody>
      </p:sp>
      <p:sp>
        <p:nvSpPr>
          <p:cNvPr id="204" name="object 204"/>
          <p:cNvSpPr/>
          <p:nvPr/>
        </p:nvSpPr>
        <p:spPr>
          <a:xfrm>
            <a:off x="1191695" y="7472997"/>
            <a:ext cx="0" cy="76835"/>
          </a:xfrm>
          <a:custGeom>
            <a:avLst/>
            <a:gdLst/>
            <a:ahLst/>
            <a:cxnLst/>
            <a:rect l="l" t="t" r="r" b="b"/>
            <a:pathLst>
              <a:path h="76834">
                <a:moveTo>
                  <a:pt x="0" y="0"/>
                </a:moveTo>
                <a:lnTo>
                  <a:pt x="0" y="76496"/>
                </a:lnTo>
              </a:path>
            </a:pathLst>
          </a:custGeom>
          <a:ln w="10758">
            <a:solidFill>
              <a:srgbClr val="000000"/>
            </a:solidFill>
          </a:ln>
        </p:spPr>
        <p:txBody>
          <a:bodyPr wrap="square" lIns="0" tIns="0" rIns="0" bIns="0" rtlCol="0"/>
          <a:lstStyle/>
          <a:p>
            <a:endParaRPr smtClean="0">
              <a:solidFill>
                <a:prstClr val="black"/>
              </a:solidFill>
            </a:endParaRPr>
          </a:p>
        </p:txBody>
      </p:sp>
      <p:sp>
        <p:nvSpPr>
          <p:cNvPr id="205" name="object 205"/>
          <p:cNvSpPr/>
          <p:nvPr/>
        </p:nvSpPr>
        <p:spPr>
          <a:xfrm>
            <a:off x="1262855" y="7467617"/>
            <a:ext cx="61787" cy="125509"/>
          </a:xfrm>
          <a:prstGeom prst="rect">
            <a:avLst/>
          </a:prstGeom>
          <a:blipFill>
            <a:blip r:embed="rId96" cstate="print"/>
            <a:stretch>
              <a:fillRect/>
            </a:stretch>
          </a:blipFill>
        </p:spPr>
        <p:txBody>
          <a:bodyPr wrap="square" lIns="0" tIns="0" rIns="0" bIns="0" rtlCol="0"/>
          <a:lstStyle/>
          <a:p>
            <a:endParaRPr smtClean="0">
              <a:solidFill>
                <a:prstClr val="black"/>
              </a:solidFill>
            </a:endParaRPr>
          </a:p>
        </p:txBody>
      </p:sp>
      <p:sp>
        <p:nvSpPr>
          <p:cNvPr id="206" name="object 206"/>
          <p:cNvSpPr/>
          <p:nvPr/>
        </p:nvSpPr>
        <p:spPr>
          <a:xfrm>
            <a:off x="1357526" y="7434754"/>
            <a:ext cx="0" cy="102235"/>
          </a:xfrm>
          <a:custGeom>
            <a:avLst/>
            <a:gdLst/>
            <a:ahLst/>
            <a:cxnLst/>
            <a:rect l="l" t="t" r="r" b="b"/>
            <a:pathLst>
              <a:path h="102234">
                <a:moveTo>
                  <a:pt x="0" y="0"/>
                </a:moveTo>
                <a:lnTo>
                  <a:pt x="0" y="101991"/>
                </a:lnTo>
              </a:path>
            </a:pathLst>
          </a:custGeom>
          <a:ln w="10758">
            <a:solidFill>
              <a:srgbClr val="000000"/>
            </a:solidFill>
          </a:ln>
        </p:spPr>
        <p:txBody>
          <a:bodyPr wrap="square" lIns="0" tIns="0" rIns="0" bIns="0" rtlCol="0"/>
          <a:lstStyle/>
          <a:p>
            <a:endParaRPr smtClean="0">
              <a:solidFill>
                <a:prstClr val="black"/>
              </a:solidFill>
            </a:endParaRPr>
          </a:p>
        </p:txBody>
      </p:sp>
      <p:sp>
        <p:nvSpPr>
          <p:cNvPr id="207" name="object 207"/>
          <p:cNvSpPr/>
          <p:nvPr/>
        </p:nvSpPr>
        <p:spPr>
          <a:xfrm>
            <a:off x="1357526" y="7536746"/>
            <a:ext cx="13335" cy="13335"/>
          </a:xfrm>
          <a:custGeom>
            <a:avLst/>
            <a:gdLst/>
            <a:ahLst/>
            <a:cxnLst/>
            <a:rect l="l" t="t" r="r" b="b"/>
            <a:pathLst>
              <a:path w="13334" h="13334">
                <a:moveTo>
                  <a:pt x="0" y="0"/>
                </a:moveTo>
                <a:lnTo>
                  <a:pt x="0" y="238"/>
                </a:lnTo>
                <a:lnTo>
                  <a:pt x="11" y="477"/>
                </a:lnTo>
                <a:lnTo>
                  <a:pt x="23" y="716"/>
                </a:lnTo>
                <a:lnTo>
                  <a:pt x="35" y="955"/>
                </a:lnTo>
                <a:lnTo>
                  <a:pt x="59" y="1194"/>
                </a:lnTo>
                <a:lnTo>
                  <a:pt x="83" y="1433"/>
                </a:lnTo>
                <a:lnTo>
                  <a:pt x="107" y="1672"/>
                </a:lnTo>
                <a:lnTo>
                  <a:pt x="143" y="1911"/>
                </a:lnTo>
                <a:lnTo>
                  <a:pt x="179" y="2138"/>
                </a:lnTo>
                <a:lnTo>
                  <a:pt x="227" y="2377"/>
                </a:lnTo>
                <a:lnTo>
                  <a:pt x="274" y="2616"/>
                </a:lnTo>
                <a:lnTo>
                  <a:pt x="322" y="2843"/>
                </a:lnTo>
                <a:lnTo>
                  <a:pt x="382" y="3082"/>
                </a:lnTo>
                <a:lnTo>
                  <a:pt x="442" y="3309"/>
                </a:lnTo>
                <a:lnTo>
                  <a:pt x="502" y="3536"/>
                </a:lnTo>
                <a:lnTo>
                  <a:pt x="573" y="3763"/>
                </a:lnTo>
                <a:lnTo>
                  <a:pt x="645" y="3990"/>
                </a:lnTo>
                <a:lnTo>
                  <a:pt x="717" y="4217"/>
                </a:lnTo>
                <a:lnTo>
                  <a:pt x="800" y="4444"/>
                </a:lnTo>
                <a:lnTo>
                  <a:pt x="884" y="4671"/>
                </a:lnTo>
                <a:lnTo>
                  <a:pt x="980" y="4886"/>
                </a:lnTo>
                <a:lnTo>
                  <a:pt x="1075" y="5113"/>
                </a:lnTo>
                <a:lnTo>
                  <a:pt x="1171" y="5328"/>
                </a:lnTo>
                <a:lnTo>
                  <a:pt x="1267" y="5543"/>
                </a:lnTo>
                <a:lnTo>
                  <a:pt x="1374" y="5758"/>
                </a:lnTo>
                <a:lnTo>
                  <a:pt x="1494" y="5973"/>
                </a:lnTo>
                <a:lnTo>
                  <a:pt x="1601" y="6176"/>
                </a:lnTo>
                <a:lnTo>
                  <a:pt x="1721" y="6391"/>
                </a:lnTo>
                <a:lnTo>
                  <a:pt x="1840" y="6594"/>
                </a:lnTo>
                <a:lnTo>
                  <a:pt x="1972" y="6797"/>
                </a:lnTo>
                <a:lnTo>
                  <a:pt x="2091" y="7000"/>
                </a:lnTo>
                <a:lnTo>
                  <a:pt x="2235" y="7192"/>
                </a:lnTo>
                <a:lnTo>
                  <a:pt x="2366" y="7395"/>
                </a:lnTo>
                <a:lnTo>
                  <a:pt x="2510" y="7586"/>
                </a:lnTo>
                <a:lnTo>
                  <a:pt x="2653" y="7777"/>
                </a:lnTo>
                <a:lnTo>
                  <a:pt x="2797" y="7968"/>
                </a:lnTo>
                <a:lnTo>
                  <a:pt x="2952" y="8147"/>
                </a:lnTo>
                <a:lnTo>
                  <a:pt x="3107" y="8339"/>
                </a:lnTo>
                <a:lnTo>
                  <a:pt x="3263" y="8518"/>
                </a:lnTo>
                <a:lnTo>
                  <a:pt x="3418" y="8685"/>
                </a:lnTo>
                <a:lnTo>
                  <a:pt x="3586" y="8864"/>
                </a:lnTo>
                <a:lnTo>
                  <a:pt x="3753" y="9031"/>
                </a:lnTo>
                <a:lnTo>
                  <a:pt x="3920" y="9199"/>
                </a:lnTo>
                <a:lnTo>
                  <a:pt x="4100" y="9366"/>
                </a:lnTo>
                <a:lnTo>
                  <a:pt x="4279" y="9521"/>
                </a:lnTo>
                <a:lnTo>
                  <a:pt x="4458" y="9677"/>
                </a:lnTo>
                <a:lnTo>
                  <a:pt x="4637" y="9832"/>
                </a:lnTo>
                <a:lnTo>
                  <a:pt x="4829" y="9987"/>
                </a:lnTo>
                <a:lnTo>
                  <a:pt x="5020" y="10131"/>
                </a:lnTo>
                <a:lnTo>
                  <a:pt x="5211" y="10274"/>
                </a:lnTo>
                <a:lnTo>
                  <a:pt x="5402" y="10417"/>
                </a:lnTo>
                <a:lnTo>
                  <a:pt x="5594" y="10549"/>
                </a:lnTo>
                <a:lnTo>
                  <a:pt x="5797" y="10680"/>
                </a:lnTo>
                <a:lnTo>
                  <a:pt x="6000" y="10812"/>
                </a:lnTo>
                <a:lnTo>
                  <a:pt x="6203" y="10931"/>
                </a:lnTo>
                <a:lnTo>
                  <a:pt x="6407" y="11062"/>
                </a:lnTo>
                <a:lnTo>
                  <a:pt x="6610" y="11170"/>
                </a:lnTo>
                <a:lnTo>
                  <a:pt x="6825" y="11289"/>
                </a:lnTo>
                <a:lnTo>
                  <a:pt x="7040" y="11397"/>
                </a:lnTo>
                <a:lnTo>
                  <a:pt x="7255" y="11504"/>
                </a:lnTo>
                <a:lnTo>
                  <a:pt x="7470" y="11600"/>
                </a:lnTo>
                <a:lnTo>
                  <a:pt x="7686" y="11696"/>
                </a:lnTo>
                <a:lnTo>
                  <a:pt x="7913" y="11791"/>
                </a:lnTo>
                <a:lnTo>
                  <a:pt x="8128" y="11887"/>
                </a:lnTo>
                <a:lnTo>
                  <a:pt x="8355" y="11970"/>
                </a:lnTo>
                <a:lnTo>
                  <a:pt x="8582" y="12042"/>
                </a:lnTo>
                <a:lnTo>
                  <a:pt x="8809" y="12126"/>
                </a:lnTo>
                <a:lnTo>
                  <a:pt x="9036" y="12197"/>
                </a:lnTo>
                <a:lnTo>
                  <a:pt x="9263" y="12257"/>
                </a:lnTo>
                <a:lnTo>
                  <a:pt x="9491" y="12329"/>
                </a:lnTo>
                <a:lnTo>
                  <a:pt x="9730" y="12389"/>
                </a:lnTo>
                <a:lnTo>
                  <a:pt x="9957" y="12436"/>
                </a:lnTo>
                <a:lnTo>
                  <a:pt x="10196" y="12484"/>
                </a:lnTo>
                <a:lnTo>
                  <a:pt x="10423" y="12532"/>
                </a:lnTo>
                <a:lnTo>
                  <a:pt x="10662" y="12580"/>
                </a:lnTo>
                <a:lnTo>
                  <a:pt x="10901" y="12616"/>
                </a:lnTo>
                <a:lnTo>
                  <a:pt x="11140" y="12651"/>
                </a:lnTo>
                <a:lnTo>
                  <a:pt x="11367" y="12675"/>
                </a:lnTo>
                <a:lnTo>
                  <a:pt x="11606" y="12699"/>
                </a:lnTo>
                <a:lnTo>
                  <a:pt x="11845" y="12723"/>
                </a:lnTo>
                <a:lnTo>
                  <a:pt x="12085" y="12735"/>
                </a:lnTo>
                <a:lnTo>
                  <a:pt x="12324" y="12747"/>
                </a:lnTo>
                <a:lnTo>
                  <a:pt x="12563" y="12747"/>
                </a:lnTo>
                <a:lnTo>
                  <a:pt x="12754" y="12747"/>
                </a:lnTo>
              </a:path>
            </a:pathLst>
          </a:custGeom>
          <a:ln w="10755">
            <a:solidFill>
              <a:srgbClr val="000000"/>
            </a:solidFill>
          </a:ln>
        </p:spPr>
        <p:txBody>
          <a:bodyPr wrap="square" lIns="0" tIns="0" rIns="0" bIns="0" rtlCol="0"/>
          <a:lstStyle/>
          <a:p>
            <a:endParaRPr smtClean="0">
              <a:solidFill>
                <a:prstClr val="black"/>
              </a:solidFill>
            </a:endParaRPr>
          </a:p>
        </p:txBody>
      </p:sp>
      <p:sp>
        <p:nvSpPr>
          <p:cNvPr id="208" name="object 208"/>
          <p:cNvSpPr/>
          <p:nvPr/>
        </p:nvSpPr>
        <p:spPr>
          <a:xfrm>
            <a:off x="1403177" y="7467620"/>
            <a:ext cx="68161" cy="87251"/>
          </a:xfrm>
          <a:prstGeom prst="rect">
            <a:avLst/>
          </a:prstGeom>
          <a:blipFill>
            <a:blip r:embed="rId97" cstate="print"/>
            <a:stretch>
              <a:fillRect/>
            </a:stretch>
          </a:blipFill>
        </p:spPr>
        <p:txBody>
          <a:bodyPr wrap="square" lIns="0" tIns="0" rIns="0" bIns="0" rtlCol="0"/>
          <a:lstStyle/>
          <a:p>
            <a:endParaRPr smtClean="0">
              <a:solidFill>
                <a:prstClr val="black"/>
              </a:solidFill>
            </a:endParaRPr>
          </a:p>
        </p:txBody>
      </p:sp>
      <p:sp>
        <p:nvSpPr>
          <p:cNvPr id="209" name="object 209"/>
          <p:cNvSpPr/>
          <p:nvPr/>
        </p:nvSpPr>
        <p:spPr>
          <a:xfrm>
            <a:off x="1578583" y="7467617"/>
            <a:ext cx="214861" cy="127287"/>
          </a:xfrm>
          <a:prstGeom prst="rect">
            <a:avLst/>
          </a:prstGeom>
          <a:blipFill>
            <a:blip r:embed="rId98" cstate="print"/>
            <a:stretch>
              <a:fillRect/>
            </a:stretch>
          </a:blipFill>
        </p:spPr>
        <p:txBody>
          <a:bodyPr wrap="square" lIns="0" tIns="0" rIns="0" bIns="0" rtlCol="0"/>
          <a:lstStyle/>
          <a:p>
            <a:endParaRPr smtClean="0">
              <a:solidFill>
                <a:prstClr val="black"/>
              </a:solidFill>
            </a:endParaRPr>
          </a:p>
        </p:txBody>
      </p:sp>
      <p:sp>
        <p:nvSpPr>
          <p:cNvPr id="210" name="object 210"/>
          <p:cNvSpPr/>
          <p:nvPr/>
        </p:nvSpPr>
        <p:spPr>
          <a:xfrm>
            <a:off x="1826332" y="7434754"/>
            <a:ext cx="0" cy="102235"/>
          </a:xfrm>
          <a:custGeom>
            <a:avLst/>
            <a:gdLst/>
            <a:ahLst/>
            <a:cxnLst/>
            <a:rect l="l" t="t" r="r" b="b"/>
            <a:pathLst>
              <a:path h="102234">
                <a:moveTo>
                  <a:pt x="0" y="0"/>
                </a:moveTo>
                <a:lnTo>
                  <a:pt x="0" y="101991"/>
                </a:lnTo>
              </a:path>
            </a:pathLst>
          </a:custGeom>
          <a:ln w="10758">
            <a:solidFill>
              <a:srgbClr val="000000"/>
            </a:solidFill>
          </a:ln>
        </p:spPr>
        <p:txBody>
          <a:bodyPr wrap="square" lIns="0" tIns="0" rIns="0" bIns="0" rtlCol="0"/>
          <a:lstStyle/>
          <a:p>
            <a:endParaRPr smtClean="0">
              <a:solidFill>
                <a:prstClr val="black"/>
              </a:solidFill>
            </a:endParaRPr>
          </a:p>
        </p:txBody>
      </p:sp>
      <p:sp>
        <p:nvSpPr>
          <p:cNvPr id="211" name="object 211"/>
          <p:cNvSpPr/>
          <p:nvPr/>
        </p:nvSpPr>
        <p:spPr>
          <a:xfrm>
            <a:off x="1826332" y="7536746"/>
            <a:ext cx="13335" cy="13335"/>
          </a:xfrm>
          <a:custGeom>
            <a:avLst/>
            <a:gdLst/>
            <a:ahLst/>
            <a:cxnLst/>
            <a:rect l="l" t="t" r="r" b="b"/>
            <a:pathLst>
              <a:path w="13335" h="13334">
                <a:moveTo>
                  <a:pt x="0" y="0"/>
                </a:moveTo>
                <a:lnTo>
                  <a:pt x="11" y="238"/>
                </a:lnTo>
                <a:lnTo>
                  <a:pt x="11" y="477"/>
                </a:lnTo>
                <a:lnTo>
                  <a:pt x="23" y="716"/>
                </a:lnTo>
                <a:lnTo>
                  <a:pt x="35" y="955"/>
                </a:lnTo>
                <a:lnTo>
                  <a:pt x="59" y="1194"/>
                </a:lnTo>
                <a:lnTo>
                  <a:pt x="83" y="1433"/>
                </a:lnTo>
                <a:lnTo>
                  <a:pt x="107" y="1672"/>
                </a:lnTo>
                <a:lnTo>
                  <a:pt x="143" y="1911"/>
                </a:lnTo>
                <a:lnTo>
                  <a:pt x="179" y="2138"/>
                </a:lnTo>
                <a:lnTo>
                  <a:pt x="227" y="2377"/>
                </a:lnTo>
                <a:lnTo>
                  <a:pt x="274" y="2616"/>
                </a:lnTo>
                <a:lnTo>
                  <a:pt x="322" y="2843"/>
                </a:lnTo>
                <a:lnTo>
                  <a:pt x="382" y="3082"/>
                </a:lnTo>
                <a:lnTo>
                  <a:pt x="442" y="3309"/>
                </a:lnTo>
                <a:lnTo>
                  <a:pt x="502" y="3536"/>
                </a:lnTo>
                <a:lnTo>
                  <a:pt x="573" y="3763"/>
                </a:lnTo>
                <a:lnTo>
                  <a:pt x="645" y="3990"/>
                </a:lnTo>
                <a:lnTo>
                  <a:pt x="717" y="4217"/>
                </a:lnTo>
                <a:lnTo>
                  <a:pt x="800" y="4444"/>
                </a:lnTo>
                <a:lnTo>
                  <a:pt x="884" y="4671"/>
                </a:lnTo>
                <a:lnTo>
                  <a:pt x="980" y="4886"/>
                </a:lnTo>
                <a:lnTo>
                  <a:pt x="1075" y="5113"/>
                </a:lnTo>
                <a:lnTo>
                  <a:pt x="1171" y="5328"/>
                </a:lnTo>
                <a:lnTo>
                  <a:pt x="1267" y="5543"/>
                </a:lnTo>
                <a:lnTo>
                  <a:pt x="1374" y="5758"/>
                </a:lnTo>
                <a:lnTo>
                  <a:pt x="1494" y="5973"/>
                </a:lnTo>
                <a:lnTo>
                  <a:pt x="1601" y="6176"/>
                </a:lnTo>
                <a:lnTo>
                  <a:pt x="1721" y="6391"/>
                </a:lnTo>
                <a:lnTo>
                  <a:pt x="1840" y="6594"/>
                </a:lnTo>
                <a:lnTo>
                  <a:pt x="1972" y="6797"/>
                </a:lnTo>
                <a:lnTo>
                  <a:pt x="2091" y="7000"/>
                </a:lnTo>
                <a:lnTo>
                  <a:pt x="2235" y="7192"/>
                </a:lnTo>
                <a:lnTo>
                  <a:pt x="2366" y="7395"/>
                </a:lnTo>
                <a:lnTo>
                  <a:pt x="2510" y="7586"/>
                </a:lnTo>
                <a:lnTo>
                  <a:pt x="2653" y="7777"/>
                </a:lnTo>
                <a:lnTo>
                  <a:pt x="2797" y="7968"/>
                </a:lnTo>
                <a:lnTo>
                  <a:pt x="2952" y="8147"/>
                </a:lnTo>
                <a:lnTo>
                  <a:pt x="3107" y="8339"/>
                </a:lnTo>
                <a:lnTo>
                  <a:pt x="3263" y="8518"/>
                </a:lnTo>
                <a:lnTo>
                  <a:pt x="3418" y="8685"/>
                </a:lnTo>
                <a:lnTo>
                  <a:pt x="3586" y="8864"/>
                </a:lnTo>
                <a:lnTo>
                  <a:pt x="3753" y="9031"/>
                </a:lnTo>
                <a:lnTo>
                  <a:pt x="3920" y="9199"/>
                </a:lnTo>
                <a:lnTo>
                  <a:pt x="4100" y="9366"/>
                </a:lnTo>
                <a:lnTo>
                  <a:pt x="4279" y="9521"/>
                </a:lnTo>
                <a:lnTo>
                  <a:pt x="4458" y="9677"/>
                </a:lnTo>
                <a:lnTo>
                  <a:pt x="4637" y="9832"/>
                </a:lnTo>
                <a:lnTo>
                  <a:pt x="4829" y="9987"/>
                </a:lnTo>
                <a:lnTo>
                  <a:pt x="5020" y="10131"/>
                </a:lnTo>
                <a:lnTo>
                  <a:pt x="5211" y="10274"/>
                </a:lnTo>
                <a:lnTo>
                  <a:pt x="5402" y="10417"/>
                </a:lnTo>
                <a:lnTo>
                  <a:pt x="5594" y="10549"/>
                </a:lnTo>
                <a:lnTo>
                  <a:pt x="5797" y="10680"/>
                </a:lnTo>
                <a:lnTo>
                  <a:pt x="6000" y="10812"/>
                </a:lnTo>
                <a:lnTo>
                  <a:pt x="6203" y="10931"/>
                </a:lnTo>
                <a:lnTo>
                  <a:pt x="6407" y="11062"/>
                </a:lnTo>
                <a:lnTo>
                  <a:pt x="6610" y="11170"/>
                </a:lnTo>
                <a:lnTo>
                  <a:pt x="6825" y="11289"/>
                </a:lnTo>
                <a:lnTo>
                  <a:pt x="7040" y="11397"/>
                </a:lnTo>
                <a:lnTo>
                  <a:pt x="7255" y="11504"/>
                </a:lnTo>
                <a:lnTo>
                  <a:pt x="7470" y="11600"/>
                </a:lnTo>
                <a:lnTo>
                  <a:pt x="7686" y="11696"/>
                </a:lnTo>
                <a:lnTo>
                  <a:pt x="7913" y="11791"/>
                </a:lnTo>
                <a:lnTo>
                  <a:pt x="8128" y="11887"/>
                </a:lnTo>
                <a:lnTo>
                  <a:pt x="8355" y="11970"/>
                </a:lnTo>
                <a:lnTo>
                  <a:pt x="8582" y="12042"/>
                </a:lnTo>
                <a:lnTo>
                  <a:pt x="8809" y="12126"/>
                </a:lnTo>
                <a:lnTo>
                  <a:pt x="9036" y="12197"/>
                </a:lnTo>
                <a:lnTo>
                  <a:pt x="9263" y="12257"/>
                </a:lnTo>
                <a:lnTo>
                  <a:pt x="9491" y="12329"/>
                </a:lnTo>
                <a:lnTo>
                  <a:pt x="9730" y="12389"/>
                </a:lnTo>
                <a:lnTo>
                  <a:pt x="9957" y="12436"/>
                </a:lnTo>
                <a:lnTo>
                  <a:pt x="10196" y="12484"/>
                </a:lnTo>
                <a:lnTo>
                  <a:pt x="10423" y="12532"/>
                </a:lnTo>
                <a:lnTo>
                  <a:pt x="10662" y="12580"/>
                </a:lnTo>
                <a:lnTo>
                  <a:pt x="10901" y="12616"/>
                </a:lnTo>
                <a:lnTo>
                  <a:pt x="11140" y="12651"/>
                </a:lnTo>
                <a:lnTo>
                  <a:pt x="11367" y="12675"/>
                </a:lnTo>
                <a:lnTo>
                  <a:pt x="11606" y="12699"/>
                </a:lnTo>
                <a:lnTo>
                  <a:pt x="11845" y="12723"/>
                </a:lnTo>
                <a:lnTo>
                  <a:pt x="12085" y="12735"/>
                </a:lnTo>
                <a:lnTo>
                  <a:pt x="12324" y="12747"/>
                </a:lnTo>
                <a:lnTo>
                  <a:pt x="12563" y="12747"/>
                </a:lnTo>
                <a:lnTo>
                  <a:pt x="12766" y="12747"/>
                </a:lnTo>
              </a:path>
            </a:pathLst>
          </a:custGeom>
          <a:ln w="10755">
            <a:solidFill>
              <a:srgbClr val="000000"/>
            </a:solidFill>
          </a:ln>
        </p:spPr>
        <p:txBody>
          <a:bodyPr wrap="square" lIns="0" tIns="0" rIns="0" bIns="0" rtlCol="0"/>
          <a:lstStyle/>
          <a:p>
            <a:endParaRPr smtClean="0">
              <a:solidFill>
                <a:prstClr val="black"/>
              </a:solidFill>
            </a:endParaRPr>
          </a:p>
        </p:txBody>
      </p:sp>
      <p:sp>
        <p:nvSpPr>
          <p:cNvPr id="212" name="object 212"/>
          <p:cNvSpPr/>
          <p:nvPr/>
        </p:nvSpPr>
        <p:spPr>
          <a:xfrm>
            <a:off x="1871982" y="7467620"/>
            <a:ext cx="68161" cy="87251"/>
          </a:xfrm>
          <a:prstGeom prst="rect">
            <a:avLst/>
          </a:prstGeom>
          <a:blipFill>
            <a:blip r:embed="rId99" cstate="print"/>
            <a:stretch>
              <a:fillRect/>
            </a:stretch>
          </a:blipFill>
        </p:spPr>
        <p:txBody>
          <a:bodyPr wrap="square" lIns="0" tIns="0" rIns="0" bIns="0" rtlCol="0"/>
          <a:lstStyle/>
          <a:p>
            <a:endParaRPr smtClean="0">
              <a:solidFill>
                <a:prstClr val="black"/>
              </a:solidFill>
            </a:endParaRPr>
          </a:p>
        </p:txBody>
      </p:sp>
      <p:sp>
        <p:nvSpPr>
          <p:cNvPr id="213" name="object 213"/>
          <p:cNvSpPr/>
          <p:nvPr/>
        </p:nvSpPr>
        <p:spPr>
          <a:xfrm>
            <a:off x="1199071" y="7651219"/>
            <a:ext cx="61775" cy="87255"/>
          </a:xfrm>
          <a:prstGeom prst="rect">
            <a:avLst/>
          </a:prstGeom>
          <a:blipFill>
            <a:blip r:embed="rId100" cstate="print"/>
            <a:stretch>
              <a:fillRect/>
            </a:stretch>
          </a:blipFill>
        </p:spPr>
        <p:txBody>
          <a:bodyPr wrap="square" lIns="0" tIns="0" rIns="0" bIns="0" rtlCol="0"/>
          <a:lstStyle/>
          <a:p>
            <a:endParaRPr smtClean="0">
              <a:solidFill>
                <a:prstClr val="black"/>
              </a:solidFill>
            </a:endParaRPr>
          </a:p>
        </p:txBody>
      </p:sp>
      <p:sp>
        <p:nvSpPr>
          <p:cNvPr id="214" name="object 214"/>
          <p:cNvSpPr/>
          <p:nvPr/>
        </p:nvSpPr>
        <p:spPr>
          <a:xfrm>
            <a:off x="1288366" y="7612966"/>
            <a:ext cx="163841" cy="125508"/>
          </a:xfrm>
          <a:prstGeom prst="rect">
            <a:avLst/>
          </a:prstGeom>
          <a:blipFill>
            <a:blip r:embed="rId101" cstate="print"/>
            <a:stretch>
              <a:fillRect/>
            </a:stretch>
          </a:blipFill>
        </p:spPr>
        <p:txBody>
          <a:bodyPr wrap="square" lIns="0" tIns="0" rIns="0" bIns="0" rtlCol="0"/>
          <a:lstStyle/>
          <a:p>
            <a:endParaRPr smtClean="0">
              <a:solidFill>
                <a:prstClr val="black"/>
              </a:solidFill>
            </a:endParaRPr>
          </a:p>
        </p:txBody>
      </p:sp>
      <p:sp>
        <p:nvSpPr>
          <p:cNvPr id="215" name="object 215"/>
          <p:cNvSpPr/>
          <p:nvPr/>
        </p:nvSpPr>
        <p:spPr>
          <a:xfrm>
            <a:off x="1479715" y="7651219"/>
            <a:ext cx="151077" cy="87255"/>
          </a:xfrm>
          <a:prstGeom prst="rect">
            <a:avLst/>
          </a:prstGeom>
          <a:blipFill>
            <a:blip r:embed="rId102" cstate="print"/>
            <a:stretch>
              <a:fillRect/>
            </a:stretch>
          </a:blipFill>
        </p:spPr>
        <p:txBody>
          <a:bodyPr wrap="square" lIns="0" tIns="0" rIns="0" bIns="0" rtlCol="0"/>
          <a:lstStyle/>
          <a:p>
            <a:endParaRPr smtClean="0">
              <a:solidFill>
                <a:prstClr val="black"/>
              </a:solidFill>
            </a:endParaRPr>
          </a:p>
        </p:txBody>
      </p:sp>
      <p:sp>
        <p:nvSpPr>
          <p:cNvPr id="216" name="object 216"/>
          <p:cNvSpPr/>
          <p:nvPr/>
        </p:nvSpPr>
        <p:spPr>
          <a:xfrm>
            <a:off x="1663680" y="7656599"/>
            <a:ext cx="38735" cy="0"/>
          </a:xfrm>
          <a:custGeom>
            <a:avLst/>
            <a:gdLst/>
            <a:ahLst/>
            <a:cxnLst/>
            <a:rect l="l" t="t" r="r" b="b"/>
            <a:pathLst>
              <a:path w="38735">
                <a:moveTo>
                  <a:pt x="0" y="0"/>
                </a:moveTo>
                <a:lnTo>
                  <a:pt x="38275" y="0"/>
                </a:lnTo>
              </a:path>
            </a:pathLst>
          </a:custGeom>
          <a:ln w="10752">
            <a:solidFill>
              <a:srgbClr val="000000"/>
            </a:solidFill>
          </a:ln>
        </p:spPr>
        <p:txBody>
          <a:bodyPr wrap="square" lIns="0" tIns="0" rIns="0" bIns="0" rtlCol="0"/>
          <a:lstStyle/>
          <a:p>
            <a:endParaRPr smtClean="0">
              <a:solidFill>
                <a:prstClr val="black"/>
              </a:solidFill>
            </a:endParaRPr>
          </a:p>
        </p:txBody>
      </p:sp>
      <p:sp>
        <p:nvSpPr>
          <p:cNvPr id="217" name="object 217"/>
          <p:cNvSpPr/>
          <p:nvPr/>
        </p:nvSpPr>
        <p:spPr>
          <a:xfrm>
            <a:off x="1676434" y="7618344"/>
            <a:ext cx="0" cy="114935"/>
          </a:xfrm>
          <a:custGeom>
            <a:avLst/>
            <a:gdLst/>
            <a:ahLst/>
            <a:cxnLst/>
            <a:rect l="l" t="t" r="r" b="b"/>
            <a:pathLst>
              <a:path h="114934">
                <a:moveTo>
                  <a:pt x="0" y="0"/>
                </a:moveTo>
                <a:lnTo>
                  <a:pt x="0" y="114751"/>
                </a:lnTo>
              </a:path>
            </a:pathLst>
          </a:custGeom>
          <a:ln w="10758">
            <a:solidFill>
              <a:srgbClr val="000000"/>
            </a:solidFill>
          </a:ln>
        </p:spPr>
        <p:txBody>
          <a:bodyPr wrap="square" lIns="0" tIns="0" rIns="0" bIns="0" rtlCol="0"/>
          <a:lstStyle/>
          <a:p>
            <a:endParaRPr smtClean="0">
              <a:solidFill>
                <a:prstClr val="black"/>
              </a:solidFill>
            </a:endParaRPr>
          </a:p>
        </p:txBody>
      </p:sp>
      <p:sp>
        <p:nvSpPr>
          <p:cNvPr id="218" name="object 218"/>
          <p:cNvSpPr/>
          <p:nvPr/>
        </p:nvSpPr>
        <p:spPr>
          <a:xfrm>
            <a:off x="1734840" y="7651221"/>
            <a:ext cx="61787" cy="87253"/>
          </a:xfrm>
          <a:prstGeom prst="rect">
            <a:avLst/>
          </a:prstGeom>
          <a:blipFill>
            <a:blip r:embed="rId103" cstate="print"/>
            <a:stretch>
              <a:fillRect/>
            </a:stretch>
          </a:blipFill>
        </p:spPr>
        <p:txBody>
          <a:bodyPr wrap="square" lIns="0" tIns="0" rIns="0" bIns="0" rtlCol="0"/>
          <a:lstStyle/>
          <a:p>
            <a:endParaRPr smtClean="0">
              <a:solidFill>
                <a:prstClr val="black"/>
              </a:solidFill>
            </a:endParaRPr>
          </a:p>
        </p:txBody>
      </p:sp>
      <p:sp>
        <p:nvSpPr>
          <p:cNvPr id="219" name="object 219"/>
          <p:cNvSpPr/>
          <p:nvPr/>
        </p:nvSpPr>
        <p:spPr>
          <a:xfrm>
            <a:off x="1829523" y="7616155"/>
            <a:ext cx="0" cy="117475"/>
          </a:xfrm>
          <a:custGeom>
            <a:avLst/>
            <a:gdLst/>
            <a:ahLst/>
            <a:cxnLst/>
            <a:rect l="l" t="t" r="r" b="b"/>
            <a:pathLst>
              <a:path h="117475">
                <a:moveTo>
                  <a:pt x="0" y="116940"/>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220" name="object 220"/>
          <p:cNvSpPr/>
          <p:nvPr/>
        </p:nvSpPr>
        <p:spPr>
          <a:xfrm>
            <a:off x="1862407" y="7651219"/>
            <a:ext cx="61787" cy="87255"/>
          </a:xfrm>
          <a:prstGeom prst="rect">
            <a:avLst/>
          </a:prstGeom>
          <a:blipFill>
            <a:blip r:embed="rId104" cstate="print"/>
            <a:stretch>
              <a:fillRect/>
            </a:stretch>
          </a:blipFill>
        </p:spPr>
        <p:txBody>
          <a:bodyPr wrap="square" lIns="0" tIns="0" rIns="0" bIns="0" rtlCol="0"/>
          <a:lstStyle/>
          <a:p>
            <a:endParaRPr smtClean="0">
              <a:solidFill>
                <a:prstClr val="black"/>
              </a:solidFill>
            </a:endParaRPr>
          </a:p>
        </p:txBody>
      </p:sp>
      <p:sp>
        <p:nvSpPr>
          <p:cNvPr id="221" name="object 221"/>
          <p:cNvSpPr/>
          <p:nvPr/>
        </p:nvSpPr>
        <p:spPr>
          <a:xfrm>
            <a:off x="1957079" y="7616155"/>
            <a:ext cx="0" cy="117475"/>
          </a:xfrm>
          <a:custGeom>
            <a:avLst/>
            <a:gdLst/>
            <a:ahLst/>
            <a:cxnLst/>
            <a:rect l="l" t="t" r="r" b="b"/>
            <a:pathLst>
              <a:path h="117475">
                <a:moveTo>
                  <a:pt x="0" y="116940"/>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222" name="object 222"/>
          <p:cNvSpPr/>
          <p:nvPr/>
        </p:nvSpPr>
        <p:spPr>
          <a:xfrm>
            <a:off x="1989975" y="7651219"/>
            <a:ext cx="151080" cy="125495"/>
          </a:xfrm>
          <a:prstGeom prst="rect">
            <a:avLst/>
          </a:prstGeom>
          <a:blipFill>
            <a:blip r:embed="rId105" cstate="print"/>
            <a:stretch>
              <a:fillRect/>
            </a:stretch>
          </a:blipFill>
        </p:spPr>
        <p:txBody>
          <a:bodyPr wrap="square" lIns="0" tIns="0" rIns="0" bIns="0" rtlCol="0"/>
          <a:lstStyle/>
          <a:p>
            <a:endParaRPr smtClean="0">
              <a:solidFill>
                <a:prstClr val="black"/>
              </a:solidFill>
            </a:endParaRPr>
          </a:p>
        </p:txBody>
      </p:sp>
      <p:sp>
        <p:nvSpPr>
          <p:cNvPr id="223" name="object 223"/>
          <p:cNvSpPr/>
          <p:nvPr/>
        </p:nvSpPr>
        <p:spPr>
          <a:xfrm>
            <a:off x="1013098" y="8151922"/>
            <a:ext cx="0" cy="114935"/>
          </a:xfrm>
          <a:custGeom>
            <a:avLst/>
            <a:gdLst/>
            <a:ahLst/>
            <a:cxnLst/>
            <a:rect l="l" t="t" r="r" b="b"/>
            <a:pathLst>
              <a:path h="114934">
                <a:moveTo>
                  <a:pt x="0" y="114739"/>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224" name="object 224"/>
          <p:cNvSpPr/>
          <p:nvPr/>
        </p:nvSpPr>
        <p:spPr>
          <a:xfrm>
            <a:off x="1013098" y="8151922"/>
            <a:ext cx="64135" cy="114935"/>
          </a:xfrm>
          <a:custGeom>
            <a:avLst/>
            <a:gdLst/>
            <a:ahLst/>
            <a:cxnLst/>
            <a:rect l="l" t="t" r="r" b="b"/>
            <a:pathLst>
              <a:path w="64134" h="114934">
                <a:moveTo>
                  <a:pt x="0" y="0"/>
                </a:moveTo>
                <a:lnTo>
                  <a:pt x="63783" y="114739"/>
                </a:lnTo>
              </a:path>
            </a:pathLst>
          </a:custGeom>
          <a:ln w="10756">
            <a:solidFill>
              <a:srgbClr val="000000"/>
            </a:solidFill>
          </a:ln>
        </p:spPr>
        <p:txBody>
          <a:bodyPr wrap="square" lIns="0" tIns="0" rIns="0" bIns="0" rtlCol="0"/>
          <a:lstStyle/>
          <a:p>
            <a:endParaRPr smtClean="0">
              <a:solidFill>
                <a:prstClr val="black"/>
              </a:solidFill>
            </a:endParaRPr>
          </a:p>
        </p:txBody>
      </p:sp>
      <p:sp>
        <p:nvSpPr>
          <p:cNvPr id="225" name="object 225"/>
          <p:cNvSpPr/>
          <p:nvPr/>
        </p:nvSpPr>
        <p:spPr>
          <a:xfrm>
            <a:off x="1076882" y="8151922"/>
            <a:ext cx="0" cy="114935"/>
          </a:xfrm>
          <a:custGeom>
            <a:avLst/>
            <a:gdLst/>
            <a:ahLst/>
            <a:cxnLst/>
            <a:rect l="l" t="t" r="r" b="b"/>
            <a:pathLst>
              <a:path h="114934">
                <a:moveTo>
                  <a:pt x="0" y="114739"/>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226" name="object 226"/>
          <p:cNvSpPr/>
          <p:nvPr/>
        </p:nvSpPr>
        <p:spPr>
          <a:xfrm>
            <a:off x="1109766" y="8184786"/>
            <a:ext cx="151080" cy="87255"/>
          </a:xfrm>
          <a:prstGeom prst="rect">
            <a:avLst/>
          </a:prstGeom>
          <a:blipFill>
            <a:blip r:embed="rId106" cstate="print"/>
            <a:stretch>
              <a:fillRect/>
            </a:stretch>
          </a:blipFill>
        </p:spPr>
        <p:txBody>
          <a:bodyPr wrap="square" lIns="0" tIns="0" rIns="0" bIns="0" rtlCol="0"/>
          <a:lstStyle/>
          <a:p>
            <a:endParaRPr smtClean="0">
              <a:solidFill>
                <a:prstClr val="black"/>
              </a:solidFill>
            </a:endParaRPr>
          </a:p>
        </p:txBody>
      </p:sp>
      <p:sp>
        <p:nvSpPr>
          <p:cNvPr id="227" name="object 227"/>
          <p:cNvSpPr/>
          <p:nvPr/>
        </p:nvSpPr>
        <p:spPr>
          <a:xfrm>
            <a:off x="1293743" y="8215672"/>
            <a:ext cx="51435" cy="0"/>
          </a:xfrm>
          <a:custGeom>
            <a:avLst/>
            <a:gdLst/>
            <a:ahLst/>
            <a:cxnLst/>
            <a:rect l="l" t="t" r="r" b="b"/>
            <a:pathLst>
              <a:path w="51434">
                <a:moveTo>
                  <a:pt x="0" y="0"/>
                </a:moveTo>
                <a:lnTo>
                  <a:pt x="51029" y="0"/>
                </a:lnTo>
              </a:path>
            </a:pathLst>
          </a:custGeom>
          <a:ln w="10752">
            <a:solidFill>
              <a:srgbClr val="000000"/>
            </a:solidFill>
          </a:ln>
        </p:spPr>
        <p:txBody>
          <a:bodyPr wrap="square" lIns="0" tIns="0" rIns="0" bIns="0" rtlCol="0"/>
          <a:lstStyle/>
          <a:p>
            <a:endParaRPr smtClean="0">
              <a:solidFill>
                <a:prstClr val="black"/>
              </a:solidFill>
            </a:endParaRPr>
          </a:p>
        </p:txBody>
      </p:sp>
      <p:sp>
        <p:nvSpPr>
          <p:cNvPr id="228" name="object 228"/>
          <p:cNvSpPr/>
          <p:nvPr/>
        </p:nvSpPr>
        <p:spPr>
          <a:xfrm>
            <a:off x="1377656" y="8146543"/>
            <a:ext cx="80915" cy="125497"/>
          </a:xfrm>
          <a:prstGeom prst="rect">
            <a:avLst/>
          </a:prstGeom>
          <a:blipFill>
            <a:blip r:embed="rId107" cstate="print"/>
            <a:stretch>
              <a:fillRect/>
            </a:stretch>
          </a:blipFill>
        </p:spPr>
        <p:txBody>
          <a:bodyPr wrap="square" lIns="0" tIns="0" rIns="0" bIns="0" rtlCol="0"/>
          <a:lstStyle/>
          <a:p>
            <a:endParaRPr smtClean="0">
              <a:solidFill>
                <a:prstClr val="black"/>
              </a:solidFill>
            </a:endParaRPr>
          </a:p>
        </p:txBody>
      </p:sp>
      <p:sp>
        <p:nvSpPr>
          <p:cNvPr id="229" name="object 229"/>
          <p:cNvSpPr/>
          <p:nvPr/>
        </p:nvSpPr>
        <p:spPr>
          <a:xfrm>
            <a:off x="1479715" y="8184786"/>
            <a:ext cx="329666" cy="125509"/>
          </a:xfrm>
          <a:prstGeom prst="rect">
            <a:avLst/>
          </a:prstGeom>
          <a:blipFill>
            <a:blip r:embed="rId108" cstate="print"/>
            <a:stretch>
              <a:fillRect/>
            </a:stretch>
          </a:blipFill>
        </p:spPr>
        <p:txBody>
          <a:bodyPr wrap="square" lIns="0" tIns="0" rIns="0" bIns="0" rtlCol="0"/>
          <a:lstStyle/>
          <a:p>
            <a:endParaRPr smtClean="0">
              <a:solidFill>
                <a:prstClr val="black"/>
              </a:solidFill>
            </a:endParaRPr>
          </a:p>
        </p:txBody>
      </p:sp>
      <p:sp>
        <p:nvSpPr>
          <p:cNvPr id="230" name="object 230"/>
          <p:cNvSpPr/>
          <p:nvPr/>
        </p:nvSpPr>
        <p:spPr>
          <a:xfrm>
            <a:off x="1836887" y="8184786"/>
            <a:ext cx="151077" cy="87255"/>
          </a:xfrm>
          <a:prstGeom prst="rect">
            <a:avLst/>
          </a:prstGeom>
          <a:blipFill>
            <a:blip r:embed="rId109" cstate="print"/>
            <a:stretch>
              <a:fillRect/>
            </a:stretch>
          </a:blipFill>
        </p:spPr>
        <p:txBody>
          <a:bodyPr wrap="square" lIns="0" tIns="0" rIns="0" bIns="0" rtlCol="0"/>
          <a:lstStyle/>
          <a:p>
            <a:endParaRPr smtClean="0">
              <a:solidFill>
                <a:prstClr val="black"/>
              </a:solidFill>
            </a:endParaRPr>
          </a:p>
        </p:txBody>
      </p:sp>
      <p:sp>
        <p:nvSpPr>
          <p:cNvPr id="231" name="object 231"/>
          <p:cNvSpPr/>
          <p:nvPr/>
        </p:nvSpPr>
        <p:spPr>
          <a:xfrm>
            <a:off x="2020851" y="8149727"/>
            <a:ext cx="0" cy="117475"/>
          </a:xfrm>
          <a:custGeom>
            <a:avLst/>
            <a:gdLst/>
            <a:ahLst/>
            <a:cxnLst/>
            <a:rect l="l" t="t" r="r" b="b"/>
            <a:pathLst>
              <a:path h="117475">
                <a:moveTo>
                  <a:pt x="0" y="116934"/>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232" name="object 232"/>
          <p:cNvSpPr/>
          <p:nvPr/>
        </p:nvSpPr>
        <p:spPr>
          <a:xfrm>
            <a:off x="2059126" y="8190165"/>
            <a:ext cx="26034" cy="76835"/>
          </a:xfrm>
          <a:custGeom>
            <a:avLst/>
            <a:gdLst/>
            <a:ahLst/>
            <a:cxnLst/>
            <a:rect l="l" t="t" r="r" b="b"/>
            <a:pathLst>
              <a:path w="26035" h="76834">
                <a:moveTo>
                  <a:pt x="0" y="0"/>
                </a:moveTo>
                <a:lnTo>
                  <a:pt x="25508" y="76496"/>
                </a:lnTo>
              </a:path>
            </a:pathLst>
          </a:custGeom>
          <a:ln w="10757">
            <a:solidFill>
              <a:srgbClr val="000000"/>
            </a:solidFill>
          </a:ln>
        </p:spPr>
        <p:txBody>
          <a:bodyPr wrap="square" lIns="0" tIns="0" rIns="0" bIns="0" rtlCol="0"/>
          <a:lstStyle/>
          <a:p>
            <a:endParaRPr smtClean="0">
              <a:solidFill>
                <a:prstClr val="black"/>
              </a:solidFill>
            </a:endParaRPr>
          </a:p>
        </p:txBody>
      </p:sp>
      <p:sp>
        <p:nvSpPr>
          <p:cNvPr id="233" name="object 233"/>
          <p:cNvSpPr/>
          <p:nvPr/>
        </p:nvSpPr>
        <p:spPr>
          <a:xfrm>
            <a:off x="2084635" y="8190165"/>
            <a:ext cx="26034" cy="76835"/>
          </a:xfrm>
          <a:custGeom>
            <a:avLst/>
            <a:gdLst/>
            <a:ahLst/>
            <a:cxnLst/>
            <a:rect l="l" t="t" r="r" b="b"/>
            <a:pathLst>
              <a:path w="26035" h="76834">
                <a:moveTo>
                  <a:pt x="0" y="76496"/>
                </a:moveTo>
                <a:lnTo>
                  <a:pt x="25520" y="0"/>
                </a:lnTo>
              </a:path>
            </a:pathLst>
          </a:custGeom>
          <a:ln w="10757">
            <a:solidFill>
              <a:srgbClr val="000000"/>
            </a:solidFill>
          </a:ln>
        </p:spPr>
        <p:txBody>
          <a:bodyPr wrap="square" lIns="0" tIns="0" rIns="0" bIns="0" rtlCol="0"/>
          <a:lstStyle/>
          <a:p>
            <a:endParaRPr smtClean="0">
              <a:solidFill>
                <a:prstClr val="black"/>
              </a:solidFill>
            </a:endParaRPr>
          </a:p>
        </p:txBody>
      </p:sp>
      <p:sp>
        <p:nvSpPr>
          <p:cNvPr id="234" name="object 234"/>
          <p:cNvSpPr/>
          <p:nvPr/>
        </p:nvSpPr>
        <p:spPr>
          <a:xfrm>
            <a:off x="2143040" y="8184788"/>
            <a:ext cx="68161" cy="87251"/>
          </a:xfrm>
          <a:prstGeom prst="rect">
            <a:avLst/>
          </a:prstGeom>
          <a:blipFill>
            <a:blip r:embed="rId110" cstate="print"/>
            <a:stretch>
              <a:fillRect/>
            </a:stretch>
          </a:blipFill>
        </p:spPr>
        <p:txBody>
          <a:bodyPr wrap="square" lIns="0" tIns="0" rIns="0" bIns="0" rtlCol="0"/>
          <a:lstStyle/>
          <a:p>
            <a:endParaRPr smtClean="0">
              <a:solidFill>
                <a:prstClr val="black"/>
              </a:solidFill>
            </a:endParaRPr>
          </a:p>
        </p:txBody>
      </p:sp>
      <p:sp>
        <p:nvSpPr>
          <p:cNvPr id="235" name="object 235"/>
          <p:cNvSpPr/>
          <p:nvPr/>
        </p:nvSpPr>
        <p:spPr>
          <a:xfrm>
            <a:off x="4457385" y="836791"/>
            <a:ext cx="0" cy="8176259"/>
          </a:xfrm>
          <a:custGeom>
            <a:avLst/>
            <a:gdLst/>
            <a:ahLst/>
            <a:cxnLst/>
            <a:rect l="l" t="t" r="r" b="b"/>
            <a:pathLst>
              <a:path h="8176259">
                <a:moveTo>
                  <a:pt x="0" y="0"/>
                </a:moveTo>
                <a:lnTo>
                  <a:pt x="0" y="8175735"/>
                </a:lnTo>
              </a:path>
            </a:pathLst>
          </a:custGeom>
          <a:ln w="56181">
            <a:solidFill>
              <a:srgbClr val="000000"/>
            </a:solidFill>
          </a:ln>
        </p:spPr>
        <p:txBody>
          <a:bodyPr wrap="square" lIns="0" tIns="0" rIns="0" bIns="0" rtlCol="0"/>
          <a:lstStyle/>
          <a:p>
            <a:endParaRPr smtClean="0">
              <a:solidFill>
                <a:prstClr val="black"/>
              </a:solidFill>
            </a:endParaRPr>
          </a:p>
        </p:txBody>
      </p:sp>
      <p:sp>
        <p:nvSpPr>
          <p:cNvPr id="236" name="object 236"/>
          <p:cNvSpPr/>
          <p:nvPr/>
        </p:nvSpPr>
        <p:spPr>
          <a:xfrm>
            <a:off x="6610058" y="2844860"/>
            <a:ext cx="0" cy="4016375"/>
          </a:xfrm>
          <a:custGeom>
            <a:avLst/>
            <a:gdLst/>
            <a:ahLst/>
            <a:cxnLst/>
            <a:rect l="l" t="t" r="r" b="b"/>
            <a:pathLst>
              <a:path h="4016375">
                <a:moveTo>
                  <a:pt x="0" y="0"/>
                </a:moveTo>
                <a:lnTo>
                  <a:pt x="0" y="4016149"/>
                </a:lnTo>
              </a:path>
            </a:pathLst>
          </a:custGeom>
          <a:ln w="56181">
            <a:solidFill>
              <a:srgbClr val="000000"/>
            </a:solidFill>
          </a:ln>
        </p:spPr>
        <p:txBody>
          <a:bodyPr wrap="square" lIns="0" tIns="0" rIns="0" bIns="0" rtlCol="0"/>
          <a:lstStyle/>
          <a:p>
            <a:endParaRPr smtClean="0">
              <a:solidFill>
                <a:prstClr val="black"/>
              </a:solidFill>
            </a:endParaRPr>
          </a:p>
        </p:txBody>
      </p:sp>
      <p:sp>
        <p:nvSpPr>
          <p:cNvPr id="237" name="object 237"/>
          <p:cNvSpPr/>
          <p:nvPr/>
        </p:nvSpPr>
        <p:spPr>
          <a:xfrm>
            <a:off x="4445626" y="544542"/>
            <a:ext cx="68155" cy="125506"/>
          </a:xfrm>
          <a:prstGeom prst="rect">
            <a:avLst/>
          </a:prstGeom>
          <a:blipFill>
            <a:blip r:embed="rId111" cstate="print"/>
            <a:stretch>
              <a:fillRect/>
            </a:stretch>
          </a:blipFill>
        </p:spPr>
        <p:txBody>
          <a:bodyPr wrap="square" lIns="0" tIns="0" rIns="0" bIns="0" rtlCol="0"/>
          <a:lstStyle/>
          <a:p>
            <a:endParaRPr smtClean="0">
              <a:solidFill>
                <a:prstClr val="black"/>
              </a:solidFill>
            </a:endParaRPr>
          </a:p>
        </p:txBody>
      </p:sp>
      <p:sp>
        <p:nvSpPr>
          <p:cNvPr id="238" name="object 238"/>
          <p:cNvSpPr/>
          <p:nvPr/>
        </p:nvSpPr>
        <p:spPr>
          <a:xfrm>
            <a:off x="4534919" y="544542"/>
            <a:ext cx="68167" cy="125506"/>
          </a:xfrm>
          <a:prstGeom prst="rect">
            <a:avLst/>
          </a:prstGeom>
          <a:blipFill>
            <a:blip r:embed="rId112" cstate="print"/>
            <a:stretch>
              <a:fillRect/>
            </a:stretch>
          </a:blipFill>
        </p:spPr>
        <p:txBody>
          <a:bodyPr wrap="square" lIns="0" tIns="0" rIns="0" bIns="0" rtlCol="0"/>
          <a:lstStyle/>
          <a:p>
            <a:endParaRPr smtClean="0">
              <a:solidFill>
                <a:prstClr val="black"/>
              </a:solidFill>
            </a:endParaRPr>
          </a:p>
        </p:txBody>
      </p:sp>
      <p:sp>
        <p:nvSpPr>
          <p:cNvPr id="239" name="object 239"/>
          <p:cNvSpPr/>
          <p:nvPr/>
        </p:nvSpPr>
        <p:spPr>
          <a:xfrm>
            <a:off x="4624212" y="544542"/>
            <a:ext cx="68167" cy="125506"/>
          </a:xfrm>
          <a:prstGeom prst="rect">
            <a:avLst/>
          </a:prstGeom>
          <a:blipFill>
            <a:blip r:embed="rId113" cstate="print"/>
            <a:stretch>
              <a:fillRect/>
            </a:stretch>
          </a:blipFill>
        </p:spPr>
        <p:txBody>
          <a:bodyPr wrap="square" lIns="0" tIns="0" rIns="0" bIns="0" rtlCol="0"/>
          <a:lstStyle/>
          <a:p>
            <a:endParaRPr smtClean="0">
              <a:solidFill>
                <a:prstClr val="black"/>
              </a:solidFill>
            </a:endParaRPr>
          </a:p>
        </p:txBody>
      </p:sp>
      <p:sp>
        <p:nvSpPr>
          <p:cNvPr id="240" name="object 240"/>
          <p:cNvSpPr/>
          <p:nvPr/>
        </p:nvSpPr>
        <p:spPr>
          <a:xfrm>
            <a:off x="6610058" y="2558000"/>
            <a:ext cx="26034" cy="26034"/>
          </a:xfrm>
          <a:custGeom>
            <a:avLst/>
            <a:gdLst/>
            <a:ahLst/>
            <a:cxnLst/>
            <a:rect l="l" t="t" r="r" b="b"/>
            <a:pathLst>
              <a:path w="26034" h="26035">
                <a:moveTo>
                  <a:pt x="0" y="25494"/>
                </a:moveTo>
                <a:lnTo>
                  <a:pt x="25508" y="0"/>
                </a:lnTo>
              </a:path>
            </a:pathLst>
          </a:custGeom>
          <a:ln w="10755">
            <a:solidFill>
              <a:srgbClr val="000000"/>
            </a:solidFill>
          </a:ln>
        </p:spPr>
        <p:txBody>
          <a:bodyPr wrap="square" lIns="0" tIns="0" rIns="0" bIns="0" rtlCol="0"/>
          <a:lstStyle/>
          <a:p>
            <a:endParaRPr smtClean="0">
              <a:solidFill>
                <a:prstClr val="black"/>
              </a:solidFill>
            </a:endParaRPr>
          </a:p>
        </p:txBody>
      </p:sp>
      <p:sp>
        <p:nvSpPr>
          <p:cNvPr id="241" name="object 241"/>
          <p:cNvSpPr/>
          <p:nvPr/>
        </p:nvSpPr>
        <p:spPr>
          <a:xfrm>
            <a:off x="6635567" y="2558000"/>
            <a:ext cx="0" cy="114935"/>
          </a:xfrm>
          <a:custGeom>
            <a:avLst/>
            <a:gdLst/>
            <a:ahLst/>
            <a:cxnLst/>
            <a:rect l="l" t="t" r="r" b="b"/>
            <a:pathLst>
              <a:path h="114935">
                <a:moveTo>
                  <a:pt x="0" y="0"/>
                </a:moveTo>
                <a:lnTo>
                  <a:pt x="0" y="114739"/>
                </a:lnTo>
              </a:path>
            </a:pathLst>
          </a:custGeom>
          <a:ln w="10758">
            <a:solidFill>
              <a:srgbClr val="000000"/>
            </a:solidFill>
          </a:ln>
        </p:spPr>
        <p:txBody>
          <a:bodyPr wrap="square" lIns="0" tIns="0" rIns="0" bIns="0" rtlCol="0"/>
          <a:lstStyle/>
          <a:p>
            <a:endParaRPr smtClean="0">
              <a:solidFill>
                <a:prstClr val="black"/>
              </a:solidFill>
            </a:endParaRPr>
          </a:p>
        </p:txBody>
      </p:sp>
      <p:sp>
        <p:nvSpPr>
          <p:cNvPr id="242" name="object 242"/>
          <p:cNvSpPr/>
          <p:nvPr/>
        </p:nvSpPr>
        <p:spPr>
          <a:xfrm>
            <a:off x="6668463" y="2552623"/>
            <a:ext cx="240373" cy="125492"/>
          </a:xfrm>
          <a:prstGeom prst="rect">
            <a:avLst/>
          </a:prstGeom>
          <a:blipFill>
            <a:blip r:embed="rId114" cstate="print"/>
            <a:stretch>
              <a:fillRect/>
            </a:stretch>
          </a:blipFill>
        </p:spPr>
        <p:txBody>
          <a:bodyPr wrap="square" lIns="0" tIns="0" rIns="0" bIns="0" rtlCol="0"/>
          <a:lstStyle/>
          <a:p>
            <a:endParaRPr smtClean="0">
              <a:solidFill>
                <a:prstClr val="black"/>
              </a:solidFill>
            </a:endParaRPr>
          </a:p>
        </p:txBody>
      </p:sp>
      <p:sp>
        <p:nvSpPr>
          <p:cNvPr id="243" name="object 243"/>
          <p:cNvSpPr/>
          <p:nvPr/>
        </p:nvSpPr>
        <p:spPr>
          <a:xfrm>
            <a:off x="9480230" y="4279208"/>
            <a:ext cx="0" cy="1148080"/>
          </a:xfrm>
          <a:custGeom>
            <a:avLst/>
            <a:gdLst/>
            <a:ahLst/>
            <a:cxnLst/>
            <a:rect l="l" t="t" r="r" b="b"/>
            <a:pathLst>
              <a:path h="1148079">
                <a:moveTo>
                  <a:pt x="0" y="0"/>
                </a:moveTo>
                <a:lnTo>
                  <a:pt x="0" y="1147464"/>
                </a:lnTo>
              </a:path>
            </a:pathLst>
          </a:custGeom>
          <a:ln w="56181">
            <a:solidFill>
              <a:srgbClr val="000000"/>
            </a:solidFill>
          </a:ln>
        </p:spPr>
        <p:txBody>
          <a:bodyPr wrap="square" lIns="0" tIns="0" rIns="0" bIns="0" rtlCol="0"/>
          <a:lstStyle/>
          <a:p>
            <a:endParaRPr smtClean="0">
              <a:solidFill>
                <a:prstClr val="black"/>
              </a:solidFill>
            </a:endParaRPr>
          </a:p>
        </p:txBody>
      </p:sp>
      <p:sp>
        <p:nvSpPr>
          <p:cNvPr id="244" name="object 244"/>
          <p:cNvSpPr/>
          <p:nvPr/>
        </p:nvSpPr>
        <p:spPr>
          <a:xfrm>
            <a:off x="10192422" y="4560691"/>
            <a:ext cx="584763" cy="584487"/>
          </a:xfrm>
          <a:prstGeom prst="rect">
            <a:avLst/>
          </a:prstGeom>
          <a:blipFill>
            <a:blip r:embed="rId115" cstate="print"/>
            <a:stretch>
              <a:fillRect/>
            </a:stretch>
          </a:blipFill>
        </p:spPr>
        <p:txBody>
          <a:bodyPr wrap="square" lIns="0" tIns="0" rIns="0" bIns="0" rtlCol="0"/>
          <a:lstStyle/>
          <a:p>
            <a:endParaRPr smtClean="0">
              <a:solidFill>
                <a:prstClr val="black"/>
              </a:solidFill>
            </a:endParaRPr>
          </a:p>
        </p:txBody>
      </p:sp>
      <p:sp>
        <p:nvSpPr>
          <p:cNvPr id="245" name="object 245"/>
          <p:cNvSpPr/>
          <p:nvPr/>
        </p:nvSpPr>
        <p:spPr>
          <a:xfrm>
            <a:off x="6610058" y="6000405"/>
            <a:ext cx="1435735" cy="0"/>
          </a:xfrm>
          <a:custGeom>
            <a:avLst/>
            <a:gdLst/>
            <a:ahLst/>
            <a:cxnLst/>
            <a:rect l="l" t="t" r="r" b="b"/>
            <a:pathLst>
              <a:path w="1435734">
                <a:moveTo>
                  <a:pt x="0" y="0"/>
                </a:moveTo>
                <a:lnTo>
                  <a:pt x="1435115" y="0"/>
                </a:lnTo>
              </a:path>
            </a:pathLst>
          </a:custGeom>
          <a:ln w="10752">
            <a:solidFill>
              <a:srgbClr val="000000"/>
            </a:solidFill>
          </a:ln>
        </p:spPr>
        <p:txBody>
          <a:bodyPr wrap="square" lIns="0" tIns="0" rIns="0" bIns="0" rtlCol="0"/>
          <a:lstStyle/>
          <a:p>
            <a:endParaRPr smtClean="0">
              <a:solidFill>
                <a:prstClr val="black"/>
              </a:solidFill>
            </a:endParaRPr>
          </a:p>
        </p:txBody>
      </p:sp>
      <p:sp>
        <p:nvSpPr>
          <p:cNvPr id="246" name="object 246"/>
          <p:cNvSpPr/>
          <p:nvPr/>
        </p:nvSpPr>
        <p:spPr>
          <a:xfrm>
            <a:off x="6610058" y="5976523"/>
            <a:ext cx="143510" cy="48260"/>
          </a:xfrm>
          <a:custGeom>
            <a:avLst/>
            <a:gdLst/>
            <a:ahLst/>
            <a:cxnLst/>
            <a:rect l="l" t="t" r="r" b="b"/>
            <a:pathLst>
              <a:path w="143509" h="48260">
                <a:moveTo>
                  <a:pt x="143513" y="47776"/>
                </a:moveTo>
                <a:lnTo>
                  <a:pt x="0" y="23882"/>
                </a:lnTo>
                <a:lnTo>
                  <a:pt x="143513" y="0"/>
                </a:lnTo>
                <a:lnTo>
                  <a:pt x="143513" y="47776"/>
                </a:lnTo>
                <a:close/>
              </a:path>
            </a:pathLst>
          </a:custGeom>
          <a:solidFill>
            <a:srgbClr val="000000"/>
          </a:solidFill>
        </p:spPr>
        <p:txBody>
          <a:bodyPr wrap="square" lIns="0" tIns="0" rIns="0" bIns="0" rtlCol="0"/>
          <a:lstStyle/>
          <a:p>
            <a:endParaRPr smtClean="0">
              <a:solidFill>
                <a:prstClr val="black"/>
              </a:solidFill>
            </a:endParaRPr>
          </a:p>
        </p:txBody>
      </p:sp>
      <p:sp>
        <p:nvSpPr>
          <p:cNvPr id="247" name="object 247"/>
          <p:cNvSpPr/>
          <p:nvPr/>
        </p:nvSpPr>
        <p:spPr>
          <a:xfrm>
            <a:off x="6610058" y="5976523"/>
            <a:ext cx="143510" cy="48260"/>
          </a:xfrm>
          <a:custGeom>
            <a:avLst/>
            <a:gdLst/>
            <a:ahLst/>
            <a:cxnLst/>
            <a:rect l="l" t="t" r="r" b="b"/>
            <a:pathLst>
              <a:path w="143509" h="48260">
                <a:moveTo>
                  <a:pt x="0" y="23882"/>
                </a:moveTo>
                <a:lnTo>
                  <a:pt x="143513" y="0"/>
                </a:lnTo>
                <a:lnTo>
                  <a:pt x="143513" y="47776"/>
                </a:lnTo>
                <a:lnTo>
                  <a:pt x="0" y="23882"/>
                </a:lnTo>
                <a:close/>
              </a:path>
            </a:pathLst>
          </a:custGeom>
          <a:ln w="10752">
            <a:solidFill>
              <a:srgbClr val="000000"/>
            </a:solidFill>
          </a:ln>
        </p:spPr>
        <p:txBody>
          <a:bodyPr wrap="square" lIns="0" tIns="0" rIns="0" bIns="0" rtlCol="0"/>
          <a:lstStyle/>
          <a:p>
            <a:endParaRPr smtClean="0">
              <a:solidFill>
                <a:prstClr val="black"/>
              </a:solidFill>
            </a:endParaRPr>
          </a:p>
        </p:txBody>
      </p:sp>
      <p:sp>
        <p:nvSpPr>
          <p:cNvPr id="248" name="object 248"/>
          <p:cNvSpPr/>
          <p:nvPr/>
        </p:nvSpPr>
        <p:spPr>
          <a:xfrm>
            <a:off x="8332202" y="5856981"/>
            <a:ext cx="51435" cy="0"/>
          </a:xfrm>
          <a:custGeom>
            <a:avLst/>
            <a:gdLst/>
            <a:ahLst/>
            <a:cxnLst/>
            <a:rect l="l" t="t" r="r" b="b"/>
            <a:pathLst>
              <a:path w="51434">
                <a:moveTo>
                  <a:pt x="51029" y="0"/>
                </a:moveTo>
                <a:lnTo>
                  <a:pt x="0" y="0"/>
                </a:lnTo>
              </a:path>
            </a:pathLst>
          </a:custGeom>
          <a:ln w="10752">
            <a:solidFill>
              <a:srgbClr val="000000"/>
            </a:solidFill>
          </a:ln>
        </p:spPr>
        <p:txBody>
          <a:bodyPr wrap="square" lIns="0" tIns="0" rIns="0" bIns="0" rtlCol="0"/>
          <a:lstStyle/>
          <a:p>
            <a:endParaRPr smtClean="0">
              <a:solidFill>
                <a:prstClr val="black"/>
              </a:solidFill>
            </a:endParaRPr>
          </a:p>
        </p:txBody>
      </p:sp>
      <p:sp>
        <p:nvSpPr>
          <p:cNvPr id="249" name="object 249"/>
          <p:cNvSpPr/>
          <p:nvPr/>
        </p:nvSpPr>
        <p:spPr>
          <a:xfrm>
            <a:off x="8332202" y="5856981"/>
            <a:ext cx="0" cy="114935"/>
          </a:xfrm>
          <a:custGeom>
            <a:avLst/>
            <a:gdLst/>
            <a:ahLst/>
            <a:cxnLst/>
            <a:rect l="l" t="t" r="r" b="b"/>
            <a:pathLst>
              <a:path h="114935">
                <a:moveTo>
                  <a:pt x="0" y="0"/>
                </a:moveTo>
                <a:lnTo>
                  <a:pt x="0" y="114739"/>
                </a:lnTo>
              </a:path>
            </a:pathLst>
          </a:custGeom>
          <a:ln w="10758">
            <a:solidFill>
              <a:srgbClr val="000000"/>
            </a:solidFill>
          </a:ln>
        </p:spPr>
        <p:txBody>
          <a:bodyPr wrap="square" lIns="0" tIns="0" rIns="0" bIns="0" rtlCol="0"/>
          <a:lstStyle/>
          <a:p>
            <a:endParaRPr smtClean="0">
              <a:solidFill>
                <a:prstClr val="black"/>
              </a:solidFill>
            </a:endParaRPr>
          </a:p>
        </p:txBody>
      </p:sp>
      <p:sp>
        <p:nvSpPr>
          <p:cNvPr id="250" name="object 250"/>
          <p:cNvSpPr/>
          <p:nvPr/>
        </p:nvSpPr>
        <p:spPr>
          <a:xfrm>
            <a:off x="8332202" y="5971721"/>
            <a:ext cx="51435" cy="0"/>
          </a:xfrm>
          <a:custGeom>
            <a:avLst/>
            <a:gdLst/>
            <a:ahLst/>
            <a:cxnLst/>
            <a:rect l="l" t="t" r="r" b="b"/>
            <a:pathLst>
              <a:path w="51434">
                <a:moveTo>
                  <a:pt x="0" y="0"/>
                </a:moveTo>
                <a:lnTo>
                  <a:pt x="51029" y="0"/>
                </a:lnTo>
              </a:path>
            </a:pathLst>
          </a:custGeom>
          <a:ln w="10752">
            <a:solidFill>
              <a:srgbClr val="000000"/>
            </a:solidFill>
          </a:ln>
        </p:spPr>
        <p:txBody>
          <a:bodyPr wrap="square" lIns="0" tIns="0" rIns="0" bIns="0" rtlCol="0"/>
          <a:lstStyle/>
          <a:p>
            <a:endParaRPr smtClean="0">
              <a:solidFill>
                <a:prstClr val="black"/>
              </a:solidFill>
            </a:endParaRPr>
          </a:p>
        </p:txBody>
      </p:sp>
      <p:sp>
        <p:nvSpPr>
          <p:cNvPr id="251" name="object 251"/>
          <p:cNvSpPr/>
          <p:nvPr/>
        </p:nvSpPr>
        <p:spPr>
          <a:xfrm>
            <a:off x="8332202" y="5907971"/>
            <a:ext cx="38735" cy="0"/>
          </a:xfrm>
          <a:custGeom>
            <a:avLst/>
            <a:gdLst/>
            <a:ahLst/>
            <a:cxnLst/>
            <a:rect l="l" t="t" r="r" b="b"/>
            <a:pathLst>
              <a:path w="38734">
                <a:moveTo>
                  <a:pt x="0" y="0"/>
                </a:moveTo>
                <a:lnTo>
                  <a:pt x="38263" y="0"/>
                </a:lnTo>
              </a:path>
            </a:pathLst>
          </a:custGeom>
          <a:ln w="10752">
            <a:solidFill>
              <a:srgbClr val="000000"/>
            </a:solidFill>
          </a:ln>
        </p:spPr>
        <p:txBody>
          <a:bodyPr wrap="square" lIns="0" tIns="0" rIns="0" bIns="0" rtlCol="0"/>
          <a:lstStyle/>
          <a:p>
            <a:endParaRPr smtClean="0">
              <a:solidFill>
                <a:prstClr val="black"/>
              </a:solidFill>
            </a:endParaRPr>
          </a:p>
        </p:txBody>
      </p:sp>
      <p:sp>
        <p:nvSpPr>
          <p:cNvPr id="252" name="object 252"/>
          <p:cNvSpPr/>
          <p:nvPr/>
        </p:nvSpPr>
        <p:spPr>
          <a:xfrm>
            <a:off x="8421495" y="5856981"/>
            <a:ext cx="0" cy="102235"/>
          </a:xfrm>
          <a:custGeom>
            <a:avLst/>
            <a:gdLst/>
            <a:ahLst/>
            <a:cxnLst/>
            <a:rect l="l" t="t" r="r" b="b"/>
            <a:pathLst>
              <a:path h="102235">
                <a:moveTo>
                  <a:pt x="0" y="0"/>
                </a:moveTo>
                <a:lnTo>
                  <a:pt x="0" y="101991"/>
                </a:lnTo>
              </a:path>
            </a:pathLst>
          </a:custGeom>
          <a:ln w="10758">
            <a:solidFill>
              <a:srgbClr val="000000"/>
            </a:solidFill>
          </a:ln>
        </p:spPr>
        <p:txBody>
          <a:bodyPr wrap="square" lIns="0" tIns="0" rIns="0" bIns="0" rtlCol="0"/>
          <a:lstStyle/>
          <a:p>
            <a:endParaRPr smtClean="0">
              <a:solidFill>
                <a:prstClr val="black"/>
              </a:solidFill>
            </a:endParaRPr>
          </a:p>
        </p:txBody>
      </p:sp>
      <p:sp>
        <p:nvSpPr>
          <p:cNvPr id="253" name="object 253"/>
          <p:cNvSpPr/>
          <p:nvPr/>
        </p:nvSpPr>
        <p:spPr>
          <a:xfrm>
            <a:off x="8421495" y="5958973"/>
            <a:ext cx="13335" cy="13335"/>
          </a:xfrm>
          <a:custGeom>
            <a:avLst/>
            <a:gdLst/>
            <a:ahLst/>
            <a:cxnLst/>
            <a:rect l="l" t="t" r="r" b="b"/>
            <a:pathLst>
              <a:path w="13334" h="13335">
                <a:moveTo>
                  <a:pt x="0" y="0"/>
                </a:moveTo>
                <a:lnTo>
                  <a:pt x="0" y="238"/>
                </a:lnTo>
                <a:lnTo>
                  <a:pt x="11" y="477"/>
                </a:lnTo>
                <a:lnTo>
                  <a:pt x="23" y="716"/>
                </a:lnTo>
                <a:lnTo>
                  <a:pt x="35" y="955"/>
                </a:lnTo>
                <a:lnTo>
                  <a:pt x="59" y="1194"/>
                </a:lnTo>
                <a:lnTo>
                  <a:pt x="83" y="1433"/>
                </a:lnTo>
                <a:lnTo>
                  <a:pt x="107" y="1672"/>
                </a:lnTo>
                <a:lnTo>
                  <a:pt x="143" y="1899"/>
                </a:lnTo>
                <a:lnTo>
                  <a:pt x="179" y="2138"/>
                </a:lnTo>
                <a:lnTo>
                  <a:pt x="227" y="2377"/>
                </a:lnTo>
                <a:lnTo>
                  <a:pt x="274" y="2616"/>
                </a:lnTo>
                <a:lnTo>
                  <a:pt x="322" y="2843"/>
                </a:lnTo>
                <a:lnTo>
                  <a:pt x="382" y="3082"/>
                </a:lnTo>
                <a:lnTo>
                  <a:pt x="442" y="3309"/>
                </a:lnTo>
                <a:lnTo>
                  <a:pt x="502" y="3536"/>
                </a:lnTo>
                <a:lnTo>
                  <a:pt x="573" y="3763"/>
                </a:lnTo>
                <a:lnTo>
                  <a:pt x="645" y="3990"/>
                </a:lnTo>
                <a:lnTo>
                  <a:pt x="717" y="4217"/>
                </a:lnTo>
                <a:lnTo>
                  <a:pt x="800" y="4444"/>
                </a:lnTo>
                <a:lnTo>
                  <a:pt x="884" y="4671"/>
                </a:lnTo>
                <a:lnTo>
                  <a:pt x="980" y="4886"/>
                </a:lnTo>
                <a:lnTo>
                  <a:pt x="1075" y="5113"/>
                </a:lnTo>
                <a:lnTo>
                  <a:pt x="1171" y="5328"/>
                </a:lnTo>
                <a:lnTo>
                  <a:pt x="1267" y="5543"/>
                </a:lnTo>
                <a:lnTo>
                  <a:pt x="1374" y="5758"/>
                </a:lnTo>
                <a:lnTo>
                  <a:pt x="1482" y="5973"/>
                </a:lnTo>
                <a:lnTo>
                  <a:pt x="1601" y="6176"/>
                </a:lnTo>
                <a:lnTo>
                  <a:pt x="1721" y="6391"/>
                </a:lnTo>
                <a:lnTo>
                  <a:pt x="1840" y="6594"/>
                </a:lnTo>
                <a:lnTo>
                  <a:pt x="1960" y="6797"/>
                </a:lnTo>
                <a:lnTo>
                  <a:pt x="2091" y="7000"/>
                </a:lnTo>
                <a:lnTo>
                  <a:pt x="2223" y="7192"/>
                </a:lnTo>
                <a:lnTo>
                  <a:pt x="2366" y="7395"/>
                </a:lnTo>
                <a:lnTo>
                  <a:pt x="2510" y="7586"/>
                </a:lnTo>
                <a:lnTo>
                  <a:pt x="2653" y="7777"/>
                </a:lnTo>
                <a:lnTo>
                  <a:pt x="2797" y="7968"/>
                </a:lnTo>
                <a:lnTo>
                  <a:pt x="2952" y="8147"/>
                </a:lnTo>
                <a:lnTo>
                  <a:pt x="3107" y="8327"/>
                </a:lnTo>
                <a:lnTo>
                  <a:pt x="3263" y="8506"/>
                </a:lnTo>
                <a:lnTo>
                  <a:pt x="3418" y="8685"/>
                </a:lnTo>
                <a:lnTo>
                  <a:pt x="3586" y="8864"/>
                </a:lnTo>
                <a:lnTo>
                  <a:pt x="3753" y="9031"/>
                </a:lnTo>
                <a:lnTo>
                  <a:pt x="3920" y="9199"/>
                </a:lnTo>
                <a:lnTo>
                  <a:pt x="4100" y="9366"/>
                </a:lnTo>
                <a:lnTo>
                  <a:pt x="4279" y="9521"/>
                </a:lnTo>
                <a:lnTo>
                  <a:pt x="4458" y="9677"/>
                </a:lnTo>
                <a:lnTo>
                  <a:pt x="4637" y="9832"/>
                </a:lnTo>
                <a:lnTo>
                  <a:pt x="4829" y="9987"/>
                </a:lnTo>
                <a:lnTo>
                  <a:pt x="5008" y="10131"/>
                </a:lnTo>
                <a:lnTo>
                  <a:pt x="5199" y="10274"/>
                </a:lnTo>
                <a:lnTo>
                  <a:pt x="5402" y="10417"/>
                </a:lnTo>
                <a:lnTo>
                  <a:pt x="5594" y="10549"/>
                </a:lnTo>
                <a:lnTo>
                  <a:pt x="5797" y="10680"/>
                </a:lnTo>
                <a:lnTo>
                  <a:pt x="6000" y="10812"/>
                </a:lnTo>
                <a:lnTo>
                  <a:pt x="6203" y="10931"/>
                </a:lnTo>
                <a:lnTo>
                  <a:pt x="6407" y="11062"/>
                </a:lnTo>
                <a:lnTo>
                  <a:pt x="6610" y="11170"/>
                </a:lnTo>
                <a:lnTo>
                  <a:pt x="6825" y="11289"/>
                </a:lnTo>
                <a:lnTo>
                  <a:pt x="7040" y="11397"/>
                </a:lnTo>
                <a:lnTo>
                  <a:pt x="7255" y="11504"/>
                </a:lnTo>
                <a:lnTo>
                  <a:pt x="7470" y="11600"/>
                </a:lnTo>
                <a:lnTo>
                  <a:pt x="7686" y="11696"/>
                </a:lnTo>
                <a:lnTo>
                  <a:pt x="7901" y="11791"/>
                </a:lnTo>
                <a:lnTo>
                  <a:pt x="8128" y="11887"/>
                </a:lnTo>
                <a:lnTo>
                  <a:pt x="8355" y="11970"/>
                </a:lnTo>
                <a:lnTo>
                  <a:pt x="8582" y="12042"/>
                </a:lnTo>
                <a:lnTo>
                  <a:pt x="8809" y="12126"/>
                </a:lnTo>
                <a:lnTo>
                  <a:pt x="9036" y="12197"/>
                </a:lnTo>
                <a:lnTo>
                  <a:pt x="9263" y="12257"/>
                </a:lnTo>
                <a:lnTo>
                  <a:pt x="9491" y="12329"/>
                </a:lnTo>
                <a:lnTo>
                  <a:pt x="9718" y="12389"/>
                </a:lnTo>
                <a:lnTo>
                  <a:pt x="9957" y="12436"/>
                </a:lnTo>
                <a:lnTo>
                  <a:pt x="10196" y="12484"/>
                </a:lnTo>
                <a:lnTo>
                  <a:pt x="10423" y="12532"/>
                </a:lnTo>
                <a:lnTo>
                  <a:pt x="10662" y="12580"/>
                </a:lnTo>
                <a:lnTo>
                  <a:pt x="10901" y="12616"/>
                </a:lnTo>
                <a:lnTo>
                  <a:pt x="11128" y="12651"/>
                </a:lnTo>
                <a:lnTo>
                  <a:pt x="11367" y="12675"/>
                </a:lnTo>
                <a:lnTo>
                  <a:pt x="11606" y="12699"/>
                </a:lnTo>
                <a:lnTo>
                  <a:pt x="11845" y="12723"/>
                </a:lnTo>
                <a:lnTo>
                  <a:pt x="12085" y="12735"/>
                </a:lnTo>
                <a:lnTo>
                  <a:pt x="12324" y="12747"/>
                </a:lnTo>
                <a:lnTo>
                  <a:pt x="12563" y="12747"/>
                </a:lnTo>
                <a:lnTo>
                  <a:pt x="12754" y="12747"/>
                </a:lnTo>
              </a:path>
            </a:pathLst>
          </a:custGeom>
          <a:ln w="10755">
            <a:solidFill>
              <a:srgbClr val="000000"/>
            </a:solidFill>
          </a:ln>
        </p:spPr>
        <p:txBody>
          <a:bodyPr wrap="square" lIns="0" tIns="0" rIns="0" bIns="0" rtlCol="0"/>
          <a:lstStyle/>
          <a:p>
            <a:endParaRPr smtClean="0">
              <a:solidFill>
                <a:prstClr val="black"/>
              </a:solidFill>
            </a:endParaRPr>
          </a:p>
        </p:txBody>
      </p:sp>
      <p:sp>
        <p:nvSpPr>
          <p:cNvPr id="254" name="object 254"/>
          <p:cNvSpPr/>
          <p:nvPr/>
        </p:nvSpPr>
        <p:spPr>
          <a:xfrm>
            <a:off x="8467145" y="5889846"/>
            <a:ext cx="138323" cy="87252"/>
          </a:xfrm>
          <a:prstGeom prst="rect">
            <a:avLst/>
          </a:prstGeom>
          <a:blipFill>
            <a:blip r:embed="rId116" cstate="print"/>
            <a:stretch>
              <a:fillRect/>
            </a:stretch>
          </a:blipFill>
        </p:spPr>
        <p:txBody>
          <a:bodyPr wrap="square" lIns="0" tIns="0" rIns="0" bIns="0" rtlCol="0"/>
          <a:lstStyle/>
          <a:p>
            <a:endParaRPr smtClean="0">
              <a:solidFill>
                <a:prstClr val="black"/>
              </a:solidFill>
            </a:endParaRPr>
          </a:p>
        </p:txBody>
      </p:sp>
      <p:sp>
        <p:nvSpPr>
          <p:cNvPr id="255" name="object 255"/>
          <p:cNvSpPr/>
          <p:nvPr/>
        </p:nvSpPr>
        <p:spPr>
          <a:xfrm>
            <a:off x="8638355" y="5895224"/>
            <a:ext cx="38735" cy="0"/>
          </a:xfrm>
          <a:custGeom>
            <a:avLst/>
            <a:gdLst/>
            <a:ahLst/>
            <a:cxnLst/>
            <a:rect l="l" t="t" r="r" b="b"/>
            <a:pathLst>
              <a:path w="38734">
                <a:moveTo>
                  <a:pt x="0" y="0"/>
                </a:moveTo>
                <a:lnTo>
                  <a:pt x="38275" y="0"/>
                </a:lnTo>
              </a:path>
            </a:pathLst>
          </a:custGeom>
          <a:ln w="10752">
            <a:solidFill>
              <a:srgbClr val="000000"/>
            </a:solidFill>
          </a:ln>
        </p:spPr>
        <p:txBody>
          <a:bodyPr wrap="square" lIns="0" tIns="0" rIns="0" bIns="0" rtlCol="0"/>
          <a:lstStyle/>
          <a:p>
            <a:endParaRPr smtClean="0">
              <a:solidFill>
                <a:prstClr val="black"/>
              </a:solidFill>
            </a:endParaRPr>
          </a:p>
        </p:txBody>
      </p:sp>
      <p:sp>
        <p:nvSpPr>
          <p:cNvPr id="256" name="object 256"/>
          <p:cNvSpPr/>
          <p:nvPr/>
        </p:nvSpPr>
        <p:spPr>
          <a:xfrm>
            <a:off x="8651110" y="5856981"/>
            <a:ext cx="0" cy="114935"/>
          </a:xfrm>
          <a:custGeom>
            <a:avLst/>
            <a:gdLst/>
            <a:ahLst/>
            <a:cxnLst/>
            <a:rect l="l" t="t" r="r" b="b"/>
            <a:pathLst>
              <a:path h="114935">
                <a:moveTo>
                  <a:pt x="0" y="0"/>
                </a:moveTo>
                <a:lnTo>
                  <a:pt x="0" y="114739"/>
                </a:lnTo>
              </a:path>
            </a:pathLst>
          </a:custGeom>
          <a:ln w="10758">
            <a:solidFill>
              <a:srgbClr val="000000"/>
            </a:solidFill>
          </a:ln>
        </p:spPr>
        <p:txBody>
          <a:bodyPr wrap="square" lIns="0" tIns="0" rIns="0" bIns="0" rtlCol="0"/>
          <a:lstStyle/>
          <a:p>
            <a:endParaRPr smtClean="0">
              <a:solidFill>
                <a:prstClr val="black"/>
              </a:solidFill>
            </a:endParaRPr>
          </a:p>
        </p:txBody>
      </p:sp>
      <p:sp>
        <p:nvSpPr>
          <p:cNvPr id="257" name="object 257"/>
          <p:cNvSpPr/>
          <p:nvPr/>
        </p:nvSpPr>
        <p:spPr>
          <a:xfrm>
            <a:off x="8714894" y="5895224"/>
            <a:ext cx="0" cy="76835"/>
          </a:xfrm>
          <a:custGeom>
            <a:avLst/>
            <a:gdLst/>
            <a:ahLst/>
            <a:cxnLst/>
            <a:rect l="l" t="t" r="r" b="b"/>
            <a:pathLst>
              <a:path h="76835">
                <a:moveTo>
                  <a:pt x="0" y="76496"/>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258" name="object 258"/>
          <p:cNvSpPr/>
          <p:nvPr/>
        </p:nvSpPr>
        <p:spPr>
          <a:xfrm>
            <a:off x="8714894" y="5895224"/>
            <a:ext cx="26034" cy="0"/>
          </a:xfrm>
          <a:custGeom>
            <a:avLst/>
            <a:gdLst/>
            <a:ahLst/>
            <a:cxnLst/>
            <a:rect l="l" t="t" r="r" b="b"/>
            <a:pathLst>
              <a:path w="26034">
                <a:moveTo>
                  <a:pt x="0" y="0"/>
                </a:moveTo>
                <a:lnTo>
                  <a:pt x="25520" y="0"/>
                </a:lnTo>
              </a:path>
            </a:pathLst>
          </a:custGeom>
          <a:ln w="10752">
            <a:solidFill>
              <a:srgbClr val="000000"/>
            </a:solidFill>
          </a:ln>
        </p:spPr>
        <p:txBody>
          <a:bodyPr wrap="square" lIns="0" tIns="0" rIns="0" bIns="0" rtlCol="0"/>
          <a:lstStyle/>
          <a:p>
            <a:endParaRPr smtClean="0">
              <a:solidFill>
                <a:prstClr val="black"/>
              </a:solidFill>
            </a:endParaRPr>
          </a:p>
        </p:txBody>
      </p:sp>
      <p:sp>
        <p:nvSpPr>
          <p:cNvPr id="259" name="object 259"/>
          <p:cNvSpPr/>
          <p:nvPr/>
        </p:nvSpPr>
        <p:spPr>
          <a:xfrm>
            <a:off x="8740415" y="5895224"/>
            <a:ext cx="13335" cy="13335"/>
          </a:xfrm>
          <a:custGeom>
            <a:avLst/>
            <a:gdLst/>
            <a:ahLst/>
            <a:cxnLst/>
            <a:rect l="l" t="t" r="r" b="b"/>
            <a:pathLst>
              <a:path w="13334" h="13335">
                <a:moveTo>
                  <a:pt x="12754" y="12747"/>
                </a:moveTo>
                <a:lnTo>
                  <a:pt x="12754" y="12508"/>
                </a:lnTo>
                <a:lnTo>
                  <a:pt x="12742" y="12269"/>
                </a:lnTo>
                <a:lnTo>
                  <a:pt x="12730" y="12030"/>
                </a:lnTo>
                <a:lnTo>
                  <a:pt x="12718" y="11791"/>
                </a:lnTo>
                <a:lnTo>
                  <a:pt x="12694" y="11552"/>
                </a:lnTo>
                <a:lnTo>
                  <a:pt x="12670" y="11325"/>
                </a:lnTo>
                <a:lnTo>
                  <a:pt x="12646" y="11086"/>
                </a:lnTo>
                <a:lnTo>
                  <a:pt x="12610" y="10847"/>
                </a:lnTo>
                <a:lnTo>
                  <a:pt x="12575" y="10608"/>
                </a:lnTo>
                <a:lnTo>
                  <a:pt x="12527" y="10370"/>
                </a:lnTo>
                <a:lnTo>
                  <a:pt x="12479" y="10143"/>
                </a:lnTo>
                <a:lnTo>
                  <a:pt x="12431" y="9904"/>
                </a:lnTo>
                <a:lnTo>
                  <a:pt x="12371" y="9677"/>
                </a:lnTo>
                <a:lnTo>
                  <a:pt x="12312" y="9450"/>
                </a:lnTo>
                <a:lnTo>
                  <a:pt x="12252" y="9211"/>
                </a:lnTo>
                <a:lnTo>
                  <a:pt x="12180" y="8984"/>
                </a:lnTo>
                <a:lnTo>
                  <a:pt x="12108" y="8757"/>
                </a:lnTo>
                <a:lnTo>
                  <a:pt x="12037" y="8530"/>
                </a:lnTo>
                <a:lnTo>
                  <a:pt x="11953" y="8303"/>
                </a:lnTo>
                <a:lnTo>
                  <a:pt x="11869" y="8088"/>
                </a:lnTo>
                <a:lnTo>
                  <a:pt x="11774" y="7861"/>
                </a:lnTo>
                <a:lnTo>
                  <a:pt x="11690" y="7646"/>
                </a:lnTo>
                <a:lnTo>
                  <a:pt x="11582" y="7419"/>
                </a:lnTo>
                <a:lnTo>
                  <a:pt x="11487" y="7204"/>
                </a:lnTo>
                <a:lnTo>
                  <a:pt x="11379" y="6989"/>
                </a:lnTo>
                <a:lnTo>
                  <a:pt x="11272" y="6785"/>
                </a:lnTo>
                <a:lnTo>
                  <a:pt x="11152" y="6570"/>
                </a:lnTo>
                <a:lnTo>
                  <a:pt x="11033" y="6367"/>
                </a:lnTo>
                <a:lnTo>
                  <a:pt x="10913" y="6152"/>
                </a:lnTo>
                <a:lnTo>
                  <a:pt x="10794" y="5949"/>
                </a:lnTo>
                <a:lnTo>
                  <a:pt x="10662" y="5758"/>
                </a:lnTo>
                <a:lnTo>
                  <a:pt x="10531" y="5555"/>
                </a:lnTo>
                <a:lnTo>
                  <a:pt x="10387" y="5364"/>
                </a:lnTo>
                <a:lnTo>
                  <a:pt x="10256" y="5161"/>
                </a:lnTo>
                <a:lnTo>
                  <a:pt x="10100" y="4969"/>
                </a:lnTo>
                <a:lnTo>
                  <a:pt x="9957" y="4790"/>
                </a:lnTo>
                <a:lnTo>
                  <a:pt x="9801" y="4599"/>
                </a:lnTo>
                <a:lnTo>
                  <a:pt x="9658" y="4420"/>
                </a:lnTo>
                <a:lnTo>
                  <a:pt x="9491" y="4241"/>
                </a:lnTo>
                <a:lnTo>
                  <a:pt x="9335" y="4061"/>
                </a:lnTo>
                <a:lnTo>
                  <a:pt x="9168" y="3894"/>
                </a:lnTo>
                <a:lnTo>
                  <a:pt x="9001" y="3715"/>
                </a:lnTo>
                <a:lnTo>
                  <a:pt x="8833" y="3548"/>
                </a:lnTo>
                <a:lnTo>
                  <a:pt x="8654" y="3392"/>
                </a:lnTo>
                <a:lnTo>
                  <a:pt x="8475" y="3225"/>
                </a:lnTo>
                <a:lnTo>
                  <a:pt x="8295" y="3070"/>
                </a:lnTo>
                <a:lnTo>
                  <a:pt x="8116" y="2915"/>
                </a:lnTo>
                <a:lnTo>
                  <a:pt x="7925" y="2771"/>
                </a:lnTo>
                <a:lnTo>
                  <a:pt x="7745" y="2616"/>
                </a:lnTo>
                <a:lnTo>
                  <a:pt x="7554" y="2473"/>
                </a:lnTo>
                <a:lnTo>
                  <a:pt x="7351" y="2341"/>
                </a:lnTo>
                <a:lnTo>
                  <a:pt x="7160" y="2198"/>
                </a:lnTo>
                <a:lnTo>
                  <a:pt x="6956" y="2066"/>
                </a:lnTo>
                <a:lnTo>
                  <a:pt x="6765" y="1935"/>
                </a:lnTo>
                <a:lnTo>
                  <a:pt x="6550" y="1815"/>
                </a:lnTo>
                <a:lnTo>
                  <a:pt x="6347" y="1696"/>
                </a:lnTo>
                <a:lnTo>
                  <a:pt x="6144" y="1577"/>
                </a:lnTo>
                <a:lnTo>
                  <a:pt x="5928" y="1469"/>
                </a:lnTo>
                <a:lnTo>
                  <a:pt x="5713" y="1350"/>
                </a:lnTo>
                <a:lnTo>
                  <a:pt x="5498" y="1254"/>
                </a:lnTo>
                <a:lnTo>
                  <a:pt x="5283" y="1146"/>
                </a:lnTo>
                <a:lnTo>
                  <a:pt x="5068" y="1051"/>
                </a:lnTo>
                <a:lnTo>
                  <a:pt x="4853" y="955"/>
                </a:lnTo>
                <a:lnTo>
                  <a:pt x="4626" y="872"/>
                </a:lnTo>
                <a:lnTo>
                  <a:pt x="4398" y="788"/>
                </a:lnTo>
                <a:lnTo>
                  <a:pt x="4171" y="704"/>
                </a:lnTo>
                <a:lnTo>
                  <a:pt x="3956" y="633"/>
                </a:lnTo>
                <a:lnTo>
                  <a:pt x="3717" y="561"/>
                </a:lnTo>
                <a:lnTo>
                  <a:pt x="3490" y="489"/>
                </a:lnTo>
                <a:lnTo>
                  <a:pt x="3263" y="430"/>
                </a:lnTo>
                <a:lnTo>
                  <a:pt x="3036" y="370"/>
                </a:lnTo>
                <a:lnTo>
                  <a:pt x="2797" y="310"/>
                </a:lnTo>
                <a:lnTo>
                  <a:pt x="2570" y="262"/>
                </a:lnTo>
                <a:lnTo>
                  <a:pt x="2330" y="215"/>
                </a:lnTo>
                <a:lnTo>
                  <a:pt x="2091" y="179"/>
                </a:lnTo>
                <a:lnTo>
                  <a:pt x="1864" y="143"/>
                </a:lnTo>
                <a:lnTo>
                  <a:pt x="1625" y="107"/>
                </a:lnTo>
                <a:lnTo>
                  <a:pt x="1386" y="71"/>
                </a:lnTo>
                <a:lnTo>
                  <a:pt x="1147" y="47"/>
                </a:lnTo>
                <a:lnTo>
                  <a:pt x="908" y="35"/>
                </a:lnTo>
                <a:lnTo>
                  <a:pt x="669" y="23"/>
                </a:lnTo>
                <a:lnTo>
                  <a:pt x="430" y="11"/>
                </a:lnTo>
                <a:lnTo>
                  <a:pt x="191" y="0"/>
                </a:lnTo>
                <a:lnTo>
                  <a:pt x="0" y="0"/>
                </a:lnTo>
              </a:path>
            </a:pathLst>
          </a:custGeom>
          <a:ln w="10755">
            <a:solidFill>
              <a:srgbClr val="000000"/>
            </a:solidFill>
          </a:ln>
        </p:spPr>
        <p:txBody>
          <a:bodyPr wrap="square" lIns="0" tIns="0" rIns="0" bIns="0" rtlCol="0"/>
          <a:lstStyle/>
          <a:p>
            <a:endParaRPr smtClean="0">
              <a:solidFill>
                <a:prstClr val="black"/>
              </a:solidFill>
            </a:endParaRPr>
          </a:p>
        </p:txBody>
      </p:sp>
      <p:sp>
        <p:nvSpPr>
          <p:cNvPr id="260" name="object 260"/>
          <p:cNvSpPr/>
          <p:nvPr/>
        </p:nvSpPr>
        <p:spPr>
          <a:xfrm>
            <a:off x="8786053" y="5889845"/>
            <a:ext cx="151092" cy="87255"/>
          </a:xfrm>
          <a:prstGeom prst="rect">
            <a:avLst/>
          </a:prstGeom>
          <a:blipFill>
            <a:blip r:embed="rId117" cstate="print"/>
            <a:stretch>
              <a:fillRect/>
            </a:stretch>
          </a:blipFill>
        </p:spPr>
        <p:txBody>
          <a:bodyPr wrap="square" lIns="0" tIns="0" rIns="0" bIns="0" rtlCol="0"/>
          <a:lstStyle/>
          <a:p>
            <a:endParaRPr smtClean="0">
              <a:solidFill>
                <a:prstClr val="black"/>
              </a:solidFill>
            </a:endParaRPr>
          </a:p>
        </p:txBody>
      </p:sp>
      <p:sp>
        <p:nvSpPr>
          <p:cNvPr id="261" name="object 261"/>
          <p:cNvSpPr/>
          <p:nvPr/>
        </p:nvSpPr>
        <p:spPr>
          <a:xfrm>
            <a:off x="8970029" y="5854786"/>
            <a:ext cx="0" cy="117475"/>
          </a:xfrm>
          <a:custGeom>
            <a:avLst/>
            <a:gdLst/>
            <a:ahLst/>
            <a:cxnLst/>
            <a:rect l="l" t="t" r="r" b="b"/>
            <a:pathLst>
              <a:path h="117475">
                <a:moveTo>
                  <a:pt x="0" y="116934"/>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262" name="object 262"/>
          <p:cNvSpPr/>
          <p:nvPr/>
        </p:nvSpPr>
        <p:spPr>
          <a:xfrm>
            <a:off x="9002926" y="5889846"/>
            <a:ext cx="49018" cy="87252"/>
          </a:xfrm>
          <a:prstGeom prst="rect">
            <a:avLst/>
          </a:prstGeom>
          <a:blipFill>
            <a:blip r:embed="rId118" cstate="print"/>
            <a:stretch>
              <a:fillRect/>
            </a:stretch>
          </a:blipFill>
        </p:spPr>
        <p:txBody>
          <a:bodyPr wrap="square" lIns="0" tIns="0" rIns="0" bIns="0" rtlCol="0"/>
          <a:lstStyle/>
          <a:p>
            <a:endParaRPr smtClean="0">
              <a:solidFill>
                <a:prstClr val="black"/>
              </a:solidFill>
            </a:endParaRPr>
          </a:p>
        </p:txBody>
      </p:sp>
      <p:sp>
        <p:nvSpPr>
          <p:cNvPr id="263" name="object 263"/>
          <p:cNvSpPr/>
          <p:nvPr/>
        </p:nvSpPr>
        <p:spPr>
          <a:xfrm>
            <a:off x="8326823" y="6035194"/>
            <a:ext cx="74542" cy="125507"/>
          </a:xfrm>
          <a:prstGeom prst="rect">
            <a:avLst/>
          </a:prstGeom>
          <a:blipFill>
            <a:blip r:embed="rId119" cstate="print"/>
            <a:stretch>
              <a:fillRect/>
            </a:stretch>
          </a:blipFill>
        </p:spPr>
        <p:txBody>
          <a:bodyPr wrap="square" lIns="0" tIns="0" rIns="0" bIns="0" rtlCol="0"/>
          <a:lstStyle/>
          <a:p>
            <a:endParaRPr smtClean="0">
              <a:solidFill>
                <a:prstClr val="black"/>
              </a:solidFill>
            </a:endParaRPr>
          </a:p>
        </p:txBody>
      </p:sp>
      <p:sp>
        <p:nvSpPr>
          <p:cNvPr id="264" name="object 264"/>
          <p:cNvSpPr/>
          <p:nvPr/>
        </p:nvSpPr>
        <p:spPr>
          <a:xfrm>
            <a:off x="8428870" y="6073447"/>
            <a:ext cx="151080" cy="87255"/>
          </a:xfrm>
          <a:prstGeom prst="rect">
            <a:avLst/>
          </a:prstGeom>
          <a:blipFill>
            <a:blip r:embed="rId120" cstate="print"/>
            <a:stretch>
              <a:fillRect/>
            </a:stretch>
          </a:blipFill>
        </p:spPr>
        <p:txBody>
          <a:bodyPr wrap="square" lIns="0" tIns="0" rIns="0" bIns="0" rtlCol="0"/>
          <a:lstStyle/>
          <a:p>
            <a:endParaRPr smtClean="0">
              <a:solidFill>
                <a:prstClr val="black"/>
              </a:solidFill>
            </a:endParaRPr>
          </a:p>
        </p:txBody>
      </p:sp>
      <p:sp>
        <p:nvSpPr>
          <p:cNvPr id="265" name="object 265"/>
          <p:cNvSpPr/>
          <p:nvPr/>
        </p:nvSpPr>
        <p:spPr>
          <a:xfrm>
            <a:off x="8607468" y="6073449"/>
            <a:ext cx="68161" cy="87251"/>
          </a:xfrm>
          <a:prstGeom prst="rect">
            <a:avLst/>
          </a:prstGeom>
          <a:blipFill>
            <a:blip r:embed="rId121" cstate="print"/>
            <a:stretch>
              <a:fillRect/>
            </a:stretch>
          </a:blipFill>
        </p:spPr>
        <p:txBody>
          <a:bodyPr wrap="square" lIns="0" tIns="0" rIns="0" bIns="0" rtlCol="0"/>
          <a:lstStyle/>
          <a:p>
            <a:endParaRPr smtClean="0">
              <a:solidFill>
                <a:prstClr val="black"/>
              </a:solidFill>
            </a:endParaRPr>
          </a:p>
        </p:txBody>
      </p:sp>
      <p:sp>
        <p:nvSpPr>
          <p:cNvPr id="266" name="object 266"/>
          <p:cNvSpPr/>
          <p:nvPr/>
        </p:nvSpPr>
        <p:spPr>
          <a:xfrm>
            <a:off x="8702140" y="6078826"/>
            <a:ext cx="0" cy="76835"/>
          </a:xfrm>
          <a:custGeom>
            <a:avLst/>
            <a:gdLst/>
            <a:ahLst/>
            <a:cxnLst/>
            <a:rect l="l" t="t" r="r" b="b"/>
            <a:pathLst>
              <a:path h="76835">
                <a:moveTo>
                  <a:pt x="0" y="76496"/>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267" name="object 267"/>
          <p:cNvSpPr/>
          <p:nvPr/>
        </p:nvSpPr>
        <p:spPr>
          <a:xfrm>
            <a:off x="8702140" y="6078826"/>
            <a:ext cx="26034" cy="0"/>
          </a:xfrm>
          <a:custGeom>
            <a:avLst/>
            <a:gdLst/>
            <a:ahLst/>
            <a:cxnLst/>
            <a:rect l="l" t="t" r="r" b="b"/>
            <a:pathLst>
              <a:path w="26034">
                <a:moveTo>
                  <a:pt x="0" y="0"/>
                </a:moveTo>
                <a:lnTo>
                  <a:pt x="25520" y="0"/>
                </a:lnTo>
              </a:path>
            </a:pathLst>
          </a:custGeom>
          <a:ln w="10752">
            <a:solidFill>
              <a:srgbClr val="000000"/>
            </a:solidFill>
          </a:ln>
        </p:spPr>
        <p:txBody>
          <a:bodyPr wrap="square" lIns="0" tIns="0" rIns="0" bIns="0" rtlCol="0"/>
          <a:lstStyle/>
          <a:p>
            <a:endParaRPr smtClean="0">
              <a:solidFill>
                <a:prstClr val="black"/>
              </a:solidFill>
            </a:endParaRPr>
          </a:p>
        </p:txBody>
      </p:sp>
      <p:sp>
        <p:nvSpPr>
          <p:cNvPr id="268" name="object 268"/>
          <p:cNvSpPr/>
          <p:nvPr/>
        </p:nvSpPr>
        <p:spPr>
          <a:xfrm>
            <a:off x="8727661" y="6078826"/>
            <a:ext cx="13335" cy="13335"/>
          </a:xfrm>
          <a:custGeom>
            <a:avLst/>
            <a:gdLst/>
            <a:ahLst/>
            <a:cxnLst/>
            <a:rect l="l" t="t" r="r" b="b"/>
            <a:pathLst>
              <a:path w="13334" h="13335">
                <a:moveTo>
                  <a:pt x="12754" y="12747"/>
                </a:moveTo>
                <a:lnTo>
                  <a:pt x="12754" y="12508"/>
                </a:lnTo>
                <a:lnTo>
                  <a:pt x="12742" y="12269"/>
                </a:lnTo>
                <a:lnTo>
                  <a:pt x="12730" y="12030"/>
                </a:lnTo>
                <a:lnTo>
                  <a:pt x="12718" y="11791"/>
                </a:lnTo>
                <a:lnTo>
                  <a:pt x="12694" y="11552"/>
                </a:lnTo>
                <a:lnTo>
                  <a:pt x="12670" y="11313"/>
                </a:lnTo>
                <a:lnTo>
                  <a:pt x="12646" y="11074"/>
                </a:lnTo>
                <a:lnTo>
                  <a:pt x="12610" y="10835"/>
                </a:lnTo>
                <a:lnTo>
                  <a:pt x="12575" y="10608"/>
                </a:lnTo>
                <a:lnTo>
                  <a:pt x="12527" y="10370"/>
                </a:lnTo>
                <a:lnTo>
                  <a:pt x="12479" y="10131"/>
                </a:lnTo>
                <a:lnTo>
                  <a:pt x="12431" y="9904"/>
                </a:lnTo>
                <a:lnTo>
                  <a:pt x="12371" y="9665"/>
                </a:lnTo>
                <a:lnTo>
                  <a:pt x="12312" y="9438"/>
                </a:lnTo>
                <a:lnTo>
                  <a:pt x="12252" y="9211"/>
                </a:lnTo>
                <a:lnTo>
                  <a:pt x="12180" y="8984"/>
                </a:lnTo>
                <a:lnTo>
                  <a:pt x="12108" y="8757"/>
                </a:lnTo>
                <a:lnTo>
                  <a:pt x="12037" y="8530"/>
                </a:lnTo>
                <a:lnTo>
                  <a:pt x="11953" y="8303"/>
                </a:lnTo>
                <a:lnTo>
                  <a:pt x="11869" y="8076"/>
                </a:lnTo>
                <a:lnTo>
                  <a:pt x="11774" y="7861"/>
                </a:lnTo>
                <a:lnTo>
                  <a:pt x="11678" y="7634"/>
                </a:lnTo>
                <a:lnTo>
                  <a:pt x="11582" y="7419"/>
                </a:lnTo>
                <a:lnTo>
                  <a:pt x="11487" y="7204"/>
                </a:lnTo>
                <a:lnTo>
                  <a:pt x="11379" y="6989"/>
                </a:lnTo>
                <a:lnTo>
                  <a:pt x="11272" y="6773"/>
                </a:lnTo>
                <a:lnTo>
                  <a:pt x="11152" y="6570"/>
                </a:lnTo>
                <a:lnTo>
                  <a:pt x="11033" y="6355"/>
                </a:lnTo>
                <a:lnTo>
                  <a:pt x="10913" y="6152"/>
                </a:lnTo>
                <a:lnTo>
                  <a:pt x="10782" y="5949"/>
                </a:lnTo>
                <a:lnTo>
                  <a:pt x="10662" y="5746"/>
                </a:lnTo>
                <a:lnTo>
                  <a:pt x="10531" y="5543"/>
                </a:lnTo>
                <a:lnTo>
                  <a:pt x="10387" y="5352"/>
                </a:lnTo>
                <a:lnTo>
                  <a:pt x="10244" y="5161"/>
                </a:lnTo>
                <a:lnTo>
                  <a:pt x="10100" y="4969"/>
                </a:lnTo>
                <a:lnTo>
                  <a:pt x="9957" y="4778"/>
                </a:lnTo>
                <a:lnTo>
                  <a:pt x="9801" y="4599"/>
                </a:lnTo>
                <a:lnTo>
                  <a:pt x="9646" y="4408"/>
                </a:lnTo>
                <a:lnTo>
                  <a:pt x="9491" y="4229"/>
                </a:lnTo>
                <a:lnTo>
                  <a:pt x="9335" y="4061"/>
                </a:lnTo>
                <a:lnTo>
                  <a:pt x="9168" y="3882"/>
                </a:lnTo>
                <a:lnTo>
                  <a:pt x="9001" y="3715"/>
                </a:lnTo>
                <a:lnTo>
                  <a:pt x="8833" y="3548"/>
                </a:lnTo>
                <a:lnTo>
                  <a:pt x="8654" y="3381"/>
                </a:lnTo>
                <a:lnTo>
                  <a:pt x="8475" y="3225"/>
                </a:lnTo>
                <a:lnTo>
                  <a:pt x="8295" y="3070"/>
                </a:lnTo>
                <a:lnTo>
                  <a:pt x="8116" y="2915"/>
                </a:lnTo>
                <a:lnTo>
                  <a:pt x="7925" y="2759"/>
                </a:lnTo>
                <a:lnTo>
                  <a:pt x="7745" y="2616"/>
                </a:lnTo>
                <a:lnTo>
                  <a:pt x="7554" y="2473"/>
                </a:lnTo>
                <a:lnTo>
                  <a:pt x="7351" y="2329"/>
                </a:lnTo>
                <a:lnTo>
                  <a:pt x="7160" y="2198"/>
                </a:lnTo>
                <a:lnTo>
                  <a:pt x="6956" y="2066"/>
                </a:lnTo>
                <a:lnTo>
                  <a:pt x="6753" y="1935"/>
                </a:lnTo>
                <a:lnTo>
                  <a:pt x="6550" y="1804"/>
                </a:lnTo>
                <a:lnTo>
                  <a:pt x="6347" y="1684"/>
                </a:lnTo>
                <a:lnTo>
                  <a:pt x="6144" y="1577"/>
                </a:lnTo>
                <a:lnTo>
                  <a:pt x="5928" y="1457"/>
                </a:lnTo>
                <a:lnTo>
                  <a:pt x="5713" y="1350"/>
                </a:lnTo>
                <a:lnTo>
                  <a:pt x="5498" y="1242"/>
                </a:lnTo>
                <a:lnTo>
                  <a:pt x="5283" y="1146"/>
                </a:lnTo>
                <a:lnTo>
                  <a:pt x="5068" y="1051"/>
                </a:lnTo>
                <a:lnTo>
                  <a:pt x="4841" y="955"/>
                </a:lnTo>
                <a:lnTo>
                  <a:pt x="4626" y="860"/>
                </a:lnTo>
                <a:lnTo>
                  <a:pt x="4398" y="776"/>
                </a:lnTo>
                <a:lnTo>
                  <a:pt x="4171" y="704"/>
                </a:lnTo>
                <a:lnTo>
                  <a:pt x="3944" y="621"/>
                </a:lnTo>
                <a:lnTo>
                  <a:pt x="3717" y="549"/>
                </a:lnTo>
                <a:lnTo>
                  <a:pt x="3490" y="477"/>
                </a:lnTo>
                <a:lnTo>
                  <a:pt x="3263" y="418"/>
                </a:lnTo>
                <a:lnTo>
                  <a:pt x="3024" y="358"/>
                </a:lnTo>
                <a:lnTo>
                  <a:pt x="2797" y="310"/>
                </a:lnTo>
                <a:lnTo>
                  <a:pt x="2558" y="250"/>
                </a:lnTo>
                <a:lnTo>
                  <a:pt x="2330" y="215"/>
                </a:lnTo>
                <a:lnTo>
                  <a:pt x="2091" y="167"/>
                </a:lnTo>
                <a:lnTo>
                  <a:pt x="1852" y="131"/>
                </a:lnTo>
                <a:lnTo>
                  <a:pt x="1625" y="95"/>
                </a:lnTo>
                <a:lnTo>
                  <a:pt x="1386" y="71"/>
                </a:lnTo>
                <a:lnTo>
                  <a:pt x="1147" y="47"/>
                </a:lnTo>
                <a:lnTo>
                  <a:pt x="908" y="23"/>
                </a:lnTo>
                <a:lnTo>
                  <a:pt x="669" y="11"/>
                </a:lnTo>
                <a:lnTo>
                  <a:pt x="430" y="0"/>
                </a:lnTo>
                <a:lnTo>
                  <a:pt x="191" y="0"/>
                </a:lnTo>
                <a:lnTo>
                  <a:pt x="0" y="0"/>
                </a:lnTo>
              </a:path>
            </a:pathLst>
          </a:custGeom>
          <a:ln w="10755">
            <a:solidFill>
              <a:srgbClr val="000000"/>
            </a:solidFill>
          </a:ln>
        </p:spPr>
        <p:txBody>
          <a:bodyPr wrap="square" lIns="0" tIns="0" rIns="0" bIns="0" rtlCol="0"/>
          <a:lstStyle/>
          <a:p>
            <a:endParaRPr smtClean="0">
              <a:solidFill>
                <a:prstClr val="black"/>
              </a:solidFill>
            </a:endParaRPr>
          </a:p>
        </p:txBody>
      </p:sp>
      <p:sp>
        <p:nvSpPr>
          <p:cNvPr id="269" name="object 269"/>
          <p:cNvSpPr/>
          <p:nvPr/>
        </p:nvSpPr>
        <p:spPr>
          <a:xfrm>
            <a:off x="8773300" y="6073448"/>
            <a:ext cx="61787" cy="87253"/>
          </a:xfrm>
          <a:prstGeom prst="rect">
            <a:avLst/>
          </a:prstGeom>
          <a:blipFill>
            <a:blip r:embed="rId122" cstate="print"/>
            <a:stretch>
              <a:fillRect/>
            </a:stretch>
          </a:blipFill>
        </p:spPr>
        <p:txBody>
          <a:bodyPr wrap="square" lIns="0" tIns="0" rIns="0" bIns="0" rtlCol="0"/>
          <a:lstStyle/>
          <a:p>
            <a:endParaRPr smtClean="0">
              <a:solidFill>
                <a:prstClr val="black"/>
              </a:solidFill>
            </a:endParaRPr>
          </a:p>
        </p:txBody>
      </p:sp>
      <p:sp>
        <p:nvSpPr>
          <p:cNvPr id="270" name="object 270"/>
          <p:cNvSpPr/>
          <p:nvPr/>
        </p:nvSpPr>
        <p:spPr>
          <a:xfrm>
            <a:off x="8867982" y="6078826"/>
            <a:ext cx="38735" cy="0"/>
          </a:xfrm>
          <a:custGeom>
            <a:avLst/>
            <a:gdLst/>
            <a:ahLst/>
            <a:cxnLst/>
            <a:rect l="l" t="t" r="r" b="b"/>
            <a:pathLst>
              <a:path w="38734">
                <a:moveTo>
                  <a:pt x="0" y="0"/>
                </a:moveTo>
                <a:lnTo>
                  <a:pt x="38263" y="0"/>
                </a:lnTo>
              </a:path>
            </a:pathLst>
          </a:custGeom>
          <a:ln w="10752">
            <a:solidFill>
              <a:srgbClr val="000000"/>
            </a:solidFill>
          </a:ln>
        </p:spPr>
        <p:txBody>
          <a:bodyPr wrap="square" lIns="0" tIns="0" rIns="0" bIns="0" rtlCol="0"/>
          <a:lstStyle/>
          <a:p>
            <a:endParaRPr smtClean="0">
              <a:solidFill>
                <a:prstClr val="black"/>
              </a:solidFill>
            </a:endParaRPr>
          </a:p>
        </p:txBody>
      </p:sp>
      <p:sp>
        <p:nvSpPr>
          <p:cNvPr id="271" name="object 271"/>
          <p:cNvSpPr/>
          <p:nvPr/>
        </p:nvSpPr>
        <p:spPr>
          <a:xfrm>
            <a:off x="8880737" y="6040571"/>
            <a:ext cx="0" cy="114935"/>
          </a:xfrm>
          <a:custGeom>
            <a:avLst/>
            <a:gdLst/>
            <a:ahLst/>
            <a:cxnLst/>
            <a:rect l="l" t="t" r="r" b="b"/>
            <a:pathLst>
              <a:path h="114935">
                <a:moveTo>
                  <a:pt x="0" y="0"/>
                </a:moveTo>
                <a:lnTo>
                  <a:pt x="0" y="114751"/>
                </a:lnTo>
              </a:path>
            </a:pathLst>
          </a:custGeom>
          <a:ln w="10758">
            <a:solidFill>
              <a:srgbClr val="000000"/>
            </a:solidFill>
          </a:ln>
        </p:spPr>
        <p:txBody>
          <a:bodyPr wrap="square" lIns="0" tIns="0" rIns="0" bIns="0" rtlCol="0"/>
          <a:lstStyle/>
          <a:p>
            <a:endParaRPr smtClean="0">
              <a:solidFill>
                <a:prstClr val="black"/>
              </a:solidFill>
            </a:endParaRPr>
          </a:p>
        </p:txBody>
      </p:sp>
      <p:sp>
        <p:nvSpPr>
          <p:cNvPr id="272" name="object 272"/>
          <p:cNvSpPr/>
          <p:nvPr/>
        </p:nvSpPr>
        <p:spPr>
          <a:xfrm>
            <a:off x="8944521" y="6038382"/>
            <a:ext cx="0" cy="117475"/>
          </a:xfrm>
          <a:custGeom>
            <a:avLst/>
            <a:gdLst/>
            <a:ahLst/>
            <a:cxnLst/>
            <a:rect l="l" t="t" r="r" b="b"/>
            <a:pathLst>
              <a:path h="117475">
                <a:moveTo>
                  <a:pt x="0" y="116940"/>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273" name="object 273"/>
          <p:cNvSpPr/>
          <p:nvPr/>
        </p:nvSpPr>
        <p:spPr>
          <a:xfrm>
            <a:off x="8977405" y="6073447"/>
            <a:ext cx="151032" cy="87255"/>
          </a:xfrm>
          <a:prstGeom prst="rect">
            <a:avLst/>
          </a:prstGeom>
          <a:blipFill>
            <a:blip r:embed="rId123" cstate="print"/>
            <a:stretch>
              <a:fillRect/>
            </a:stretch>
          </a:blipFill>
        </p:spPr>
        <p:txBody>
          <a:bodyPr wrap="square" lIns="0" tIns="0" rIns="0" bIns="0" rtlCol="0"/>
          <a:lstStyle/>
          <a:p>
            <a:endParaRPr smtClean="0">
              <a:solidFill>
                <a:prstClr val="black"/>
              </a:solidFill>
            </a:endParaRPr>
          </a:p>
        </p:txBody>
      </p:sp>
      <p:sp>
        <p:nvSpPr>
          <p:cNvPr id="274" name="object 274"/>
          <p:cNvSpPr/>
          <p:nvPr/>
        </p:nvSpPr>
        <p:spPr>
          <a:xfrm>
            <a:off x="6610058" y="3705464"/>
            <a:ext cx="1435735" cy="0"/>
          </a:xfrm>
          <a:custGeom>
            <a:avLst/>
            <a:gdLst/>
            <a:ahLst/>
            <a:cxnLst/>
            <a:rect l="l" t="t" r="r" b="b"/>
            <a:pathLst>
              <a:path w="1435734">
                <a:moveTo>
                  <a:pt x="1435115" y="0"/>
                </a:moveTo>
                <a:lnTo>
                  <a:pt x="0" y="0"/>
                </a:lnTo>
              </a:path>
            </a:pathLst>
          </a:custGeom>
          <a:ln w="10752">
            <a:solidFill>
              <a:srgbClr val="000000"/>
            </a:solidFill>
          </a:ln>
        </p:spPr>
        <p:txBody>
          <a:bodyPr wrap="square" lIns="0" tIns="0" rIns="0" bIns="0" rtlCol="0"/>
          <a:lstStyle/>
          <a:p>
            <a:endParaRPr smtClean="0">
              <a:solidFill>
                <a:prstClr val="black"/>
              </a:solidFill>
            </a:endParaRPr>
          </a:p>
        </p:txBody>
      </p:sp>
      <p:sp>
        <p:nvSpPr>
          <p:cNvPr id="275" name="object 275"/>
          <p:cNvSpPr/>
          <p:nvPr/>
        </p:nvSpPr>
        <p:spPr>
          <a:xfrm>
            <a:off x="7901660" y="3681582"/>
            <a:ext cx="143510" cy="48260"/>
          </a:xfrm>
          <a:custGeom>
            <a:avLst/>
            <a:gdLst/>
            <a:ahLst/>
            <a:cxnLst/>
            <a:rect l="l" t="t" r="r" b="b"/>
            <a:pathLst>
              <a:path w="143509" h="48260">
                <a:moveTo>
                  <a:pt x="0" y="47764"/>
                </a:moveTo>
                <a:lnTo>
                  <a:pt x="0" y="0"/>
                </a:lnTo>
                <a:lnTo>
                  <a:pt x="143513" y="23882"/>
                </a:lnTo>
                <a:lnTo>
                  <a:pt x="0" y="47764"/>
                </a:lnTo>
                <a:close/>
              </a:path>
            </a:pathLst>
          </a:custGeom>
          <a:solidFill>
            <a:srgbClr val="000000"/>
          </a:solidFill>
        </p:spPr>
        <p:txBody>
          <a:bodyPr wrap="square" lIns="0" tIns="0" rIns="0" bIns="0" rtlCol="0"/>
          <a:lstStyle/>
          <a:p>
            <a:endParaRPr smtClean="0">
              <a:solidFill>
                <a:prstClr val="black"/>
              </a:solidFill>
            </a:endParaRPr>
          </a:p>
        </p:txBody>
      </p:sp>
      <p:sp>
        <p:nvSpPr>
          <p:cNvPr id="276" name="object 276"/>
          <p:cNvSpPr/>
          <p:nvPr/>
        </p:nvSpPr>
        <p:spPr>
          <a:xfrm>
            <a:off x="7901660" y="3681582"/>
            <a:ext cx="143510" cy="48260"/>
          </a:xfrm>
          <a:custGeom>
            <a:avLst/>
            <a:gdLst/>
            <a:ahLst/>
            <a:cxnLst/>
            <a:rect l="l" t="t" r="r" b="b"/>
            <a:pathLst>
              <a:path w="143509" h="48260">
                <a:moveTo>
                  <a:pt x="143513" y="23882"/>
                </a:moveTo>
                <a:lnTo>
                  <a:pt x="0" y="47764"/>
                </a:lnTo>
                <a:lnTo>
                  <a:pt x="0" y="0"/>
                </a:lnTo>
                <a:lnTo>
                  <a:pt x="143513" y="23882"/>
                </a:lnTo>
                <a:close/>
              </a:path>
            </a:pathLst>
          </a:custGeom>
          <a:ln w="10752">
            <a:solidFill>
              <a:srgbClr val="000000"/>
            </a:solidFill>
          </a:ln>
        </p:spPr>
        <p:txBody>
          <a:bodyPr wrap="square" lIns="0" tIns="0" rIns="0" bIns="0" rtlCol="0"/>
          <a:lstStyle/>
          <a:p>
            <a:endParaRPr smtClean="0">
              <a:solidFill>
                <a:prstClr val="black"/>
              </a:solidFill>
            </a:endParaRPr>
          </a:p>
        </p:txBody>
      </p:sp>
      <p:sp>
        <p:nvSpPr>
          <p:cNvPr id="277" name="object 277"/>
          <p:cNvSpPr/>
          <p:nvPr/>
        </p:nvSpPr>
        <p:spPr>
          <a:xfrm>
            <a:off x="8612847" y="3600283"/>
            <a:ext cx="38735" cy="0"/>
          </a:xfrm>
          <a:custGeom>
            <a:avLst/>
            <a:gdLst/>
            <a:ahLst/>
            <a:cxnLst/>
            <a:rect l="l" t="t" r="r" b="b"/>
            <a:pathLst>
              <a:path w="38734">
                <a:moveTo>
                  <a:pt x="0" y="0"/>
                </a:moveTo>
                <a:lnTo>
                  <a:pt x="38263" y="0"/>
                </a:lnTo>
              </a:path>
            </a:pathLst>
          </a:custGeom>
          <a:ln w="10752">
            <a:solidFill>
              <a:srgbClr val="000000"/>
            </a:solidFill>
          </a:ln>
        </p:spPr>
        <p:txBody>
          <a:bodyPr wrap="square" lIns="0" tIns="0" rIns="0" bIns="0" rtlCol="0"/>
          <a:lstStyle/>
          <a:p>
            <a:endParaRPr smtClean="0">
              <a:solidFill>
                <a:prstClr val="black"/>
              </a:solidFill>
            </a:endParaRPr>
          </a:p>
        </p:txBody>
      </p:sp>
      <p:sp>
        <p:nvSpPr>
          <p:cNvPr id="278" name="object 278"/>
          <p:cNvSpPr/>
          <p:nvPr/>
        </p:nvSpPr>
        <p:spPr>
          <a:xfrm>
            <a:off x="8625601" y="3562028"/>
            <a:ext cx="0" cy="114935"/>
          </a:xfrm>
          <a:custGeom>
            <a:avLst/>
            <a:gdLst/>
            <a:ahLst/>
            <a:cxnLst/>
            <a:rect l="l" t="t" r="r" b="b"/>
            <a:pathLst>
              <a:path h="114935">
                <a:moveTo>
                  <a:pt x="0" y="0"/>
                </a:moveTo>
                <a:lnTo>
                  <a:pt x="0" y="114751"/>
                </a:lnTo>
              </a:path>
            </a:pathLst>
          </a:custGeom>
          <a:ln w="10758">
            <a:solidFill>
              <a:srgbClr val="000000"/>
            </a:solidFill>
          </a:ln>
        </p:spPr>
        <p:txBody>
          <a:bodyPr wrap="square" lIns="0" tIns="0" rIns="0" bIns="0" rtlCol="0"/>
          <a:lstStyle/>
          <a:p>
            <a:endParaRPr smtClean="0">
              <a:solidFill>
                <a:prstClr val="black"/>
              </a:solidFill>
            </a:endParaRPr>
          </a:p>
        </p:txBody>
      </p:sp>
      <p:sp>
        <p:nvSpPr>
          <p:cNvPr id="279" name="object 279"/>
          <p:cNvSpPr/>
          <p:nvPr/>
        </p:nvSpPr>
        <p:spPr>
          <a:xfrm>
            <a:off x="8684006" y="3594906"/>
            <a:ext cx="68167" cy="87251"/>
          </a:xfrm>
          <a:prstGeom prst="rect">
            <a:avLst/>
          </a:prstGeom>
          <a:blipFill>
            <a:blip r:embed="rId124" cstate="print"/>
            <a:stretch>
              <a:fillRect/>
            </a:stretch>
          </a:blipFill>
        </p:spPr>
        <p:txBody>
          <a:bodyPr wrap="square" lIns="0" tIns="0" rIns="0" bIns="0" rtlCol="0"/>
          <a:lstStyle/>
          <a:p>
            <a:endParaRPr smtClean="0">
              <a:solidFill>
                <a:prstClr val="black"/>
              </a:solidFill>
            </a:endParaRPr>
          </a:p>
        </p:txBody>
      </p:sp>
      <p:sp>
        <p:nvSpPr>
          <p:cNvPr id="280" name="object 280"/>
          <p:cNvSpPr/>
          <p:nvPr/>
        </p:nvSpPr>
        <p:spPr>
          <a:xfrm>
            <a:off x="8778678" y="3600283"/>
            <a:ext cx="0" cy="76835"/>
          </a:xfrm>
          <a:custGeom>
            <a:avLst/>
            <a:gdLst/>
            <a:ahLst/>
            <a:cxnLst/>
            <a:rect l="l" t="t" r="r" b="b"/>
            <a:pathLst>
              <a:path h="76835">
                <a:moveTo>
                  <a:pt x="0" y="76496"/>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281" name="object 281"/>
          <p:cNvSpPr/>
          <p:nvPr/>
        </p:nvSpPr>
        <p:spPr>
          <a:xfrm>
            <a:off x="8778678" y="3600283"/>
            <a:ext cx="57785" cy="0"/>
          </a:xfrm>
          <a:custGeom>
            <a:avLst/>
            <a:gdLst/>
            <a:ahLst/>
            <a:cxnLst/>
            <a:rect l="l" t="t" r="r" b="b"/>
            <a:pathLst>
              <a:path w="57784">
                <a:moveTo>
                  <a:pt x="0" y="0"/>
                </a:moveTo>
                <a:lnTo>
                  <a:pt x="57412" y="0"/>
                </a:lnTo>
              </a:path>
            </a:pathLst>
          </a:custGeom>
          <a:ln w="10752">
            <a:solidFill>
              <a:srgbClr val="000000"/>
            </a:solidFill>
          </a:ln>
        </p:spPr>
        <p:txBody>
          <a:bodyPr wrap="square" lIns="0" tIns="0" rIns="0" bIns="0" rtlCol="0"/>
          <a:lstStyle/>
          <a:p>
            <a:endParaRPr smtClean="0">
              <a:solidFill>
                <a:prstClr val="black"/>
              </a:solidFill>
            </a:endParaRPr>
          </a:p>
        </p:txBody>
      </p:sp>
      <p:sp>
        <p:nvSpPr>
          <p:cNvPr id="282" name="object 282"/>
          <p:cNvSpPr/>
          <p:nvPr/>
        </p:nvSpPr>
        <p:spPr>
          <a:xfrm>
            <a:off x="8836090" y="3600283"/>
            <a:ext cx="19685" cy="19685"/>
          </a:xfrm>
          <a:custGeom>
            <a:avLst/>
            <a:gdLst/>
            <a:ahLst/>
            <a:cxnLst/>
            <a:rect l="l" t="t" r="r" b="b"/>
            <a:pathLst>
              <a:path w="19684" h="19685">
                <a:moveTo>
                  <a:pt x="19125" y="19127"/>
                </a:moveTo>
                <a:lnTo>
                  <a:pt x="19125" y="19127"/>
                </a:lnTo>
                <a:lnTo>
                  <a:pt x="19125" y="18529"/>
                </a:lnTo>
                <a:lnTo>
                  <a:pt x="19113" y="18290"/>
                </a:lnTo>
                <a:lnTo>
                  <a:pt x="19101" y="18051"/>
                </a:lnTo>
                <a:lnTo>
                  <a:pt x="19089" y="17813"/>
                </a:lnTo>
                <a:lnTo>
                  <a:pt x="19065" y="17574"/>
                </a:lnTo>
                <a:lnTo>
                  <a:pt x="19041" y="17335"/>
                </a:lnTo>
                <a:lnTo>
                  <a:pt x="19018" y="17096"/>
                </a:lnTo>
                <a:lnTo>
                  <a:pt x="18994" y="16857"/>
                </a:lnTo>
                <a:lnTo>
                  <a:pt x="18970" y="16618"/>
                </a:lnTo>
                <a:lnTo>
                  <a:pt x="18934" y="16391"/>
                </a:lnTo>
                <a:lnTo>
                  <a:pt x="18898" y="16152"/>
                </a:lnTo>
                <a:lnTo>
                  <a:pt x="18862" y="15913"/>
                </a:lnTo>
                <a:lnTo>
                  <a:pt x="18814" y="15674"/>
                </a:lnTo>
                <a:lnTo>
                  <a:pt x="18767" y="15447"/>
                </a:lnTo>
                <a:lnTo>
                  <a:pt x="18731" y="15208"/>
                </a:lnTo>
                <a:lnTo>
                  <a:pt x="18671" y="14981"/>
                </a:lnTo>
                <a:lnTo>
                  <a:pt x="18623" y="14742"/>
                </a:lnTo>
                <a:lnTo>
                  <a:pt x="18563" y="14515"/>
                </a:lnTo>
                <a:lnTo>
                  <a:pt x="18504" y="14276"/>
                </a:lnTo>
                <a:lnTo>
                  <a:pt x="18444" y="14049"/>
                </a:lnTo>
                <a:lnTo>
                  <a:pt x="18384" y="13822"/>
                </a:lnTo>
                <a:lnTo>
                  <a:pt x="18312" y="13583"/>
                </a:lnTo>
                <a:lnTo>
                  <a:pt x="18241" y="13356"/>
                </a:lnTo>
                <a:lnTo>
                  <a:pt x="18169" y="13129"/>
                </a:lnTo>
                <a:lnTo>
                  <a:pt x="18085" y="12902"/>
                </a:lnTo>
                <a:lnTo>
                  <a:pt x="18013" y="12675"/>
                </a:lnTo>
                <a:lnTo>
                  <a:pt x="17930" y="12460"/>
                </a:lnTo>
                <a:lnTo>
                  <a:pt x="17846" y="12233"/>
                </a:lnTo>
                <a:lnTo>
                  <a:pt x="17762" y="12006"/>
                </a:lnTo>
                <a:lnTo>
                  <a:pt x="17667" y="11791"/>
                </a:lnTo>
                <a:lnTo>
                  <a:pt x="17571" y="11564"/>
                </a:lnTo>
                <a:lnTo>
                  <a:pt x="17476" y="11349"/>
                </a:lnTo>
                <a:lnTo>
                  <a:pt x="17380" y="11134"/>
                </a:lnTo>
                <a:lnTo>
                  <a:pt x="17284" y="10919"/>
                </a:lnTo>
                <a:lnTo>
                  <a:pt x="17177" y="10704"/>
                </a:lnTo>
                <a:lnTo>
                  <a:pt x="17069" y="10489"/>
                </a:lnTo>
                <a:lnTo>
                  <a:pt x="16962" y="10274"/>
                </a:lnTo>
                <a:lnTo>
                  <a:pt x="16842" y="10059"/>
                </a:lnTo>
                <a:lnTo>
                  <a:pt x="16734" y="9856"/>
                </a:lnTo>
                <a:lnTo>
                  <a:pt x="16615" y="9641"/>
                </a:lnTo>
                <a:lnTo>
                  <a:pt x="16495" y="9438"/>
                </a:lnTo>
                <a:lnTo>
                  <a:pt x="16376" y="9235"/>
                </a:lnTo>
                <a:lnTo>
                  <a:pt x="16244" y="9031"/>
                </a:lnTo>
                <a:lnTo>
                  <a:pt x="16125" y="8828"/>
                </a:lnTo>
                <a:lnTo>
                  <a:pt x="15993" y="8625"/>
                </a:lnTo>
                <a:lnTo>
                  <a:pt x="15862" y="8434"/>
                </a:lnTo>
                <a:lnTo>
                  <a:pt x="15718" y="8231"/>
                </a:lnTo>
                <a:lnTo>
                  <a:pt x="15587" y="8040"/>
                </a:lnTo>
                <a:lnTo>
                  <a:pt x="15443" y="7837"/>
                </a:lnTo>
                <a:lnTo>
                  <a:pt x="15300" y="7646"/>
                </a:lnTo>
                <a:lnTo>
                  <a:pt x="15157" y="7454"/>
                </a:lnTo>
                <a:lnTo>
                  <a:pt x="15013" y="7275"/>
                </a:lnTo>
                <a:lnTo>
                  <a:pt x="14858" y="7084"/>
                </a:lnTo>
                <a:lnTo>
                  <a:pt x="14714" y="6905"/>
                </a:lnTo>
                <a:lnTo>
                  <a:pt x="14559" y="6714"/>
                </a:lnTo>
                <a:lnTo>
                  <a:pt x="14403" y="6535"/>
                </a:lnTo>
                <a:lnTo>
                  <a:pt x="14248" y="6355"/>
                </a:lnTo>
                <a:lnTo>
                  <a:pt x="14081" y="6176"/>
                </a:lnTo>
                <a:lnTo>
                  <a:pt x="13913" y="6009"/>
                </a:lnTo>
                <a:lnTo>
                  <a:pt x="13758" y="5830"/>
                </a:lnTo>
                <a:lnTo>
                  <a:pt x="13591" y="5662"/>
                </a:lnTo>
                <a:lnTo>
                  <a:pt x="13411" y="5495"/>
                </a:lnTo>
                <a:lnTo>
                  <a:pt x="13244" y="5328"/>
                </a:lnTo>
                <a:lnTo>
                  <a:pt x="13077" y="5161"/>
                </a:lnTo>
                <a:lnTo>
                  <a:pt x="12897" y="5005"/>
                </a:lnTo>
                <a:lnTo>
                  <a:pt x="12718" y="4838"/>
                </a:lnTo>
                <a:lnTo>
                  <a:pt x="12539" y="4683"/>
                </a:lnTo>
                <a:lnTo>
                  <a:pt x="12359" y="4527"/>
                </a:lnTo>
                <a:lnTo>
                  <a:pt x="12180" y="4372"/>
                </a:lnTo>
                <a:lnTo>
                  <a:pt x="11989" y="4217"/>
                </a:lnTo>
                <a:lnTo>
                  <a:pt x="11798" y="4073"/>
                </a:lnTo>
                <a:lnTo>
                  <a:pt x="11618" y="3930"/>
                </a:lnTo>
                <a:lnTo>
                  <a:pt x="11427" y="3787"/>
                </a:lnTo>
                <a:lnTo>
                  <a:pt x="11224" y="3643"/>
                </a:lnTo>
                <a:lnTo>
                  <a:pt x="11033" y="3500"/>
                </a:lnTo>
                <a:lnTo>
                  <a:pt x="10841" y="3369"/>
                </a:lnTo>
                <a:lnTo>
                  <a:pt x="10638" y="3237"/>
                </a:lnTo>
                <a:lnTo>
                  <a:pt x="10447" y="3106"/>
                </a:lnTo>
                <a:lnTo>
                  <a:pt x="10244" y="2974"/>
                </a:lnTo>
                <a:lnTo>
                  <a:pt x="10040" y="2843"/>
                </a:lnTo>
                <a:lnTo>
                  <a:pt x="9837" y="2723"/>
                </a:lnTo>
                <a:lnTo>
                  <a:pt x="9622" y="2604"/>
                </a:lnTo>
                <a:lnTo>
                  <a:pt x="9419" y="2484"/>
                </a:lnTo>
                <a:lnTo>
                  <a:pt x="9216" y="2365"/>
                </a:lnTo>
                <a:lnTo>
                  <a:pt x="9001" y="2246"/>
                </a:lnTo>
                <a:lnTo>
                  <a:pt x="8785" y="2138"/>
                </a:lnTo>
                <a:lnTo>
                  <a:pt x="8582" y="2030"/>
                </a:lnTo>
                <a:lnTo>
                  <a:pt x="8367" y="1923"/>
                </a:lnTo>
                <a:lnTo>
                  <a:pt x="8152" y="1815"/>
                </a:lnTo>
                <a:lnTo>
                  <a:pt x="7925" y="1720"/>
                </a:lnTo>
                <a:lnTo>
                  <a:pt x="7710" y="1624"/>
                </a:lnTo>
                <a:lnTo>
                  <a:pt x="7494" y="1529"/>
                </a:lnTo>
                <a:lnTo>
                  <a:pt x="7267" y="1433"/>
                </a:lnTo>
                <a:lnTo>
                  <a:pt x="7052" y="1350"/>
                </a:lnTo>
                <a:lnTo>
                  <a:pt x="6825" y="1254"/>
                </a:lnTo>
                <a:lnTo>
                  <a:pt x="6598" y="1170"/>
                </a:lnTo>
                <a:lnTo>
                  <a:pt x="6383" y="1099"/>
                </a:lnTo>
                <a:lnTo>
                  <a:pt x="6156" y="1015"/>
                </a:lnTo>
                <a:lnTo>
                  <a:pt x="5928" y="943"/>
                </a:lnTo>
                <a:lnTo>
                  <a:pt x="5701" y="872"/>
                </a:lnTo>
                <a:lnTo>
                  <a:pt x="5474" y="800"/>
                </a:lnTo>
                <a:lnTo>
                  <a:pt x="5235" y="728"/>
                </a:lnTo>
                <a:lnTo>
                  <a:pt x="5008" y="669"/>
                </a:lnTo>
                <a:lnTo>
                  <a:pt x="4781" y="609"/>
                </a:lnTo>
                <a:lnTo>
                  <a:pt x="4542" y="549"/>
                </a:lnTo>
                <a:lnTo>
                  <a:pt x="4315" y="489"/>
                </a:lnTo>
                <a:lnTo>
                  <a:pt x="4076" y="442"/>
                </a:lnTo>
                <a:lnTo>
                  <a:pt x="3849" y="394"/>
                </a:lnTo>
                <a:lnTo>
                  <a:pt x="3609" y="346"/>
                </a:lnTo>
                <a:lnTo>
                  <a:pt x="3382" y="298"/>
                </a:lnTo>
                <a:lnTo>
                  <a:pt x="3143" y="262"/>
                </a:lnTo>
                <a:lnTo>
                  <a:pt x="2904" y="226"/>
                </a:lnTo>
                <a:lnTo>
                  <a:pt x="2665" y="191"/>
                </a:lnTo>
                <a:lnTo>
                  <a:pt x="2438" y="155"/>
                </a:lnTo>
                <a:lnTo>
                  <a:pt x="2199" y="131"/>
                </a:lnTo>
                <a:lnTo>
                  <a:pt x="1960" y="95"/>
                </a:lnTo>
                <a:lnTo>
                  <a:pt x="1721" y="71"/>
                </a:lnTo>
                <a:lnTo>
                  <a:pt x="1482" y="59"/>
                </a:lnTo>
                <a:lnTo>
                  <a:pt x="1243" y="35"/>
                </a:lnTo>
                <a:lnTo>
                  <a:pt x="1004" y="23"/>
                </a:lnTo>
                <a:lnTo>
                  <a:pt x="765" y="11"/>
                </a:lnTo>
                <a:lnTo>
                  <a:pt x="525" y="11"/>
                </a:lnTo>
                <a:lnTo>
                  <a:pt x="286" y="0"/>
                </a:lnTo>
                <a:lnTo>
                  <a:pt x="47" y="0"/>
                </a:lnTo>
              </a:path>
            </a:pathLst>
          </a:custGeom>
          <a:ln w="10755">
            <a:solidFill>
              <a:srgbClr val="000000"/>
            </a:solidFill>
          </a:ln>
        </p:spPr>
        <p:txBody>
          <a:bodyPr wrap="square" lIns="0" tIns="0" rIns="0" bIns="0" rtlCol="0"/>
          <a:lstStyle/>
          <a:p>
            <a:endParaRPr smtClean="0">
              <a:solidFill>
                <a:prstClr val="black"/>
              </a:solidFill>
            </a:endParaRPr>
          </a:p>
        </p:txBody>
      </p:sp>
      <p:sp>
        <p:nvSpPr>
          <p:cNvPr id="283" name="object 283"/>
          <p:cNvSpPr/>
          <p:nvPr/>
        </p:nvSpPr>
        <p:spPr>
          <a:xfrm>
            <a:off x="8855216" y="3619410"/>
            <a:ext cx="0" cy="57785"/>
          </a:xfrm>
          <a:custGeom>
            <a:avLst/>
            <a:gdLst/>
            <a:ahLst/>
            <a:cxnLst/>
            <a:rect l="l" t="t" r="r" b="b"/>
            <a:pathLst>
              <a:path h="57785">
                <a:moveTo>
                  <a:pt x="0" y="0"/>
                </a:moveTo>
                <a:lnTo>
                  <a:pt x="0" y="57369"/>
                </a:lnTo>
              </a:path>
            </a:pathLst>
          </a:custGeom>
          <a:ln w="10758">
            <a:solidFill>
              <a:srgbClr val="000000"/>
            </a:solidFill>
          </a:ln>
        </p:spPr>
        <p:txBody>
          <a:bodyPr wrap="square" lIns="0" tIns="0" rIns="0" bIns="0" rtlCol="0"/>
          <a:lstStyle/>
          <a:p>
            <a:endParaRPr smtClean="0">
              <a:solidFill>
                <a:prstClr val="black"/>
              </a:solidFill>
            </a:endParaRPr>
          </a:p>
        </p:txBody>
      </p:sp>
      <p:sp>
        <p:nvSpPr>
          <p:cNvPr id="284" name="object 284"/>
          <p:cNvSpPr/>
          <p:nvPr/>
        </p:nvSpPr>
        <p:spPr>
          <a:xfrm>
            <a:off x="8816953" y="3600283"/>
            <a:ext cx="0" cy="76835"/>
          </a:xfrm>
          <a:custGeom>
            <a:avLst/>
            <a:gdLst/>
            <a:ahLst/>
            <a:cxnLst/>
            <a:rect l="l" t="t" r="r" b="b"/>
            <a:pathLst>
              <a:path h="76835">
                <a:moveTo>
                  <a:pt x="0" y="0"/>
                </a:moveTo>
                <a:lnTo>
                  <a:pt x="0" y="76496"/>
                </a:lnTo>
              </a:path>
            </a:pathLst>
          </a:custGeom>
          <a:ln w="10758">
            <a:solidFill>
              <a:srgbClr val="000000"/>
            </a:solidFill>
          </a:ln>
        </p:spPr>
        <p:txBody>
          <a:bodyPr wrap="square" lIns="0" tIns="0" rIns="0" bIns="0" rtlCol="0"/>
          <a:lstStyle/>
          <a:p>
            <a:endParaRPr smtClean="0">
              <a:solidFill>
                <a:prstClr val="black"/>
              </a:solidFill>
            </a:endParaRPr>
          </a:p>
        </p:txBody>
      </p:sp>
      <p:sp>
        <p:nvSpPr>
          <p:cNvPr id="285" name="object 285"/>
          <p:cNvSpPr/>
          <p:nvPr/>
        </p:nvSpPr>
        <p:spPr>
          <a:xfrm>
            <a:off x="8332202" y="3745630"/>
            <a:ext cx="0" cy="114935"/>
          </a:xfrm>
          <a:custGeom>
            <a:avLst/>
            <a:gdLst/>
            <a:ahLst/>
            <a:cxnLst/>
            <a:rect l="l" t="t" r="r" b="b"/>
            <a:pathLst>
              <a:path h="114935">
                <a:moveTo>
                  <a:pt x="0" y="0"/>
                </a:moveTo>
                <a:lnTo>
                  <a:pt x="0" y="114751"/>
                </a:lnTo>
              </a:path>
            </a:pathLst>
          </a:custGeom>
          <a:ln w="10758">
            <a:solidFill>
              <a:srgbClr val="000000"/>
            </a:solidFill>
          </a:ln>
        </p:spPr>
        <p:txBody>
          <a:bodyPr wrap="square" lIns="0" tIns="0" rIns="0" bIns="0" rtlCol="0"/>
          <a:lstStyle/>
          <a:p>
            <a:endParaRPr smtClean="0">
              <a:solidFill>
                <a:prstClr val="black"/>
              </a:solidFill>
            </a:endParaRPr>
          </a:p>
        </p:txBody>
      </p:sp>
      <p:sp>
        <p:nvSpPr>
          <p:cNvPr id="286" name="object 286"/>
          <p:cNvSpPr/>
          <p:nvPr/>
        </p:nvSpPr>
        <p:spPr>
          <a:xfrm>
            <a:off x="8332202" y="3860381"/>
            <a:ext cx="51435" cy="0"/>
          </a:xfrm>
          <a:custGeom>
            <a:avLst/>
            <a:gdLst/>
            <a:ahLst/>
            <a:cxnLst/>
            <a:rect l="l" t="t" r="r" b="b"/>
            <a:pathLst>
              <a:path w="51434">
                <a:moveTo>
                  <a:pt x="0" y="0"/>
                </a:moveTo>
                <a:lnTo>
                  <a:pt x="51029" y="0"/>
                </a:lnTo>
              </a:path>
            </a:pathLst>
          </a:custGeom>
          <a:ln w="10752">
            <a:solidFill>
              <a:srgbClr val="000000"/>
            </a:solidFill>
          </a:ln>
        </p:spPr>
        <p:txBody>
          <a:bodyPr wrap="square" lIns="0" tIns="0" rIns="0" bIns="0" rtlCol="0"/>
          <a:lstStyle/>
          <a:p>
            <a:endParaRPr smtClean="0">
              <a:solidFill>
                <a:prstClr val="black"/>
              </a:solidFill>
            </a:endParaRPr>
          </a:p>
        </p:txBody>
      </p:sp>
      <p:sp>
        <p:nvSpPr>
          <p:cNvPr id="287" name="object 287"/>
          <p:cNvSpPr/>
          <p:nvPr/>
        </p:nvSpPr>
        <p:spPr>
          <a:xfrm>
            <a:off x="8326824" y="3556650"/>
            <a:ext cx="329665" cy="309110"/>
          </a:xfrm>
          <a:prstGeom prst="rect">
            <a:avLst/>
          </a:prstGeom>
          <a:blipFill>
            <a:blip r:embed="rId125" cstate="print"/>
            <a:stretch>
              <a:fillRect/>
            </a:stretch>
          </a:blipFill>
        </p:spPr>
        <p:txBody>
          <a:bodyPr wrap="square" lIns="0" tIns="0" rIns="0" bIns="0" rtlCol="0"/>
          <a:lstStyle/>
          <a:p>
            <a:endParaRPr smtClean="0">
              <a:solidFill>
                <a:prstClr val="black"/>
              </a:solidFill>
            </a:endParaRPr>
          </a:p>
        </p:txBody>
      </p:sp>
      <p:sp>
        <p:nvSpPr>
          <p:cNvPr id="288" name="object 288"/>
          <p:cNvSpPr/>
          <p:nvPr/>
        </p:nvSpPr>
        <p:spPr>
          <a:xfrm>
            <a:off x="9474851" y="3986960"/>
            <a:ext cx="329677" cy="125506"/>
          </a:xfrm>
          <a:prstGeom prst="rect">
            <a:avLst/>
          </a:prstGeom>
          <a:blipFill>
            <a:blip r:embed="rId126" cstate="print"/>
            <a:stretch>
              <a:fillRect/>
            </a:stretch>
          </a:blipFill>
        </p:spPr>
        <p:txBody>
          <a:bodyPr wrap="square" lIns="0" tIns="0" rIns="0" bIns="0" rtlCol="0"/>
          <a:lstStyle/>
          <a:p>
            <a:endParaRPr smtClean="0">
              <a:solidFill>
                <a:prstClr val="black"/>
              </a:solidFill>
            </a:endParaRPr>
          </a:p>
        </p:txBody>
      </p:sp>
      <p:sp>
        <p:nvSpPr>
          <p:cNvPr id="289" name="object 289"/>
          <p:cNvSpPr/>
          <p:nvPr/>
        </p:nvSpPr>
        <p:spPr>
          <a:xfrm>
            <a:off x="7040588" y="4709505"/>
            <a:ext cx="143510" cy="287020"/>
          </a:xfrm>
          <a:custGeom>
            <a:avLst/>
            <a:gdLst/>
            <a:ahLst/>
            <a:cxnLst/>
            <a:rect l="l" t="t" r="r" b="b"/>
            <a:pathLst>
              <a:path w="143509" h="287020">
                <a:moveTo>
                  <a:pt x="143513" y="0"/>
                </a:moveTo>
                <a:lnTo>
                  <a:pt x="0" y="286872"/>
                </a:lnTo>
              </a:path>
            </a:pathLst>
          </a:custGeom>
          <a:ln w="10756">
            <a:solidFill>
              <a:srgbClr val="000000"/>
            </a:solidFill>
          </a:ln>
        </p:spPr>
        <p:txBody>
          <a:bodyPr wrap="square" lIns="0" tIns="0" rIns="0" bIns="0" rtlCol="0"/>
          <a:lstStyle/>
          <a:p>
            <a:endParaRPr smtClean="0">
              <a:solidFill>
                <a:prstClr val="black"/>
              </a:solidFill>
            </a:endParaRPr>
          </a:p>
        </p:txBody>
      </p:sp>
      <p:sp>
        <p:nvSpPr>
          <p:cNvPr id="290" name="object 290"/>
          <p:cNvSpPr/>
          <p:nvPr/>
        </p:nvSpPr>
        <p:spPr>
          <a:xfrm>
            <a:off x="7040588" y="4709505"/>
            <a:ext cx="143510" cy="287020"/>
          </a:xfrm>
          <a:custGeom>
            <a:avLst/>
            <a:gdLst/>
            <a:ahLst/>
            <a:cxnLst/>
            <a:rect l="l" t="t" r="r" b="b"/>
            <a:pathLst>
              <a:path w="143509" h="287020">
                <a:moveTo>
                  <a:pt x="0" y="0"/>
                </a:moveTo>
                <a:lnTo>
                  <a:pt x="143513" y="286872"/>
                </a:lnTo>
              </a:path>
            </a:pathLst>
          </a:custGeom>
          <a:ln w="10756">
            <a:solidFill>
              <a:srgbClr val="000000"/>
            </a:solidFill>
          </a:ln>
        </p:spPr>
        <p:txBody>
          <a:bodyPr wrap="square" lIns="0" tIns="0" rIns="0" bIns="0" rtlCol="0"/>
          <a:lstStyle/>
          <a:p>
            <a:endParaRPr smtClean="0">
              <a:solidFill>
                <a:prstClr val="black"/>
              </a:solidFill>
            </a:endParaRPr>
          </a:p>
        </p:txBody>
      </p:sp>
      <p:sp>
        <p:nvSpPr>
          <p:cNvPr id="291" name="object 291"/>
          <p:cNvSpPr/>
          <p:nvPr/>
        </p:nvSpPr>
        <p:spPr>
          <a:xfrm>
            <a:off x="10197800" y="5570109"/>
            <a:ext cx="76835" cy="0"/>
          </a:xfrm>
          <a:custGeom>
            <a:avLst/>
            <a:gdLst/>
            <a:ahLst/>
            <a:cxnLst/>
            <a:rect l="l" t="t" r="r" b="b"/>
            <a:pathLst>
              <a:path w="76834">
                <a:moveTo>
                  <a:pt x="0" y="0"/>
                </a:moveTo>
                <a:lnTo>
                  <a:pt x="76502" y="0"/>
                </a:lnTo>
              </a:path>
            </a:pathLst>
          </a:custGeom>
          <a:ln w="10752">
            <a:solidFill>
              <a:srgbClr val="000000"/>
            </a:solidFill>
          </a:ln>
        </p:spPr>
        <p:txBody>
          <a:bodyPr wrap="square" lIns="0" tIns="0" rIns="0" bIns="0" rtlCol="0"/>
          <a:lstStyle/>
          <a:p>
            <a:endParaRPr smtClean="0">
              <a:solidFill>
                <a:prstClr val="black"/>
              </a:solidFill>
            </a:endParaRPr>
          </a:p>
        </p:txBody>
      </p:sp>
      <p:sp>
        <p:nvSpPr>
          <p:cNvPr id="292" name="object 292"/>
          <p:cNvSpPr/>
          <p:nvPr/>
        </p:nvSpPr>
        <p:spPr>
          <a:xfrm>
            <a:off x="10236051" y="5570109"/>
            <a:ext cx="0" cy="114935"/>
          </a:xfrm>
          <a:custGeom>
            <a:avLst/>
            <a:gdLst/>
            <a:ahLst/>
            <a:cxnLst/>
            <a:rect l="l" t="t" r="r" b="b"/>
            <a:pathLst>
              <a:path h="114935">
                <a:moveTo>
                  <a:pt x="0" y="0"/>
                </a:moveTo>
                <a:lnTo>
                  <a:pt x="0" y="114751"/>
                </a:lnTo>
              </a:path>
            </a:pathLst>
          </a:custGeom>
          <a:ln w="10758">
            <a:solidFill>
              <a:srgbClr val="000000"/>
            </a:solidFill>
          </a:ln>
        </p:spPr>
        <p:txBody>
          <a:bodyPr wrap="square" lIns="0" tIns="0" rIns="0" bIns="0" rtlCol="0"/>
          <a:lstStyle/>
          <a:p>
            <a:endParaRPr smtClean="0">
              <a:solidFill>
                <a:prstClr val="black"/>
              </a:solidFill>
            </a:endParaRPr>
          </a:p>
        </p:txBody>
      </p:sp>
      <p:sp>
        <p:nvSpPr>
          <p:cNvPr id="293" name="object 293"/>
          <p:cNvSpPr/>
          <p:nvPr/>
        </p:nvSpPr>
        <p:spPr>
          <a:xfrm>
            <a:off x="10312554" y="5570109"/>
            <a:ext cx="0" cy="114935"/>
          </a:xfrm>
          <a:custGeom>
            <a:avLst/>
            <a:gdLst/>
            <a:ahLst/>
            <a:cxnLst/>
            <a:rect l="l" t="t" r="r" b="b"/>
            <a:pathLst>
              <a:path h="114935">
                <a:moveTo>
                  <a:pt x="0" y="0"/>
                </a:moveTo>
                <a:lnTo>
                  <a:pt x="0" y="114751"/>
                </a:lnTo>
              </a:path>
            </a:pathLst>
          </a:custGeom>
          <a:ln w="10758">
            <a:solidFill>
              <a:srgbClr val="000000"/>
            </a:solidFill>
          </a:ln>
        </p:spPr>
        <p:txBody>
          <a:bodyPr wrap="square" lIns="0" tIns="0" rIns="0" bIns="0" rtlCol="0"/>
          <a:lstStyle/>
          <a:p>
            <a:endParaRPr smtClean="0">
              <a:solidFill>
                <a:prstClr val="black"/>
              </a:solidFill>
            </a:endParaRPr>
          </a:p>
        </p:txBody>
      </p:sp>
      <p:sp>
        <p:nvSpPr>
          <p:cNvPr id="294" name="object 294"/>
          <p:cNvSpPr/>
          <p:nvPr/>
        </p:nvSpPr>
        <p:spPr>
          <a:xfrm>
            <a:off x="10312554" y="5608352"/>
            <a:ext cx="32384" cy="0"/>
          </a:xfrm>
          <a:custGeom>
            <a:avLst/>
            <a:gdLst/>
            <a:ahLst/>
            <a:cxnLst/>
            <a:rect l="l" t="t" r="r" b="b"/>
            <a:pathLst>
              <a:path w="32384">
                <a:moveTo>
                  <a:pt x="0" y="0"/>
                </a:moveTo>
                <a:lnTo>
                  <a:pt x="31915" y="0"/>
                </a:lnTo>
              </a:path>
            </a:pathLst>
          </a:custGeom>
          <a:ln w="10752">
            <a:solidFill>
              <a:srgbClr val="000000"/>
            </a:solidFill>
          </a:ln>
        </p:spPr>
        <p:txBody>
          <a:bodyPr wrap="square" lIns="0" tIns="0" rIns="0" bIns="0" rtlCol="0"/>
          <a:lstStyle/>
          <a:p>
            <a:endParaRPr smtClean="0">
              <a:solidFill>
                <a:prstClr val="black"/>
              </a:solidFill>
            </a:endParaRPr>
          </a:p>
        </p:txBody>
      </p:sp>
      <p:sp>
        <p:nvSpPr>
          <p:cNvPr id="295" name="object 295"/>
          <p:cNvSpPr/>
          <p:nvPr/>
        </p:nvSpPr>
        <p:spPr>
          <a:xfrm>
            <a:off x="10344470" y="5608352"/>
            <a:ext cx="19685" cy="19685"/>
          </a:xfrm>
          <a:custGeom>
            <a:avLst/>
            <a:gdLst/>
            <a:ahLst/>
            <a:cxnLst/>
            <a:rect l="l" t="t" r="r" b="b"/>
            <a:pathLst>
              <a:path w="19684" h="19685">
                <a:moveTo>
                  <a:pt x="19125" y="19127"/>
                </a:moveTo>
                <a:lnTo>
                  <a:pt x="19125" y="19127"/>
                </a:lnTo>
                <a:lnTo>
                  <a:pt x="19125" y="17227"/>
                </a:lnTo>
                <a:lnTo>
                  <a:pt x="19006" y="17108"/>
                </a:lnTo>
                <a:lnTo>
                  <a:pt x="19006" y="16271"/>
                </a:lnTo>
                <a:lnTo>
                  <a:pt x="18886" y="16152"/>
                </a:lnTo>
                <a:lnTo>
                  <a:pt x="18886" y="15566"/>
                </a:lnTo>
                <a:lnTo>
                  <a:pt x="18767" y="15328"/>
                </a:lnTo>
                <a:lnTo>
                  <a:pt x="18767" y="15101"/>
                </a:lnTo>
                <a:lnTo>
                  <a:pt x="18647" y="14862"/>
                </a:lnTo>
                <a:lnTo>
                  <a:pt x="18647" y="14635"/>
                </a:lnTo>
                <a:lnTo>
                  <a:pt x="18527" y="14396"/>
                </a:lnTo>
                <a:lnTo>
                  <a:pt x="18527" y="14169"/>
                </a:lnTo>
                <a:lnTo>
                  <a:pt x="18408" y="13942"/>
                </a:lnTo>
                <a:lnTo>
                  <a:pt x="18408" y="13715"/>
                </a:lnTo>
                <a:lnTo>
                  <a:pt x="18288" y="13476"/>
                </a:lnTo>
                <a:lnTo>
                  <a:pt x="18288" y="13249"/>
                </a:lnTo>
                <a:lnTo>
                  <a:pt x="18169" y="13022"/>
                </a:lnTo>
                <a:lnTo>
                  <a:pt x="18049" y="12795"/>
                </a:lnTo>
                <a:lnTo>
                  <a:pt x="18049" y="12580"/>
                </a:lnTo>
                <a:lnTo>
                  <a:pt x="17930" y="12353"/>
                </a:lnTo>
                <a:lnTo>
                  <a:pt x="17810" y="12126"/>
                </a:lnTo>
                <a:lnTo>
                  <a:pt x="17691" y="11911"/>
                </a:lnTo>
                <a:lnTo>
                  <a:pt x="17691" y="11684"/>
                </a:lnTo>
                <a:lnTo>
                  <a:pt x="17571" y="11469"/>
                </a:lnTo>
                <a:lnTo>
                  <a:pt x="17452" y="11254"/>
                </a:lnTo>
                <a:lnTo>
                  <a:pt x="17332" y="11027"/>
                </a:lnTo>
                <a:lnTo>
                  <a:pt x="17213" y="10812"/>
                </a:lnTo>
                <a:lnTo>
                  <a:pt x="17213" y="10597"/>
                </a:lnTo>
                <a:lnTo>
                  <a:pt x="17093" y="10393"/>
                </a:lnTo>
                <a:lnTo>
                  <a:pt x="16973" y="10178"/>
                </a:lnTo>
                <a:lnTo>
                  <a:pt x="16854" y="9963"/>
                </a:lnTo>
                <a:lnTo>
                  <a:pt x="16734" y="9760"/>
                </a:lnTo>
                <a:lnTo>
                  <a:pt x="16615" y="9545"/>
                </a:lnTo>
                <a:lnTo>
                  <a:pt x="16495" y="9342"/>
                </a:lnTo>
                <a:lnTo>
                  <a:pt x="16376" y="9139"/>
                </a:lnTo>
                <a:lnTo>
                  <a:pt x="16256" y="8936"/>
                </a:lnTo>
                <a:lnTo>
                  <a:pt x="16137" y="8733"/>
                </a:lnTo>
                <a:lnTo>
                  <a:pt x="16017" y="8530"/>
                </a:lnTo>
                <a:lnTo>
                  <a:pt x="15778" y="8339"/>
                </a:lnTo>
                <a:lnTo>
                  <a:pt x="15659" y="8135"/>
                </a:lnTo>
                <a:lnTo>
                  <a:pt x="15539" y="7944"/>
                </a:lnTo>
                <a:lnTo>
                  <a:pt x="15420" y="7753"/>
                </a:lnTo>
                <a:lnTo>
                  <a:pt x="15300" y="7562"/>
                </a:lnTo>
                <a:lnTo>
                  <a:pt x="15180" y="7371"/>
                </a:lnTo>
                <a:lnTo>
                  <a:pt x="14941" y="7180"/>
                </a:lnTo>
                <a:lnTo>
                  <a:pt x="14822" y="7000"/>
                </a:lnTo>
                <a:lnTo>
                  <a:pt x="14702" y="6809"/>
                </a:lnTo>
                <a:lnTo>
                  <a:pt x="14463" y="6630"/>
                </a:lnTo>
                <a:lnTo>
                  <a:pt x="14344" y="6451"/>
                </a:lnTo>
                <a:lnTo>
                  <a:pt x="14224" y="6272"/>
                </a:lnTo>
                <a:lnTo>
                  <a:pt x="13985" y="6104"/>
                </a:lnTo>
                <a:lnTo>
                  <a:pt x="13866" y="5925"/>
                </a:lnTo>
                <a:lnTo>
                  <a:pt x="13746" y="5758"/>
                </a:lnTo>
                <a:lnTo>
                  <a:pt x="13507" y="5579"/>
                </a:lnTo>
                <a:lnTo>
                  <a:pt x="13387" y="5412"/>
                </a:lnTo>
                <a:lnTo>
                  <a:pt x="13148" y="5256"/>
                </a:lnTo>
                <a:lnTo>
                  <a:pt x="13029" y="5089"/>
                </a:lnTo>
                <a:lnTo>
                  <a:pt x="12790" y="4922"/>
                </a:lnTo>
                <a:lnTo>
                  <a:pt x="12670" y="4766"/>
                </a:lnTo>
                <a:lnTo>
                  <a:pt x="12431" y="4611"/>
                </a:lnTo>
                <a:lnTo>
                  <a:pt x="12312" y="4456"/>
                </a:lnTo>
                <a:lnTo>
                  <a:pt x="12073" y="4300"/>
                </a:lnTo>
                <a:lnTo>
                  <a:pt x="11953" y="4157"/>
                </a:lnTo>
                <a:lnTo>
                  <a:pt x="11714" y="4002"/>
                </a:lnTo>
                <a:lnTo>
                  <a:pt x="11594" y="3858"/>
                </a:lnTo>
                <a:lnTo>
                  <a:pt x="11355" y="3715"/>
                </a:lnTo>
                <a:lnTo>
                  <a:pt x="11116" y="3584"/>
                </a:lnTo>
                <a:lnTo>
                  <a:pt x="10997" y="3440"/>
                </a:lnTo>
                <a:lnTo>
                  <a:pt x="10758" y="3309"/>
                </a:lnTo>
                <a:lnTo>
                  <a:pt x="10519" y="3177"/>
                </a:lnTo>
                <a:lnTo>
                  <a:pt x="10399" y="3046"/>
                </a:lnTo>
                <a:lnTo>
                  <a:pt x="10160" y="2915"/>
                </a:lnTo>
                <a:lnTo>
                  <a:pt x="9921" y="2783"/>
                </a:lnTo>
                <a:lnTo>
                  <a:pt x="9682" y="2604"/>
                </a:lnTo>
                <a:lnTo>
                  <a:pt x="9443" y="2484"/>
                </a:lnTo>
                <a:lnTo>
                  <a:pt x="9204" y="2365"/>
                </a:lnTo>
                <a:lnTo>
                  <a:pt x="8965" y="2198"/>
                </a:lnTo>
                <a:lnTo>
                  <a:pt x="8726" y="2090"/>
                </a:lnTo>
                <a:lnTo>
                  <a:pt x="8486" y="1983"/>
                </a:lnTo>
                <a:lnTo>
                  <a:pt x="8247" y="1875"/>
                </a:lnTo>
                <a:lnTo>
                  <a:pt x="8008" y="1732"/>
                </a:lnTo>
                <a:lnTo>
                  <a:pt x="7769" y="1624"/>
                </a:lnTo>
                <a:lnTo>
                  <a:pt x="7530" y="1529"/>
                </a:lnTo>
                <a:lnTo>
                  <a:pt x="7291" y="1445"/>
                </a:lnTo>
                <a:lnTo>
                  <a:pt x="7052" y="1350"/>
                </a:lnTo>
                <a:lnTo>
                  <a:pt x="6813" y="1266"/>
                </a:lnTo>
                <a:lnTo>
                  <a:pt x="6574" y="1146"/>
                </a:lnTo>
                <a:lnTo>
                  <a:pt x="6335" y="1063"/>
                </a:lnTo>
                <a:lnTo>
                  <a:pt x="6096" y="979"/>
                </a:lnTo>
                <a:lnTo>
                  <a:pt x="5857" y="907"/>
                </a:lnTo>
                <a:lnTo>
                  <a:pt x="5618" y="836"/>
                </a:lnTo>
                <a:lnTo>
                  <a:pt x="5379" y="776"/>
                </a:lnTo>
                <a:lnTo>
                  <a:pt x="5140" y="704"/>
                </a:lnTo>
                <a:lnTo>
                  <a:pt x="4900" y="645"/>
                </a:lnTo>
                <a:lnTo>
                  <a:pt x="4661" y="585"/>
                </a:lnTo>
                <a:lnTo>
                  <a:pt x="4422" y="525"/>
                </a:lnTo>
                <a:lnTo>
                  <a:pt x="4183" y="477"/>
                </a:lnTo>
                <a:lnTo>
                  <a:pt x="3944" y="418"/>
                </a:lnTo>
                <a:lnTo>
                  <a:pt x="3705" y="346"/>
                </a:lnTo>
                <a:lnTo>
                  <a:pt x="3466" y="310"/>
                </a:lnTo>
                <a:lnTo>
                  <a:pt x="3227" y="262"/>
                </a:lnTo>
                <a:lnTo>
                  <a:pt x="2988" y="226"/>
                </a:lnTo>
                <a:lnTo>
                  <a:pt x="2749" y="191"/>
                </a:lnTo>
                <a:lnTo>
                  <a:pt x="2510" y="167"/>
                </a:lnTo>
                <a:lnTo>
                  <a:pt x="2271" y="131"/>
                </a:lnTo>
                <a:lnTo>
                  <a:pt x="2032" y="107"/>
                </a:lnTo>
                <a:lnTo>
                  <a:pt x="1793" y="83"/>
                </a:lnTo>
                <a:lnTo>
                  <a:pt x="1553" y="59"/>
                </a:lnTo>
                <a:lnTo>
                  <a:pt x="1314" y="47"/>
                </a:lnTo>
                <a:lnTo>
                  <a:pt x="1075" y="35"/>
                </a:lnTo>
                <a:lnTo>
                  <a:pt x="836" y="23"/>
                </a:lnTo>
                <a:lnTo>
                  <a:pt x="597" y="11"/>
                </a:lnTo>
                <a:lnTo>
                  <a:pt x="358" y="11"/>
                </a:lnTo>
                <a:lnTo>
                  <a:pt x="119" y="11"/>
                </a:lnTo>
              </a:path>
            </a:pathLst>
          </a:custGeom>
          <a:ln w="10755">
            <a:solidFill>
              <a:srgbClr val="000000"/>
            </a:solidFill>
          </a:ln>
        </p:spPr>
        <p:txBody>
          <a:bodyPr wrap="square" lIns="0" tIns="0" rIns="0" bIns="0" rtlCol="0"/>
          <a:lstStyle/>
          <a:p>
            <a:endParaRPr smtClean="0">
              <a:solidFill>
                <a:prstClr val="black"/>
              </a:solidFill>
            </a:endParaRPr>
          </a:p>
        </p:txBody>
      </p:sp>
      <p:sp>
        <p:nvSpPr>
          <p:cNvPr id="296" name="object 296"/>
          <p:cNvSpPr/>
          <p:nvPr/>
        </p:nvSpPr>
        <p:spPr>
          <a:xfrm>
            <a:off x="10363595" y="5627479"/>
            <a:ext cx="0" cy="57785"/>
          </a:xfrm>
          <a:custGeom>
            <a:avLst/>
            <a:gdLst/>
            <a:ahLst/>
            <a:cxnLst/>
            <a:rect l="l" t="t" r="r" b="b"/>
            <a:pathLst>
              <a:path h="57785">
                <a:moveTo>
                  <a:pt x="0" y="0"/>
                </a:moveTo>
                <a:lnTo>
                  <a:pt x="0" y="57381"/>
                </a:lnTo>
              </a:path>
            </a:pathLst>
          </a:custGeom>
          <a:ln w="10758">
            <a:solidFill>
              <a:srgbClr val="000000"/>
            </a:solidFill>
          </a:ln>
        </p:spPr>
        <p:txBody>
          <a:bodyPr wrap="square" lIns="0" tIns="0" rIns="0" bIns="0" rtlCol="0"/>
          <a:lstStyle/>
          <a:p>
            <a:endParaRPr smtClean="0">
              <a:solidFill>
                <a:prstClr val="black"/>
              </a:solidFill>
            </a:endParaRPr>
          </a:p>
        </p:txBody>
      </p:sp>
      <p:sp>
        <p:nvSpPr>
          <p:cNvPr id="297" name="object 297"/>
          <p:cNvSpPr/>
          <p:nvPr/>
        </p:nvSpPr>
        <p:spPr>
          <a:xfrm>
            <a:off x="10396587" y="5602973"/>
            <a:ext cx="99928" cy="87266"/>
          </a:xfrm>
          <a:prstGeom prst="rect">
            <a:avLst/>
          </a:prstGeom>
          <a:blipFill>
            <a:blip r:embed="rId127" cstate="print"/>
            <a:stretch>
              <a:fillRect/>
            </a:stretch>
          </a:blipFill>
        </p:spPr>
        <p:txBody>
          <a:bodyPr wrap="square" lIns="0" tIns="0" rIns="0" bIns="0" rtlCol="0"/>
          <a:lstStyle/>
          <a:p>
            <a:endParaRPr smtClean="0">
              <a:solidFill>
                <a:prstClr val="black"/>
              </a:solidFill>
            </a:endParaRPr>
          </a:p>
        </p:txBody>
      </p:sp>
      <p:sp>
        <p:nvSpPr>
          <p:cNvPr id="298" name="object 298"/>
          <p:cNvSpPr/>
          <p:nvPr/>
        </p:nvSpPr>
        <p:spPr>
          <a:xfrm>
            <a:off x="10396587" y="5573299"/>
            <a:ext cx="10795" cy="0"/>
          </a:xfrm>
          <a:custGeom>
            <a:avLst/>
            <a:gdLst/>
            <a:ahLst/>
            <a:cxnLst/>
            <a:rect l="l" t="t" r="r" b="b"/>
            <a:pathLst>
              <a:path w="10795">
                <a:moveTo>
                  <a:pt x="0" y="0"/>
                </a:moveTo>
                <a:lnTo>
                  <a:pt x="10758" y="0"/>
                </a:lnTo>
              </a:path>
            </a:pathLst>
          </a:custGeom>
          <a:ln w="6379">
            <a:solidFill>
              <a:srgbClr val="000000"/>
            </a:solidFill>
          </a:ln>
        </p:spPr>
        <p:txBody>
          <a:bodyPr wrap="square" lIns="0" tIns="0" rIns="0" bIns="0" rtlCol="0"/>
          <a:lstStyle/>
          <a:p>
            <a:endParaRPr smtClean="0">
              <a:solidFill>
                <a:prstClr val="black"/>
              </a:solidFill>
            </a:endParaRPr>
          </a:p>
        </p:txBody>
      </p:sp>
      <p:sp>
        <p:nvSpPr>
          <p:cNvPr id="299" name="object 299"/>
          <p:cNvSpPr/>
          <p:nvPr/>
        </p:nvSpPr>
        <p:spPr>
          <a:xfrm>
            <a:off x="10610196" y="5602973"/>
            <a:ext cx="61799" cy="125507"/>
          </a:xfrm>
          <a:prstGeom prst="rect">
            <a:avLst/>
          </a:prstGeom>
          <a:blipFill>
            <a:blip r:embed="rId128" cstate="print"/>
            <a:stretch>
              <a:fillRect/>
            </a:stretch>
          </a:blipFill>
        </p:spPr>
        <p:txBody>
          <a:bodyPr wrap="square" lIns="0" tIns="0" rIns="0" bIns="0" rtlCol="0"/>
          <a:lstStyle/>
          <a:p>
            <a:endParaRPr smtClean="0">
              <a:solidFill>
                <a:prstClr val="black"/>
              </a:solidFill>
            </a:endParaRPr>
          </a:p>
        </p:txBody>
      </p:sp>
      <p:sp>
        <p:nvSpPr>
          <p:cNvPr id="300" name="object 300"/>
          <p:cNvSpPr/>
          <p:nvPr/>
        </p:nvSpPr>
        <p:spPr>
          <a:xfrm>
            <a:off x="10699489" y="5602973"/>
            <a:ext cx="151092" cy="87266"/>
          </a:xfrm>
          <a:prstGeom prst="rect">
            <a:avLst/>
          </a:prstGeom>
          <a:blipFill>
            <a:blip r:embed="rId129" cstate="print"/>
            <a:stretch>
              <a:fillRect/>
            </a:stretch>
          </a:blipFill>
        </p:spPr>
        <p:txBody>
          <a:bodyPr wrap="square" lIns="0" tIns="0" rIns="0" bIns="0" rtlCol="0"/>
          <a:lstStyle/>
          <a:p>
            <a:endParaRPr smtClean="0">
              <a:solidFill>
                <a:prstClr val="black"/>
              </a:solidFill>
            </a:endParaRPr>
          </a:p>
        </p:txBody>
      </p:sp>
      <p:sp>
        <p:nvSpPr>
          <p:cNvPr id="301" name="object 301"/>
          <p:cNvSpPr/>
          <p:nvPr/>
        </p:nvSpPr>
        <p:spPr>
          <a:xfrm>
            <a:off x="10878074" y="5602975"/>
            <a:ext cx="68173" cy="87263"/>
          </a:xfrm>
          <a:prstGeom prst="rect">
            <a:avLst/>
          </a:prstGeom>
          <a:blipFill>
            <a:blip r:embed="rId130" cstate="print"/>
            <a:stretch>
              <a:fillRect/>
            </a:stretch>
          </a:blipFill>
        </p:spPr>
        <p:txBody>
          <a:bodyPr wrap="square" lIns="0" tIns="0" rIns="0" bIns="0" rtlCol="0"/>
          <a:lstStyle/>
          <a:p>
            <a:endParaRPr smtClean="0">
              <a:solidFill>
                <a:prstClr val="black"/>
              </a:solidFill>
            </a:endParaRPr>
          </a:p>
        </p:txBody>
      </p:sp>
      <p:sp>
        <p:nvSpPr>
          <p:cNvPr id="302" name="object 302"/>
          <p:cNvSpPr/>
          <p:nvPr/>
        </p:nvSpPr>
        <p:spPr>
          <a:xfrm>
            <a:off x="10972746" y="5608352"/>
            <a:ext cx="0" cy="76835"/>
          </a:xfrm>
          <a:custGeom>
            <a:avLst/>
            <a:gdLst/>
            <a:ahLst/>
            <a:cxnLst/>
            <a:rect l="l" t="t" r="r" b="b"/>
            <a:pathLst>
              <a:path h="76835">
                <a:moveTo>
                  <a:pt x="0" y="76508"/>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303" name="object 303"/>
          <p:cNvSpPr/>
          <p:nvPr/>
        </p:nvSpPr>
        <p:spPr>
          <a:xfrm>
            <a:off x="10972746" y="5608352"/>
            <a:ext cx="26034" cy="0"/>
          </a:xfrm>
          <a:custGeom>
            <a:avLst/>
            <a:gdLst/>
            <a:ahLst/>
            <a:cxnLst/>
            <a:rect l="l" t="t" r="r" b="b"/>
            <a:pathLst>
              <a:path w="26034">
                <a:moveTo>
                  <a:pt x="0" y="0"/>
                </a:moveTo>
                <a:lnTo>
                  <a:pt x="25580" y="0"/>
                </a:lnTo>
              </a:path>
            </a:pathLst>
          </a:custGeom>
          <a:ln w="10752">
            <a:solidFill>
              <a:srgbClr val="000000"/>
            </a:solidFill>
          </a:ln>
        </p:spPr>
        <p:txBody>
          <a:bodyPr wrap="square" lIns="0" tIns="0" rIns="0" bIns="0" rtlCol="0"/>
          <a:lstStyle/>
          <a:p>
            <a:endParaRPr smtClean="0">
              <a:solidFill>
                <a:prstClr val="black"/>
              </a:solidFill>
            </a:endParaRPr>
          </a:p>
        </p:txBody>
      </p:sp>
      <p:sp>
        <p:nvSpPr>
          <p:cNvPr id="304" name="object 304"/>
          <p:cNvSpPr/>
          <p:nvPr/>
        </p:nvSpPr>
        <p:spPr>
          <a:xfrm>
            <a:off x="10998327" y="5608352"/>
            <a:ext cx="12700" cy="13335"/>
          </a:xfrm>
          <a:custGeom>
            <a:avLst/>
            <a:gdLst/>
            <a:ahLst/>
            <a:cxnLst/>
            <a:rect l="l" t="t" r="r" b="b"/>
            <a:pathLst>
              <a:path w="12700" h="13335">
                <a:moveTo>
                  <a:pt x="12670" y="12759"/>
                </a:moveTo>
                <a:lnTo>
                  <a:pt x="12670" y="12759"/>
                </a:lnTo>
                <a:lnTo>
                  <a:pt x="12670" y="11325"/>
                </a:lnTo>
                <a:lnTo>
                  <a:pt x="12551" y="11206"/>
                </a:lnTo>
                <a:lnTo>
                  <a:pt x="12551" y="10501"/>
                </a:lnTo>
                <a:lnTo>
                  <a:pt x="12431" y="10262"/>
                </a:lnTo>
                <a:lnTo>
                  <a:pt x="12431" y="10023"/>
                </a:lnTo>
                <a:lnTo>
                  <a:pt x="12312" y="9796"/>
                </a:lnTo>
                <a:lnTo>
                  <a:pt x="12312" y="9569"/>
                </a:lnTo>
                <a:lnTo>
                  <a:pt x="12192" y="9330"/>
                </a:lnTo>
                <a:lnTo>
                  <a:pt x="12192" y="9103"/>
                </a:lnTo>
                <a:lnTo>
                  <a:pt x="12073" y="8876"/>
                </a:lnTo>
                <a:lnTo>
                  <a:pt x="12073" y="8649"/>
                </a:lnTo>
                <a:lnTo>
                  <a:pt x="11953" y="8422"/>
                </a:lnTo>
                <a:lnTo>
                  <a:pt x="11833" y="8195"/>
                </a:lnTo>
                <a:lnTo>
                  <a:pt x="11714" y="7980"/>
                </a:lnTo>
                <a:lnTo>
                  <a:pt x="11714" y="7753"/>
                </a:lnTo>
                <a:lnTo>
                  <a:pt x="11594" y="7538"/>
                </a:lnTo>
                <a:lnTo>
                  <a:pt x="11475" y="7323"/>
                </a:lnTo>
                <a:lnTo>
                  <a:pt x="11355" y="7108"/>
                </a:lnTo>
                <a:lnTo>
                  <a:pt x="11236" y="6893"/>
                </a:lnTo>
                <a:lnTo>
                  <a:pt x="11116" y="6678"/>
                </a:lnTo>
                <a:lnTo>
                  <a:pt x="10997" y="6475"/>
                </a:lnTo>
                <a:lnTo>
                  <a:pt x="10877" y="6260"/>
                </a:lnTo>
                <a:lnTo>
                  <a:pt x="10758" y="6057"/>
                </a:lnTo>
                <a:lnTo>
                  <a:pt x="10638" y="5854"/>
                </a:lnTo>
                <a:lnTo>
                  <a:pt x="10519" y="5662"/>
                </a:lnTo>
                <a:lnTo>
                  <a:pt x="10399" y="5459"/>
                </a:lnTo>
                <a:lnTo>
                  <a:pt x="10280" y="5268"/>
                </a:lnTo>
                <a:lnTo>
                  <a:pt x="10160" y="5077"/>
                </a:lnTo>
                <a:lnTo>
                  <a:pt x="9921" y="4886"/>
                </a:lnTo>
                <a:lnTo>
                  <a:pt x="9801" y="4695"/>
                </a:lnTo>
                <a:lnTo>
                  <a:pt x="9682" y="4515"/>
                </a:lnTo>
                <a:lnTo>
                  <a:pt x="9562" y="4336"/>
                </a:lnTo>
                <a:lnTo>
                  <a:pt x="9323" y="4157"/>
                </a:lnTo>
                <a:lnTo>
                  <a:pt x="9204" y="3978"/>
                </a:lnTo>
                <a:lnTo>
                  <a:pt x="9084" y="3811"/>
                </a:lnTo>
                <a:lnTo>
                  <a:pt x="8845" y="3643"/>
                </a:lnTo>
                <a:lnTo>
                  <a:pt x="8726" y="3476"/>
                </a:lnTo>
                <a:lnTo>
                  <a:pt x="8486" y="3309"/>
                </a:lnTo>
                <a:lnTo>
                  <a:pt x="8367" y="3154"/>
                </a:lnTo>
                <a:lnTo>
                  <a:pt x="8128" y="2998"/>
                </a:lnTo>
                <a:lnTo>
                  <a:pt x="8008" y="2843"/>
                </a:lnTo>
                <a:lnTo>
                  <a:pt x="7769" y="2700"/>
                </a:lnTo>
                <a:lnTo>
                  <a:pt x="7650" y="2556"/>
                </a:lnTo>
                <a:lnTo>
                  <a:pt x="7411" y="2413"/>
                </a:lnTo>
                <a:lnTo>
                  <a:pt x="7172" y="2269"/>
                </a:lnTo>
                <a:lnTo>
                  <a:pt x="7052" y="2138"/>
                </a:lnTo>
                <a:lnTo>
                  <a:pt x="6813" y="2007"/>
                </a:lnTo>
                <a:lnTo>
                  <a:pt x="6574" y="1887"/>
                </a:lnTo>
                <a:lnTo>
                  <a:pt x="6454" y="1756"/>
                </a:lnTo>
                <a:lnTo>
                  <a:pt x="6215" y="1636"/>
                </a:lnTo>
                <a:lnTo>
                  <a:pt x="5976" y="1529"/>
                </a:lnTo>
                <a:lnTo>
                  <a:pt x="5737" y="1409"/>
                </a:lnTo>
                <a:lnTo>
                  <a:pt x="5498" y="1254"/>
                </a:lnTo>
                <a:lnTo>
                  <a:pt x="5259" y="1158"/>
                </a:lnTo>
                <a:lnTo>
                  <a:pt x="5020" y="1051"/>
                </a:lnTo>
                <a:lnTo>
                  <a:pt x="4781" y="967"/>
                </a:lnTo>
                <a:lnTo>
                  <a:pt x="4542" y="872"/>
                </a:lnTo>
                <a:lnTo>
                  <a:pt x="4303" y="788"/>
                </a:lnTo>
                <a:lnTo>
                  <a:pt x="4064" y="669"/>
                </a:lnTo>
                <a:lnTo>
                  <a:pt x="3825" y="597"/>
                </a:lnTo>
                <a:lnTo>
                  <a:pt x="3586" y="525"/>
                </a:lnTo>
                <a:lnTo>
                  <a:pt x="3346" y="465"/>
                </a:lnTo>
                <a:lnTo>
                  <a:pt x="3107" y="406"/>
                </a:lnTo>
                <a:lnTo>
                  <a:pt x="2868" y="346"/>
                </a:lnTo>
                <a:lnTo>
                  <a:pt x="2629" y="286"/>
                </a:lnTo>
                <a:lnTo>
                  <a:pt x="2390" y="238"/>
                </a:lnTo>
                <a:lnTo>
                  <a:pt x="2151" y="203"/>
                </a:lnTo>
                <a:lnTo>
                  <a:pt x="1912" y="155"/>
                </a:lnTo>
                <a:lnTo>
                  <a:pt x="1673" y="131"/>
                </a:lnTo>
                <a:lnTo>
                  <a:pt x="1434" y="95"/>
                </a:lnTo>
                <a:lnTo>
                  <a:pt x="1195" y="71"/>
                </a:lnTo>
                <a:lnTo>
                  <a:pt x="956" y="47"/>
                </a:lnTo>
                <a:lnTo>
                  <a:pt x="717" y="35"/>
                </a:lnTo>
                <a:lnTo>
                  <a:pt x="478" y="23"/>
                </a:lnTo>
                <a:lnTo>
                  <a:pt x="239" y="11"/>
                </a:lnTo>
                <a:lnTo>
                  <a:pt x="0" y="11"/>
                </a:lnTo>
              </a:path>
            </a:pathLst>
          </a:custGeom>
          <a:ln w="10755">
            <a:solidFill>
              <a:srgbClr val="000000"/>
            </a:solidFill>
          </a:ln>
        </p:spPr>
        <p:txBody>
          <a:bodyPr wrap="square" lIns="0" tIns="0" rIns="0" bIns="0" rtlCol="0"/>
          <a:lstStyle/>
          <a:p>
            <a:endParaRPr smtClean="0">
              <a:solidFill>
                <a:prstClr val="black"/>
              </a:solidFill>
            </a:endParaRPr>
          </a:p>
        </p:txBody>
      </p:sp>
      <p:sp>
        <p:nvSpPr>
          <p:cNvPr id="305" name="object 305"/>
          <p:cNvSpPr/>
          <p:nvPr/>
        </p:nvSpPr>
        <p:spPr>
          <a:xfrm>
            <a:off x="11043870" y="5602974"/>
            <a:ext cx="61799" cy="87265"/>
          </a:xfrm>
          <a:prstGeom prst="rect">
            <a:avLst/>
          </a:prstGeom>
          <a:blipFill>
            <a:blip r:embed="rId131" cstate="print"/>
            <a:stretch>
              <a:fillRect/>
            </a:stretch>
          </a:blipFill>
        </p:spPr>
        <p:txBody>
          <a:bodyPr wrap="square" lIns="0" tIns="0" rIns="0" bIns="0" rtlCol="0"/>
          <a:lstStyle/>
          <a:p>
            <a:endParaRPr smtClean="0">
              <a:solidFill>
                <a:prstClr val="black"/>
              </a:solidFill>
            </a:endParaRPr>
          </a:p>
        </p:txBody>
      </p:sp>
      <p:sp>
        <p:nvSpPr>
          <p:cNvPr id="306" name="object 306"/>
          <p:cNvSpPr/>
          <p:nvPr/>
        </p:nvSpPr>
        <p:spPr>
          <a:xfrm>
            <a:off x="11138541" y="5608352"/>
            <a:ext cx="38735" cy="0"/>
          </a:xfrm>
          <a:custGeom>
            <a:avLst/>
            <a:gdLst/>
            <a:ahLst/>
            <a:cxnLst/>
            <a:rect l="l" t="t" r="r" b="b"/>
            <a:pathLst>
              <a:path w="38734">
                <a:moveTo>
                  <a:pt x="0" y="0"/>
                </a:moveTo>
                <a:lnTo>
                  <a:pt x="38370" y="0"/>
                </a:lnTo>
              </a:path>
            </a:pathLst>
          </a:custGeom>
          <a:ln w="10752">
            <a:solidFill>
              <a:srgbClr val="000000"/>
            </a:solidFill>
          </a:ln>
        </p:spPr>
        <p:txBody>
          <a:bodyPr wrap="square" lIns="0" tIns="0" rIns="0" bIns="0" rtlCol="0"/>
          <a:lstStyle/>
          <a:p>
            <a:endParaRPr smtClean="0">
              <a:solidFill>
                <a:prstClr val="black"/>
              </a:solidFill>
            </a:endParaRPr>
          </a:p>
        </p:txBody>
      </p:sp>
      <p:sp>
        <p:nvSpPr>
          <p:cNvPr id="307" name="object 307"/>
          <p:cNvSpPr/>
          <p:nvPr/>
        </p:nvSpPr>
        <p:spPr>
          <a:xfrm>
            <a:off x="11151332" y="5570109"/>
            <a:ext cx="0" cy="114935"/>
          </a:xfrm>
          <a:custGeom>
            <a:avLst/>
            <a:gdLst/>
            <a:ahLst/>
            <a:cxnLst/>
            <a:rect l="l" t="t" r="r" b="b"/>
            <a:pathLst>
              <a:path h="114935">
                <a:moveTo>
                  <a:pt x="0" y="0"/>
                </a:moveTo>
                <a:lnTo>
                  <a:pt x="0" y="114751"/>
                </a:lnTo>
              </a:path>
            </a:pathLst>
          </a:custGeom>
          <a:ln w="10758">
            <a:solidFill>
              <a:srgbClr val="000000"/>
            </a:solidFill>
          </a:ln>
        </p:spPr>
        <p:txBody>
          <a:bodyPr wrap="square" lIns="0" tIns="0" rIns="0" bIns="0" rtlCol="0"/>
          <a:lstStyle/>
          <a:p>
            <a:endParaRPr smtClean="0">
              <a:solidFill>
                <a:prstClr val="black"/>
              </a:solidFill>
            </a:endParaRPr>
          </a:p>
        </p:txBody>
      </p:sp>
      <p:sp>
        <p:nvSpPr>
          <p:cNvPr id="308" name="object 308"/>
          <p:cNvSpPr/>
          <p:nvPr/>
        </p:nvSpPr>
        <p:spPr>
          <a:xfrm>
            <a:off x="11215164" y="5567920"/>
            <a:ext cx="0" cy="117475"/>
          </a:xfrm>
          <a:custGeom>
            <a:avLst/>
            <a:gdLst/>
            <a:ahLst/>
            <a:cxnLst/>
            <a:rect l="l" t="t" r="r" b="b"/>
            <a:pathLst>
              <a:path h="117475">
                <a:moveTo>
                  <a:pt x="0" y="116940"/>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309" name="object 309"/>
          <p:cNvSpPr/>
          <p:nvPr/>
        </p:nvSpPr>
        <p:spPr>
          <a:xfrm>
            <a:off x="11248036" y="5602973"/>
            <a:ext cx="151092" cy="87266"/>
          </a:xfrm>
          <a:prstGeom prst="rect">
            <a:avLst/>
          </a:prstGeom>
          <a:blipFill>
            <a:blip r:embed="rId132" cstate="print"/>
            <a:stretch>
              <a:fillRect/>
            </a:stretch>
          </a:blipFill>
        </p:spPr>
        <p:txBody>
          <a:bodyPr wrap="square" lIns="0" tIns="0" rIns="0" bIns="0" rtlCol="0"/>
          <a:lstStyle/>
          <a:p>
            <a:endParaRPr smtClean="0">
              <a:solidFill>
                <a:prstClr val="black"/>
              </a:solidFill>
            </a:endParaRPr>
          </a:p>
        </p:txBody>
      </p:sp>
      <p:sp>
        <p:nvSpPr>
          <p:cNvPr id="310" name="object 310"/>
          <p:cNvSpPr/>
          <p:nvPr/>
        </p:nvSpPr>
        <p:spPr>
          <a:xfrm>
            <a:off x="11518066" y="5567920"/>
            <a:ext cx="0" cy="117475"/>
          </a:xfrm>
          <a:custGeom>
            <a:avLst/>
            <a:gdLst/>
            <a:ahLst/>
            <a:cxnLst/>
            <a:rect l="l" t="t" r="r" b="b"/>
            <a:pathLst>
              <a:path h="117475">
                <a:moveTo>
                  <a:pt x="0" y="116940"/>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311" name="object 311"/>
          <p:cNvSpPr/>
          <p:nvPr/>
        </p:nvSpPr>
        <p:spPr>
          <a:xfrm>
            <a:off x="11550938" y="5602973"/>
            <a:ext cx="61799" cy="87266"/>
          </a:xfrm>
          <a:prstGeom prst="rect">
            <a:avLst/>
          </a:prstGeom>
          <a:blipFill>
            <a:blip r:embed="rId133" cstate="print"/>
            <a:stretch>
              <a:fillRect/>
            </a:stretch>
          </a:blipFill>
        </p:spPr>
        <p:txBody>
          <a:bodyPr wrap="square" lIns="0" tIns="0" rIns="0" bIns="0" rtlCol="0"/>
          <a:lstStyle/>
          <a:p>
            <a:endParaRPr smtClean="0">
              <a:solidFill>
                <a:prstClr val="black"/>
              </a:solidFill>
            </a:endParaRPr>
          </a:p>
        </p:txBody>
      </p:sp>
      <p:sp>
        <p:nvSpPr>
          <p:cNvPr id="312" name="object 312"/>
          <p:cNvSpPr/>
          <p:nvPr/>
        </p:nvSpPr>
        <p:spPr>
          <a:xfrm>
            <a:off x="11658400" y="5589236"/>
            <a:ext cx="0" cy="95885"/>
          </a:xfrm>
          <a:custGeom>
            <a:avLst/>
            <a:gdLst/>
            <a:ahLst/>
            <a:cxnLst/>
            <a:rect l="l" t="t" r="r" b="b"/>
            <a:pathLst>
              <a:path h="95885">
                <a:moveTo>
                  <a:pt x="0" y="95624"/>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313" name="object 313"/>
          <p:cNvSpPr/>
          <p:nvPr/>
        </p:nvSpPr>
        <p:spPr>
          <a:xfrm>
            <a:off x="11658400" y="5570109"/>
            <a:ext cx="19685" cy="19685"/>
          </a:xfrm>
          <a:custGeom>
            <a:avLst/>
            <a:gdLst/>
            <a:ahLst/>
            <a:cxnLst/>
            <a:rect l="l" t="t" r="r" b="b"/>
            <a:pathLst>
              <a:path w="19684" h="19685">
                <a:moveTo>
                  <a:pt x="19125" y="0"/>
                </a:moveTo>
                <a:lnTo>
                  <a:pt x="18886" y="0"/>
                </a:lnTo>
                <a:lnTo>
                  <a:pt x="18647" y="0"/>
                </a:lnTo>
                <a:lnTo>
                  <a:pt x="18408" y="11"/>
                </a:lnTo>
                <a:lnTo>
                  <a:pt x="18169" y="23"/>
                </a:lnTo>
                <a:lnTo>
                  <a:pt x="17930" y="35"/>
                </a:lnTo>
                <a:lnTo>
                  <a:pt x="17691" y="47"/>
                </a:lnTo>
                <a:lnTo>
                  <a:pt x="17452" y="71"/>
                </a:lnTo>
                <a:lnTo>
                  <a:pt x="17213" y="95"/>
                </a:lnTo>
                <a:lnTo>
                  <a:pt x="16973" y="119"/>
                </a:lnTo>
                <a:lnTo>
                  <a:pt x="16734" y="143"/>
                </a:lnTo>
                <a:lnTo>
                  <a:pt x="16495" y="179"/>
                </a:lnTo>
                <a:lnTo>
                  <a:pt x="16256" y="215"/>
                </a:lnTo>
                <a:lnTo>
                  <a:pt x="16017" y="250"/>
                </a:lnTo>
                <a:lnTo>
                  <a:pt x="15778" y="286"/>
                </a:lnTo>
                <a:lnTo>
                  <a:pt x="15539" y="334"/>
                </a:lnTo>
                <a:lnTo>
                  <a:pt x="15300" y="406"/>
                </a:lnTo>
                <a:lnTo>
                  <a:pt x="15061" y="453"/>
                </a:lnTo>
                <a:lnTo>
                  <a:pt x="14822" y="513"/>
                </a:lnTo>
                <a:lnTo>
                  <a:pt x="14583" y="561"/>
                </a:lnTo>
                <a:lnTo>
                  <a:pt x="14344" y="621"/>
                </a:lnTo>
                <a:lnTo>
                  <a:pt x="14105" y="680"/>
                </a:lnTo>
                <a:lnTo>
                  <a:pt x="13866" y="752"/>
                </a:lnTo>
                <a:lnTo>
                  <a:pt x="13627" y="812"/>
                </a:lnTo>
                <a:lnTo>
                  <a:pt x="13387" y="884"/>
                </a:lnTo>
                <a:lnTo>
                  <a:pt x="13148" y="967"/>
                </a:lnTo>
                <a:lnTo>
                  <a:pt x="12909" y="1039"/>
                </a:lnTo>
                <a:lnTo>
                  <a:pt x="12670" y="1123"/>
                </a:lnTo>
                <a:lnTo>
                  <a:pt x="12431" y="1194"/>
                </a:lnTo>
                <a:lnTo>
                  <a:pt x="12192" y="1326"/>
                </a:lnTo>
                <a:lnTo>
                  <a:pt x="11953" y="1421"/>
                </a:lnTo>
                <a:lnTo>
                  <a:pt x="11714" y="1505"/>
                </a:lnTo>
                <a:lnTo>
                  <a:pt x="11475" y="1600"/>
                </a:lnTo>
                <a:lnTo>
                  <a:pt x="11236" y="1696"/>
                </a:lnTo>
                <a:lnTo>
                  <a:pt x="10997" y="1851"/>
                </a:lnTo>
                <a:lnTo>
                  <a:pt x="10758" y="1959"/>
                </a:lnTo>
                <a:lnTo>
                  <a:pt x="10519" y="2054"/>
                </a:lnTo>
                <a:lnTo>
                  <a:pt x="10280" y="2174"/>
                </a:lnTo>
                <a:lnTo>
                  <a:pt x="10040" y="2281"/>
                </a:lnTo>
                <a:lnTo>
                  <a:pt x="9801" y="2449"/>
                </a:lnTo>
                <a:lnTo>
                  <a:pt x="9562" y="2568"/>
                </a:lnTo>
                <a:lnTo>
                  <a:pt x="9323" y="2688"/>
                </a:lnTo>
                <a:lnTo>
                  <a:pt x="9204" y="2819"/>
                </a:lnTo>
                <a:lnTo>
                  <a:pt x="8965" y="2938"/>
                </a:lnTo>
                <a:lnTo>
                  <a:pt x="8726" y="3070"/>
                </a:lnTo>
                <a:lnTo>
                  <a:pt x="8606" y="3201"/>
                </a:lnTo>
                <a:lnTo>
                  <a:pt x="8367" y="3333"/>
                </a:lnTo>
                <a:lnTo>
                  <a:pt x="8128" y="3476"/>
                </a:lnTo>
                <a:lnTo>
                  <a:pt x="8008" y="3608"/>
                </a:lnTo>
                <a:lnTo>
                  <a:pt x="7769" y="3751"/>
                </a:lnTo>
                <a:lnTo>
                  <a:pt x="7530" y="3894"/>
                </a:lnTo>
                <a:lnTo>
                  <a:pt x="7411" y="4038"/>
                </a:lnTo>
                <a:lnTo>
                  <a:pt x="7172" y="4193"/>
                </a:lnTo>
                <a:lnTo>
                  <a:pt x="7052" y="4336"/>
                </a:lnTo>
                <a:lnTo>
                  <a:pt x="6813" y="4492"/>
                </a:lnTo>
                <a:lnTo>
                  <a:pt x="6693" y="4647"/>
                </a:lnTo>
                <a:lnTo>
                  <a:pt x="6454" y="4802"/>
                </a:lnTo>
                <a:lnTo>
                  <a:pt x="6335" y="4969"/>
                </a:lnTo>
                <a:lnTo>
                  <a:pt x="6096" y="5125"/>
                </a:lnTo>
                <a:lnTo>
                  <a:pt x="5976" y="5292"/>
                </a:lnTo>
                <a:lnTo>
                  <a:pt x="5737" y="5459"/>
                </a:lnTo>
                <a:lnTo>
                  <a:pt x="5618" y="5627"/>
                </a:lnTo>
                <a:lnTo>
                  <a:pt x="5498" y="5794"/>
                </a:lnTo>
                <a:lnTo>
                  <a:pt x="5259" y="5961"/>
                </a:lnTo>
                <a:lnTo>
                  <a:pt x="5140" y="6140"/>
                </a:lnTo>
                <a:lnTo>
                  <a:pt x="4900" y="6319"/>
                </a:lnTo>
                <a:lnTo>
                  <a:pt x="4781" y="6499"/>
                </a:lnTo>
                <a:lnTo>
                  <a:pt x="4661" y="6678"/>
                </a:lnTo>
                <a:lnTo>
                  <a:pt x="4422" y="6857"/>
                </a:lnTo>
                <a:lnTo>
                  <a:pt x="4303" y="7048"/>
                </a:lnTo>
                <a:lnTo>
                  <a:pt x="4183" y="7227"/>
                </a:lnTo>
                <a:lnTo>
                  <a:pt x="4064" y="7419"/>
                </a:lnTo>
                <a:lnTo>
                  <a:pt x="3825" y="7610"/>
                </a:lnTo>
                <a:lnTo>
                  <a:pt x="3705" y="7801"/>
                </a:lnTo>
                <a:lnTo>
                  <a:pt x="3586" y="7992"/>
                </a:lnTo>
                <a:lnTo>
                  <a:pt x="3466" y="8183"/>
                </a:lnTo>
                <a:lnTo>
                  <a:pt x="3346" y="8386"/>
                </a:lnTo>
                <a:lnTo>
                  <a:pt x="3227" y="8577"/>
                </a:lnTo>
                <a:lnTo>
                  <a:pt x="3107" y="8781"/>
                </a:lnTo>
                <a:lnTo>
                  <a:pt x="2988" y="8984"/>
                </a:lnTo>
                <a:lnTo>
                  <a:pt x="2868" y="9187"/>
                </a:lnTo>
                <a:lnTo>
                  <a:pt x="2629" y="9390"/>
                </a:lnTo>
                <a:lnTo>
                  <a:pt x="2510" y="9605"/>
                </a:lnTo>
                <a:lnTo>
                  <a:pt x="2390" y="9808"/>
                </a:lnTo>
                <a:lnTo>
                  <a:pt x="2390" y="10011"/>
                </a:lnTo>
                <a:lnTo>
                  <a:pt x="2271" y="10226"/>
                </a:lnTo>
                <a:lnTo>
                  <a:pt x="2151" y="10441"/>
                </a:lnTo>
                <a:lnTo>
                  <a:pt x="2032" y="10656"/>
                </a:lnTo>
                <a:lnTo>
                  <a:pt x="1912" y="10871"/>
                </a:lnTo>
                <a:lnTo>
                  <a:pt x="1793" y="11086"/>
                </a:lnTo>
                <a:lnTo>
                  <a:pt x="1673" y="11301"/>
                </a:lnTo>
                <a:lnTo>
                  <a:pt x="1553" y="11516"/>
                </a:lnTo>
                <a:lnTo>
                  <a:pt x="1553" y="11743"/>
                </a:lnTo>
                <a:lnTo>
                  <a:pt x="1434" y="11958"/>
                </a:lnTo>
                <a:lnTo>
                  <a:pt x="1314" y="12185"/>
                </a:lnTo>
                <a:lnTo>
                  <a:pt x="1195" y="12401"/>
                </a:lnTo>
                <a:lnTo>
                  <a:pt x="1195" y="12628"/>
                </a:lnTo>
                <a:lnTo>
                  <a:pt x="1075" y="12855"/>
                </a:lnTo>
                <a:lnTo>
                  <a:pt x="956" y="13081"/>
                </a:lnTo>
                <a:lnTo>
                  <a:pt x="956" y="13308"/>
                </a:lnTo>
                <a:lnTo>
                  <a:pt x="836" y="13535"/>
                </a:lnTo>
                <a:lnTo>
                  <a:pt x="836" y="13762"/>
                </a:lnTo>
                <a:lnTo>
                  <a:pt x="717" y="14001"/>
                </a:lnTo>
                <a:lnTo>
                  <a:pt x="717" y="14228"/>
                </a:lnTo>
                <a:lnTo>
                  <a:pt x="597" y="14455"/>
                </a:lnTo>
                <a:lnTo>
                  <a:pt x="597" y="14694"/>
                </a:lnTo>
                <a:lnTo>
                  <a:pt x="478" y="14921"/>
                </a:lnTo>
                <a:lnTo>
                  <a:pt x="478" y="15160"/>
                </a:lnTo>
                <a:lnTo>
                  <a:pt x="358" y="15268"/>
                </a:lnTo>
                <a:lnTo>
                  <a:pt x="358" y="15865"/>
                </a:lnTo>
                <a:lnTo>
                  <a:pt x="239" y="15973"/>
                </a:lnTo>
                <a:lnTo>
                  <a:pt x="239" y="16690"/>
                </a:lnTo>
                <a:lnTo>
                  <a:pt x="119" y="16809"/>
                </a:lnTo>
                <a:lnTo>
                  <a:pt x="119" y="17872"/>
                </a:lnTo>
                <a:lnTo>
                  <a:pt x="0" y="17992"/>
                </a:lnTo>
                <a:lnTo>
                  <a:pt x="0" y="19067"/>
                </a:lnTo>
              </a:path>
            </a:pathLst>
          </a:custGeom>
          <a:ln w="10755">
            <a:solidFill>
              <a:srgbClr val="000000"/>
            </a:solidFill>
          </a:ln>
        </p:spPr>
        <p:txBody>
          <a:bodyPr wrap="square" lIns="0" tIns="0" rIns="0" bIns="0" rtlCol="0"/>
          <a:lstStyle/>
          <a:p>
            <a:endParaRPr smtClean="0">
              <a:solidFill>
                <a:prstClr val="black"/>
              </a:solidFill>
            </a:endParaRPr>
          </a:p>
        </p:txBody>
      </p:sp>
      <p:sp>
        <p:nvSpPr>
          <p:cNvPr id="314" name="object 314"/>
          <p:cNvSpPr/>
          <p:nvPr/>
        </p:nvSpPr>
        <p:spPr>
          <a:xfrm>
            <a:off x="11677525" y="5570109"/>
            <a:ext cx="6985" cy="0"/>
          </a:xfrm>
          <a:custGeom>
            <a:avLst/>
            <a:gdLst/>
            <a:ahLst/>
            <a:cxnLst/>
            <a:rect l="l" t="t" r="r" b="b"/>
            <a:pathLst>
              <a:path w="6984">
                <a:moveTo>
                  <a:pt x="0" y="0"/>
                </a:moveTo>
                <a:lnTo>
                  <a:pt x="6454" y="0"/>
                </a:lnTo>
              </a:path>
            </a:pathLst>
          </a:custGeom>
          <a:ln w="10752">
            <a:solidFill>
              <a:srgbClr val="000000"/>
            </a:solidFill>
          </a:ln>
        </p:spPr>
        <p:txBody>
          <a:bodyPr wrap="square" lIns="0" tIns="0" rIns="0" bIns="0" rtlCol="0"/>
          <a:lstStyle/>
          <a:p>
            <a:endParaRPr smtClean="0">
              <a:solidFill>
                <a:prstClr val="black"/>
              </a:solidFill>
            </a:endParaRPr>
          </a:p>
        </p:txBody>
      </p:sp>
      <p:sp>
        <p:nvSpPr>
          <p:cNvPr id="315" name="object 315"/>
          <p:cNvSpPr/>
          <p:nvPr/>
        </p:nvSpPr>
        <p:spPr>
          <a:xfrm>
            <a:off x="11645610" y="5608352"/>
            <a:ext cx="38735" cy="0"/>
          </a:xfrm>
          <a:custGeom>
            <a:avLst/>
            <a:gdLst/>
            <a:ahLst/>
            <a:cxnLst/>
            <a:rect l="l" t="t" r="r" b="b"/>
            <a:pathLst>
              <a:path w="38734">
                <a:moveTo>
                  <a:pt x="0" y="0"/>
                </a:moveTo>
                <a:lnTo>
                  <a:pt x="38370" y="0"/>
                </a:lnTo>
              </a:path>
            </a:pathLst>
          </a:custGeom>
          <a:ln w="10752">
            <a:solidFill>
              <a:srgbClr val="000000"/>
            </a:solidFill>
          </a:ln>
        </p:spPr>
        <p:txBody>
          <a:bodyPr wrap="square" lIns="0" tIns="0" rIns="0" bIns="0" rtlCol="0"/>
          <a:lstStyle/>
          <a:p>
            <a:endParaRPr smtClean="0">
              <a:solidFill>
                <a:prstClr val="black"/>
              </a:solidFill>
            </a:endParaRPr>
          </a:p>
        </p:txBody>
      </p:sp>
      <p:sp>
        <p:nvSpPr>
          <p:cNvPr id="316" name="object 316"/>
          <p:cNvSpPr/>
          <p:nvPr/>
        </p:nvSpPr>
        <p:spPr>
          <a:xfrm>
            <a:off x="11722232" y="5570109"/>
            <a:ext cx="0" cy="102235"/>
          </a:xfrm>
          <a:custGeom>
            <a:avLst/>
            <a:gdLst/>
            <a:ahLst/>
            <a:cxnLst/>
            <a:rect l="l" t="t" r="r" b="b"/>
            <a:pathLst>
              <a:path h="102235">
                <a:moveTo>
                  <a:pt x="0" y="0"/>
                </a:moveTo>
                <a:lnTo>
                  <a:pt x="0" y="101991"/>
                </a:lnTo>
              </a:path>
            </a:pathLst>
          </a:custGeom>
          <a:ln w="10758">
            <a:solidFill>
              <a:srgbClr val="000000"/>
            </a:solidFill>
          </a:ln>
        </p:spPr>
        <p:txBody>
          <a:bodyPr wrap="square" lIns="0" tIns="0" rIns="0" bIns="0" rtlCol="0"/>
          <a:lstStyle/>
          <a:p>
            <a:endParaRPr smtClean="0">
              <a:solidFill>
                <a:prstClr val="black"/>
              </a:solidFill>
            </a:endParaRPr>
          </a:p>
        </p:txBody>
      </p:sp>
      <p:sp>
        <p:nvSpPr>
          <p:cNvPr id="317" name="object 317"/>
          <p:cNvSpPr/>
          <p:nvPr/>
        </p:nvSpPr>
        <p:spPr>
          <a:xfrm>
            <a:off x="11722232" y="5672101"/>
            <a:ext cx="13335" cy="13335"/>
          </a:xfrm>
          <a:custGeom>
            <a:avLst/>
            <a:gdLst/>
            <a:ahLst/>
            <a:cxnLst/>
            <a:rect l="l" t="t" r="r" b="b"/>
            <a:pathLst>
              <a:path w="13334" h="13335">
                <a:moveTo>
                  <a:pt x="0" y="0"/>
                </a:moveTo>
                <a:lnTo>
                  <a:pt x="0" y="0"/>
                </a:lnTo>
                <a:lnTo>
                  <a:pt x="0" y="1433"/>
                </a:lnTo>
                <a:lnTo>
                  <a:pt x="119" y="1553"/>
                </a:lnTo>
                <a:lnTo>
                  <a:pt x="119" y="2257"/>
                </a:lnTo>
                <a:lnTo>
                  <a:pt x="239" y="2496"/>
                </a:lnTo>
                <a:lnTo>
                  <a:pt x="239" y="2735"/>
                </a:lnTo>
                <a:lnTo>
                  <a:pt x="358" y="2962"/>
                </a:lnTo>
                <a:lnTo>
                  <a:pt x="358" y="3201"/>
                </a:lnTo>
                <a:lnTo>
                  <a:pt x="478" y="3428"/>
                </a:lnTo>
                <a:lnTo>
                  <a:pt x="478" y="3655"/>
                </a:lnTo>
                <a:lnTo>
                  <a:pt x="597" y="3882"/>
                </a:lnTo>
                <a:lnTo>
                  <a:pt x="597" y="4109"/>
                </a:lnTo>
                <a:lnTo>
                  <a:pt x="717" y="4336"/>
                </a:lnTo>
                <a:lnTo>
                  <a:pt x="836" y="4563"/>
                </a:lnTo>
                <a:lnTo>
                  <a:pt x="956" y="4778"/>
                </a:lnTo>
                <a:lnTo>
                  <a:pt x="956" y="5005"/>
                </a:lnTo>
                <a:lnTo>
                  <a:pt x="1075" y="5220"/>
                </a:lnTo>
                <a:lnTo>
                  <a:pt x="1195" y="5435"/>
                </a:lnTo>
                <a:lnTo>
                  <a:pt x="1314" y="5650"/>
                </a:lnTo>
                <a:lnTo>
                  <a:pt x="1434" y="5865"/>
                </a:lnTo>
                <a:lnTo>
                  <a:pt x="1553" y="6081"/>
                </a:lnTo>
                <a:lnTo>
                  <a:pt x="1673" y="6284"/>
                </a:lnTo>
                <a:lnTo>
                  <a:pt x="1793" y="6499"/>
                </a:lnTo>
                <a:lnTo>
                  <a:pt x="1912" y="6702"/>
                </a:lnTo>
                <a:lnTo>
                  <a:pt x="2032" y="6905"/>
                </a:lnTo>
                <a:lnTo>
                  <a:pt x="2151" y="7096"/>
                </a:lnTo>
                <a:lnTo>
                  <a:pt x="2271" y="7299"/>
                </a:lnTo>
                <a:lnTo>
                  <a:pt x="2390" y="7490"/>
                </a:lnTo>
                <a:lnTo>
                  <a:pt x="2510" y="7681"/>
                </a:lnTo>
                <a:lnTo>
                  <a:pt x="2749" y="7873"/>
                </a:lnTo>
                <a:lnTo>
                  <a:pt x="2868" y="8064"/>
                </a:lnTo>
                <a:lnTo>
                  <a:pt x="2988" y="8243"/>
                </a:lnTo>
                <a:lnTo>
                  <a:pt x="3107" y="8422"/>
                </a:lnTo>
                <a:lnTo>
                  <a:pt x="3346" y="8601"/>
                </a:lnTo>
                <a:lnTo>
                  <a:pt x="3466" y="8781"/>
                </a:lnTo>
                <a:lnTo>
                  <a:pt x="3586" y="8948"/>
                </a:lnTo>
                <a:lnTo>
                  <a:pt x="3825" y="9115"/>
                </a:lnTo>
                <a:lnTo>
                  <a:pt x="3944" y="9282"/>
                </a:lnTo>
                <a:lnTo>
                  <a:pt x="4183" y="9450"/>
                </a:lnTo>
                <a:lnTo>
                  <a:pt x="4303" y="9605"/>
                </a:lnTo>
                <a:lnTo>
                  <a:pt x="4542" y="9760"/>
                </a:lnTo>
                <a:lnTo>
                  <a:pt x="4661" y="9916"/>
                </a:lnTo>
                <a:lnTo>
                  <a:pt x="4900" y="10059"/>
                </a:lnTo>
                <a:lnTo>
                  <a:pt x="5140" y="10202"/>
                </a:lnTo>
                <a:lnTo>
                  <a:pt x="5259" y="10346"/>
                </a:lnTo>
                <a:lnTo>
                  <a:pt x="5498" y="10489"/>
                </a:lnTo>
                <a:lnTo>
                  <a:pt x="5618" y="10620"/>
                </a:lnTo>
                <a:lnTo>
                  <a:pt x="5857" y="10752"/>
                </a:lnTo>
                <a:lnTo>
                  <a:pt x="6096" y="10883"/>
                </a:lnTo>
                <a:lnTo>
                  <a:pt x="6335" y="11003"/>
                </a:lnTo>
                <a:lnTo>
                  <a:pt x="6574" y="11182"/>
                </a:lnTo>
                <a:lnTo>
                  <a:pt x="6813" y="11289"/>
                </a:lnTo>
                <a:lnTo>
                  <a:pt x="7052" y="11397"/>
                </a:lnTo>
                <a:lnTo>
                  <a:pt x="7291" y="11552"/>
                </a:lnTo>
                <a:lnTo>
                  <a:pt x="7530" y="11660"/>
                </a:lnTo>
                <a:lnTo>
                  <a:pt x="7769" y="11755"/>
                </a:lnTo>
                <a:lnTo>
                  <a:pt x="8008" y="11839"/>
                </a:lnTo>
                <a:lnTo>
                  <a:pt x="8247" y="11923"/>
                </a:lnTo>
                <a:lnTo>
                  <a:pt x="8486" y="12006"/>
                </a:lnTo>
                <a:lnTo>
                  <a:pt x="8726" y="12090"/>
                </a:lnTo>
                <a:lnTo>
                  <a:pt x="8965" y="12197"/>
                </a:lnTo>
                <a:lnTo>
                  <a:pt x="9204" y="12269"/>
                </a:lnTo>
                <a:lnTo>
                  <a:pt x="9443" y="12329"/>
                </a:lnTo>
                <a:lnTo>
                  <a:pt x="9682" y="12389"/>
                </a:lnTo>
                <a:lnTo>
                  <a:pt x="9921" y="12448"/>
                </a:lnTo>
                <a:lnTo>
                  <a:pt x="10160" y="12496"/>
                </a:lnTo>
                <a:lnTo>
                  <a:pt x="10399" y="12544"/>
                </a:lnTo>
                <a:lnTo>
                  <a:pt x="10638" y="12580"/>
                </a:lnTo>
                <a:lnTo>
                  <a:pt x="10877" y="12616"/>
                </a:lnTo>
                <a:lnTo>
                  <a:pt x="11116" y="12651"/>
                </a:lnTo>
                <a:lnTo>
                  <a:pt x="11355" y="12675"/>
                </a:lnTo>
                <a:lnTo>
                  <a:pt x="11594" y="12699"/>
                </a:lnTo>
                <a:lnTo>
                  <a:pt x="11833" y="12723"/>
                </a:lnTo>
                <a:lnTo>
                  <a:pt x="12073" y="12735"/>
                </a:lnTo>
                <a:lnTo>
                  <a:pt x="12312" y="12747"/>
                </a:lnTo>
                <a:lnTo>
                  <a:pt x="12551" y="12747"/>
                </a:lnTo>
                <a:lnTo>
                  <a:pt x="12790" y="12759"/>
                </a:lnTo>
              </a:path>
            </a:pathLst>
          </a:custGeom>
          <a:ln w="10755">
            <a:solidFill>
              <a:srgbClr val="000000"/>
            </a:solidFill>
          </a:ln>
        </p:spPr>
        <p:txBody>
          <a:bodyPr wrap="square" lIns="0" tIns="0" rIns="0" bIns="0" rtlCol="0"/>
          <a:lstStyle/>
          <a:p>
            <a:endParaRPr smtClean="0">
              <a:solidFill>
                <a:prstClr val="black"/>
              </a:solidFill>
            </a:endParaRPr>
          </a:p>
        </p:txBody>
      </p:sp>
      <p:sp>
        <p:nvSpPr>
          <p:cNvPr id="318" name="object 318"/>
          <p:cNvSpPr/>
          <p:nvPr/>
        </p:nvSpPr>
        <p:spPr>
          <a:xfrm>
            <a:off x="11767894" y="5602973"/>
            <a:ext cx="176553" cy="87266"/>
          </a:xfrm>
          <a:prstGeom prst="rect">
            <a:avLst/>
          </a:prstGeom>
          <a:blipFill>
            <a:blip r:embed="rId134" cstate="print"/>
            <a:stretch>
              <a:fillRect/>
            </a:stretch>
          </a:blipFill>
        </p:spPr>
        <p:txBody>
          <a:bodyPr wrap="square" lIns="0" tIns="0" rIns="0" bIns="0" rtlCol="0"/>
          <a:lstStyle/>
          <a:p>
            <a:endParaRPr smtClean="0">
              <a:solidFill>
                <a:prstClr val="black"/>
              </a:solidFill>
            </a:endParaRPr>
          </a:p>
        </p:txBody>
      </p:sp>
      <p:sp>
        <p:nvSpPr>
          <p:cNvPr id="319" name="object 319"/>
          <p:cNvSpPr/>
          <p:nvPr/>
        </p:nvSpPr>
        <p:spPr>
          <a:xfrm>
            <a:off x="10192421" y="5786575"/>
            <a:ext cx="100048" cy="87255"/>
          </a:xfrm>
          <a:prstGeom prst="rect">
            <a:avLst/>
          </a:prstGeom>
          <a:blipFill>
            <a:blip r:embed="rId135" cstate="print"/>
            <a:stretch>
              <a:fillRect/>
            </a:stretch>
          </a:blipFill>
        </p:spPr>
        <p:txBody>
          <a:bodyPr wrap="square" lIns="0" tIns="0" rIns="0" bIns="0" rtlCol="0"/>
          <a:lstStyle/>
          <a:p>
            <a:endParaRPr smtClean="0">
              <a:solidFill>
                <a:prstClr val="black"/>
              </a:solidFill>
            </a:endParaRPr>
          </a:p>
        </p:txBody>
      </p:sp>
      <p:sp>
        <p:nvSpPr>
          <p:cNvPr id="320" name="object 320"/>
          <p:cNvSpPr/>
          <p:nvPr/>
        </p:nvSpPr>
        <p:spPr>
          <a:xfrm>
            <a:off x="10192421" y="5756889"/>
            <a:ext cx="10795" cy="0"/>
          </a:xfrm>
          <a:custGeom>
            <a:avLst/>
            <a:gdLst/>
            <a:ahLst/>
            <a:cxnLst/>
            <a:rect l="l" t="t" r="r" b="b"/>
            <a:pathLst>
              <a:path w="10795">
                <a:moveTo>
                  <a:pt x="0" y="0"/>
                </a:moveTo>
                <a:lnTo>
                  <a:pt x="10758" y="0"/>
                </a:lnTo>
              </a:path>
            </a:pathLst>
          </a:custGeom>
          <a:ln w="6379">
            <a:solidFill>
              <a:srgbClr val="000000"/>
            </a:solidFill>
          </a:ln>
        </p:spPr>
        <p:txBody>
          <a:bodyPr wrap="square" lIns="0" tIns="0" rIns="0" bIns="0" rtlCol="0"/>
          <a:lstStyle/>
          <a:p>
            <a:endParaRPr smtClean="0">
              <a:solidFill>
                <a:prstClr val="black"/>
              </a:solidFill>
            </a:endParaRPr>
          </a:p>
        </p:txBody>
      </p:sp>
      <p:sp>
        <p:nvSpPr>
          <p:cNvPr id="321" name="object 321"/>
          <p:cNvSpPr/>
          <p:nvPr/>
        </p:nvSpPr>
        <p:spPr>
          <a:xfrm>
            <a:off x="10411409" y="5791954"/>
            <a:ext cx="38735" cy="0"/>
          </a:xfrm>
          <a:custGeom>
            <a:avLst/>
            <a:gdLst/>
            <a:ahLst/>
            <a:cxnLst/>
            <a:rect l="l" t="t" r="r" b="b"/>
            <a:pathLst>
              <a:path w="38734">
                <a:moveTo>
                  <a:pt x="0" y="0"/>
                </a:moveTo>
                <a:lnTo>
                  <a:pt x="38370" y="0"/>
                </a:lnTo>
              </a:path>
            </a:pathLst>
          </a:custGeom>
          <a:ln w="10752">
            <a:solidFill>
              <a:srgbClr val="000000"/>
            </a:solidFill>
          </a:ln>
        </p:spPr>
        <p:txBody>
          <a:bodyPr wrap="square" lIns="0" tIns="0" rIns="0" bIns="0" rtlCol="0"/>
          <a:lstStyle/>
          <a:p>
            <a:endParaRPr smtClean="0">
              <a:solidFill>
                <a:prstClr val="black"/>
              </a:solidFill>
            </a:endParaRPr>
          </a:p>
        </p:txBody>
      </p:sp>
      <p:sp>
        <p:nvSpPr>
          <p:cNvPr id="322" name="object 322"/>
          <p:cNvSpPr/>
          <p:nvPr/>
        </p:nvSpPr>
        <p:spPr>
          <a:xfrm>
            <a:off x="10424200" y="5753699"/>
            <a:ext cx="0" cy="114935"/>
          </a:xfrm>
          <a:custGeom>
            <a:avLst/>
            <a:gdLst/>
            <a:ahLst/>
            <a:cxnLst/>
            <a:rect l="l" t="t" r="r" b="b"/>
            <a:pathLst>
              <a:path h="114935">
                <a:moveTo>
                  <a:pt x="0" y="0"/>
                </a:moveTo>
                <a:lnTo>
                  <a:pt x="0" y="114751"/>
                </a:lnTo>
              </a:path>
            </a:pathLst>
          </a:custGeom>
          <a:ln w="10758">
            <a:solidFill>
              <a:srgbClr val="000000"/>
            </a:solidFill>
          </a:ln>
        </p:spPr>
        <p:txBody>
          <a:bodyPr wrap="square" lIns="0" tIns="0" rIns="0" bIns="0" rtlCol="0"/>
          <a:lstStyle/>
          <a:p>
            <a:endParaRPr smtClean="0">
              <a:solidFill>
                <a:prstClr val="black"/>
              </a:solidFill>
            </a:endParaRPr>
          </a:p>
        </p:txBody>
      </p:sp>
      <p:sp>
        <p:nvSpPr>
          <p:cNvPr id="323" name="object 323"/>
          <p:cNvSpPr/>
          <p:nvPr/>
        </p:nvSpPr>
        <p:spPr>
          <a:xfrm>
            <a:off x="10488031" y="5791954"/>
            <a:ext cx="0" cy="76835"/>
          </a:xfrm>
          <a:custGeom>
            <a:avLst/>
            <a:gdLst/>
            <a:ahLst/>
            <a:cxnLst/>
            <a:rect l="l" t="t" r="r" b="b"/>
            <a:pathLst>
              <a:path h="76835">
                <a:moveTo>
                  <a:pt x="0" y="76496"/>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324" name="object 324"/>
          <p:cNvSpPr/>
          <p:nvPr/>
        </p:nvSpPr>
        <p:spPr>
          <a:xfrm>
            <a:off x="10488031" y="5791954"/>
            <a:ext cx="26034" cy="0"/>
          </a:xfrm>
          <a:custGeom>
            <a:avLst/>
            <a:gdLst/>
            <a:ahLst/>
            <a:cxnLst/>
            <a:rect l="l" t="t" r="r" b="b"/>
            <a:pathLst>
              <a:path w="26034">
                <a:moveTo>
                  <a:pt x="0" y="0"/>
                </a:moveTo>
                <a:lnTo>
                  <a:pt x="25460" y="0"/>
                </a:lnTo>
              </a:path>
            </a:pathLst>
          </a:custGeom>
          <a:ln w="10752">
            <a:solidFill>
              <a:srgbClr val="000000"/>
            </a:solidFill>
          </a:ln>
        </p:spPr>
        <p:txBody>
          <a:bodyPr wrap="square" lIns="0" tIns="0" rIns="0" bIns="0" rtlCol="0"/>
          <a:lstStyle/>
          <a:p>
            <a:endParaRPr smtClean="0">
              <a:solidFill>
                <a:prstClr val="black"/>
              </a:solidFill>
            </a:endParaRPr>
          </a:p>
        </p:txBody>
      </p:sp>
      <p:sp>
        <p:nvSpPr>
          <p:cNvPr id="325" name="object 325"/>
          <p:cNvSpPr/>
          <p:nvPr/>
        </p:nvSpPr>
        <p:spPr>
          <a:xfrm>
            <a:off x="10513492" y="5791954"/>
            <a:ext cx="13335" cy="13335"/>
          </a:xfrm>
          <a:custGeom>
            <a:avLst/>
            <a:gdLst/>
            <a:ahLst/>
            <a:cxnLst/>
            <a:rect l="l" t="t" r="r" b="b"/>
            <a:pathLst>
              <a:path w="13334" h="13335">
                <a:moveTo>
                  <a:pt x="12790" y="12747"/>
                </a:moveTo>
                <a:lnTo>
                  <a:pt x="12790" y="12747"/>
                </a:lnTo>
                <a:lnTo>
                  <a:pt x="12790" y="11672"/>
                </a:lnTo>
                <a:lnTo>
                  <a:pt x="12670" y="11552"/>
                </a:lnTo>
                <a:lnTo>
                  <a:pt x="12670" y="10728"/>
                </a:lnTo>
                <a:lnTo>
                  <a:pt x="12551" y="10489"/>
                </a:lnTo>
                <a:lnTo>
                  <a:pt x="12551" y="10250"/>
                </a:lnTo>
                <a:lnTo>
                  <a:pt x="12431" y="10023"/>
                </a:lnTo>
                <a:lnTo>
                  <a:pt x="12431" y="9784"/>
                </a:lnTo>
                <a:lnTo>
                  <a:pt x="12431" y="9557"/>
                </a:lnTo>
                <a:lnTo>
                  <a:pt x="12312" y="9330"/>
                </a:lnTo>
                <a:lnTo>
                  <a:pt x="12192" y="9091"/>
                </a:lnTo>
                <a:lnTo>
                  <a:pt x="12192" y="8864"/>
                </a:lnTo>
                <a:lnTo>
                  <a:pt x="12073" y="8637"/>
                </a:lnTo>
                <a:lnTo>
                  <a:pt x="12073" y="8422"/>
                </a:lnTo>
                <a:lnTo>
                  <a:pt x="11953" y="8195"/>
                </a:lnTo>
                <a:lnTo>
                  <a:pt x="11833" y="7968"/>
                </a:lnTo>
                <a:lnTo>
                  <a:pt x="11714" y="7753"/>
                </a:lnTo>
                <a:lnTo>
                  <a:pt x="11714" y="7526"/>
                </a:lnTo>
                <a:lnTo>
                  <a:pt x="11594" y="7311"/>
                </a:lnTo>
                <a:lnTo>
                  <a:pt x="11475" y="7096"/>
                </a:lnTo>
                <a:lnTo>
                  <a:pt x="11355" y="6881"/>
                </a:lnTo>
                <a:lnTo>
                  <a:pt x="11236" y="6678"/>
                </a:lnTo>
                <a:lnTo>
                  <a:pt x="11116" y="6463"/>
                </a:lnTo>
                <a:lnTo>
                  <a:pt x="10997" y="6260"/>
                </a:lnTo>
                <a:lnTo>
                  <a:pt x="10877" y="6057"/>
                </a:lnTo>
                <a:lnTo>
                  <a:pt x="10758" y="5854"/>
                </a:lnTo>
                <a:lnTo>
                  <a:pt x="10638" y="5650"/>
                </a:lnTo>
                <a:lnTo>
                  <a:pt x="10519" y="5459"/>
                </a:lnTo>
                <a:lnTo>
                  <a:pt x="10399" y="5256"/>
                </a:lnTo>
                <a:lnTo>
                  <a:pt x="10160" y="5065"/>
                </a:lnTo>
                <a:lnTo>
                  <a:pt x="10040" y="4874"/>
                </a:lnTo>
                <a:lnTo>
                  <a:pt x="9921" y="4695"/>
                </a:lnTo>
                <a:lnTo>
                  <a:pt x="9801" y="4504"/>
                </a:lnTo>
                <a:lnTo>
                  <a:pt x="9562" y="4324"/>
                </a:lnTo>
                <a:lnTo>
                  <a:pt x="9443" y="4145"/>
                </a:lnTo>
                <a:lnTo>
                  <a:pt x="9323" y="3978"/>
                </a:lnTo>
                <a:lnTo>
                  <a:pt x="9084" y="3799"/>
                </a:lnTo>
                <a:lnTo>
                  <a:pt x="8965" y="3631"/>
                </a:lnTo>
                <a:lnTo>
                  <a:pt x="8726" y="3464"/>
                </a:lnTo>
                <a:lnTo>
                  <a:pt x="8606" y="3309"/>
                </a:lnTo>
                <a:lnTo>
                  <a:pt x="8367" y="3142"/>
                </a:lnTo>
                <a:lnTo>
                  <a:pt x="8247" y="2986"/>
                </a:lnTo>
                <a:lnTo>
                  <a:pt x="8008" y="2843"/>
                </a:lnTo>
                <a:lnTo>
                  <a:pt x="7889" y="2688"/>
                </a:lnTo>
                <a:lnTo>
                  <a:pt x="7650" y="2544"/>
                </a:lnTo>
                <a:lnTo>
                  <a:pt x="7530" y="2401"/>
                </a:lnTo>
                <a:lnTo>
                  <a:pt x="7291" y="2269"/>
                </a:lnTo>
                <a:lnTo>
                  <a:pt x="7052" y="2138"/>
                </a:lnTo>
                <a:lnTo>
                  <a:pt x="6933" y="2007"/>
                </a:lnTo>
                <a:lnTo>
                  <a:pt x="6693" y="1875"/>
                </a:lnTo>
                <a:lnTo>
                  <a:pt x="6454" y="1756"/>
                </a:lnTo>
                <a:lnTo>
                  <a:pt x="6215" y="1577"/>
                </a:lnTo>
                <a:lnTo>
                  <a:pt x="5976" y="1457"/>
                </a:lnTo>
                <a:lnTo>
                  <a:pt x="5737" y="1350"/>
                </a:lnTo>
                <a:lnTo>
                  <a:pt x="5498" y="1242"/>
                </a:lnTo>
                <a:lnTo>
                  <a:pt x="5259" y="1146"/>
                </a:lnTo>
                <a:lnTo>
                  <a:pt x="5020" y="1003"/>
                </a:lnTo>
                <a:lnTo>
                  <a:pt x="4781" y="907"/>
                </a:lnTo>
                <a:lnTo>
                  <a:pt x="4542" y="824"/>
                </a:lnTo>
                <a:lnTo>
                  <a:pt x="4303" y="740"/>
                </a:lnTo>
                <a:lnTo>
                  <a:pt x="4064" y="669"/>
                </a:lnTo>
                <a:lnTo>
                  <a:pt x="3825" y="585"/>
                </a:lnTo>
                <a:lnTo>
                  <a:pt x="3586" y="525"/>
                </a:lnTo>
                <a:lnTo>
                  <a:pt x="3346" y="430"/>
                </a:lnTo>
                <a:lnTo>
                  <a:pt x="3107" y="370"/>
                </a:lnTo>
                <a:lnTo>
                  <a:pt x="2868" y="310"/>
                </a:lnTo>
                <a:lnTo>
                  <a:pt x="2629" y="262"/>
                </a:lnTo>
                <a:lnTo>
                  <a:pt x="2390" y="215"/>
                </a:lnTo>
                <a:lnTo>
                  <a:pt x="2151" y="167"/>
                </a:lnTo>
                <a:lnTo>
                  <a:pt x="1912" y="131"/>
                </a:lnTo>
                <a:lnTo>
                  <a:pt x="1673" y="107"/>
                </a:lnTo>
                <a:lnTo>
                  <a:pt x="1434" y="71"/>
                </a:lnTo>
                <a:lnTo>
                  <a:pt x="1195" y="47"/>
                </a:lnTo>
                <a:lnTo>
                  <a:pt x="956" y="35"/>
                </a:lnTo>
                <a:lnTo>
                  <a:pt x="717" y="11"/>
                </a:lnTo>
                <a:lnTo>
                  <a:pt x="478" y="11"/>
                </a:lnTo>
                <a:lnTo>
                  <a:pt x="239" y="0"/>
                </a:lnTo>
                <a:lnTo>
                  <a:pt x="0" y="0"/>
                </a:lnTo>
              </a:path>
            </a:pathLst>
          </a:custGeom>
          <a:ln w="10755">
            <a:solidFill>
              <a:srgbClr val="000000"/>
            </a:solidFill>
          </a:ln>
        </p:spPr>
        <p:txBody>
          <a:bodyPr wrap="square" lIns="0" tIns="0" rIns="0" bIns="0" rtlCol="0"/>
          <a:lstStyle/>
          <a:p>
            <a:endParaRPr smtClean="0">
              <a:solidFill>
                <a:prstClr val="black"/>
              </a:solidFill>
            </a:endParaRPr>
          </a:p>
        </p:txBody>
      </p:sp>
      <p:sp>
        <p:nvSpPr>
          <p:cNvPr id="326" name="object 326"/>
          <p:cNvSpPr/>
          <p:nvPr/>
        </p:nvSpPr>
        <p:spPr>
          <a:xfrm>
            <a:off x="10564534" y="5751510"/>
            <a:ext cx="0" cy="117475"/>
          </a:xfrm>
          <a:custGeom>
            <a:avLst/>
            <a:gdLst/>
            <a:ahLst/>
            <a:cxnLst/>
            <a:rect l="l" t="t" r="r" b="b"/>
            <a:pathLst>
              <a:path h="117475">
                <a:moveTo>
                  <a:pt x="0" y="116940"/>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327" name="object 327"/>
          <p:cNvSpPr/>
          <p:nvPr/>
        </p:nvSpPr>
        <p:spPr>
          <a:xfrm>
            <a:off x="10597406" y="5786575"/>
            <a:ext cx="151092" cy="125509"/>
          </a:xfrm>
          <a:prstGeom prst="rect">
            <a:avLst/>
          </a:prstGeom>
          <a:blipFill>
            <a:blip r:embed="rId136" cstate="print"/>
            <a:stretch>
              <a:fillRect/>
            </a:stretch>
          </a:blipFill>
        </p:spPr>
        <p:txBody>
          <a:bodyPr wrap="square" lIns="0" tIns="0" rIns="0" bIns="0" rtlCol="0"/>
          <a:lstStyle/>
          <a:p>
            <a:endParaRPr smtClean="0">
              <a:solidFill>
                <a:prstClr val="black"/>
              </a:solidFill>
            </a:endParaRPr>
          </a:p>
        </p:txBody>
      </p:sp>
      <p:sp>
        <p:nvSpPr>
          <p:cNvPr id="328" name="object 328"/>
          <p:cNvSpPr/>
          <p:nvPr/>
        </p:nvSpPr>
        <p:spPr>
          <a:xfrm>
            <a:off x="10775991" y="5748320"/>
            <a:ext cx="151092" cy="125509"/>
          </a:xfrm>
          <a:prstGeom prst="rect">
            <a:avLst/>
          </a:prstGeom>
          <a:blipFill>
            <a:blip r:embed="rId137" cstate="print"/>
            <a:stretch>
              <a:fillRect/>
            </a:stretch>
          </a:blipFill>
        </p:spPr>
        <p:txBody>
          <a:bodyPr wrap="square" lIns="0" tIns="0" rIns="0" bIns="0" rtlCol="0"/>
          <a:lstStyle/>
          <a:p>
            <a:endParaRPr smtClean="0">
              <a:solidFill>
                <a:prstClr val="black"/>
              </a:solidFill>
            </a:endParaRPr>
          </a:p>
        </p:txBody>
      </p:sp>
      <p:sp>
        <p:nvSpPr>
          <p:cNvPr id="329" name="object 329"/>
          <p:cNvSpPr/>
          <p:nvPr/>
        </p:nvSpPr>
        <p:spPr>
          <a:xfrm>
            <a:off x="11046141" y="5791954"/>
            <a:ext cx="38735" cy="0"/>
          </a:xfrm>
          <a:custGeom>
            <a:avLst/>
            <a:gdLst/>
            <a:ahLst/>
            <a:cxnLst/>
            <a:rect l="l" t="t" r="r" b="b"/>
            <a:pathLst>
              <a:path w="38734">
                <a:moveTo>
                  <a:pt x="0" y="0"/>
                </a:moveTo>
                <a:lnTo>
                  <a:pt x="38251" y="0"/>
                </a:lnTo>
              </a:path>
            </a:pathLst>
          </a:custGeom>
          <a:ln w="10752">
            <a:solidFill>
              <a:srgbClr val="000000"/>
            </a:solidFill>
          </a:ln>
        </p:spPr>
        <p:txBody>
          <a:bodyPr wrap="square" lIns="0" tIns="0" rIns="0" bIns="0" rtlCol="0"/>
          <a:lstStyle/>
          <a:p>
            <a:endParaRPr smtClean="0">
              <a:solidFill>
                <a:prstClr val="black"/>
              </a:solidFill>
            </a:endParaRPr>
          </a:p>
        </p:txBody>
      </p:sp>
      <p:sp>
        <p:nvSpPr>
          <p:cNvPr id="330" name="object 330"/>
          <p:cNvSpPr/>
          <p:nvPr/>
        </p:nvSpPr>
        <p:spPr>
          <a:xfrm>
            <a:off x="11058811" y="5753699"/>
            <a:ext cx="0" cy="114935"/>
          </a:xfrm>
          <a:custGeom>
            <a:avLst/>
            <a:gdLst/>
            <a:ahLst/>
            <a:cxnLst/>
            <a:rect l="l" t="t" r="r" b="b"/>
            <a:pathLst>
              <a:path h="114935">
                <a:moveTo>
                  <a:pt x="0" y="0"/>
                </a:moveTo>
                <a:lnTo>
                  <a:pt x="0" y="114751"/>
                </a:lnTo>
              </a:path>
            </a:pathLst>
          </a:custGeom>
          <a:ln w="10758">
            <a:solidFill>
              <a:srgbClr val="000000"/>
            </a:solidFill>
          </a:ln>
        </p:spPr>
        <p:txBody>
          <a:bodyPr wrap="square" lIns="0" tIns="0" rIns="0" bIns="0" rtlCol="0"/>
          <a:lstStyle/>
          <a:p>
            <a:endParaRPr smtClean="0">
              <a:solidFill>
                <a:prstClr val="black"/>
              </a:solidFill>
            </a:endParaRPr>
          </a:p>
        </p:txBody>
      </p:sp>
      <p:sp>
        <p:nvSpPr>
          <p:cNvPr id="331" name="object 331"/>
          <p:cNvSpPr/>
          <p:nvPr/>
        </p:nvSpPr>
        <p:spPr>
          <a:xfrm>
            <a:off x="11117264" y="5786577"/>
            <a:ext cx="61799" cy="87250"/>
          </a:xfrm>
          <a:prstGeom prst="rect">
            <a:avLst/>
          </a:prstGeom>
          <a:blipFill>
            <a:blip r:embed="rId138" cstate="print"/>
            <a:stretch>
              <a:fillRect/>
            </a:stretch>
          </a:blipFill>
        </p:spPr>
        <p:txBody>
          <a:bodyPr wrap="square" lIns="0" tIns="0" rIns="0" bIns="0" rtlCol="0"/>
          <a:lstStyle/>
          <a:p>
            <a:endParaRPr smtClean="0">
              <a:solidFill>
                <a:prstClr val="black"/>
              </a:solidFill>
            </a:endParaRPr>
          </a:p>
        </p:txBody>
      </p:sp>
      <p:sp>
        <p:nvSpPr>
          <p:cNvPr id="332" name="object 332"/>
          <p:cNvSpPr/>
          <p:nvPr/>
        </p:nvSpPr>
        <p:spPr>
          <a:xfrm>
            <a:off x="10197800" y="5935106"/>
            <a:ext cx="0" cy="117475"/>
          </a:xfrm>
          <a:custGeom>
            <a:avLst/>
            <a:gdLst/>
            <a:ahLst/>
            <a:cxnLst/>
            <a:rect l="l" t="t" r="r" b="b"/>
            <a:pathLst>
              <a:path h="117475">
                <a:moveTo>
                  <a:pt x="0" y="116946"/>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333" name="object 333"/>
          <p:cNvSpPr/>
          <p:nvPr/>
        </p:nvSpPr>
        <p:spPr>
          <a:xfrm>
            <a:off x="10230672" y="5970165"/>
            <a:ext cx="61799" cy="87266"/>
          </a:xfrm>
          <a:prstGeom prst="rect">
            <a:avLst/>
          </a:prstGeom>
          <a:blipFill>
            <a:blip r:embed="rId139" cstate="print"/>
            <a:stretch>
              <a:fillRect/>
            </a:stretch>
          </a:blipFill>
        </p:spPr>
        <p:txBody>
          <a:bodyPr wrap="square" lIns="0" tIns="0" rIns="0" bIns="0" rtlCol="0"/>
          <a:lstStyle/>
          <a:p>
            <a:endParaRPr smtClean="0">
              <a:solidFill>
                <a:prstClr val="black"/>
              </a:solidFill>
            </a:endParaRPr>
          </a:p>
        </p:txBody>
      </p:sp>
      <p:sp>
        <p:nvSpPr>
          <p:cNvPr id="334" name="object 334"/>
          <p:cNvSpPr/>
          <p:nvPr/>
        </p:nvSpPr>
        <p:spPr>
          <a:xfrm>
            <a:off x="10325344" y="5935106"/>
            <a:ext cx="0" cy="117475"/>
          </a:xfrm>
          <a:custGeom>
            <a:avLst/>
            <a:gdLst/>
            <a:ahLst/>
            <a:cxnLst/>
            <a:rect l="l" t="t" r="r" b="b"/>
            <a:pathLst>
              <a:path h="117475">
                <a:moveTo>
                  <a:pt x="0" y="116946"/>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335" name="object 335"/>
          <p:cNvSpPr/>
          <p:nvPr/>
        </p:nvSpPr>
        <p:spPr>
          <a:xfrm>
            <a:off x="10363595" y="5975544"/>
            <a:ext cx="38735" cy="0"/>
          </a:xfrm>
          <a:custGeom>
            <a:avLst/>
            <a:gdLst/>
            <a:ahLst/>
            <a:cxnLst/>
            <a:rect l="l" t="t" r="r" b="b"/>
            <a:pathLst>
              <a:path w="38734">
                <a:moveTo>
                  <a:pt x="0" y="0"/>
                </a:moveTo>
                <a:lnTo>
                  <a:pt x="38370" y="0"/>
                </a:lnTo>
              </a:path>
            </a:pathLst>
          </a:custGeom>
          <a:ln w="10752">
            <a:solidFill>
              <a:srgbClr val="000000"/>
            </a:solidFill>
          </a:ln>
        </p:spPr>
        <p:txBody>
          <a:bodyPr wrap="square" lIns="0" tIns="0" rIns="0" bIns="0" rtlCol="0"/>
          <a:lstStyle/>
          <a:p>
            <a:endParaRPr smtClean="0">
              <a:solidFill>
                <a:prstClr val="black"/>
              </a:solidFill>
            </a:endParaRPr>
          </a:p>
        </p:txBody>
      </p:sp>
      <p:sp>
        <p:nvSpPr>
          <p:cNvPr id="336" name="object 336"/>
          <p:cNvSpPr/>
          <p:nvPr/>
        </p:nvSpPr>
        <p:spPr>
          <a:xfrm>
            <a:off x="10376386" y="5937301"/>
            <a:ext cx="0" cy="114935"/>
          </a:xfrm>
          <a:custGeom>
            <a:avLst/>
            <a:gdLst/>
            <a:ahLst/>
            <a:cxnLst/>
            <a:rect l="l" t="t" r="r" b="b"/>
            <a:pathLst>
              <a:path h="114935">
                <a:moveTo>
                  <a:pt x="0" y="0"/>
                </a:moveTo>
                <a:lnTo>
                  <a:pt x="0" y="114751"/>
                </a:lnTo>
              </a:path>
            </a:pathLst>
          </a:custGeom>
          <a:ln w="10758">
            <a:solidFill>
              <a:srgbClr val="000000"/>
            </a:solidFill>
          </a:ln>
        </p:spPr>
        <p:txBody>
          <a:bodyPr wrap="square" lIns="0" tIns="0" rIns="0" bIns="0" rtlCol="0"/>
          <a:lstStyle/>
          <a:p>
            <a:endParaRPr smtClean="0">
              <a:solidFill>
                <a:prstClr val="black"/>
              </a:solidFill>
            </a:endParaRPr>
          </a:p>
        </p:txBody>
      </p:sp>
      <p:sp>
        <p:nvSpPr>
          <p:cNvPr id="337" name="object 337"/>
          <p:cNvSpPr/>
          <p:nvPr/>
        </p:nvSpPr>
        <p:spPr>
          <a:xfrm>
            <a:off x="10440217" y="5935106"/>
            <a:ext cx="0" cy="117475"/>
          </a:xfrm>
          <a:custGeom>
            <a:avLst/>
            <a:gdLst/>
            <a:ahLst/>
            <a:cxnLst/>
            <a:rect l="l" t="t" r="r" b="b"/>
            <a:pathLst>
              <a:path h="117475">
                <a:moveTo>
                  <a:pt x="0" y="116946"/>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338" name="object 338"/>
          <p:cNvSpPr/>
          <p:nvPr/>
        </p:nvSpPr>
        <p:spPr>
          <a:xfrm>
            <a:off x="10473090" y="5970166"/>
            <a:ext cx="61799" cy="87265"/>
          </a:xfrm>
          <a:prstGeom prst="rect">
            <a:avLst/>
          </a:prstGeom>
          <a:blipFill>
            <a:blip r:embed="rId140" cstate="print"/>
            <a:stretch>
              <a:fillRect/>
            </a:stretch>
          </a:blipFill>
        </p:spPr>
        <p:txBody>
          <a:bodyPr wrap="square" lIns="0" tIns="0" rIns="0" bIns="0" rtlCol="0"/>
          <a:lstStyle/>
          <a:p>
            <a:endParaRPr smtClean="0">
              <a:solidFill>
                <a:prstClr val="black"/>
              </a:solidFill>
            </a:endParaRPr>
          </a:p>
        </p:txBody>
      </p:sp>
      <p:sp>
        <p:nvSpPr>
          <p:cNvPr id="339" name="object 339"/>
          <p:cNvSpPr/>
          <p:nvPr/>
        </p:nvSpPr>
        <p:spPr>
          <a:xfrm>
            <a:off x="10567761" y="5975544"/>
            <a:ext cx="38735" cy="0"/>
          </a:xfrm>
          <a:custGeom>
            <a:avLst/>
            <a:gdLst/>
            <a:ahLst/>
            <a:cxnLst/>
            <a:rect l="l" t="t" r="r" b="b"/>
            <a:pathLst>
              <a:path w="38734">
                <a:moveTo>
                  <a:pt x="0" y="0"/>
                </a:moveTo>
                <a:lnTo>
                  <a:pt x="38251" y="0"/>
                </a:lnTo>
              </a:path>
            </a:pathLst>
          </a:custGeom>
          <a:ln w="10752">
            <a:solidFill>
              <a:srgbClr val="000000"/>
            </a:solidFill>
          </a:ln>
        </p:spPr>
        <p:txBody>
          <a:bodyPr wrap="square" lIns="0" tIns="0" rIns="0" bIns="0" rtlCol="0"/>
          <a:lstStyle/>
          <a:p>
            <a:endParaRPr smtClean="0">
              <a:solidFill>
                <a:prstClr val="black"/>
              </a:solidFill>
            </a:endParaRPr>
          </a:p>
        </p:txBody>
      </p:sp>
      <p:sp>
        <p:nvSpPr>
          <p:cNvPr id="340" name="object 340"/>
          <p:cNvSpPr/>
          <p:nvPr/>
        </p:nvSpPr>
        <p:spPr>
          <a:xfrm>
            <a:off x="10580551" y="5937301"/>
            <a:ext cx="0" cy="114935"/>
          </a:xfrm>
          <a:custGeom>
            <a:avLst/>
            <a:gdLst/>
            <a:ahLst/>
            <a:cxnLst/>
            <a:rect l="l" t="t" r="r" b="b"/>
            <a:pathLst>
              <a:path h="114935">
                <a:moveTo>
                  <a:pt x="0" y="0"/>
                </a:moveTo>
                <a:lnTo>
                  <a:pt x="0" y="114751"/>
                </a:lnTo>
              </a:path>
            </a:pathLst>
          </a:custGeom>
          <a:ln w="10758">
            <a:solidFill>
              <a:srgbClr val="000000"/>
            </a:solidFill>
          </a:ln>
        </p:spPr>
        <p:txBody>
          <a:bodyPr wrap="square" lIns="0" tIns="0" rIns="0" bIns="0" rtlCol="0"/>
          <a:lstStyle/>
          <a:p>
            <a:endParaRPr smtClean="0">
              <a:solidFill>
                <a:prstClr val="black"/>
              </a:solidFill>
            </a:endParaRPr>
          </a:p>
        </p:txBody>
      </p:sp>
      <p:sp>
        <p:nvSpPr>
          <p:cNvPr id="341" name="object 341"/>
          <p:cNvSpPr/>
          <p:nvPr/>
        </p:nvSpPr>
        <p:spPr>
          <a:xfrm>
            <a:off x="10638884" y="5970167"/>
            <a:ext cx="68173" cy="87263"/>
          </a:xfrm>
          <a:prstGeom prst="rect">
            <a:avLst/>
          </a:prstGeom>
          <a:blipFill>
            <a:blip r:embed="rId141" cstate="print"/>
            <a:stretch>
              <a:fillRect/>
            </a:stretch>
          </a:blipFill>
        </p:spPr>
        <p:txBody>
          <a:bodyPr wrap="square" lIns="0" tIns="0" rIns="0" bIns="0" rtlCol="0"/>
          <a:lstStyle/>
          <a:p>
            <a:endParaRPr smtClean="0">
              <a:solidFill>
                <a:prstClr val="black"/>
              </a:solidFill>
            </a:endParaRPr>
          </a:p>
        </p:txBody>
      </p:sp>
      <p:sp>
        <p:nvSpPr>
          <p:cNvPr id="342" name="object 342"/>
          <p:cNvSpPr/>
          <p:nvPr/>
        </p:nvSpPr>
        <p:spPr>
          <a:xfrm>
            <a:off x="10814363" y="5970166"/>
            <a:ext cx="61679" cy="87265"/>
          </a:xfrm>
          <a:prstGeom prst="rect">
            <a:avLst/>
          </a:prstGeom>
          <a:blipFill>
            <a:blip r:embed="rId142" cstate="print"/>
            <a:stretch>
              <a:fillRect/>
            </a:stretch>
          </a:blipFill>
        </p:spPr>
        <p:txBody>
          <a:bodyPr wrap="square" lIns="0" tIns="0" rIns="0" bIns="0" rtlCol="0"/>
          <a:lstStyle/>
          <a:p>
            <a:endParaRPr smtClean="0">
              <a:solidFill>
                <a:prstClr val="black"/>
              </a:solidFill>
            </a:endParaRPr>
          </a:p>
        </p:txBody>
      </p:sp>
      <p:sp>
        <p:nvSpPr>
          <p:cNvPr id="343" name="object 343"/>
          <p:cNvSpPr/>
          <p:nvPr/>
        </p:nvSpPr>
        <p:spPr>
          <a:xfrm>
            <a:off x="10989723" y="5931923"/>
            <a:ext cx="49003" cy="125507"/>
          </a:xfrm>
          <a:prstGeom prst="rect">
            <a:avLst/>
          </a:prstGeom>
          <a:blipFill>
            <a:blip r:embed="rId143" cstate="print"/>
            <a:stretch>
              <a:fillRect/>
            </a:stretch>
          </a:blipFill>
        </p:spPr>
        <p:txBody>
          <a:bodyPr wrap="square" lIns="0" tIns="0" rIns="0" bIns="0" rtlCol="0"/>
          <a:lstStyle/>
          <a:p>
            <a:endParaRPr smtClean="0">
              <a:solidFill>
                <a:prstClr val="black"/>
              </a:solidFill>
            </a:endParaRPr>
          </a:p>
        </p:txBody>
      </p:sp>
      <p:sp>
        <p:nvSpPr>
          <p:cNvPr id="344" name="object 344"/>
          <p:cNvSpPr/>
          <p:nvPr/>
        </p:nvSpPr>
        <p:spPr>
          <a:xfrm>
            <a:off x="11071602" y="5975544"/>
            <a:ext cx="0" cy="76835"/>
          </a:xfrm>
          <a:custGeom>
            <a:avLst/>
            <a:gdLst/>
            <a:ahLst/>
            <a:cxnLst/>
            <a:rect l="l" t="t" r="r" b="b"/>
            <a:pathLst>
              <a:path h="76835">
                <a:moveTo>
                  <a:pt x="0" y="76508"/>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345" name="object 345"/>
          <p:cNvSpPr/>
          <p:nvPr/>
        </p:nvSpPr>
        <p:spPr>
          <a:xfrm>
            <a:off x="11071602" y="5975544"/>
            <a:ext cx="26034" cy="0"/>
          </a:xfrm>
          <a:custGeom>
            <a:avLst/>
            <a:gdLst/>
            <a:ahLst/>
            <a:cxnLst/>
            <a:rect l="l" t="t" r="r" b="b"/>
            <a:pathLst>
              <a:path w="26034">
                <a:moveTo>
                  <a:pt x="0" y="0"/>
                </a:moveTo>
                <a:lnTo>
                  <a:pt x="25580" y="0"/>
                </a:lnTo>
              </a:path>
            </a:pathLst>
          </a:custGeom>
          <a:ln w="10752">
            <a:solidFill>
              <a:srgbClr val="000000"/>
            </a:solidFill>
          </a:ln>
        </p:spPr>
        <p:txBody>
          <a:bodyPr wrap="square" lIns="0" tIns="0" rIns="0" bIns="0" rtlCol="0"/>
          <a:lstStyle/>
          <a:p>
            <a:endParaRPr smtClean="0">
              <a:solidFill>
                <a:prstClr val="black"/>
              </a:solidFill>
            </a:endParaRPr>
          </a:p>
        </p:txBody>
      </p:sp>
      <p:sp>
        <p:nvSpPr>
          <p:cNvPr id="346" name="object 346"/>
          <p:cNvSpPr/>
          <p:nvPr/>
        </p:nvSpPr>
        <p:spPr>
          <a:xfrm>
            <a:off x="11097183" y="5975544"/>
            <a:ext cx="12700" cy="13335"/>
          </a:xfrm>
          <a:custGeom>
            <a:avLst/>
            <a:gdLst/>
            <a:ahLst/>
            <a:cxnLst/>
            <a:rect l="l" t="t" r="r" b="b"/>
            <a:pathLst>
              <a:path w="12700" h="13335">
                <a:moveTo>
                  <a:pt x="12670" y="12759"/>
                </a:moveTo>
                <a:lnTo>
                  <a:pt x="12670" y="12759"/>
                </a:lnTo>
                <a:lnTo>
                  <a:pt x="12670" y="11206"/>
                </a:lnTo>
                <a:lnTo>
                  <a:pt x="12551" y="11086"/>
                </a:lnTo>
                <a:lnTo>
                  <a:pt x="12551" y="10381"/>
                </a:lnTo>
                <a:lnTo>
                  <a:pt x="12431" y="10143"/>
                </a:lnTo>
                <a:lnTo>
                  <a:pt x="12431" y="9916"/>
                </a:lnTo>
                <a:lnTo>
                  <a:pt x="12312" y="9677"/>
                </a:lnTo>
                <a:lnTo>
                  <a:pt x="12312" y="9450"/>
                </a:lnTo>
                <a:lnTo>
                  <a:pt x="12192" y="9223"/>
                </a:lnTo>
                <a:lnTo>
                  <a:pt x="12192" y="8984"/>
                </a:lnTo>
                <a:lnTo>
                  <a:pt x="12073" y="8757"/>
                </a:lnTo>
                <a:lnTo>
                  <a:pt x="11953" y="8530"/>
                </a:lnTo>
                <a:lnTo>
                  <a:pt x="11953" y="8315"/>
                </a:lnTo>
                <a:lnTo>
                  <a:pt x="11833" y="8088"/>
                </a:lnTo>
                <a:lnTo>
                  <a:pt x="11714" y="7861"/>
                </a:lnTo>
                <a:lnTo>
                  <a:pt x="11594" y="7646"/>
                </a:lnTo>
                <a:lnTo>
                  <a:pt x="11594" y="7431"/>
                </a:lnTo>
                <a:lnTo>
                  <a:pt x="11475" y="7216"/>
                </a:lnTo>
                <a:lnTo>
                  <a:pt x="11355" y="7000"/>
                </a:lnTo>
                <a:lnTo>
                  <a:pt x="11236" y="6785"/>
                </a:lnTo>
                <a:lnTo>
                  <a:pt x="11116" y="6570"/>
                </a:lnTo>
                <a:lnTo>
                  <a:pt x="10997" y="6367"/>
                </a:lnTo>
                <a:lnTo>
                  <a:pt x="10877" y="6164"/>
                </a:lnTo>
                <a:lnTo>
                  <a:pt x="10758" y="5961"/>
                </a:lnTo>
                <a:lnTo>
                  <a:pt x="10638" y="5758"/>
                </a:lnTo>
                <a:lnTo>
                  <a:pt x="10519" y="5555"/>
                </a:lnTo>
                <a:lnTo>
                  <a:pt x="10399" y="5364"/>
                </a:lnTo>
                <a:lnTo>
                  <a:pt x="10160" y="5173"/>
                </a:lnTo>
                <a:lnTo>
                  <a:pt x="10040" y="4981"/>
                </a:lnTo>
                <a:lnTo>
                  <a:pt x="9921" y="4790"/>
                </a:lnTo>
                <a:lnTo>
                  <a:pt x="9801" y="4599"/>
                </a:lnTo>
                <a:lnTo>
                  <a:pt x="9562" y="4420"/>
                </a:lnTo>
                <a:lnTo>
                  <a:pt x="9443" y="4241"/>
                </a:lnTo>
                <a:lnTo>
                  <a:pt x="9323" y="4061"/>
                </a:lnTo>
                <a:lnTo>
                  <a:pt x="9084" y="3894"/>
                </a:lnTo>
                <a:lnTo>
                  <a:pt x="8965" y="3727"/>
                </a:lnTo>
                <a:lnTo>
                  <a:pt x="8845" y="3560"/>
                </a:lnTo>
                <a:lnTo>
                  <a:pt x="8606" y="3392"/>
                </a:lnTo>
                <a:lnTo>
                  <a:pt x="8486" y="3237"/>
                </a:lnTo>
                <a:lnTo>
                  <a:pt x="8247" y="3070"/>
                </a:lnTo>
                <a:lnTo>
                  <a:pt x="8128" y="2927"/>
                </a:lnTo>
                <a:lnTo>
                  <a:pt x="7889" y="2771"/>
                </a:lnTo>
                <a:lnTo>
                  <a:pt x="7650" y="2628"/>
                </a:lnTo>
                <a:lnTo>
                  <a:pt x="7530" y="2484"/>
                </a:lnTo>
                <a:lnTo>
                  <a:pt x="7291" y="2341"/>
                </a:lnTo>
                <a:lnTo>
                  <a:pt x="7172" y="2210"/>
                </a:lnTo>
                <a:lnTo>
                  <a:pt x="6933" y="2066"/>
                </a:lnTo>
                <a:lnTo>
                  <a:pt x="6693" y="1947"/>
                </a:lnTo>
                <a:lnTo>
                  <a:pt x="6574" y="1815"/>
                </a:lnTo>
                <a:lnTo>
                  <a:pt x="6335" y="1696"/>
                </a:lnTo>
                <a:lnTo>
                  <a:pt x="6096" y="1577"/>
                </a:lnTo>
                <a:lnTo>
                  <a:pt x="5857" y="1469"/>
                </a:lnTo>
                <a:lnTo>
                  <a:pt x="5618" y="1302"/>
                </a:lnTo>
                <a:lnTo>
                  <a:pt x="5379" y="1206"/>
                </a:lnTo>
                <a:lnTo>
                  <a:pt x="5140" y="1099"/>
                </a:lnTo>
                <a:lnTo>
                  <a:pt x="4900" y="1003"/>
                </a:lnTo>
                <a:lnTo>
                  <a:pt x="4661" y="919"/>
                </a:lnTo>
                <a:lnTo>
                  <a:pt x="4422" y="836"/>
                </a:lnTo>
                <a:lnTo>
                  <a:pt x="4183" y="704"/>
                </a:lnTo>
                <a:lnTo>
                  <a:pt x="3944" y="633"/>
                </a:lnTo>
                <a:lnTo>
                  <a:pt x="3705" y="561"/>
                </a:lnTo>
                <a:lnTo>
                  <a:pt x="3466" y="489"/>
                </a:lnTo>
                <a:lnTo>
                  <a:pt x="3227" y="430"/>
                </a:lnTo>
                <a:lnTo>
                  <a:pt x="2988" y="370"/>
                </a:lnTo>
                <a:lnTo>
                  <a:pt x="2749" y="310"/>
                </a:lnTo>
                <a:lnTo>
                  <a:pt x="2510" y="262"/>
                </a:lnTo>
                <a:lnTo>
                  <a:pt x="2271" y="215"/>
                </a:lnTo>
                <a:lnTo>
                  <a:pt x="2032" y="179"/>
                </a:lnTo>
                <a:lnTo>
                  <a:pt x="1793" y="143"/>
                </a:lnTo>
                <a:lnTo>
                  <a:pt x="1553" y="107"/>
                </a:lnTo>
                <a:lnTo>
                  <a:pt x="1314" y="83"/>
                </a:lnTo>
                <a:lnTo>
                  <a:pt x="1075" y="59"/>
                </a:lnTo>
                <a:lnTo>
                  <a:pt x="836" y="35"/>
                </a:lnTo>
                <a:lnTo>
                  <a:pt x="597" y="23"/>
                </a:lnTo>
                <a:lnTo>
                  <a:pt x="358" y="11"/>
                </a:lnTo>
                <a:lnTo>
                  <a:pt x="119" y="11"/>
                </a:lnTo>
              </a:path>
            </a:pathLst>
          </a:custGeom>
          <a:ln w="10755">
            <a:solidFill>
              <a:srgbClr val="000000"/>
            </a:solidFill>
          </a:ln>
        </p:spPr>
        <p:txBody>
          <a:bodyPr wrap="square" lIns="0" tIns="0" rIns="0" bIns="0" rtlCol="0"/>
          <a:lstStyle/>
          <a:p>
            <a:endParaRPr smtClean="0">
              <a:solidFill>
                <a:prstClr val="black"/>
              </a:solidFill>
            </a:endParaRPr>
          </a:p>
        </p:txBody>
      </p:sp>
      <p:sp>
        <p:nvSpPr>
          <p:cNvPr id="347" name="object 347"/>
          <p:cNvSpPr/>
          <p:nvPr/>
        </p:nvSpPr>
        <p:spPr>
          <a:xfrm>
            <a:off x="11142845" y="5970165"/>
            <a:ext cx="240265" cy="125509"/>
          </a:xfrm>
          <a:prstGeom prst="rect">
            <a:avLst/>
          </a:prstGeom>
          <a:blipFill>
            <a:blip r:embed="rId144" cstate="print"/>
            <a:stretch>
              <a:fillRect/>
            </a:stretch>
          </a:blipFill>
        </p:spPr>
        <p:txBody>
          <a:bodyPr wrap="square" lIns="0" tIns="0" rIns="0" bIns="0" rtlCol="0"/>
          <a:lstStyle/>
          <a:p>
            <a:endParaRPr smtClean="0">
              <a:solidFill>
                <a:prstClr val="black"/>
              </a:solidFill>
            </a:endParaRPr>
          </a:p>
        </p:txBody>
      </p:sp>
      <p:sp>
        <p:nvSpPr>
          <p:cNvPr id="348" name="object 348"/>
          <p:cNvSpPr/>
          <p:nvPr/>
        </p:nvSpPr>
        <p:spPr>
          <a:xfrm>
            <a:off x="11410723" y="5970165"/>
            <a:ext cx="151092" cy="87266"/>
          </a:xfrm>
          <a:prstGeom prst="rect">
            <a:avLst/>
          </a:prstGeom>
          <a:blipFill>
            <a:blip r:embed="rId145" cstate="print"/>
            <a:stretch>
              <a:fillRect/>
            </a:stretch>
          </a:blipFill>
        </p:spPr>
        <p:txBody>
          <a:bodyPr wrap="square" lIns="0" tIns="0" rIns="0" bIns="0" rtlCol="0"/>
          <a:lstStyle/>
          <a:p>
            <a:endParaRPr smtClean="0">
              <a:solidFill>
                <a:prstClr val="black"/>
              </a:solidFill>
            </a:endParaRPr>
          </a:p>
        </p:txBody>
      </p:sp>
      <p:sp>
        <p:nvSpPr>
          <p:cNvPr id="349" name="object 349"/>
          <p:cNvSpPr/>
          <p:nvPr/>
        </p:nvSpPr>
        <p:spPr>
          <a:xfrm>
            <a:off x="11589309" y="5970165"/>
            <a:ext cx="138301" cy="127299"/>
          </a:xfrm>
          <a:prstGeom prst="rect">
            <a:avLst/>
          </a:prstGeom>
          <a:blipFill>
            <a:blip r:embed="rId146" cstate="print"/>
            <a:stretch>
              <a:fillRect/>
            </a:stretch>
          </a:blipFill>
        </p:spPr>
        <p:txBody>
          <a:bodyPr wrap="square" lIns="0" tIns="0" rIns="0" bIns="0" rtlCol="0"/>
          <a:lstStyle/>
          <a:p>
            <a:endParaRPr smtClean="0">
              <a:solidFill>
                <a:prstClr val="black"/>
              </a:solidFill>
            </a:endParaRPr>
          </a:p>
        </p:txBody>
      </p:sp>
      <p:sp>
        <p:nvSpPr>
          <p:cNvPr id="350" name="object 350"/>
          <p:cNvSpPr/>
          <p:nvPr/>
        </p:nvSpPr>
        <p:spPr>
          <a:xfrm>
            <a:off x="10192421" y="6115512"/>
            <a:ext cx="61799" cy="125509"/>
          </a:xfrm>
          <a:prstGeom prst="rect">
            <a:avLst/>
          </a:prstGeom>
          <a:blipFill>
            <a:blip r:embed="rId147" cstate="print"/>
            <a:stretch>
              <a:fillRect/>
            </a:stretch>
          </a:blipFill>
        </p:spPr>
        <p:txBody>
          <a:bodyPr wrap="square" lIns="0" tIns="0" rIns="0" bIns="0" rtlCol="0"/>
          <a:lstStyle/>
          <a:p>
            <a:endParaRPr smtClean="0">
              <a:solidFill>
                <a:prstClr val="black"/>
              </a:solidFill>
            </a:endParaRPr>
          </a:p>
        </p:txBody>
      </p:sp>
      <p:sp>
        <p:nvSpPr>
          <p:cNvPr id="351" name="object 351"/>
          <p:cNvSpPr/>
          <p:nvPr/>
        </p:nvSpPr>
        <p:spPr>
          <a:xfrm>
            <a:off x="10287093" y="6118702"/>
            <a:ext cx="0" cy="117475"/>
          </a:xfrm>
          <a:custGeom>
            <a:avLst/>
            <a:gdLst/>
            <a:ahLst/>
            <a:cxnLst/>
            <a:rect l="l" t="t" r="r" b="b"/>
            <a:pathLst>
              <a:path h="117475">
                <a:moveTo>
                  <a:pt x="0" y="116940"/>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352" name="object 352"/>
          <p:cNvSpPr/>
          <p:nvPr/>
        </p:nvSpPr>
        <p:spPr>
          <a:xfrm>
            <a:off x="10319965" y="6153767"/>
            <a:ext cx="61799" cy="125509"/>
          </a:xfrm>
          <a:prstGeom prst="rect">
            <a:avLst/>
          </a:prstGeom>
          <a:blipFill>
            <a:blip r:embed="rId148" cstate="print"/>
            <a:stretch>
              <a:fillRect/>
            </a:stretch>
          </a:blipFill>
        </p:spPr>
        <p:txBody>
          <a:bodyPr wrap="square" lIns="0" tIns="0" rIns="0" bIns="0" rtlCol="0"/>
          <a:lstStyle/>
          <a:p>
            <a:endParaRPr smtClean="0">
              <a:solidFill>
                <a:prstClr val="black"/>
              </a:solidFill>
            </a:endParaRPr>
          </a:p>
        </p:txBody>
      </p:sp>
      <p:sp>
        <p:nvSpPr>
          <p:cNvPr id="353" name="object 353"/>
          <p:cNvSpPr/>
          <p:nvPr/>
        </p:nvSpPr>
        <p:spPr>
          <a:xfrm>
            <a:off x="10495443" y="6153767"/>
            <a:ext cx="150972" cy="87254"/>
          </a:xfrm>
          <a:prstGeom prst="rect">
            <a:avLst/>
          </a:prstGeom>
          <a:blipFill>
            <a:blip r:embed="rId149" cstate="print"/>
            <a:stretch>
              <a:fillRect/>
            </a:stretch>
          </a:blipFill>
        </p:spPr>
        <p:txBody>
          <a:bodyPr wrap="square" lIns="0" tIns="0" rIns="0" bIns="0" rtlCol="0"/>
          <a:lstStyle/>
          <a:p>
            <a:endParaRPr smtClean="0">
              <a:solidFill>
                <a:prstClr val="black"/>
              </a:solidFill>
            </a:endParaRPr>
          </a:p>
        </p:txBody>
      </p:sp>
      <p:sp>
        <p:nvSpPr>
          <p:cNvPr id="354" name="object 354"/>
          <p:cNvSpPr/>
          <p:nvPr/>
        </p:nvSpPr>
        <p:spPr>
          <a:xfrm>
            <a:off x="10674028" y="6153767"/>
            <a:ext cx="151092" cy="87255"/>
          </a:xfrm>
          <a:prstGeom prst="rect">
            <a:avLst/>
          </a:prstGeom>
          <a:blipFill>
            <a:blip r:embed="rId150" cstate="print"/>
            <a:stretch>
              <a:fillRect/>
            </a:stretch>
          </a:blipFill>
        </p:spPr>
        <p:txBody>
          <a:bodyPr wrap="square" lIns="0" tIns="0" rIns="0" bIns="0" rtlCol="0"/>
          <a:lstStyle/>
          <a:p>
            <a:endParaRPr smtClean="0">
              <a:solidFill>
                <a:prstClr val="black"/>
              </a:solidFill>
            </a:endParaRPr>
          </a:p>
        </p:txBody>
      </p:sp>
      <p:sp>
        <p:nvSpPr>
          <p:cNvPr id="355" name="object 355"/>
          <p:cNvSpPr/>
          <p:nvPr/>
        </p:nvSpPr>
        <p:spPr>
          <a:xfrm>
            <a:off x="10857993" y="6159146"/>
            <a:ext cx="38735" cy="0"/>
          </a:xfrm>
          <a:custGeom>
            <a:avLst/>
            <a:gdLst/>
            <a:ahLst/>
            <a:cxnLst/>
            <a:rect l="l" t="t" r="r" b="b"/>
            <a:pathLst>
              <a:path w="38734">
                <a:moveTo>
                  <a:pt x="0" y="0"/>
                </a:moveTo>
                <a:lnTo>
                  <a:pt x="38251" y="0"/>
                </a:lnTo>
              </a:path>
            </a:pathLst>
          </a:custGeom>
          <a:ln w="10752">
            <a:solidFill>
              <a:srgbClr val="000000"/>
            </a:solidFill>
          </a:ln>
        </p:spPr>
        <p:txBody>
          <a:bodyPr wrap="square" lIns="0" tIns="0" rIns="0" bIns="0" rtlCol="0"/>
          <a:lstStyle/>
          <a:p>
            <a:endParaRPr smtClean="0">
              <a:solidFill>
                <a:prstClr val="black"/>
              </a:solidFill>
            </a:endParaRPr>
          </a:p>
        </p:txBody>
      </p:sp>
      <p:sp>
        <p:nvSpPr>
          <p:cNvPr id="356" name="object 356"/>
          <p:cNvSpPr/>
          <p:nvPr/>
        </p:nvSpPr>
        <p:spPr>
          <a:xfrm>
            <a:off x="10870663" y="6120891"/>
            <a:ext cx="0" cy="114935"/>
          </a:xfrm>
          <a:custGeom>
            <a:avLst/>
            <a:gdLst/>
            <a:ahLst/>
            <a:cxnLst/>
            <a:rect l="l" t="t" r="r" b="b"/>
            <a:pathLst>
              <a:path h="114935">
                <a:moveTo>
                  <a:pt x="0" y="0"/>
                </a:moveTo>
                <a:lnTo>
                  <a:pt x="0" y="114751"/>
                </a:lnTo>
              </a:path>
            </a:pathLst>
          </a:custGeom>
          <a:ln w="10758">
            <a:solidFill>
              <a:srgbClr val="000000"/>
            </a:solidFill>
          </a:ln>
        </p:spPr>
        <p:txBody>
          <a:bodyPr wrap="square" lIns="0" tIns="0" rIns="0" bIns="0" rtlCol="0"/>
          <a:lstStyle/>
          <a:p>
            <a:endParaRPr smtClean="0">
              <a:solidFill>
                <a:prstClr val="black"/>
              </a:solidFill>
            </a:endParaRPr>
          </a:p>
        </p:txBody>
      </p:sp>
      <p:sp>
        <p:nvSpPr>
          <p:cNvPr id="357" name="object 357"/>
          <p:cNvSpPr/>
          <p:nvPr/>
        </p:nvSpPr>
        <p:spPr>
          <a:xfrm>
            <a:off x="4026843" y="4852940"/>
            <a:ext cx="6171565" cy="0"/>
          </a:xfrm>
          <a:custGeom>
            <a:avLst/>
            <a:gdLst/>
            <a:ahLst/>
            <a:cxnLst/>
            <a:rect l="l" t="t" r="r" b="b"/>
            <a:pathLst>
              <a:path w="6171565">
                <a:moveTo>
                  <a:pt x="0" y="0"/>
                </a:moveTo>
                <a:lnTo>
                  <a:pt x="6170956" y="0"/>
                </a:lnTo>
              </a:path>
            </a:pathLst>
          </a:custGeom>
          <a:ln w="10752">
            <a:solidFill>
              <a:srgbClr val="000000"/>
            </a:solidFill>
          </a:ln>
        </p:spPr>
        <p:txBody>
          <a:bodyPr wrap="square" lIns="0" tIns="0" rIns="0" bIns="0" rtlCol="0"/>
          <a:lstStyle/>
          <a:p>
            <a:endParaRPr smtClean="0">
              <a:solidFill>
                <a:prstClr val="black"/>
              </a:solidFill>
            </a:endParaRPr>
          </a:p>
        </p:txBody>
      </p:sp>
      <p:sp>
        <p:nvSpPr>
          <p:cNvPr id="358" name="object 358"/>
          <p:cNvSpPr/>
          <p:nvPr/>
        </p:nvSpPr>
        <p:spPr>
          <a:xfrm>
            <a:off x="9480230" y="4422633"/>
            <a:ext cx="1004569" cy="0"/>
          </a:xfrm>
          <a:custGeom>
            <a:avLst/>
            <a:gdLst/>
            <a:ahLst/>
            <a:cxnLst/>
            <a:rect l="l" t="t" r="r" b="b"/>
            <a:pathLst>
              <a:path w="1004570">
                <a:moveTo>
                  <a:pt x="1004573" y="0"/>
                </a:moveTo>
                <a:lnTo>
                  <a:pt x="0" y="0"/>
                </a:lnTo>
              </a:path>
            </a:pathLst>
          </a:custGeom>
          <a:ln w="10752">
            <a:solidFill>
              <a:srgbClr val="000000"/>
            </a:solidFill>
          </a:ln>
        </p:spPr>
        <p:txBody>
          <a:bodyPr wrap="square" lIns="0" tIns="0" rIns="0" bIns="0" rtlCol="0"/>
          <a:lstStyle/>
          <a:p>
            <a:endParaRPr smtClean="0">
              <a:solidFill>
                <a:prstClr val="black"/>
              </a:solidFill>
            </a:endParaRPr>
          </a:p>
        </p:txBody>
      </p:sp>
      <p:sp>
        <p:nvSpPr>
          <p:cNvPr id="359" name="object 359"/>
          <p:cNvSpPr/>
          <p:nvPr/>
        </p:nvSpPr>
        <p:spPr>
          <a:xfrm>
            <a:off x="10341361" y="4398750"/>
            <a:ext cx="143510" cy="48260"/>
          </a:xfrm>
          <a:custGeom>
            <a:avLst/>
            <a:gdLst/>
            <a:ahLst/>
            <a:cxnLst/>
            <a:rect l="l" t="t" r="r" b="b"/>
            <a:pathLst>
              <a:path w="143509" h="48260">
                <a:moveTo>
                  <a:pt x="0" y="47764"/>
                </a:moveTo>
                <a:lnTo>
                  <a:pt x="0" y="0"/>
                </a:lnTo>
                <a:lnTo>
                  <a:pt x="143442" y="23882"/>
                </a:lnTo>
                <a:lnTo>
                  <a:pt x="0" y="47764"/>
                </a:lnTo>
                <a:close/>
              </a:path>
            </a:pathLst>
          </a:custGeom>
          <a:solidFill>
            <a:srgbClr val="000000"/>
          </a:solidFill>
        </p:spPr>
        <p:txBody>
          <a:bodyPr wrap="square" lIns="0" tIns="0" rIns="0" bIns="0" rtlCol="0"/>
          <a:lstStyle/>
          <a:p>
            <a:endParaRPr smtClean="0">
              <a:solidFill>
                <a:prstClr val="black"/>
              </a:solidFill>
            </a:endParaRPr>
          </a:p>
        </p:txBody>
      </p:sp>
      <p:sp>
        <p:nvSpPr>
          <p:cNvPr id="360" name="object 360"/>
          <p:cNvSpPr/>
          <p:nvPr/>
        </p:nvSpPr>
        <p:spPr>
          <a:xfrm>
            <a:off x="10341361" y="4398750"/>
            <a:ext cx="143510" cy="48260"/>
          </a:xfrm>
          <a:custGeom>
            <a:avLst/>
            <a:gdLst/>
            <a:ahLst/>
            <a:cxnLst/>
            <a:rect l="l" t="t" r="r" b="b"/>
            <a:pathLst>
              <a:path w="143509" h="48260">
                <a:moveTo>
                  <a:pt x="143442" y="23882"/>
                </a:moveTo>
                <a:lnTo>
                  <a:pt x="0" y="47764"/>
                </a:lnTo>
                <a:lnTo>
                  <a:pt x="0" y="0"/>
                </a:lnTo>
                <a:lnTo>
                  <a:pt x="143442" y="23882"/>
                </a:lnTo>
                <a:close/>
              </a:path>
            </a:pathLst>
          </a:custGeom>
          <a:ln w="10752">
            <a:solidFill>
              <a:srgbClr val="000000"/>
            </a:solidFill>
          </a:ln>
        </p:spPr>
        <p:txBody>
          <a:bodyPr wrap="square" lIns="0" tIns="0" rIns="0" bIns="0" rtlCol="0"/>
          <a:lstStyle/>
          <a:p>
            <a:endParaRPr smtClean="0">
              <a:solidFill>
                <a:prstClr val="black"/>
              </a:solidFill>
            </a:endParaRPr>
          </a:p>
        </p:txBody>
      </p:sp>
      <p:sp>
        <p:nvSpPr>
          <p:cNvPr id="361" name="object 361"/>
          <p:cNvSpPr/>
          <p:nvPr/>
        </p:nvSpPr>
        <p:spPr>
          <a:xfrm>
            <a:off x="8475716" y="4996377"/>
            <a:ext cx="861060" cy="0"/>
          </a:xfrm>
          <a:custGeom>
            <a:avLst/>
            <a:gdLst/>
            <a:ahLst/>
            <a:cxnLst/>
            <a:rect l="l" t="t" r="r" b="b"/>
            <a:pathLst>
              <a:path w="861059">
                <a:moveTo>
                  <a:pt x="0" y="0"/>
                </a:moveTo>
                <a:lnTo>
                  <a:pt x="861071" y="0"/>
                </a:lnTo>
              </a:path>
            </a:pathLst>
          </a:custGeom>
          <a:ln w="10752">
            <a:solidFill>
              <a:srgbClr val="000000"/>
            </a:solidFill>
          </a:ln>
        </p:spPr>
        <p:txBody>
          <a:bodyPr wrap="square" lIns="0" tIns="0" rIns="0" bIns="0" rtlCol="0"/>
          <a:lstStyle/>
          <a:p>
            <a:endParaRPr smtClean="0">
              <a:solidFill>
                <a:prstClr val="black"/>
              </a:solidFill>
            </a:endParaRPr>
          </a:p>
        </p:txBody>
      </p:sp>
      <p:sp>
        <p:nvSpPr>
          <p:cNvPr id="362" name="object 362"/>
          <p:cNvSpPr/>
          <p:nvPr/>
        </p:nvSpPr>
        <p:spPr>
          <a:xfrm>
            <a:off x="8475716" y="4972495"/>
            <a:ext cx="143510" cy="48260"/>
          </a:xfrm>
          <a:custGeom>
            <a:avLst/>
            <a:gdLst/>
            <a:ahLst/>
            <a:cxnLst/>
            <a:rect l="l" t="t" r="r" b="b"/>
            <a:pathLst>
              <a:path w="143509" h="48260">
                <a:moveTo>
                  <a:pt x="143513" y="47764"/>
                </a:moveTo>
                <a:lnTo>
                  <a:pt x="0" y="23882"/>
                </a:lnTo>
                <a:lnTo>
                  <a:pt x="143513" y="0"/>
                </a:lnTo>
                <a:lnTo>
                  <a:pt x="143513" y="47764"/>
                </a:lnTo>
                <a:close/>
              </a:path>
            </a:pathLst>
          </a:custGeom>
          <a:solidFill>
            <a:srgbClr val="000000"/>
          </a:solidFill>
        </p:spPr>
        <p:txBody>
          <a:bodyPr wrap="square" lIns="0" tIns="0" rIns="0" bIns="0" rtlCol="0"/>
          <a:lstStyle/>
          <a:p>
            <a:endParaRPr smtClean="0">
              <a:solidFill>
                <a:prstClr val="black"/>
              </a:solidFill>
            </a:endParaRPr>
          </a:p>
        </p:txBody>
      </p:sp>
      <p:sp>
        <p:nvSpPr>
          <p:cNvPr id="363" name="object 363"/>
          <p:cNvSpPr/>
          <p:nvPr/>
        </p:nvSpPr>
        <p:spPr>
          <a:xfrm>
            <a:off x="8475716" y="4972495"/>
            <a:ext cx="143510" cy="48260"/>
          </a:xfrm>
          <a:custGeom>
            <a:avLst/>
            <a:gdLst/>
            <a:ahLst/>
            <a:cxnLst/>
            <a:rect l="l" t="t" r="r" b="b"/>
            <a:pathLst>
              <a:path w="143509" h="48260">
                <a:moveTo>
                  <a:pt x="0" y="23882"/>
                </a:moveTo>
                <a:lnTo>
                  <a:pt x="143513" y="0"/>
                </a:lnTo>
                <a:lnTo>
                  <a:pt x="143513" y="47764"/>
                </a:lnTo>
                <a:lnTo>
                  <a:pt x="0" y="23882"/>
                </a:lnTo>
                <a:close/>
              </a:path>
            </a:pathLst>
          </a:custGeom>
          <a:ln w="10752">
            <a:solidFill>
              <a:srgbClr val="000000"/>
            </a:solidFill>
          </a:ln>
        </p:spPr>
        <p:txBody>
          <a:bodyPr wrap="square" lIns="0" tIns="0" rIns="0" bIns="0" rtlCol="0"/>
          <a:lstStyle/>
          <a:p>
            <a:endParaRPr smtClean="0">
              <a:solidFill>
                <a:prstClr val="black"/>
              </a:solidFill>
            </a:endParaRPr>
          </a:p>
        </p:txBody>
      </p:sp>
      <p:sp>
        <p:nvSpPr>
          <p:cNvPr id="364" name="object 364"/>
          <p:cNvSpPr/>
          <p:nvPr/>
        </p:nvSpPr>
        <p:spPr>
          <a:xfrm>
            <a:off x="8906246" y="4996377"/>
            <a:ext cx="0" cy="430530"/>
          </a:xfrm>
          <a:custGeom>
            <a:avLst/>
            <a:gdLst/>
            <a:ahLst/>
            <a:cxnLst/>
            <a:rect l="l" t="t" r="r" b="b"/>
            <a:pathLst>
              <a:path h="430529">
                <a:moveTo>
                  <a:pt x="0" y="0"/>
                </a:moveTo>
                <a:lnTo>
                  <a:pt x="0" y="430296"/>
                </a:lnTo>
              </a:path>
            </a:pathLst>
          </a:custGeom>
          <a:ln w="10758">
            <a:solidFill>
              <a:srgbClr val="000000"/>
            </a:solidFill>
          </a:ln>
        </p:spPr>
        <p:txBody>
          <a:bodyPr wrap="square" lIns="0" tIns="0" rIns="0" bIns="0" rtlCol="0"/>
          <a:lstStyle/>
          <a:p>
            <a:endParaRPr smtClean="0">
              <a:solidFill>
                <a:prstClr val="black"/>
              </a:solidFill>
            </a:endParaRPr>
          </a:p>
        </p:txBody>
      </p:sp>
      <p:sp>
        <p:nvSpPr>
          <p:cNvPr id="365" name="object 365"/>
          <p:cNvSpPr/>
          <p:nvPr/>
        </p:nvSpPr>
        <p:spPr>
          <a:xfrm>
            <a:off x="8882350" y="4996377"/>
            <a:ext cx="48260" cy="143510"/>
          </a:xfrm>
          <a:custGeom>
            <a:avLst/>
            <a:gdLst/>
            <a:ahLst/>
            <a:cxnLst/>
            <a:rect l="l" t="t" r="r" b="b"/>
            <a:pathLst>
              <a:path w="48259" h="143510">
                <a:moveTo>
                  <a:pt x="47790" y="143424"/>
                </a:moveTo>
                <a:lnTo>
                  <a:pt x="0" y="143424"/>
                </a:lnTo>
                <a:lnTo>
                  <a:pt x="23895" y="0"/>
                </a:lnTo>
                <a:lnTo>
                  <a:pt x="47790" y="143424"/>
                </a:lnTo>
                <a:close/>
              </a:path>
            </a:pathLst>
          </a:custGeom>
          <a:solidFill>
            <a:srgbClr val="000000"/>
          </a:solidFill>
        </p:spPr>
        <p:txBody>
          <a:bodyPr wrap="square" lIns="0" tIns="0" rIns="0" bIns="0" rtlCol="0"/>
          <a:lstStyle/>
          <a:p>
            <a:endParaRPr smtClean="0">
              <a:solidFill>
                <a:prstClr val="black"/>
              </a:solidFill>
            </a:endParaRPr>
          </a:p>
        </p:txBody>
      </p:sp>
      <p:sp>
        <p:nvSpPr>
          <p:cNvPr id="366" name="object 366"/>
          <p:cNvSpPr/>
          <p:nvPr/>
        </p:nvSpPr>
        <p:spPr>
          <a:xfrm>
            <a:off x="8882350" y="4996377"/>
            <a:ext cx="48260" cy="143510"/>
          </a:xfrm>
          <a:custGeom>
            <a:avLst/>
            <a:gdLst/>
            <a:ahLst/>
            <a:cxnLst/>
            <a:rect l="l" t="t" r="r" b="b"/>
            <a:pathLst>
              <a:path w="48259" h="143510">
                <a:moveTo>
                  <a:pt x="23895" y="0"/>
                </a:moveTo>
                <a:lnTo>
                  <a:pt x="47790" y="143424"/>
                </a:lnTo>
                <a:lnTo>
                  <a:pt x="0" y="143424"/>
                </a:lnTo>
                <a:lnTo>
                  <a:pt x="23895" y="0"/>
                </a:lnTo>
                <a:close/>
              </a:path>
            </a:pathLst>
          </a:custGeom>
          <a:ln w="10757">
            <a:solidFill>
              <a:srgbClr val="000000"/>
            </a:solidFill>
          </a:ln>
        </p:spPr>
        <p:txBody>
          <a:bodyPr wrap="square" lIns="0" tIns="0" rIns="0" bIns="0" rtlCol="0"/>
          <a:lstStyle/>
          <a:p>
            <a:endParaRPr smtClean="0">
              <a:solidFill>
                <a:prstClr val="black"/>
              </a:solidFill>
            </a:endParaRPr>
          </a:p>
        </p:txBody>
      </p:sp>
      <p:sp>
        <p:nvSpPr>
          <p:cNvPr id="367" name="object 367"/>
          <p:cNvSpPr/>
          <p:nvPr/>
        </p:nvSpPr>
        <p:spPr>
          <a:xfrm>
            <a:off x="8906246" y="5426673"/>
            <a:ext cx="287020" cy="287020"/>
          </a:xfrm>
          <a:custGeom>
            <a:avLst/>
            <a:gdLst/>
            <a:ahLst/>
            <a:cxnLst/>
            <a:rect l="l" t="t" r="r" b="b"/>
            <a:pathLst>
              <a:path w="287020" h="287020">
                <a:moveTo>
                  <a:pt x="0" y="0"/>
                </a:moveTo>
                <a:lnTo>
                  <a:pt x="286980" y="286872"/>
                </a:lnTo>
              </a:path>
            </a:pathLst>
          </a:custGeom>
          <a:ln w="10755">
            <a:solidFill>
              <a:srgbClr val="000000"/>
            </a:solidFill>
          </a:ln>
        </p:spPr>
        <p:txBody>
          <a:bodyPr wrap="square" lIns="0" tIns="0" rIns="0" bIns="0" rtlCol="0"/>
          <a:lstStyle/>
          <a:p>
            <a:endParaRPr smtClean="0">
              <a:solidFill>
                <a:prstClr val="black"/>
              </a:solidFill>
            </a:endParaRPr>
          </a:p>
        </p:txBody>
      </p:sp>
      <p:sp>
        <p:nvSpPr>
          <p:cNvPr id="368" name="object 368"/>
          <p:cNvSpPr/>
          <p:nvPr/>
        </p:nvSpPr>
        <p:spPr>
          <a:xfrm>
            <a:off x="9193226" y="5713545"/>
            <a:ext cx="861060" cy="0"/>
          </a:xfrm>
          <a:custGeom>
            <a:avLst/>
            <a:gdLst/>
            <a:ahLst/>
            <a:cxnLst/>
            <a:rect l="l" t="t" r="r" b="b"/>
            <a:pathLst>
              <a:path w="861059">
                <a:moveTo>
                  <a:pt x="0" y="0"/>
                </a:moveTo>
                <a:lnTo>
                  <a:pt x="861012" y="0"/>
                </a:lnTo>
              </a:path>
            </a:pathLst>
          </a:custGeom>
          <a:ln w="10752">
            <a:solidFill>
              <a:srgbClr val="000000"/>
            </a:solidFill>
          </a:ln>
        </p:spPr>
        <p:txBody>
          <a:bodyPr wrap="square" lIns="0" tIns="0" rIns="0" bIns="0" rtlCol="0"/>
          <a:lstStyle/>
          <a:p>
            <a:endParaRPr smtClean="0">
              <a:solidFill>
                <a:prstClr val="black"/>
              </a:solidFill>
            </a:endParaRPr>
          </a:p>
        </p:txBody>
      </p:sp>
      <p:sp>
        <p:nvSpPr>
          <p:cNvPr id="369" name="object 369"/>
          <p:cNvSpPr/>
          <p:nvPr/>
        </p:nvSpPr>
        <p:spPr>
          <a:xfrm>
            <a:off x="577176" y="406483"/>
            <a:ext cx="255270" cy="0"/>
          </a:xfrm>
          <a:custGeom>
            <a:avLst/>
            <a:gdLst/>
            <a:ahLst/>
            <a:cxnLst/>
            <a:rect l="l" t="t" r="r" b="b"/>
            <a:pathLst>
              <a:path w="255269">
                <a:moveTo>
                  <a:pt x="0" y="0"/>
                </a:moveTo>
                <a:lnTo>
                  <a:pt x="254849" y="0"/>
                </a:lnTo>
              </a:path>
            </a:pathLst>
          </a:custGeom>
          <a:ln w="12023">
            <a:solidFill>
              <a:srgbClr val="FF0000"/>
            </a:solidFill>
          </a:ln>
        </p:spPr>
        <p:txBody>
          <a:bodyPr wrap="square" lIns="0" tIns="0" rIns="0" bIns="0" rtlCol="0"/>
          <a:lstStyle/>
          <a:p>
            <a:endParaRPr smtClean="0">
              <a:solidFill>
                <a:prstClr val="black"/>
              </a:solidFill>
            </a:endParaRPr>
          </a:p>
        </p:txBody>
      </p:sp>
      <p:sp>
        <p:nvSpPr>
          <p:cNvPr id="370" name="object 370"/>
          <p:cNvSpPr/>
          <p:nvPr/>
        </p:nvSpPr>
        <p:spPr>
          <a:xfrm>
            <a:off x="943301" y="406483"/>
            <a:ext cx="255270" cy="0"/>
          </a:xfrm>
          <a:custGeom>
            <a:avLst/>
            <a:gdLst/>
            <a:ahLst/>
            <a:cxnLst/>
            <a:rect l="l" t="t" r="r" b="b"/>
            <a:pathLst>
              <a:path w="255269">
                <a:moveTo>
                  <a:pt x="0" y="0"/>
                </a:moveTo>
                <a:lnTo>
                  <a:pt x="254849" y="0"/>
                </a:lnTo>
              </a:path>
            </a:pathLst>
          </a:custGeom>
          <a:ln w="12023">
            <a:solidFill>
              <a:srgbClr val="FF0000"/>
            </a:solidFill>
          </a:ln>
        </p:spPr>
        <p:txBody>
          <a:bodyPr wrap="square" lIns="0" tIns="0" rIns="0" bIns="0" rtlCol="0"/>
          <a:lstStyle/>
          <a:p>
            <a:endParaRPr smtClean="0">
              <a:solidFill>
                <a:prstClr val="black"/>
              </a:solidFill>
            </a:endParaRPr>
          </a:p>
        </p:txBody>
      </p:sp>
      <p:sp>
        <p:nvSpPr>
          <p:cNvPr id="371" name="object 371"/>
          <p:cNvSpPr/>
          <p:nvPr/>
        </p:nvSpPr>
        <p:spPr>
          <a:xfrm>
            <a:off x="1309425" y="406483"/>
            <a:ext cx="255270" cy="0"/>
          </a:xfrm>
          <a:custGeom>
            <a:avLst/>
            <a:gdLst/>
            <a:ahLst/>
            <a:cxnLst/>
            <a:rect l="l" t="t" r="r" b="b"/>
            <a:pathLst>
              <a:path w="255269">
                <a:moveTo>
                  <a:pt x="0" y="0"/>
                </a:moveTo>
                <a:lnTo>
                  <a:pt x="254848" y="0"/>
                </a:lnTo>
              </a:path>
            </a:pathLst>
          </a:custGeom>
          <a:ln w="12023">
            <a:solidFill>
              <a:srgbClr val="FF0000"/>
            </a:solidFill>
          </a:ln>
        </p:spPr>
        <p:txBody>
          <a:bodyPr wrap="square" lIns="0" tIns="0" rIns="0" bIns="0" rtlCol="0"/>
          <a:lstStyle/>
          <a:p>
            <a:endParaRPr smtClean="0">
              <a:solidFill>
                <a:prstClr val="black"/>
              </a:solidFill>
            </a:endParaRPr>
          </a:p>
        </p:txBody>
      </p:sp>
      <p:sp>
        <p:nvSpPr>
          <p:cNvPr id="372" name="object 372"/>
          <p:cNvSpPr/>
          <p:nvPr/>
        </p:nvSpPr>
        <p:spPr>
          <a:xfrm>
            <a:off x="1675550" y="406483"/>
            <a:ext cx="255270" cy="0"/>
          </a:xfrm>
          <a:custGeom>
            <a:avLst/>
            <a:gdLst/>
            <a:ahLst/>
            <a:cxnLst/>
            <a:rect l="l" t="t" r="r" b="b"/>
            <a:pathLst>
              <a:path w="255269">
                <a:moveTo>
                  <a:pt x="0" y="0"/>
                </a:moveTo>
                <a:lnTo>
                  <a:pt x="254848" y="0"/>
                </a:lnTo>
              </a:path>
            </a:pathLst>
          </a:custGeom>
          <a:ln w="12023">
            <a:solidFill>
              <a:srgbClr val="FF0000"/>
            </a:solidFill>
          </a:ln>
        </p:spPr>
        <p:txBody>
          <a:bodyPr wrap="square" lIns="0" tIns="0" rIns="0" bIns="0" rtlCol="0"/>
          <a:lstStyle/>
          <a:p>
            <a:endParaRPr smtClean="0">
              <a:solidFill>
                <a:prstClr val="black"/>
              </a:solidFill>
            </a:endParaRPr>
          </a:p>
        </p:txBody>
      </p:sp>
      <p:sp>
        <p:nvSpPr>
          <p:cNvPr id="373" name="object 373"/>
          <p:cNvSpPr/>
          <p:nvPr/>
        </p:nvSpPr>
        <p:spPr>
          <a:xfrm>
            <a:off x="2041674" y="406483"/>
            <a:ext cx="255270" cy="0"/>
          </a:xfrm>
          <a:custGeom>
            <a:avLst/>
            <a:gdLst/>
            <a:ahLst/>
            <a:cxnLst/>
            <a:rect l="l" t="t" r="r" b="b"/>
            <a:pathLst>
              <a:path w="255269">
                <a:moveTo>
                  <a:pt x="0" y="0"/>
                </a:moveTo>
                <a:lnTo>
                  <a:pt x="254849" y="0"/>
                </a:lnTo>
              </a:path>
            </a:pathLst>
          </a:custGeom>
          <a:ln w="12023">
            <a:solidFill>
              <a:srgbClr val="FF0000"/>
            </a:solidFill>
          </a:ln>
        </p:spPr>
        <p:txBody>
          <a:bodyPr wrap="square" lIns="0" tIns="0" rIns="0" bIns="0" rtlCol="0"/>
          <a:lstStyle/>
          <a:p>
            <a:endParaRPr smtClean="0">
              <a:solidFill>
                <a:prstClr val="black"/>
              </a:solidFill>
            </a:endParaRPr>
          </a:p>
        </p:txBody>
      </p:sp>
      <p:sp>
        <p:nvSpPr>
          <p:cNvPr id="374" name="object 374"/>
          <p:cNvSpPr/>
          <p:nvPr/>
        </p:nvSpPr>
        <p:spPr>
          <a:xfrm>
            <a:off x="2407810" y="406483"/>
            <a:ext cx="255270" cy="0"/>
          </a:xfrm>
          <a:custGeom>
            <a:avLst/>
            <a:gdLst/>
            <a:ahLst/>
            <a:cxnLst/>
            <a:rect l="l" t="t" r="r" b="b"/>
            <a:pathLst>
              <a:path w="255269">
                <a:moveTo>
                  <a:pt x="0" y="0"/>
                </a:moveTo>
                <a:lnTo>
                  <a:pt x="254836" y="0"/>
                </a:lnTo>
              </a:path>
            </a:pathLst>
          </a:custGeom>
          <a:ln w="12023">
            <a:solidFill>
              <a:srgbClr val="FF0000"/>
            </a:solidFill>
          </a:ln>
        </p:spPr>
        <p:txBody>
          <a:bodyPr wrap="square" lIns="0" tIns="0" rIns="0" bIns="0" rtlCol="0"/>
          <a:lstStyle/>
          <a:p>
            <a:endParaRPr smtClean="0">
              <a:solidFill>
                <a:prstClr val="black"/>
              </a:solidFill>
            </a:endParaRPr>
          </a:p>
        </p:txBody>
      </p:sp>
      <p:sp>
        <p:nvSpPr>
          <p:cNvPr id="375" name="object 375"/>
          <p:cNvSpPr/>
          <p:nvPr/>
        </p:nvSpPr>
        <p:spPr>
          <a:xfrm>
            <a:off x="2773935" y="406483"/>
            <a:ext cx="255270" cy="0"/>
          </a:xfrm>
          <a:custGeom>
            <a:avLst/>
            <a:gdLst/>
            <a:ahLst/>
            <a:cxnLst/>
            <a:rect l="l" t="t" r="r" b="b"/>
            <a:pathLst>
              <a:path w="255269">
                <a:moveTo>
                  <a:pt x="0" y="0"/>
                </a:moveTo>
                <a:lnTo>
                  <a:pt x="254836" y="0"/>
                </a:lnTo>
              </a:path>
            </a:pathLst>
          </a:custGeom>
          <a:ln w="12023">
            <a:solidFill>
              <a:srgbClr val="FF0000"/>
            </a:solidFill>
          </a:ln>
        </p:spPr>
        <p:txBody>
          <a:bodyPr wrap="square" lIns="0" tIns="0" rIns="0" bIns="0" rtlCol="0"/>
          <a:lstStyle/>
          <a:p>
            <a:endParaRPr smtClean="0">
              <a:solidFill>
                <a:prstClr val="black"/>
              </a:solidFill>
            </a:endParaRPr>
          </a:p>
        </p:txBody>
      </p:sp>
      <p:sp>
        <p:nvSpPr>
          <p:cNvPr id="376" name="object 376"/>
          <p:cNvSpPr/>
          <p:nvPr/>
        </p:nvSpPr>
        <p:spPr>
          <a:xfrm>
            <a:off x="3140059" y="406483"/>
            <a:ext cx="255270" cy="0"/>
          </a:xfrm>
          <a:custGeom>
            <a:avLst/>
            <a:gdLst/>
            <a:ahLst/>
            <a:cxnLst/>
            <a:rect l="l" t="t" r="r" b="b"/>
            <a:pathLst>
              <a:path w="255270">
                <a:moveTo>
                  <a:pt x="0" y="0"/>
                </a:moveTo>
                <a:lnTo>
                  <a:pt x="254836" y="0"/>
                </a:lnTo>
              </a:path>
            </a:pathLst>
          </a:custGeom>
          <a:ln w="12023">
            <a:solidFill>
              <a:srgbClr val="FF0000"/>
            </a:solidFill>
          </a:ln>
        </p:spPr>
        <p:txBody>
          <a:bodyPr wrap="square" lIns="0" tIns="0" rIns="0" bIns="0" rtlCol="0"/>
          <a:lstStyle/>
          <a:p>
            <a:endParaRPr smtClean="0">
              <a:solidFill>
                <a:prstClr val="black"/>
              </a:solidFill>
            </a:endParaRPr>
          </a:p>
        </p:txBody>
      </p:sp>
      <p:sp>
        <p:nvSpPr>
          <p:cNvPr id="377" name="object 377"/>
          <p:cNvSpPr/>
          <p:nvPr/>
        </p:nvSpPr>
        <p:spPr>
          <a:xfrm>
            <a:off x="3506184" y="406483"/>
            <a:ext cx="255270" cy="0"/>
          </a:xfrm>
          <a:custGeom>
            <a:avLst/>
            <a:gdLst/>
            <a:ahLst/>
            <a:cxnLst/>
            <a:rect l="l" t="t" r="r" b="b"/>
            <a:pathLst>
              <a:path w="255270">
                <a:moveTo>
                  <a:pt x="0" y="0"/>
                </a:moveTo>
                <a:lnTo>
                  <a:pt x="254836" y="0"/>
                </a:lnTo>
              </a:path>
            </a:pathLst>
          </a:custGeom>
          <a:ln w="12023">
            <a:solidFill>
              <a:srgbClr val="FF0000"/>
            </a:solidFill>
          </a:ln>
        </p:spPr>
        <p:txBody>
          <a:bodyPr wrap="square" lIns="0" tIns="0" rIns="0" bIns="0" rtlCol="0"/>
          <a:lstStyle/>
          <a:p>
            <a:endParaRPr smtClean="0">
              <a:solidFill>
                <a:prstClr val="black"/>
              </a:solidFill>
            </a:endParaRPr>
          </a:p>
        </p:txBody>
      </p:sp>
      <p:sp>
        <p:nvSpPr>
          <p:cNvPr id="378" name="object 378"/>
          <p:cNvSpPr/>
          <p:nvPr/>
        </p:nvSpPr>
        <p:spPr>
          <a:xfrm>
            <a:off x="3872308" y="406483"/>
            <a:ext cx="255270" cy="0"/>
          </a:xfrm>
          <a:custGeom>
            <a:avLst/>
            <a:gdLst/>
            <a:ahLst/>
            <a:cxnLst/>
            <a:rect l="l" t="t" r="r" b="b"/>
            <a:pathLst>
              <a:path w="255270">
                <a:moveTo>
                  <a:pt x="0" y="0"/>
                </a:moveTo>
                <a:lnTo>
                  <a:pt x="254836" y="0"/>
                </a:lnTo>
              </a:path>
            </a:pathLst>
          </a:custGeom>
          <a:ln w="12023">
            <a:solidFill>
              <a:srgbClr val="FF0000"/>
            </a:solidFill>
          </a:ln>
        </p:spPr>
        <p:txBody>
          <a:bodyPr wrap="square" lIns="0" tIns="0" rIns="0" bIns="0" rtlCol="0"/>
          <a:lstStyle/>
          <a:p>
            <a:endParaRPr smtClean="0">
              <a:solidFill>
                <a:prstClr val="black"/>
              </a:solidFill>
            </a:endParaRPr>
          </a:p>
        </p:txBody>
      </p:sp>
      <p:sp>
        <p:nvSpPr>
          <p:cNvPr id="379" name="object 379"/>
          <p:cNvSpPr/>
          <p:nvPr/>
        </p:nvSpPr>
        <p:spPr>
          <a:xfrm>
            <a:off x="4238433" y="406483"/>
            <a:ext cx="255270" cy="0"/>
          </a:xfrm>
          <a:custGeom>
            <a:avLst/>
            <a:gdLst/>
            <a:ahLst/>
            <a:cxnLst/>
            <a:rect l="l" t="t" r="r" b="b"/>
            <a:pathLst>
              <a:path w="255270">
                <a:moveTo>
                  <a:pt x="0" y="0"/>
                </a:moveTo>
                <a:lnTo>
                  <a:pt x="254836" y="0"/>
                </a:lnTo>
              </a:path>
            </a:pathLst>
          </a:custGeom>
          <a:ln w="12023">
            <a:solidFill>
              <a:srgbClr val="FF0000"/>
            </a:solidFill>
          </a:ln>
        </p:spPr>
        <p:txBody>
          <a:bodyPr wrap="square" lIns="0" tIns="0" rIns="0" bIns="0" rtlCol="0"/>
          <a:lstStyle/>
          <a:p>
            <a:endParaRPr smtClean="0">
              <a:solidFill>
                <a:prstClr val="black"/>
              </a:solidFill>
            </a:endParaRPr>
          </a:p>
        </p:txBody>
      </p:sp>
      <p:sp>
        <p:nvSpPr>
          <p:cNvPr id="380" name="object 380"/>
          <p:cNvSpPr/>
          <p:nvPr/>
        </p:nvSpPr>
        <p:spPr>
          <a:xfrm>
            <a:off x="4604557" y="406483"/>
            <a:ext cx="255270" cy="0"/>
          </a:xfrm>
          <a:custGeom>
            <a:avLst/>
            <a:gdLst/>
            <a:ahLst/>
            <a:cxnLst/>
            <a:rect l="l" t="t" r="r" b="b"/>
            <a:pathLst>
              <a:path w="255270">
                <a:moveTo>
                  <a:pt x="0" y="0"/>
                </a:moveTo>
                <a:lnTo>
                  <a:pt x="254836" y="0"/>
                </a:lnTo>
              </a:path>
            </a:pathLst>
          </a:custGeom>
          <a:ln w="12023">
            <a:solidFill>
              <a:srgbClr val="FF0000"/>
            </a:solidFill>
          </a:ln>
        </p:spPr>
        <p:txBody>
          <a:bodyPr wrap="square" lIns="0" tIns="0" rIns="0" bIns="0" rtlCol="0"/>
          <a:lstStyle/>
          <a:p>
            <a:endParaRPr smtClean="0">
              <a:solidFill>
                <a:prstClr val="black"/>
              </a:solidFill>
            </a:endParaRPr>
          </a:p>
        </p:txBody>
      </p:sp>
      <p:sp>
        <p:nvSpPr>
          <p:cNvPr id="381" name="object 381"/>
          <p:cNvSpPr/>
          <p:nvPr/>
        </p:nvSpPr>
        <p:spPr>
          <a:xfrm>
            <a:off x="4970682" y="406483"/>
            <a:ext cx="255270" cy="0"/>
          </a:xfrm>
          <a:custGeom>
            <a:avLst/>
            <a:gdLst/>
            <a:ahLst/>
            <a:cxnLst/>
            <a:rect l="l" t="t" r="r" b="b"/>
            <a:pathLst>
              <a:path w="255270">
                <a:moveTo>
                  <a:pt x="0" y="0"/>
                </a:moveTo>
                <a:lnTo>
                  <a:pt x="254836" y="0"/>
                </a:lnTo>
              </a:path>
            </a:pathLst>
          </a:custGeom>
          <a:ln w="12023">
            <a:solidFill>
              <a:srgbClr val="FF0000"/>
            </a:solidFill>
          </a:ln>
        </p:spPr>
        <p:txBody>
          <a:bodyPr wrap="square" lIns="0" tIns="0" rIns="0" bIns="0" rtlCol="0"/>
          <a:lstStyle/>
          <a:p>
            <a:endParaRPr smtClean="0">
              <a:solidFill>
                <a:prstClr val="black"/>
              </a:solidFill>
            </a:endParaRPr>
          </a:p>
        </p:txBody>
      </p:sp>
      <p:sp>
        <p:nvSpPr>
          <p:cNvPr id="382" name="object 382"/>
          <p:cNvSpPr/>
          <p:nvPr/>
        </p:nvSpPr>
        <p:spPr>
          <a:xfrm>
            <a:off x="5336805" y="406483"/>
            <a:ext cx="255270" cy="0"/>
          </a:xfrm>
          <a:custGeom>
            <a:avLst/>
            <a:gdLst/>
            <a:ahLst/>
            <a:cxnLst/>
            <a:rect l="l" t="t" r="r" b="b"/>
            <a:pathLst>
              <a:path w="255270">
                <a:moveTo>
                  <a:pt x="0" y="0"/>
                </a:moveTo>
                <a:lnTo>
                  <a:pt x="254838" y="0"/>
                </a:lnTo>
              </a:path>
            </a:pathLst>
          </a:custGeom>
          <a:ln w="12023">
            <a:solidFill>
              <a:srgbClr val="FF0000"/>
            </a:solidFill>
          </a:ln>
        </p:spPr>
        <p:txBody>
          <a:bodyPr wrap="square" lIns="0" tIns="0" rIns="0" bIns="0" rtlCol="0"/>
          <a:lstStyle/>
          <a:p>
            <a:endParaRPr smtClean="0">
              <a:solidFill>
                <a:prstClr val="black"/>
              </a:solidFill>
            </a:endParaRPr>
          </a:p>
        </p:txBody>
      </p:sp>
      <p:sp>
        <p:nvSpPr>
          <p:cNvPr id="383" name="object 383"/>
          <p:cNvSpPr/>
          <p:nvPr/>
        </p:nvSpPr>
        <p:spPr>
          <a:xfrm>
            <a:off x="5702929" y="406483"/>
            <a:ext cx="255270" cy="0"/>
          </a:xfrm>
          <a:custGeom>
            <a:avLst/>
            <a:gdLst/>
            <a:ahLst/>
            <a:cxnLst/>
            <a:rect l="l" t="t" r="r" b="b"/>
            <a:pathLst>
              <a:path w="255270">
                <a:moveTo>
                  <a:pt x="0" y="0"/>
                </a:moveTo>
                <a:lnTo>
                  <a:pt x="254836" y="0"/>
                </a:lnTo>
              </a:path>
            </a:pathLst>
          </a:custGeom>
          <a:ln w="12023">
            <a:solidFill>
              <a:srgbClr val="FF0000"/>
            </a:solidFill>
          </a:ln>
        </p:spPr>
        <p:txBody>
          <a:bodyPr wrap="square" lIns="0" tIns="0" rIns="0" bIns="0" rtlCol="0"/>
          <a:lstStyle/>
          <a:p>
            <a:endParaRPr smtClean="0">
              <a:solidFill>
                <a:prstClr val="black"/>
              </a:solidFill>
            </a:endParaRPr>
          </a:p>
        </p:txBody>
      </p:sp>
      <p:sp>
        <p:nvSpPr>
          <p:cNvPr id="384" name="object 384"/>
          <p:cNvSpPr/>
          <p:nvPr/>
        </p:nvSpPr>
        <p:spPr>
          <a:xfrm>
            <a:off x="6069054" y="406483"/>
            <a:ext cx="255270" cy="0"/>
          </a:xfrm>
          <a:custGeom>
            <a:avLst/>
            <a:gdLst/>
            <a:ahLst/>
            <a:cxnLst/>
            <a:rect l="l" t="t" r="r" b="b"/>
            <a:pathLst>
              <a:path w="255270">
                <a:moveTo>
                  <a:pt x="0" y="0"/>
                </a:moveTo>
                <a:lnTo>
                  <a:pt x="254836" y="0"/>
                </a:lnTo>
              </a:path>
            </a:pathLst>
          </a:custGeom>
          <a:ln w="12023">
            <a:solidFill>
              <a:srgbClr val="FF0000"/>
            </a:solidFill>
          </a:ln>
        </p:spPr>
        <p:txBody>
          <a:bodyPr wrap="square" lIns="0" tIns="0" rIns="0" bIns="0" rtlCol="0"/>
          <a:lstStyle/>
          <a:p>
            <a:endParaRPr smtClean="0">
              <a:solidFill>
                <a:prstClr val="black"/>
              </a:solidFill>
            </a:endParaRPr>
          </a:p>
        </p:txBody>
      </p:sp>
      <p:sp>
        <p:nvSpPr>
          <p:cNvPr id="385" name="object 385"/>
          <p:cNvSpPr/>
          <p:nvPr/>
        </p:nvSpPr>
        <p:spPr>
          <a:xfrm>
            <a:off x="6435178" y="406483"/>
            <a:ext cx="255270" cy="0"/>
          </a:xfrm>
          <a:custGeom>
            <a:avLst/>
            <a:gdLst/>
            <a:ahLst/>
            <a:cxnLst/>
            <a:rect l="l" t="t" r="r" b="b"/>
            <a:pathLst>
              <a:path w="255270">
                <a:moveTo>
                  <a:pt x="0" y="0"/>
                </a:moveTo>
                <a:lnTo>
                  <a:pt x="254836" y="0"/>
                </a:lnTo>
              </a:path>
            </a:pathLst>
          </a:custGeom>
          <a:ln w="12023">
            <a:solidFill>
              <a:srgbClr val="FF0000"/>
            </a:solidFill>
          </a:ln>
        </p:spPr>
        <p:txBody>
          <a:bodyPr wrap="square" lIns="0" tIns="0" rIns="0" bIns="0" rtlCol="0"/>
          <a:lstStyle/>
          <a:p>
            <a:endParaRPr smtClean="0">
              <a:solidFill>
                <a:prstClr val="black"/>
              </a:solidFill>
            </a:endParaRPr>
          </a:p>
        </p:txBody>
      </p:sp>
      <p:sp>
        <p:nvSpPr>
          <p:cNvPr id="386" name="object 386"/>
          <p:cNvSpPr/>
          <p:nvPr/>
        </p:nvSpPr>
        <p:spPr>
          <a:xfrm>
            <a:off x="6801303" y="406483"/>
            <a:ext cx="255270" cy="0"/>
          </a:xfrm>
          <a:custGeom>
            <a:avLst/>
            <a:gdLst/>
            <a:ahLst/>
            <a:cxnLst/>
            <a:rect l="l" t="t" r="r" b="b"/>
            <a:pathLst>
              <a:path w="255270">
                <a:moveTo>
                  <a:pt x="0" y="0"/>
                </a:moveTo>
                <a:lnTo>
                  <a:pt x="254836" y="0"/>
                </a:lnTo>
              </a:path>
            </a:pathLst>
          </a:custGeom>
          <a:ln w="12023">
            <a:solidFill>
              <a:srgbClr val="FF0000"/>
            </a:solidFill>
          </a:ln>
        </p:spPr>
        <p:txBody>
          <a:bodyPr wrap="square" lIns="0" tIns="0" rIns="0" bIns="0" rtlCol="0"/>
          <a:lstStyle/>
          <a:p>
            <a:endParaRPr smtClean="0">
              <a:solidFill>
                <a:prstClr val="black"/>
              </a:solidFill>
            </a:endParaRPr>
          </a:p>
        </p:txBody>
      </p:sp>
      <p:sp>
        <p:nvSpPr>
          <p:cNvPr id="387" name="object 387"/>
          <p:cNvSpPr/>
          <p:nvPr/>
        </p:nvSpPr>
        <p:spPr>
          <a:xfrm>
            <a:off x="7167427" y="406483"/>
            <a:ext cx="255270" cy="0"/>
          </a:xfrm>
          <a:custGeom>
            <a:avLst/>
            <a:gdLst/>
            <a:ahLst/>
            <a:cxnLst/>
            <a:rect l="l" t="t" r="r" b="b"/>
            <a:pathLst>
              <a:path w="255270">
                <a:moveTo>
                  <a:pt x="0" y="0"/>
                </a:moveTo>
                <a:lnTo>
                  <a:pt x="254836" y="0"/>
                </a:lnTo>
              </a:path>
            </a:pathLst>
          </a:custGeom>
          <a:ln w="12023">
            <a:solidFill>
              <a:srgbClr val="FF0000"/>
            </a:solidFill>
          </a:ln>
        </p:spPr>
        <p:txBody>
          <a:bodyPr wrap="square" lIns="0" tIns="0" rIns="0" bIns="0" rtlCol="0"/>
          <a:lstStyle/>
          <a:p>
            <a:endParaRPr smtClean="0">
              <a:solidFill>
                <a:prstClr val="black"/>
              </a:solidFill>
            </a:endParaRPr>
          </a:p>
        </p:txBody>
      </p:sp>
      <p:sp>
        <p:nvSpPr>
          <p:cNvPr id="388" name="object 388"/>
          <p:cNvSpPr/>
          <p:nvPr/>
        </p:nvSpPr>
        <p:spPr>
          <a:xfrm>
            <a:off x="7533552" y="406483"/>
            <a:ext cx="255270" cy="0"/>
          </a:xfrm>
          <a:custGeom>
            <a:avLst/>
            <a:gdLst/>
            <a:ahLst/>
            <a:cxnLst/>
            <a:rect l="l" t="t" r="r" b="b"/>
            <a:pathLst>
              <a:path w="255270">
                <a:moveTo>
                  <a:pt x="0" y="0"/>
                </a:moveTo>
                <a:lnTo>
                  <a:pt x="254836" y="0"/>
                </a:lnTo>
              </a:path>
            </a:pathLst>
          </a:custGeom>
          <a:ln w="12023">
            <a:solidFill>
              <a:srgbClr val="FF0000"/>
            </a:solidFill>
          </a:ln>
        </p:spPr>
        <p:txBody>
          <a:bodyPr wrap="square" lIns="0" tIns="0" rIns="0" bIns="0" rtlCol="0"/>
          <a:lstStyle/>
          <a:p>
            <a:endParaRPr smtClean="0">
              <a:solidFill>
                <a:prstClr val="black"/>
              </a:solidFill>
            </a:endParaRPr>
          </a:p>
        </p:txBody>
      </p:sp>
      <p:sp>
        <p:nvSpPr>
          <p:cNvPr id="389" name="object 389"/>
          <p:cNvSpPr/>
          <p:nvPr/>
        </p:nvSpPr>
        <p:spPr>
          <a:xfrm>
            <a:off x="7899676" y="406483"/>
            <a:ext cx="255270" cy="0"/>
          </a:xfrm>
          <a:custGeom>
            <a:avLst/>
            <a:gdLst/>
            <a:ahLst/>
            <a:cxnLst/>
            <a:rect l="l" t="t" r="r" b="b"/>
            <a:pathLst>
              <a:path w="255270">
                <a:moveTo>
                  <a:pt x="0" y="0"/>
                </a:moveTo>
                <a:lnTo>
                  <a:pt x="254836" y="0"/>
                </a:lnTo>
              </a:path>
            </a:pathLst>
          </a:custGeom>
          <a:ln w="12023">
            <a:solidFill>
              <a:srgbClr val="FF0000"/>
            </a:solidFill>
          </a:ln>
        </p:spPr>
        <p:txBody>
          <a:bodyPr wrap="square" lIns="0" tIns="0" rIns="0" bIns="0" rtlCol="0"/>
          <a:lstStyle/>
          <a:p>
            <a:endParaRPr smtClean="0">
              <a:solidFill>
                <a:prstClr val="black"/>
              </a:solidFill>
            </a:endParaRPr>
          </a:p>
        </p:txBody>
      </p:sp>
      <p:sp>
        <p:nvSpPr>
          <p:cNvPr id="390" name="object 390"/>
          <p:cNvSpPr/>
          <p:nvPr/>
        </p:nvSpPr>
        <p:spPr>
          <a:xfrm>
            <a:off x="8188688" y="401106"/>
            <a:ext cx="0" cy="255270"/>
          </a:xfrm>
          <a:custGeom>
            <a:avLst/>
            <a:gdLst/>
            <a:ahLst/>
            <a:cxnLst/>
            <a:rect l="l" t="t" r="r" b="b"/>
            <a:pathLst>
              <a:path h="255270">
                <a:moveTo>
                  <a:pt x="0" y="0"/>
                </a:moveTo>
                <a:lnTo>
                  <a:pt x="0" y="254711"/>
                </a:lnTo>
              </a:path>
            </a:pathLst>
          </a:custGeom>
          <a:ln w="12028">
            <a:solidFill>
              <a:srgbClr val="FF0000"/>
            </a:solidFill>
          </a:ln>
        </p:spPr>
        <p:txBody>
          <a:bodyPr wrap="square" lIns="0" tIns="0" rIns="0" bIns="0" rtlCol="0"/>
          <a:lstStyle/>
          <a:p>
            <a:endParaRPr smtClean="0">
              <a:solidFill>
                <a:prstClr val="black"/>
              </a:solidFill>
            </a:endParaRPr>
          </a:p>
        </p:txBody>
      </p:sp>
      <p:sp>
        <p:nvSpPr>
          <p:cNvPr id="391" name="object 391"/>
          <p:cNvSpPr/>
          <p:nvPr/>
        </p:nvSpPr>
        <p:spPr>
          <a:xfrm>
            <a:off x="8188688" y="767033"/>
            <a:ext cx="0" cy="255270"/>
          </a:xfrm>
          <a:custGeom>
            <a:avLst/>
            <a:gdLst/>
            <a:ahLst/>
            <a:cxnLst/>
            <a:rect l="l" t="t" r="r" b="b"/>
            <a:pathLst>
              <a:path h="255269">
                <a:moveTo>
                  <a:pt x="0" y="0"/>
                </a:moveTo>
                <a:lnTo>
                  <a:pt x="0" y="254709"/>
                </a:lnTo>
              </a:path>
            </a:pathLst>
          </a:custGeom>
          <a:ln w="12028">
            <a:solidFill>
              <a:srgbClr val="FF0000"/>
            </a:solidFill>
          </a:ln>
        </p:spPr>
        <p:txBody>
          <a:bodyPr wrap="square" lIns="0" tIns="0" rIns="0" bIns="0" rtlCol="0"/>
          <a:lstStyle/>
          <a:p>
            <a:endParaRPr smtClean="0">
              <a:solidFill>
                <a:prstClr val="black"/>
              </a:solidFill>
            </a:endParaRPr>
          </a:p>
        </p:txBody>
      </p:sp>
      <p:sp>
        <p:nvSpPr>
          <p:cNvPr id="392" name="object 392"/>
          <p:cNvSpPr/>
          <p:nvPr/>
        </p:nvSpPr>
        <p:spPr>
          <a:xfrm>
            <a:off x="8188688" y="1132958"/>
            <a:ext cx="0" cy="255270"/>
          </a:xfrm>
          <a:custGeom>
            <a:avLst/>
            <a:gdLst/>
            <a:ahLst/>
            <a:cxnLst/>
            <a:rect l="l" t="t" r="r" b="b"/>
            <a:pathLst>
              <a:path h="255269">
                <a:moveTo>
                  <a:pt x="0" y="0"/>
                </a:moveTo>
                <a:lnTo>
                  <a:pt x="0" y="254711"/>
                </a:lnTo>
              </a:path>
            </a:pathLst>
          </a:custGeom>
          <a:ln w="12028">
            <a:solidFill>
              <a:srgbClr val="FF0000"/>
            </a:solidFill>
          </a:ln>
        </p:spPr>
        <p:txBody>
          <a:bodyPr wrap="square" lIns="0" tIns="0" rIns="0" bIns="0" rtlCol="0"/>
          <a:lstStyle/>
          <a:p>
            <a:endParaRPr smtClean="0">
              <a:solidFill>
                <a:prstClr val="black"/>
              </a:solidFill>
            </a:endParaRPr>
          </a:p>
        </p:txBody>
      </p:sp>
      <p:sp>
        <p:nvSpPr>
          <p:cNvPr id="393" name="object 393"/>
          <p:cNvSpPr/>
          <p:nvPr/>
        </p:nvSpPr>
        <p:spPr>
          <a:xfrm>
            <a:off x="8188688" y="1498883"/>
            <a:ext cx="0" cy="255270"/>
          </a:xfrm>
          <a:custGeom>
            <a:avLst/>
            <a:gdLst/>
            <a:ahLst/>
            <a:cxnLst/>
            <a:rect l="l" t="t" r="r" b="b"/>
            <a:pathLst>
              <a:path h="255269">
                <a:moveTo>
                  <a:pt x="0" y="0"/>
                </a:moveTo>
                <a:lnTo>
                  <a:pt x="0" y="254711"/>
                </a:lnTo>
              </a:path>
            </a:pathLst>
          </a:custGeom>
          <a:ln w="12028">
            <a:solidFill>
              <a:srgbClr val="FF0000"/>
            </a:solidFill>
          </a:ln>
        </p:spPr>
        <p:txBody>
          <a:bodyPr wrap="square" lIns="0" tIns="0" rIns="0" bIns="0" rtlCol="0"/>
          <a:lstStyle/>
          <a:p>
            <a:endParaRPr smtClean="0">
              <a:solidFill>
                <a:prstClr val="black"/>
              </a:solidFill>
            </a:endParaRPr>
          </a:p>
        </p:txBody>
      </p:sp>
      <p:sp>
        <p:nvSpPr>
          <p:cNvPr id="394" name="object 394"/>
          <p:cNvSpPr/>
          <p:nvPr/>
        </p:nvSpPr>
        <p:spPr>
          <a:xfrm>
            <a:off x="8188688" y="1864809"/>
            <a:ext cx="0" cy="255270"/>
          </a:xfrm>
          <a:custGeom>
            <a:avLst/>
            <a:gdLst/>
            <a:ahLst/>
            <a:cxnLst/>
            <a:rect l="l" t="t" r="r" b="b"/>
            <a:pathLst>
              <a:path h="255269">
                <a:moveTo>
                  <a:pt x="0" y="0"/>
                </a:moveTo>
                <a:lnTo>
                  <a:pt x="0" y="254709"/>
                </a:lnTo>
              </a:path>
            </a:pathLst>
          </a:custGeom>
          <a:ln w="12028">
            <a:solidFill>
              <a:srgbClr val="FF0000"/>
            </a:solidFill>
          </a:ln>
        </p:spPr>
        <p:txBody>
          <a:bodyPr wrap="square" lIns="0" tIns="0" rIns="0" bIns="0" rtlCol="0"/>
          <a:lstStyle/>
          <a:p>
            <a:endParaRPr smtClean="0">
              <a:solidFill>
                <a:prstClr val="black"/>
              </a:solidFill>
            </a:endParaRPr>
          </a:p>
        </p:txBody>
      </p:sp>
      <p:sp>
        <p:nvSpPr>
          <p:cNvPr id="395" name="object 395"/>
          <p:cNvSpPr/>
          <p:nvPr/>
        </p:nvSpPr>
        <p:spPr>
          <a:xfrm>
            <a:off x="8188688" y="2230734"/>
            <a:ext cx="0" cy="255270"/>
          </a:xfrm>
          <a:custGeom>
            <a:avLst/>
            <a:gdLst/>
            <a:ahLst/>
            <a:cxnLst/>
            <a:rect l="l" t="t" r="r" b="b"/>
            <a:pathLst>
              <a:path h="255269">
                <a:moveTo>
                  <a:pt x="0" y="0"/>
                </a:moveTo>
                <a:lnTo>
                  <a:pt x="0" y="254711"/>
                </a:lnTo>
              </a:path>
            </a:pathLst>
          </a:custGeom>
          <a:ln w="12028">
            <a:solidFill>
              <a:srgbClr val="FF0000"/>
            </a:solidFill>
          </a:ln>
        </p:spPr>
        <p:txBody>
          <a:bodyPr wrap="square" lIns="0" tIns="0" rIns="0" bIns="0" rtlCol="0"/>
          <a:lstStyle/>
          <a:p>
            <a:endParaRPr smtClean="0">
              <a:solidFill>
                <a:prstClr val="black"/>
              </a:solidFill>
            </a:endParaRPr>
          </a:p>
        </p:txBody>
      </p:sp>
      <p:sp>
        <p:nvSpPr>
          <p:cNvPr id="396" name="object 396"/>
          <p:cNvSpPr/>
          <p:nvPr/>
        </p:nvSpPr>
        <p:spPr>
          <a:xfrm>
            <a:off x="8188688" y="2596661"/>
            <a:ext cx="0" cy="255270"/>
          </a:xfrm>
          <a:custGeom>
            <a:avLst/>
            <a:gdLst/>
            <a:ahLst/>
            <a:cxnLst/>
            <a:rect l="l" t="t" r="r" b="b"/>
            <a:pathLst>
              <a:path h="255269">
                <a:moveTo>
                  <a:pt x="0" y="0"/>
                </a:moveTo>
                <a:lnTo>
                  <a:pt x="0" y="254709"/>
                </a:lnTo>
              </a:path>
            </a:pathLst>
          </a:custGeom>
          <a:ln w="12028">
            <a:solidFill>
              <a:srgbClr val="FF0000"/>
            </a:solidFill>
          </a:ln>
        </p:spPr>
        <p:txBody>
          <a:bodyPr wrap="square" lIns="0" tIns="0" rIns="0" bIns="0" rtlCol="0"/>
          <a:lstStyle/>
          <a:p>
            <a:endParaRPr smtClean="0">
              <a:solidFill>
                <a:prstClr val="black"/>
              </a:solidFill>
            </a:endParaRPr>
          </a:p>
        </p:txBody>
      </p:sp>
      <p:sp>
        <p:nvSpPr>
          <p:cNvPr id="397" name="object 397"/>
          <p:cNvSpPr/>
          <p:nvPr/>
        </p:nvSpPr>
        <p:spPr>
          <a:xfrm>
            <a:off x="8188688" y="2962586"/>
            <a:ext cx="0" cy="255270"/>
          </a:xfrm>
          <a:custGeom>
            <a:avLst/>
            <a:gdLst/>
            <a:ahLst/>
            <a:cxnLst/>
            <a:rect l="l" t="t" r="r" b="b"/>
            <a:pathLst>
              <a:path h="255269">
                <a:moveTo>
                  <a:pt x="0" y="0"/>
                </a:moveTo>
                <a:lnTo>
                  <a:pt x="0" y="254711"/>
                </a:lnTo>
              </a:path>
            </a:pathLst>
          </a:custGeom>
          <a:ln w="12028">
            <a:solidFill>
              <a:srgbClr val="FF0000"/>
            </a:solidFill>
          </a:ln>
        </p:spPr>
        <p:txBody>
          <a:bodyPr wrap="square" lIns="0" tIns="0" rIns="0" bIns="0" rtlCol="0"/>
          <a:lstStyle/>
          <a:p>
            <a:endParaRPr smtClean="0">
              <a:solidFill>
                <a:prstClr val="black"/>
              </a:solidFill>
            </a:endParaRPr>
          </a:p>
        </p:txBody>
      </p:sp>
      <p:sp>
        <p:nvSpPr>
          <p:cNvPr id="398" name="object 398"/>
          <p:cNvSpPr/>
          <p:nvPr/>
        </p:nvSpPr>
        <p:spPr>
          <a:xfrm>
            <a:off x="8188688" y="3328523"/>
            <a:ext cx="0" cy="255270"/>
          </a:xfrm>
          <a:custGeom>
            <a:avLst/>
            <a:gdLst/>
            <a:ahLst/>
            <a:cxnLst/>
            <a:rect l="l" t="t" r="r" b="b"/>
            <a:pathLst>
              <a:path h="255270">
                <a:moveTo>
                  <a:pt x="0" y="0"/>
                </a:moveTo>
                <a:lnTo>
                  <a:pt x="0" y="254698"/>
                </a:lnTo>
              </a:path>
            </a:pathLst>
          </a:custGeom>
          <a:ln w="12028">
            <a:solidFill>
              <a:srgbClr val="FF0000"/>
            </a:solidFill>
          </a:ln>
        </p:spPr>
        <p:txBody>
          <a:bodyPr wrap="square" lIns="0" tIns="0" rIns="0" bIns="0" rtlCol="0"/>
          <a:lstStyle/>
          <a:p>
            <a:endParaRPr smtClean="0">
              <a:solidFill>
                <a:prstClr val="black"/>
              </a:solidFill>
            </a:endParaRPr>
          </a:p>
        </p:txBody>
      </p:sp>
      <p:sp>
        <p:nvSpPr>
          <p:cNvPr id="399" name="object 399"/>
          <p:cNvSpPr/>
          <p:nvPr/>
        </p:nvSpPr>
        <p:spPr>
          <a:xfrm>
            <a:off x="8188688" y="3694448"/>
            <a:ext cx="0" cy="255270"/>
          </a:xfrm>
          <a:custGeom>
            <a:avLst/>
            <a:gdLst/>
            <a:ahLst/>
            <a:cxnLst/>
            <a:rect l="l" t="t" r="r" b="b"/>
            <a:pathLst>
              <a:path h="255270">
                <a:moveTo>
                  <a:pt x="0" y="0"/>
                </a:moveTo>
                <a:lnTo>
                  <a:pt x="0" y="254698"/>
                </a:lnTo>
              </a:path>
            </a:pathLst>
          </a:custGeom>
          <a:ln w="12028">
            <a:solidFill>
              <a:srgbClr val="FF0000"/>
            </a:solidFill>
          </a:ln>
        </p:spPr>
        <p:txBody>
          <a:bodyPr wrap="square" lIns="0" tIns="0" rIns="0" bIns="0" rtlCol="0"/>
          <a:lstStyle/>
          <a:p>
            <a:endParaRPr smtClean="0">
              <a:solidFill>
                <a:prstClr val="black"/>
              </a:solidFill>
            </a:endParaRPr>
          </a:p>
        </p:txBody>
      </p:sp>
      <p:sp>
        <p:nvSpPr>
          <p:cNvPr id="400" name="object 400"/>
          <p:cNvSpPr/>
          <p:nvPr/>
        </p:nvSpPr>
        <p:spPr>
          <a:xfrm>
            <a:off x="8188688" y="4060375"/>
            <a:ext cx="0" cy="255270"/>
          </a:xfrm>
          <a:custGeom>
            <a:avLst/>
            <a:gdLst/>
            <a:ahLst/>
            <a:cxnLst/>
            <a:rect l="l" t="t" r="r" b="b"/>
            <a:pathLst>
              <a:path h="255270">
                <a:moveTo>
                  <a:pt x="0" y="0"/>
                </a:moveTo>
                <a:lnTo>
                  <a:pt x="0" y="254698"/>
                </a:lnTo>
              </a:path>
            </a:pathLst>
          </a:custGeom>
          <a:ln w="12028">
            <a:solidFill>
              <a:srgbClr val="FF0000"/>
            </a:solidFill>
          </a:ln>
        </p:spPr>
        <p:txBody>
          <a:bodyPr wrap="square" lIns="0" tIns="0" rIns="0" bIns="0" rtlCol="0"/>
          <a:lstStyle/>
          <a:p>
            <a:endParaRPr smtClean="0">
              <a:solidFill>
                <a:prstClr val="black"/>
              </a:solidFill>
            </a:endParaRPr>
          </a:p>
        </p:txBody>
      </p:sp>
      <p:sp>
        <p:nvSpPr>
          <p:cNvPr id="401" name="object 401"/>
          <p:cNvSpPr/>
          <p:nvPr/>
        </p:nvSpPr>
        <p:spPr>
          <a:xfrm>
            <a:off x="8188688" y="4426300"/>
            <a:ext cx="0" cy="255270"/>
          </a:xfrm>
          <a:custGeom>
            <a:avLst/>
            <a:gdLst/>
            <a:ahLst/>
            <a:cxnLst/>
            <a:rect l="l" t="t" r="r" b="b"/>
            <a:pathLst>
              <a:path h="255270">
                <a:moveTo>
                  <a:pt x="0" y="0"/>
                </a:moveTo>
                <a:lnTo>
                  <a:pt x="0" y="254698"/>
                </a:lnTo>
              </a:path>
            </a:pathLst>
          </a:custGeom>
          <a:ln w="12028">
            <a:solidFill>
              <a:srgbClr val="FF0000"/>
            </a:solidFill>
          </a:ln>
        </p:spPr>
        <p:txBody>
          <a:bodyPr wrap="square" lIns="0" tIns="0" rIns="0" bIns="0" rtlCol="0"/>
          <a:lstStyle/>
          <a:p>
            <a:endParaRPr smtClean="0">
              <a:solidFill>
                <a:prstClr val="black"/>
              </a:solidFill>
            </a:endParaRPr>
          </a:p>
        </p:txBody>
      </p:sp>
      <p:sp>
        <p:nvSpPr>
          <p:cNvPr id="402" name="object 402"/>
          <p:cNvSpPr/>
          <p:nvPr/>
        </p:nvSpPr>
        <p:spPr>
          <a:xfrm>
            <a:off x="8188688" y="4792225"/>
            <a:ext cx="0" cy="255270"/>
          </a:xfrm>
          <a:custGeom>
            <a:avLst/>
            <a:gdLst/>
            <a:ahLst/>
            <a:cxnLst/>
            <a:rect l="l" t="t" r="r" b="b"/>
            <a:pathLst>
              <a:path h="255270">
                <a:moveTo>
                  <a:pt x="0" y="0"/>
                </a:moveTo>
                <a:lnTo>
                  <a:pt x="0" y="254699"/>
                </a:lnTo>
              </a:path>
            </a:pathLst>
          </a:custGeom>
          <a:ln w="12028">
            <a:solidFill>
              <a:srgbClr val="FF0000"/>
            </a:solidFill>
          </a:ln>
        </p:spPr>
        <p:txBody>
          <a:bodyPr wrap="square" lIns="0" tIns="0" rIns="0" bIns="0" rtlCol="0"/>
          <a:lstStyle/>
          <a:p>
            <a:endParaRPr smtClean="0">
              <a:solidFill>
                <a:prstClr val="black"/>
              </a:solidFill>
            </a:endParaRPr>
          </a:p>
        </p:txBody>
      </p:sp>
      <p:sp>
        <p:nvSpPr>
          <p:cNvPr id="403" name="object 403"/>
          <p:cNvSpPr/>
          <p:nvPr/>
        </p:nvSpPr>
        <p:spPr>
          <a:xfrm>
            <a:off x="8188688" y="5158151"/>
            <a:ext cx="0" cy="255270"/>
          </a:xfrm>
          <a:custGeom>
            <a:avLst/>
            <a:gdLst/>
            <a:ahLst/>
            <a:cxnLst/>
            <a:rect l="l" t="t" r="r" b="b"/>
            <a:pathLst>
              <a:path h="255270">
                <a:moveTo>
                  <a:pt x="0" y="0"/>
                </a:moveTo>
                <a:lnTo>
                  <a:pt x="0" y="254698"/>
                </a:lnTo>
              </a:path>
            </a:pathLst>
          </a:custGeom>
          <a:ln w="12028">
            <a:solidFill>
              <a:srgbClr val="FF0000"/>
            </a:solidFill>
          </a:ln>
        </p:spPr>
        <p:txBody>
          <a:bodyPr wrap="square" lIns="0" tIns="0" rIns="0" bIns="0" rtlCol="0"/>
          <a:lstStyle/>
          <a:p>
            <a:endParaRPr smtClean="0">
              <a:solidFill>
                <a:prstClr val="black"/>
              </a:solidFill>
            </a:endParaRPr>
          </a:p>
        </p:txBody>
      </p:sp>
      <p:sp>
        <p:nvSpPr>
          <p:cNvPr id="404" name="object 404"/>
          <p:cNvSpPr/>
          <p:nvPr/>
        </p:nvSpPr>
        <p:spPr>
          <a:xfrm>
            <a:off x="8188688" y="5524077"/>
            <a:ext cx="0" cy="255270"/>
          </a:xfrm>
          <a:custGeom>
            <a:avLst/>
            <a:gdLst/>
            <a:ahLst/>
            <a:cxnLst/>
            <a:rect l="l" t="t" r="r" b="b"/>
            <a:pathLst>
              <a:path h="255270">
                <a:moveTo>
                  <a:pt x="0" y="0"/>
                </a:moveTo>
                <a:lnTo>
                  <a:pt x="0" y="254698"/>
                </a:lnTo>
              </a:path>
            </a:pathLst>
          </a:custGeom>
          <a:ln w="12028">
            <a:solidFill>
              <a:srgbClr val="FF0000"/>
            </a:solidFill>
          </a:ln>
        </p:spPr>
        <p:txBody>
          <a:bodyPr wrap="square" lIns="0" tIns="0" rIns="0" bIns="0" rtlCol="0"/>
          <a:lstStyle/>
          <a:p>
            <a:endParaRPr smtClean="0">
              <a:solidFill>
                <a:prstClr val="black"/>
              </a:solidFill>
            </a:endParaRPr>
          </a:p>
        </p:txBody>
      </p:sp>
      <p:sp>
        <p:nvSpPr>
          <p:cNvPr id="405" name="object 405"/>
          <p:cNvSpPr/>
          <p:nvPr/>
        </p:nvSpPr>
        <p:spPr>
          <a:xfrm>
            <a:off x="8188688" y="5890003"/>
            <a:ext cx="0" cy="255270"/>
          </a:xfrm>
          <a:custGeom>
            <a:avLst/>
            <a:gdLst/>
            <a:ahLst/>
            <a:cxnLst/>
            <a:rect l="l" t="t" r="r" b="b"/>
            <a:pathLst>
              <a:path h="255270">
                <a:moveTo>
                  <a:pt x="0" y="0"/>
                </a:moveTo>
                <a:lnTo>
                  <a:pt x="0" y="254698"/>
                </a:lnTo>
              </a:path>
            </a:pathLst>
          </a:custGeom>
          <a:ln w="12028">
            <a:solidFill>
              <a:srgbClr val="FF0000"/>
            </a:solidFill>
          </a:ln>
        </p:spPr>
        <p:txBody>
          <a:bodyPr wrap="square" lIns="0" tIns="0" rIns="0" bIns="0" rtlCol="0"/>
          <a:lstStyle/>
          <a:p>
            <a:endParaRPr smtClean="0">
              <a:solidFill>
                <a:prstClr val="black"/>
              </a:solidFill>
            </a:endParaRPr>
          </a:p>
        </p:txBody>
      </p:sp>
      <p:sp>
        <p:nvSpPr>
          <p:cNvPr id="406" name="object 406"/>
          <p:cNvSpPr/>
          <p:nvPr/>
        </p:nvSpPr>
        <p:spPr>
          <a:xfrm>
            <a:off x="8188688" y="6255928"/>
            <a:ext cx="0" cy="255270"/>
          </a:xfrm>
          <a:custGeom>
            <a:avLst/>
            <a:gdLst/>
            <a:ahLst/>
            <a:cxnLst/>
            <a:rect l="l" t="t" r="r" b="b"/>
            <a:pathLst>
              <a:path h="255270">
                <a:moveTo>
                  <a:pt x="0" y="0"/>
                </a:moveTo>
                <a:lnTo>
                  <a:pt x="0" y="254698"/>
                </a:lnTo>
              </a:path>
            </a:pathLst>
          </a:custGeom>
          <a:ln w="12028">
            <a:solidFill>
              <a:srgbClr val="FF0000"/>
            </a:solidFill>
          </a:ln>
        </p:spPr>
        <p:txBody>
          <a:bodyPr wrap="square" lIns="0" tIns="0" rIns="0" bIns="0" rtlCol="0"/>
          <a:lstStyle/>
          <a:p>
            <a:endParaRPr smtClean="0">
              <a:solidFill>
                <a:prstClr val="black"/>
              </a:solidFill>
            </a:endParaRPr>
          </a:p>
        </p:txBody>
      </p:sp>
      <p:sp>
        <p:nvSpPr>
          <p:cNvPr id="407" name="object 407"/>
          <p:cNvSpPr/>
          <p:nvPr/>
        </p:nvSpPr>
        <p:spPr>
          <a:xfrm>
            <a:off x="8188688" y="6621853"/>
            <a:ext cx="0" cy="255270"/>
          </a:xfrm>
          <a:custGeom>
            <a:avLst/>
            <a:gdLst/>
            <a:ahLst/>
            <a:cxnLst/>
            <a:rect l="l" t="t" r="r" b="b"/>
            <a:pathLst>
              <a:path h="255270">
                <a:moveTo>
                  <a:pt x="0" y="0"/>
                </a:moveTo>
                <a:lnTo>
                  <a:pt x="0" y="254699"/>
                </a:lnTo>
              </a:path>
            </a:pathLst>
          </a:custGeom>
          <a:ln w="12028">
            <a:solidFill>
              <a:srgbClr val="FF0000"/>
            </a:solidFill>
          </a:ln>
        </p:spPr>
        <p:txBody>
          <a:bodyPr wrap="square" lIns="0" tIns="0" rIns="0" bIns="0" rtlCol="0"/>
          <a:lstStyle/>
          <a:p>
            <a:endParaRPr smtClean="0">
              <a:solidFill>
                <a:prstClr val="black"/>
              </a:solidFill>
            </a:endParaRPr>
          </a:p>
        </p:txBody>
      </p:sp>
      <p:sp>
        <p:nvSpPr>
          <p:cNvPr id="408" name="object 408"/>
          <p:cNvSpPr/>
          <p:nvPr/>
        </p:nvSpPr>
        <p:spPr>
          <a:xfrm>
            <a:off x="8188688" y="6987779"/>
            <a:ext cx="0" cy="255270"/>
          </a:xfrm>
          <a:custGeom>
            <a:avLst/>
            <a:gdLst/>
            <a:ahLst/>
            <a:cxnLst/>
            <a:rect l="l" t="t" r="r" b="b"/>
            <a:pathLst>
              <a:path h="255270">
                <a:moveTo>
                  <a:pt x="0" y="0"/>
                </a:moveTo>
                <a:lnTo>
                  <a:pt x="0" y="254698"/>
                </a:lnTo>
              </a:path>
            </a:pathLst>
          </a:custGeom>
          <a:ln w="12028">
            <a:solidFill>
              <a:srgbClr val="FF0000"/>
            </a:solidFill>
          </a:ln>
        </p:spPr>
        <p:txBody>
          <a:bodyPr wrap="square" lIns="0" tIns="0" rIns="0" bIns="0" rtlCol="0"/>
          <a:lstStyle/>
          <a:p>
            <a:endParaRPr smtClean="0">
              <a:solidFill>
                <a:prstClr val="black"/>
              </a:solidFill>
            </a:endParaRPr>
          </a:p>
        </p:txBody>
      </p:sp>
      <p:sp>
        <p:nvSpPr>
          <p:cNvPr id="409" name="object 409"/>
          <p:cNvSpPr/>
          <p:nvPr/>
        </p:nvSpPr>
        <p:spPr>
          <a:xfrm>
            <a:off x="8188688" y="7353705"/>
            <a:ext cx="0" cy="255270"/>
          </a:xfrm>
          <a:custGeom>
            <a:avLst/>
            <a:gdLst/>
            <a:ahLst/>
            <a:cxnLst/>
            <a:rect l="l" t="t" r="r" b="b"/>
            <a:pathLst>
              <a:path h="255270">
                <a:moveTo>
                  <a:pt x="0" y="0"/>
                </a:moveTo>
                <a:lnTo>
                  <a:pt x="0" y="254698"/>
                </a:lnTo>
              </a:path>
            </a:pathLst>
          </a:custGeom>
          <a:ln w="12028">
            <a:solidFill>
              <a:srgbClr val="FF0000"/>
            </a:solidFill>
          </a:ln>
        </p:spPr>
        <p:txBody>
          <a:bodyPr wrap="square" lIns="0" tIns="0" rIns="0" bIns="0" rtlCol="0"/>
          <a:lstStyle/>
          <a:p>
            <a:endParaRPr smtClean="0">
              <a:solidFill>
                <a:prstClr val="black"/>
              </a:solidFill>
            </a:endParaRPr>
          </a:p>
        </p:txBody>
      </p:sp>
      <p:sp>
        <p:nvSpPr>
          <p:cNvPr id="410" name="object 410"/>
          <p:cNvSpPr/>
          <p:nvPr/>
        </p:nvSpPr>
        <p:spPr>
          <a:xfrm>
            <a:off x="8188688" y="7719631"/>
            <a:ext cx="0" cy="255270"/>
          </a:xfrm>
          <a:custGeom>
            <a:avLst/>
            <a:gdLst/>
            <a:ahLst/>
            <a:cxnLst/>
            <a:rect l="l" t="t" r="r" b="b"/>
            <a:pathLst>
              <a:path h="255270">
                <a:moveTo>
                  <a:pt x="0" y="0"/>
                </a:moveTo>
                <a:lnTo>
                  <a:pt x="0" y="254698"/>
                </a:lnTo>
              </a:path>
            </a:pathLst>
          </a:custGeom>
          <a:ln w="12028">
            <a:solidFill>
              <a:srgbClr val="FF0000"/>
            </a:solidFill>
          </a:ln>
        </p:spPr>
        <p:txBody>
          <a:bodyPr wrap="square" lIns="0" tIns="0" rIns="0" bIns="0" rtlCol="0"/>
          <a:lstStyle/>
          <a:p>
            <a:endParaRPr smtClean="0">
              <a:solidFill>
                <a:prstClr val="black"/>
              </a:solidFill>
            </a:endParaRPr>
          </a:p>
        </p:txBody>
      </p:sp>
      <p:sp>
        <p:nvSpPr>
          <p:cNvPr id="411" name="object 411"/>
          <p:cNvSpPr/>
          <p:nvPr/>
        </p:nvSpPr>
        <p:spPr>
          <a:xfrm>
            <a:off x="8188688" y="8085557"/>
            <a:ext cx="0" cy="255270"/>
          </a:xfrm>
          <a:custGeom>
            <a:avLst/>
            <a:gdLst/>
            <a:ahLst/>
            <a:cxnLst/>
            <a:rect l="l" t="t" r="r" b="b"/>
            <a:pathLst>
              <a:path h="255270">
                <a:moveTo>
                  <a:pt x="0" y="0"/>
                </a:moveTo>
                <a:lnTo>
                  <a:pt x="0" y="254698"/>
                </a:lnTo>
              </a:path>
            </a:pathLst>
          </a:custGeom>
          <a:ln w="12028">
            <a:solidFill>
              <a:srgbClr val="FF0000"/>
            </a:solidFill>
          </a:ln>
        </p:spPr>
        <p:txBody>
          <a:bodyPr wrap="square" lIns="0" tIns="0" rIns="0" bIns="0" rtlCol="0"/>
          <a:lstStyle/>
          <a:p>
            <a:endParaRPr smtClean="0">
              <a:solidFill>
                <a:prstClr val="black"/>
              </a:solidFill>
            </a:endParaRPr>
          </a:p>
        </p:txBody>
      </p:sp>
      <p:sp>
        <p:nvSpPr>
          <p:cNvPr id="412" name="object 412"/>
          <p:cNvSpPr/>
          <p:nvPr/>
        </p:nvSpPr>
        <p:spPr>
          <a:xfrm>
            <a:off x="8188688" y="8451483"/>
            <a:ext cx="0" cy="255270"/>
          </a:xfrm>
          <a:custGeom>
            <a:avLst/>
            <a:gdLst/>
            <a:ahLst/>
            <a:cxnLst/>
            <a:rect l="l" t="t" r="r" b="b"/>
            <a:pathLst>
              <a:path h="255270">
                <a:moveTo>
                  <a:pt x="0" y="0"/>
                </a:moveTo>
                <a:lnTo>
                  <a:pt x="0" y="254698"/>
                </a:lnTo>
              </a:path>
            </a:pathLst>
          </a:custGeom>
          <a:ln w="12028">
            <a:solidFill>
              <a:srgbClr val="FF0000"/>
            </a:solidFill>
          </a:ln>
        </p:spPr>
        <p:txBody>
          <a:bodyPr wrap="square" lIns="0" tIns="0" rIns="0" bIns="0" rtlCol="0"/>
          <a:lstStyle/>
          <a:p>
            <a:endParaRPr smtClean="0">
              <a:solidFill>
                <a:prstClr val="black"/>
              </a:solidFill>
            </a:endParaRPr>
          </a:p>
        </p:txBody>
      </p:sp>
      <p:sp>
        <p:nvSpPr>
          <p:cNvPr id="413" name="object 413"/>
          <p:cNvSpPr/>
          <p:nvPr/>
        </p:nvSpPr>
        <p:spPr>
          <a:xfrm>
            <a:off x="8188688" y="8817408"/>
            <a:ext cx="0" cy="255270"/>
          </a:xfrm>
          <a:custGeom>
            <a:avLst/>
            <a:gdLst/>
            <a:ahLst/>
            <a:cxnLst/>
            <a:rect l="l" t="t" r="r" b="b"/>
            <a:pathLst>
              <a:path h="255270">
                <a:moveTo>
                  <a:pt x="0" y="0"/>
                </a:moveTo>
                <a:lnTo>
                  <a:pt x="0" y="254698"/>
                </a:lnTo>
              </a:path>
            </a:pathLst>
          </a:custGeom>
          <a:ln w="12028">
            <a:solidFill>
              <a:srgbClr val="FF0000"/>
            </a:solidFill>
          </a:ln>
        </p:spPr>
        <p:txBody>
          <a:bodyPr wrap="square" lIns="0" tIns="0" rIns="0" bIns="0" rtlCol="0"/>
          <a:lstStyle/>
          <a:p>
            <a:endParaRPr smtClean="0">
              <a:solidFill>
                <a:prstClr val="black"/>
              </a:solidFill>
            </a:endParaRPr>
          </a:p>
        </p:txBody>
      </p:sp>
      <p:sp>
        <p:nvSpPr>
          <p:cNvPr id="414" name="object 414"/>
          <p:cNvSpPr/>
          <p:nvPr/>
        </p:nvSpPr>
        <p:spPr>
          <a:xfrm>
            <a:off x="8188688" y="9183334"/>
            <a:ext cx="0" cy="121920"/>
          </a:xfrm>
          <a:custGeom>
            <a:avLst/>
            <a:gdLst/>
            <a:ahLst/>
            <a:cxnLst/>
            <a:rect l="l" t="t" r="r" b="b"/>
            <a:pathLst>
              <a:path h="121920">
                <a:moveTo>
                  <a:pt x="0" y="0"/>
                </a:moveTo>
                <a:lnTo>
                  <a:pt x="0" y="121429"/>
                </a:lnTo>
              </a:path>
            </a:pathLst>
          </a:custGeom>
          <a:ln w="12028">
            <a:solidFill>
              <a:srgbClr val="FF0000"/>
            </a:solidFill>
          </a:ln>
        </p:spPr>
        <p:txBody>
          <a:bodyPr wrap="square" lIns="0" tIns="0" rIns="0" bIns="0" rtlCol="0"/>
          <a:lstStyle/>
          <a:p>
            <a:endParaRPr smtClean="0">
              <a:solidFill>
                <a:prstClr val="black"/>
              </a:solidFill>
            </a:endParaRPr>
          </a:p>
        </p:txBody>
      </p:sp>
      <p:sp>
        <p:nvSpPr>
          <p:cNvPr id="415" name="object 415"/>
          <p:cNvSpPr/>
          <p:nvPr/>
        </p:nvSpPr>
        <p:spPr>
          <a:xfrm>
            <a:off x="7939230" y="9299387"/>
            <a:ext cx="255270" cy="0"/>
          </a:xfrm>
          <a:custGeom>
            <a:avLst/>
            <a:gdLst/>
            <a:ahLst/>
            <a:cxnLst/>
            <a:rect l="l" t="t" r="r" b="b"/>
            <a:pathLst>
              <a:path w="255270">
                <a:moveTo>
                  <a:pt x="0" y="0"/>
                </a:moveTo>
                <a:lnTo>
                  <a:pt x="254836" y="0"/>
                </a:lnTo>
              </a:path>
            </a:pathLst>
          </a:custGeom>
          <a:ln w="12022">
            <a:solidFill>
              <a:srgbClr val="FF0000"/>
            </a:solidFill>
          </a:ln>
        </p:spPr>
        <p:txBody>
          <a:bodyPr wrap="square" lIns="0" tIns="0" rIns="0" bIns="0" rtlCol="0"/>
          <a:lstStyle/>
          <a:p>
            <a:endParaRPr smtClean="0">
              <a:solidFill>
                <a:prstClr val="black"/>
              </a:solidFill>
            </a:endParaRPr>
          </a:p>
        </p:txBody>
      </p:sp>
      <p:sp>
        <p:nvSpPr>
          <p:cNvPr id="416" name="object 416"/>
          <p:cNvSpPr/>
          <p:nvPr/>
        </p:nvSpPr>
        <p:spPr>
          <a:xfrm>
            <a:off x="7573106" y="9299387"/>
            <a:ext cx="255270" cy="0"/>
          </a:xfrm>
          <a:custGeom>
            <a:avLst/>
            <a:gdLst/>
            <a:ahLst/>
            <a:cxnLst/>
            <a:rect l="l" t="t" r="r" b="b"/>
            <a:pathLst>
              <a:path w="255270">
                <a:moveTo>
                  <a:pt x="0" y="0"/>
                </a:moveTo>
                <a:lnTo>
                  <a:pt x="254836" y="0"/>
                </a:lnTo>
              </a:path>
            </a:pathLst>
          </a:custGeom>
          <a:ln w="12022">
            <a:solidFill>
              <a:srgbClr val="FF0000"/>
            </a:solidFill>
          </a:ln>
        </p:spPr>
        <p:txBody>
          <a:bodyPr wrap="square" lIns="0" tIns="0" rIns="0" bIns="0" rtlCol="0"/>
          <a:lstStyle/>
          <a:p>
            <a:endParaRPr smtClean="0">
              <a:solidFill>
                <a:prstClr val="black"/>
              </a:solidFill>
            </a:endParaRPr>
          </a:p>
        </p:txBody>
      </p:sp>
      <p:sp>
        <p:nvSpPr>
          <p:cNvPr id="417" name="object 417"/>
          <p:cNvSpPr/>
          <p:nvPr/>
        </p:nvSpPr>
        <p:spPr>
          <a:xfrm>
            <a:off x="7206981" y="9299387"/>
            <a:ext cx="255270" cy="0"/>
          </a:xfrm>
          <a:custGeom>
            <a:avLst/>
            <a:gdLst/>
            <a:ahLst/>
            <a:cxnLst/>
            <a:rect l="l" t="t" r="r" b="b"/>
            <a:pathLst>
              <a:path w="255270">
                <a:moveTo>
                  <a:pt x="0" y="0"/>
                </a:moveTo>
                <a:lnTo>
                  <a:pt x="254836" y="0"/>
                </a:lnTo>
              </a:path>
            </a:pathLst>
          </a:custGeom>
          <a:ln w="12022">
            <a:solidFill>
              <a:srgbClr val="FF0000"/>
            </a:solidFill>
          </a:ln>
        </p:spPr>
        <p:txBody>
          <a:bodyPr wrap="square" lIns="0" tIns="0" rIns="0" bIns="0" rtlCol="0"/>
          <a:lstStyle/>
          <a:p>
            <a:endParaRPr smtClean="0">
              <a:solidFill>
                <a:prstClr val="black"/>
              </a:solidFill>
            </a:endParaRPr>
          </a:p>
        </p:txBody>
      </p:sp>
      <p:sp>
        <p:nvSpPr>
          <p:cNvPr id="418" name="object 418"/>
          <p:cNvSpPr/>
          <p:nvPr/>
        </p:nvSpPr>
        <p:spPr>
          <a:xfrm>
            <a:off x="6840857" y="9299387"/>
            <a:ext cx="255270" cy="0"/>
          </a:xfrm>
          <a:custGeom>
            <a:avLst/>
            <a:gdLst/>
            <a:ahLst/>
            <a:cxnLst/>
            <a:rect l="l" t="t" r="r" b="b"/>
            <a:pathLst>
              <a:path w="255270">
                <a:moveTo>
                  <a:pt x="0" y="0"/>
                </a:moveTo>
                <a:lnTo>
                  <a:pt x="254836" y="0"/>
                </a:lnTo>
              </a:path>
            </a:pathLst>
          </a:custGeom>
          <a:ln w="12022">
            <a:solidFill>
              <a:srgbClr val="FF0000"/>
            </a:solidFill>
          </a:ln>
        </p:spPr>
        <p:txBody>
          <a:bodyPr wrap="square" lIns="0" tIns="0" rIns="0" bIns="0" rtlCol="0"/>
          <a:lstStyle/>
          <a:p>
            <a:endParaRPr smtClean="0">
              <a:solidFill>
                <a:prstClr val="black"/>
              </a:solidFill>
            </a:endParaRPr>
          </a:p>
        </p:txBody>
      </p:sp>
      <p:sp>
        <p:nvSpPr>
          <p:cNvPr id="419" name="object 419"/>
          <p:cNvSpPr/>
          <p:nvPr/>
        </p:nvSpPr>
        <p:spPr>
          <a:xfrm>
            <a:off x="6474733" y="9299387"/>
            <a:ext cx="255270" cy="0"/>
          </a:xfrm>
          <a:custGeom>
            <a:avLst/>
            <a:gdLst/>
            <a:ahLst/>
            <a:cxnLst/>
            <a:rect l="l" t="t" r="r" b="b"/>
            <a:pathLst>
              <a:path w="255270">
                <a:moveTo>
                  <a:pt x="0" y="0"/>
                </a:moveTo>
                <a:lnTo>
                  <a:pt x="254836" y="0"/>
                </a:lnTo>
              </a:path>
            </a:pathLst>
          </a:custGeom>
          <a:ln w="12022">
            <a:solidFill>
              <a:srgbClr val="FF0000"/>
            </a:solidFill>
          </a:ln>
        </p:spPr>
        <p:txBody>
          <a:bodyPr wrap="square" lIns="0" tIns="0" rIns="0" bIns="0" rtlCol="0"/>
          <a:lstStyle/>
          <a:p>
            <a:endParaRPr smtClean="0">
              <a:solidFill>
                <a:prstClr val="black"/>
              </a:solidFill>
            </a:endParaRPr>
          </a:p>
        </p:txBody>
      </p:sp>
      <p:sp>
        <p:nvSpPr>
          <p:cNvPr id="420" name="object 420"/>
          <p:cNvSpPr/>
          <p:nvPr/>
        </p:nvSpPr>
        <p:spPr>
          <a:xfrm>
            <a:off x="6108608" y="9299387"/>
            <a:ext cx="255270" cy="0"/>
          </a:xfrm>
          <a:custGeom>
            <a:avLst/>
            <a:gdLst/>
            <a:ahLst/>
            <a:cxnLst/>
            <a:rect l="l" t="t" r="r" b="b"/>
            <a:pathLst>
              <a:path w="255270">
                <a:moveTo>
                  <a:pt x="0" y="0"/>
                </a:moveTo>
                <a:lnTo>
                  <a:pt x="254836" y="0"/>
                </a:lnTo>
              </a:path>
            </a:pathLst>
          </a:custGeom>
          <a:ln w="12022">
            <a:solidFill>
              <a:srgbClr val="FF0000"/>
            </a:solidFill>
          </a:ln>
        </p:spPr>
        <p:txBody>
          <a:bodyPr wrap="square" lIns="0" tIns="0" rIns="0" bIns="0" rtlCol="0"/>
          <a:lstStyle/>
          <a:p>
            <a:endParaRPr smtClean="0">
              <a:solidFill>
                <a:prstClr val="black"/>
              </a:solidFill>
            </a:endParaRPr>
          </a:p>
        </p:txBody>
      </p:sp>
      <p:sp>
        <p:nvSpPr>
          <p:cNvPr id="421" name="object 421"/>
          <p:cNvSpPr/>
          <p:nvPr/>
        </p:nvSpPr>
        <p:spPr>
          <a:xfrm>
            <a:off x="5742472" y="9299387"/>
            <a:ext cx="255270" cy="0"/>
          </a:xfrm>
          <a:custGeom>
            <a:avLst/>
            <a:gdLst/>
            <a:ahLst/>
            <a:cxnLst/>
            <a:rect l="l" t="t" r="r" b="b"/>
            <a:pathLst>
              <a:path w="255270">
                <a:moveTo>
                  <a:pt x="0" y="0"/>
                </a:moveTo>
                <a:lnTo>
                  <a:pt x="254849" y="0"/>
                </a:lnTo>
              </a:path>
            </a:pathLst>
          </a:custGeom>
          <a:ln w="12022">
            <a:solidFill>
              <a:srgbClr val="FF0000"/>
            </a:solidFill>
          </a:ln>
        </p:spPr>
        <p:txBody>
          <a:bodyPr wrap="square" lIns="0" tIns="0" rIns="0" bIns="0" rtlCol="0"/>
          <a:lstStyle/>
          <a:p>
            <a:endParaRPr smtClean="0">
              <a:solidFill>
                <a:prstClr val="black"/>
              </a:solidFill>
            </a:endParaRPr>
          </a:p>
        </p:txBody>
      </p:sp>
      <p:sp>
        <p:nvSpPr>
          <p:cNvPr id="422" name="object 422"/>
          <p:cNvSpPr/>
          <p:nvPr/>
        </p:nvSpPr>
        <p:spPr>
          <a:xfrm>
            <a:off x="5376348" y="9299387"/>
            <a:ext cx="255270" cy="0"/>
          </a:xfrm>
          <a:custGeom>
            <a:avLst/>
            <a:gdLst/>
            <a:ahLst/>
            <a:cxnLst/>
            <a:rect l="l" t="t" r="r" b="b"/>
            <a:pathLst>
              <a:path w="255270">
                <a:moveTo>
                  <a:pt x="0" y="0"/>
                </a:moveTo>
                <a:lnTo>
                  <a:pt x="254849" y="0"/>
                </a:lnTo>
              </a:path>
            </a:pathLst>
          </a:custGeom>
          <a:ln w="12022">
            <a:solidFill>
              <a:srgbClr val="FF0000"/>
            </a:solidFill>
          </a:ln>
        </p:spPr>
        <p:txBody>
          <a:bodyPr wrap="square" lIns="0" tIns="0" rIns="0" bIns="0" rtlCol="0"/>
          <a:lstStyle/>
          <a:p>
            <a:endParaRPr smtClean="0">
              <a:solidFill>
                <a:prstClr val="black"/>
              </a:solidFill>
            </a:endParaRPr>
          </a:p>
        </p:txBody>
      </p:sp>
      <p:sp>
        <p:nvSpPr>
          <p:cNvPr id="423" name="object 423"/>
          <p:cNvSpPr/>
          <p:nvPr/>
        </p:nvSpPr>
        <p:spPr>
          <a:xfrm>
            <a:off x="5010223" y="9299387"/>
            <a:ext cx="255270" cy="0"/>
          </a:xfrm>
          <a:custGeom>
            <a:avLst/>
            <a:gdLst/>
            <a:ahLst/>
            <a:cxnLst/>
            <a:rect l="l" t="t" r="r" b="b"/>
            <a:pathLst>
              <a:path w="255270">
                <a:moveTo>
                  <a:pt x="0" y="0"/>
                </a:moveTo>
                <a:lnTo>
                  <a:pt x="254849" y="0"/>
                </a:lnTo>
              </a:path>
            </a:pathLst>
          </a:custGeom>
          <a:ln w="12022">
            <a:solidFill>
              <a:srgbClr val="FF0000"/>
            </a:solidFill>
          </a:ln>
        </p:spPr>
        <p:txBody>
          <a:bodyPr wrap="square" lIns="0" tIns="0" rIns="0" bIns="0" rtlCol="0"/>
          <a:lstStyle/>
          <a:p>
            <a:endParaRPr smtClean="0">
              <a:solidFill>
                <a:prstClr val="black"/>
              </a:solidFill>
            </a:endParaRPr>
          </a:p>
        </p:txBody>
      </p:sp>
      <p:sp>
        <p:nvSpPr>
          <p:cNvPr id="424" name="object 424"/>
          <p:cNvSpPr/>
          <p:nvPr/>
        </p:nvSpPr>
        <p:spPr>
          <a:xfrm>
            <a:off x="4644099" y="9299387"/>
            <a:ext cx="255270" cy="0"/>
          </a:xfrm>
          <a:custGeom>
            <a:avLst/>
            <a:gdLst/>
            <a:ahLst/>
            <a:cxnLst/>
            <a:rect l="l" t="t" r="r" b="b"/>
            <a:pathLst>
              <a:path w="255270">
                <a:moveTo>
                  <a:pt x="0" y="0"/>
                </a:moveTo>
                <a:lnTo>
                  <a:pt x="254849" y="0"/>
                </a:lnTo>
              </a:path>
            </a:pathLst>
          </a:custGeom>
          <a:ln w="12022">
            <a:solidFill>
              <a:srgbClr val="FF0000"/>
            </a:solidFill>
          </a:ln>
        </p:spPr>
        <p:txBody>
          <a:bodyPr wrap="square" lIns="0" tIns="0" rIns="0" bIns="0" rtlCol="0"/>
          <a:lstStyle/>
          <a:p>
            <a:endParaRPr smtClean="0">
              <a:solidFill>
                <a:prstClr val="black"/>
              </a:solidFill>
            </a:endParaRPr>
          </a:p>
        </p:txBody>
      </p:sp>
      <p:sp>
        <p:nvSpPr>
          <p:cNvPr id="425" name="object 425"/>
          <p:cNvSpPr/>
          <p:nvPr/>
        </p:nvSpPr>
        <p:spPr>
          <a:xfrm>
            <a:off x="4277974" y="9299387"/>
            <a:ext cx="255270" cy="0"/>
          </a:xfrm>
          <a:custGeom>
            <a:avLst/>
            <a:gdLst/>
            <a:ahLst/>
            <a:cxnLst/>
            <a:rect l="l" t="t" r="r" b="b"/>
            <a:pathLst>
              <a:path w="255270">
                <a:moveTo>
                  <a:pt x="0" y="0"/>
                </a:moveTo>
                <a:lnTo>
                  <a:pt x="254849" y="0"/>
                </a:lnTo>
              </a:path>
            </a:pathLst>
          </a:custGeom>
          <a:ln w="12022">
            <a:solidFill>
              <a:srgbClr val="FF0000"/>
            </a:solidFill>
          </a:ln>
        </p:spPr>
        <p:txBody>
          <a:bodyPr wrap="square" lIns="0" tIns="0" rIns="0" bIns="0" rtlCol="0"/>
          <a:lstStyle/>
          <a:p>
            <a:endParaRPr smtClean="0">
              <a:solidFill>
                <a:prstClr val="black"/>
              </a:solidFill>
            </a:endParaRPr>
          </a:p>
        </p:txBody>
      </p:sp>
      <p:sp>
        <p:nvSpPr>
          <p:cNvPr id="426" name="object 426"/>
          <p:cNvSpPr/>
          <p:nvPr/>
        </p:nvSpPr>
        <p:spPr>
          <a:xfrm>
            <a:off x="3911851" y="9299387"/>
            <a:ext cx="255270" cy="0"/>
          </a:xfrm>
          <a:custGeom>
            <a:avLst/>
            <a:gdLst/>
            <a:ahLst/>
            <a:cxnLst/>
            <a:rect l="l" t="t" r="r" b="b"/>
            <a:pathLst>
              <a:path w="255270">
                <a:moveTo>
                  <a:pt x="0" y="0"/>
                </a:moveTo>
                <a:lnTo>
                  <a:pt x="254848" y="0"/>
                </a:lnTo>
              </a:path>
            </a:pathLst>
          </a:custGeom>
          <a:ln w="12022">
            <a:solidFill>
              <a:srgbClr val="FF0000"/>
            </a:solidFill>
          </a:ln>
        </p:spPr>
        <p:txBody>
          <a:bodyPr wrap="square" lIns="0" tIns="0" rIns="0" bIns="0" rtlCol="0"/>
          <a:lstStyle/>
          <a:p>
            <a:endParaRPr smtClean="0">
              <a:solidFill>
                <a:prstClr val="black"/>
              </a:solidFill>
            </a:endParaRPr>
          </a:p>
        </p:txBody>
      </p:sp>
      <p:sp>
        <p:nvSpPr>
          <p:cNvPr id="427" name="object 427"/>
          <p:cNvSpPr/>
          <p:nvPr/>
        </p:nvSpPr>
        <p:spPr>
          <a:xfrm>
            <a:off x="3545726" y="9299387"/>
            <a:ext cx="255270" cy="0"/>
          </a:xfrm>
          <a:custGeom>
            <a:avLst/>
            <a:gdLst/>
            <a:ahLst/>
            <a:cxnLst/>
            <a:rect l="l" t="t" r="r" b="b"/>
            <a:pathLst>
              <a:path w="255270">
                <a:moveTo>
                  <a:pt x="0" y="0"/>
                </a:moveTo>
                <a:lnTo>
                  <a:pt x="254848" y="0"/>
                </a:lnTo>
              </a:path>
            </a:pathLst>
          </a:custGeom>
          <a:ln w="12022">
            <a:solidFill>
              <a:srgbClr val="FF0000"/>
            </a:solidFill>
          </a:ln>
        </p:spPr>
        <p:txBody>
          <a:bodyPr wrap="square" lIns="0" tIns="0" rIns="0" bIns="0" rtlCol="0"/>
          <a:lstStyle/>
          <a:p>
            <a:endParaRPr smtClean="0">
              <a:solidFill>
                <a:prstClr val="black"/>
              </a:solidFill>
            </a:endParaRPr>
          </a:p>
        </p:txBody>
      </p:sp>
      <p:sp>
        <p:nvSpPr>
          <p:cNvPr id="428" name="object 428"/>
          <p:cNvSpPr/>
          <p:nvPr/>
        </p:nvSpPr>
        <p:spPr>
          <a:xfrm>
            <a:off x="3179602" y="9299387"/>
            <a:ext cx="255270" cy="0"/>
          </a:xfrm>
          <a:custGeom>
            <a:avLst/>
            <a:gdLst/>
            <a:ahLst/>
            <a:cxnLst/>
            <a:rect l="l" t="t" r="r" b="b"/>
            <a:pathLst>
              <a:path w="255270">
                <a:moveTo>
                  <a:pt x="0" y="0"/>
                </a:moveTo>
                <a:lnTo>
                  <a:pt x="254848" y="0"/>
                </a:lnTo>
              </a:path>
            </a:pathLst>
          </a:custGeom>
          <a:ln w="12022">
            <a:solidFill>
              <a:srgbClr val="FF0000"/>
            </a:solidFill>
          </a:ln>
        </p:spPr>
        <p:txBody>
          <a:bodyPr wrap="square" lIns="0" tIns="0" rIns="0" bIns="0" rtlCol="0"/>
          <a:lstStyle/>
          <a:p>
            <a:endParaRPr smtClean="0">
              <a:solidFill>
                <a:prstClr val="black"/>
              </a:solidFill>
            </a:endParaRPr>
          </a:p>
        </p:txBody>
      </p:sp>
      <p:sp>
        <p:nvSpPr>
          <p:cNvPr id="429" name="object 429"/>
          <p:cNvSpPr/>
          <p:nvPr/>
        </p:nvSpPr>
        <p:spPr>
          <a:xfrm>
            <a:off x="2813478" y="9299387"/>
            <a:ext cx="255270" cy="0"/>
          </a:xfrm>
          <a:custGeom>
            <a:avLst/>
            <a:gdLst/>
            <a:ahLst/>
            <a:cxnLst/>
            <a:rect l="l" t="t" r="r" b="b"/>
            <a:pathLst>
              <a:path w="255269">
                <a:moveTo>
                  <a:pt x="0" y="0"/>
                </a:moveTo>
                <a:lnTo>
                  <a:pt x="254848" y="0"/>
                </a:lnTo>
              </a:path>
            </a:pathLst>
          </a:custGeom>
          <a:ln w="12022">
            <a:solidFill>
              <a:srgbClr val="FF0000"/>
            </a:solidFill>
          </a:ln>
        </p:spPr>
        <p:txBody>
          <a:bodyPr wrap="square" lIns="0" tIns="0" rIns="0" bIns="0" rtlCol="0"/>
          <a:lstStyle/>
          <a:p>
            <a:endParaRPr smtClean="0">
              <a:solidFill>
                <a:prstClr val="black"/>
              </a:solidFill>
            </a:endParaRPr>
          </a:p>
        </p:txBody>
      </p:sp>
      <p:sp>
        <p:nvSpPr>
          <p:cNvPr id="430" name="object 430"/>
          <p:cNvSpPr/>
          <p:nvPr/>
        </p:nvSpPr>
        <p:spPr>
          <a:xfrm>
            <a:off x="2447353" y="9299387"/>
            <a:ext cx="255270" cy="0"/>
          </a:xfrm>
          <a:custGeom>
            <a:avLst/>
            <a:gdLst/>
            <a:ahLst/>
            <a:cxnLst/>
            <a:rect l="l" t="t" r="r" b="b"/>
            <a:pathLst>
              <a:path w="255269">
                <a:moveTo>
                  <a:pt x="0" y="0"/>
                </a:moveTo>
                <a:lnTo>
                  <a:pt x="254848" y="0"/>
                </a:lnTo>
              </a:path>
            </a:pathLst>
          </a:custGeom>
          <a:ln w="12022">
            <a:solidFill>
              <a:srgbClr val="FF0000"/>
            </a:solidFill>
          </a:ln>
        </p:spPr>
        <p:txBody>
          <a:bodyPr wrap="square" lIns="0" tIns="0" rIns="0" bIns="0" rtlCol="0"/>
          <a:lstStyle/>
          <a:p>
            <a:endParaRPr smtClean="0">
              <a:solidFill>
                <a:prstClr val="black"/>
              </a:solidFill>
            </a:endParaRPr>
          </a:p>
        </p:txBody>
      </p:sp>
      <p:sp>
        <p:nvSpPr>
          <p:cNvPr id="431" name="object 431"/>
          <p:cNvSpPr/>
          <p:nvPr/>
        </p:nvSpPr>
        <p:spPr>
          <a:xfrm>
            <a:off x="2081228" y="9299387"/>
            <a:ext cx="255270" cy="0"/>
          </a:xfrm>
          <a:custGeom>
            <a:avLst/>
            <a:gdLst/>
            <a:ahLst/>
            <a:cxnLst/>
            <a:rect l="l" t="t" r="r" b="b"/>
            <a:pathLst>
              <a:path w="255269">
                <a:moveTo>
                  <a:pt x="0" y="0"/>
                </a:moveTo>
                <a:lnTo>
                  <a:pt x="254849" y="0"/>
                </a:lnTo>
              </a:path>
            </a:pathLst>
          </a:custGeom>
          <a:ln w="12022">
            <a:solidFill>
              <a:srgbClr val="FF0000"/>
            </a:solidFill>
          </a:ln>
        </p:spPr>
        <p:txBody>
          <a:bodyPr wrap="square" lIns="0" tIns="0" rIns="0" bIns="0" rtlCol="0"/>
          <a:lstStyle/>
          <a:p>
            <a:endParaRPr smtClean="0">
              <a:solidFill>
                <a:prstClr val="black"/>
              </a:solidFill>
            </a:endParaRPr>
          </a:p>
        </p:txBody>
      </p:sp>
      <p:sp>
        <p:nvSpPr>
          <p:cNvPr id="432" name="object 432"/>
          <p:cNvSpPr/>
          <p:nvPr/>
        </p:nvSpPr>
        <p:spPr>
          <a:xfrm>
            <a:off x="1715104" y="9299387"/>
            <a:ext cx="255270" cy="0"/>
          </a:xfrm>
          <a:custGeom>
            <a:avLst/>
            <a:gdLst/>
            <a:ahLst/>
            <a:cxnLst/>
            <a:rect l="l" t="t" r="r" b="b"/>
            <a:pathLst>
              <a:path w="255269">
                <a:moveTo>
                  <a:pt x="0" y="0"/>
                </a:moveTo>
                <a:lnTo>
                  <a:pt x="254836" y="0"/>
                </a:lnTo>
              </a:path>
            </a:pathLst>
          </a:custGeom>
          <a:ln w="12022">
            <a:solidFill>
              <a:srgbClr val="FF0000"/>
            </a:solidFill>
          </a:ln>
        </p:spPr>
        <p:txBody>
          <a:bodyPr wrap="square" lIns="0" tIns="0" rIns="0" bIns="0" rtlCol="0"/>
          <a:lstStyle/>
          <a:p>
            <a:endParaRPr smtClean="0">
              <a:solidFill>
                <a:prstClr val="black"/>
              </a:solidFill>
            </a:endParaRPr>
          </a:p>
        </p:txBody>
      </p:sp>
      <p:sp>
        <p:nvSpPr>
          <p:cNvPr id="433" name="object 433"/>
          <p:cNvSpPr/>
          <p:nvPr/>
        </p:nvSpPr>
        <p:spPr>
          <a:xfrm>
            <a:off x="1348980" y="9299387"/>
            <a:ext cx="255270" cy="0"/>
          </a:xfrm>
          <a:custGeom>
            <a:avLst/>
            <a:gdLst/>
            <a:ahLst/>
            <a:cxnLst/>
            <a:rect l="l" t="t" r="r" b="b"/>
            <a:pathLst>
              <a:path w="255269">
                <a:moveTo>
                  <a:pt x="0" y="0"/>
                </a:moveTo>
                <a:lnTo>
                  <a:pt x="254836" y="0"/>
                </a:lnTo>
              </a:path>
            </a:pathLst>
          </a:custGeom>
          <a:ln w="12022">
            <a:solidFill>
              <a:srgbClr val="FF0000"/>
            </a:solidFill>
          </a:ln>
        </p:spPr>
        <p:txBody>
          <a:bodyPr wrap="square" lIns="0" tIns="0" rIns="0" bIns="0" rtlCol="0"/>
          <a:lstStyle/>
          <a:p>
            <a:endParaRPr smtClean="0">
              <a:solidFill>
                <a:prstClr val="black"/>
              </a:solidFill>
            </a:endParaRPr>
          </a:p>
        </p:txBody>
      </p:sp>
      <p:sp>
        <p:nvSpPr>
          <p:cNvPr id="434" name="object 434"/>
          <p:cNvSpPr/>
          <p:nvPr/>
        </p:nvSpPr>
        <p:spPr>
          <a:xfrm>
            <a:off x="982855" y="9299387"/>
            <a:ext cx="255270" cy="0"/>
          </a:xfrm>
          <a:custGeom>
            <a:avLst/>
            <a:gdLst/>
            <a:ahLst/>
            <a:cxnLst/>
            <a:rect l="l" t="t" r="r" b="b"/>
            <a:pathLst>
              <a:path w="255269">
                <a:moveTo>
                  <a:pt x="0" y="0"/>
                </a:moveTo>
                <a:lnTo>
                  <a:pt x="254836" y="0"/>
                </a:lnTo>
              </a:path>
            </a:pathLst>
          </a:custGeom>
          <a:ln w="12022">
            <a:solidFill>
              <a:srgbClr val="FF0000"/>
            </a:solidFill>
          </a:ln>
        </p:spPr>
        <p:txBody>
          <a:bodyPr wrap="square" lIns="0" tIns="0" rIns="0" bIns="0" rtlCol="0"/>
          <a:lstStyle/>
          <a:p>
            <a:endParaRPr smtClean="0">
              <a:solidFill>
                <a:prstClr val="black"/>
              </a:solidFill>
            </a:endParaRPr>
          </a:p>
        </p:txBody>
      </p:sp>
      <p:sp>
        <p:nvSpPr>
          <p:cNvPr id="435" name="object 435"/>
          <p:cNvSpPr/>
          <p:nvPr/>
        </p:nvSpPr>
        <p:spPr>
          <a:xfrm>
            <a:off x="616731" y="9299387"/>
            <a:ext cx="255270" cy="0"/>
          </a:xfrm>
          <a:custGeom>
            <a:avLst/>
            <a:gdLst/>
            <a:ahLst/>
            <a:cxnLst/>
            <a:rect l="l" t="t" r="r" b="b"/>
            <a:pathLst>
              <a:path w="255269">
                <a:moveTo>
                  <a:pt x="0" y="0"/>
                </a:moveTo>
                <a:lnTo>
                  <a:pt x="254836" y="0"/>
                </a:lnTo>
              </a:path>
            </a:pathLst>
          </a:custGeom>
          <a:ln w="12022">
            <a:solidFill>
              <a:srgbClr val="FF0000"/>
            </a:solidFill>
          </a:ln>
        </p:spPr>
        <p:txBody>
          <a:bodyPr wrap="square" lIns="0" tIns="0" rIns="0" bIns="0" rtlCol="0"/>
          <a:lstStyle/>
          <a:p>
            <a:endParaRPr smtClean="0">
              <a:solidFill>
                <a:prstClr val="black"/>
              </a:solidFill>
            </a:endParaRPr>
          </a:p>
        </p:txBody>
      </p:sp>
      <p:sp>
        <p:nvSpPr>
          <p:cNvPr id="436" name="object 436"/>
          <p:cNvSpPr/>
          <p:nvPr/>
        </p:nvSpPr>
        <p:spPr>
          <a:xfrm>
            <a:off x="582555" y="9050064"/>
            <a:ext cx="0" cy="255270"/>
          </a:xfrm>
          <a:custGeom>
            <a:avLst/>
            <a:gdLst/>
            <a:ahLst/>
            <a:cxnLst/>
            <a:rect l="l" t="t" r="r" b="b"/>
            <a:pathLst>
              <a:path h="255270">
                <a:moveTo>
                  <a:pt x="0" y="0"/>
                </a:moveTo>
                <a:lnTo>
                  <a:pt x="0" y="254698"/>
                </a:lnTo>
              </a:path>
            </a:pathLst>
          </a:custGeom>
          <a:ln w="12028">
            <a:solidFill>
              <a:srgbClr val="FF0000"/>
            </a:solidFill>
          </a:ln>
        </p:spPr>
        <p:txBody>
          <a:bodyPr wrap="square" lIns="0" tIns="0" rIns="0" bIns="0" rtlCol="0"/>
          <a:lstStyle/>
          <a:p>
            <a:endParaRPr smtClean="0">
              <a:solidFill>
                <a:prstClr val="black"/>
              </a:solidFill>
            </a:endParaRPr>
          </a:p>
        </p:txBody>
      </p:sp>
      <p:sp>
        <p:nvSpPr>
          <p:cNvPr id="437" name="object 437"/>
          <p:cNvSpPr/>
          <p:nvPr/>
        </p:nvSpPr>
        <p:spPr>
          <a:xfrm>
            <a:off x="582555" y="8684139"/>
            <a:ext cx="0" cy="255270"/>
          </a:xfrm>
          <a:custGeom>
            <a:avLst/>
            <a:gdLst/>
            <a:ahLst/>
            <a:cxnLst/>
            <a:rect l="l" t="t" r="r" b="b"/>
            <a:pathLst>
              <a:path h="255270">
                <a:moveTo>
                  <a:pt x="0" y="0"/>
                </a:moveTo>
                <a:lnTo>
                  <a:pt x="0" y="254698"/>
                </a:lnTo>
              </a:path>
            </a:pathLst>
          </a:custGeom>
          <a:ln w="12028">
            <a:solidFill>
              <a:srgbClr val="FF0000"/>
            </a:solidFill>
          </a:ln>
        </p:spPr>
        <p:txBody>
          <a:bodyPr wrap="square" lIns="0" tIns="0" rIns="0" bIns="0" rtlCol="0"/>
          <a:lstStyle/>
          <a:p>
            <a:endParaRPr smtClean="0">
              <a:solidFill>
                <a:prstClr val="black"/>
              </a:solidFill>
            </a:endParaRPr>
          </a:p>
        </p:txBody>
      </p:sp>
      <p:sp>
        <p:nvSpPr>
          <p:cNvPr id="438" name="object 438"/>
          <p:cNvSpPr/>
          <p:nvPr/>
        </p:nvSpPr>
        <p:spPr>
          <a:xfrm>
            <a:off x="582555" y="8318213"/>
            <a:ext cx="0" cy="255270"/>
          </a:xfrm>
          <a:custGeom>
            <a:avLst/>
            <a:gdLst/>
            <a:ahLst/>
            <a:cxnLst/>
            <a:rect l="l" t="t" r="r" b="b"/>
            <a:pathLst>
              <a:path h="255270">
                <a:moveTo>
                  <a:pt x="0" y="0"/>
                </a:moveTo>
                <a:lnTo>
                  <a:pt x="0" y="254698"/>
                </a:lnTo>
              </a:path>
            </a:pathLst>
          </a:custGeom>
          <a:ln w="12028">
            <a:solidFill>
              <a:srgbClr val="FF0000"/>
            </a:solidFill>
          </a:ln>
        </p:spPr>
        <p:txBody>
          <a:bodyPr wrap="square" lIns="0" tIns="0" rIns="0" bIns="0" rtlCol="0"/>
          <a:lstStyle/>
          <a:p>
            <a:endParaRPr smtClean="0">
              <a:solidFill>
                <a:prstClr val="black"/>
              </a:solidFill>
            </a:endParaRPr>
          </a:p>
        </p:txBody>
      </p:sp>
      <p:sp>
        <p:nvSpPr>
          <p:cNvPr id="439" name="object 439"/>
          <p:cNvSpPr/>
          <p:nvPr/>
        </p:nvSpPr>
        <p:spPr>
          <a:xfrm>
            <a:off x="582555" y="7952288"/>
            <a:ext cx="0" cy="255270"/>
          </a:xfrm>
          <a:custGeom>
            <a:avLst/>
            <a:gdLst/>
            <a:ahLst/>
            <a:cxnLst/>
            <a:rect l="l" t="t" r="r" b="b"/>
            <a:pathLst>
              <a:path h="255270">
                <a:moveTo>
                  <a:pt x="0" y="0"/>
                </a:moveTo>
                <a:lnTo>
                  <a:pt x="0" y="254698"/>
                </a:lnTo>
              </a:path>
            </a:pathLst>
          </a:custGeom>
          <a:ln w="12028">
            <a:solidFill>
              <a:srgbClr val="FF0000"/>
            </a:solidFill>
          </a:ln>
        </p:spPr>
        <p:txBody>
          <a:bodyPr wrap="square" lIns="0" tIns="0" rIns="0" bIns="0" rtlCol="0"/>
          <a:lstStyle/>
          <a:p>
            <a:endParaRPr smtClean="0">
              <a:solidFill>
                <a:prstClr val="black"/>
              </a:solidFill>
            </a:endParaRPr>
          </a:p>
        </p:txBody>
      </p:sp>
      <p:sp>
        <p:nvSpPr>
          <p:cNvPr id="440" name="object 440"/>
          <p:cNvSpPr/>
          <p:nvPr/>
        </p:nvSpPr>
        <p:spPr>
          <a:xfrm>
            <a:off x="582555" y="7586361"/>
            <a:ext cx="0" cy="255270"/>
          </a:xfrm>
          <a:custGeom>
            <a:avLst/>
            <a:gdLst/>
            <a:ahLst/>
            <a:cxnLst/>
            <a:rect l="l" t="t" r="r" b="b"/>
            <a:pathLst>
              <a:path h="255270">
                <a:moveTo>
                  <a:pt x="0" y="0"/>
                </a:moveTo>
                <a:lnTo>
                  <a:pt x="0" y="254699"/>
                </a:lnTo>
              </a:path>
            </a:pathLst>
          </a:custGeom>
          <a:ln w="12028">
            <a:solidFill>
              <a:srgbClr val="FF0000"/>
            </a:solidFill>
          </a:ln>
        </p:spPr>
        <p:txBody>
          <a:bodyPr wrap="square" lIns="0" tIns="0" rIns="0" bIns="0" rtlCol="0"/>
          <a:lstStyle/>
          <a:p>
            <a:endParaRPr smtClean="0">
              <a:solidFill>
                <a:prstClr val="black"/>
              </a:solidFill>
            </a:endParaRPr>
          </a:p>
        </p:txBody>
      </p:sp>
      <p:sp>
        <p:nvSpPr>
          <p:cNvPr id="441" name="object 441"/>
          <p:cNvSpPr/>
          <p:nvPr/>
        </p:nvSpPr>
        <p:spPr>
          <a:xfrm>
            <a:off x="582555" y="7220436"/>
            <a:ext cx="0" cy="255270"/>
          </a:xfrm>
          <a:custGeom>
            <a:avLst/>
            <a:gdLst/>
            <a:ahLst/>
            <a:cxnLst/>
            <a:rect l="l" t="t" r="r" b="b"/>
            <a:pathLst>
              <a:path h="255270">
                <a:moveTo>
                  <a:pt x="0" y="0"/>
                </a:moveTo>
                <a:lnTo>
                  <a:pt x="0" y="254698"/>
                </a:lnTo>
              </a:path>
            </a:pathLst>
          </a:custGeom>
          <a:ln w="12028">
            <a:solidFill>
              <a:srgbClr val="FF0000"/>
            </a:solidFill>
          </a:ln>
        </p:spPr>
        <p:txBody>
          <a:bodyPr wrap="square" lIns="0" tIns="0" rIns="0" bIns="0" rtlCol="0"/>
          <a:lstStyle/>
          <a:p>
            <a:endParaRPr smtClean="0">
              <a:solidFill>
                <a:prstClr val="black"/>
              </a:solidFill>
            </a:endParaRPr>
          </a:p>
        </p:txBody>
      </p:sp>
      <p:sp>
        <p:nvSpPr>
          <p:cNvPr id="442" name="object 442"/>
          <p:cNvSpPr/>
          <p:nvPr/>
        </p:nvSpPr>
        <p:spPr>
          <a:xfrm>
            <a:off x="582555" y="6854510"/>
            <a:ext cx="0" cy="255270"/>
          </a:xfrm>
          <a:custGeom>
            <a:avLst/>
            <a:gdLst/>
            <a:ahLst/>
            <a:cxnLst/>
            <a:rect l="l" t="t" r="r" b="b"/>
            <a:pathLst>
              <a:path h="255270">
                <a:moveTo>
                  <a:pt x="0" y="0"/>
                </a:moveTo>
                <a:lnTo>
                  <a:pt x="0" y="254699"/>
                </a:lnTo>
              </a:path>
            </a:pathLst>
          </a:custGeom>
          <a:ln w="12028">
            <a:solidFill>
              <a:srgbClr val="FF0000"/>
            </a:solidFill>
          </a:ln>
        </p:spPr>
        <p:txBody>
          <a:bodyPr wrap="square" lIns="0" tIns="0" rIns="0" bIns="0" rtlCol="0"/>
          <a:lstStyle/>
          <a:p>
            <a:endParaRPr smtClean="0">
              <a:solidFill>
                <a:prstClr val="black"/>
              </a:solidFill>
            </a:endParaRPr>
          </a:p>
        </p:txBody>
      </p:sp>
      <p:sp>
        <p:nvSpPr>
          <p:cNvPr id="443" name="object 443"/>
          <p:cNvSpPr/>
          <p:nvPr/>
        </p:nvSpPr>
        <p:spPr>
          <a:xfrm>
            <a:off x="582555" y="6488584"/>
            <a:ext cx="0" cy="255270"/>
          </a:xfrm>
          <a:custGeom>
            <a:avLst/>
            <a:gdLst/>
            <a:ahLst/>
            <a:cxnLst/>
            <a:rect l="l" t="t" r="r" b="b"/>
            <a:pathLst>
              <a:path h="255270">
                <a:moveTo>
                  <a:pt x="0" y="0"/>
                </a:moveTo>
                <a:lnTo>
                  <a:pt x="0" y="254698"/>
                </a:lnTo>
              </a:path>
            </a:pathLst>
          </a:custGeom>
          <a:ln w="12028">
            <a:solidFill>
              <a:srgbClr val="FF0000"/>
            </a:solidFill>
          </a:ln>
        </p:spPr>
        <p:txBody>
          <a:bodyPr wrap="square" lIns="0" tIns="0" rIns="0" bIns="0" rtlCol="0"/>
          <a:lstStyle/>
          <a:p>
            <a:endParaRPr smtClean="0">
              <a:solidFill>
                <a:prstClr val="black"/>
              </a:solidFill>
            </a:endParaRPr>
          </a:p>
        </p:txBody>
      </p:sp>
      <p:sp>
        <p:nvSpPr>
          <p:cNvPr id="444" name="object 444"/>
          <p:cNvSpPr/>
          <p:nvPr/>
        </p:nvSpPr>
        <p:spPr>
          <a:xfrm>
            <a:off x="582555" y="6122660"/>
            <a:ext cx="0" cy="255270"/>
          </a:xfrm>
          <a:custGeom>
            <a:avLst/>
            <a:gdLst/>
            <a:ahLst/>
            <a:cxnLst/>
            <a:rect l="l" t="t" r="r" b="b"/>
            <a:pathLst>
              <a:path h="255270">
                <a:moveTo>
                  <a:pt x="0" y="0"/>
                </a:moveTo>
                <a:lnTo>
                  <a:pt x="0" y="254698"/>
                </a:lnTo>
              </a:path>
            </a:pathLst>
          </a:custGeom>
          <a:ln w="12028">
            <a:solidFill>
              <a:srgbClr val="FF0000"/>
            </a:solidFill>
          </a:ln>
        </p:spPr>
        <p:txBody>
          <a:bodyPr wrap="square" lIns="0" tIns="0" rIns="0" bIns="0" rtlCol="0"/>
          <a:lstStyle/>
          <a:p>
            <a:endParaRPr smtClean="0">
              <a:solidFill>
                <a:prstClr val="black"/>
              </a:solidFill>
            </a:endParaRPr>
          </a:p>
        </p:txBody>
      </p:sp>
      <p:sp>
        <p:nvSpPr>
          <p:cNvPr id="445" name="object 445"/>
          <p:cNvSpPr/>
          <p:nvPr/>
        </p:nvSpPr>
        <p:spPr>
          <a:xfrm>
            <a:off x="582555" y="5756733"/>
            <a:ext cx="0" cy="255270"/>
          </a:xfrm>
          <a:custGeom>
            <a:avLst/>
            <a:gdLst/>
            <a:ahLst/>
            <a:cxnLst/>
            <a:rect l="l" t="t" r="r" b="b"/>
            <a:pathLst>
              <a:path h="255270">
                <a:moveTo>
                  <a:pt x="0" y="0"/>
                </a:moveTo>
                <a:lnTo>
                  <a:pt x="0" y="254698"/>
                </a:lnTo>
              </a:path>
            </a:pathLst>
          </a:custGeom>
          <a:ln w="12028">
            <a:solidFill>
              <a:srgbClr val="FF0000"/>
            </a:solidFill>
          </a:ln>
        </p:spPr>
        <p:txBody>
          <a:bodyPr wrap="square" lIns="0" tIns="0" rIns="0" bIns="0" rtlCol="0"/>
          <a:lstStyle/>
          <a:p>
            <a:endParaRPr smtClean="0">
              <a:solidFill>
                <a:prstClr val="black"/>
              </a:solidFill>
            </a:endParaRPr>
          </a:p>
        </p:txBody>
      </p:sp>
      <p:sp>
        <p:nvSpPr>
          <p:cNvPr id="446" name="object 446"/>
          <p:cNvSpPr/>
          <p:nvPr/>
        </p:nvSpPr>
        <p:spPr>
          <a:xfrm>
            <a:off x="582555" y="5390808"/>
            <a:ext cx="0" cy="255270"/>
          </a:xfrm>
          <a:custGeom>
            <a:avLst/>
            <a:gdLst/>
            <a:ahLst/>
            <a:cxnLst/>
            <a:rect l="l" t="t" r="r" b="b"/>
            <a:pathLst>
              <a:path h="255270">
                <a:moveTo>
                  <a:pt x="0" y="0"/>
                </a:moveTo>
                <a:lnTo>
                  <a:pt x="0" y="254698"/>
                </a:lnTo>
              </a:path>
            </a:pathLst>
          </a:custGeom>
          <a:ln w="12028">
            <a:solidFill>
              <a:srgbClr val="FF0000"/>
            </a:solidFill>
          </a:ln>
        </p:spPr>
        <p:txBody>
          <a:bodyPr wrap="square" lIns="0" tIns="0" rIns="0" bIns="0" rtlCol="0"/>
          <a:lstStyle/>
          <a:p>
            <a:endParaRPr smtClean="0">
              <a:solidFill>
                <a:prstClr val="black"/>
              </a:solidFill>
            </a:endParaRPr>
          </a:p>
        </p:txBody>
      </p:sp>
      <p:sp>
        <p:nvSpPr>
          <p:cNvPr id="447" name="object 447"/>
          <p:cNvSpPr/>
          <p:nvPr/>
        </p:nvSpPr>
        <p:spPr>
          <a:xfrm>
            <a:off x="582555" y="5024882"/>
            <a:ext cx="0" cy="255270"/>
          </a:xfrm>
          <a:custGeom>
            <a:avLst/>
            <a:gdLst/>
            <a:ahLst/>
            <a:cxnLst/>
            <a:rect l="l" t="t" r="r" b="b"/>
            <a:pathLst>
              <a:path h="255270">
                <a:moveTo>
                  <a:pt x="0" y="0"/>
                </a:moveTo>
                <a:lnTo>
                  <a:pt x="0" y="254699"/>
                </a:lnTo>
              </a:path>
            </a:pathLst>
          </a:custGeom>
          <a:ln w="12028">
            <a:solidFill>
              <a:srgbClr val="FF0000"/>
            </a:solidFill>
          </a:ln>
        </p:spPr>
        <p:txBody>
          <a:bodyPr wrap="square" lIns="0" tIns="0" rIns="0" bIns="0" rtlCol="0"/>
          <a:lstStyle/>
          <a:p>
            <a:endParaRPr smtClean="0">
              <a:solidFill>
                <a:prstClr val="black"/>
              </a:solidFill>
            </a:endParaRPr>
          </a:p>
        </p:txBody>
      </p:sp>
      <p:sp>
        <p:nvSpPr>
          <p:cNvPr id="448" name="object 448"/>
          <p:cNvSpPr/>
          <p:nvPr/>
        </p:nvSpPr>
        <p:spPr>
          <a:xfrm>
            <a:off x="582555" y="4658956"/>
            <a:ext cx="0" cy="255270"/>
          </a:xfrm>
          <a:custGeom>
            <a:avLst/>
            <a:gdLst/>
            <a:ahLst/>
            <a:cxnLst/>
            <a:rect l="l" t="t" r="r" b="b"/>
            <a:pathLst>
              <a:path h="255270">
                <a:moveTo>
                  <a:pt x="0" y="0"/>
                </a:moveTo>
                <a:lnTo>
                  <a:pt x="0" y="254698"/>
                </a:lnTo>
              </a:path>
            </a:pathLst>
          </a:custGeom>
          <a:ln w="12028">
            <a:solidFill>
              <a:srgbClr val="FF0000"/>
            </a:solidFill>
          </a:ln>
        </p:spPr>
        <p:txBody>
          <a:bodyPr wrap="square" lIns="0" tIns="0" rIns="0" bIns="0" rtlCol="0"/>
          <a:lstStyle/>
          <a:p>
            <a:endParaRPr smtClean="0">
              <a:solidFill>
                <a:prstClr val="black"/>
              </a:solidFill>
            </a:endParaRPr>
          </a:p>
        </p:txBody>
      </p:sp>
      <p:sp>
        <p:nvSpPr>
          <p:cNvPr id="449" name="object 449"/>
          <p:cNvSpPr/>
          <p:nvPr/>
        </p:nvSpPr>
        <p:spPr>
          <a:xfrm>
            <a:off x="582555" y="4293031"/>
            <a:ext cx="0" cy="255270"/>
          </a:xfrm>
          <a:custGeom>
            <a:avLst/>
            <a:gdLst/>
            <a:ahLst/>
            <a:cxnLst/>
            <a:rect l="l" t="t" r="r" b="b"/>
            <a:pathLst>
              <a:path h="255270">
                <a:moveTo>
                  <a:pt x="0" y="0"/>
                </a:moveTo>
                <a:lnTo>
                  <a:pt x="0" y="254698"/>
                </a:lnTo>
              </a:path>
            </a:pathLst>
          </a:custGeom>
          <a:ln w="12028">
            <a:solidFill>
              <a:srgbClr val="FF0000"/>
            </a:solidFill>
          </a:ln>
        </p:spPr>
        <p:txBody>
          <a:bodyPr wrap="square" lIns="0" tIns="0" rIns="0" bIns="0" rtlCol="0"/>
          <a:lstStyle/>
          <a:p>
            <a:endParaRPr smtClean="0">
              <a:solidFill>
                <a:prstClr val="black"/>
              </a:solidFill>
            </a:endParaRPr>
          </a:p>
        </p:txBody>
      </p:sp>
      <p:sp>
        <p:nvSpPr>
          <p:cNvPr id="450" name="object 450"/>
          <p:cNvSpPr/>
          <p:nvPr/>
        </p:nvSpPr>
        <p:spPr>
          <a:xfrm>
            <a:off x="582555" y="3927105"/>
            <a:ext cx="0" cy="255270"/>
          </a:xfrm>
          <a:custGeom>
            <a:avLst/>
            <a:gdLst/>
            <a:ahLst/>
            <a:cxnLst/>
            <a:rect l="l" t="t" r="r" b="b"/>
            <a:pathLst>
              <a:path h="255270">
                <a:moveTo>
                  <a:pt x="0" y="0"/>
                </a:moveTo>
                <a:lnTo>
                  <a:pt x="0" y="254698"/>
                </a:lnTo>
              </a:path>
            </a:pathLst>
          </a:custGeom>
          <a:ln w="12028">
            <a:solidFill>
              <a:srgbClr val="FF0000"/>
            </a:solidFill>
          </a:ln>
        </p:spPr>
        <p:txBody>
          <a:bodyPr wrap="square" lIns="0" tIns="0" rIns="0" bIns="0" rtlCol="0"/>
          <a:lstStyle/>
          <a:p>
            <a:endParaRPr smtClean="0">
              <a:solidFill>
                <a:prstClr val="black"/>
              </a:solidFill>
            </a:endParaRPr>
          </a:p>
        </p:txBody>
      </p:sp>
      <p:sp>
        <p:nvSpPr>
          <p:cNvPr id="451" name="object 451"/>
          <p:cNvSpPr/>
          <p:nvPr/>
        </p:nvSpPr>
        <p:spPr>
          <a:xfrm>
            <a:off x="582555" y="3561180"/>
            <a:ext cx="0" cy="255270"/>
          </a:xfrm>
          <a:custGeom>
            <a:avLst/>
            <a:gdLst/>
            <a:ahLst/>
            <a:cxnLst/>
            <a:rect l="l" t="t" r="r" b="b"/>
            <a:pathLst>
              <a:path h="255270">
                <a:moveTo>
                  <a:pt x="0" y="0"/>
                </a:moveTo>
                <a:lnTo>
                  <a:pt x="0" y="254698"/>
                </a:lnTo>
              </a:path>
            </a:pathLst>
          </a:custGeom>
          <a:ln w="12028">
            <a:solidFill>
              <a:srgbClr val="FF0000"/>
            </a:solidFill>
          </a:ln>
        </p:spPr>
        <p:txBody>
          <a:bodyPr wrap="square" lIns="0" tIns="0" rIns="0" bIns="0" rtlCol="0"/>
          <a:lstStyle/>
          <a:p>
            <a:endParaRPr smtClean="0">
              <a:solidFill>
                <a:prstClr val="black"/>
              </a:solidFill>
            </a:endParaRPr>
          </a:p>
        </p:txBody>
      </p:sp>
      <p:sp>
        <p:nvSpPr>
          <p:cNvPr id="452" name="object 452"/>
          <p:cNvSpPr/>
          <p:nvPr/>
        </p:nvSpPr>
        <p:spPr>
          <a:xfrm>
            <a:off x="582555" y="3195253"/>
            <a:ext cx="0" cy="255270"/>
          </a:xfrm>
          <a:custGeom>
            <a:avLst/>
            <a:gdLst/>
            <a:ahLst/>
            <a:cxnLst/>
            <a:rect l="l" t="t" r="r" b="b"/>
            <a:pathLst>
              <a:path h="255270">
                <a:moveTo>
                  <a:pt x="0" y="0"/>
                </a:moveTo>
                <a:lnTo>
                  <a:pt x="0" y="254699"/>
                </a:lnTo>
              </a:path>
            </a:pathLst>
          </a:custGeom>
          <a:ln w="12028">
            <a:solidFill>
              <a:srgbClr val="FF0000"/>
            </a:solidFill>
          </a:ln>
        </p:spPr>
        <p:txBody>
          <a:bodyPr wrap="square" lIns="0" tIns="0" rIns="0" bIns="0" rtlCol="0"/>
          <a:lstStyle/>
          <a:p>
            <a:endParaRPr smtClean="0">
              <a:solidFill>
                <a:prstClr val="black"/>
              </a:solidFill>
            </a:endParaRPr>
          </a:p>
        </p:txBody>
      </p:sp>
      <p:sp>
        <p:nvSpPr>
          <p:cNvPr id="453" name="object 453"/>
          <p:cNvSpPr/>
          <p:nvPr/>
        </p:nvSpPr>
        <p:spPr>
          <a:xfrm>
            <a:off x="582555" y="2829317"/>
            <a:ext cx="0" cy="255270"/>
          </a:xfrm>
          <a:custGeom>
            <a:avLst/>
            <a:gdLst/>
            <a:ahLst/>
            <a:cxnLst/>
            <a:rect l="l" t="t" r="r" b="b"/>
            <a:pathLst>
              <a:path h="255269">
                <a:moveTo>
                  <a:pt x="0" y="0"/>
                </a:moveTo>
                <a:lnTo>
                  <a:pt x="0" y="254709"/>
                </a:lnTo>
              </a:path>
            </a:pathLst>
          </a:custGeom>
          <a:ln w="12028">
            <a:solidFill>
              <a:srgbClr val="FF0000"/>
            </a:solidFill>
          </a:ln>
        </p:spPr>
        <p:txBody>
          <a:bodyPr wrap="square" lIns="0" tIns="0" rIns="0" bIns="0" rtlCol="0"/>
          <a:lstStyle/>
          <a:p>
            <a:endParaRPr smtClean="0">
              <a:solidFill>
                <a:prstClr val="black"/>
              </a:solidFill>
            </a:endParaRPr>
          </a:p>
        </p:txBody>
      </p:sp>
      <p:sp>
        <p:nvSpPr>
          <p:cNvPr id="454" name="object 454"/>
          <p:cNvSpPr/>
          <p:nvPr/>
        </p:nvSpPr>
        <p:spPr>
          <a:xfrm>
            <a:off x="582555" y="2463391"/>
            <a:ext cx="0" cy="255270"/>
          </a:xfrm>
          <a:custGeom>
            <a:avLst/>
            <a:gdLst/>
            <a:ahLst/>
            <a:cxnLst/>
            <a:rect l="l" t="t" r="r" b="b"/>
            <a:pathLst>
              <a:path h="255269">
                <a:moveTo>
                  <a:pt x="0" y="0"/>
                </a:moveTo>
                <a:lnTo>
                  <a:pt x="0" y="254711"/>
                </a:lnTo>
              </a:path>
            </a:pathLst>
          </a:custGeom>
          <a:ln w="12028">
            <a:solidFill>
              <a:srgbClr val="FF0000"/>
            </a:solidFill>
          </a:ln>
        </p:spPr>
        <p:txBody>
          <a:bodyPr wrap="square" lIns="0" tIns="0" rIns="0" bIns="0" rtlCol="0"/>
          <a:lstStyle/>
          <a:p>
            <a:endParaRPr smtClean="0">
              <a:solidFill>
                <a:prstClr val="black"/>
              </a:solidFill>
            </a:endParaRPr>
          </a:p>
        </p:txBody>
      </p:sp>
      <p:sp>
        <p:nvSpPr>
          <p:cNvPr id="455" name="object 455"/>
          <p:cNvSpPr/>
          <p:nvPr/>
        </p:nvSpPr>
        <p:spPr>
          <a:xfrm>
            <a:off x="582555" y="2097465"/>
            <a:ext cx="0" cy="255270"/>
          </a:xfrm>
          <a:custGeom>
            <a:avLst/>
            <a:gdLst/>
            <a:ahLst/>
            <a:cxnLst/>
            <a:rect l="l" t="t" r="r" b="b"/>
            <a:pathLst>
              <a:path h="255269">
                <a:moveTo>
                  <a:pt x="0" y="0"/>
                </a:moveTo>
                <a:lnTo>
                  <a:pt x="0" y="254709"/>
                </a:lnTo>
              </a:path>
            </a:pathLst>
          </a:custGeom>
          <a:ln w="12028">
            <a:solidFill>
              <a:srgbClr val="FF0000"/>
            </a:solidFill>
          </a:ln>
        </p:spPr>
        <p:txBody>
          <a:bodyPr wrap="square" lIns="0" tIns="0" rIns="0" bIns="0" rtlCol="0"/>
          <a:lstStyle/>
          <a:p>
            <a:endParaRPr smtClean="0">
              <a:solidFill>
                <a:prstClr val="black"/>
              </a:solidFill>
            </a:endParaRPr>
          </a:p>
        </p:txBody>
      </p:sp>
      <p:sp>
        <p:nvSpPr>
          <p:cNvPr id="456" name="object 456"/>
          <p:cNvSpPr/>
          <p:nvPr/>
        </p:nvSpPr>
        <p:spPr>
          <a:xfrm>
            <a:off x="582555" y="1731539"/>
            <a:ext cx="0" cy="255270"/>
          </a:xfrm>
          <a:custGeom>
            <a:avLst/>
            <a:gdLst/>
            <a:ahLst/>
            <a:cxnLst/>
            <a:rect l="l" t="t" r="r" b="b"/>
            <a:pathLst>
              <a:path h="255269">
                <a:moveTo>
                  <a:pt x="0" y="0"/>
                </a:moveTo>
                <a:lnTo>
                  <a:pt x="0" y="254711"/>
                </a:lnTo>
              </a:path>
            </a:pathLst>
          </a:custGeom>
          <a:ln w="12028">
            <a:solidFill>
              <a:srgbClr val="FF0000"/>
            </a:solidFill>
          </a:ln>
        </p:spPr>
        <p:txBody>
          <a:bodyPr wrap="square" lIns="0" tIns="0" rIns="0" bIns="0" rtlCol="0"/>
          <a:lstStyle/>
          <a:p>
            <a:endParaRPr smtClean="0">
              <a:solidFill>
                <a:prstClr val="black"/>
              </a:solidFill>
            </a:endParaRPr>
          </a:p>
        </p:txBody>
      </p:sp>
      <p:sp>
        <p:nvSpPr>
          <p:cNvPr id="457" name="object 457"/>
          <p:cNvSpPr/>
          <p:nvPr/>
        </p:nvSpPr>
        <p:spPr>
          <a:xfrm>
            <a:off x="582555" y="1365614"/>
            <a:ext cx="0" cy="255270"/>
          </a:xfrm>
          <a:custGeom>
            <a:avLst/>
            <a:gdLst/>
            <a:ahLst/>
            <a:cxnLst/>
            <a:rect l="l" t="t" r="r" b="b"/>
            <a:pathLst>
              <a:path h="255269">
                <a:moveTo>
                  <a:pt x="0" y="0"/>
                </a:moveTo>
                <a:lnTo>
                  <a:pt x="0" y="254711"/>
                </a:lnTo>
              </a:path>
            </a:pathLst>
          </a:custGeom>
          <a:ln w="12028">
            <a:solidFill>
              <a:srgbClr val="FF0000"/>
            </a:solidFill>
          </a:ln>
        </p:spPr>
        <p:txBody>
          <a:bodyPr wrap="square" lIns="0" tIns="0" rIns="0" bIns="0" rtlCol="0"/>
          <a:lstStyle/>
          <a:p>
            <a:endParaRPr smtClean="0">
              <a:solidFill>
                <a:prstClr val="black"/>
              </a:solidFill>
            </a:endParaRPr>
          </a:p>
        </p:txBody>
      </p:sp>
      <p:sp>
        <p:nvSpPr>
          <p:cNvPr id="458" name="object 458"/>
          <p:cNvSpPr/>
          <p:nvPr/>
        </p:nvSpPr>
        <p:spPr>
          <a:xfrm>
            <a:off x="582555" y="999689"/>
            <a:ext cx="0" cy="255270"/>
          </a:xfrm>
          <a:custGeom>
            <a:avLst/>
            <a:gdLst/>
            <a:ahLst/>
            <a:cxnLst/>
            <a:rect l="l" t="t" r="r" b="b"/>
            <a:pathLst>
              <a:path h="255269">
                <a:moveTo>
                  <a:pt x="0" y="0"/>
                </a:moveTo>
                <a:lnTo>
                  <a:pt x="0" y="254709"/>
                </a:lnTo>
              </a:path>
            </a:pathLst>
          </a:custGeom>
          <a:ln w="12028">
            <a:solidFill>
              <a:srgbClr val="FF0000"/>
            </a:solidFill>
          </a:ln>
        </p:spPr>
        <p:txBody>
          <a:bodyPr wrap="square" lIns="0" tIns="0" rIns="0" bIns="0" rtlCol="0"/>
          <a:lstStyle/>
          <a:p>
            <a:endParaRPr smtClean="0">
              <a:solidFill>
                <a:prstClr val="black"/>
              </a:solidFill>
            </a:endParaRPr>
          </a:p>
        </p:txBody>
      </p:sp>
      <p:sp>
        <p:nvSpPr>
          <p:cNvPr id="459" name="object 459"/>
          <p:cNvSpPr/>
          <p:nvPr/>
        </p:nvSpPr>
        <p:spPr>
          <a:xfrm>
            <a:off x="582555" y="633763"/>
            <a:ext cx="0" cy="255270"/>
          </a:xfrm>
          <a:custGeom>
            <a:avLst/>
            <a:gdLst/>
            <a:ahLst/>
            <a:cxnLst/>
            <a:rect l="l" t="t" r="r" b="b"/>
            <a:pathLst>
              <a:path h="255269">
                <a:moveTo>
                  <a:pt x="0" y="0"/>
                </a:moveTo>
                <a:lnTo>
                  <a:pt x="0" y="254711"/>
                </a:lnTo>
              </a:path>
            </a:pathLst>
          </a:custGeom>
          <a:ln w="12028">
            <a:solidFill>
              <a:srgbClr val="FF0000"/>
            </a:solidFill>
          </a:ln>
        </p:spPr>
        <p:txBody>
          <a:bodyPr wrap="square" lIns="0" tIns="0" rIns="0" bIns="0" rtlCol="0"/>
          <a:lstStyle/>
          <a:p>
            <a:endParaRPr smtClean="0">
              <a:solidFill>
                <a:prstClr val="black"/>
              </a:solidFill>
            </a:endParaRPr>
          </a:p>
        </p:txBody>
      </p:sp>
      <p:sp>
        <p:nvSpPr>
          <p:cNvPr id="460" name="object 460"/>
          <p:cNvSpPr/>
          <p:nvPr/>
        </p:nvSpPr>
        <p:spPr>
          <a:xfrm>
            <a:off x="582555" y="401106"/>
            <a:ext cx="0" cy="121920"/>
          </a:xfrm>
          <a:custGeom>
            <a:avLst/>
            <a:gdLst/>
            <a:ahLst/>
            <a:cxnLst/>
            <a:rect l="l" t="t" r="r" b="b"/>
            <a:pathLst>
              <a:path h="121920">
                <a:moveTo>
                  <a:pt x="0" y="0"/>
                </a:moveTo>
                <a:lnTo>
                  <a:pt x="0" y="121441"/>
                </a:lnTo>
              </a:path>
            </a:pathLst>
          </a:custGeom>
          <a:ln w="12028">
            <a:solidFill>
              <a:srgbClr val="FF0000"/>
            </a:solidFill>
          </a:ln>
        </p:spPr>
        <p:txBody>
          <a:bodyPr wrap="square" lIns="0" tIns="0" rIns="0" bIns="0" rtlCol="0"/>
          <a:lstStyle/>
          <a:p>
            <a:endParaRPr smtClean="0">
              <a:solidFill>
                <a:prstClr val="black"/>
              </a:solidFill>
            </a:endParaRPr>
          </a:p>
        </p:txBody>
      </p:sp>
      <p:sp>
        <p:nvSpPr>
          <p:cNvPr id="461" name="object 461"/>
          <p:cNvSpPr/>
          <p:nvPr/>
        </p:nvSpPr>
        <p:spPr>
          <a:xfrm>
            <a:off x="5168799" y="7710225"/>
            <a:ext cx="1456189" cy="688313"/>
          </a:xfrm>
          <a:prstGeom prst="rect">
            <a:avLst/>
          </a:prstGeom>
          <a:blipFill>
            <a:blip r:embed="rId151" cstate="print"/>
            <a:stretch>
              <a:fillRect/>
            </a:stretch>
          </a:blipFill>
        </p:spPr>
        <p:txBody>
          <a:bodyPr wrap="square" lIns="0" tIns="0" rIns="0" bIns="0" rtlCol="0"/>
          <a:lstStyle/>
          <a:p>
            <a:endParaRPr smtClean="0">
              <a:solidFill>
                <a:prstClr val="black"/>
              </a:solidFill>
            </a:endParaRPr>
          </a:p>
        </p:txBody>
      </p:sp>
      <p:sp>
        <p:nvSpPr>
          <p:cNvPr id="462" name="object 462"/>
          <p:cNvSpPr/>
          <p:nvPr/>
        </p:nvSpPr>
        <p:spPr>
          <a:xfrm>
            <a:off x="3309285" y="1123651"/>
            <a:ext cx="0" cy="287020"/>
          </a:xfrm>
          <a:custGeom>
            <a:avLst/>
            <a:gdLst/>
            <a:ahLst/>
            <a:cxnLst/>
            <a:rect l="l" t="t" r="r" b="b"/>
            <a:pathLst>
              <a:path h="287019">
                <a:moveTo>
                  <a:pt x="0" y="0"/>
                </a:moveTo>
                <a:lnTo>
                  <a:pt x="0" y="286872"/>
                </a:lnTo>
              </a:path>
            </a:pathLst>
          </a:custGeom>
          <a:ln w="56181">
            <a:solidFill>
              <a:srgbClr val="000000"/>
            </a:solidFill>
          </a:ln>
        </p:spPr>
        <p:txBody>
          <a:bodyPr wrap="square" lIns="0" tIns="0" rIns="0" bIns="0" rtlCol="0"/>
          <a:lstStyle/>
          <a:p>
            <a:endParaRPr smtClean="0">
              <a:solidFill>
                <a:prstClr val="black"/>
              </a:solidFill>
            </a:endParaRPr>
          </a:p>
        </p:txBody>
      </p:sp>
      <p:sp>
        <p:nvSpPr>
          <p:cNvPr id="463" name="object 463"/>
          <p:cNvSpPr/>
          <p:nvPr/>
        </p:nvSpPr>
        <p:spPr>
          <a:xfrm>
            <a:off x="3309285" y="1840832"/>
            <a:ext cx="0" cy="287020"/>
          </a:xfrm>
          <a:custGeom>
            <a:avLst/>
            <a:gdLst/>
            <a:ahLst/>
            <a:cxnLst/>
            <a:rect l="l" t="t" r="r" b="b"/>
            <a:pathLst>
              <a:path h="287019">
                <a:moveTo>
                  <a:pt x="0" y="0"/>
                </a:moveTo>
                <a:lnTo>
                  <a:pt x="0" y="286860"/>
                </a:lnTo>
              </a:path>
            </a:pathLst>
          </a:custGeom>
          <a:ln w="56181">
            <a:solidFill>
              <a:srgbClr val="000000"/>
            </a:solidFill>
          </a:ln>
        </p:spPr>
        <p:txBody>
          <a:bodyPr wrap="square" lIns="0" tIns="0" rIns="0" bIns="0" rtlCol="0"/>
          <a:lstStyle/>
          <a:p>
            <a:endParaRPr smtClean="0">
              <a:solidFill>
                <a:prstClr val="black"/>
              </a:solidFill>
            </a:endParaRPr>
          </a:p>
        </p:txBody>
      </p:sp>
      <p:sp>
        <p:nvSpPr>
          <p:cNvPr id="464" name="object 464"/>
          <p:cNvSpPr/>
          <p:nvPr/>
        </p:nvSpPr>
        <p:spPr>
          <a:xfrm>
            <a:off x="3309285" y="2558000"/>
            <a:ext cx="0" cy="287020"/>
          </a:xfrm>
          <a:custGeom>
            <a:avLst/>
            <a:gdLst/>
            <a:ahLst/>
            <a:cxnLst/>
            <a:rect l="l" t="t" r="r" b="b"/>
            <a:pathLst>
              <a:path h="287019">
                <a:moveTo>
                  <a:pt x="0" y="0"/>
                </a:moveTo>
                <a:lnTo>
                  <a:pt x="0" y="286860"/>
                </a:lnTo>
              </a:path>
            </a:pathLst>
          </a:custGeom>
          <a:ln w="56181">
            <a:solidFill>
              <a:srgbClr val="000000"/>
            </a:solidFill>
          </a:ln>
        </p:spPr>
        <p:txBody>
          <a:bodyPr wrap="square" lIns="0" tIns="0" rIns="0" bIns="0" rtlCol="0"/>
          <a:lstStyle/>
          <a:p>
            <a:endParaRPr smtClean="0">
              <a:solidFill>
                <a:prstClr val="black"/>
              </a:solidFill>
            </a:endParaRPr>
          </a:p>
        </p:txBody>
      </p:sp>
      <p:sp>
        <p:nvSpPr>
          <p:cNvPr id="465" name="object 465"/>
          <p:cNvSpPr/>
          <p:nvPr/>
        </p:nvSpPr>
        <p:spPr>
          <a:xfrm>
            <a:off x="3309285" y="3275168"/>
            <a:ext cx="0" cy="287020"/>
          </a:xfrm>
          <a:custGeom>
            <a:avLst/>
            <a:gdLst/>
            <a:ahLst/>
            <a:cxnLst/>
            <a:rect l="l" t="t" r="r" b="b"/>
            <a:pathLst>
              <a:path h="287020">
                <a:moveTo>
                  <a:pt x="0" y="0"/>
                </a:moveTo>
                <a:lnTo>
                  <a:pt x="0" y="286860"/>
                </a:lnTo>
              </a:path>
            </a:pathLst>
          </a:custGeom>
          <a:ln w="56181">
            <a:solidFill>
              <a:srgbClr val="000000"/>
            </a:solidFill>
          </a:ln>
        </p:spPr>
        <p:txBody>
          <a:bodyPr wrap="square" lIns="0" tIns="0" rIns="0" bIns="0" rtlCol="0"/>
          <a:lstStyle/>
          <a:p>
            <a:endParaRPr smtClean="0">
              <a:solidFill>
                <a:prstClr val="black"/>
              </a:solidFill>
            </a:endParaRPr>
          </a:p>
        </p:txBody>
      </p:sp>
      <p:sp>
        <p:nvSpPr>
          <p:cNvPr id="466" name="object 466"/>
          <p:cNvSpPr/>
          <p:nvPr/>
        </p:nvSpPr>
        <p:spPr>
          <a:xfrm>
            <a:off x="3309285" y="3992336"/>
            <a:ext cx="0" cy="287020"/>
          </a:xfrm>
          <a:custGeom>
            <a:avLst/>
            <a:gdLst/>
            <a:ahLst/>
            <a:cxnLst/>
            <a:rect l="l" t="t" r="r" b="b"/>
            <a:pathLst>
              <a:path h="287020">
                <a:moveTo>
                  <a:pt x="0" y="0"/>
                </a:moveTo>
                <a:lnTo>
                  <a:pt x="0" y="286872"/>
                </a:lnTo>
              </a:path>
            </a:pathLst>
          </a:custGeom>
          <a:ln w="56181">
            <a:solidFill>
              <a:srgbClr val="000000"/>
            </a:solidFill>
          </a:ln>
        </p:spPr>
        <p:txBody>
          <a:bodyPr wrap="square" lIns="0" tIns="0" rIns="0" bIns="0" rtlCol="0"/>
          <a:lstStyle/>
          <a:p>
            <a:endParaRPr smtClean="0">
              <a:solidFill>
                <a:prstClr val="black"/>
              </a:solidFill>
            </a:endParaRPr>
          </a:p>
        </p:txBody>
      </p:sp>
      <p:sp>
        <p:nvSpPr>
          <p:cNvPr id="467" name="object 467"/>
          <p:cNvSpPr/>
          <p:nvPr/>
        </p:nvSpPr>
        <p:spPr>
          <a:xfrm>
            <a:off x="3309285" y="4709505"/>
            <a:ext cx="0" cy="287020"/>
          </a:xfrm>
          <a:custGeom>
            <a:avLst/>
            <a:gdLst/>
            <a:ahLst/>
            <a:cxnLst/>
            <a:rect l="l" t="t" r="r" b="b"/>
            <a:pathLst>
              <a:path h="287020">
                <a:moveTo>
                  <a:pt x="0" y="0"/>
                </a:moveTo>
                <a:lnTo>
                  <a:pt x="0" y="286872"/>
                </a:lnTo>
              </a:path>
            </a:pathLst>
          </a:custGeom>
          <a:ln w="56181">
            <a:solidFill>
              <a:srgbClr val="000000"/>
            </a:solidFill>
          </a:ln>
        </p:spPr>
        <p:txBody>
          <a:bodyPr wrap="square" lIns="0" tIns="0" rIns="0" bIns="0" rtlCol="0"/>
          <a:lstStyle/>
          <a:p>
            <a:endParaRPr smtClean="0">
              <a:solidFill>
                <a:prstClr val="black"/>
              </a:solidFill>
            </a:endParaRPr>
          </a:p>
        </p:txBody>
      </p:sp>
      <p:sp>
        <p:nvSpPr>
          <p:cNvPr id="468" name="object 468"/>
          <p:cNvSpPr/>
          <p:nvPr/>
        </p:nvSpPr>
        <p:spPr>
          <a:xfrm>
            <a:off x="3309285" y="5426673"/>
            <a:ext cx="0" cy="287020"/>
          </a:xfrm>
          <a:custGeom>
            <a:avLst/>
            <a:gdLst/>
            <a:ahLst/>
            <a:cxnLst/>
            <a:rect l="l" t="t" r="r" b="b"/>
            <a:pathLst>
              <a:path h="287020">
                <a:moveTo>
                  <a:pt x="0" y="0"/>
                </a:moveTo>
                <a:lnTo>
                  <a:pt x="0" y="286872"/>
                </a:lnTo>
              </a:path>
            </a:pathLst>
          </a:custGeom>
          <a:ln w="56181">
            <a:solidFill>
              <a:srgbClr val="000000"/>
            </a:solidFill>
          </a:ln>
        </p:spPr>
        <p:txBody>
          <a:bodyPr wrap="square" lIns="0" tIns="0" rIns="0" bIns="0" rtlCol="0"/>
          <a:lstStyle/>
          <a:p>
            <a:endParaRPr smtClean="0">
              <a:solidFill>
                <a:prstClr val="black"/>
              </a:solidFill>
            </a:endParaRPr>
          </a:p>
        </p:txBody>
      </p:sp>
      <p:sp>
        <p:nvSpPr>
          <p:cNvPr id="469" name="object 469"/>
          <p:cNvSpPr/>
          <p:nvPr/>
        </p:nvSpPr>
        <p:spPr>
          <a:xfrm>
            <a:off x="3309285" y="6143842"/>
            <a:ext cx="0" cy="287020"/>
          </a:xfrm>
          <a:custGeom>
            <a:avLst/>
            <a:gdLst/>
            <a:ahLst/>
            <a:cxnLst/>
            <a:rect l="l" t="t" r="r" b="b"/>
            <a:pathLst>
              <a:path h="287020">
                <a:moveTo>
                  <a:pt x="0" y="0"/>
                </a:moveTo>
                <a:lnTo>
                  <a:pt x="0" y="286872"/>
                </a:lnTo>
              </a:path>
            </a:pathLst>
          </a:custGeom>
          <a:ln w="56181">
            <a:solidFill>
              <a:srgbClr val="000000"/>
            </a:solidFill>
          </a:ln>
        </p:spPr>
        <p:txBody>
          <a:bodyPr wrap="square" lIns="0" tIns="0" rIns="0" bIns="0" rtlCol="0"/>
          <a:lstStyle/>
          <a:p>
            <a:endParaRPr smtClean="0">
              <a:solidFill>
                <a:prstClr val="black"/>
              </a:solidFill>
            </a:endParaRPr>
          </a:p>
        </p:txBody>
      </p:sp>
      <p:sp>
        <p:nvSpPr>
          <p:cNvPr id="470" name="object 470"/>
          <p:cNvSpPr/>
          <p:nvPr/>
        </p:nvSpPr>
        <p:spPr>
          <a:xfrm>
            <a:off x="3309285" y="6861010"/>
            <a:ext cx="0" cy="287020"/>
          </a:xfrm>
          <a:custGeom>
            <a:avLst/>
            <a:gdLst/>
            <a:ahLst/>
            <a:cxnLst/>
            <a:rect l="l" t="t" r="r" b="b"/>
            <a:pathLst>
              <a:path h="287020">
                <a:moveTo>
                  <a:pt x="0" y="0"/>
                </a:moveTo>
                <a:lnTo>
                  <a:pt x="0" y="286872"/>
                </a:lnTo>
              </a:path>
            </a:pathLst>
          </a:custGeom>
          <a:ln w="56181">
            <a:solidFill>
              <a:srgbClr val="000000"/>
            </a:solidFill>
          </a:ln>
        </p:spPr>
        <p:txBody>
          <a:bodyPr wrap="square" lIns="0" tIns="0" rIns="0" bIns="0" rtlCol="0"/>
          <a:lstStyle/>
          <a:p>
            <a:endParaRPr smtClean="0">
              <a:solidFill>
                <a:prstClr val="black"/>
              </a:solidFill>
            </a:endParaRPr>
          </a:p>
        </p:txBody>
      </p:sp>
      <p:sp>
        <p:nvSpPr>
          <p:cNvPr id="471" name="object 471"/>
          <p:cNvSpPr/>
          <p:nvPr/>
        </p:nvSpPr>
        <p:spPr>
          <a:xfrm>
            <a:off x="3309285" y="7578178"/>
            <a:ext cx="0" cy="287020"/>
          </a:xfrm>
          <a:custGeom>
            <a:avLst/>
            <a:gdLst/>
            <a:ahLst/>
            <a:cxnLst/>
            <a:rect l="l" t="t" r="r" b="b"/>
            <a:pathLst>
              <a:path h="287020">
                <a:moveTo>
                  <a:pt x="0" y="0"/>
                </a:moveTo>
                <a:lnTo>
                  <a:pt x="0" y="286872"/>
                </a:lnTo>
              </a:path>
            </a:pathLst>
          </a:custGeom>
          <a:ln w="56181">
            <a:solidFill>
              <a:srgbClr val="000000"/>
            </a:solidFill>
          </a:ln>
        </p:spPr>
        <p:txBody>
          <a:bodyPr wrap="square" lIns="0" tIns="0" rIns="0" bIns="0" rtlCol="0"/>
          <a:lstStyle/>
          <a:p>
            <a:endParaRPr smtClean="0">
              <a:solidFill>
                <a:prstClr val="black"/>
              </a:solidFill>
            </a:endParaRPr>
          </a:p>
        </p:txBody>
      </p:sp>
      <p:sp>
        <p:nvSpPr>
          <p:cNvPr id="472" name="object 472"/>
          <p:cNvSpPr/>
          <p:nvPr/>
        </p:nvSpPr>
        <p:spPr>
          <a:xfrm>
            <a:off x="3309285" y="8295358"/>
            <a:ext cx="0" cy="287020"/>
          </a:xfrm>
          <a:custGeom>
            <a:avLst/>
            <a:gdLst/>
            <a:ahLst/>
            <a:cxnLst/>
            <a:rect l="l" t="t" r="r" b="b"/>
            <a:pathLst>
              <a:path h="287020">
                <a:moveTo>
                  <a:pt x="0" y="0"/>
                </a:moveTo>
                <a:lnTo>
                  <a:pt x="0" y="286860"/>
                </a:lnTo>
              </a:path>
            </a:pathLst>
          </a:custGeom>
          <a:ln w="56181">
            <a:solidFill>
              <a:srgbClr val="000000"/>
            </a:solidFill>
          </a:ln>
        </p:spPr>
        <p:txBody>
          <a:bodyPr wrap="square" lIns="0" tIns="0" rIns="0" bIns="0" rtlCol="0"/>
          <a:lstStyle/>
          <a:p>
            <a:endParaRPr smtClean="0">
              <a:solidFill>
                <a:prstClr val="black"/>
              </a:solidFill>
            </a:endParaRPr>
          </a:p>
        </p:txBody>
      </p:sp>
      <p:sp>
        <p:nvSpPr>
          <p:cNvPr id="473" name="object 473"/>
          <p:cNvSpPr/>
          <p:nvPr/>
        </p:nvSpPr>
        <p:spPr>
          <a:xfrm>
            <a:off x="3452799" y="980227"/>
            <a:ext cx="26034" cy="26034"/>
          </a:xfrm>
          <a:custGeom>
            <a:avLst/>
            <a:gdLst/>
            <a:ahLst/>
            <a:cxnLst/>
            <a:rect l="l" t="t" r="r" b="b"/>
            <a:pathLst>
              <a:path w="26035" h="26034">
                <a:moveTo>
                  <a:pt x="0" y="25494"/>
                </a:moveTo>
                <a:lnTo>
                  <a:pt x="25508" y="0"/>
                </a:lnTo>
              </a:path>
            </a:pathLst>
          </a:custGeom>
          <a:ln w="10755">
            <a:solidFill>
              <a:srgbClr val="000000"/>
            </a:solidFill>
          </a:ln>
        </p:spPr>
        <p:txBody>
          <a:bodyPr wrap="square" lIns="0" tIns="0" rIns="0" bIns="0" rtlCol="0"/>
          <a:lstStyle/>
          <a:p>
            <a:endParaRPr smtClean="0">
              <a:solidFill>
                <a:prstClr val="black"/>
              </a:solidFill>
            </a:endParaRPr>
          </a:p>
        </p:txBody>
      </p:sp>
      <p:sp>
        <p:nvSpPr>
          <p:cNvPr id="474" name="object 474"/>
          <p:cNvSpPr/>
          <p:nvPr/>
        </p:nvSpPr>
        <p:spPr>
          <a:xfrm>
            <a:off x="3478308" y="980227"/>
            <a:ext cx="0" cy="114935"/>
          </a:xfrm>
          <a:custGeom>
            <a:avLst/>
            <a:gdLst/>
            <a:ahLst/>
            <a:cxnLst/>
            <a:rect l="l" t="t" r="r" b="b"/>
            <a:pathLst>
              <a:path h="114934">
                <a:moveTo>
                  <a:pt x="0" y="0"/>
                </a:moveTo>
                <a:lnTo>
                  <a:pt x="0" y="114739"/>
                </a:lnTo>
              </a:path>
            </a:pathLst>
          </a:custGeom>
          <a:ln w="10758">
            <a:solidFill>
              <a:srgbClr val="000000"/>
            </a:solidFill>
          </a:ln>
        </p:spPr>
        <p:txBody>
          <a:bodyPr wrap="square" lIns="0" tIns="0" rIns="0" bIns="0" rtlCol="0"/>
          <a:lstStyle/>
          <a:p>
            <a:endParaRPr smtClean="0">
              <a:solidFill>
                <a:prstClr val="black"/>
              </a:solidFill>
            </a:endParaRPr>
          </a:p>
        </p:txBody>
      </p:sp>
      <p:sp>
        <p:nvSpPr>
          <p:cNvPr id="475" name="object 475"/>
          <p:cNvSpPr/>
          <p:nvPr/>
        </p:nvSpPr>
        <p:spPr>
          <a:xfrm>
            <a:off x="3332000" y="974851"/>
            <a:ext cx="1102670" cy="441050"/>
          </a:xfrm>
          <a:prstGeom prst="rect">
            <a:avLst/>
          </a:prstGeom>
          <a:blipFill>
            <a:blip r:embed="rId152" cstate="print"/>
            <a:stretch>
              <a:fillRect/>
            </a:stretch>
          </a:blipFill>
        </p:spPr>
        <p:txBody>
          <a:bodyPr wrap="square" lIns="0" tIns="0" rIns="0" bIns="0" rtlCol="0"/>
          <a:lstStyle/>
          <a:p>
            <a:endParaRPr smtClean="0">
              <a:solidFill>
                <a:prstClr val="black"/>
              </a:solidFill>
            </a:endParaRPr>
          </a:p>
        </p:txBody>
      </p:sp>
      <p:sp>
        <p:nvSpPr>
          <p:cNvPr id="476" name="object 476"/>
          <p:cNvSpPr/>
          <p:nvPr/>
        </p:nvSpPr>
        <p:spPr>
          <a:xfrm>
            <a:off x="3452799" y="1697395"/>
            <a:ext cx="26034" cy="26034"/>
          </a:xfrm>
          <a:custGeom>
            <a:avLst/>
            <a:gdLst/>
            <a:ahLst/>
            <a:cxnLst/>
            <a:rect l="l" t="t" r="r" b="b"/>
            <a:pathLst>
              <a:path w="26035" h="26035">
                <a:moveTo>
                  <a:pt x="0" y="25494"/>
                </a:moveTo>
                <a:lnTo>
                  <a:pt x="25508" y="0"/>
                </a:lnTo>
              </a:path>
            </a:pathLst>
          </a:custGeom>
          <a:ln w="10755">
            <a:solidFill>
              <a:srgbClr val="000000"/>
            </a:solidFill>
          </a:ln>
        </p:spPr>
        <p:txBody>
          <a:bodyPr wrap="square" lIns="0" tIns="0" rIns="0" bIns="0" rtlCol="0"/>
          <a:lstStyle/>
          <a:p>
            <a:endParaRPr smtClean="0">
              <a:solidFill>
                <a:prstClr val="black"/>
              </a:solidFill>
            </a:endParaRPr>
          </a:p>
        </p:txBody>
      </p:sp>
      <p:sp>
        <p:nvSpPr>
          <p:cNvPr id="477" name="object 477"/>
          <p:cNvSpPr/>
          <p:nvPr/>
        </p:nvSpPr>
        <p:spPr>
          <a:xfrm>
            <a:off x="3478308" y="1697395"/>
            <a:ext cx="0" cy="114935"/>
          </a:xfrm>
          <a:custGeom>
            <a:avLst/>
            <a:gdLst/>
            <a:ahLst/>
            <a:cxnLst/>
            <a:rect l="l" t="t" r="r" b="b"/>
            <a:pathLst>
              <a:path h="114935">
                <a:moveTo>
                  <a:pt x="0" y="0"/>
                </a:moveTo>
                <a:lnTo>
                  <a:pt x="0" y="114739"/>
                </a:lnTo>
              </a:path>
            </a:pathLst>
          </a:custGeom>
          <a:ln w="10758">
            <a:solidFill>
              <a:srgbClr val="000000"/>
            </a:solidFill>
          </a:ln>
        </p:spPr>
        <p:txBody>
          <a:bodyPr wrap="square" lIns="0" tIns="0" rIns="0" bIns="0" rtlCol="0"/>
          <a:lstStyle/>
          <a:p>
            <a:endParaRPr smtClean="0">
              <a:solidFill>
                <a:prstClr val="black"/>
              </a:solidFill>
            </a:endParaRPr>
          </a:p>
        </p:txBody>
      </p:sp>
      <p:sp>
        <p:nvSpPr>
          <p:cNvPr id="478" name="object 478"/>
          <p:cNvSpPr/>
          <p:nvPr/>
        </p:nvSpPr>
        <p:spPr>
          <a:xfrm>
            <a:off x="3516583" y="1697395"/>
            <a:ext cx="26034" cy="26034"/>
          </a:xfrm>
          <a:custGeom>
            <a:avLst/>
            <a:gdLst/>
            <a:ahLst/>
            <a:cxnLst/>
            <a:rect l="l" t="t" r="r" b="b"/>
            <a:pathLst>
              <a:path w="26035" h="26035">
                <a:moveTo>
                  <a:pt x="0" y="25494"/>
                </a:moveTo>
                <a:lnTo>
                  <a:pt x="25508" y="0"/>
                </a:lnTo>
              </a:path>
            </a:pathLst>
          </a:custGeom>
          <a:ln w="10755">
            <a:solidFill>
              <a:srgbClr val="000000"/>
            </a:solidFill>
          </a:ln>
        </p:spPr>
        <p:txBody>
          <a:bodyPr wrap="square" lIns="0" tIns="0" rIns="0" bIns="0" rtlCol="0"/>
          <a:lstStyle/>
          <a:p>
            <a:endParaRPr smtClean="0">
              <a:solidFill>
                <a:prstClr val="black"/>
              </a:solidFill>
            </a:endParaRPr>
          </a:p>
        </p:txBody>
      </p:sp>
      <p:sp>
        <p:nvSpPr>
          <p:cNvPr id="479" name="object 479"/>
          <p:cNvSpPr/>
          <p:nvPr/>
        </p:nvSpPr>
        <p:spPr>
          <a:xfrm>
            <a:off x="3542092" y="1697395"/>
            <a:ext cx="0" cy="114935"/>
          </a:xfrm>
          <a:custGeom>
            <a:avLst/>
            <a:gdLst/>
            <a:ahLst/>
            <a:cxnLst/>
            <a:rect l="l" t="t" r="r" b="b"/>
            <a:pathLst>
              <a:path h="114935">
                <a:moveTo>
                  <a:pt x="0" y="0"/>
                </a:moveTo>
                <a:lnTo>
                  <a:pt x="0" y="114739"/>
                </a:lnTo>
              </a:path>
            </a:pathLst>
          </a:custGeom>
          <a:ln w="10758">
            <a:solidFill>
              <a:srgbClr val="000000"/>
            </a:solidFill>
          </a:ln>
        </p:spPr>
        <p:txBody>
          <a:bodyPr wrap="square" lIns="0" tIns="0" rIns="0" bIns="0" rtlCol="0"/>
          <a:lstStyle/>
          <a:p>
            <a:endParaRPr smtClean="0">
              <a:solidFill>
                <a:prstClr val="black"/>
              </a:solidFill>
            </a:endParaRPr>
          </a:p>
        </p:txBody>
      </p:sp>
      <p:sp>
        <p:nvSpPr>
          <p:cNvPr id="480" name="object 480"/>
          <p:cNvSpPr/>
          <p:nvPr/>
        </p:nvSpPr>
        <p:spPr>
          <a:xfrm>
            <a:off x="3447422" y="2409185"/>
            <a:ext cx="125558" cy="125497"/>
          </a:xfrm>
          <a:prstGeom prst="rect">
            <a:avLst/>
          </a:prstGeom>
          <a:blipFill>
            <a:blip r:embed="rId153" cstate="print"/>
            <a:stretch>
              <a:fillRect/>
            </a:stretch>
          </a:blipFill>
        </p:spPr>
        <p:txBody>
          <a:bodyPr wrap="square" lIns="0" tIns="0" rIns="0" bIns="0" rtlCol="0"/>
          <a:lstStyle/>
          <a:p>
            <a:endParaRPr smtClean="0">
              <a:solidFill>
                <a:prstClr val="black"/>
              </a:solidFill>
            </a:endParaRPr>
          </a:p>
        </p:txBody>
      </p:sp>
      <p:sp>
        <p:nvSpPr>
          <p:cNvPr id="481" name="object 481"/>
          <p:cNvSpPr/>
          <p:nvPr/>
        </p:nvSpPr>
        <p:spPr>
          <a:xfrm>
            <a:off x="3452799" y="3131732"/>
            <a:ext cx="26034" cy="26034"/>
          </a:xfrm>
          <a:custGeom>
            <a:avLst/>
            <a:gdLst/>
            <a:ahLst/>
            <a:cxnLst/>
            <a:rect l="l" t="t" r="r" b="b"/>
            <a:pathLst>
              <a:path w="26035" h="26035">
                <a:moveTo>
                  <a:pt x="0" y="25494"/>
                </a:moveTo>
                <a:lnTo>
                  <a:pt x="25508" y="0"/>
                </a:lnTo>
              </a:path>
            </a:pathLst>
          </a:custGeom>
          <a:ln w="10755">
            <a:solidFill>
              <a:srgbClr val="000000"/>
            </a:solidFill>
          </a:ln>
        </p:spPr>
        <p:txBody>
          <a:bodyPr wrap="square" lIns="0" tIns="0" rIns="0" bIns="0" rtlCol="0"/>
          <a:lstStyle/>
          <a:p>
            <a:endParaRPr smtClean="0">
              <a:solidFill>
                <a:prstClr val="black"/>
              </a:solidFill>
            </a:endParaRPr>
          </a:p>
        </p:txBody>
      </p:sp>
      <p:sp>
        <p:nvSpPr>
          <p:cNvPr id="482" name="object 482"/>
          <p:cNvSpPr/>
          <p:nvPr/>
        </p:nvSpPr>
        <p:spPr>
          <a:xfrm>
            <a:off x="3478308" y="3131732"/>
            <a:ext cx="0" cy="114935"/>
          </a:xfrm>
          <a:custGeom>
            <a:avLst/>
            <a:gdLst/>
            <a:ahLst/>
            <a:cxnLst/>
            <a:rect l="l" t="t" r="r" b="b"/>
            <a:pathLst>
              <a:path h="114935">
                <a:moveTo>
                  <a:pt x="0" y="0"/>
                </a:moveTo>
                <a:lnTo>
                  <a:pt x="0" y="114751"/>
                </a:lnTo>
              </a:path>
            </a:pathLst>
          </a:custGeom>
          <a:ln w="10758">
            <a:solidFill>
              <a:srgbClr val="000000"/>
            </a:solidFill>
          </a:ln>
        </p:spPr>
        <p:txBody>
          <a:bodyPr wrap="square" lIns="0" tIns="0" rIns="0" bIns="0" rtlCol="0"/>
          <a:lstStyle/>
          <a:p>
            <a:endParaRPr smtClean="0">
              <a:solidFill>
                <a:prstClr val="black"/>
              </a:solidFill>
            </a:endParaRPr>
          </a:p>
        </p:txBody>
      </p:sp>
      <p:sp>
        <p:nvSpPr>
          <p:cNvPr id="483" name="object 483"/>
          <p:cNvSpPr/>
          <p:nvPr/>
        </p:nvSpPr>
        <p:spPr>
          <a:xfrm>
            <a:off x="3511207" y="3126354"/>
            <a:ext cx="68146" cy="125507"/>
          </a:xfrm>
          <a:prstGeom prst="rect">
            <a:avLst/>
          </a:prstGeom>
          <a:blipFill>
            <a:blip r:embed="rId154" cstate="print"/>
            <a:stretch>
              <a:fillRect/>
            </a:stretch>
          </a:blipFill>
        </p:spPr>
        <p:txBody>
          <a:bodyPr wrap="square" lIns="0" tIns="0" rIns="0" bIns="0" rtlCol="0"/>
          <a:lstStyle/>
          <a:p>
            <a:endParaRPr smtClean="0">
              <a:solidFill>
                <a:prstClr val="black"/>
              </a:solidFill>
            </a:endParaRPr>
          </a:p>
        </p:txBody>
      </p:sp>
      <p:sp>
        <p:nvSpPr>
          <p:cNvPr id="484" name="object 484"/>
          <p:cNvSpPr/>
          <p:nvPr/>
        </p:nvSpPr>
        <p:spPr>
          <a:xfrm>
            <a:off x="3452799" y="3848900"/>
            <a:ext cx="26034" cy="26034"/>
          </a:xfrm>
          <a:custGeom>
            <a:avLst/>
            <a:gdLst/>
            <a:ahLst/>
            <a:cxnLst/>
            <a:rect l="l" t="t" r="r" b="b"/>
            <a:pathLst>
              <a:path w="26035" h="26035">
                <a:moveTo>
                  <a:pt x="0" y="25494"/>
                </a:moveTo>
                <a:lnTo>
                  <a:pt x="25508" y="0"/>
                </a:lnTo>
              </a:path>
            </a:pathLst>
          </a:custGeom>
          <a:ln w="10755">
            <a:solidFill>
              <a:srgbClr val="000000"/>
            </a:solidFill>
          </a:ln>
        </p:spPr>
        <p:txBody>
          <a:bodyPr wrap="square" lIns="0" tIns="0" rIns="0" bIns="0" rtlCol="0"/>
          <a:lstStyle/>
          <a:p>
            <a:endParaRPr smtClean="0">
              <a:solidFill>
                <a:prstClr val="black"/>
              </a:solidFill>
            </a:endParaRPr>
          </a:p>
        </p:txBody>
      </p:sp>
      <p:sp>
        <p:nvSpPr>
          <p:cNvPr id="485" name="object 485"/>
          <p:cNvSpPr/>
          <p:nvPr/>
        </p:nvSpPr>
        <p:spPr>
          <a:xfrm>
            <a:off x="3478308" y="3848900"/>
            <a:ext cx="0" cy="114935"/>
          </a:xfrm>
          <a:custGeom>
            <a:avLst/>
            <a:gdLst/>
            <a:ahLst/>
            <a:cxnLst/>
            <a:rect l="l" t="t" r="r" b="b"/>
            <a:pathLst>
              <a:path h="114935">
                <a:moveTo>
                  <a:pt x="0" y="0"/>
                </a:moveTo>
                <a:lnTo>
                  <a:pt x="0" y="114751"/>
                </a:lnTo>
              </a:path>
            </a:pathLst>
          </a:custGeom>
          <a:ln w="10758">
            <a:solidFill>
              <a:srgbClr val="000000"/>
            </a:solidFill>
          </a:ln>
        </p:spPr>
        <p:txBody>
          <a:bodyPr wrap="square" lIns="0" tIns="0" rIns="0" bIns="0" rtlCol="0"/>
          <a:lstStyle/>
          <a:p>
            <a:endParaRPr smtClean="0">
              <a:solidFill>
                <a:prstClr val="black"/>
              </a:solidFill>
            </a:endParaRPr>
          </a:p>
        </p:txBody>
      </p:sp>
      <p:sp>
        <p:nvSpPr>
          <p:cNvPr id="486" name="object 486"/>
          <p:cNvSpPr/>
          <p:nvPr/>
        </p:nvSpPr>
        <p:spPr>
          <a:xfrm>
            <a:off x="3561229" y="3912650"/>
            <a:ext cx="0" cy="51435"/>
          </a:xfrm>
          <a:custGeom>
            <a:avLst/>
            <a:gdLst/>
            <a:ahLst/>
            <a:cxnLst/>
            <a:rect l="l" t="t" r="r" b="b"/>
            <a:pathLst>
              <a:path h="51435">
                <a:moveTo>
                  <a:pt x="0" y="51001"/>
                </a:moveTo>
                <a:lnTo>
                  <a:pt x="0" y="0"/>
                </a:lnTo>
              </a:path>
            </a:pathLst>
          </a:custGeom>
          <a:ln w="10758">
            <a:solidFill>
              <a:srgbClr val="000000"/>
            </a:solidFill>
          </a:ln>
        </p:spPr>
        <p:txBody>
          <a:bodyPr wrap="square" lIns="0" tIns="0" rIns="0" bIns="0" rtlCol="0"/>
          <a:lstStyle/>
          <a:p>
            <a:endParaRPr smtClean="0">
              <a:solidFill>
                <a:prstClr val="black"/>
              </a:solidFill>
            </a:endParaRPr>
          </a:p>
        </p:txBody>
      </p:sp>
      <p:sp>
        <p:nvSpPr>
          <p:cNvPr id="487" name="object 487"/>
          <p:cNvSpPr/>
          <p:nvPr/>
        </p:nvSpPr>
        <p:spPr>
          <a:xfrm>
            <a:off x="3516583" y="3938145"/>
            <a:ext cx="64135" cy="0"/>
          </a:xfrm>
          <a:custGeom>
            <a:avLst/>
            <a:gdLst/>
            <a:ahLst/>
            <a:cxnLst/>
            <a:rect l="l" t="t" r="r" b="b"/>
            <a:pathLst>
              <a:path w="64135">
                <a:moveTo>
                  <a:pt x="63783" y="0"/>
                </a:moveTo>
                <a:lnTo>
                  <a:pt x="0" y="0"/>
                </a:lnTo>
              </a:path>
            </a:pathLst>
          </a:custGeom>
          <a:ln w="10752">
            <a:solidFill>
              <a:srgbClr val="000000"/>
            </a:solidFill>
          </a:ln>
        </p:spPr>
        <p:txBody>
          <a:bodyPr wrap="square" lIns="0" tIns="0" rIns="0" bIns="0" rtlCol="0"/>
          <a:lstStyle/>
          <a:p>
            <a:endParaRPr smtClean="0">
              <a:solidFill>
                <a:prstClr val="black"/>
              </a:solidFill>
            </a:endParaRPr>
          </a:p>
        </p:txBody>
      </p:sp>
      <p:sp>
        <p:nvSpPr>
          <p:cNvPr id="488" name="object 488"/>
          <p:cNvSpPr/>
          <p:nvPr/>
        </p:nvSpPr>
        <p:spPr>
          <a:xfrm>
            <a:off x="3516583" y="3848900"/>
            <a:ext cx="26034" cy="89535"/>
          </a:xfrm>
          <a:custGeom>
            <a:avLst/>
            <a:gdLst/>
            <a:ahLst/>
            <a:cxnLst/>
            <a:rect l="l" t="t" r="r" b="b"/>
            <a:pathLst>
              <a:path w="26035" h="89535">
                <a:moveTo>
                  <a:pt x="0" y="89244"/>
                </a:moveTo>
                <a:lnTo>
                  <a:pt x="25508" y="0"/>
                </a:lnTo>
              </a:path>
            </a:pathLst>
          </a:custGeom>
          <a:ln w="10757">
            <a:solidFill>
              <a:srgbClr val="000000"/>
            </a:solidFill>
          </a:ln>
        </p:spPr>
        <p:txBody>
          <a:bodyPr wrap="square" lIns="0" tIns="0" rIns="0" bIns="0" rtlCol="0"/>
          <a:lstStyle/>
          <a:p>
            <a:endParaRPr smtClean="0">
              <a:solidFill>
                <a:prstClr val="black"/>
              </a:solidFill>
            </a:endParaRPr>
          </a:p>
        </p:txBody>
      </p:sp>
      <p:sp>
        <p:nvSpPr>
          <p:cNvPr id="489" name="object 489"/>
          <p:cNvSpPr/>
          <p:nvPr/>
        </p:nvSpPr>
        <p:spPr>
          <a:xfrm>
            <a:off x="3452799" y="4566069"/>
            <a:ext cx="26034" cy="26034"/>
          </a:xfrm>
          <a:custGeom>
            <a:avLst/>
            <a:gdLst/>
            <a:ahLst/>
            <a:cxnLst/>
            <a:rect l="l" t="t" r="r" b="b"/>
            <a:pathLst>
              <a:path w="26035" h="26035">
                <a:moveTo>
                  <a:pt x="0" y="25506"/>
                </a:moveTo>
                <a:lnTo>
                  <a:pt x="25508" y="0"/>
                </a:lnTo>
              </a:path>
            </a:pathLst>
          </a:custGeom>
          <a:ln w="10755">
            <a:solidFill>
              <a:srgbClr val="000000"/>
            </a:solidFill>
          </a:ln>
        </p:spPr>
        <p:txBody>
          <a:bodyPr wrap="square" lIns="0" tIns="0" rIns="0" bIns="0" rtlCol="0"/>
          <a:lstStyle/>
          <a:p>
            <a:endParaRPr smtClean="0">
              <a:solidFill>
                <a:prstClr val="black"/>
              </a:solidFill>
            </a:endParaRPr>
          </a:p>
        </p:txBody>
      </p:sp>
      <p:sp>
        <p:nvSpPr>
          <p:cNvPr id="490" name="object 490"/>
          <p:cNvSpPr/>
          <p:nvPr/>
        </p:nvSpPr>
        <p:spPr>
          <a:xfrm>
            <a:off x="3478308" y="4566069"/>
            <a:ext cx="0" cy="114935"/>
          </a:xfrm>
          <a:custGeom>
            <a:avLst/>
            <a:gdLst/>
            <a:ahLst/>
            <a:cxnLst/>
            <a:rect l="l" t="t" r="r" b="b"/>
            <a:pathLst>
              <a:path h="114935">
                <a:moveTo>
                  <a:pt x="0" y="0"/>
                </a:moveTo>
                <a:lnTo>
                  <a:pt x="0" y="114751"/>
                </a:lnTo>
              </a:path>
            </a:pathLst>
          </a:custGeom>
          <a:ln w="10758">
            <a:solidFill>
              <a:srgbClr val="000000"/>
            </a:solidFill>
          </a:ln>
        </p:spPr>
        <p:txBody>
          <a:bodyPr wrap="square" lIns="0" tIns="0" rIns="0" bIns="0" rtlCol="0"/>
          <a:lstStyle/>
          <a:p>
            <a:endParaRPr smtClean="0">
              <a:solidFill>
                <a:prstClr val="black"/>
              </a:solidFill>
            </a:endParaRPr>
          </a:p>
        </p:txBody>
      </p:sp>
      <p:sp>
        <p:nvSpPr>
          <p:cNvPr id="491" name="object 491"/>
          <p:cNvSpPr/>
          <p:nvPr/>
        </p:nvSpPr>
        <p:spPr>
          <a:xfrm>
            <a:off x="3511204" y="4560690"/>
            <a:ext cx="68149" cy="125507"/>
          </a:xfrm>
          <a:prstGeom prst="rect">
            <a:avLst/>
          </a:prstGeom>
          <a:blipFill>
            <a:blip r:embed="rId155" cstate="print"/>
            <a:stretch>
              <a:fillRect/>
            </a:stretch>
          </a:blipFill>
        </p:spPr>
        <p:txBody>
          <a:bodyPr wrap="square" lIns="0" tIns="0" rIns="0" bIns="0" rtlCol="0"/>
          <a:lstStyle/>
          <a:p>
            <a:endParaRPr smtClean="0">
              <a:solidFill>
                <a:prstClr val="black"/>
              </a:solidFill>
            </a:endParaRPr>
          </a:p>
        </p:txBody>
      </p:sp>
      <p:sp>
        <p:nvSpPr>
          <p:cNvPr id="492" name="object 492"/>
          <p:cNvSpPr/>
          <p:nvPr/>
        </p:nvSpPr>
        <p:spPr>
          <a:xfrm>
            <a:off x="3452799" y="5283237"/>
            <a:ext cx="26034" cy="26034"/>
          </a:xfrm>
          <a:custGeom>
            <a:avLst/>
            <a:gdLst/>
            <a:ahLst/>
            <a:cxnLst/>
            <a:rect l="l" t="t" r="r" b="b"/>
            <a:pathLst>
              <a:path w="26035" h="26035">
                <a:moveTo>
                  <a:pt x="0" y="25506"/>
                </a:moveTo>
                <a:lnTo>
                  <a:pt x="25508" y="0"/>
                </a:lnTo>
              </a:path>
            </a:pathLst>
          </a:custGeom>
          <a:ln w="10755">
            <a:solidFill>
              <a:srgbClr val="000000"/>
            </a:solidFill>
          </a:ln>
        </p:spPr>
        <p:txBody>
          <a:bodyPr wrap="square" lIns="0" tIns="0" rIns="0" bIns="0" rtlCol="0"/>
          <a:lstStyle/>
          <a:p>
            <a:endParaRPr smtClean="0">
              <a:solidFill>
                <a:prstClr val="black"/>
              </a:solidFill>
            </a:endParaRPr>
          </a:p>
        </p:txBody>
      </p:sp>
      <p:sp>
        <p:nvSpPr>
          <p:cNvPr id="493" name="object 493"/>
          <p:cNvSpPr/>
          <p:nvPr/>
        </p:nvSpPr>
        <p:spPr>
          <a:xfrm>
            <a:off x="3478308" y="5283237"/>
            <a:ext cx="0" cy="114935"/>
          </a:xfrm>
          <a:custGeom>
            <a:avLst/>
            <a:gdLst/>
            <a:ahLst/>
            <a:cxnLst/>
            <a:rect l="l" t="t" r="r" b="b"/>
            <a:pathLst>
              <a:path h="114935">
                <a:moveTo>
                  <a:pt x="0" y="0"/>
                </a:moveTo>
                <a:lnTo>
                  <a:pt x="0" y="114751"/>
                </a:lnTo>
              </a:path>
            </a:pathLst>
          </a:custGeom>
          <a:ln w="10758">
            <a:solidFill>
              <a:srgbClr val="000000"/>
            </a:solidFill>
          </a:ln>
        </p:spPr>
        <p:txBody>
          <a:bodyPr wrap="square" lIns="0" tIns="0" rIns="0" bIns="0" rtlCol="0"/>
          <a:lstStyle/>
          <a:p>
            <a:endParaRPr smtClean="0">
              <a:solidFill>
                <a:prstClr val="black"/>
              </a:solidFill>
            </a:endParaRPr>
          </a:p>
        </p:txBody>
      </p:sp>
      <p:sp>
        <p:nvSpPr>
          <p:cNvPr id="494" name="object 494"/>
          <p:cNvSpPr/>
          <p:nvPr/>
        </p:nvSpPr>
        <p:spPr>
          <a:xfrm>
            <a:off x="3511204" y="5277859"/>
            <a:ext cx="68155" cy="125506"/>
          </a:xfrm>
          <a:prstGeom prst="rect">
            <a:avLst/>
          </a:prstGeom>
          <a:blipFill>
            <a:blip r:embed="rId156" cstate="print"/>
            <a:stretch>
              <a:fillRect/>
            </a:stretch>
          </a:blipFill>
        </p:spPr>
        <p:txBody>
          <a:bodyPr wrap="square" lIns="0" tIns="0" rIns="0" bIns="0" rtlCol="0"/>
          <a:lstStyle/>
          <a:p>
            <a:endParaRPr smtClean="0">
              <a:solidFill>
                <a:prstClr val="black"/>
              </a:solidFill>
            </a:endParaRPr>
          </a:p>
        </p:txBody>
      </p:sp>
      <p:sp>
        <p:nvSpPr>
          <p:cNvPr id="495" name="object 495"/>
          <p:cNvSpPr/>
          <p:nvPr/>
        </p:nvSpPr>
        <p:spPr>
          <a:xfrm>
            <a:off x="3452799" y="6000405"/>
            <a:ext cx="26034" cy="26034"/>
          </a:xfrm>
          <a:custGeom>
            <a:avLst/>
            <a:gdLst/>
            <a:ahLst/>
            <a:cxnLst/>
            <a:rect l="l" t="t" r="r" b="b"/>
            <a:pathLst>
              <a:path w="26035" h="26035">
                <a:moveTo>
                  <a:pt x="0" y="25506"/>
                </a:moveTo>
                <a:lnTo>
                  <a:pt x="25508" y="0"/>
                </a:lnTo>
              </a:path>
            </a:pathLst>
          </a:custGeom>
          <a:ln w="10755">
            <a:solidFill>
              <a:srgbClr val="000000"/>
            </a:solidFill>
          </a:ln>
        </p:spPr>
        <p:txBody>
          <a:bodyPr wrap="square" lIns="0" tIns="0" rIns="0" bIns="0" rtlCol="0"/>
          <a:lstStyle/>
          <a:p>
            <a:endParaRPr smtClean="0">
              <a:solidFill>
                <a:prstClr val="black"/>
              </a:solidFill>
            </a:endParaRPr>
          </a:p>
        </p:txBody>
      </p:sp>
      <p:sp>
        <p:nvSpPr>
          <p:cNvPr id="496" name="object 496"/>
          <p:cNvSpPr/>
          <p:nvPr/>
        </p:nvSpPr>
        <p:spPr>
          <a:xfrm>
            <a:off x="3478308" y="6000405"/>
            <a:ext cx="0" cy="114935"/>
          </a:xfrm>
          <a:custGeom>
            <a:avLst/>
            <a:gdLst/>
            <a:ahLst/>
            <a:cxnLst/>
            <a:rect l="l" t="t" r="r" b="b"/>
            <a:pathLst>
              <a:path h="114935">
                <a:moveTo>
                  <a:pt x="0" y="0"/>
                </a:moveTo>
                <a:lnTo>
                  <a:pt x="0" y="114751"/>
                </a:lnTo>
              </a:path>
            </a:pathLst>
          </a:custGeom>
          <a:ln w="10758">
            <a:solidFill>
              <a:srgbClr val="000000"/>
            </a:solidFill>
          </a:ln>
        </p:spPr>
        <p:txBody>
          <a:bodyPr wrap="square" lIns="0" tIns="0" rIns="0" bIns="0" rtlCol="0"/>
          <a:lstStyle/>
          <a:p>
            <a:endParaRPr smtClean="0">
              <a:solidFill>
                <a:prstClr val="black"/>
              </a:solidFill>
            </a:endParaRPr>
          </a:p>
        </p:txBody>
      </p:sp>
      <p:sp>
        <p:nvSpPr>
          <p:cNvPr id="497" name="object 497"/>
          <p:cNvSpPr/>
          <p:nvPr/>
        </p:nvSpPr>
        <p:spPr>
          <a:xfrm>
            <a:off x="3516583" y="6000405"/>
            <a:ext cx="51435" cy="0"/>
          </a:xfrm>
          <a:custGeom>
            <a:avLst/>
            <a:gdLst/>
            <a:ahLst/>
            <a:cxnLst/>
            <a:rect l="l" t="t" r="r" b="b"/>
            <a:pathLst>
              <a:path w="51435">
                <a:moveTo>
                  <a:pt x="0" y="0"/>
                </a:moveTo>
                <a:lnTo>
                  <a:pt x="51017" y="0"/>
                </a:lnTo>
              </a:path>
            </a:pathLst>
          </a:custGeom>
          <a:ln w="10752">
            <a:solidFill>
              <a:srgbClr val="000000"/>
            </a:solidFill>
          </a:ln>
        </p:spPr>
        <p:txBody>
          <a:bodyPr wrap="square" lIns="0" tIns="0" rIns="0" bIns="0" rtlCol="0"/>
          <a:lstStyle/>
          <a:p>
            <a:endParaRPr smtClean="0">
              <a:solidFill>
                <a:prstClr val="black"/>
              </a:solidFill>
            </a:endParaRPr>
          </a:p>
        </p:txBody>
      </p:sp>
      <p:sp>
        <p:nvSpPr>
          <p:cNvPr id="498" name="object 498"/>
          <p:cNvSpPr/>
          <p:nvPr/>
        </p:nvSpPr>
        <p:spPr>
          <a:xfrm>
            <a:off x="3535721" y="6000405"/>
            <a:ext cx="32384" cy="114935"/>
          </a:xfrm>
          <a:custGeom>
            <a:avLst/>
            <a:gdLst/>
            <a:ahLst/>
            <a:cxnLst/>
            <a:rect l="l" t="t" r="r" b="b"/>
            <a:pathLst>
              <a:path w="32385" h="114935">
                <a:moveTo>
                  <a:pt x="31880" y="0"/>
                </a:moveTo>
                <a:lnTo>
                  <a:pt x="0" y="114751"/>
                </a:lnTo>
              </a:path>
            </a:pathLst>
          </a:custGeom>
          <a:ln w="10757">
            <a:solidFill>
              <a:srgbClr val="000000"/>
            </a:solidFill>
          </a:ln>
        </p:spPr>
        <p:txBody>
          <a:bodyPr wrap="square" lIns="0" tIns="0" rIns="0" bIns="0" rtlCol="0"/>
          <a:lstStyle/>
          <a:p>
            <a:endParaRPr smtClean="0">
              <a:solidFill>
                <a:prstClr val="black"/>
              </a:solidFill>
            </a:endParaRPr>
          </a:p>
        </p:txBody>
      </p:sp>
      <p:sp>
        <p:nvSpPr>
          <p:cNvPr id="499" name="object 499"/>
          <p:cNvSpPr/>
          <p:nvPr/>
        </p:nvSpPr>
        <p:spPr>
          <a:xfrm>
            <a:off x="3542092" y="6051407"/>
            <a:ext cx="26034" cy="0"/>
          </a:xfrm>
          <a:custGeom>
            <a:avLst/>
            <a:gdLst/>
            <a:ahLst/>
            <a:cxnLst/>
            <a:rect l="l" t="t" r="r" b="b"/>
            <a:pathLst>
              <a:path w="26035">
                <a:moveTo>
                  <a:pt x="0" y="0"/>
                </a:moveTo>
                <a:lnTo>
                  <a:pt x="25508" y="0"/>
                </a:lnTo>
              </a:path>
            </a:pathLst>
          </a:custGeom>
          <a:ln w="10752">
            <a:solidFill>
              <a:srgbClr val="000000"/>
            </a:solidFill>
          </a:ln>
        </p:spPr>
        <p:txBody>
          <a:bodyPr wrap="square" lIns="0" tIns="0" rIns="0" bIns="0" rtlCol="0"/>
          <a:lstStyle/>
          <a:p>
            <a:endParaRPr smtClean="0">
              <a:solidFill>
                <a:prstClr val="black"/>
              </a:solidFill>
            </a:endParaRPr>
          </a:p>
        </p:txBody>
      </p:sp>
      <p:sp>
        <p:nvSpPr>
          <p:cNvPr id="500" name="object 500"/>
          <p:cNvSpPr/>
          <p:nvPr/>
        </p:nvSpPr>
        <p:spPr>
          <a:xfrm>
            <a:off x="3452799" y="6717586"/>
            <a:ext cx="26034" cy="26034"/>
          </a:xfrm>
          <a:custGeom>
            <a:avLst/>
            <a:gdLst/>
            <a:ahLst/>
            <a:cxnLst/>
            <a:rect l="l" t="t" r="r" b="b"/>
            <a:pathLst>
              <a:path w="26035" h="26034">
                <a:moveTo>
                  <a:pt x="0" y="25494"/>
                </a:moveTo>
                <a:lnTo>
                  <a:pt x="25508" y="0"/>
                </a:lnTo>
              </a:path>
            </a:pathLst>
          </a:custGeom>
          <a:ln w="10755">
            <a:solidFill>
              <a:srgbClr val="000000"/>
            </a:solidFill>
          </a:ln>
        </p:spPr>
        <p:txBody>
          <a:bodyPr wrap="square" lIns="0" tIns="0" rIns="0" bIns="0" rtlCol="0"/>
          <a:lstStyle/>
          <a:p>
            <a:endParaRPr smtClean="0">
              <a:solidFill>
                <a:prstClr val="black"/>
              </a:solidFill>
            </a:endParaRPr>
          </a:p>
        </p:txBody>
      </p:sp>
      <p:sp>
        <p:nvSpPr>
          <p:cNvPr id="501" name="object 501"/>
          <p:cNvSpPr/>
          <p:nvPr/>
        </p:nvSpPr>
        <p:spPr>
          <a:xfrm>
            <a:off x="3478308" y="6717586"/>
            <a:ext cx="0" cy="114935"/>
          </a:xfrm>
          <a:custGeom>
            <a:avLst/>
            <a:gdLst/>
            <a:ahLst/>
            <a:cxnLst/>
            <a:rect l="l" t="t" r="r" b="b"/>
            <a:pathLst>
              <a:path h="114934">
                <a:moveTo>
                  <a:pt x="0" y="0"/>
                </a:moveTo>
                <a:lnTo>
                  <a:pt x="0" y="114739"/>
                </a:lnTo>
              </a:path>
            </a:pathLst>
          </a:custGeom>
          <a:ln w="10758">
            <a:solidFill>
              <a:srgbClr val="000000"/>
            </a:solidFill>
          </a:ln>
        </p:spPr>
        <p:txBody>
          <a:bodyPr wrap="square" lIns="0" tIns="0" rIns="0" bIns="0" rtlCol="0"/>
          <a:lstStyle/>
          <a:p>
            <a:endParaRPr smtClean="0">
              <a:solidFill>
                <a:prstClr val="black"/>
              </a:solidFill>
            </a:endParaRPr>
          </a:p>
        </p:txBody>
      </p:sp>
      <p:sp>
        <p:nvSpPr>
          <p:cNvPr id="502" name="object 502"/>
          <p:cNvSpPr/>
          <p:nvPr/>
        </p:nvSpPr>
        <p:spPr>
          <a:xfrm>
            <a:off x="3504830" y="6712209"/>
            <a:ext cx="74523" cy="125492"/>
          </a:xfrm>
          <a:prstGeom prst="rect">
            <a:avLst/>
          </a:prstGeom>
          <a:blipFill>
            <a:blip r:embed="rId157" cstate="print"/>
            <a:stretch>
              <a:fillRect/>
            </a:stretch>
          </a:blipFill>
        </p:spPr>
        <p:txBody>
          <a:bodyPr wrap="square" lIns="0" tIns="0" rIns="0" bIns="0" rtlCol="0"/>
          <a:lstStyle/>
          <a:p>
            <a:endParaRPr smtClean="0">
              <a:solidFill>
                <a:prstClr val="black"/>
              </a:solidFill>
            </a:endParaRPr>
          </a:p>
        </p:txBody>
      </p:sp>
      <p:sp>
        <p:nvSpPr>
          <p:cNvPr id="503" name="object 503"/>
          <p:cNvSpPr/>
          <p:nvPr/>
        </p:nvSpPr>
        <p:spPr>
          <a:xfrm>
            <a:off x="3452799" y="7434754"/>
            <a:ext cx="26034" cy="26034"/>
          </a:xfrm>
          <a:custGeom>
            <a:avLst/>
            <a:gdLst/>
            <a:ahLst/>
            <a:cxnLst/>
            <a:rect l="l" t="t" r="r" b="b"/>
            <a:pathLst>
              <a:path w="26035" h="26034">
                <a:moveTo>
                  <a:pt x="0" y="25494"/>
                </a:moveTo>
                <a:lnTo>
                  <a:pt x="25508" y="0"/>
                </a:lnTo>
              </a:path>
            </a:pathLst>
          </a:custGeom>
          <a:ln w="10755">
            <a:solidFill>
              <a:srgbClr val="000000"/>
            </a:solidFill>
          </a:ln>
        </p:spPr>
        <p:txBody>
          <a:bodyPr wrap="square" lIns="0" tIns="0" rIns="0" bIns="0" rtlCol="0"/>
          <a:lstStyle/>
          <a:p>
            <a:endParaRPr smtClean="0">
              <a:solidFill>
                <a:prstClr val="black"/>
              </a:solidFill>
            </a:endParaRPr>
          </a:p>
        </p:txBody>
      </p:sp>
      <p:sp>
        <p:nvSpPr>
          <p:cNvPr id="504" name="object 504"/>
          <p:cNvSpPr/>
          <p:nvPr/>
        </p:nvSpPr>
        <p:spPr>
          <a:xfrm>
            <a:off x="3478308" y="7434754"/>
            <a:ext cx="0" cy="114935"/>
          </a:xfrm>
          <a:custGeom>
            <a:avLst/>
            <a:gdLst/>
            <a:ahLst/>
            <a:cxnLst/>
            <a:rect l="l" t="t" r="r" b="b"/>
            <a:pathLst>
              <a:path h="114934">
                <a:moveTo>
                  <a:pt x="0" y="0"/>
                </a:moveTo>
                <a:lnTo>
                  <a:pt x="0" y="114739"/>
                </a:lnTo>
              </a:path>
            </a:pathLst>
          </a:custGeom>
          <a:ln w="10758">
            <a:solidFill>
              <a:srgbClr val="000000"/>
            </a:solidFill>
          </a:ln>
        </p:spPr>
        <p:txBody>
          <a:bodyPr wrap="square" lIns="0" tIns="0" rIns="0" bIns="0" rtlCol="0"/>
          <a:lstStyle/>
          <a:p>
            <a:endParaRPr smtClean="0">
              <a:solidFill>
                <a:prstClr val="black"/>
              </a:solidFill>
            </a:endParaRPr>
          </a:p>
        </p:txBody>
      </p:sp>
      <p:sp>
        <p:nvSpPr>
          <p:cNvPr id="505" name="object 505"/>
          <p:cNvSpPr/>
          <p:nvPr/>
        </p:nvSpPr>
        <p:spPr>
          <a:xfrm>
            <a:off x="3504830" y="7429377"/>
            <a:ext cx="68149" cy="125494"/>
          </a:xfrm>
          <a:prstGeom prst="rect">
            <a:avLst/>
          </a:prstGeom>
          <a:blipFill>
            <a:blip r:embed="rId158" cstate="print"/>
            <a:stretch>
              <a:fillRect/>
            </a:stretch>
          </a:blipFill>
        </p:spPr>
        <p:txBody>
          <a:bodyPr wrap="square" lIns="0" tIns="0" rIns="0" bIns="0" rtlCol="0"/>
          <a:lstStyle/>
          <a:p>
            <a:endParaRPr smtClean="0">
              <a:solidFill>
                <a:prstClr val="black"/>
              </a:solidFill>
            </a:endParaRPr>
          </a:p>
        </p:txBody>
      </p:sp>
      <p:sp>
        <p:nvSpPr>
          <p:cNvPr id="506" name="object 506"/>
          <p:cNvSpPr/>
          <p:nvPr/>
        </p:nvSpPr>
        <p:spPr>
          <a:xfrm>
            <a:off x="3332000" y="8146546"/>
            <a:ext cx="1102670" cy="441050"/>
          </a:xfrm>
          <a:prstGeom prst="rect">
            <a:avLst/>
          </a:prstGeom>
          <a:blipFill>
            <a:blip r:embed="rId159" cstate="print"/>
            <a:stretch>
              <a:fillRect/>
            </a:stretch>
          </a:blipFill>
        </p:spPr>
        <p:txBody>
          <a:bodyPr wrap="square" lIns="0" tIns="0" rIns="0" bIns="0" rtlCol="0"/>
          <a:lstStyle/>
          <a:p>
            <a:endParaRPr smtClean="0">
              <a:solidFill>
                <a:prstClr val="black"/>
              </a:solidFill>
            </a:endParaRPr>
          </a:p>
        </p:txBody>
      </p:sp>
      <p:sp>
        <p:nvSpPr>
          <p:cNvPr id="507" name="Slide Number Placeholder 506"/>
          <p:cNvSpPr>
            <a:spLocks noGrp="1"/>
          </p:cNvSpPr>
          <p:nvPr>
            <p:ph type="sldNum" sz="quarter" idx="7"/>
          </p:nvPr>
        </p:nvSpPr>
        <p:spPr/>
        <p:txBody>
          <a:bodyPr/>
          <a:lstStyle/>
          <a:p>
            <a:fld id="{B6F15528-21DE-4FAA-801E-634DDDAF4B2B}" type="slidenum">
              <a:rPr lang="en-US" smtClean="0">
                <a:solidFill>
                  <a:prstClr val="black">
                    <a:tint val="75000"/>
                  </a:prstClr>
                </a:solidFill>
              </a:rPr>
              <a:pPr/>
              <a:t>16</a:t>
            </a:fld>
            <a:endParaRPr lang="en-US">
              <a:solidFill>
                <a:prstClr val="black">
                  <a:tint val="75000"/>
                </a:prstClr>
              </a:solidFill>
            </a:endParaRPr>
          </a:p>
        </p:txBody>
      </p:sp>
    </p:spTree>
    <p:extLst>
      <p:ext uri="{BB962C8B-B14F-4D97-AF65-F5344CB8AC3E}">
        <p14:creationId xmlns:p14="http://schemas.microsoft.com/office/powerpoint/2010/main" val="18234271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1193800" y="1816100"/>
            <a:ext cx="10566400" cy="4965700"/>
          </a:xfrm>
          <a:prstGeom prst="rect">
            <a:avLst/>
          </a:prstGeom>
          <a:blipFill>
            <a:blip r:embed="rId3" cstate="print"/>
            <a:stretch>
              <a:fillRect/>
            </a:stretch>
          </a:blipFill>
        </p:spPr>
        <p:txBody>
          <a:bodyPr wrap="square" lIns="0" tIns="0" rIns="0" bIns="0" rtlCol="0"/>
          <a:lstStyle/>
          <a:p>
            <a:endParaRPr smtClean="0">
              <a:solidFill>
                <a:prstClr val="black"/>
              </a:solidFill>
            </a:endParaRPr>
          </a:p>
        </p:txBody>
      </p:sp>
      <p:sp>
        <p:nvSpPr>
          <p:cNvPr id="4" name="Slide Number Placeholder 3"/>
          <p:cNvSpPr>
            <a:spLocks noGrp="1"/>
          </p:cNvSpPr>
          <p:nvPr>
            <p:ph type="sldNum" sz="quarter" idx="7"/>
          </p:nvPr>
        </p:nvSpPr>
        <p:spPr/>
        <p:txBody>
          <a:bodyPr/>
          <a:lstStyle/>
          <a:p>
            <a:fld id="{B6F15528-21DE-4FAA-801E-634DDDAF4B2B}" type="slidenum">
              <a:rPr lang="en-US" smtClean="0">
                <a:solidFill>
                  <a:prstClr val="black">
                    <a:tint val="75000"/>
                  </a:prstClr>
                </a:solidFill>
              </a:rPr>
              <a:pPr/>
              <a:t>17</a:t>
            </a:fld>
            <a:endParaRPr lang="en-US">
              <a:solidFill>
                <a:prstClr val="black">
                  <a:tint val="75000"/>
                </a:prstClr>
              </a:solidFill>
            </a:endParaRPr>
          </a:p>
        </p:txBody>
      </p:sp>
      <p:sp>
        <p:nvSpPr>
          <p:cNvPr id="5" name="object 2"/>
          <p:cNvSpPr txBox="1">
            <a:spLocks/>
          </p:cNvSpPr>
          <p:nvPr/>
        </p:nvSpPr>
        <p:spPr>
          <a:xfrm>
            <a:off x="101600" y="136493"/>
            <a:ext cx="12801600" cy="1049005"/>
          </a:xfrm>
          <a:prstGeom prst="rect">
            <a:avLst/>
          </a:prstGeom>
        </p:spPr>
        <p:txBody>
          <a:bodyPr vert="horz" wrap="square" lIns="0" tIns="368300" rIns="0" bIns="0" rtlCol="0">
            <a:spAutoFit/>
          </a:bodyPr>
          <a:lstStyle>
            <a:lvl1pPr>
              <a:defRPr sz="3200" b="0" i="0">
                <a:solidFill>
                  <a:srgbClr val="0433FF"/>
                </a:solidFill>
                <a:latin typeface="Century Gothic"/>
                <a:ea typeface="+mj-ea"/>
                <a:cs typeface="Century Gothic"/>
              </a:defRPr>
            </a:lvl1pPr>
          </a:lstStyle>
          <a:p>
            <a:pPr algn="ctr"/>
            <a:r>
              <a:rPr lang="en-US" sz="4400" kern="0" spc="-25" dirty="0" smtClean="0"/>
              <a:t>CLASSES OF GENERATING CAPACITY</a:t>
            </a:r>
            <a:endParaRPr lang="en-US" sz="4400" kern="0" spc="-20" dirty="0"/>
          </a:p>
        </p:txBody>
      </p:sp>
    </p:spTree>
    <p:extLst>
      <p:ext uri="{BB962C8B-B14F-4D97-AF65-F5344CB8AC3E}">
        <p14:creationId xmlns:p14="http://schemas.microsoft.com/office/powerpoint/2010/main" val="18290291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1333500" y="1714500"/>
            <a:ext cx="10426700" cy="7277100"/>
          </a:xfrm>
          <a:prstGeom prst="rect">
            <a:avLst/>
          </a:prstGeom>
          <a:blipFill>
            <a:blip r:embed="rId3" cstate="print"/>
            <a:stretch>
              <a:fillRect/>
            </a:stretch>
          </a:blipFill>
        </p:spPr>
        <p:txBody>
          <a:bodyPr wrap="square" lIns="0" tIns="0" rIns="0" bIns="0" rtlCol="0"/>
          <a:lstStyle/>
          <a:p>
            <a:endParaRPr smtClean="0">
              <a:solidFill>
                <a:prstClr val="black"/>
              </a:solidFill>
            </a:endParaRPr>
          </a:p>
        </p:txBody>
      </p:sp>
      <p:sp>
        <p:nvSpPr>
          <p:cNvPr id="4" name="Slide Number Placeholder 3"/>
          <p:cNvSpPr>
            <a:spLocks noGrp="1"/>
          </p:cNvSpPr>
          <p:nvPr>
            <p:ph type="sldNum" sz="quarter" idx="7"/>
          </p:nvPr>
        </p:nvSpPr>
        <p:spPr/>
        <p:txBody>
          <a:bodyPr/>
          <a:lstStyle/>
          <a:p>
            <a:fld id="{B6F15528-21DE-4FAA-801E-634DDDAF4B2B}" type="slidenum">
              <a:rPr lang="en-US" smtClean="0">
                <a:solidFill>
                  <a:prstClr val="black">
                    <a:tint val="75000"/>
                  </a:prstClr>
                </a:solidFill>
              </a:rPr>
              <a:pPr/>
              <a:t>18</a:t>
            </a:fld>
            <a:endParaRPr lang="en-US">
              <a:solidFill>
                <a:prstClr val="black">
                  <a:tint val="75000"/>
                </a:prstClr>
              </a:solidFill>
            </a:endParaRPr>
          </a:p>
        </p:txBody>
      </p:sp>
      <p:sp>
        <p:nvSpPr>
          <p:cNvPr id="5" name="object 2"/>
          <p:cNvSpPr txBox="1">
            <a:spLocks/>
          </p:cNvSpPr>
          <p:nvPr/>
        </p:nvSpPr>
        <p:spPr>
          <a:xfrm>
            <a:off x="101600" y="136493"/>
            <a:ext cx="12801600" cy="1049005"/>
          </a:xfrm>
          <a:prstGeom prst="rect">
            <a:avLst/>
          </a:prstGeom>
        </p:spPr>
        <p:txBody>
          <a:bodyPr vert="horz" wrap="square" lIns="0" tIns="368300" rIns="0" bIns="0" rtlCol="0">
            <a:spAutoFit/>
          </a:bodyPr>
          <a:lstStyle>
            <a:lvl1pPr>
              <a:defRPr sz="3200" b="0" i="0">
                <a:solidFill>
                  <a:srgbClr val="0433FF"/>
                </a:solidFill>
                <a:latin typeface="Century Gothic"/>
                <a:ea typeface="+mj-ea"/>
                <a:cs typeface="Century Gothic"/>
              </a:defRPr>
            </a:lvl1pPr>
          </a:lstStyle>
          <a:p>
            <a:pPr algn="ctr"/>
            <a:r>
              <a:rPr lang="en-US" sz="4400" spc="-35" dirty="0"/>
              <a:t>M</a:t>
            </a:r>
            <a:r>
              <a:rPr lang="en-US" sz="4400" spc="-25" dirty="0"/>
              <a:t>o</a:t>
            </a:r>
            <a:r>
              <a:rPr lang="en-US" sz="4400" dirty="0"/>
              <a:t>d</a:t>
            </a:r>
            <a:r>
              <a:rPr lang="en-US" sz="4400" spc="-25" dirty="0"/>
              <a:t>e</a:t>
            </a:r>
            <a:r>
              <a:rPr lang="en-US" sz="4400" dirty="0"/>
              <a:t>l</a:t>
            </a:r>
            <a:r>
              <a:rPr lang="en-US" sz="4400" spc="-5" dirty="0"/>
              <a:t> </a:t>
            </a:r>
            <a:r>
              <a:rPr lang="en-US" sz="4400" spc="-25" dirty="0"/>
              <a:t>re</a:t>
            </a:r>
            <a:r>
              <a:rPr lang="en-US" sz="4400" dirty="0"/>
              <a:t>p</a:t>
            </a:r>
            <a:r>
              <a:rPr lang="en-US" sz="4400" spc="-25" dirty="0"/>
              <a:t>re</a:t>
            </a:r>
            <a:r>
              <a:rPr lang="en-US" sz="4400" dirty="0"/>
              <a:t>s</a:t>
            </a:r>
            <a:r>
              <a:rPr lang="en-US" sz="4400" spc="-20" dirty="0"/>
              <a:t>ent</a:t>
            </a:r>
            <a:r>
              <a:rPr lang="en-US" sz="4400" dirty="0"/>
              <a:t>s</a:t>
            </a:r>
            <a:r>
              <a:rPr lang="en-US" sz="4400" spc="-5" dirty="0"/>
              <a:t> </a:t>
            </a:r>
            <a:r>
              <a:rPr lang="en-US" sz="4400" dirty="0"/>
              <a:t>div</a:t>
            </a:r>
            <a:r>
              <a:rPr lang="en-US" sz="4400" spc="-20" dirty="0"/>
              <a:t>er</a:t>
            </a:r>
            <a:r>
              <a:rPr lang="en-US" sz="4400" dirty="0"/>
              <a:t>si</a:t>
            </a:r>
            <a:r>
              <a:rPr lang="en-US" sz="4400" spc="-15" dirty="0"/>
              <a:t>t</a:t>
            </a:r>
            <a:r>
              <a:rPr lang="en-US" sz="4400" dirty="0"/>
              <a:t>y</a:t>
            </a:r>
            <a:r>
              <a:rPr lang="en-US" sz="4400" spc="-5" dirty="0"/>
              <a:t> </a:t>
            </a:r>
            <a:r>
              <a:rPr lang="en-US" sz="4400" spc="-20" dirty="0"/>
              <a:t>of</a:t>
            </a:r>
            <a:r>
              <a:rPr lang="en-US" sz="4400" spc="-5" dirty="0"/>
              <a:t> </a:t>
            </a:r>
            <a:r>
              <a:rPr lang="en-US" sz="4400" dirty="0"/>
              <a:t>p</a:t>
            </a:r>
            <a:r>
              <a:rPr lang="en-US" sz="4400" spc="-10" dirty="0"/>
              <a:t>r</a:t>
            </a:r>
            <a:r>
              <a:rPr lang="en-US" sz="4400" dirty="0"/>
              <a:t>i</a:t>
            </a:r>
            <a:r>
              <a:rPr lang="en-US" sz="4400" spc="-30" dirty="0"/>
              <a:t>me</a:t>
            </a:r>
            <a:r>
              <a:rPr lang="en-US" sz="4400" spc="-5" dirty="0"/>
              <a:t> </a:t>
            </a:r>
            <a:r>
              <a:rPr lang="en-US" sz="4400" spc="-30" dirty="0"/>
              <a:t>mo</a:t>
            </a:r>
            <a:r>
              <a:rPr lang="en-US" sz="4400" dirty="0"/>
              <a:t>v</a:t>
            </a:r>
            <a:r>
              <a:rPr lang="en-US" sz="4400" spc="-20" dirty="0"/>
              <a:t>er</a:t>
            </a:r>
            <a:r>
              <a:rPr lang="en-US" sz="4400" spc="-5" dirty="0"/>
              <a:t> </a:t>
            </a:r>
            <a:r>
              <a:rPr lang="en-US" sz="4400" spc="-15" dirty="0"/>
              <a:t>t</a:t>
            </a:r>
            <a:r>
              <a:rPr lang="en-US" sz="4400" spc="-5" dirty="0"/>
              <a:t>y</a:t>
            </a:r>
            <a:r>
              <a:rPr lang="en-US" sz="4400" dirty="0"/>
              <a:t>p</a:t>
            </a:r>
            <a:r>
              <a:rPr lang="en-US" sz="4400" spc="-25" dirty="0"/>
              <a:t>e</a:t>
            </a:r>
            <a:r>
              <a:rPr lang="en-US" sz="4400" dirty="0"/>
              <a:t>s</a:t>
            </a:r>
            <a:endParaRPr lang="en-US" sz="4400" kern="0" spc="-20" dirty="0"/>
          </a:p>
        </p:txBody>
      </p:sp>
    </p:spTree>
    <p:extLst>
      <p:ext uri="{BB962C8B-B14F-4D97-AF65-F5344CB8AC3E}">
        <p14:creationId xmlns:p14="http://schemas.microsoft.com/office/powerpoint/2010/main" val="7534675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558800" y="1981200"/>
            <a:ext cx="11849100" cy="6324600"/>
          </a:xfrm>
          <a:prstGeom prst="rect">
            <a:avLst/>
          </a:prstGeom>
          <a:blipFill>
            <a:blip r:embed="rId3" cstate="print"/>
            <a:stretch>
              <a:fillRect/>
            </a:stretch>
          </a:blipFill>
        </p:spPr>
        <p:txBody>
          <a:bodyPr wrap="square" lIns="0" tIns="0" rIns="0" bIns="0" rtlCol="0"/>
          <a:lstStyle/>
          <a:p>
            <a:endParaRPr smtClean="0">
              <a:solidFill>
                <a:prstClr val="black"/>
              </a:solidFill>
            </a:endParaRPr>
          </a:p>
        </p:txBody>
      </p:sp>
      <p:sp>
        <p:nvSpPr>
          <p:cNvPr id="4" name="Slide Number Placeholder 3"/>
          <p:cNvSpPr>
            <a:spLocks noGrp="1"/>
          </p:cNvSpPr>
          <p:nvPr>
            <p:ph type="sldNum" sz="quarter" idx="7"/>
          </p:nvPr>
        </p:nvSpPr>
        <p:spPr/>
        <p:txBody>
          <a:bodyPr/>
          <a:lstStyle/>
          <a:p>
            <a:fld id="{B6F15528-21DE-4FAA-801E-634DDDAF4B2B}" type="slidenum">
              <a:rPr lang="en-US" smtClean="0">
                <a:solidFill>
                  <a:prstClr val="black">
                    <a:tint val="75000"/>
                  </a:prstClr>
                </a:solidFill>
              </a:rPr>
              <a:pPr/>
              <a:t>19</a:t>
            </a:fld>
            <a:endParaRPr lang="en-US">
              <a:solidFill>
                <a:prstClr val="black">
                  <a:tint val="75000"/>
                </a:prstClr>
              </a:solidFill>
            </a:endParaRPr>
          </a:p>
        </p:txBody>
      </p:sp>
      <p:sp>
        <p:nvSpPr>
          <p:cNvPr id="5" name="object 2"/>
          <p:cNvSpPr txBox="1">
            <a:spLocks/>
          </p:cNvSpPr>
          <p:nvPr/>
        </p:nvSpPr>
        <p:spPr>
          <a:xfrm>
            <a:off x="101600" y="136493"/>
            <a:ext cx="12801600" cy="1049005"/>
          </a:xfrm>
          <a:prstGeom prst="rect">
            <a:avLst/>
          </a:prstGeom>
        </p:spPr>
        <p:txBody>
          <a:bodyPr vert="horz" wrap="square" lIns="0" tIns="368300" rIns="0" bIns="0" rtlCol="0">
            <a:spAutoFit/>
          </a:bodyPr>
          <a:lstStyle>
            <a:lvl1pPr>
              <a:defRPr sz="3200" b="0" i="0">
                <a:solidFill>
                  <a:srgbClr val="0433FF"/>
                </a:solidFill>
                <a:latin typeface="Century Gothic"/>
                <a:ea typeface="+mj-ea"/>
                <a:cs typeface="Century Gothic"/>
              </a:defRPr>
            </a:lvl1pPr>
          </a:lstStyle>
          <a:p>
            <a:pPr algn="ctr"/>
            <a:r>
              <a:rPr lang="en-US" sz="4400" spc="-35" dirty="0"/>
              <a:t>M</a:t>
            </a:r>
            <a:r>
              <a:rPr lang="en-US" sz="4400" spc="-25" dirty="0"/>
              <a:t>o</a:t>
            </a:r>
            <a:r>
              <a:rPr lang="en-US" sz="4400" dirty="0"/>
              <a:t>d</a:t>
            </a:r>
            <a:r>
              <a:rPr lang="en-US" sz="4400" spc="-25" dirty="0"/>
              <a:t>e</a:t>
            </a:r>
            <a:r>
              <a:rPr lang="en-US" sz="4400" dirty="0"/>
              <a:t>l</a:t>
            </a:r>
            <a:r>
              <a:rPr lang="en-US" sz="4400" spc="-5" dirty="0"/>
              <a:t> </a:t>
            </a:r>
            <a:r>
              <a:rPr lang="en-US" sz="4400" spc="-20" dirty="0"/>
              <a:t>u</a:t>
            </a:r>
            <a:r>
              <a:rPr lang="en-US" sz="4400" dirty="0"/>
              <a:t>s</a:t>
            </a:r>
            <a:r>
              <a:rPr lang="en-US" sz="4400" spc="-25" dirty="0"/>
              <a:t>e</a:t>
            </a:r>
            <a:r>
              <a:rPr lang="en-US" sz="4400" dirty="0"/>
              <a:t>s</a:t>
            </a:r>
            <a:r>
              <a:rPr lang="en-US" sz="4400" spc="-5" dirty="0"/>
              <a:t> </a:t>
            </a:r>
            <a:r>
              <a:rPr lang="en-US" sz="4400" dirty="0"/>
              <a:t>s</a:t>
            </a:r>
            <a:r>
              <a:rPr lang="en-US" sz="4400" spc="-15" dirty="0"/>
              <a:t>t</a:t>
            </a:r>
            <a:r>
              <a:rPr lang="en-US" sz="4400" dirty="0"/>
              <a:t>a</a:t>
            </a:r>
            <a:r>
              <a:rPr lang="en-US" sz="4400" spc="-20" dirty="0"/>
              <a:t>n</a:t>
            </a:r>
            <a:r>
              <a:rPr lang="en-US" sz="4400" dirty="0"/>
              <a:t>da</a:t>
            </a:r>
            <a:r>
              <a:rPr lang="en-US" sz="4400" spc="-30" dirty="0"/>
              <a:t>r</a:t>
            </a:r>
            <a:r>
              <a:rPr lang="en-US" sz="4400" dirty="0"/>
              <a:t>d</a:t>
            </a:r>
            <a:r>
              <a:rPr lang="en-US" sz="4400" spc="-5" dirty="0"/>
              <a:t> </a:t>
            </a:r>
            <a:r>
              <a:rPr lang="en-US" sz="4400" spc="-25" dirty="0"/>
              <a:t>e</a:t>
            </a:r>
            <a:r>
              <a:rPr lang="en-US" sz="4400" dirty="0"/>
              <a:t>l</a:t>
            </a:r>
            <a:r>
              <a:rPr lang="en-US" sz="4400" spc="-25" dirty="0"/>
              <a:t>ement</a:t>
            </a:r>
            <a:r>
              <a:rPr lang="en-US" sz="4400" dirty="0"/>
              <a:t>s</a:t>
            </a:r>
            <a:r>
              <a:rPr lang="en-US" sz="4400" spc="-5" dirty="0"/>
              <a:t> </a:t>
            </a:r>
            <a:r>
              <a:rPr lang="en-US" sz="4400" spc="-20" dirty="0"/>
              <a:t>of</a:t>
            </a:r>
            <a:r>
              <a:rPr lang="en-US" sz="4400" spc="-5" dirty="0"/>
              <a:t> </a:t>
            </a:r>
            <a:r>
              <a:rPr lang="en-US" sz="4400" spc="-20" dirty="0"/>
              <a:t>P</a:t>
            </a:r>
            <a:r>
              <a:rPr lang="en-US" sz="4400" spc="-25" dirty="0"/>
              <a:t>S</a:t>
            </a:r>
            <a:r>
              <a:rPr lang="en-US" sz="4400" spc="-15" dirty="0"/>
              <a:t>L</a:t>
            </a:r>
            <a:r>
              <a:rPr lang="en-US" sz="4400" spc="-415" dirty="0"/>
              <a:t>F</a:t>
            </a:r>
            <a:r>
              <a:rPr lang="en-US" sz="4400" spc="-10" dirty="0"/>
              <a:t>,</a:t>
            </a:r>
            <a:r>
              <a:rPr lang="en-US" sz="4400" spc="-5" dirty="0"/>
              <a:t> </a:t>
            </a:r>
            <a:r>
              <a:rPr lang="en-US" sz="4400" spc="-20" dirty="0"/>
              <a:t>P</a:t>
            </a:r>
            <a:r>
              <a:rPr lang="en-US" sz="4400" spc="-5" dirty="0"/>
              <a:t>SS/E</a:t>
            </a:r>
            <a:endParaRPr lang="en-US" sz="4400" kern="0" spc="-20" dirty="0"/>
          </a:p>
        </p:txBody>
      </p:sp>
    </p:spTree>
    <p:extLst>
      <p:ext uri="{BB962C8B-B14F-4D97-AF65-F5344CB8AC3E}">
        <p14:creationId xmlns:p14="http://schemas.microsoft.com/office/powerpoint/2010/main" val="33796763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8" name="Rectangle 6"/>
          <p:cNvSpPr>
            <a:spLocks noGrp="1" noChangeArrowheads="1"/>
          </p:cNvSpPr>
          <p:nvPr>
            <p:ph type="title"/>
          </p:nvPr>
        </p:nvSpPr>
        <p:spPr/>
        <p:txBody>
          <a:bodyPr/>
          <a:lstStyle/>
          <a:p>
            <a:r>
              <a:rPr lang="en-US" altLang="en-US" smtClean="0"/>
              <a:t>Project Objectives and Motivation</a:t>
            </a:r>
            <a:endParaRPr lang="en-US" altLang="en-US" dirty="0"/>
          </a:p>
        </p:txBody>
      </p:sp>
      <p:sp>
        <p:nvSpPr>
          <p:cNvPr id="6" name="Content Placeholder 5"/>
          <p:cNvSpPr>
            <a:spLocks noGrp="1"/>
          </p:cNvSpPr>
          <p:nvPr>
            <p:ph idx="1"/>
          </p:nvPr>
        </p:nvSpPr>
        <p:spPr>
          <a:xfrm>
            <a:off x="343523" y="1349869"/>
            <a:ext cx="6199518" cy="7608687"/>
          </a:xfrm>
        </p:spPr>
        <p:txBody>
          <a:bodyPr>
            <a:noAutofit/>
          </a:bodyPr>
          <a:lstStyle/>
          <a:p>
            <a:pPr marL="0" indent="0">
              <a:buNone/>
            </a:pPr>
            <a:r>
              <a:rPr lang="en-US" sz="3129" dirty="0"/>
              <a:t>To build upon a previous FERC report prepared by LBNL to address frequency response issues holistically considering how all aspects of the US generation fleet (and loads) might change in the future on an interconnection-specific basis</a:t>
            </a:r>
          </a:p>
          <a:p>
            <a:pPr marL="0" indent="0">
              <a:spcBef>
                <a:spcPts val="2560"/>
              </a:spcBef>
              <a:buNone/>
            </a:pPr>
            <a:r>
              <a:rPr lang="en-US" sz="3129" dirty="0"/>
              <a:t>The LBNL 2010 study developed new metrics, but used them to study only the impacts of one new form of generation (i.e., electronically coupled, variable renewable generation) on frequency response</a:t>
            </a:r>
          </a:p>
        </p:txBody>
      </p:sp>
      <p:sp>
        <p:nvSpPr>
          <p:cNvPr id="5" name="Slide Number Placeholder 4"/>
          <p:cNvSpPr>
            <a:spLocks noGrp="1"/>
          </p:cNvSpPr>
          <p:nvPr>
            <p:ph type="sldNum" sz="quarter" idx="4"/>
          </p:nvPr>
        </p:nvSpPr>
        <p:spPr/>
        <p:txBody>
          <a:bodyPr/>
          <a:lstStyle/>
          <a:p>
            <a:fld id="{F039628F-32BE-4F62-875E-B6B5EFCF1AA9}" type="slidenum">
              <a:rPr lang="en-US" smtClean="0">
                <a:solidFill>
                  <a:prstClr val="white"/>
                </a:solidFill>
              </a:rPr>
              <a:pPr/>
              <a:t>2</a:t>
            </a:fld>
            <a:endParaRPr lang="en-US" dirty="0">
              <a:solidFill>
                <a:prstClr val="white"/>
              </a:solidFill>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43039" y="1145485"/>
            <a:ext cx="6174639" cy="7990709"/>
          </a:xfrm>
          <a:prstGeom prst="rect">
            <a:avLst/>
          </a:prstGeom>
          <a:ln>
            <a:solidFill>
              <a:schemeClr val="bg1">
                <a:lumMod val="85000"/>
              </a:schemeClr>
            </a:solidFill>
          </a:ln>
        </p:spPr>
      </p:pic>
    </p:spTree>
    <p:extLst>
      <p:ext uri="{BB962C8B-B14F-4D97-AF65-F5344CB8AC3E}">
        <p14:creationId xmlns:p14="http://schemas.microsoft.com/office/powerpoint/2010/main" val="2915422300"/>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454" name="Picture 2453"/>
          <p:cNvPicPr>
            <a:picLocks noChangeAspect="1"/>
          </p:cNvPicPr>
          <p:nvPr/>
        </p:nvPicPr>
        <p:blipFill rotWithShape="1">
          <a:blip r:embed="rId3"/>
          <a:srcRect l="19531" t="10625" r="9570" b="6875"/>
          <a:stretch/>
        </p:blipFill>
        <p:spPr>
          <a:xfrm>
            <a:off x="787400" y="1399309"/>
            <a:ext cx="11277600" cy="8201891"/>
          </a:xfrm>
          <a:prstGeom prst="rect">
            <a:avLst/>
          </a:prstGeom>
        </p:spPr>
      </p:pic>
      <p:sp>
        <p:nvSpPr>
          <p:cNvPr id="2" name="Slide Number Placeholder 1"/>
          <p:cNvSpPr>
            <a:spLocks noGrp="1"/>
          </p:cNvSpPr>
          <p:nvPr>
            <p:ph type="sldNum" sz="quarter" idx="7"/>
          </p:nvPr>
        </p:nvSpPr>
        <p:spPr/>
        <p:txBody>
          <a:bodyPr/>
          <a:lstStyle/>
          <a:p>
            <a:fld id="{B6F15528-21DE-4FAA-801E-634DDDAF4B2B}" type="slidenum">
              <a:rPr lang="en-US" smtClean="0">
                <a:solidFill>
                  <a:prstClr val="black">
                    <a:tint val="75000"/>
                  </a:prstClr>
                </a:solidFill>
              </a:rPr>
              <a:pPr/>
              <a:t>20</a:t>
            </a:fld>
            <a:endParaRPr lang="en-US">
              <a:solidFill>
                <a:prstClr val="black">
                  <a:tint val="75000"/>
                </a:prstClr>
              </a:solidFill>
            </a:endParaRPr>
          </a:p>
        </p:txBody>
      </p:sp>
      <p:sp>
        <p:nvSpPr>
          <p:cNvPr id="5" name="object 2"/>
          <p:cNvSpPr txBox="1">
            <a:spLocks/>
          </p:cNvSpPr>
          <p:nvPr/>
        </p:nvSpPr>
        <p:spPr>
          <a:xfrm>
            <a:off x="101600" y="136493"/>
            <a:ext cx="12801600" cy="1049005"/>
          </a:xfrm>
          <a:prstGeom prst="rect">
            <a:avLst/>
          </a:prstGeom>
        </p:spPr>
        <p:txBody>
          <a:bodyPr vert="horz" wrap="square" lIns="0" tIns="368300" rIns="0" bIns="0" rtlCol="0">
            <a:spAutoFit/>
          </a:bodyPr>
          <a:lstStyle>
            <a:lvl1pPr>
              <a:defRPr sz="3200" b="0" i="0">
                <a:solidFill>
                  <a:srgbClr val="0433FF"/>
                </a:solidFill>
                <a:latin typeface="Century Gothic"/>
                <a:ea typeface="+mj-ea"/>
                <a:cs typeface="Century Gothic"/>
              </a:defRPr>
            </a:lvl1pPr>
          </a:lstStyle>
          <a:p>
            <a:pPr algn="ctr"/>
            <a:r>
              <a:rPr lang="en-US" sz="4400" dirty="0"/>
              <a:t>ggov1 turbine-controller model</a:t>
            </a:r>
          </a:p>
        </p:txBody>
      </p:sp>
    </p:spTree>
    <p:extLst>
      <p:ext uri="{BB962C8B-B14F-4D97-AF65-F5344CB8AC3E}">
        <p14:creationId xmlns:p14="http://schemas.microsoft.com/office/powerpoint/2010/main" val="42196300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9" name="Group 48"/>
          <p:cNvGrpSpPr/>
          <p:nvPr/>
        </p:nvGrpSpPr>
        <p:grpSpPr>
          <a:xfrm>
            <a:off x="637721" y="2443137"/>
            <a:ext cx="11884479" cy="7234263"/>
            <a:chOff x="637721" y="1954585"/>
            <a:chExt cx="11884479" cy="7234263"/>
          </a:xfrm>
        </p:grpSpPr>
        <p:sp>
          <p:nvSpPr>
            <p:cNvPr id="2" name="object 2"/>
            <p:cNvSpPr/>
            <p:nvPr/>
          </p:nvSpPr>
          <p:spPr>
            <a:xfrm>
              <a:off x="1176481" y="2025420"/>
              <a:ext cx="0" cy="6498590"/>
            </a:xfrm>
            <a:custGeom>
              <a:avLst/>
              <a:gdLst/>
              <a:ahLst/>
              <a:cxnLst/>
              <a:rect l="l" t="t" r="r" b="b"/>
              <a:pathLst>
                <a:path h="6498590">
                  <a:moveTo>
                    <a:pt x="0" y="6498509"/>
                  </a:moveTo>
                  <a:lnTo>
                    <a:pt x="0" y="0"/>
                  </a:lnTo>
                </a:path>
              </a:pathLst>
            </a:custGeom>
            <a:ln w="6927">
              <a:solidFill>
                <a:srgbClr val="252525"/>
              </a:solidFill>
            </a:ln>
          </p:spPr>
          <p:txBody>
            <a:bodyPr wrap="square" lIns="0" tIns="0" rIns="0" bIns="0" rtlCol="0"/>
            <a:lstStyle/>
            <a:p>
              <a:endParaRPr smtClean="0">
                <a:solidFill>
                  <a:prstClr val="black"/>
                </a:solidFill>
              </a:endParaRPr>
            </a:p>
          </p:txBody>
        </p:sp>
        <p:sp>
          <p:nvSpPr>
            <p:cNvPr id="3" name="object 3"/>
            <p:cNvSpPr/>
            <p:nvPr/>
          </p:nvSpPr>
          <p:spPr>
            <a:xfrm>
              <a:off x="2464954" y="2025420"/>
              <a:ext cx="0" cy="6498590"/>
            </a:xfrm>
            <a:custGeom>
              <a:avLst/>
              <a:gdLst/>
              <a:ahLst/>
              <a:cxnLst/>
              <a:rect l="l" t="t" r="r" b="b"/>
              <a:pathLst>
                <a:path h="6498590">
                  <a:moveTo>
                    <a:pt x="0" y="6498509"/>
                  </a:moveTo>
                  <a:lnTo>
                    <a:pt x="0" y="0"/>
                  </a:lnTo>
                </a:path>
              </a:pathLst>
            </a:custGeom>
            <a:ln w="6927">
              <a:solidFill>
                <a:srgbClr val="252525"/>
              </a:solidFill>
            </a:ln>
          </p:spPr>
          <p:txBody>
            <a:bodyPr wrap="square" lIns="0" tIns="0" rIns="0" bIns="0" rtlCol="0"/>
            <a:lstStyle/>
            <a:p>
              <a:endParaRPr smtClean="0">
                <a:solidFill>
                  <a:prstClr val="black"/>
                </a:solidFill>
              </a:endParaRPr>
            </a:p>
          </p:txBody>
        </p:sp>
        <p:sp>
          <p:nvSpPr>
            <p:cNvPr id="4" name="object 4"/>
            <p:cNvSpPr/>
            <p:nvPr/>
          </p:nvSpPr>
          <p:spPr>
            <a:xfrm>
              <a:off x="3753427" y="2025420"/>
              <a:ext cx="0" cy="6498590"/>
            </a:xfrm>
            <a:custGeom>
              <a:avLst/>
              <a:gdLst/>
              <a:ahLst/>
              <a:cxnLst/>
              <a:rect l="l" t="t" r="r" b="b"/>
              <a:pathLst>
                <a:path h="6498590">
                  <a:moveTo>
                    <a:pt x="0" y="6498509"/>
                  </a:moveTo>
                  <a:lnTo>
                    <a:pt x="0" y="0"/>
                  </a:lnTo>
                </a:path>
              </a:pathLst>
            </a:custGeom>
            <a:ln w="6927">
              <a:solidFill>
                <a:srgbClr val="252525"/>
              </a:solidFill>
            </a:ln>
          </p:spPr>
          <p:txBody>
            <a:bodyPr wrap="square" lIns="0" tIns="0" rIns="0" bIns="0" rtlCol="0"/>
            <a:lstStyle/>
            <a:p>
              <a:endParaRPr smtClean="0">
                <a:solidFill>
                  <a:prstClr val="black"/>
                </a:solidFill>
              </a:endParaRPr>
            </a:p>
          </p:txBody>
        </p:sp>
        <p:sp>
          <p:nvSpPr>
            <p:cNvPr id="5" name="object 5"/>
            <p:cNvSpPr/>
            <p:nvPr/>
          </p:nvSpPr>
          <p:spPr>
            <a:xfrm>
              <a:off x="5041899" y="2025420"/>
              <a:ext cx="0" cy="6498590"/>
            </a:xfrm>
            <a:custGeom>
              <a:avLst/>
              <a:gdLst/>
              <a:ahLst/>
              <a:cxnLst/>
              <a:rect l="l" t="t" r="r" b="b"/>
              <a:pathLst>
                <a:path h="6498590">
                  <a:moveTo>
                    <a:pt x="0" y="6498509"/>
                  </a:moveTo>
                  <a:lnTo>
                    <a:pt x="0" y="0"/>
                  </a:lnTo>
                </a:path>
              </a:pathLst>
            </a:custGeom>
            <a:ln w="6927">
              <a:solidFill>
                <a:srgbClr val="252525"/>
              </a:solidFill>
            </a:ln>
          </p:spPr>
          <p:txBody>
            <a:bodyPr wrap="square" lIns="0" tIns="0" rIns="0" bIns="0" rtlCol="0"/>
            <a:lstStyle/>
            <a:p>
              <a:endParaRPr smtClean="0">
                <a:solidFill>
                  <a:prstClr val="black"/>
                </a:solidFill>
              </a:endParaRPr>
            </a:p>
          </p:txBody>
        </p:sp>
        <p:sp>
          <p:nvSpPr>
            <p:cNvPr id="6" name="object 6"/>
            <p:cNvSpPr/>
            <p:nvPr/>
          </p:nvSpPr>
          <p:spPr>
            <a:xfrm>
              <a:off x="6330372" y="2025420"/>
              <a:ext cx="0" cy="6498590"/>
            </a:xfrm>
            <a:custGeom>
              <a:avLst/>
              <a:gdLst/>
              <a:ahLst/>
              <a:cxnLst/>
              <a:rect l="l" t="t" r="r" b="b"/>
              <a:pathLst>
                <a:path h="6498590">
                  <a:moveTo>
                    <a:pt x="0" y="6498509"/>
                  </a:moveTo>
                  <a:lnTo>
                    <a:pt x="0" y="0"/>
                  </a:lnTo>
                </a:path>
              </a:pathLst>
            </a:custGeom>
            <a:ln w="6927">
              <a:solidFill>
                <a:srgbClr val="252525"/>
              </a:solidFill>
            </a:ln>
          </p:spPr>
          <p:txBody>
            <a:bodyPr wrap="square" lIns="0" tIns="0" rIns="0" bIns="0" rtlCol="0"/>
            <a:lstStyle/>
            <a:p>
              <a:endParaRPr smtClean="0">
                <a:solidFill>
                  <a:prstClr val="black"/>
                </a:solidFill>
              </a:endParaRPr>
            </a:p>
          </p:txBody>
        </p:sp>
        <p:sp>
          <p:nvSpPr>
            <p:cNvPr id="7" name="object 7"/>
            <p:cNvSpPr/>
            <p:nvPr/>
          </p:nvSpPr>
          <p:spPr>
            <a:xfrm>
              <a:off x="7618845" y="2025420"/>
              <a:ext cx="0" cy="6498590"/>
            </a:xfrm>
            <a:custGeom>
              <a:avLst/>
              <a:gdLst/>
              <a:ahLst/>
              <a:cxnLst/>
              <a:rect l="l" t="t" r="r" b="b"/>
              <a:pathLst>
                <a:path h="6498590">
                  <a:moveTo>
                    <a:pt x="0" y="6498509"/>
                  </a:moveTo>
                  <a:lnTo>
                    <a:pt x="0" y="0"/>
                  </a:lnTo>
                </a:path>
              </a:pathLst>
            </a:custGeom>
            <a:ln w="6927">
              <a:solidFill>
                <a:srgbClr val="252525"/>
              </a:solidFill>
            </a:ln>
          </p:spPr>
          <p:txBody>
            <a:bodyPr wrap="square" lIns="0" tIns="0" rIns="0" bIns="0" rtlCol="0"/>
            <a:lstStyle/>
            <a:p>
              <a:endParaRPr smtClean="0">
                <a:solidFill>
                  <a:prstClr val="black"/>
                </a:solidFill>
              </a:endParaRPr>
            </a:p>
          </p:txBody>
        </p:sp>
        <p:sp>
          <p:nvSpPr>
            <p:cNvPr id="8" name="object 8"/>
            <p:cNvSpPr/>
            <p:nvPr/>
          </p:nvSpPr>
          <p:spPr>
            <a:xfrm>
              <a:off x="8907317" y="2025420"/>
              <a:ext cx="0" cy="6498590"/>
            </a:xfrm>
            <a:custGeom>
              <a:avLst/>
              <a:gdLst/>
              <a:ahLst/>
              <a:cxnLst/>
              <a:rect l="l" t="t" r="r" b="b"/>
              <a:pathLst>
                <a:path h="6498590">
                  <a:moveTo>
                    <a:pt x="0" y="6498509"/>
                  </a:moveTo>
                  <a:lnTo>
                    <a:pt x="0" y="0"/>
                  </a:lnTo>
                </a:path>
              </a:pathLst>
            </a:custGeom>
            <a:ln w="6927">
              <a:solidFill>
                <a:srgbClr val="252525"/>
              </a:solidFill>
            </a:ln>
          </p:spPr>
          <p:txBody>
            <a:bodyPr wrap="square" lIns="0" tIns="0" rIns="0" bIns="0" rtlCol="0"/>
            <a:lstStyle/>
            <a:p>
              <a:endParaRPr smtClean="0">
                <a:solidFill>
                  <a:prstClr val="black"/>
                </a:solidFill>
              </a:endParaRPr>
            </a:p>
          </p:txBody>
        </p:sp>
        <p:sp>
          <p:nvSpPr>
            <p:cNvPr id="9" name="object 9"/>
            <p:cNvSpPr/>
            <p:nvPr/>
          </p:nvSpPr>
          <p:spPr>
            <a:xfrm>
              <a:off x="1176481" y="8523929"/>
              <a:ext cx="7731125" cy="0"/>
            </a:xfrm>
            <a:custGeom>
              <a:avLst/>
              <a:gdLst/>
              <a:ahLst/>
              <a:cxnLst/>
              <a:rect l="l" t="t" r="r" b="b"/>
              <a:pathLst>
                <a:path w="7731125">
                  <a:moveTo>
                    <a:pt x="0" y="0"/>
                  </a:moveTo>
                  <a:lnTo>
                    <a:pt x="7730835" y="0"/>
                  </a:lnTo>
                </a:path>
              </a:pathLst>
            </a:custGeom>
            <a:ln w="6921">
              <a:solidFill>
                <a:srgbClr val="252525"/>
              </a:solidFill>
            </a:ln>
          </p:spPr>
          <p:txBody>
            <a:bodyPr wrap="square" lIns="0" tIns="0" rIns="0" bIns="0" rtlCol="0"/>
            <a:lstStyle/>
            <a:p>
              <a:endParaRPr smtClean="0">
                <a:solidFill>
                  <a:prstClr val="black"/>
                </a:solidFill>
              </a:endParaRPr>
            </a:p>
          </p:txBody>
        </p:sp>
        <p:sp>
          <p:nvSpPr>
            <p:cNvPr id="10" name="object 10"/>
            <p:cNvSpPr/>
            <p:nvPr/>
          </p:nvSpPr>
          <p:spPr>
            <a:xfrm>
              <a:off x="1176481" y="7874075"/>
              <a:ext cx="7731125" cy="0"/>
            </a:xfrm>
            <a:custGeom>
              <a:avLst/>
              <a:gdLst/>
              <a:ahLst/>
              <a:cxnLst/>
              <a:rect l="l" t="t" r="r" b="b"/>
              <a:pathLst>
                <a:path w="7731125">
                  <a:moveTo>
                    <a:pt x="0" y="0"/>
                  </a:moveTo>
                  <a:lnTo>
                    <a:pt x="7730835" y="0"/>
                  </a:lnTo>
                </a:path>
              </a:pathLst>
            </a:custGeom>
            <a:ln w="6920">
              <a:solidFill>
                <a:srgbClr val="252525"/>
              </a:solidFill>
            </a:ln>
          </p:spPr>
          <p:txBody>
            <a:bodyPr wrap="square" lIns="0" tIns="0" rIns="0" bIns="0" rtlCol="0"/>
            <a:lstStyle/>
            <a:p>
              <a:endParaRPr smtClean="0">
                <a:solidFill>
                  <a:prstClr val="black"/>
                </a:solidFill>
              </a:endParaRPr>
            </a:p>
          </p:txBody>
        </p:sp>
        <p:sp>
          <p:nvSpPr>
            <p:cNvPr id="11" name="object 11"/>
            <p:cNvSpPr/>
            <p:nvPr/>
          </p:nvSpPr>
          <p:spPr>
            <a:xfrm>
              <a:off x="1176481" y="7224225"/>
              <a:ext cx="7731125" cy="0"/>
            </a:xfrm>
            <a:custGeom>
              <a:avLst/>
              <a:gdLst/>
              <a:ahLst/>
              <a:cxnLst/>
              <a:rect l="l" t="t" r="r" b="b"/>
              <a:pathLst>
                <a:path w="7731125">
                  <a:moveTo>
                    <a:pt x="0" y="0"/>
                  </a:moveTo>
                  <a:lnTo>
                    <a:pt x="7730835" y="0"/>
                  </a:lnTo>
                </a:path>
              </a:pathLst>
            </a:custGeom>
            <a:ln w="6920">
              <a:solidFill>
                <a:srgbClr val="252525"/>
              </a:solidFill>
            </a:ln>
          </p:spPr>
          <p:txBody>
            <a:bodyPr wrap="square" lIns="0" tIns="0" rIns="0" bIns="0" rtlCol="0"/>
            <a:lstStyle/>
            <a:p>
              <a:endParaRPr smtClean="0">
                <a:solidFill>
                  <a:prstClr val="black"/>
                </a:solidFill>
              </a:endParaRPr>
            </a:p>
          </p:txBody>
        </p:sp>
        <p:sp>
          <p:nvSpPr>
            <p:cNvPr id="12" name="object 12"/>
            <p:cNvSpPr/>
            <p:nvPr/>
          </p:nvSpPr>
          <p:spPr>
            <a:xfrm>
              <a:off x="1176481" y="6574376"/>
              <a:ext cx="7731125" cy="0"/>
            </a:xfrm>
            <a:custGeom>
              <a:avLst/>
              <a:gdLst/>
              <a:ahLst/>
              <a:cxnLst/>
              <a:rect l="l" t="t" r="r" b="b"/>
              <a:pathLst>
                <a:path w="7731125">
                  <a:moveTo>
                    <a:pt x="0" y="0"/>
                  </a:moveTo>
                  <a:lnTo>
                    <a:pt x="7730835" y="0"/>
                  </a:lnTo>
                </a:path>
              </a:pathLst>
            </a:custGeom>
            <a:ln w="6920">
              <a:solidFill>
                <a:srgbClr val="252525"/>
              </a:solidFill>
            </a:ln>
          </p:spPr>
          <p:txBody>
            <a:bodyPr wrap="square" lIns="0" tIns="0" rIns="0" bIns="0" rtlCol="0"/>
            <a:lstStyle/>
            <a:p>
              <a:endParaRPr smtClean="0">
                <a:solidFill>
                  <a:prstClr val="black"/>
                </a:solidFill>
              </a:endParaRPr>
            </a:p>
          </p:txBody>
        </p:sp>
        <p:sp>
          <p:nvSpPr>
            <p:cNvPr id="13" name="object 13"/>
            <p:cNvSpPr/>
            <p:nvPr/>
          </p:nvSpPr>
          <p:spPr>
            <a:xfrm>
              <a:off x="1176481" y="5924525"/>
              <a:ext cx="7731125" cy="0"/>
            </a:xfrm>
            <a:custGeom>
              <a:avLst/>
              <a:gdLst/>
              <a:ahLst/>
              <a:cxnLst/>
              <a:rect l="l" t="t" r="r" b="b"/>
              <a:pathLst>
                <a:path w="7731125">
                  <a:moveTo>
                    <a:pt x="0" y="0"/>
                  </a:moveTo>
                  <a:lnTo>
                    <a:pt x="7730835" y="0"/>
                  </a:lnTo>
                </a:path>
              </a:pathLst>
            </a:custGeom>
            <a:ln w="6920">
              <a:solidFill>
                <a:srgbClr val="252525"/>
              </a:solidFill>
            </a:ln>
          </p:spPr>
          <p:txBody>
            <a:bodyPr wrap="square" lIns="0" tIns="0" rIns="0" bIns="0" rtlCol="0"/>
            <a:lstStyle/>
            <a:p>
              <a:endParaRPr smtClean="0">
                <a:solidFill>
                  <a:prstClr val="black"/>
                </a:solidFill>
              </a:endParaRPr>
            </a:p>
          </p:txBody>
        </p:sp>
        <p:sp>
          <p:nvSpPr>
            <p:cNvPr id="14" name="object 14"/>
            <p:cNvSpPr/>
            <p:nvPr/>
          </p:nvSpPr>
          <p:spPr>
            <a:xfrm>
              <a:off x="1176481" y="5274674"/>
              <a:ext cx="7731125" cy="0"/>
            </a:xfrm>
            <a:custGeom>
              <a:avLst/>
              <a:gdLst/>
              <a:ahLst/>
              <a:cxnLst/>
              <a:rect l="l" t="t" r="r" b="b"/>
              <a:pathLst>
                <a:path w="7731125">
                  <a:moveTo>
                    <a:pt x="0" y="0"/>
                  </a:moveTo>
                  <a:lnTo>
                    <a:pt x="7730835" y="0"/>
                  </a:lnTo>
                </a:path>
              </a:pathLst>
            </a:custGeom>
            <a:ln w="6920">
              <a:solidFill>
                <a:srgbClr val="252525"/>
              </a:solidFill>
            </a:ln>
          </p:spPr>
          <p:txBody>
            <a:bodyPr wrap="square" lIns="0" tIns="0" rIns="0" bIns="0" rtlCol="0"/>
            <a:lstStyle/>
            <a:p>
              <a:endParaRPr smtClean="0">
                <a:solidFill>
                  <a:prstClr val="black"/>
                </a:solidFill>
              </a:endParaRPr>
            </a:p>
          </p:txBody>
        </p:sp>
        <p:sp>
          <p:nvSpPr>
            <p:cNvPr id="15" name="object 15"/>
            <p:cNvSpPr/>
            <p:nvPr/>
          </p:nvSpPr>
          <p:spPr>
            <a:xfrm>
              <a:off x="1176481" y="4624825"/>
              <a:ext cx="7731125" cy="0"/>
            </a:xfrm>
            <a:custGeom>
              <a:avLst/>
              <a:gdLst/>
              <a:ahLst/>
              <a:cxnLst/>
              <a:rect l="l" t="t" r="r" b="b"/>
              <a:pathLst>
                <a:path w="7731125">
                  <a:moveTo>
                    <a:pt x="0" y="0"/>
                  </a:moveTo>
                  <a:lnTo>
                    <a:pt x="7730835" y="0"/>
                  </a:lnTo>
                </a:path>
              </a:pathLst>
            </a:custGeom>
            <a:ln w="6920">
              <a:solidFill>
                <a:srgbClr val="252525"/>
              </a:solidFill>
            </a:ln>
          </p:spPr>
          <p:txBody>
            <a:bodyPr wrap="square" lIns="0" tIns="0" rIns="0" bIns="0" rtlCol="0"/>
            <a:lstStyle/>
            <a:p>
              <a:endParaRPr smtClean="0">
                <a:solidFill>
                  <a:prstClr val="black"/>
                </a:solidFill>
              </a:endParaRPr>
            </a:p>
          </p:txBody>
        </p:sp>
        <p:sp>
          <p:nvSpPr>
            <p:cNvPr id="16" name="object 16"/>
            <p:cNvSpPr/>
            <p:nvPr/>
          </p:nvSpPr>
          <p:spPr>
            <a:xfrm>
              <a:off x="1176481" y="3974974"/>
              <a:ext cx="7731125" cy="0"/>
            </a:xfrm>
            <a:custGeom>
              <a:avLst/>
              <a:gdLst/>
              <a:ahLst/>
              <a:cxnLst/>
              <a:rect l="l" t="t" r="r" b="b"/>
              <a:pathLst>
                <a:path w="7731125">
                  <a:moveTo>
                    <a:pt x="0" y="0"/>
                  </a:moveTo>
                  <a:lnTo>
                    <a:pt x="7730835" y="0"/>
                  </a:lnTo>
                </a:path>
              </a:pathLst>
            </a:custGeom>
            <a:ln w="6920">
              <a:solidFill>
                <a:srgbClr val="252525"/>
              </a:solidFill>
            </a:ln>
          </p:spPr>
          <p:txBody>
            <a:bodyPr wrap="square" lIns="0" tIns="0" rIns="0" bIns="0" rtlCol="0"/>
            <a:lstStyle/>
            <a:p>
              <a:endParaRPr smtClean="0">
                <a:solidFill>
                  <a:prstClr val="black"/>
                </a:solidFill>
              </a:endParaRPr>
            </a:p>
          </p:txBody>
        </p:sp>
        <p:sp>
          <p:nvSpPr>
            <p:cNvPr id="17" name="object 17"/>
            <p:cNvSpPr/>
            <p:nvPr/>
          </p:nvSpPr>
          <p:spPr>
            <a:xfrm>
              <a:off x="1176481" y="3325120"/>
              <a:ext cx="7731125" cy="0"/>
            </a:xfrm>
            <a:custGeom>
              <a:avLst/>
              <a:gdLst/>
              <a:ahLst/>
              <a:cxnLst/>
              <a:rect l="l" t="t" r="r" b="b"/>
              <a:pathLst>
                <a:path w="7731125">
                  <a:moveTo>
                    <a:pt x="0" y="0"/>
                  </a:moveTo>
                  <a:lnTo>
                    <a:pt x="7730835" y="0"/>
                  </a:lnTo>
                </a:path>
              </a:pathLst>
            </a:custGeom>
            <a:ln w="6920">
              <a:solidFill>
                <a:srgbClr val="252525"/>
              </a:solidFill>
            </a:ln>
          </p:spPr>
          <p:txBody>
            <a:bodyPr wrap="square" lIns="0" tIns="0" rIns="0" bIns="0" rtlCol="0"/>
            <a:lstStyle/>
            <a:p>
              <a:endParaRPr smtClean="0">
                <a:solidFill>
                  <a:prstClr val="black"/>
                </a:solidFill>
              </a:endParaRPr>
            </a:p>
          </p:txBody>
        </p:sp>
        <p:sp>
          <p:nvSpPr>
            <p:cNvPr id="18" name="object 18"/>
            <p:cNvSpPr/>
            <p:nvPr/>
          </p:nvSpPr>
          <p:spPr>
            <a:xfrm>
              <a:off x="1176481" y="2675270"/>
              <a:ext cx="7731125" cy="0"/>
            </a:xfrm>
            <a:custGeom>
              <a:avLst/>
              <a:gdLst/>
              <a:ahLst/>
              <a:cxnLst/>
              <a:rect l="l" t="t" r="r" b="b"/>
              <a:pathLst>
                <a:path w="7731125">
                  <a:moveTo>
                    <a:pt x="0" y="0"/>
                  </a:moveTo>
                  <a:lnTo>
                    <a:pt x="7730835" y="0"/>
                  </a:lnTo>
                </a:path>
              </a:pathLst>
            </a:custGeom>
            <a:ln w="6920">
              <a:solidFill>
                <a:srgbClr val="252525"/>
              </a:solidFill>
            </a:ln>
          </p:spPr>
          <p:txBody>
            <a:bodyPr wrap="square" lIns="0" tIns="0" rIns="0" bIns="0" rtlCol="0"/>
            <a:lstStyle/>
            <a:p>
              <a:endParaRPr smtClean="0">
                <a:solidFill>
                  <a:prstClr val="black"/>
                </a:solidFill>
              </a:endParaRPr>
            </a:p>
          </p:txBody>
        </p:sp>
        <p:sp>
          <p:nvSpPr>
            <p:cNvPr id="19" name="object 19"/>
            <p:cNvSpPr/>
            <p:nvPr/>
          </p:nvSpPr>
          <p:spPr>
            <a:xfrm>
              <a:off x="1176481" y="2025420"/>
              <a:ext cx="7731125" cy="0"/>
            </a:xfrm>
            <a:custGeom>
              <a:avLst/>
              <a:gdLst/>
              <a:ahLst/>
              <a:cxnLst/>
              <a:rect l="l" t="t" r="r" b="b"/>
              <a:pathLst>
                <a:path w="7731125">
                  <a:moveTo>
                    <a:pt x="0" y="0"/>
                  </a:moveTo>
                  <a:lnTo>
                    <a:pt x="7730835" y="0"/>
                  </a:lnTo>
                </a:path>
              </a:pathLst>
            </a:custGeom>
            <a:ln w="6921">
              <a:solidFill>
                <a:srgbClr val="252525"/>
              </a:solidFill>
            </a:ln>
          </p:spPr>
          <p:txBody>
            <a:bodyPr wrap="square" lIns="0" tIns="0" rIns="0" bIns="0" rtlCol="0"/>
            <a:lstStyle/>
            <a:p>
              <a:endParaRPr smtClean="0">
                <a:solidFill>
                  <a:prstClr val="black"/>
                </a:solidFill>
              </a:endParaRPr>
            </a:p>
          </p:txBody>
        </p:sp>
        <p:sp>
          <p:nvSpPr>
            <p:cNvPr id="20" name="object 20"/>
            <p:cNvSpPr txBox="1"/>
            <p:nvPr/>
          </p:nvSpPr>
          <p:spPr>
            <a:xfrm>
              <a:off x="1122218" y="8598430"/>
              <a:ext cx="102870" cy="163830"/>
            </a:xfrm>
            <a:prstGeom prst="rect">
              <a:avLst/>
            </a:prstGeom>
          </p:spPr>
          <p:txBody>
            <a:bodyPr vert="horz" wrap="square" lIns="0" tIns="0" rIns="0" bIns="0" rtlCol="0">
              <a:spAutoFit/>
            </a:bodyPr>
            <a:lstStyle/>
            <a:p>
              <a:pPr marL="12700"/>
              <a:r>
                <a:rPr sz="1050" spc="15" dirty="0">
                  <a:solidFill>
                    <a:srgbClr val="252525"/>
                  </a:solidFill>
                  <a:latin typeface="Arial"/>
                  <a:cs typeface="Arial"/>
                </a:rPr>
                <a:t>0</a:t>
              </a:r>
              <a:endParaRPr sz="1050">
                <a:solidFill>
                  <a:prstClr val="black"/>
                </a:solidFill>
                <a:latin typeface="Arial"/>
                <a:cs typeface="Arial"/>
              </a:endParaRPr>
            </a:p>
          </p:txBody>
        </p:sp>
        <p:sp>
          <p:nvSpPr>
            <p:cNvPr id="21" name="object 21"/>
            <p:cNvSpPr txBox="1"/>
            <p:nvPr/>
          </p:nvSpPr>
          <p:spPr>
            <a:xfrm>
              <a:off x="2369127" y="8598430"/>
              <a:ext cx="179705" cy="163830"/>
            </a:xfrm>
            <a:prstGeom prst="rect">
              <a:avLst/>
            </a:prstGeom>
          </p:spPr>
          <p:txBody>
            <a:bodyPr vert="horz" wrap="square" lIns="0" tIns="0" rIns="0" bIns="0" rtlCol="0">
              <a:spAutoFit/>
            </a:bodyPr>
            <a:lstStyle/>
            <a:p>
              <a:pPr marL="12700"/>
              <a:r>
                <a:rPr sz="1050" spc="10" dirty="0">
                  <a:solidFill>
                    <a:srgbClr val="252525"/>
                  </a:solidFill>
                  <a:latin typeface="Arial"/>
                  <a:cs typeface="Arial"/>
                </a:rPr>
                <a:t>50</a:t>
              </a:r>
              <a:endParaRPr sz="1050">
                <a:solidFill>
                  <a:prstClr val="black"/>
                </a:solidFill>
                <a:latin typeface="Arial"/>
                <a:cs typeface="Arial"/>
              </a:endParaRPr>
            </a:p>
          </p:txBody>
        </p:sp>
        <p:sp>
          <p:nvSpPr>
            <p:cNvPr id="22" name="object 22"/>
            <p:cNvSpPr txBox="1"/>
            <p:nvPr/>
          </p:nvSpPr>
          <p:spPr>
            <a:xfrm>
              <a:off x="3622964" y="8598430"/>
              <a:ext cx="256540" cy="163830"/>
            </a:xfrm>
            <a:prstGeom prst="rect">
              <a:avLst/>
            </a:prstGeom>
          </p:spPr>
          <p:txBody>
            <a:bodyPr vert="horz" wrap="square" lIns="0" tIns="0" rIns="0" bIns="0" rtlCol="0">
              <a:spAutoFit/>
            </a:bodyPr>
            <a:lstStyle/>
            <a:p>
              <a:pPr marL="12700"/>
              <a:r>
                <a:rPr sz="1050" spc="10" dirty="0">
                  <a:solidFill>
                    <a:srgbClr val="252525"/>
                  </a:solidFill>
                  <a:latin typeface="Arial"/>
                  <a:cs typeface="Arial"/>
                </a:rPr>
                <a:t>100</a:t>
              </a:r>
              <a:endParaRPr sz="1050">
                <a:solidFill>
                  <a:prstClr val="black"/>
                </a:solidFill>
                <a:latin typeface="Arial"/>
                <a:cs typeface="Arial"/>
              </a:endParaRPr>
            </a:p>
          </p:txBody>
        </p:sp>
        <p:sp>
          <p:nvSpPr>
            <p:cNvPr id="23" name="object 23"/>
            <p:cNvSpPr txBox="1"/>
            <p:nvPr/>
          </p:nvSpPr>
          <p:spPr>
            <a:xfrm>
              <a:off x="4696694" y="8598430"/>
              <a:ext cx="686435" cy="368300"/>
            </a:xfrm>
            <a:prstGeom prst="rect">
              <a:avLst/>
            </a:prstGeom>
          </p:spPr>
          <p:txBody>
            <a:bodyPr vert="horz" wrap="square" lIns="0" tIns="0" rIns="0" bIns="0" rtlCol="0">
              <a:spAutoFit/>
            </a:bodyPr>
            <a:lstStyle/>
            <a:p>
              <a:pPr algn="ctr"/>
              <a:r>
                <a:rPr sz="1050" spc="10" dirty="0">
                  <a:solidFill>
                    <a:srgbClr val="252525"/>
                  </a:solidFill>
                  <a:latin typeface="Arial"/>
                  <a:cs typeface="Arial"/>
                </a:rPr>
                <a:t>150</a:t>
              </a:r>
              <a:endParaRPr sz="1050">
                <a:solidFill>
                  <a:prstClr val="black"/>
                </a:solidFill>
                <a:latin typeface="Arial"/>
                <a:cs typeface="Arial"/>
              </a:endParaRPr>
            </a:p>
            <a:p>
              <a:pPr algn="ctr">
                <a:spcBef>
                  <a:spcPts val="170"/>
                </a:spcBef>
              </a:pPr>
              <a:r>
                <a:rPr sz="1200" dirty="0">
                  <a:solidFill>
                    <a:srgbClr val="252525"/>
                  </a:solidFill>
                  <a:latin typeface="Arial"/>
                  <a:cs typeface="Arial"/>
                </a:rPr>
                <a:t>Time,</a:t>
              </a:r>
              <a:r>
                <a:rPr sz="1200" spc="-5" dirty="0">
                  <a:solidFill>
                    <a:srgbClr val="252525"/>
                  </a:solidFill>
                  <a:latin typeface="Arial"/>
                  <a:cs typeface="Arial"/>
                </a:rPr>
                <a:t> </a:t>
              </a:r>
              <a:r>
                <a:rPr sz="1200" dirty="0">
                  <a:solidFill>
                    <a:srgbClr val="252525"/>
                  </a:solidFill>
                  <a:latin typeface="Arial"/>
                  <a:cs typeface="Arial"/>
                </a:rPr>
                <a:t>sec</a:t>
              </a:r>
              <a:endParaRPr sz="1200">
                <a:solidFill>
                  <a:prstClr val="black"/>
                </a:solidFill>
                <a:latin typeface="Arial"/>
                <a:cs typeface="Arial"/>
              </a:endParaRPr>
            </a:p>
          </p:txBody>
        </p:sp>
        <p:sp>
          <p:nvSpPr>
            <p:cNvPr id="24" name="object 24"/>
            <p:cNvSpPr txBox="1"/>
            <p:nvPr/>
          </p:nvSpPr>
          <p:spPr>
            <a:xfrm>
              <a:off x="6199908" y="8598430"/>
              <a:ext cx="256540" cy="163830"/>
            </a:xfrm>
            <a:prstGeom prst="rect">
              <a:avLst/>
            </a:prstGeom>
          </p:spPr>
          <p:txBody>
            <a:bodyPr vert="horz" wrap="square" lIns="0" tIns="0" rIns="0" bIns="0" rtlCol="0">
              <a:spAutoFit/>
            </a:bodyPr>
            <a:lstStyle/>
            <a:p>
              <a:pPr marL="12700"/>
              <a:r>
                <a:rPr sz="1050" spc="10" dirty="0">
                  <a:solidFill>
                    <a:srgbClr val="252525"/>
                  </a:solidFill>
                  <a:latin typeface="Arial"/>
                  <a:cs typeface="Arial"/>
                </a:rPr>
                <a:t>200</a:t>
              </a:r>
              <a:endParaRPr sz="1050">
                <a:solidFill>
                  <a:prstClr val="black"/>
                </a:solidFill>
                <a:latin typeface="Arial"/>
                <a:cs typeface="Arial"/>
              </a:endParaRPr>
            </a:p>
          </p:txBody>
        </p:sp>
        <p:sp>
          <p:nvSpPr>
            <p:cNvPr id="25" name="object 25"/>
            <p:cNvSpPr txBox="1"/>
            <p:nvPr/>
          </p:nvSpPr>
          <p:spPr>
            <a:xfrm>
              <a:off x="7488381" y="8598430"/>
              <a:ext cx="256540" cy="163830"/>
            </a:xfrm>
            <a:prstGeom prst="rect">
              <a:avLst/>
            </a:prstGeom>
          </p:spPr>
          <p:txBody>
            <a:bodyPr vert="horz" wrap="square" lIns="0" tIns="0" rIns="0" bIns="0" rtlCol="0">
              <a:spAutoFit/>
            </a:bodyPr>
            <a:lstStyle/>
            <a:p>
              <a:pPr marL="12700"/>
              <a:r>
                <a:rPr sz="1050" spc="10" dirty="0">
                  <a:solidFill>
                    <a:srgbClr val="252525"/>
                  </a:solidFill>
                  <a:latin typeface="Arial"/>
                  <a:cs typeface="Arial"/>
                </a:rPr>
                <a:t>250</a:t>
              </a:r>
              <a:endParaRPr sz="1050">
                <a:solidFill>
                  <a:prstClr val="black"/>
                </a:solidFill>
                <a:latin typeface="Arial"/>
                <a:cs typeface="Arial"/>
              </a:endParaRPr>
            </a:p>
          </p:txBody>
        </p:sp>
        <p:sp>
          <p:nvSpPr>
            <p:cNvPr id="26" name="object 26"/>
            <p:cNvSpPr txBox="1"/>
            <p:nvPr/>
          </p:nvSpPr>
          <p:spPr>
            <a:xfrm>
              <a:off x="8776854" y="8598430"/>
              <a:ext cx="256540" cy="163830"/>
            </a:xfrm>
            <a:prstGeom prst="rect">
              <a:avLst/>
            </a:prstGeom>
          </p:spPr>
          <p:txBody>
            <a:bodyPr vert="horz" wrap="square" lIns="0" tIns="0" rIns="0" bIns="0" rtlCol="0">
              <a:spAutoFit/>
            </a:bodyPr>
            <a:lstStyle/>
            <a:p>
              <a:pPr marL="12700"/>
              <a:r>
                <a:rPr sz="1050" spc="10" dirty="0">
                  <a:solidFill>
                    <a:srgbClr val="252525"/>
                  </a:solidFill>
                  <a:latin typeface="Arial"/>
                  <a:cs typeface="Arial"/>
                </a:rPr>
                <a:t>300</a:t>
              </a:r>
              <a:endParaRPr sz="1050">
                <a:solidFill>
                  <a:prstClr val="black"/>
                </a:solidFill>
                <a:latin typeface="Arial"/>
                <a:cs typeface="Arial"/>
              </a:endParaRPr>
            </a:p>
          </p:txBody>
        </p:sp>
        <p:sp>
          <p:nvSpPr>
            <p:cNvPr id="27" name="object 27"/>
            <p:cNvSpPr txBox="1"/>
            <p:nvPr/>
          </p:nvSpPr>
          <p:spPr>
            <a:xfrm>
              <a:off x="831272" y="8453096"/>
              <a:ext cx="295275" cy="163830"/>
            </a:xfrm>
            <a:prstGeom prst="rect">
              <a:avLst/>
            </a:prstGeom>
          </p:spPr>
          <p:txBody>
            <a:bodyPr vert="horz" wrap="square" lIns="0" tIns="0" rIns="0" bIns="0" rtlCol="0">
              <a:spAutoFit/>
            </a:bodyPr>
            <a:lstStyle/>
            <a:p>
              <a:pPr marL="12700"/>
              <a:r>
                <a:rPr sz="1050" spc="10" dirty="0">
                  <a:solidFill>
                    <a:srgbClr val="252525"/>
                  </a:solidFill>
                  <a:latin typeface="Arial"/>
                  <a:cs typeface="Arial"/>
                </a:rPr>
                <a:t>0.71</a:t>
              </a:r>
              <a:endParaRPr sz="1050">
                <a:solidFill>
                  <a:prstClr val="black"/>
                </a:solidFill>
                <a:latin typeface="Arial"/>
                <a:cs typeface="Arial"/>
              </a:endParaRPr>
            </a:p>
          </p:txBody>
        </p:sp>
        <p:sp>
          <p:nvSpPr>
            <p:cNvPr id="28" name="object 28"/>
            <p:cNvSpPr txBox="1"/>
            <p:nvPr/>
          </p:nvSpPr>
          <p:spPr>
            <a:xfrm>
              <a:off x="831272" y="7803241"/>
              <a:ext cx="295275" cy="163830"/>
            </a:xfrm>
            <a:prstGeom prst="rect">
              <a:avLst/>
            </a:prstGeom>
          </p:spPr>
          <p:txBody>
            <a:bodyPr vert="horz" wrap="square" lIns="0" tIns="0" rIns="0" bIns="0" rtlCol="0">
              <a:spAutoFit/>
            </a:bodyPr>
            <a:lstStyle/>
            <a:p>
              <a:pPr marL="12700"/>
              <a:r>
                <a:rPr sz="1050" spc="10" dirty="0">
                  <a:solidFill>
                    <a:srgbClr val="252525"/>
                  </a:solidFill>
                  <a:latin typeface="Arial"/>
                  <a:cs typeface="Arial"/>
                </a:rPr>
                <a:t>0.72</a:t>
              </a:r>
              <a:endParaRPr sz="1050">
                <a:solidFill>
                  <a:prstClr val="black"/>
                </a:solidFill>
                <a:latin typeface="Arial"/>
                <a:cs typeface="Arial"/>
              </a:endParaRPr>
            </a:p>
          </p:txBody>
        </p:sp>
        <p:sp>
          <p:nvSpPr>
            <p:cNvPr id="29" name="object 29"/>
            <p:cNvSpPr txBox="1"/>
            <p:nvPr/>
          </p:nvSpPr>
          <p:spPr>
            <a:xfrm>
              <a:off x="831272" y="7153391"/>
              <a:ext cx="295275" cy="163830"/>
            </a:xfrm>
            <a:prstGeom prst="rect">
              <a:avLst/>
            </a:prstGeom>
          </p:spPr>
          <p:txBody>
            <a:bodyPr vert="horz" wrap="square" lIns="0" tIns="0" rIns="0" bIns="0" rtlCol="0">
              <a:spAutoFit/>
            </a:bodyPr>
            <a:lstStyle/>
            <a:p>
              <a:pPr marL="12700"/>
              <a:r>
                <a:rPr sz="1050" spc="10" dirty="0">
                  <a:solidFill>
                    <a:srgbClr val="252525"/>
                  </a:solidFill>
                  <a:latin typeface="Arial"/>
                  <a:cs typeface="Arial"/>
                </a:rPr>
                <a:t>0.73</a:t>
              </a:r>
              <a:endParaRPr sz="1050">
                <a:solidFill>
                  <a:prstClr val="black"/>
                </a:solidFill>
                <a:latin typeface="Arial"/>
                <a:cs typeface="Arial"/>
              </a:endParaRPr>
            </a:p>
          </p:txBody>
        </p:sp>
        <p:sp>
          <p:nvSpPr>
            <p:cNvPr id="30" name="object 30"/>
            <p:cNvSpPr txBox="1"/>
            <p:nvPr/>
          </p:nvSpPr>
          <p:spPr>
            <a:xfrm>
              <a:off x="831272" y="6503541"/>
              <a:ext cx="295275" cy="163830"/>
            </a:xfrm>
            <a:prstGeom prst="rect">
              <a:avLst/>
            </a:prstGeom>
          </p:spPr>
          <p:txBody>
            <a:bodyPr vert="horz" wrap="square" lIns="0" tIns="0" rIns="0" bIns="0" rtlCol="0">
              <a:spAutoFit/>
            </a:bodyPr>
            <a:lstStyle/>
            <a:p>
              <a:pPr marL="12700"/>
              <a:r>
                <a:rPr sz="1050" spc="10" dirty="0">
                  <a:solidFill>
                    <a:srgbClr val="252525"/>
                  </a:solidFill>
                  <a:latin typeface="Arial"/>
                  <a:cs typeface="Arial"/>
                </a:rPr>
                <a:t>0.74</a:t>
              </a:r>
              <a:endParaRPr sz="1050">
                <a:solidFill>
                  <a:prstClr val="black"/>
                </a:solidFill>
                <a:latin typeface="Arial"/>
                <a:cs typeface="Arial"/>
              </a:endParaRPr>
            </a:p>
          </p:txBody>
        </p:sp>
        <p:sp>
          <p:nvSpPr>
            <p:cNvPr id="31" name="object 31"/>
            <p:cNvSpPr txBox="1"/>
            <p:nvPr/>
          </p:nvSpPr>
          <p:spPr>
            <a:xfrm>
              <a:off x="831272" y="5853690"/>
              <a:ext cx="295275" cy="163830"/>
            </a:xfrm>
            <a:prstGeom prst="rect">
              <a:avLst/>
            </a:prstGeom>
          </p:spPr>
          <p:txBody>
            <a:bodyPr vert="horz" wrap="square" lIns="0" tIns="0" rIns="0" bIns="0" rtlCol="0">
              <a:spAutoFit/>
            </a:bodyPr>
            <a:lstStyle/>
            <a:p>
              <a:pPr marL="12700"/>
              <a:r>
                <a:rPr sz="1050" spc="10" dirty="0">
                  <a:solidFill>
                    <a:srgbClr val="252525"/>
                  </a:solidFill>
                  <a:latin typeface="Arial"/>
                  <a:cs typeface="Arial"/>
                </a:rPr>
                <a:t>0.75</a:t>
              </a:r>
              <a:endParaRPr sz="1050">
                <a:solidFill>
                  <a:prstClr val="black"/>
                </a:solidFill>
                <a:latin typeface="Arial"/>
                <a:cs typeface="Arial"/>
              </a:endParaRPr>
            </a:p>
          </p:txBody>
        </p:sp>
        <p:sp>
          <p:nvSpPr>
            <p:cNvPr id="32" name="object 32"/>
            <p:cNvSpPr txBox="1"/>
            <p:nvPr/>
          </p:nvSpPr>
          <p:spPr>
            <a:xfrm>
              <a:off x="831272" y="5203840"/>
              <a:ext cx="295275" cy="163830"/>
            </a:xfrm>
            <a:prstGeom prst="rect">
              <a:avLst/>
            </a:prstGeom>
          </p:spPr>
          <p:txBody>
            <a:bodyPr vert="horz" wrap="square" lIns="0" tIns="0" rIns="0" bIns="0" rtlCol="0">
              <a:spAutoFit/>
            </a:bodyPr>
            <a:lstStyle/>
            <a:p>
              <a:pPr marL="12700"/>
              <a:r>
                <a:rPr sz="1050" spc="10" dirty="0">
                  <a:solidFill>
                    <a:srgbClr val="252525"/>
                  </a:solidFill>
                  <a:latin typeface="Arial"/>
                  <a:cs typeface="Arial"/>
                </a:rPr>
                <a:t>0.76</a:t>
              </a:r>
              <a:endParaRPr sz="1050">
                <a:solidFill>
                  <a:prstClr val="black"/>
                </a:solidFill>
                <a:latin typeface="Arial"/>
                <a:cs typeface="Arial"/>
              </a:endParaRPr>
            </a:p>
          </p:txBody>
        </p:sp>
        <p:sp>
          <p:nvSpPr>
            <p:cNvPr id="33" name="object 33"/>
            <p:cNvSpPr txBox="1"/>
            <p:nvPr/>
          </p:nvSpPr>
          <p:spPr>
            <a:xfrm>
              <a:off x="831272" y="4553990"/>
              <a:ext cx="295275" cy="163830"/>
            </a:xfrm>
            <a:prstGeom prst="rect">
              <a:avLst/>
            </a:prstGeom>
          </p:spPr>
          <p:txBody>
            <a:bodyPr vert="horz" wrap="square" lIns="0" tIns="0" rIns="0" bIns="0" rtlCol="0">
              <a:spAutoFit/>
            </a:bodyPr>
            <a:lstStyle/>
            <a:p>
              <a:pPr marL="12700"/>
              <a:r>
                <a:rPr sz="1050" spc="10" dirty="0">
                  <a:solidFill>
                    <a:srgbClr val="252525"/>
                  </a:solidFill>
                  <a:latin typeface="Arial"/>
                  <a:cs typeface="Arial"/>
                </a:rPr>
                <a:t>0.77</a:t>
              </a:r>
              <a:endParaRPr sz="1050">
                <a:solidFill>
                  <a:prstClr val="black"/>
                </a:solidFill>
                <a:latin typeface="Arial"/>
                <a:cs typeface="Arial"/>
              </a:endParaRPr>
            </a:p>
          </p:txBody>
        </p:sp>
        <p:sp>
          <p:nvSpPr>
            <p:cNvPr id="34" name="object 34"/>
            <p:cNvSpPr txBox="1"/>
            <p:nvPr/>
          </p:nvSpPr>
          <p:spPr>
            <a:xfrm>
              <a:off x="831272" y="3904140"/>
              <a:ext cx="295275" cy="163830"/>
            </a:xfrm>
            <a:prstGeom prst="rect">
              <a:avLst/>
            </a:prstGeom>
          </p:spPr>
          <p:txBody>
            <a:bodyPr vert="horz" wrap="square" lIns="0" tIns="0" rIns="0" bIns="0" rtlCol="0">
              <a:spAutoFit/>
            </a:bodyPr>
            <a:lstStyle/>
            <a:p>
              <a:pPr marL="12700"/>
              <a:r>
                <a:rPr sz="1050" spc="10" dirty="0">
                  <a:solidFill>
                    <a:srgbClr val="252525"/>
                  </a:solidFill>
                  <a:latin typeface="Arial"/>
                  <a:cs typeface="Arial"/>
                </a:rPr>
                <a:t>0.78</a:t>
              </a:r>
              <a:endParaRPr sz="1050">
                <a:solidFill>
                  <a:prstClr val="black"/>
                </a:solidFill>
                <a:latin typeface="Arial"/>
                <a:cs typeface="Arial"/>
              </a:endParaRPr>
            </a:p>
          </p:txBody>
        </p:sp>
        <p:sp>
          <p:nvSpPr>
            <p:cNvPr id="35" name="object 35"/>
            <p:cNvSpPr txBox="1"/>
            <p:nvPr/>
          </p:nvSpPr>
          <p:spPr>
            <a:xfrm>
              <a:off x="831272" y="3254285"/>
              <a:ext cx="295275" cy="163830"/>
            </a:xfrm>
            <a:prstGeom prst="rect">
              <a:avLst/>
            </a:prstGeom>
          </p:spPr>
          <p:txBody>
            <a:bodyPr vert="horz" wrap="square" lIns="0" tIns="0" rIns="0" bIns="0" rtlCol="0">
              <a:spAutoFit/>
            </a:bodyPr>
            <a:lstStyle/>
            <a:p>
              <a:pPr marL="12700"/>
              <a:r>
                <a:rPr sz="1050" spc="10" dirty="0">
                  <a:solidFill>
                    <a:srgbClr val="252525"/>
                  </a:solidFill>
                  <a:latin typeface="Arial"/>
                  <a:cs typeface="Arial"/>
                </a:rPr>
                <a:t>0.79</a:t>
              </a:r>
              <a:endParaRPr sz="1050">
                <a:solidFill>
                  <a:prstClr val="black"/>
                </a:solidFill>
                <a:latin typeface="Arial"/>
                <a:cs typeface="Arial"/>
              </a:endParaRPr>
            </a:p>
          </p:txBody>
        </p:sp>
        <p:sp>
          <p:nvSpPr>
            <p:cNvPr id="36" name="object 36"/>
            <p:cNvSpPr txBox="1"/>
            <p:nvPr/>
          </p:nvSpPr>
          <p:spPr>
            <a:xfrm>
              <a:off x="914400" y="2604435"/>
              <a:ext cx="218440" cy="163830"/>
            </a:xfrm>
            <a:prstGeom prst="rect">
              <a:avLst/>
            </a:prstGeom>
          </p:spPr>
          <p:txBody>
            <a:bodyPr vert="horz" wrap="square" lIns="0" tIns="0" rIns="0" bIns="0" rtlCol="0">
              <a:spAutoFit/>
            </a:bodyPr>
            <a:lstStyle/>
            <a:p>
              <a:pPr marL="12700"/>
              <a:r>
                <a:rPr sz="1050" spc="5" dirty="0">
                  <a:solidFill>
                    <a:srgbClr val="252525"/>
                  </a:solidFill>
                  <a:latin typeface="Arial"/>
                  <a:cs typeface="Arial"/>
                </a:rPr>
                <a:t>0.8</a:t>
              </a:r>
              <a:endParaRPr sz="1050">
                <a:solidFill>
                  <a:prstClr val="black"/>
                </a:solidFill>
                <a:latin typeface="Arial"/>
                <a:cs typeface="Arial"/>
              </a:endParaRPr>
            </a:p>
          </p:txBody>
        </p:sp>
        <p:sp>
          <p:nvSpPr>
            <p:cNvPr id="37" name="object 37"/>
            <p:cNvSpPr txBox="1"/>
            <p:nvPr/>
          </p:nvSpPr>
          <p:spPr>
            <a:xfrm>
              <a:off x="831272" y="1954585"/>
              <a:ext cx="295275" cy="163830"/>
            </a:xfrm>
            <a:prstGeom prst="rect">
              <a:avLst/>
            </a:prstGeom>
          </p:spPr>
          <p:txBody>
            <a:bodyPr vert="horz" wrap="square" lIns="0" tIns="0" rIns="0" bIns="0" rtlCol="0">
              <a:spAutoFit/>
            </a:bodyPr>
            <a:lstStyle/>
            <a:p>
              <a:pPr marL="12700"/>
              <a:r>
                <a:rPr sz="1050" spc="10" dirty="0">
                  <a:solidFill>
                    <a:srgbClr val="252525"/>
                  </a:solidFill>
                  <a:latin typeface="Arial"/>
                  <a:cs typeface="Arial"/>
                </a:rPr>
                <a:t>0.81</a:t>
              </a:r>
              <a:endParaRPr sz="1050">
                <a:solidFill>
                  <a:prstClr val="black"/>
                </a:solidFill>
                <a:latin typeface="Arial"/>
                <a:cs typeface="Arial"/>
              </a:endParaRPr>
            </a:p>
          </p:txBody>
        </p:sp>
        <p:sp>
          <p:nvSpPr>
            <p:cNvPr id="38" name="object 38"/>
            <p:cNvSpPr txBox="1"/>
            <p:nvPr/>
          </p:nvSpPr>
          <p:spPr>
            <a:xfrm>
              <a:off x="637721" y="4169245"/>
              <a:ext cx="177800" cy="2225675"/>
            </a:xfrm>
            <a:prstGeom prst="rect">
              <a:avLst/>
            </a:prstGeom>
          </p:spPr>
          <p:txBody>
            <a:bodyPr vert="vert270" wrap="square" lIns="0" tIns="0" rIns="0" bIns="0" rtlCol="0">
              <a:spAutoFit/>
            </a:bodyPr>
            <a:lstStyle/>
            <a:p>
              <a:pPr marL="12700"/>
              <a:r>
                <a:rPr sz="1200" dirty="0">
                  <a:solidFill>
                    <a:srgbClr val="252525"/>
                  </a:solidFill>
                  <a:latin typeface="Arial"/>
                  <a:cs typeface="Arial"/>
                </a:rPr>
                <a:t>Power,</a:t>
              </a:r>
              <a:r>
                <a:rPr sz="1200" spc="-5" dirty="0">
                  <a:solidFill>
                    <a:srgbClr val="252525"/>
                  </a:solidFill>
                  <a:latin typeface="Arial"/>
                  <a:cs typeface="Arial"/>
                </a:rPr>
                <a:t> </a:t>
              </a:r>
              <a:r>
                <a:rPr sz="1200" dirty="0">
                  <a:solidFill>
                    <a:srgbClr val="252525"/>
                  </a:solidFill>
                  <a:latin typeface="Arial"/>
                  <a:cs typeface="Arial"/>
                </a:rPr>
                <a:t>Valve</a:t>
              </a:r>
              <a:r>
                <a:rPr sz="1200" spc="-5" dirty="0">
                  <a:solidFill>
                    <a:srgbClr val="252525"/>
                  </a:solidFill>
                  <a:latin typeface="Arial"/>
                  <a:cs typeface="Arial"/>
                </a:rPr>
                <a:t> </a:t>
              </a:r>
              <a:r>
                <a:rPr sz="1200" dirty="0">
                  <a:solidFill>
                    <a:srgbClr val="252525"/>
                  </a:solidFill>
                  <a:latin typeface="Arial"/>
                  <a:cs typeface="Arial"/>
                </a:rPr>
                <a:t>command,</a:t>
              </a:r>
              <a:r>
                <a:rPr sz="1200" spc="-5" dirty="0">
                  <a:solidFill>
                    <a:srgbClr val="252525"/>
                  </a:solidFill>
                  <a:latin typeface="Arial"/>
                  <a:cs typeface="Arial"/>
                </a:rPr>
                <a:t> pe</a:t>
              </a:r>
              <a:r>
                <a:rPr sz="1200" dirty="0">
                  <a:solidFill>
                    <a:srgbClr val="252525"/>
                  </a:solidFill>
                  <a:latin typeface="Arial"/>
                  <a:cs typeface="Arial"/>
                </a:rPr>
                <a:t>r </a:t>
              </a:r>
              <a:r>
                <a:rPr sz="1200" spc="-5" dirty="0">
                  <a:solidFill>
                    <a:srgbClr val="252525"/>
                  </a:solidFill>
                  <a:latin typeface="Arial"/>
                  <a:cs typeface="Arial"/>
                </a:rPr>
                <a:t>unit</a:t>
              </a:r>
              <a:endParaRPr sz="1200">
                <a:solidFill>
                  <a:prstClr val="black"/>
                </a:solidFill>
                <a:latin typeface="Arial"/>
                <a:cs typeface="Arial"/>
              </a:endParaRPr>
            </a:p>
          </p:txBody>
        </p:sp>
        <p:sp>
          <p:nvSpPr>
            <p:cNvPr id="39" name="object 39"/>
            <p:cNvSpPr/>
            <p:nvPr/>
          </p:nvSpPr>
          <p:spPr>
            <a:xfrm>
              <a:off x="1176481" y="4234455"/>
              <a:ext cx="7731125" cy="3464560"/>
            </a:xfrm>
            <a:custGeom>
              <a:avLst/>
              <a:gdLst/>
              <a:ahLst/>
              <a:cxnLst/>
              <a:rect l="l" t="t" r="r" b="b"/>
              <a:pathLst>
                <a:path w="7731125" h="3464559">
                  <a:moveTo>
                    <a:pt x="0" y="3460692"/>
                  </a:moveTo>
                  <a:lnTo>
                    <a:pt x="1546" y="3461339"/>
                  </a:lnTo>
                  <a:lnTo>
                    <a:pt x="3092" y="3462094"/>
                  </a:lnTo>
                  <a:lnTo>
                    <a:pt x="4638" y="3462749"/>
                  </a:lnTo>
                  <a:lnTo>
                    <a:pt x="13915" y="3464496"/>
                  </a:lnTo>
                  <a:lnTo>
                    <a:pt x="15461" y="3464492"/>
                  </a:lnTo>
                  <a:lnTo>
                    <a:pt x="23192" y="3463779"/>
                  </a:lnTo>
                  <a:lnTo>
                    <a:pt x="24738" y="3463600"/>
                  </a:lnTo>
                  <a:lnTo>
                    <a:pt x="26284" y="3463419"/>
                  </a:lnTo>
                  <a:lnTo>
                    <a:pt x="27831" y="3463229"/>
                  </a:lnTo>
                  <a:lnTo>
                    <a:pt x="29377" y="3463051"/>
                  </a:lnTo>
                  <a:lnTo>
                    <a:pt x="30923" y="3462926"/>
                  </a:lnTo>
                  <a:lnTo>
                    <a:pt x="32469" y="3462849"/>
                  </a:lnTo>
                  <a:lnTo>
                    <a:pt x="34015" y="3462756"/>
                  </a:lnTo>
                  <a:lnTo>
                    <a:pt x="35561" y="3462667"/>
                  </a:lnTo>
                  <a:lnTo>
                    <a:pt x="37107" y="3462566"/>
                  </a:lnTo>
                  <a:lnTo>
                    <a:pt x="38654" y="3462493"/>
                  </a:lnTo>
                  <a:lnTo>
                    <a:pt x="114416" y="3462493"/>
                  </a:lnTo>
                  <a:lnTo>
                    <a:pt x="115962" y="3462469"/>
                  </a:lnTo>
                  <a:lnTo>
                    <a:pt x="117508" y="3462465"/>
                  </a:lnTo>
                  <a:lnTo>
                    <a:pt x="119054" y="3462465"/>
                  </a:lnTo>
                  <a:lnTo>
                    <a:pt x="120601" y="3462465"/>
                  </a:lnTo>
                  <a:lnTo>
                    <a:pt x="122147" y="3462435"/>
                  </a:lnTo>
                  <a:lnTo>
                    <a:pt x="123693" y="3462424"/>
                  </a:lnTo>
                  <a:lnTo>
                    <a:pt x="125239" y="3462424"/>
                  </a:lnTo>
                  <a:lnTo>
                    <a:pt x="126785" y="3462424"/>
                  </a:lnTo>
                  <a:lnTo>
                    <a:pt x="128331" y="3462424"/>
                  </a:lnTo>
                  <a:lnTo>
                    <a:pt x="129878" y="3462424"/>
                  </a:lnTo>
                  <a:lnTo>
                    <a:pt x="131424" y="3462385"/>
                  </a:lnTo>
                  <a:lnTo>
                    <a:pt x="132970" y="3462361"/>
                  </a:lnTo>
                  <a:lnTo>
                    <a:pt x="134516" y="3462361"/>
                  </a:lnTo>
                  <a:lnTo>
                    <a:pt x="136062" y="3462361"/>
                  </a:lnTo>
                  <a:lnTo>
                    <a:pt x="137608" y="3462361"/>
                  </a:lnTo>
                  <a:lnTo>
                    <a:pt x="139156" y="3462361"/>
                  </a:lnTo>
                  <a:lnTo>
                    <a:pt x="140702" y="3462361"/>
                  </a:lnTo>
                  <a:lnTo>
                    <a:pt x="142248" y="3462306"/>
                  </a:lnTo>
                  <a:lnTo>
                    <a:pt x="153071" y="3462306"/>
                  </a:lnTo>
                  <a:lnTo>
                    <a:pt x="154618" y="3462280"/>
                  </a:lnTo>
                  <a:lnTo>
                    <a:pt x="156164" y="3462265"/>
                  </a:lnTo>
                  <a:lnTo>
                    <a:pt x="157710" y="3462265"/>
                  </a:lnTo>
                  <a:lnTo>
                    <a:pt x="159256" y="3462265"/>
                  </a:lnTo>
                  <a:lnTo>
                    <a:pt x="160802" y="3462265"/>
                  </a:lnTo>
                  <a:lnTo>
                    <a:pt x="162348" y="3462265"/>
                  </a:lnTo>
                  <a:lnTo>
                    <a:pt x="163895" y="3462265"/>
                  </a:lnTo>
                  <a:lnTo>
                    <a:pt x="165441" y="3462230"/>
                  </a:lnTo>
                  <a:lnTo>
                    <a:pt x="166987" y="3462179"/>
                  </a:lnTo>
                  <a:lnTo>
                    <a:pt x="168534" y="3462168"/>
                  </a:lnTo>
                  <a:lnTo>
                    <a:pt x="170081" y="3462168"/>
                  </a:lnTo>
                  <a:lnTo>
                    <a:pt x="171627" y="3462168"/>
                  </a:lnTo>
                  <a:lnTo>
                    <a:pt x="173173" y="3462168"/>
                  </a:lnTo>
                  <a:lnTo>
                    <a:pt x="174719" y="3462168"/>
                  </a:lnTo>
                  <a:lnTo>
                    <a:pt x="176265" y="3462136"/>
                  </a:lnTo>
                  <a:lnTo>
                    <a:pt x="177811" y="3462101"/>
                  </a:lnTo>
                  <a:lnTo>
                    <a:pt x="179358" y="3462101"/>
                  </a:lnTo>
                  <a:lnTo>
                    <a:pt x="180904" y="3462101"/>
                  </a:lnTo>
                  <a:lnTo>
                    <a:pt x="182450" y="3462101"/>
                  </a:lnTo>
                  <a:lnTo>
                    <a:pt x="183996" y="3462101"/>
                  </a:lnTo>
                  <a:lnTo>
                    <a:pt x="185542" y="3462101"/>
                  </a:lnTo>
                  <a:lnTo>
                    <a:pt x="187088" y="3462101"/>
                  </a:lnTo>
                  <a:lnTo>
                    <a:pt x="188635" y="3462094"/>
                  </a:lnTo>
                  <a:lnTo>
                    <a:pt x="190181" y="3462071"/>
                  </a:lnTo>
                  <a:lnTo>
                    <a:pt x="191727" y="3462024"/>
                  </a:lnTo>
                  <a:lnTo>
                    <a:pt x="193273" y="3462004"/>
                  </a:lnTo>
                  <a:lnTo>
                    <a:pt x="202552" y="3462004"/>
                  </a:lnTo>
                  <a:lnTo>
                    <a:pt x="204098" y="3461985"/>
                  </a:lnTo>
                  <a:lnTo>
                    <a:pt x="205644" y="3461974"/>
                  </a:lnTo>
                  <a:lnTo>
                    <a:pt x="207190" y="3461974"/>
                  </a:lnTo>
                  <a:lnTo>
                    <a:pt x="208736" y="3461974"/>
                  </a:lnTo>
                  <a:lnTo>
                    <a:pt x="210282" y="3461974"/>
                  </a:lnTo>
                  <a:lnTo>
                    <a:pt x="211829" y="3461974"/>
                  </a:lnTo>
                  <a:lnTo>
                    <a:pt x="213373" y="3461939"/>
                  </a:lnTo>
                  <a:lnTo>
                    <a:pt x="214920" y="3461939"/>
                  </a:lnTo>
                  <a:lnTo>
                    <a:pt x="216466" y="3461939"/>
                  </a:lnTo>
                  <a:lnTo>
                    <a:pt x="218012" y="3461939"/>
                  </a:lnTo>
                  <a:lnTo>
                    <a:pt x="219558" y="3461907"/>
                  </a:lnTo>
                  <a:lnTo>
                    <a:pt x="221104" y="3461888"/>
                  </a:lnTo>
                  <a:lnTo>
                    <a:pt x="222650" y="3461888"/>
                  </a:lnTo>
                  <a:lnTo>
                    <a:pt x="224197" y="3461888"/>
                  </a:lnTo>
                  <a:lnTo>
                    <a:pt x="225743" y="3461888"/>
                  </a:lnTo>
                  <a:lnTo>
                    <a:pt x="227289" y="3461888"/>
                  </a:lnTo>
                  <a:lnTo>
                    <a:pt x="228835" y="3461888"/>
                  </a:lnTo>
                  <a:lnTo>
                    <a:pt x="230381" y="3461888"/>
                  </a:lnTo>
                  <a:lnTo>
                    <a:pt x="231926" y="3461866"/>
                  </a:lnTo>
                  <a:lnTo>
                    <a:pt x="233472" y="3461826"/>
                  </a:lnTo>
                  <a:lnTo>
                    <a:pt x="235018" y="3461826"/>
                  </a:lnTo>
                  <a:lnTo>
                    <a:pt x="236564" y="3461826"/>
                  </a:lnTo>
                  <a:lnTo>
                    <a:pt x="245841" y="3461826"/>
                  </a:lnTo>
                  <a:lnTo>
                    <a:pt x="247388" y="3461788"/>
                  </a:lnTo>
                  <a:lnTo>
                    <a:pt x="248934" y="3461745"/>
                  </a:lnTo>
                  <a:lnTo>
                    <a:pt x="250479" y="3461730"/>
                  </a:lnTo>
                  <a:lnTo>
                    <a:pt x="252025" y="3461730"/>
                  </a:lnTo>
                  <a:lnTo>
                    <a:pt x="253571" y="3461730"/>
                  </a:lnTo>
                  <a:lnTo>
                    <a:pt x="1984664" y="3461730"/>
                  </a:lnTo>
                  <a:lnTo>
                    <a:pt x="1986313" y="3460102"/>
                  </a:lnTo>
                  <a:lnTo>
                    <a:pt x="1989815" y="3396579"/>
                  </a:lnTo>
                  <a:lnTo>
                    <a:pt x="1991567" y="3299806"/>
                  </a:lnTo>
                  <a:lnTo>
                    <a:pt x="1993318" y="3149385"/>
                  </a:lnTo>
                  <a:lnTo>
                    <a:pt x="1994967" y="2968676"/>
                  </a:lnTo>
                  <a:lnTo>
                    <a:pt x="1996718" y="2758124"/>
                  </a:lnTo>
                  <a:lnTo>
                    <a:pt x="1996820" y="2745919"/>
                  </a:lnTo>
                  <a:lnTo>
                    <a:pt x="1998469" y="2566271"/>
                  </a:lnTo>
                  <a:lnTo>
                    <a:pt x="2000220" y="2431518"/>
                  </a:lnTo>
                  <a:lnTo>
                    <a:pt x="2001971" y="2374312"/>
                  </a:lnTo>
                  <a:lnTo>
                    <a:pt x="2002384" y="2371917"/>
                  </a:lnTo>
                  <a:lnTo>
                    <a:pt x="2003620" y="2386272"/>
                  </a:lnTo>
                  <a:lnTo>
                    <a:pt x="2003724" y="2388658"/>
                  </a:lnTo>
                  <a:lnTo>
                    <a:pt x="2005371" y="2441891"/>
                  </a:lnTo>
                  <a:lnTo>
                    <a:pt x="2005475" y="2445699"/>
                  </a:lnTo>
                  <a:lnTo>
                    <a:pt x="2007123" y="2501821"/>
                  </a:lnTo>
                  <a:lnTo>
                    <a:pt x="2007226" y="2504598"/>
                  </a:lnTo>
                  <a:lnTo>
                    <a:pt x="2008875" y="2529275"/>
                  </a:lnTo>
                  <a:lnTo>
                    <a:pt x="2010626" y="2505733"/>
                  </a:lnTo>
                  <a:lnTo>
                    <a:pt x="2012274" y="2439517"/>
                  </a:lnTo>
                  <a:lnTo>
                    <a:pt x="2014026" y="2344235"/>
                  </a:lnTo>
                  <a:lnTo>
                    <a:pt x="2014129" y="2338495"/>
                  </a:lnTo>
                  <a:lnTo>
                    <a:pt x="2015778" y="2255123"/>
                  </a:lnTo>
                  <a:lnTo>
                    <a:pt x="2015880" y="2250757"/>
                  </a:lnTo>
                  <a:lnTo>
                    <a:pt x="2017529" y="2200755"/>
                  </a:lnTo>
                  <a:lnTo>
                    <a:pt x="2017631" y="2199032"/>
                  </a:lnTo>
                  <a:lnTo>
                    <a:pt x="2018662" y="2190785"/>
                  </a:lnTo>
                  <a:lnTo>
                    <a:pt x="2019280" y="2193575"/>
                  </a:lnTo>
                  <a:lnTo>
                    <a:pt x="2022680" y="2279716"/>
                  </a:lnTo>
                  <a:lnTo>
                    <a:pt x="2022782" y="2283008"/>
                  </a:lnTo>
                  <a:lnTo>
                    <a:pt x="2024431" y="2328385"/>
                  </a:lnTo>
                  <a:lnTo>
                    <a:pt x="2024534" y="2330476"/>
                  </a:lnTo>
                  <a:lnTo>
                    <a:pt x="2026182" y="2347651"/>
                  </a:lnTo>
                  <a:lnTo>
                    <a:pt x="2029685" y="2273708"/>
                  </a:lnTo>
                  <a:lnTo>
                    <a:pt x="2031333" y="2211082"/>
                  </a:lnTo>
                  <a:lnTo>
                    <a:pt x="2031436" y="2207210"/>
                  </a:lnTo>
                  <a:lnTo>
                    <a:pt x="2033085" y="2153329"/>
                  </a:lnTo>
                  <a:lnTo>
                    <a:pt x="2035556" y="2119890"/>
                  </a:lnTo>
                  <a:lnTo>
                    <a:pt x="2036587" y="2125847"/>
                  </a:lnTo>
                  <a:lnTo>
                    <a:pt x="2036690" y="2126987"/>
                  </a:lnTo>
                  <a:lnTo>
                    <a:pt x="2038338" y="2155401"/>
                  </a:lnTo>
                  <a:lnTo>
                    <a:pt x="2038442" y="2157598"/>
                  </a:lnTo>
                  <a:lnTo>
                    <a:pt x="2039987" y="2191789"/>
                  </a:lnTo>
                  <a:lnTo>
                    <a:pt x="2040089" y="2193958"/>
                  </a:lnTo>
                  <a:lnTo>
                    <a:pt x="2041738" y="2220789"/>
                  </a:lnTo>
                  <a:lnTo>
                    <a:pt x="2041841" y="2221847"/>
                  </a:lnTo>
                  <a:lnTo>
                    <a:pt x="2042974" y="2227316"/>
                  </a:lnTo>
                  <a:lnTo>
                    <a:pt x="2043489" y="2225871"/>
                  </a:lnTo>
                  <a:lnTo>
                    <a:pt x="2046992" y="2161507"/>
                  </a:lnTo>
                  <a:lnTo>
                    <a:pt x="2048640" y="2115350"/>
                  </a:lnTo>
                  <a:lnTo>
                    <a:pt x="2048743" y="2112617"/>
                  </a:lnTo>
                  <a:lnTo>
                    <a:pt x="2050496" y="2073879"/>
                  </a:lnTo>
                  <a:lnTo>
                    <a:pt x="2052556" y="2056177"/>
                  </a:lnTo>
                  <a:lnTo>
                    <a:pt x="2053894" y="2062766"/>
                  </a:lnTo>
                  <a:lnTo>
                    <a:pt x="2053998" y="2063722"/>
                  </a:lnTo>
                  <a:lnTo>
                    <a:pt x="2055647" y="2084926"/>
                  </a:lnTo>
                  <a:lnTo>
                    <a:pt x="2055749" y="2086470"/>
                  </a:lnTo>
                  <a:lnTo>
                    <a:pt x="2057398" y="2110010"/>
                  </a:lnTo>
                  <a:lnTo>
                    <a:pt x="2057500" y="2111257"/>
                  </a:lnTo>
                  <a:lnTo>
                    <a:pt x="2059045" y="2124178"/>
                  </a:lnTo>
                  <a:lnTo>
                    <a:pt x="2059149" y="2124546"/>
                  </a:lnTo>
                  <a:lnTo>
                    <a:pt x="2059665" y="2125425"/>
                  </a:lnTo>
                  <a:lnTo>
                    <a:pt x="2060798" y="2120878"/>
                  </a:lnTo>
                  <a:lnTo>
                    <a:pt x="2064300" y="2062296"/>
                  </a:lnTo>
                  <a:lnTo>
                    <a:pt x="2064403" y="2060050"/>
                  </a:lnTo>
                  <a:lnTo>
                    <a:pt x="2066051" y="2026464"/>
                  </a:lnTo>
                  <a:lnTo>
                    <a:pt x="2069656" y="1992370"/>
                  </a:lnTo>
                  <a:lnTo>
                    <a:pt x="2071203" y="1997707"/>
                  </a:lnTo>
                  <a:lnTo>
                    <a:pt x="2071305" y="1998381"/>
                  </a:lnTo>
                  <a:lnTo>
                    <a:pt x="2072954" y="2012605"/>
                  </a:lnTo>
                  <a:lnTo>
                    <a:pt x="2073056" y="2013580"/>
                  </a:lnTo>
                  <a:lnTo>
                    <a:pt x="2074705" y="2027638"/>
                  </a:lnTo>
                  <a:lnTo>
                    <a:pt x="2074808" y="2028303"/>
                  </a:lnTo>
                  <a:lnTo>
                    <a:pt x="2076354" y="2033618"/>
                  </a:lnTo>
                  <a:lnTo>
                    <a:pt x="2081607" y="1977856"/>
                  </a:lnTo>
                  <a:lnTo>
                    <a:pt x="2081710" y="1976221"/>
                  </a:lnTo>
                  <a:lnTo>
                    <a:pt x="2083359" y="1951812"/>
                  </a:lnTo>
                  <a:lnTo>
                    <a:pt x="2087170" y="1927871"/>
                  </a:lnTo>
                  <a:lnTo>
                    <a:pt x="2088510" y="1930957"/>
                  </a:lnTo>
                  <a:lnTo>
                    <a:pt x="2088612" y="1931367"/>
                  </a:lnTo>
                  <a:lnTo>
                    <a:pt x="2090261" y="1940122"/>
                  </a:lnTo>
                  <a:lnTo>
                    <a:pt x="2090365" y="1940691"/>
                  </a:lnTo>
                  <a:lnTo>
                    <a:pt x="2092012" y="1948472"/>
                  </a:lnTo>
                  <a:lnTo>
                    <a:pt x="2092116" y="1948810"/>
                  </a:lnTo>
                  <a:lnTo>
                    <a:pt x="2093145" y="1950479"/>
                  </a:lnTo>
                  <a:lnTo>
                    <a:pt x="2093763" y="1949917"/>
                  </a:lnTo>
                  <a:lnTo>
                    <a:pt x="2098914" y="1903049"/>
                  </a:lnTo>
                  <a:lnTo>
                    <a:pt x="2099018" y="1901767"/>
                  </a:lnTo>
                  <a:lnTo>
                    <a:pt x="2100667" y="1883497"/>
                  </a:lnTo>
                  <a:lnTo>
                    <a:pt x="2100770" y="1882551"/>
                  </a:lnTo>
                  <a:lnTo>
                    <a:pt x="2102418" y="1870392"/>
                  </a:lnTo>
                  <a:lnTo>
                    <a:pt x="2102521" y="1869916"/>
                  </a:lnTo>
                  <a:lnTo>
                    <a:pt x="2103757" y="1867146"/>
                  </a:lnTo>
                  <a:lnTo>
                    <a:pt x="2104066" y="1867150"/>
                  </a:lnTo>
                  <a:lnTo>
                    <a:pt x="2105818" y="1869745"/>
                  </a:lnTo>
                  <a:lnTo>
                    <a:pt x="2105921" y="1870028"/>
                  </a:lnTo>
                  <a:lnTo>
                    <a:pt x="2107569" y="1874656"/>
                  </a:lnTo>
                  <a:lnTo>
                    <a:pt x="2107672" y="1874928"/>
                  </a:lnTo>
                  <a:lnTo>
                    <a:pt x="2109217" y="1877167"/>
                  </a:lnTo>
                  <a:lnTo>
                    <a:pt x="2109423" y="1877148"/>
                  </a:lnTo>
                  <a:lnTo>
                    <a:pt x="2116223" y="1836624"/>
                  </a:lnTo>
                  <a:lnTo>
                    <a:pt x="2116325" y="1835628"/>
                  </a:lnTo>
                  <a:lnTo>
                    <a:pt x="2117974" y="1820700"/>
                  </a:lnTo>
                  <a:lnTo>
                    <a:pt x="2122712" y="1803483"/>
                  </a:lnTo>
                  <a:lnTo>
                    <a:pt x="2123125" y="1803743"/>
                  </a:lnTo>
                  <a:lnTo>
                    <a:pt x="2124877" y="1805703"/>
                  </a:lnTo>
                  <a:lnTo>
                    <a:pt x="2126216" y="1806717"/>
                  </a:lnTo>
                  <a:lnTo>
                    <a:pt x="2126628" y="1806636"/>
                  </a:lnTo>
                  <a:lnTo>
                    <a:pt x="2131881" y="1781060"/>
                  </a:lnTo>
                  <a:lnTo>
                    <a:pt x="2133530" y="1768805"/>
                  </a:lnTo>
                  <a:lnTo>
                    <a:pt x="2138166" y="1749783"/>
                  </a:lnTo>
                  <a:lnTo>
                    <a:pt x="2138784" y="1749832"/>
                  </a:lnTo>
                  <a:lnTo>
                    <a:pt x="2140432" y="1749608"/>
                  </a:lnTo>
                  <a:lnTo>
                    <a:pt x="2142184" y="1749162"/>
                  </a:lnTo>
                  <a:lnTo>
                    <a:pt x="2145790" y="1735505"/>
                  </a:lnTo>
                  <a:lnTo>
                    <a:pt x="2147439" y="1725395"/>
                  </a:lnTo>
                  <a:lnTo>
                    <a:pt x="2147541" y="1724767"/>
                  </a:lnTo>
                  <a:lnTo>
                    <a:pt x="2149086" y="1715467"/>
                  </a:lnTo>
                  <a:lnTo>
                    <a:pt x="2149190" y="1714832"/>
                  </a:lnTo>
                  <a:lnTo>
                    <a:pt x="2154341" y="1698704"/>
                  </a:lnTo>
                  <a:lnTo>
                    <a:pt x="2156092" y="1696770"/>
                  </a:lnTo>
                  <a:lnTo>
                    <a:pt x="2157843" y="1694726"/>
                  </a:lnTo>
                  <a:lnTo>
                    <a:pt x="2161346" y="1684074"/>
                  </a:lnTo>
                  <a:lnTo>
                    <a:pt x="2162995" y="1675974"/>
                  </a:lnTo>
                  <a:lnTo>
                    <a:pt x="2163097" y="1675467"/>
                  </a:lnTo>
                  <a:lnTo>
                    <a:pt x="2164746" y="1667526"/>
                  </a:lnTo>
                  <a:lnTo>
                    <a:pt x="2164848" y="1667027"/>
                  </a:lnTo>
                  <a:lnTo>
                    <a:pt x="2166497" y="1659176"/>
                  </a:lnTo>
                  <a:lnTo>
                    <a:pt x="2166599" y="1658664"/>
                  </a:lnTo>
                  <a:lnTo>
                    <a:pt x="2168146" y="1651328"/>
                  </a:lnTo>
                  <a:lnTo>
                    <a:pt x="2168248" y="1650832"/>
                  </a:lnTo>
                  <a:lnTo>
                    <a:pt x="2169897" y="1645646"/>
                  </a:lnTo>
                  <a:lnTo>
                    <a:pt x="2169999" y="1645478"/>
                  </a:lnTo>
                  <a:lnTo>
                    <a:pt x="2171648" y="1642639"/>
                  </a:lnTo>
                  <a:lnTo>
                    <a:pt x="2171751" y="1642450"/>
                  </a:lnTo>
                  <a:lnTo>
                    <a:pt x="2173399" y="1639444"/>
                  </a:lnTo>
                  <a:lnTo>
                    <a:pt x="2173502" y="1639250"/>
                  </a:lnTo>
                  <a:lnTo>
                    <a:pt x="2175150" y="1636144"/>
                  </a:lnTo>
                  <a:lnTo>
                    <a:pt x="2175253" y="1635946"/>
                  </a:lnTo>
                  <a:lnTo>
                    <a:pt x="2176799" y="1632991"/>
                  </a:lnTo>
                  <a:lnTo>
                    <a:pt x="2176902" y="1632797"/>
                  </a:lnTo>
                  <a:lnTo>
                    <a:pt x="2178550" y="1629602"/>
                  </a:lnTo>
                  <a:lnTo>
                    <a:pt x="2178653" y="1629396"/>
                  </a:lnTo>
                  <a:lnTo>
                    <a:pt x="2180302" y="1626236"/>
                  </a:lnTo>
                  <a:lnTo>
                    <a:pt x="2180404" y="1626027"/>
                  </a:lnTo>
                  <a:lnTo>
                    <a:pt x="2182053" y="1621158"/>
                  </a:lnTo>
                  <a:lnTo>
                    <a:pt x="2182157" y="1620743"/>
                  </a:lnTo>
                  <a:lnTo>
                    <a:pt x="2183804" y="1614363"/>
                  </a:lnTo>
                  <a:lnTo>
                    <a:pt x="2183908" y="1613964"/>
                  </a:lnTo>
                  <a:lnTo>
                    <a:pt x="2185453" y="1608031"/>
                  </a:lnTo>
                  <a:lnTo>
                    <a:pt x="2185555" y="1607639"/>
                  </a:lnTo>
                  <a:lnTo>
                    <a:pt x="2187204" y="1601380"/>
                  </a:lnTo>
                  <a:lnTo>
                    <a:pt x="2187308" y="1601009"/>
                  </a:lnTo>
                  <a:lnTo>
                    <a:pt x="2188955" y="1594780"/>
                  </a:lnTo>
                  <a:lnTo>
                    <a:pt x="2189059" y="1594369"/>
                  </a:lnTo>
                  <a:lnTo>
                    <a:pt x="2190706" y="1588184"/>
                  </a:lnTo>
                  <a:lnTo>
                    <a:pt x="2190810" y="1587804"/>
                  </a:lnTo>
                  <a:lnTo>
                    <a:pt x="2192459" y="1581630"/>
                  </a:lnTo>
                  <a:lnTo>
                    <a:pt x="2192562" y="1581250"/>
                  </a:lnTo>
                  <a:lnTo>
                    <a:pt x="2194210" y="1575080"/>
                  </a:lnTo>
                  <a:lnTo>
                    <a:pt x="2194313" y="1574688"/>
                  </a:lnTo>
                  <a:lnTo>
                    <a:pt x="2195857" y="1568972"/>
                  </a:lnTo>
                  <a:lnTo>
                    <a:pt x="2195961" y="1568623"/>
                  </a:lnTo>
                  <a:lnTo>
                    <a:pt x="2197609" y="1564889"/>
                  </a:lnTo>
                  <a:lnTo>
                    <a:pt x="2197713" y="1564673"/>
                  </a:lnTo>
                  <a:lnTo>
                    <a:pt x="2199361" y="1561016"/>
                  </a:lnTo>
                  <a:lnTo>
                    <a:pt x="2199464" y="1560790"/>
                  </a:lnTo>
                  <a:lnTo>
                    <a:pt x="2201113" y="1557099"/>
                  </a:lnTo>
                  <a:lnTo>
                    <a:pt x="2201215" y="1556859"/>
                  </a:lnTo>
                  <a:lnTo>
                    <a:pt x="2202864" y="1553141"/>
                  </a:lnTo>
                  <a:lnTo>
                    <a:pt x="2202966" y="1552907"/>
                  </a:lnTo>
                  <a:lnTo>
                    <a:pt x="2204511" y="1549379"/>
                  </a:lnTo>
                  <a:lnTo>
                    <a:pt x="2204615" y="1549132"/>
                  </a:lnTo>
                  <a:lnTo>
                    <a:pt x="2206264" y="1545347"/>
                  </a:lnTo>
                  <a:lnTo>
                    <a:pt x="2206366" y="1545087"/>
                  </a:lnTo>
                  <a:lnTo>
                    <a:pt x="2208015" y="1541303"/>
                  </a:lnTo>
                  <a:lnTo>
                    <a:pt x="2208117" y="1541051"/>
                  </a:lnTo>
                  <a:lnTo>
                    <a:pt x="2209766" y="1537267"/>
                  </a:lnTo>
                  <a:lnTo>
                    <a:pt x="2209869" y="1537027"/>
                  </a:lnTo>
                  <a:lnTo>
                    <a:pt x="2211517" y="1533289"/>
                  </a:lnTo>
                  <a:lnTo>
                    <a:pt x="2211620" y="1533041"/>
                  </a:lnTo>
                  <a:lnTo>
                    <a:pt x="2213166" y="1529539"/>
                  </a:lnTo>
                  <a:lnTo>
                    <a:pt x="2213269" y="1529296"/>
                  </a:lnTo>
                  <a:lnTo>
                    <a:pt x="2214917" y="1525535"/>
                  </a:lnTo>
                  <a:lnTo>
                    <a:pt x="2215020" y="1525318"/>
                  </a:lnTo>
                  <a:lnTo>
                    <a:pt x="2216668" y="1521568"/>
                  </a:lnTo>
                  <a:lnTo>
                    <a:pt x="2216771" y="1521320"/>
                  </a:lnTo>
                  <a:lnTo>
                    <a:pt x="2218420" y="1517564"/>
                  </a:lnTo>
                  <a:lnTo>
                    <a:pt x="2218522" y="1517331"/>
                  </a:lnTo>
                  <a:lnTo>
                    <a:pt x="2220171" y="1513554"/>
                  </a:lnTo>
                  <a:lnTo>
                    <a:pt x="2220273" y="1513323"/>
                  </a:lnTo>
                  <a:lnTo>
                    <a:pt x="2221820" y="1509801"/>
                  </a:lnTo>
                  <a:lnTo>
                    <a:pt x="2221922" y="1509588"/>
                  </a:lnTo>
                  <a:lnTo>
                    <a:pt x="2223571" y="1505807"/>
                  </a:lnTo>
                  <a:lnTo>
                    <a:pt x="2223673" y="1505559"/>
                  </a:lnTo>
                  <a:lnTo>
                    <a:pt x="2225322" y="1501760"/>
                  </a:lnTo>
                  <a:lnTo>
                    <a:pt x="2225424" y="1501512"/>
                  </a:lnTo>
                  <a:lnTo>
                    <a:pt x="2227073" y="1497685"/>
                  </a:lnTo>
                  <a:lnTo>
                    <a:pt x="2227177" y="1497422"/>
                  </a:lnTo>
                  <a:lnTo>
                    <a:pt x="2228824" y="1493579"/>
                  </a:lnTo>
                  <a:lnTo>
                    <a:pt x="2228928" y="1493327"/>
                  </a:lnTo>
                  <a:lnTo>
                    <a:pt x="2230576" y="1489477"/>
                  </a:lnTo>
                  <a:lnTo>
                    <a:pt x="2230680" y="1489244"/>
                  </a:lnTo>
                  <a:lnTo>
                    <a:pt x="2232224" y="1485628"/>
                  </a:lnTo>
                  <a:lnTo>
                    <a:pt x="2232328" y="1485399"/>
                  </a:lnTo>
                  <a:lnTo>
                    <a:pt x="2233976" y="1481537"/>
                  </a:lnTo>
                  <a:lnTo>
                    <a:pt x="2234079" y="1481292"/>
                  </a:lnTo>
                  <a:lnTo>
                    <a:pt x="2235727" y="1477443"/>
                  </a:lnTo>
                  <a:lnTo>
                    <a:pt x="2235831" y="1477222"/>
                  </a:lnTo>
                  <a:lnTo>
                    <a:pt x="2237478" y="1473371"/>
                  </a:lnTo>
                  <a:lnTo>
                    <a:pt x="2237582" y="1473136"/>
                  </a:lnTo>
                  <a:lnTo>
                    <a:pt x="2239231" y="1469270"/>
                  </a:lnTo>
                  <a:lnTo>
                    <a:pt x="2239333" y="1469037"/>
                  </a:lnTo>
                  <a:lnTo>
                    <a:pt x="2240878" y="1465432"/>
                  </a:lnTo>
                  <a:lnTo>
                    <a:pt x="2240982" y="1465206"/>
                  </a:lnTo>
                  <a:lnTo>
                    <a:pt x="2242629" y="1461337"/>
                  </a:lnTo>
                  <a:lnTo>
                    <a:pt x="2242733" y="1461088"/>
                  </a:lnTo>
                  <a:lnTo>
                    <a:pt x="2244380" y="1457262"/>
                  </a:lnTo>
                  <a:lnTo>
                    <a:pt x="2244484" y="1457037"/>
                  </a:lnTo>
                  <a:lnTo>
                    <a:pt x="2246133" y="1453179"/>
                  </a:lnTo>
                  <a:lnTo>
                    <a:pt x="2246235" y="1452932"/>
                  </a:lnTo>
                  <a:lnTo>
                    <a:pt x="2247884" y="1449124"/>
                  </a:lnTo>
                  <a:lnTo>
                    <a:pt x="2247987" y="1448865"/>
                  </a:lnTo>
                  <a:lnTo>
                    <a:pt x="2249531" y="1445294"/>
                  </a:lnTo>
                  <a:lnTo>
                    <a:pt x="2249635" y="1445034"/>
                  </a:lnTo>
                  <a:lnTo>
                    <a:pt x="2251284" y="1441215"/>
                  </a:lnTo>
                  <a:lnTo>
                    <a:pt x="2251387" y="1440970"/>
                  </a:lnTo>
                  <a:lnTo>
                    <a:pt x="2253035" y="1437147"/>
                  </a:lnTo>
                  <a:lnTo>
                    <a:pt x="2253138" y="1436907"/>
                  </a:lnTo>
                  <a:lnTo>
                    <a:pt x="2254786" y="1433057"/>
                  </a:lnTo>
                  <a:lnTo>
                    <a:pt x="2254889" y="1432809"/>
                  </a:lnTo>
                  <a:lnTo>
                    <a:pt x="2256538" y="1428986"/>
                  </a:lnTo>
                  <a:lnTo>
                    <a:pt x="2256640" y="1428747"/>
                  </a:lnTo>
                  <a:lnTo>
                    <a:pt x="2258289" y="1424930"/>
                  </a:lnTo>
                  <a:lnTo>
                    <a:pt x="2258391" y="1424691"/>
                  </a:lnTo>
                  <a:lnTo>
                    <a:pt x="2259938" y="1421084"/>
                  </a:lnTo>
                  <a:lnTo>
                    <a:pt x="2260040" y="1420864"/>
                  </a:lnTo>
                  <a:lnTo>
                    <a:pt x="2261689" y="1417022"/>
                  </a:lnTo>
                  <a:lnTo>
                    <a:pt x="2261791" y="1416789"/>
                  </a:lnTo>
                  <a:lnTo>
                    <a:pt x="2263440" y="1412954"/>
                  </a:lnTo>
                  <a:lnTo>
                    <a:pt x="2263542" y="1412722"/>
                  </a:lnTo>
                  <a:lnTo>
                    <a:pt x="2265191" y="1408898"/>
                  </a:lnTo>
                  <a:lnTo>
                    <a:pt x="2265295" y="1408635"/>
                  </a:lnTo>
                  <a:lnTo>
                    <a:pt x="2266942" y="1404827"/>
                  </a:lnTo>
                  <a:lnTo>
                    <a:pt x="2267046" y="1404595"/>
                  </a:lnTo>
                  <a:lnTo>
                    <a:pt x="2268591" y="1400993"/>
                  </a:lnTo>
                  <a:lnTo>
                    <a:pt x="2268694" y="1400772"/>
                  </a:lnTo>
                  <a:lnTo>
                    <a:pt x="2270342" y="1396925"/>
                  </a:lnTo>
                  <a:lnTo>
                    <a:pt x="2270445" y="1396690"/>
                  </a:lnTo>
                  <a:lnTo>
                    <a:pt x="2272094" y="1392867"/>
                  </a:lnTo>
                  <a:lnTo>
                    <a:pt x="2272197" y="1392622"/>
                  </a:lnTo>
                  <a:lnTo>
                    <a:pt x="2273845" y="1388827"/>
                  </a:lnTo>
                  <a:lnTo>
                    <a:pt x="2273949" y="1388579"/>
                  </a:lnTo>
                  <a:lnTo>
                    <a:pt x="2275596" y="1384780"/>
                  </a:lnTo>
                  <a:lnTo>
                    <a:pt x="2275700" y="1384519"/>
                  </a:lnTo>
                  <a:lnTo>
                    <a:pt x="2277245" y="1380944"/>
                  </a:lnTo>
                  <a:lnTo>
                    <a:pt x="2277347" y="1380705"/>
                  </a:lnTo>
                  <a:lnTo>
                    <a:pt x="2278996" y="1376900"/>
                  </a:lnTo>
                  <a:lnTo>
                    <a:pt x="2279100" y="1376656"/>
                  </a:lnTo>
                  <a:lnTo>
                    <a:pt x="2280747" y="1372825"/>
                  </a:lnTo>
                  <a:lnTo>
                    <a:pt x="2280851" y="1372601"/>
                  </a:lnTo>
                  <a:lnTo>
                    <a:pt x="2282498" y="1368758"/>
                  </a:lnTo>
                  <a:lnTo>
                    <a:pt x="2282602" y="1368545"/>
                  </a:lnTo>
                  <a:lnTo>
                    <a:pt x="2284249" y="1364730"/>
                  </a:lnTo>
                  <a:lnTo>
                    <a:pt x="2284353" y="1364470"/>
                  </a:lnTo>
                  <a:lnTo>
                    <a:pt x="2285898" y="1360895"/>
                  </a:lnTo>
                  <a:lnTo>
                    <a:pt x="2286002" y="1360655"/>
                  </a:lnTo>
                  <a:lnTo>
                    <a:pt x="2287649" y="1356837"/>
                  </a:lnTo>
                  <a:lnTo>
                    <a:pt x="2287753" y="1356596"/>
                  </a:lnTo>
                  <a:lnTo>
                    <a:pt x="2289401" y="1352807"/>
                  </a:lnTo>
                  <a:lnTo>
                    <a:pt x="2289505" y="1352560"/>
                  </a:lnTo>
                  <a:lnTo>
                    <a:pt x="2291152" y="1348721"/>
                  </a:lnTo>
                  <a:lnTo>
                    <a:pt x="2291256" y="1348485"/>
                  </a:lnTo>
                  <a:lnTo>
                    <a:pt x="2292904" y="1344690"/>
                  </a:lnTo>
                  <a:lnTo>
                    <a:pt x="2293007" y="1344457"/>
                  </a:lnTo>
                  <a:lnTo>
                    <a:pt x="2294656" y="1340626"/>
                  </a:lnTo>
                  <a:lnTo>
                    <a:pt x="2294758" y="1340382"/>
                  </a:lnTo>
                  <a:lnTo>
                    <a:pt x="2296303" y="1336807"/>
                  </a:lnTo>
                  <a:lnTo>
                    <a:pt x="2299909" y="1329014"/>
                  </a:lnTo>
                  <a:lnTo>
                    <a:pt x="2301558" y="1326899"/>
                  </a:lnTo>
                  <a:lnTo>
                    <a:pt x="2301660" y="1326771"/>
                  </a:lnTo>
                  <a:lnTo>
                    <a:pt x="2303309" y="1324597"/>
                  </a:lnTo>
                  <a:lnTo>
                    <a:pt x="2303412" y="1324447"/>
                  </a:lnTo>
                  <a:lnTo>
                    <a:pt x="2304958" y="1322420"/>
                  </a:lnTo>
                  <a:lnTo>
                    <a:pt x="2305060" y="1322273"/>
                  </a:lnTo>
                  <a:lnTo>
                    <a:pt x="2306709" y="1320132"/>
                  </a:lnTo>
                  <a:lnTo>
                    <a:pt x="2306812" y="1319988"/>
                  </a:lnTo>
                  <a:lnTo>
                    <a:pt x="2308460" y="1317847"/>
                  </a:lnTo>
                  <a:lnTo>
                    <a:pt x="2308563" y="1317703"/>
                  </a:lnTo>
                  <a:lnTo>
                    <a:pt x="2310212" y="1315530"/>
                  </a:lnTo>
                  <a:lnTo>
                    <a:pt x="2310314" y="1315398"/>
                  </a:lnTo>
                  <a:lnTo>
                    <a:pt x="2311963" y="1313221"/>
                  </a:lnTo>
                  <a:lnTo>
                    <a:pt x="2312065" y="1313077"/>
                  </a:lnTo>
                  <a:lnTo>
                    <a:pt x="2313611" y="1311018"/>
                  </a:lnTo>
                  <a:lnTo>
                    <a:pt x="2313714" y="1310886"/>
                  </a:lnTo>
                  <a:lnTo>
                    <a:pt x="2315363" y="1308666"/>
                  </a:lnTo>
                  <a:lnTo>
                    <a:pt x="2317114" y="1306323"/>
                  </a:lnTo>
                  <a:lnTo>
                    <a:pt x="2318865" y="1303979"/>
                  </a:lnTo>
                  <a:lnTo>
                    <a:pt x="2318968" y="1303833"/>
                  </a:lnTo>
                  <a:lnTo>
                    <a:pt x="2320616" y="1301597"/>
                  </a:lnTo>
                  <a:lnTo>
                    <a:pt x="2322265" y="1299374"/>
                  </a:lnTo>
                  <a:lnTo>
                    <a:pt x="2322367" y="1299241"/>
                  </a:lnTo>
                  <a:lnTo>
                    <a:pt x="2324016" y="1297027"/>
                  </a:lnTo>
                  <a:lnTo>
                    <a:pt x="2324119" y="1296864"/>
                  </a:lnTo>
                  <a:lnTo>
                    <a:pt x="2325767" y="1294656"/>
                  </a:lnTo>
                  <a:lnTo>
                    <a:pt x="2325871" y="1294509"/>
                  </a:lnTo>
                  <a:lnTo>
                    <a:pt x="2327519" y="1292271"/>
                  </a:lnTo>
                  <a:lnTo>
                    <a:pt x="2327623" y="1292131"/>
                  </a:lnTo>
                  <a:lnTo>
                    <a:pt x="2329270" y="1289536"/>
                  </a:lnTo>
                  <a:lnTo>
                    <a:pt x="2329374" y="1289272"/>
                  </a:lnTo>
                  <a:lnTo>
                    <a:pt x="2331022" y="1285561"/>
                  </a:lnTo>
                  <a:lnTo>
                    <a:pt x="2331125" y="1285352"/>
                  </a:lnTo>
                  <a:lnTo>
                    <a:pt x="2332670" y="1281901"/>
                  </a:lnTo>
                  <a:lnTo>
                    <a:pt x="2332774" y="1281711"/>
                  </a:lnTo>
                  <a:lnTo>
                    <a:pt x="2334421" y="1278070"/>
                  </a:lnTo>
                  <a:lnTo>
                    <a:pt x="2334525" y="1277834"/>
                  </a:lnTo>
                  <a:lnTo>
                    <a:pt x="2336174" y="1274247"/>
                  </a:lnTo>
                  <a:lnTo>
                    <a:pt x="2336276" y="1274014"/>
                  </a:lnTo>
                  <a:lnTo>
                    <a:pt x="2337925" y="1270420"/>
                  </a:lnTo>
                  <a:lnTo>
                    <a:pt x="2338027" y="1270200"/>
                  </a:lnTo>
                  <a:lnTo>
                    <a:pt x="2339676" y="1266547"/>
                  </a:lnTo>
                  <a:lnTo>
                    <a:pt x="2339779" y="1266318"/>
                  </a:lnTo>
                  <a:lnTo>
                    <a:pt x="2341325" y="1262890"/>
                  </a:lnTo>
                  <a:lnTo>
                    <a:pt x="2341427" y="1262657"/>
                  </a:lnTo>
                  <a:lnTo>
                    <a:pt x="2343076" y="1258998"/>
                  </a:lnTo>
                  <a:lnTo>
                    <a:pt x="2343178" y="1258765"/>
                  </a:lnTo>
                  <a:lnTo>
                    <a:pt x="2344827" y="1255108"/>
                  </a:lnTo>
                  <a:lnTo>
                    <a:pt x="2344930" y="1254904"/>
                  </a:lnTo>
                  <a:lnTo>
                    <a:pt x="2346578" y="1251270"/>
                  </a:lnTo>
                  <a:lnTo>
                    <a:pt x="2346681" y="1251038"/>
                  </a:lnTo>
                  <a:lnTo>
                    <a:pt x="2348330" y="1247428"/>
                  </a:lnTo>
                  <a:lnTo>
                    <a:pt x="2348432" y="1247211"/>
                  </a:lnTo>
                  <a:lnTo>
                    <a:pt x="2349978" y="1243868"/>
                  </a:lnTo>
                  <a:lnTo>
                    <a:pt x="2350081" y="1243651"/>
                  </a:lnTo>
                  <a:lnTo>
                    <a:pt x="2351729" y="1241292"/>
                  </a:lnTo>
                  <a:lnTo>
                    <a:pt x="2353481" y="1239603"/>
                  </a:lnTo>
                  <a:lnTo>
                    <a:pt x="2355232" y="1237880"/>
                  </a:lnTo>
                  <a:lnTo>
                    <a:pt x="2356983" y="1236153"/>
                  </a:lnTo>
                  <a:lnTo>
                    <a:pt x="2358734" y="1234445"/>
                  </a:lnTo>
                  <a:lnTo>
                    <a:pt x="2360383" y="1232798"/>
                  </a:lnTo>
                  <a:lnTo>
                    <a:pt x="2362134" y="1231040"/>
                  </a:lnTo>
                  <a:lnTo>
                    <a:pt x="2363885" y="1229265"/>
                  </a:lnTo>
                  <a:lnTo>
                    <a:pt x="2365637" y="1227503"/>
                  </a:lnTo>
                  <a:lnTo>
                    <a:pt x="2367388" y="1225698"/>
                  </a:lnTo>
                  <a:lnTo>
                    <a:pt x="2369037" y="1224090"/>
                  </a:lnTo>
                  <a:lnTo>
                    <a:pt x="2370788" y="1222371"/>
                  </a:lnTo>
                  <a:lnTo>
                    <a:pt x="2372539" y="1220643"/>
                  </a:lnTo>
                  <a:lnTo>
                    <a:pt x="2374290" y="1218880"/>
                  </a:lnTo>
                  <a:lnTo>
                    <a:pt x="2374394" y="1218753"/>
                  </a:lnTo>
                  <a:lnTo>
                    <a:pt x="2376041" y="1217072"/>
                  </a:lnTo>
                  <a:lnTo>
                    <a:pt x="2377690" y="1215360"/>
                  </a:lnTo>
                  <a:lnTo>
                    <a:pt x="2379441" y="1213392"/>
                  </a:lnTo>
                  <a:lnTo>
                    <a:pt x="2379545" y="1213172"/>
                  </a:lnTo>
                  <a:lnTo>
                    <a:pt x="2381193" y="1210026"/>
                  </a:lnTo>
                  <a:lnTo>
                    <a:pt x="2381296" y="1209856"/>
                  </a:lnTo>
                  <a:lnTo>
                    <a:pt x="2382944" y="1206773"/>
                  </a:lnTo>
                  <a:lnTo>
                    <a:pt x="2383048" y="1206563"/>
                  </a:lnTo>
                  <a:lnTo>
                    <a:pt x="2384695" y="1203476"/>
                  </a:lnTo>
                  <a:lnTo>
                    <a:pt x="2384799" y="1203282"/>
                  </a:lnTo>
                  <a:lnTo>
                    <a:pt x="2386344" y="1200373"/>
                  </a:lnTo>
                  <a:lnTo>
                    <a:pt x="2386448" y="1200203"/>
                  </a:lnTo>
                  <a:lnTo>
                    <a:pt x="2388095" y="1197120"/>
                  </a:lnTo>
                  <a:lnTo>
                    <a:pt x="2388199" y="1196942"/>
                  </a:lnTo>
                  <a:lnTo>
                    <a:pt x="2389846" y="1193885"/>
                  </a:lnTo>
                  <a:lnTo>
                    <a:pt x="2389950" y="1193685"/>
                  </a:lnTo>
                  <a:lnTo>
                    <a:pt x="2391599" y="1190631"/>
                  </a:lnTo>
                  <a:lnTo>
                    <a:pt x="2391701" y="1190435"/>
                  </a:lnTo>
                  <a:lnTo>
                    <a:pt x="2393350" y="1187398"/>
                  </a:lnTo>
                  <a:lnTo>
                    <a:pt x="2393452" y="1187204"/>
                  </a:lnTo>
                  <a:lnTo>
                    <a:pt x="2395101" y="1184183"/>
                  </a:lnTo>
                  <a:lnTo>
                    <a:pt x="2395204" y="1183981"/>
                  </a:lnTo>
                  <a:lnTo>
                    <a:pt x="2396750" y="1181142"/>
                  </a:lnTo>
                  <a:lnTo>
                    <a:pt x="2396852" y="1180948"/>
                  </a:lnTo>
                  <a:lnTo>
                    <a:pt x="2398501" y="1177935"/>
                  </a:lnTo>
                  <a:lnTo>
                    <a:pt x="2398604" y="1177741"/>
                  </a:lnTo>
                  <a:lnTo>
                    <a:pt x="2400252" y="1174736"/>
                  </a:lnTo>
                  <a:lnTo>
                    <a:pt x="2400355" y="1174545"/>
                  </a:lnTo>
                  <a:lnTo>
                    <a:pt x="2402003" y="1171501"/>
                  </a:lnTo>
                  <a:lnTo>
                    <a:pt x="2402106" y="1171334"/>
                  </a:lnTo>
                  <a:lnTo>
                    <a:pt x="2403755" y="1168576"/>
                  </a:lnTo>
                  <a:lnTo>
                    <a:pt x="2405403" y="1167585"/>
                  </a:lnTo>
                  <a:lnTo>
                    <a:pt x="2407155" y="1166388"/>
                  </a:lnTo>
                  <a:lnTo>
                    <a:pt x="2408906" y="1165249"/>
                  </a:lnTo>
                  <a:lnTo>
                    <a:pt x="2410657" y="1164079"/>
                  </a:lnTo>
                  <a:lnTo>
                    <a:pt x="2412408" y="1162910"/>
                  </a:lnTo>
                  <a:lnTo>
                    <a:pt x="2414057" y="1161771"/>
                  </a:lnTo>
                  <a:lnTo>
                    <a:pt x="2415808" y="1160543"/>
                  </a:lnTo>
                  <a:lnTo>
                    <a:pt x="2417559" y="1159365"/>
                  </a:lnTo>
                  <a:lnTo>
                    <a:pt x="2419311" y="1158227"/>
                  </a:lnTo>
                  <a:lnTo>
                    <a:pt x="2421062" y="1157088"/>
                  </a:lnTo>
                  <a:lnTo>
                    <a:pt x="2422710" y="1156031"/>
                  </a:lnTo>
                  <a:lnTo>
                    <a:pt x="2424462" y="1154872"/>
                  </a:lnTo>
                  <a:lnTo>
                    <a:pt x="2426213" y="1153722"/>
                  </a:lnTo>
                  <a:lnTo>
                    <a:pt x="2427965" y="1152518"/>
                  </a:lnTo>
                  <a:lnTo>
                    <a:pt x="2428068" y="1152386"/>
                  </a:lnTo>
                  <a:lnTo>
                    <a:pt x="2429717" y="1149523"/>
                  </a:lnTo>
                  <a:lnTo>
                    <a:pt x="2429819" y="1149341"/>
                  </a:lnTo>
                  <a:lnTo>
                    <a:pt x="2431468" y="1146522"/>
                  </a:lnTo>
                  <a:lnTo>
                    <a:pt x="2431570" y="1146358"/>
                  </a:lnTo>
                  <a:lnTo>
                    <a:pt x="2433117" y="1143741"/>
                  </a:lnTo>
                  <a:lnTo>
                    <a:pt x="2433219" y="1143589"/>
                  </a:lnTo>
                  <a:lnTo>
                    <a:pt x="2434868" y="1140758"/>
                  </a:lnTo>
                  <a:lnTo>
                    <a:pt x="2434970" y="1140595"/>
                  </a:lnTo>
                  <a:lnTo>
                    <a:pt x="2436619" y="1137771"/>
                  </a:lnTo>
                  <a:lnTo>
                    <a:pt x="2436722" y="1137597"/>
                  </a:lnTo>
                  <a:lnTo>
                    <a:pt x="2438370" y="1134773"/>
                  </a:lnTo>
                  <a:lnTo>
                    <a:pt x="2438473" y="1134607"/>
                  </a:lnTo>
                  <a:lnTo>
                    <a:pt x="2440121" y="1131803"/>
                  </a:lnTo>
                  <a:lnTo>
                    <a:pt x="2440224" y="1131633"/>
                  </a:lnTo>
                  <a:lnTo>
                    <a:pt x="2441770" y="1129001"/>
                  </a:lnTo>
                  <a:lnTo>
                    <a:pt x="2441873" y="1128831"/>
                  </a:lnTo>
                  <a:lnTo>
                    <a:pt x="2443521" y="1126042"/>
                  </a:lnTo>
                  <a:lnTo>
                    <a:pt x="2443624" y="1125857"/>
                  </a:lnTo>
                  <a:lnTo>
                    <a:pt x="2445273" y="1123095"/>
                  </a:lnTo>
                  <a:lnTo>
                    <a:pt x="2445375" y="1122925"/>
                  </a:lnTo>
                  <a:lnTo>
                    <a:pt x="2447024" y="1120171"/>
                  </a:lnTo>
                  <a:lnTo>
                    <a:pt x="2447126" y="1119985"/>
                  </a:lnTo>
                  <a:lnTo>
                    <a:pt x="2448775" y="1117215"/>
                  </a:lnTo>
                  <a:lnTo>
                    <a:pt x="2448877" y="1117041"/>
                  </a:lnTo>
                  <a:lnTo>
                    <a:pt x="2450424" y="1115139"/>
                  </a:lnTo>
                  <a:lnTo>
                    <a:pt x="2452175" y="1114736"/>
                  </a:lnTo>
                  <a:lnTo>
                    <a:pt x="2453926" y="1114237"/>
                  </a:lnTo>
                  <a:lnTo>
                    <a:pt x="2455677" y="1113690"/>
                  </a:lnTo>
                  <a:lnTo>
                    <a:pt x="2457429" y="1113078"/>
                  </a:lnTo>
                  <a:lnTo>
                    <a:pt x="2459180" y="1112473"/>
                  </a:lnTo>
                  <a:lnTo>
                    <a:pt x="2460828" y="1111909"/>
                  </a:lnTo>
                  <a:lnTo>
                    <a:pt x="2462580" y="1111327"/>
                  </a:lnTo>
                  <a:lnTo>
                    <a:pt x="2464331" y="1110770"/>
                  </a:lnTo>
                  <a:lnTo>
                    <a:pt x="2466082" y="1110208"/>
                  </a:lnTo>
                  <a:lnTo>
                    <a:pt x="2467833" y="1109612"/>
                  </a:lnTo>
                  <a:lnTo>
                    <a:pt x="2469482" y="1108387"/>
                  </a:lnTo>
                  <a:lnTo>
                    <a:pt x="2469585" y="1108213"/>
                  </a:lnTo>
                  <a:lnTo>
                    <a:pt x="2471233" y="1105587"/>
                  </a:lnTo>
                  <a:lnTo>
                    <a:pt x="2471337" y="1105443"/>
                  </a:lnTo>
                  <a:lnTo>
                    <a:pt x="2472984" y="1102910"/>
                  </a:lnTo>
                  <a:lnTo>
                    <a:pt x="2473088" y="1102768"/>
                  </a:lnTo>
                  <a:lnTo>
                    <a:pt x="2474736" y="1100234"/>
                  </a:lnTo>
                  <a:lnTo>
                    <a:pt x="2474840" y="1100078"/>
                  </a:lnTo>
                  <a:lnTo>
                    <a:pt x="2476488" y="1097588"/>
                  </a:lnTo>
                  <a:lnTo>
                    <a:pt x="2476591" y="1097442"/>
                  </a:lnTo>
                  <a:lnTo>
                    <a:pt x="2478136" y="1095141"/>
                  </a:lnTo>
                  <a:lnTo>
                    <a:pt x="2478239" y="1094963"/>
                  </a:lnTo>
                  <a:lnTo>
                    <a:pt x="2479887" y="1092527"/>
                  </a:lnTo>
                  <a:lnTo>
                    <a:pt x="2479991" y="1092374"/>
                  </a:lnTo>
                  <a:lnTo>
                    <a:pt x="2481639" y="1089904"/>
                  </a:lnTo>
                  <a:lnTo>
                    <a:pt x="2481742" y="1089764"/>
                  </a:lnTo>
                  <a:lnTo>
                    <a:pt x="2483391" y="1087340"/>
                  </a:lnTo>
                  <a:lnTo>
                    <a:pt x="2483493" y="1087188"/>
                  </a:lnTo>
                  <a:lnTo>
                    <a:pt x="2485142" y="1084717"/>
                  </a:lnTo>
                  <a:lnTo>
                    <a:pt x="2485244" y="1084566"/>
                  </a:lnTo>
                  <a:lnTo>
                    <a:pt x="2486790" y="1082207"/>
                  </a:lnTo>
                  <a:lnTo>
                    <a:pt x="2486893" y="1082040"/>
                  </a:lnTo>
                  <a:lnTo>
                    <a:pt x="2488542" y="1079531"/>
                  </a:lnTo>
                  <a:lnTo>
                    <a:pt x="2488644" y="1079387"/>
                  </a:lnTo>
                  <a:lnTo>
                    <a:pt x="2490293" y="1076889"/>
                  </a:lnTo>
                  <a:lnTo>
                    <a:pt x="2490395" y="1076718"/>
                  </a:lnTo>
                  <a:lnTo>
                    <a:pt x="2492044" y="1075041"/>
                  </a:lnTo>
                  <a:lnTo>
                    <a:pt x="2493795" y="1074588"/>
                  </a:lnTo>
                  <a:lnTo>
                    <a:pt x="2495547" y="1074042"/>
                  </a:lnTo>
                  <a:lnTo>
                    <a:pt x="2497195" y="1073507"/>
                  </a:lnTo>
                  <a:lnTo>
                    <a:pt x="2498946" y="1072958"/>
                  </a:lnTo>
                  <a:lnTo>
                    <a:pt x="2500698" y="1072446"/>
                  </a:lnTo>
                  <a:lnTo>
                    <a:pt x="2502449" y="1071900"/>
                  </a:lnTo>
                  <a:lnTo>
                    <a:pt x="2504200" y="1071334"/>
                  </a:lnTo>
                  <a:lnTo>
                    <a:pt x="2505849" y="1070796"/>
                  </a:lnTo>
                  <a:lnTo>
                    <a:pt x="2507600" y="1070234"/>
                  </a:lnTo>
                  <a:lnTo>
                    <a:pt x="2509351" y="1069639"/>
                  </a:lnTo>
                  <a:lnTo>
                    <a:pt x="2511102" y="1069057"/>
                  </a:lnTo>
                  <a:lnTo>
                    <a:pt x="2512855" y="1068495"/>
                  </a:lnTo>
                  <a:lnTo>
                    <a:pt x="2514502" y="1067976"/>
                  </a:lnTo>
                  <a:lnTo>
                    <a:pt x="2516254" y="1066841"/>
                  </a:lnTo>
                  <a:lnTo>
                    <a:pt x="2518005" y="1064778"/>
                  </a:lnTo>
                  <a:lnTo>
                    <a:pt x="2519757" y="1062697"/>
                  </a:lnTo>
                  <a:lnTo>
                    <a:pt x="2519860" y="1062562"/>
                  </a:lnTo>
                  <a:lnTo>
                    <a:pt x="2521509" y="1060613"/>
                  </a:lnTo>
                  <a:lnTo>
                    <a:pt x="2523156" y="1058692"/>
                  </a:lnTo>
                  <a:lnTo>
                    <a:pt x="2523260" y="1058545"/>
                  </a:lnTo>
                  <a:lnTo>
                    <a:pt x="2524907" y="1056624"/>
                  </a:lnTo>
                  <a:lnTo>
                    <a:pt x="2526660" y="1054582"/>
                  </a:lnTo>
                  <a:lnTo>
                    <a:pt x="2528411" y="1052560"/>
                  </a:lnTo>
                  <a:lnTo>
                    <a:pt x="2530162" y="1050535"/>
                  </a:lnTo>
                  <a:lnTo>
                    <a:pt x="2531913" y="1048517"/>
                  </a:lnTo>
                  <a:lnTo>
                    <a:pt x="2533562" y="1046637"/>
                  </a:lnTo>
                  <a:lnTo>
                    <a:pt x="2533665" y="1046499"/>
                  </a:lnTo>
                  <a:lnTo>
                    <a:pt x="2535313" y="1044582"/>
                  </a:lnTo>
                  <a:lnTo>
                    <a:pt x="2537064" y="1042512"/>
                  </a:lnTo>
                  <a:lnTo>
                    <a:pt x="2537167" y="1042381"/>
                  </a:lnTo>
                  <a:lnTo>
                    <a:pt x="2538816" y="1040464"/>
                  </a:lnTo>
                  <a:lnTo>
                    <a:pt x="2540567" y="1038465"/>
                  </a:lnTo>
                  <a:lnTo>
                    <a:pt x="2542216" y="1036544"/>
                  </a:lnTo>
                  <a:lnTo>
                    <a:pt x="2543967" y="1034552"/>
                  </a:lnTo>
                  <a:lnTo>
                    <a:pt x="2544069" y="1034417"/>
                  </a:lnTo>
                  <a:lnTo>
                    <a:pt x="2545718" y="1032547"/>
                  </a:lnTo>
                  <a:lnTo>
                    <a:pt x="2547469" y="1030555"/>
                  </a:lnTo>
                  <a:lnTo>
                    <a:pt x="2547572" y="1030427"/>
                  </a:lnTo>
                  <a:lnTo>
                    <a:pt x="2548500" y="1029645"/>
                  </a:lnTo>
                  <a:lnTo>
                    <a:pt x="2549220" y="1029835"/>
                  </a:lnTo>
                  <a:lnTo>
                    <a:pt x="2550869" y="1031802"/>
                  </a:lnTo>
                  <a:lnTo>
                    <a:pt x="2550972" y="1031974"/>
                  </a:lnTo>
                  <a:lnTo>
                    <a:pt x="2552620" y="1034498"/>
                  </a:lnTo>
                  <a:lnTo>
                    <a:pt x="2552723" y="1034668"/>
                  </a:lnTo>
                  <a:lnTo>
                    <a:pt x="2554372" y="1036551"/>
                  </a:lnTo>
                  <a:lnTo>
                    <a:pt x="2554887" y="1036680"/>
                  </a:lnTo>
                  <a:lnTo>
                    <a:pt x="2556123" y="1036400"/>
                  </a:lnTo>
                  <a:lnTo>
                    <a:pt x="2557874" y="1035646"/>
                  </a:lnTo>
                  <a:lnTo>
                    <a:pt x="2557978" y="1035510"/>
                  </a:lnTo>
                  <a:lnTo>
                    <a:pt x="2559625" y="1033430"/>
                  </a:lnTo>
                  <a:lnTo>
                    <a:pt x="2561274" y="1031450"/>
                  </a:lnTo>
                  <a:lnTo>
                    <a:pt x="2563025" y="1029417"/>
                  </a:lnTo>
                  <a:lnTo>
                    <a:pt x="2564776" y="1027421"/>
                  </a:lnTo>
                  <a:lnTo>
                    <a:pt x="2564880" y="1027294"/>
                  </a:lnTo>
                  <a:lnTo>
                    <a:pt x="2566528" y="1025442"/>
                  </a:lnTo>
                  <a:lnTo>
                    <a:pt x="2568280" y="1023479"/>
                  </a:lnTo>
                  <a:lnTo>
                    <a:pt x="2569927" y="1021651"/>
                  </a:lnTo>
                  <a:lnTo>
                    <a:pt x="2571679" y="1019674"/>
                  </a:lnTo>
                  <a:lnTo>
                    <a:pt x="2573431" y="1017645"/>
                  </a:lnTo>
                  <a:lnTo>
                    <a:pt x="2575182" y="1015635"/>
                  </a:lnTo>
                  <a:lnTo>
                    <a:pt x="2576934" y="1013632"/>
                  </a:lnTo>
                  <a:lnTo>
                    <a:pt x="2578582" y="1011765"/>
                  </a:lnTo>
                  <a:lnTo>
                    <a:pt x="2578685" y="1011630"/>
                  </a:lnTo>
                  <a:lnTo>
                    <a:pt x="2580334" y="1009751"/>
                  </a:lnTo>
                  <a:lnTo>
                    <a:pt x="2582085" y="1007744"/>
                  </a:lnTo>
                  <a:lnTo>
                    <a:pt x="2583836" y="1005920"/>
                  </a:lnTo>
                  <a:lnTo>
                    <a:pt x="2584042" y="1005901"/>
                  </a:lnTo>
                  <a:lnTo>
                    <a:pt x="2585587" y="1007036"/>
                  </a:lnTo>
                  <a:lnTo>
                    <a:pt x="2585690" y="1007171"/>
                  </a:lnTo>
                  <a:lnTo>
                    <a:pt x="2587236" y="1009708"/>
                  </a:lnTo>
                  <a:lnTo>
                    <a:pt x="2587338" y="1009872"/>
                  </a:lnTo>
                  <a:lnTo>
                    <a:pt x="2588987" y="1012448"/>
                  </a:lnTo>
                  <a:lnTo>
                    <a:pt x="2589090" y="1012594"/>
                  </a:lnTo>
                  <a:lnTo>
                    <a:pt x="2590532" y="1013583"/>
                  </a:lnTo>
                  <a:lnTo>
                    <a:pt x="2590738" y="1013566"/>
                  </a:lnTo>
                  <a:lnTo>
                    <a:pt x="2596096" y="1010374"/>
                  </a:lnTo>
                  <a:lnTo>
                    <a:pt x="2597641" y="1009077"/>
                  </a:lnTo>
                  <a:lnTo>
                    <a:pt x="2599392" y="1007632"/>
                  </a:lnTo>
                  <a:lnTo>
                    <a:pt x="2601143" y="1006215"/>
                  </a:lnTo>
                  <a:lnTo>
                    <a:pt x="2602894" y="1004824"/>
                  </a:lnTo>
                  <a:lnTo>
                    <a:pt x="2604647" y="1003411"/>
                  </a:lnTo>
                  <a:lnTo>
                    <a:pt x="2606294" y="1002148"/>
                  </a:lnTo>
                  <a:lnTo>
                    <a:pt x="2608045" y="1000784"/>
                  </a:lnTo>
                  <a:lnTo>
                    <a:pt x="2609797" y="999386"/>
                  </a:lnTo>
                  <a:lnTo>
                    <a:pt x="2611549" y="997929"/>
                  </a:lnTo>
                  <a:lnTo>
                    <a:pt x="2613300" y="996477"/>
                  </a:lnTo>
                  <a:lnTo>
                    <a:pt x="2614948" y="995114"/>
                  </a:lnTo>
                  <a:lnTo>
                    <a:pt x="2616699" y="993650"/>
                  </a:lnTo>
                  <a:lnTo>
                    <a:pt x="2618450" y="992200"/>
                  </a:lnTo>
                  <a:lnTo>
                    <a:pt x="2620203" y="990768"/>
                  </a:lnTo>
                  <a:lnTo>
                    <a:pt x="2621954" y="989327"/>
                  </a:lnTo>
                  <a:lnTo>
                    <a:pt x="2623601" y="987994"/>
                  </a:lnTo>
                  <a:lnTo>
                    <a:pt x="2625353" y="986592"/>
                  </a:lnTo>
                  <a:lnTo>
                    <a:pt x="2627105" y="985213"/>
                  </a:lnTo>
                  <a:lnTo>
                    <a:pt x="2628856" y="983826"/>
                  </a:lnTo>
                  <a:lnTo>
                    <a:pt x="2634007" y="938147"/>
                  </a:lnTo>
                  <a:lnTo>
                    <a:pt x="2635759" y="892147"/>
                  </a:lnTo>
                  <a:lnTo>
                    <a:pt x="2635861" y="889188"/>
                  </a:lnTo>
                  <a:lnTo>
                    <a:pt x="2637510" y="842122"/>
                  </a:lnTo>
                  <a:lnTo>
                    <a:pt x="2639261" y="801706"/>
                  </a:lnTo>
                  <a:lnTo>
                    <a:pt x="2641939" y="778024"/>
                  </a:lnTo>
                  <a:lnTo>
                    <a:pt x="2642661" y="779915"/>
                  </a:lnTo>
                  <a:lnTo>
                    <a:pt x="2642764" y="780457"/>
                  </a:lnTo>
                  <a:lnTo>
                    <a:pt x="2644412" y="796296"/>
                  </a:lnTo>
                  <a:lnTo>
                    <a:pt x="2644515" y="797608"/>
                  </a:lnTo>
                  <a:lnTo>
                    <a:pt x="2646163" y="820144"/>
                  </a:lnTo>
                  <a:lnTo>
                    <a:pt x="2646266" y="821504"/>
                  </a:lnTo>
                  <a:lnTo>
                    <a:pt x="2647915" y="838973"/>
                  </a:lnTo>
                  <a:lnTo>
                    <a:pt x="2648017" y="839681"/>
                  </a:lnTo>
                  <a:lnTo>
                    <a:pt x="2649254" y="844097"/>
                  </a:lnTo>
                  <a:lnTo>
                    <a:pt x="2649666" y="843683"/>
                  </a:lnTo>
                  <a:lnTo>
                    <a:pt x="2654817" y="780929"/>
                  </a:lnTo>
                  <a:lnTo>
                    <a:pt x="2654921" y="779341"/>
                  </a:lnTo>
                  <a:lnTo>
                    <a:pt x="2656568" y="758138"/>
                  </a:lnTo>
                  <a:lnTo>
                    <a:pt x="2656672" y="757154"/>
                  </a:lnTo>
                  <a:lnTo>
                    <a:pt x="2658319" y="748470"/>
                  </a:lnTo>
                  <a:lnTo>
                    <a:pt x="2660072" y="754168"/>
                  </a:lnTo>
                  <a:lnTo>
                    <a:pt x="2660175" y="754892"/>
                  </a:lnTo>
                  <a:lnTo>
                    <a:pt x="2661719" y="769169"/>
                  </a:lnTo>
                  <a:lnTo>
                    <a:pt x="2661823" y="770255"/>
                  </a:lnTo>
                  <a:lnTo>
                    <a:pt x="2663471" y="787476"/>
                  </a:lnTo>
                  <a:lnTo>
                    <a:pt x="2663574" y="788448"/>
                  </a:lnTo>
                  <a:lnTo>
                    <a:pt x="2665223" y="799940"/>
                  </a:lnTo>
                  <a:lnTo>
                    <a:pt x="2665326" y="800358"/>
                  </a:lnTo>
                  <a:lnTo>
                    <a:pt x="2666253" y="802133"/>
                  </a:lnTo>
                  <a:lnTo>
                    <a:pt x="2666974" y="801060"/>
                  </a:lnTo>
                  <a:lnTo>
                    <a:pt x="2670477" y="772815"/>
                  </a:lnTo>
                  <a:lnTo>
                    <a:pt x="2672125" y="753858"/>
                  </a:lnTo>
                  <a:lnTo>
                    <a:pt x="2672228" y="752766"/>
                  </a:lnTo>
                  <a:lnTo>
                    <a:pt x="2673877" y="739038"/>
                  </a:lnTo>
                  <a:lnTo>
                    <a:pt x="2673979" y="738446"/>
                  </a:lnTo>
                  <a:lnTo>
                    <a:pt x="2675525" y="734305"/>
                  </a:lnTo>
                  <a:lnTo>
                    <a:pt x="2679130" y="751336"/>
                  </a:lnTo>
                  <a:lnTo>
                    <a:pt x="2680779" y="762872"/>
                  </a:lnTo>
                  <a:lnTo>
                    <a:pt x="2680882" y="763515"/>
                  </a:lnTo>
                  <a:lnTo>
                    <a:pt x="2682530" y="770095"/>
                  </a:lnTo>
                  <a:lnTo>
                    <a:pt x="2682633" y="770259"/>
                  </a:lnTo>
                  <a:lnTo>
                    <a:pt x="2683251" y="770707"/>
                  </a:lnTo>
                  <a:lnTo>
                    <a:pt x="2684281" y="768895"/>
                  </a:lnTo>
                  <a:lnTo>
                    <a:pt x="2687784" y="744364"/>
                  </a:lnTo>
                  <a:lnTo>
                    <a:pt x="2689433" y="731125"/>
                  </a:lnTo>
                  <a:lnTo>
                    <a:pt x="2689535" y="730440"/>
                  </a:lnTo>
                  <a:lnTo>
                    <a:pt x="2691184" y="722200"/>
                  </a:lnTo>
                  <a:lnTo>
                    <a:pt x="2691288" y="721849"/>
                  </a:lnTo>
                  <a:lnTo>
                    <a:pt x="2692524" y="719424"/>
                  </a:lnTo>
                  <a:lnTo>
                    <a:pt x="2692935" y="719528"/>
                  </a:lnTo>
                  <a:lnTo>
                    <a:pt x="2696541" y="732997"/>
                  </a:lnTo>
                  <a:lnTo>
                    <a:pt x="2698086" y="740184"/>
                  </a:lnTo>
                  <a:lnTo>
                    <a:pt x="2698190" y="740568"/>
                  </a:lnTo>
                  <a:lnTo>
                    <a:pt x="2699837" y="744272"/>
                  </a:lnTo>
                  <a:lnTo>
                    <a:pt x="2700250" y="744446"/>
                  </a:lnTo>
                  <a:lnTo>
                    <a:pt x="2701589" y="742396"/>
                  </a:lnTo>
                  <a:lnTo>
                    <a:pt x="2701692" y="742099"/>
                  </a:lnTo>
                  <a:lnTo>
                    <a:pt x="2703340" y="735316"/>
                  </a:lnTo>
                  <a:lnTo>
                    <a:pt x="2703444" y="734754"/>
                  </a:lnTo>
                  <a:lnTo>
                    <a:pt x="2705092" y="724234"/>
                  </a:lnTo>
                  <a:lnTo>
                    <a:pt x="2705195" y="723591"/>
                  </a:lnTo>
                  <a:lnTo>
                    <a:pt x="2709933" y="704856"/>
                  </a:lnTo>
                  <a:lnTo>
                    <a:pt x="2710242" y="704968"/>
                  </a:lnTo>
                  <a:lnTo>
                    <a:pt x="2713848" y="714229"/>
                  </a:lnTo>
                  <a:lnTo>
                    <a:pt x="2715393" y="718618"/>
                  </a:lnTo>
                  <a:lnTo>
                    <a:pt x="2715497" y="718827"/>
                  </a:lnTo>
                  <a:lnTo>
                    <a:pt x="2717042" y="720524"/>
                  </a:lnTo>
                  <a:lnTo>
                    <a:pt x="2720751" y="708969"/>
                  </a:lnTo>
                  <a:lnTo>
                    <a:pt x="2722399" y="701056"/>
                  </a:lnTo>
                  <a:lnTo>
                    <a:pt x="2725902" y="690865"/>
                  </a:lnTo>
                  <a:lnTo>
                    <a:pt x="2727551" y="692278"/>
                  </a:lnTo>
                  <a:lnTo>
                    <a:pt x="2727653" y="692418"/>
                  </a:lnTo>
                  <a:lnTo>
                    <a:pt x="2729302" y="695745"/>
                  </a:lnTo>
                  <a:lnTo>
                    <a:pt x="2729404" y="695974"/>
                  </a:lnTo>
                  <a:lnTo>
                    <a:pt x="2731053" y="699363"/>
                  </a:lnTo>
                  <a:lnTo>
                    <a:pt x="2731156" y="699530"/>
                  </a:lnTo>
                  <a:lnTo>
                    <a:pt x="2732702" y="700719"/>
                  </a:lnTo>
                  <a:lnTo>
                    <a:pt x="2732907" y="700695"/>
                  </a:lnTo>
                  <a:lnTo>
                    <a:pt x="2734453" y="698849"/>
                  </a:lnTo>
                  <a:lnTo>
                    <a:pt x="2734555" y="698561"/>
                  </a:lnTo>
                  <a:lnTo>
                    <a:pt x="2736204" y="693111"/>
                  </a:lnTo>
                  <a:lnTo>
                    <a:pt x="2736307" y="692790"/>
                  </a:lnTo>
                  <a:lnTo>
                    <a:pt x="2737955" y="687395"/>
                  </a:lnTo>
                  <a:lnTo>
                    <a:pt x="2738058" y="687061"/>
                  </a:lnTo>
                  <a:lnTo>
                    <a:pt x="2739707" y="681797"/>
                  </a:lnTo>
                  <a:lnTo>
                    <a:pt x="2739809" y="681464"/>
                  </a:lnTo>
                  <a:lnTo>
                    <a:pt x="2741458" y="676979"/>
                  </a:lnTo>
                  <a:lnTo>
                    <a:pt x="2741562" y="676835"/>
                  </a:lnTo>
                  <a:lnTo>
                    <a:pt x="2742386" y="676327"/>
                  </a:lnTo>
                  <a:lnTo>
                    <a:pt x="2743106" y="676730"/>
                  </a:lnTo>
                  <a:lnTo>
                    <a:pt x="2744858" y="679116"/>
                  </a:lnTo>
                  <a:lnTo>
                    <a:pt x="2744960" y="679299"/>
                  </a:lnTo>
                  <a:lnTo>
                    <a:pt x="2746609" y="681991"/>
                  </a:lnTo>
                  <a:lnTo>
                    <a:pt x="2746713" y="682149"/>
                  </a:lnTo>
                  <a:lnTo>
                    <a:pt x="2748360" y="683544"/>
                  </a:lnTo>
                  <a:lnTo>
                    <a:pt x="2750111" y="681565"/>
                  </a:lnTo>
                  <a:lnTo>
                    <a:pt x="2750215" y="681382"/>
                  </a:lnTo>
                  <a:lnTo>
                    <a:pt x="2751760" y="678404"/>
                  </a:lnTo>
                  <a:lnTo>
                    <a:pt x="2751864" y="678210"/>
                  </a:lnTo>
                  <a:lnTo>
                    <a:pt x="2753511" y="675154"/>
                  </a:lnTo>
                  <a:lnTo>
                    <a:pt x="2753615" y="674976"/>
                  </a:lnTo>
                  <a:lnTo>
                    <a:pt x="2755262" y="671966"/>
                  </a:lnTo>
                  <a:lnTo>
                    <a:pt x="2755366" y="671804"/>
                  </a:lnTo>
                  <a:lnTo>
                    <a:pt x="2757015" y="668836"/>
                  </a:lnTo>
                  <a:lnTo>
                    <a:pt x="2757118" y="668632"/>
                  </a:lnTo>
                  <a:lnTo>
                    <a:pt x="2758766" y="665741"/>
                  </a:lnTo>
                  <a:lnTo>
                    <a:pt x="2758869" y="665532"/>
                  </a:lnTo>
                  <a:lnTo>
                    <a:pt x="2760517" y="662651"/>
                  </a:lnTo>
                  <a:lnTo>
                    <a:pt x="2760620" y="662450"/>
                  </a:lnTo>
                  <a:lnTo>
                    <a:pt x="2762166" y="659715"/>
                  </a:lnTo>
                  <a:lnTo>
                    <a:pt x="2762269" y="659525"/>
                  </a:lnTo>
                  <a:lnTo>
                    <a:pt x="2763917" y="656558"/>
                  </a:lnTo>
                  <a:lnTo>
                    <a:pt x="2764020" y="656383"/>
                  </a:lnTo>
                  <a:lnTo>
                    <a:pt x="2764844" y="655756"/>
                  </a:lnTo>
                  <a:lnTo>
                    <a:pt x="2765669" y="656097"/>
                  </a:lnTo>
                  <a:lnTo>
                    <a:pt x="2767420" y="658386"/>
                  </a:lnTo>
                  <a:lnTo>
                    <a:pt x="2767522" y="658522"/>
                  </a:lnTo>
                  <a:lnTo>
                    <a:pt x="2769171" y="660815"/>
                  </a:lnTo>
                  <a:lnTo>
                    <a:pt x="2769274" y="660943"/>
                  </a:lnTo>
                  <a:lnTo>
                    <a:pt x="2770716" y="662008"/>
                  </a:lnTo>
                  <a:lnTo>
                    <a:pt x="2770922" y="662004"/>
                  </a:lnTo>
                  <a:lnTo>
                    <a:pt x="2772571" y="661481"/>
                  </a:lnTo>
                  <a:lnTo>
                    <a:pt x="2772673" y="661354"/>
                  </a:lnTo>
                  <a:lnTo>
                    <a:pt x="2774322" y="658983"/>
                  </a:lnTo>
                  <a:lnTo>
                    <a:pt x="2774425" y="658828"/>
                  </a:lnTo>
                  <a:lnTo>
                    <a:pt x="2776073" y="656628"/>
                  </a:lnTo>
                  <a:lnTo>
                    <a:pt x="2776176" y="656476"/>
                  </a:lnTo>
                  <a:lnTo>
                    <a:pt x="2777825" y="654300"/>
                  </a:lnTo>
                  <a:lnTo>
                    <a:pt x="2777928" y="654169"/>
                  </a:lnTo>
                  <a:lnTo>
                    <a:pt x="2779473" y="652142"/>
                  </a:lnTo>
                  <a:lnTo>
                    <a:pt x="2781224" y="649896"/>
                  </a:lnTo>
                  <a:lnTo>
                    <a:pt x="2781327" y="649760"/>
                  </a:lnTo>
                  <a:lnTo>
                    <a:pt x="2782976" y="647665"/>
                  </a:lnTo>
                  <a:lnTo>
                    <a:pt x="2783078" y="647537"/>
                  </a:lnTo>
                  <a:lnTo>
                    <a:pt x="2784727" y="645425"/>
                  </a:lnTo>
                  <a:lnTo>
                    <a:pt x="2786478" y="643222"/>
                  </a:lnTo>
                  <a:lnTo>
                    <a:pt x="2788127" y="641158"/>
                  </a:lnTo>
                  <a:lnTo>
                    <a:pt x="2789878" y="638957"/>
                  </a:lnTo>
                  <a:lnTo>
                    <a:pt x="2791629" y="636680"/>
                  </a:lnTo>
                  <a:lnTo>
                    <a:pt x="2793380" y="634391"/>
                  </a:lnTo>
                  <a:lnTo>
                    <a:pt x="2793484" y="634262"/>
                  </a:lnTo>
                  <a:lnTo>
                    <a:pt x="2795132" y="632117"/>
                  </a:lnTo>
                  <a:lnTo>
                    <a:pt x="2795236" y="631985"/>
                  </a:lnTo>
                  <a:lnTo>
                    <a:pt x="2796883" y="629843"/>
                  </a:lnTo>
                  <a:lnTo>
                    <a:pt x="2796987" y="629692"/>
                  </a:lnTo>
                  <a:lnTo>
                    <a:pt x="2798532" y="627693"/>
                  </a:lnTo>
                  <a:lnTo>
                    <a:pt x="2800283" y="625442"/>
                  </a:lnTo>
                  <a:lnTo>
                    <a:pt x="2803889" y="628546"/>
                  </a:lnTo>
                  <a:lnTo>
                    <a:pt x="2805538" y="630947"/>
                  </a:lnTo>
                  <a:lnTo>
                    <a:pt x="2805640" y="631083"/>
                  </a:lnTo>
                  <a:lnTo>
                    <a:pt x="2806980" y="632000"/>
                  </a:lnTo>
                  <a:lnTo>
                    <a:pt x="2807185" y="631989"/>
                  </a:lnTo>
                  <a:lnTo>
                    <a:pt x="2808936" y="631385"/>
                  </a:lnTo>
                  <a:lnTo>
                    <a:pt x="2809040" y="631249"/>
                  </a:lnTo>
                  <a:lnTo>
                    <a:pt x="2810689" y="629517"/>
                  </a:lnTo>
                  <a:lnTo>
                    <a:pt x="2812440" y="627779"/>
                  </a:lnTo>
                  <a:lnTo>
                    <a:pt x="2814191" y="626144"/>
                  </a:lnTo>
                  <a:lnTo>
                    <a:pt x="2815840" y="624611"/>
                  </a:lnTo>
                  <a:lnTo>
                    <a:pt x="2817591" y="622918"/>
                  </a:lnTo>
                  <a:lnTo>
                    <a:pt x="2819342" y="621260"/>
                  </a:lnTo>
                  <a:lnTo>
                    <a:pt x="2821094" y="619582"/>
                  </a:lnTo>
                  <a:lnTo>
                    <a:pt x="2822845" y="617952"/>
                  </a:lnTo>
                  <a:lnTo>
                    <a:pt x="2824494" y="616429"/>
                  </a:lnTo>
                  <a:lnTo>
                    <a:pt x="2826245" y="614794"/>
                  </a:lnTo>
                  <a:lnTo>
                    <a:pt x="2827996" y="613157"/>
                  </a:lnTo>
                  <a:lnTo>
                    <a:pt x="2829747" y="611495"/>
                  </a:lnTo>
                  <a:lnTo>
                    <a:pt x="2831498" y="609756"/>
                  </a:lnTo>
                  <a:lnTo>
                    <a:pt x="2833250" y="608012"/>
                  </a:lnTo>
                  <a:lnTo>
                    <a:pt x="2834898" y="606397"/>
                  </a:lnTo>
                  <a:lnTo>
                    <a:pt x="2836650" y="604674"/>
                  </a:lnTo>
                  <a:lnTo>
                    <a:pt x="2838401" y="602977"/>
                  </a:lnTo>
                  <a:lnTo>
                    <a:pt x="2840152" y="601323"/>
                  </a:lnTo>
                  <a:lnTo>
                    <a:pt x="2841905" y="599685"/>
                  </a:lnTo>
                  <a:lnTo>
                    <a:pt x="2843552" y="598139"/>
                  </a:lnTo>
                  <a:lnTo>
                    <a:pt x="2845303" y="596532"/>
                  </a:lnTo>
                  <a:lnTo>
                    <a:pt x="2847056" y="594902"/>
                  </a:lnTo>
                  <a:lnTo>
                    <a:pt x="2848807" y="593263"/>
                  </a:lnTo>
                  <a:lnTo>
                    <a:pt x="2850558" y="591632"/>
                  </a:lnTo>
                  <a:lnTo>
                    <a:pt x="2852207" y="590090"/>
                  </a:lnTo>
                  <a:lnTo>
                    <a:pt x="2853958" y="588494"/>
                  </a:lnTo>
                  <a:lnTo>
                    <a:pt x="2855709" y="586853"/>
                  </a:lnTo>
                  <a:lnTo>
                    <a:pt x="2857460" y="585225"/>
                  </a:lnTo>
                  <a:lnTo>
                    <a:pt x="2859212" y="583680"/>
                  </a:lnTo>
                  <a:lnTo>
                    <a:pt x="2860963" y="583293"/>
                  </a:lnTo>
                  <a:lnTo>
                    <a:pt x="2866114" y="539729"/>
                  </a:lnTo>
                  <a:lnTo>
                    <a:pt x="2867865" y="493472"/>
                  </a:lnTo>
                  <a:lnTo>
                    <a:pt x="2867968" y="490485"/>
                  </a:lnTo>
                  <a:lnTo>
                    <a:pt x="2869616" y="443055"/>
                  </a:lnTo>
                  <a:lnTo>
                    <a:pt x="2871265" y="404197"/>
                  </a:lnTo>
                  <a:lnTo>
                    <a:pt x="2874046" y="377959"/>
                  </a:lnTo>
                  <a:lnTo>
                    <a:pt x="2874768" y="379683"/>
                  </a:lnTo>
                  <a:lnTo>
                    <a:pt x="2874870" y="380210"/>
                  </a:lnTo>
                  <a:lnTo>
                    <a:pt x="2876519" y="396028"/>
                  </a:lnTo>
                  <a:lnTo>
                    <a:pt x="2876621" y="397350"/>
                  </a:lnTo>
                  <a:lnTo>
                    <a:pt x="2878270" y="420322"/>
                  </a:lnTo>
                  <a:lnTo>
                    <a:pt x="2878374" y="421728"/>
                  </a:lnTo>
                  <a:lnTo>
                    <a:pt x="2879919" y="439038"/>
                  </a:lnTo>
                  <a:lnTo>
                    <a:pt x="2880021" y="439829"/>
                  </a:lnTo>
                  <a:lnTo>
                    <a:pt x="2881463" y="445372"/>
                  </a:lnTo>
                  <a:lnTo>
                    <a:pt x="2881670" y="445185"/>
                  </a:lnTo>
                  <a:lnTo>
                    <a:pt x="2886924" y="381209"/>
                  </a:lnTo>
                  <a:lnTo>
                    <a:pt x="2887027" y="379555"/>
                  </a:lnTo>
                  <a:lnTo>
                    <a:pt x="2890736" y="347227"/>
                  </a:lnTo>
                  <a:lnTo>
                    <a:pt x="2892075" y="351964"/>
                  </a:lnTo>
                  <a:lnTo>
                    <a:pt x="2892179" y="352623"/>
                  </a:lnTo>
                  <a:lnTo>
                    <a:pt x="2893826" y="367547"/>
                  </a:lnTo>
                  <a:lnTo>
                    <a:pt x="2893930" y="368647"/>
                  </a:lnTo>
                  <a:lnTo>
                    <a:pt x="2895577" y="386047"/>
                  </a:lnTo>
                  <a:lnTo>
                    <a:pt x="2895681" y="387012"/>
                  </a:lnTo>
                  <a:lnTo>
                    <a:pt x="2897330" y="398782"/>
                  </a:lnTo>
                  <a:lnTo>
                    <a:pt x="2897432" y="399213"/>
                  </a:lnTo>
                  <a:lnTo>
                    <a:pt x="2898359" y="401157"/>
                  </a:lnTo>
                  <a:lnTo>
                    <a:pt x="2898977" y="400452"/>
                  </a:lnTo>
                  <a:lnTo>
                    <a:pt x="2902583" y="372312"/>
                  </a:lnTo>
                  <a:lnTo>
                    <a:pt x="2904232" y="352961"/>
                  </a:lnTo>
                  <a:lnTo>
                    <a:pt x="2907734" y="331699"/>
                  </a:lnTo>
                  <a:lnTo>
                    <a:pt x="2909383" y="335758"/>
                  </a:lnTo>
                  <a:lnTo>
                    <a:pt x="2909486" y="336250"/>
                  </a:lnTo>
                  <a:lnTo>
                    <a:pt x="2911134" y="346926"/>
                  </a:lnTo>
                  <a:lnTo>
                    <a:pt x="2911237" y="347699"/>
                  </a:lnTo>
                  <a:lnTo>
                    <a:pt x="2912886" y="359390"/>
                  </a:lnTo>
                  <a:lnTo>
                    <a:pt x="2912988" y="360029"/>
                  </a:lnTo>
                  <a:lnTo>
                    <a:pt x="2914637" y="367079"/>
                  </a:lnTo>
                  <a:lnTo>
                    <a:pt x="2914739" y="367311"/>
                  </a:lnTo>
                  <a:lnTo>
                    <a:pt x="2915461" y="367884"/>
                  </a:lnTo>
                  <a:lnTo>
                    <a:pt x="2916285" y="366719"/>
                  </a:lnTo>
                  <a:lnTo>
                    <a:pt x="2919890" y="341932"/>
                  </a:lnTo>
                  <a:lnTo>
                    <a:pt x="2921539" y="328251"/>
                  </a:lnTo>
                  <a:lnTo>
                    <a:pt x="2921642" y="327531"/>
                  </a:lnTo>
                  <a:lnTo>
                    <a:pt x="2923290" y="318684"/>
                  </a:lnTo>
                  <a:lnTo>
                    <a:pt x="2923394" y="318300"/>
                  </a:lnTo>
                  <a:lnTo>
                    <a:pt x="2924528" y="315922"/>
                  </a:lnTo>
                  <a:lnTo>
                    <a:pt x="2924939" y="316101"/>
                  </a:lnTo>
                  <a:lnTo>
                    <a:pt x="2928545" y="330394"/>
                  </a:lnTo>
                  <a:lnTo>
                    <a:pt x="2930193" y="337973"/>
                  </a:lnTo>
                  <a:lnTo>
                    <a:pt x="2930297" y="338307"/>
                  </a:lnTo>
                  <a:lnTo>
                    <a:pt x="2931841" y="341402"/>
                  </a:lnTo>
                  <a:lnTo>
                    <a:pt x="2932048" y="341410"/>
                  </a:lnTo>
                  <a:lnTo>
                    <a:pt x="2937199" y="318959"/>
                  </a:lnTo>
                  <a:lnTo>
                    <a:pt x="2938848" y="308455"/>
                  </a:lnTo>
                  <a:lnTo>
                    <a:pt x="2938950" y="307897"/>
                  </a:lnTo>
                  <a:lnTo>
                    <a:pt x="2940599" y="301656"/>
                  </a:lnTo>
                  <a:lnTo>
                    <a:pt x="2940701" y="301440"/>
                  </a:lnTo>
                  <a:lnTo>
                    <a:pt x="2941937" y="300208"/>
                  </a:lnTo>
                  <a:lnTo>
                    <a:pt x="2942350" y="300374"/>
                  </a:lnTo>
                  <a:lnTo>
                    <a:pt x="2945852" y="309547"/>
                  </a:lnTo>
                  <a:lnTo>
                    <a:pt x="2947501" y="314122"/>
                  </a:lnTo>
                  <a:lnTo>
                    <a:pt x="2947604" y="314307"/>
                  </a:lnTo>
                  <a:lnTo>
                    <a:pt x="2948840" y="315705"/>
                  </a:lnTo>
                  <a:lnTo>
                    <a:pt x="2949252" y="315585"/>
                  </a:lnTo>
                  <a:lnTo>
                    <a:pt x="2952755" y="304036"/>
                  </a:lnTo>
                  <a:lnTo>
                    <a:pt x="2954403" y="295819"/>
                  </a:lnTo>
                  <a:lnTo>
                    <a:pt x="2958008" y="285048"/>
                  </a:lnTo>
                  <a:lnTo>
                    <a:pt x="2959657" y="286457"/>
                  </a:lnTo>
                  <a:lnTo>
                    <a:pt x="2959760" y="286605"/>
                  </a:lnTo>
                  <a:lnTo>
                    <a:pt x="2961306" y="289653"/>
                  </a:lnTo>
                  <a:lnTo>
                    <a:pt x="2961408" y="289870"/>
                  </a:lnTo>
                  <a:lnTo>
                    <a:pt x="2963057" y="293084"/>
                  </a:lnTo>
                  <a:lnTo>
                    <a:pt x="2963160" y="293239"/>
                  </a:lnTo>
                  <a:lnTo>
                    <a:pt x="2964499" y="294312"/>
                  </a:lnTo>
                  <a:lnTo>
                    <a:pt x="2964808" y="294305"/>
                  </a:lnTo>
                  <a:lnTo>
                    <a:pt x="2966559" y="291934"/>
                  </a:lnTo>
                  <a:lnTo>
                    <a:pt x="2966662" y="291613"/>
                  </a:lnTo>
                  <a:lnTo>
                    <a:pt x="2968311" y="286082"/>
                  </a:lnTo>
                  <a:lnTo>
                    <a:pt x="2968413" y="285744"/>
                  </a:lnTo>
                  <a:lnTo>
                    <a:pt x="2970062" y="280383"/>
                  </a:lnTo>
                  <a:lnTo>
                    <a:pt x="2970164" y="280062"/>
                  </a:lnTo>
                  <a:lnTo>
                    <a:pt x="2971711" y="275139"/>
                  </a:lnTo>
                  <a:lnTo>
                    <a:pt x="2971813" y="274837"/>
                  </a:lnTo>
                  <a:lnTo>
                    <a:pt x="2973462" y="270200"/>
                  </a:lnTo>
                  <a:lnTo>
                    <a:pt x="2973564" y="270026"/>
                  </a:lnTo>
                  <a:lnTo>
                    <a:pt x="2974493" y="269333"/>
                  </a:lnTo>
                  <a:lnTo>
                    <a:pt x="2975213" y="269787"/>
                  </a:lnTo>
                  <a:lnTo>
                    <a:pt x="2976964" y="272106"/>
                  </a:lnTo>
                  <a:lnTo>
                    <a:pt x="2977067" y="272272"/>
                  </a:lnTo>
                  <a:lnTo>
                    <a:pt x="2978715" y="274783"/>
                  </a:lnTo>
                  <a:lnTo>
                    <a:pt x="2978819" y="274941"/>
                  </a:lnTo>
                  <a:lnTo>
                    <a:pt x="2980364" y="276208"/>
                  </a:lnTo>
                  <a:lnTo>
                    <a:pt x="2980571" y="276224"/>
                  </a:lnTo>
                  <a:lnTo>
                    <a:pt x="2982115" y="274260"/>
                  </a:lnTo>
                  <a:lnTo>
                    <a:pt x="2982218" y="274043"/>
                  </a:lnTo>
                  <a:lnTo>
                    <a:pt x="2983867" y="270909"/>
                  </a:lnTo>
                  <a:lnTo>
                    <a:pt x="2983970" y="270728"/>
                  </a:lnTo>
                  <a:lnTo>
                    <a:pt x="2985618" y="267683"/>
                  </a:lnTo>
                  <a:lnTo>
                    <a:pt x="2985722" y="267478"/>
                  </a:lnTo>
                  <a:lnTo>
                    <a:pt x="2987369" y="264499"/>
                  </a:lnTo>
                  <a:lnTo>
                    <a:pt x="2987473" y="264305"/>
                  </a:lnTo>
                  <a:lnTo>
                    <a:pt x="2989018" y="261527"/>
                  </a:lnTo>
                  <a:lnTo>
                    <a:pt x="2989122" y="261346"/>
                  </a:lnTo>
                  <a:lnTo>
                    <a:pt x="2990769" y="258430"/>
                  </a:lnTo>
                  <a:lnTo>
                    <a:pt x="2990873" y="258240"/>
                  </a:lnTo>
                  <a:lnTo>
                    <a:pt x="2992520" y="255346"/>
                  </a:lnTo>
                  <a:lnTo>
                    <a:pt x="2992624" y="255176"/>
                  </a:lnTo>
                  <a:lnTo>
                    <a:pt x="2994273" y="252220"/>
                  </a:lnTo>
                  <a:lnTo>
                    <a:pt x="2997980" y="246399"/>
                  </a:lnTo>
                  <a:lnTo>
                    <a:pt x="2999424" y="247375"/>
                  </a:lnTo>
                  <a:lnTo>
                    <a:pt x="3001175" y="249714"/>
                  </a:lnTo>
                  <a:lnTo>
                    <a:pt x="3001278" y="249845"/>
                  </a:lnTo>
                  <a:lnTo>
                    <a:pt x="3002926" y="251840"/>
                  </a:lnTo>
                  <a:lnTo>
                    <a:pt x="3003751" y="252225"/>
                  </a:lnTo>
                  <a:lnTo>
                    <a:pt x="3004677" y="252072"/>
                  </a:lnTo>
                  <a:lnTo>
                    <a:pt x="3006429" y="250528"/>
                  </a:lnTo>
                  <a:lnTo>
                    <a:pt x="3006531" y="250373"/>
                  </a:lnTo>
                  <a:lnTo>
                    <a:pt x="3008077" y="248247"/>
                  </a:lnTo>
                  <a:lnTo>
                    <a:pt x="3008180" y="248118"/>
                  </a:lnTo>
                  <a:lnTo>
                    <a:pt x="3009829" y="245910"/>
                  </a:lnTo>
                  <a:lnTo>
                    <a:pt x="3011580" y="243614"/>
                  </a:lnTo>
                  <a:lnTo>
                    <a:pt x="3013331" y="241348"/>
                  </a:lnTo>
                  <a:lnTo>
                    <a:pt x="3013434" y="241208"/>
                  </a:lnTo>
                  <a:lnTo>
                    <a:pt x="3015082" y="239089"/>
                  </a:lnTo>
                  <a:lnTo>
                    <a:pt x="3015186" y="238962"/>
                  </a:lnTo>
                  <a:lnTo>
                    <a:pt x="3016731" y="236998"/>
                  </a:lnTo>
                  <a:lnTo>
                    <a:pt x="3016833" y="236858"/>
                  </a:lnTo>
                  <a:lnTo>
                    <a:pt x="3018482" y="234771"/>
                  </a:lnTo>
                  <a:lnTo>
                    <a:pt x="3018585" y="234639"/>
                  </a:lnTo>
                  <a:lnTo>
                    <a:pt x="3020233" y="232574"/>
                  </a:lnTo>
                  <a:lnTo>
                    <a:pt x="3020337" y="232438"/>
                  </a:lnTo>
                  <a:lnTo>
                    <a:pt x="3021985" y="230355"/>
                  </a:lnTo>
                  <a:lnTo>
                    <a:pt x="3023736" y="228185"/>
                  </a:lnTo>
                  <a:lnTo>
                    <a:pt x="3023840" y="228054"/>
                  </a:lnTo>
                  <a:lnTo>
                    <a:pt x="3025384" y="226033"/>
                  </a:lnTo>
                  <a:lnTo>
                    <a:pt x="3027136" y="223731"/>
                  </a:lnTo>
                  <a:lnTo>
                    <a:pt x="3028887" y="221465"/>
                  </a:lnTo>
                  <a:lnTo>
                    <a:pt x="3030638" y="219172"/>
                  </a:lnTo>
                  <a:lnTo>
                    <a:pt x="3030742" y="219033"/>
                  </a:lnTo>
                  <a:lnTo>
                    <a:pt x="3032391" y="216899"/>
                  </a:lnTo>
                  <a:lnTo>
                    <a:pt x="3032493" y="216767"/>
                  </a:lnTo>
                  <a:lnTo>
                    <a:pt x="3034142" y="214609"/>
                  </a:lnTo>
                  <a:lnTo>
                    <a:pt x="3035789" y="212499"/>
                  </a:lnTo>
                  <a:lnTo>
                    <a:pt x="3035893" y="212363"/>
                  </a:lnTo>
                  <a:lnTo>
                    <a:pt x="3037540" y="211116"/>
                  </a:lnTo>
                  <a:lnTo>
                    <a:pt x="3039293" y="210375"/>
                  </a:lnTo>
                  <a:lnTo>
                    <a:pt x="3041044" y="209617"/>
                  </a:lnTo>
                  <a:lnTo>
                    <a:pt x="3042795" y="208900"/>
                  </a:lnTo>
                  <a:lnTo>
                    <a:pt x="3044443" y="208249"/>
                  </a:lnTo>
                  <a:lnTo>
                    <a:pt x="3046195" y="207517"/>
                  </a:lnTo>
                  <a:lnTo>
                    <a:pt x="3047947" y="206778"/>
                  </a:lnTo>
                  <a:lnTo>
                    <a:pt x="3049698" y="206022"/>
                  </a:lnTo>
                  <a:lnTo>
                    <a:pt x="3051449" y="205294"/>
                  </a:lnTo>
                  <a:lnTo>
                    <a:pt x="3053098" y="204588"/>
                  </a:lnTo>
                  <a:lnTo>
                    <a:pt x="3054849" y="203819"/>
                  </a:lnTo>
                  <a:lnTo>
                    <a:pt x="3056600" y="203044"/>
                  </a:lnTo>
                  <a:lnTo>
                    <a:pt x="3058351" y="202284"/>
                  </a:lnTo>
                  <a:lnTo>
                    <a:pt x="3060103" y="201502"/>
                  </a:lnTo>
                  <a:lnTo>
                    <a:pt x="3061751" y="200782"/>
                  </a:lnTo>
                  <a:lnTo>
                    <a:pt x="3063502" y="200011"/>
                  </a:lnTo>
                  <a:lnTo>
                    <a:pt x="3065254" y="199236"/>
                  </a:lnTo>
                  <a:lnTo>
                    <a:pt x="3067005" y="198469"/>
                  </a:lnTo>
                  <a:lnTo>
                    <a:pt x="3068756" y="197687"/>
                  </a:lnTo>
                  <a:lnTo>
                    <a:pt x="3070507" y="196908"/>
                  </a:lnTo>
                  <a:lnTo>
                    <a:pt x="3072156" y="196169"/>
                  </a:lnTo>
                  <a:lnTo>
                    <a:pt x="3073907" y="195378"/>
                  </a:lnTo>
                  <a:lnTo>
                    <a:pt x="3075658" y="194243"/>
                  </a:lnTo>
                  <a:lnTo>
                    <a:pt x="3077410" y="192492"/>
                  </a:lnTo>
                  <a:lnTo>
                    <a:pt x="3079162" y="190795"/>
                  </a:lnTo>
                  <a:lnTo>
                    <a:pt x="3080810" y="189169"/>
                  </a:lnTo>
                  <a:lnTo>
                    <a:pt x="3082561" y="187414"/>
                  </a:lnTo>
                  <a:lnTo>
                    <a:pt x="3084313" y="185675"/>
                  </a:lnTo>
                  <a:lnTo>
                    <a:pt x="3086065" y="183951"/>
                  </a:lnTo>
                  <a:lnTo>
                    <a:pt x="3087816" y="182258"/>
                  </a:lnTo>
                  <a:lnTo>
                    <a:pt x="3089465" y="180682"/>
                  </a:lnTo>
                  <a:lnTo>
                    <a:pt x="3091216" y="178962"/>
                  </a:lnTo>
                  <a:lnTo>
                    <a:pt x="3092967" y="177278"/>
                  </a:lnTo>
                  <a:lnTo>
                    <a:pt x="3094718" y="175600"/>
                  </a:lnTo>
                  <a:lnTo>
                    <a:pt x="3096469" y="173916"/>
                  </a:lnTo>
                  <a:lnTo>
                    <a:pt x="3098221" y="172262"/>
                  </a:lnTo>
                  <a:lnTo>
                    <a:pt x="3099869" y="170724"/>
                  </a:lnTo>
                  <a:lnTo>
                    <a:pt x="3101621" y="169089"/>
                  </a:lnTo>
                  <a:lnTo>
                    <a:pt x="3103372" y="167427"/>
                  </a:lnTo>
                  <a:lnTo>
                    <a:pt x="3105123" y="165797"/>
                  </a:lnTo>
                  <a:lnTo>
                    <a:pt x="3106874" y="164177"/>
                  </a:lnTo>
                  <a:lnTo>
                    <a:pt x="3108523" y="162674"/>
                  </a:lnTo>
                  <a:lnTo>
                    <a:pt x="3110274" y="161052"/>
                  </a:lnTo>
                  <a:lnTo>
                    <a:pt x="3112025" y="159448"/>
                  </a:lnTo>
                  <a:lnTo>
                    <a:pt x="3113776" y="157829"/>
                  </a:lnTo>
                  <a:lnTo>
                    <a:pt x="3115528" y="156214"/>
                  </a:lnTo>
                  <a:lnTo>
                    <a:pt x="3117176" y="154681"/>
                  </a:lnTo>
                  <a:lnTo>
                    <a:pt x="3118928" y="153049"/>
                  </a:lnTo>
                  <a:lnTo>
                    <a:pt x="3120679" y="152088"/>
                  </a:lnTo>
                  <a:lnTo>
                    <a:pt x="3122430" y="151373"/>
                  </a:lnTo>
                  <a:lnTo>
                    <a:pt x="3124181" y="150640"/>
                  </a:lnTo>
                  <a:lnTo>
                    <a:pt x="3125830" y="149943"/>
                  </a:lnTo>
                  <a:lnTo>
                    <a:pt x="3127581" y="149219"/>
                  </a:lnTo>
                  <a:lnTo>
                    <a:pt x="3129332" y="148459"/>
                  </a:lnTo>
                  <a:lnTo>
                    <a:pt x="3131084" y="147705"/>
                  </a:lnTo>
                  <a:lnTo>
                    <a:pt x="3132836" y="146964"/>
                  </a:lnTo>
                  <a:lnTo>
                    <a:pt x="3134587" y="146189"/>
                  </a:lnTo>
                  <a:lnTo>
                    <a:pt x="3136235" y="145465"/>
                  </a:lnTo>
                  <a:lnTo>
                    <a:pt x="3137986" y="144671"/>
                  </a:lnTo>
                  <a:lnTo>
                    <a:pt x="3139739" y="143920"/>
                  </a:lnTo>
                  <a:lnTo>
                    <a:pt x="3141490" y="143160"/>
                  </a:lnTo>
                  <a:lnTo>
                    <a:pt x="3143241" y="142394"/>
                  </a:lnTo>
                  <a:lnTo>
                    <a:pt x="3144890" y="141661"/>
                  </a:lnTo>
                  <a:lnTo>
                    <a:pt x="3146641" y="140886"/>
                  </a:lnTo>
                  <a:lnTo>
                    <a:pt x="3148392" y="140108"/>
                  </a:lnTo>
                  <a:lnTo>
                    <a:pt x="3150143" y="139329"/>
                  </a:lnTo>
                  <a:lnTo>
                    <a:pt x="3151894" y="138547"/>
                  </a:lnTo>
                  <a:lnTo>
                    <a:pt x="3153543" y="137838"/>
                  </a:lnTo>
                  <a:lnTo>
                    <a:pt x="3155294" y="137079"/>
                  </a:lnTo>
                  <a:lnTo>
                    <a:pt x="3157046" y="136328"/>
                  </a:lnTo>
                  <a:lnTo>
                    <a:pt x="3158797" y="135564"/>
                  </a:lnTo>
                  <a:lnTo>
                    <a:pt x="3160548" y="134782"/>
                  </a:lnTo>
                  <a:lnTo>
                    <a:pt x="3162197" y="134046"/>
                  </a:lnTo>
                  <a:lnTo>
                    <a:pt x="3163948" y="133272"/>
                  </a:lnTo>
                  <a:lnTo>
                    <a:pt x="3165699" y="132516"/>
                  </a:lnTo>
                  <a:lnTo>
                    <a:pt x="3167450" y="131734"/>
                  </a:lnTo>
                  <a:lnTo>
                    <a:pt x="3169202" y="130963"/>
                  </a:lnTo>
                  <a:lnTo>
                    <a:pt x="3170954" y="130192"/>
                  </a:lnTo>
                  <a:lnTo>
                    <a:pt x="3172601" y="129460"/>
                  </a:lnTo>
                  <a:lnTo>
                    <a:pt x="3174353" y="128700"/>
                  </a:lnTo>
                  <a:lnTo>
                    <a:pt x="3176105" y="127938"/>
                  </a:lnTo>
                  <a:lnTo>
                    <a:pt x="3177857" y="127163"/>
                  </a:lnTo>
                  <a:lnTo>
                    <a:pt x="3179608" y="126408"/>
                  </a:lnTo>
                  <a:lnTo>
                    <a:pt x="3181256" y="125672"/>
                  </a:lnTo>
                  <a:lnTo>
                    <a:pt x="3183008" y="124897"/>
                  </a:lnTo>
                  <a:lnTo>
                    <a:pt x="3184759" y="124149"/>
                  </a:lnTo>
                  <a:lnTo>
                    <a:pt x="3186510" y="123402"/>
                  </a:lnTo>
                  <a:lnTo>
                    <a:pt x="3188261" y="122628"/>
                  </a:lnTo>
                  <a:lnTo>
                    <a:pt x="3189910" y="121922"/>
                  </a:lnTo>
                  <a:lnTo>
                    <a:pt x="3191661" y="121164"/>
                  </a:lnTo>
                  <a:lnTo>
                    <a:pt x="3193412" y="120389"/>
                  </a:lnTo>
                  <a:lnTo>
                    <a:pt x="3195164" y="119637"/>
                  </a:lnTo>
                  <a:lnTo>
                    <a:pt x="3196915" y="118881"/>
                  </a:lnTo>
                  <a:lnTo>
                    <a:pt x="3198666" y="118115"/>
                  </a:lnTo>
                  <a:lnTo>
                    <a:pt x="3200315" y="117402"/>
                  </a:lnTo>
                  <a:lnTo>
                    <a:pt x="3202066" y="116643"/>
                  </a:lnTo>
                  <a:lnTo>
                    <a:pt x="3203817" y="115896"/>
                  </a:lnTo>
                  <a:lnTo>
                    <a:pt x="3205568" y="115148"/>
                  </a:lnTo>
                  <a:lnTo>
                    <a:pt x="3207320" y="114404"/>
                  </a:lnTo>
                  <a:lnTo>
                    <a:pt x="3208968" y="113680"/>
                  </a:lnTo>
                  <a:lnTo>
                    <a:pt x="3210719" y="112932"/>
                  </a:lnTo>
                  <a:lnTo>
                    <a:pt x="3212471" y="112181"/>
                  </a:lnTo>
                  <a:lnTo>
                    <a:pt x="3214222" y="111461"/>
                  </a:lnTo>
                  <a:lnTo>
                    <a:pt x="3215973" y="110690"/>
                  </a:lnTo>
                  <a:lnTo>
                    <a:pt x="3217622" y="109973"/>
                  </a:lnTo>
                  <a:lnTo>
                    <a:pt x="3219373" y="109217"/>
                  </a:lnTo>
                  <a:lnTo>
                    <a:pt x="3221124" y="108489"/>
                  </a:lnTo>
                  <a:lnTo>
                    <a:pt x="3222875" y="107714"/>
                  </a:lnTo>
                  <a:lnTo>
                    <a:pt x="3224627" y="106983"/>
                  </a:lnTo>
                  <a:lnTo>
                    <a:pt x="3226275" y="106277"/>
                  </a:lnTo>
                  <a:lnTo>
                    <a:pt x="3228027" y="105549"/>
                  </a:lnTo>
                  <a:lnTo>
                    <a:pt x="3229778" y="104810"/>
                  </a:lnTo>
                  <a:lnTo>
                    <a:pt x="3231530" y="104070"/>
                  </a:lnTo>
                  <a:lnTo>
                    <a:pt x="3233282" y="103311"/>
                  </a:lnTo>
                  <a:lnTo>
                    <a:pt x="3235033" y="102586"/>
                  </a:lnTo>
                  <a:lnTo>
                    <a:pt x="3236682" y="101890"/>
                  </a:lnTo>
                  <a:lnTo>
                    <a:pt x="3238433" y="101158"/>
                  </a:lnTo>
                  <a:lnTo>
                    <a:pt x="3240184" y="100406"/>
                  </a:lnTo>
                  <a:lnTo>
                    <a:pt x="3241935" y="99659"/>
                  </a:lnTo>
                  <a:lnTo>
                    <a:pt x="3243686" y="98937"/>
                  </a:lnTo>
                  <a:lnTo>
                    <a:pt x="3245335" y="98240"/>
                  </a:lnTo>
                  <a:lnTo>
                    <a:pt x="3247086" y="97505"/>
                  </a:lnTo>
                  <a:lnTo>
                    <a:pt x="3248838" y="96768"/>
                  </a:lnTo>
                  <a:lnTo>
                    <a:pt x="3250589" y="96036"/>
                  </a:lnTo>
                  <a:lnTo>
                    <a:pt x="3252340" y="95300"/>
                  </a:lnTo>
                  <a:lnTo>
                    <a:pt x="3253989" y="94615"/>
                  </a:lnTo>
                  <a:lnTo>
                    <a:pt x="3255740" y="93898"/>
                  </a:lnTo>
                  <a:lnTo>
                    <a:pt x="3257491" y="93163"/>
                  </a:lnTo>
                  <a:lnTo>
                    <a:pt x="3259242" y="92422"/>
                  </a:lnTo>
                  <a:lnTo>
                    <a:pt x="3260993" y="91694"/>
                  </a:lnTo>
                  <a:lnTo>
                    <a:pt x="3262642" y="91009"/>
                  </a:lnTo>
                  <a:lnTo>
                    <a:pt x="3264393" y="90277"/>
                  </a:lnTo>
                  <a:lnTo>
                    <a:pt x="3266145" y="89556"/>
                  </a:lnTo>
                  <a:lnTo>
                    <a:pt x="3267897" y="88825"/>
                  </a:lnTo>
                  <a:lnTo>
                    <a:pt x="3269648" y="88095"/>
                  </a:lnTo>
                  <a:lnTo>
                    <a:pt x="3271400" y="87383"/>
                  </a:lnTo>
                  <a:lnTo>
                    <a:pt x="3273048" y="86693"/>
                  </a:lnTo>
                  <a:lnTo>
                    <a:pt x="3274800" y="85980"/>
                  </a:lnTo>
                  <a:lnTo>
                    <a:pt x="3276551" y="85257"/>
                  </a:lnTo>
                  <a:lnTo>
                    <a:pt x="3278302" y="84533"/>
                  </a:lnTo>
                  <a:lnTo>
                    <a:pt x="3280053" y="83809"/>
                  </a:lnTo>
                  <a:lnTo>
                    <a:pt x="3281702" y="83142"/>
                  </a:lnTo>
                  <a:lnTo>
                    <a:pt x="3283453" y="82409"/>
                  </a:lnTo>
                  <a:lnTo>
                    <a:pt x="3285204" y="81690"/>
                  </a:lnTo>
                  <a:lnTo>
                    <a:pt x="3286956" y="80957"/>
                  </a:lnTo>
                  <a:lnTo>
                    <a:pt x="3288707" y="80245"/>
                  </a:lnTo>
                  <a:lnTo>
                    <a:pt x="3290355" y="79582"/>
                  </a:lnTo>
                  <a:lnTo>
                    <a:pt x="3292107" y="78866"/>
                  </a:lnTo>
                  <a:lnTo>
                    <a:pt x="3293858" y="78134"/>
                  </a:lnTo>
                  <a:lnTo>
                    <a:pt x="3295609" y="77425"/>
                  </a:lnTo>
                  <a:lnTo>
                    <a:pt x="3297360" y="76708"/>
                  </a:lnTo>
                  <a:lnTo>
                    <a:pt x="3299111" y="76006"/>
                  </a:lnTo>
                  <a:lnTo>
                    <a:pt x="3300760" y="75330"/>
                  </a:lnTo>
                  <a:lnTo>
                    <a:pt x="3302511" y="74617"/>
                  </a:lnTo>
                  <a:lnTo>
                    <a:pt x="3304263" y="73904"/>
                  </a:lnTo>
                  <a:lnTo>
                    <a:pt x="3306014" y="73191"/>
                  </a:lnTo>
                  <a:lnTo>
                    <a:pt x="3307765" y="72491"/>
                  </a:lnTo>
                  <a:lnTo>
                    <a:pt x="3309414" y="71804"/>
                  </a:lnTo>
                  <a:lnTo>
                    <a:pt x="3314771" y="70131"/>
                  </a:lnTo>
                  <a:lnTo>
                    <a:pt x="3316420" y="69732"/>
                  </a:lnTo>
                  <a:lnTo>
                    <a:pt x="3318067" y="69364"/>
                  </a:lnTo>
                  <a:lnTo>
                    <a:pt x="3319818" y="68946"/>
                  </a:lnTo>
                  <a:lnTo>
                    <a:pt x="3321571" y="68531"/>
                  </a:lnTo>
                  <a:lnTo>
                    <a:pt x="3323322" y="68151"/>
                  </a:lnTo>
                  <a:lnTo>
                    <a:pt x="3325074" y="67757"/>
                  </a:lnTo>
                  <a:lnTo>
                    <a:pt x="3326722" y="67378"/>
                  </a:lnTo>
                  <a:lnTo>
                    <a:pt x="3328473" y="66943"/>
                  </a:lnTo>
                  <a:lnTo>
                    <a:pt x="3330225" y="66525"/>
                  </a:lnTo>
                  <a:lnTo>
                    <a:pt x="3331976" y="66090"/>
                  </a:lnTo>
                  <a:lnTo>
                    <a:pt x="3333727" y="65668"/>
                  </a:lnTo>
                  <a:lnTo>
                    <a:pt x="3335478" y="65266"/>
                  </a:lnTo>
                  <a:lnTo>
                    <a:pt x="3337127" y="64848"/>
                  </a:lnTo>
                  <a:lnTo>
                    <a:pt x="3338878" y="64421"/>
                  </a:lnTo>
                  <a:lnTo>
                    <a:pt x="3340629" y="63980"/>
                  </a:lnTo>
                  <a:lnTo>
                    <a:pt x="3342381" y="63562"/>
                  </a:lnTo>
                  <a:lnTo>
                    <a:pt x="3344132" y="63124"/>
                  </a:lnTo>
                  <a:lnTo>
                    <a:pt x="3345781" y="62722"/>
                  </a:lnTo>
                  <a:lnTo>
                    <a:pt x="3347532" y="62319"/>
                  </a:lnTo>
                  <a:lnTo>
                    <a:pt x="3349283" y="61892"/>
                  </a:lnTo>
                  <a:lnTo>
                    <a:pt x="3351034" y="61470"/>
                  </a:lnTo>
                  <a:lnTo>
                    <a:pt x="3352785" y="61040"/>
                  </a:lnTo>
                  <a:lnTo>
                    <a:pt x="3354434" y="60641"/>
                  </a:lnTo>
                  <a:lnTo>
                    <a:pt x="3356185" y="60238"/>
                  </a:lnTo>
                  <a:lnTo>
                    <a:pt x="3357936" y="59801"/>
                  </a:lnTo>
                  <a:lnTo>
                    <a:pt x="3359689" y="59398"/>
                  </a:lnTo>
                  <a:lnTo>
                    <a:pt x="3361440" y="58983"/>
                  </a:lnTo>
                  <a:lnTo>
                    <a:pt x="3363088" y="58584"/>
                  </a:lnTo>
                  <a:lnTo>
                    <a:pt x="3364839" y="58154"/>
                  </a:lnTo>
                  <a:lnTo>
                    <a:pt x="3366591" y="57721"/>
                  </a:lnTo>
                  <a:lnTo>
                    <a:pt x="3368343" y="57310"/>
                  </a:lnTo>
                  <a:lnTo>
                    <a:pt x="3370094" y="56904"/>
                  </a:lnTo>
                  <a:lnTo>
                    <a:pt x="3371845" y="56501"/>
                  </a:lnTo>
                  <a:lnTo>
                    <a:pt x="3373494" y="56105"/>
                  </a:lnTo>
                  <a:lnTo>
                    <a:pt x="3375245" y="55687"/>
                  </a:lnTo>
                  <a:lnTo>
                    <a:pt x="3376996" y="55285"/>
                  </a:lnTo>
                  <a:lnTo>
                    <a:pt x="3378747" y="54873"/>
                  </a:lnTo>
                  <a:lnTo>
                    <a:pt x="3380499" y="54460"/>
                  </a:lnTo>
                  <a:lnTo>
                    <a:pt x="3382147" y="54083"/>
                  </a:lnTo>
                  <a:lnTo>
                    <a:pt x="3383899" y="53665"/>
                  </a:lnTo>
                  <a:lnTo>
                    <a:pt x="3385650" y="53251"/>
                  </a:lnTo>
                  <a:lnTo>
                    <a:pt x="3387401" y="52836"/>
                  </a:lnTo>
                  <a:lnTo>
                    <a:pt x="3389152" y="52433"/>
                  </a:lnTo>
                  <a:lnTo>
                    <a:pt x="3390801" y="52050"/>
                  </a:lnTo>
                  <a:lnTo>
                    <a:pt x="3392552" y="51628"/>
                  </a:lnTo>
                  <a:lnTo>
                    <a:pt x="3394303" y="51214"/>
                  </a:lnTo>
                  <a:lnTo>
                    <a:pt x="3396055" y="50833"/>
                  </a:lnTo>
                  <a:lnTo>
                    <a:pt x="3397806" y="50430"/>
                  </a:lnTo>
                  <a:lnTo>
                    <a:pt x="3399557" y="50032"/>
                  </a:lnTo>
                  <a:lnTo>
                    <a:pt x="3401206" y="49648"/>
                  </a:lnTo>
                  <a:lnTo>
                    <a:pt x="3402957" y="49235"/>
                  </a:lnTo>
                  <a:lnTo>
                    <a:pt x="3404708" y="48832"/>
                  </a:lnTo>
                  <a:lnTo>
                    <a:pt x="3406459" y="48448"/>
                  </a:lnTo>
                  <a:lnTo>
                    <a:pt x="3408212" y="48048"/>
                  </a:lnTo>
                  <a:lnTo>
                    <a:pt x="3409859" y="47669"/>
                  </a:lnTo>
                  <a:lnTo>
                    <a:pt x="3411610" y="47262"/>
                  </a:lnTo>
                  <a:lnTo>
                    <a:pt x="3413363" y="46872"/>
                  </a:lnTo>
                  <a:lnTo>
                    <a:pt x="3414290" y="46639"/>
                  </a:lnTo>
                  <a:lnTo>
                    <a:pt x="3415114" y="46980"/>
                  </a:lnTo>
                  <a:lnTo>
                    <a:pt x="3416865" y="49579"/>
                  </a:lnTo>
                  <a:lnTo>
                    <a:pt x="3416968" y="49792"/>
                  </a:lnTo>
                  <a:lnTo>
                    <a:pt x="3418514" y="52890"/>
                  </a:lnTo>
                  <a:lnTo>
                    <a:pt x="3418617" y="53088"/>
                  </a:lnTo>
                  <a:lnTo>
                    <a:pt x="3420265" y="56110"/>
                  </a:lnTo>
                  <a:lnTo>
                    <a:pt x="3420368" y="56249"/>
                  </a:lnTo>
                  <a:lnTo>
                    <a:pt x="3421708" y="57167"/>
                  </a:lnTo>
                  <a:lnTo>
                    <a:pt x="3422017" y="57152"/>
                  </a:lnTo>
                  <a:lnTo>
                    <a:pt x="3423768" y="56846"/>
                  </a:lnTo>
                  <a:lnTo>
                    <a:pt x="3425519" y="56683"/>
                  </a:lnTo>
                  <a:lnTo>
                    <a:pt x="3427168" y="56566"/>
                  </a:lnTo>
                  <a:lnTo>
                    <a:pt x="3428919" y="56478"/>
                  </a:lnTo>
                  <a:lnTo>
                    <a:pt x="3430670" y="56407"/>
                  </a:lnTo>
                  <a:lnTo>
                    <a:pt x="3432421" y="55494"/>
                  </a:lnTo>
                  <a:lnTo>
                    <a:pt x="3434173" y="54483"/>
                  </a:lnTo>
                  <a:lnTo>
                    <a:pt x="3435924" y="53433"/>
                  </a:lnTo>
                  <a:lnTo>
                    <a:pt x="3437572" y="52468"/>
                  </a:lnTo>
                  <a:lnTo>
                    <a:pt x="3439324" y="51469"/>
                  </a:lnTo>
                  <a:lnTo>
                    <a:pt x="3441075" y="50458"/>
                  </a:lnTo>
                  <a:lnTo>
                    <a:pt x="3442826" y="49478"/>
                  </a:lnTo>
                  <a:lnTo>
                    <a:pt x="3444579" y="48464"/>
                  </a:lnTo>
                  <a:lnTo>
                    <a:pt x="3446226" y="47471"/>
                  </a:lnTo>
                  <a:lnTo>
                    <a:pt x="3447977" y="46387"/>
                  </a:lnTo>
                  <a:lnTo>
                    <a:pt x="3449728" y="45310"/>
                  </a:lnTo>
                  <a:lnTo>
                    <a:pt x="3451481" y="44299"/>
                  </a:lnTo>
                  <a:lnTo>
                    <a:pt x="3453232" y="43308"/>
                  </a:lnTo>
                  <a:lnTo>
                    <a:pt x="3454880" y="42409"/>
                  </a:lnTo>
                  <a:lnTo>
                    <a:pt x="3456631" y="41445"/>
                  </a:lnTo>
                  <a:lnTo>
                    <a:pt x="3458382" y="40495"/>
                  </a:lnTo>
                  <a:lnTo>
                    <a:pt x="3460135" y="39543"/>
                  </a:lnTo>
                  <a:lnTo>
                    <a:pt x="3461886" y="38597"/>
                  </a:lnTo>
                  <a:lnTo>
                    <a:pt x="3463122" y="38033"/>
                  </a:lnTo>
                  <a:lnTo>
                    <a:pt x="3463533" y="38188"/>
                  </a:lnTo>
                  <a:lnTo>
                    <a:pt x="3465284" y="40225"/>
                  </a:lnTo>
                  <a:lnTo>
                    <a:pt x="3465388" y="40411"/>
                  </a:lnTo>
                  <a:lnTo>
                    <a:pt x="3467037" y="43811"/>
                  </a:lnTo>
                  <a:lnTo>
                    <a:pt x="3467139" y="44020"/>
                  </a:lnTo>
                  <a:lnTo>
                    <a:pt x="3468788" y="47221"/>
                  </a:lnTo>
                  <a:lnTo>
                    <a:pt x="3468891" y="47378"/>
                  </a:lnTo>
                  <a:lnTo>
                    <a:pt x="3470539" y="48769"/>
                  </a:lnTo>
                  <a:lnTo>
                    <a:pt x="3470746" y="48774"/>
                  </a:lnTo>
                  <a:lnTo>
                    <a:pt x="3472291" y="48498"/>
                  </a:lnTo>
                  <a:lnTo>
                    <a:pt x="3473939" y="48382"/>
                  </a:lnTo>
                  <a:lnTo>
                    <a:pt x="3475690" y="48261"/>
                  </a:lnTo>
                  <a:lnTo>
                    <a:pt x="3477442" y="48184"/>
                  </a:lnTo>
                  <a:lnTo>
                    <a:pt x="3479193" y="48106"/>
                  </a:lnTo>
                  <a:lnTo>
                    <a:pt x="3479708" y="48106"/>
                  </a:lnTo>
                  <a:lnTo>
                    <a:pt x="3480944" y="48048"/>
                  </a:lnTo>
                  <a:lnTo>
                    <a:pt x="3482593" y="48003"/>
                  </a:lnTo>
                  <a:lnTo>
                    <a:pt x="3484344" y="47495"/>
                  </a:lnTo>
                  <a:lnTo>
                    <a:pt x="3486095" y="46855"/>
                  </a:lnTo>
                  <a:lnTo>
                    <a:pt x="3487846" y="46155"/>
                  </a:lnTo>
                  <a:lnTo>
                    <a:pt x="3489598" y="45446"/>
                  </a:lnTo>
                  <a:lnTo>
                    <a:pt x="3491246" y="44796"/>
                  </a:lnTo>
                  <a:lnTo>
                    <a:pt x="3492998" y="44070"/>
                  </a:lnTo>
                  <a:lnTo>
                    <a:pt x="3494749" y="43370"/>
                  </a:lnTo>
                  <a:lnTo>
                    <a:pt x="3496500" y="42692"/>
                  </a:lnTo>
                  <a:lnTo>
                    <a:pt x="3498251" y="42013"/>
                  </a:lnTo>
                  <a:lnTo>
                    <a:pt x="3500004" y="41324"/>
                  </a:lnTo>
                  <a:lnTo>
                    <a:pt x="3501651" y="40689"/>
                  </a:lnTo>
                  <a:lnTo>
                    <a:pt x="3503402" y="39984"/>
                  </a:lnTo>
                  <a:lnTo>
                    <a:pt x="3505155" y="39276"/>
                  </a:lnTo>
                  <a:lnTo>
                    <a:pt x="3506906" y="38589"/>
                  </a:lnTo>
                  <a:lnTo>
                    <a:pt x="3508657" y="37900"/>
                  </a:lnTo>
                  <a:lnTo>
                    <a:pt x="3510306" y="37277"/>
                  </a:lnTo>
                  <a:lnTo>
                    <a:pt x="3512057" y="36614"/>
                  </a:lnTo>
                  <a:lnTo>
                    <a:pt x="3513808" y="35948"/>
                  </a:lnTo>
                  <a:lnTo>
                    <a:pt x="3515560" y="35270"/>
                  </a:lnTo>
                  <a:lnTo>
                    <a:pt x="3517311" y="34604"/>
                  </a:lnTo>
                  <a:lnTo>
                    <a:pt x="3518960" y="33977"/>
                  </a:lnTo>
                  <a:lnTo>
                    <a:pt x="3520711" y="33310"/>
                  </a:lnTo>
                  <a:lnTo>
                    <a:pt x="3522462" y="32651"/>
                  </a:lnTo>
                  <a:lnTo>
                    <a:pt x="3524213" y="31974"/>
                  </a:lnTo>
                  <a:lnTo>
                    <a:pt x="3525964" y="31307"/>
                  </a:lnTo>
                  <a:lnTo>
                    <a:pt x="3527613" y="30676"/>
                  </a:lnTo>
                  <a:lnTo>
                    <a:pt x="3529364" y="30014"/>
                  </a:lnTo>
                  <a:lnTo>
                    <a:pt x="3531116" y="29349"/>
                  </a:lnTo>
                  <a:lnTo>
                    <a:pt x="3532867" y="28686"/>
                  </a:lnTo>
                  <a:lnTo>
                    <a:pt x="3534618" y="28007"/>
                  </a:lnTo>
                  <a:lnTo>
                    <a:pt x="3536369" y="29364"/>
                  </a:lnTo>
                  <a:lnTo>
                    <a:pt x="3536473" y="29526"/>
                  </a:lnTo>
                  <a:lnTo>
                    <a:pt x="3538018" y="32636"/>
                  </a:lnTo>
                  <a:lnTo>
                    <a:pt x="3538122" y="32838"/>
                  </a:lnTo>
                  <a:lnTo>
                    <a:pt x="3542345" y="39000"/>
                  </a:lnTo>
                  <a:lnTo>
                    <a:pt x="3543272" y="38865"/>
                  </a:lnTo>
                  <a:lnTo>
                    <a:pt x="3545024" y="38714"/>
                  </a:lnTo>
                  <a:lnTo>
                    <a:pt x="3546569" y="38586"/>
                  </a:lnTo>
                  <a:lnTo>
                    <a:pt x="3546775" y="38578"/>
                  </a:lnTo>
                  <a:lnTo>
                    <a:pt x="3548320" y="38509"/>
                  </a:lnTo>
                  <a:lnTo>
                    <a:pt x="3548527" y="38496"/>
                  </a:lnTo>
                  <a:lnTo>
                    <a:pt x="3550174" y="38427"/>
                  </a:lnTo>
                  <a:lnTo>
                    <a:pt x="3551616" y="38377"/>
                  </a:lnTo>
                  <a:lnTo>
                    <a:pt x="3551926" y="38380"/>
                  </a:lnTo>
                  <a:lnTo>
                    <a:pt x="3553574" y="38330"/>
                  </a:lnTo>
                  <a:lnTo>
                    <a:pt x="3553780" y="38326"/>
                  </a:lnTo>
                  <a:lnTo>
                    <a:pt x="3555120" y="38285"/>
                  </a:lnTo>
                  <a:lnTo>
                    <a:pt x="3555325" y="38285"/>
                  </a:lnTo>
                  <a:lnTo>
                    <a:pt x="3557076" y="38249"/>
                  </a:lnTo>
                  <a:lnTo>
                    <a:pt x="3558622" y="38238"/>
                  </a:lnTo>
                  <a:lnTo>
                    <a:pt x="3558827" y="38238"/>
                  </a:lnTo>
                  <a:lnTo>
                    <a:pt x="3560580" y="37649"/>
                  </a:lnTo>
                  <a:lnTo>
                    <a:pt x="3562331" y="36913"/>
                  </a:lnTo>
                  <a:lnTo>
                    <a:pt x="3563979" y="36258"/>
                  </a:lnTo>
                  <a:lnTo>
                    <a:pt x="3565731" y="35541"/>
                  </a:lnTo>
                  <a:lnTo>
                    <a:pt x="3567482" y="34833"/>
                  </a:lnTo>
                  <a:lnTo>
                    <a:pt x="3569234" y="34135"/>
                  </a:lnTo>
                  <a:lnTo>
                    <a:pt x="3570985" y="33458"/>
                  </a:lnTo>
                  <a:lnTo>
                    <a:pt x="3572736" y="32772"/>
                  </a:lnTo>
                  <a:lnTo>
                    <a:pt x="3574385" y="32114"/>
                  </a:lnTo>
                  <a:lnTo>
                    <a:pt x="3576136" y="31432"/>
                  </a:lnTo>
                  <a:lnTo>
                    <a:pt x="3577887" y="30758"/>
                  </a:lnTo>
                  <a:lnTo>
                    <a:pt x="3579638" y="30096"/>
                  </a:lnTo>
                  <a:lnTo>
                    <a:pt x="3581390" y="29407"/>
                  </a:lnTo>
                  <a:lnTo>
                    <a:pt x="3583038" y="28791"/>
                  </a:lnTo>
                  <a:lnTo>
                    <a:pt x="3584789" y="28117"/>
                  </a:lnTo>
                  <a:lnTo>
                    <a:pt x="3586541" y="27454"/>
                  </a:lnTo>
                  <a:lnTo>
                    <a:pt x="3588292" y="26791"/>
                  </a:lnTo>
                  <a:lnTo>
                    <a:pt x="3590043" y="26110"/>
                  </a:lnTo>
                  <a:lnTo>
                    <a:pt x="3591692" y="25498"/>
                  </a:lnTo>
                  <a:lnTo>
                    <a:pt x="3593443" y="24820"/>
                  </a:lnTo>
                  <a:lnTo>
                    <a:pt x="3595194" y="24165"/>
                  </a:lnTo>
                  <a:lnTo>
                    <a:pt x="3596947" y="23487"/>
                  </a:lnTo>
                  <a:lnTo>
                    <a:pt x="3598698" y="22845"/>
                  </a:lnTo>
                  <a:lnTo>
                    <a:pt x="3600449" y="22259"/>
                  </a:lnTo>
                  <a:lnTo>
                    <a:pt x="3602098" y="21725"/>
                  </a:lnTo>
                  <a:lnTo>
                    <a:pt x="3603849" y="21132"/>
                  </a:lnTo>
                  <a:lnTo>
                    <a:pt x="3605600" y="20544"/>
                  </a:lnTo>
                  <a:lnTo>
                    <a:pt x="3607352" y="21753"/>
                  </a:lnTo>
                  <a:lnTo>
                    <a:pt x="3609103" y="25265"/>
                  </a:lnTo>
                  <a:lnTo>
                    <a:pt x="3609205" y="25490"/>
                  </a:lnTo>
                  <a:lnTo>
                    <a:pt x="3610751" y="28832"/>
                  </a:lnTo>
                  <a:lnTo>
                    <a:pt x="3610854" y="29050"/>
                  </a:lnTo>
                  <a:lnTo>
                    <a:pt x="3612503" y="31498"/>
                  </a:lnTo>
                  <a:lnTo>
                    <a:pt x="3613223" y="31835"/>
                  </a:lnTo>
                  <a:lnTo>
                    <a:pt x="3614254" y="31711"/>
                  </a:lnTo>
                  <a:lnTo>
                    <a:pt x="3616005" y="31537"/>
                  </a:lnTo>
                  <a:lnTo>
                    <a:pt x="3617756" y="31404"/>
                  </a:lnTo>
                  <a:lnTo>
                    <a:pt x="3619405" y="31320"/>
                  </a:lnTo>
                  <a:lnTo>
                    <a:pt x="3619611" y="31320"/>
                  </a:lnTo>
                  <a:lnTo>
                    <a:pt x="3620950" y="31257"/>
                  </a:lnTo>
                  <a:lnTo>
                    <a:pt x="3621156" y="31257"/>
                  </a:lnTo>
                  <a:lnTo>
                    <a:pt x="3621363" y="31268"/>
                  </a:lnTo>
                  <a:lnTo>
                    <a:pt x="3622907" y="31199"/>
                  </a:lnTo>
                  <a:lnTo>
                    <a:pt x="3624556" y="31137"/>
                  </a:lnTo>
                  <a:lnTo>
                    <a:pt x="3624763" y="31137"/>
                  </a:lnTo>
                  <a:lnTo>
                    <a:pt x="3626307" y="31095"/>
                  </a:lnTo>
                  <a:lnTo>
                    <a:pt x="3626514" y="31095"/>
                  </a:lnTo>
                  <a:lnTo>
                    <a:pt x="3627441" y="31072"/>
                  </a:lnTo>
                  <a:lnTo>
                    <a:pt x="3628059" y="31072"/>
                  </a:lnTo>
                  <a:lnTo>
                    <a:pt x="3629810" y="31040"/>
                  </a:lnTo>
                  <a:lnTo>
                    <a:pt x="3630943" y="31044"/>
                  </a:lnTo>
                  <a:lnTo>
                    <a:pt x="3631355" y="31025"/>
                  </a:lnTo>
                  <a:lnTo>
                    <a:pt x="3631561" y="31025"/>
                  </a:lnTo>
                  <a:lnTo>
                    <a:pt x="3633312" y="30975"/>
                  </a:lnTo>
                  <a:lnTo>
                    <a:pt x="3634858" y="30878"/>
                  </a:lnTo>
                  <a:lnTo>
                    <a:pt x="3635063" y="30878"/>
                  </a:lnTo>
                  <a:lnTo>
                    <a:pt x="3636815" y="30758"/>
                  </a:lnTo>
                  <a:lnTo>
                    <a:pt x="3638463" y="30641"/>
                  </a:lnTo>
                  <a:lnTo>
                    <a:pt x="3640215" y="30538"/>
                  </a:lnTo>
                  <a:lnTo>
                    <a:pt x="3641966" y="30247"/>
                  </a:lnTo>
                  <a:lnTo>
                    <a:pt x="3643717" y="29797"/>
                  </a:lnTo>
                  <a:lnTo>
                    <a:pt x="3645470" y="29414"/>
                  </a:lnTo>
                  <a:lnTo>
                    <a:pt x="3647117" y="29034"/>
                  </a:lnTo>
                  <a:lnTo>
                    <a:pt x="3648868" y="28670"/>
                  </a:lnTo>
                  <a:lnTo>
                    <a:pt x="3650621" y="28291"/>
                  </a:lnTo>
                  <a:lnTo>
                    <a:pt x="3652372" y="27930"/>
                  </a:lnTo>
                  <a:lnTo>
                    <a:pt x="3654123" y="27570"/>
                  </a:lnTo>
                  <a:lnTo>
                    <a:pt x="3655772" y="27253"/>
                  </a:lnTo>
                  <a:lnTo>
                    <a:pt x="3657523" y="26907"/>
                  </a:lnTo>
                  <a:lnTo>
                    <a:pt x="3659274" y="26547"/>
                  </a:lnTo>
                  <a:lnTo>
                    <a:pt x="3661025" y="26215"/>
                  </a:lnTo>
                  <a:lnTo>
                    <a:pt x="3662777" y="25866"/>
                  </a:lnTo>
                  <a:lnTo>
                    <a:pt x="3664425" y="25537"/>
                  </a:lnTo>
                  <a:lnTo>
                    <a:pt x="3666177" y="25160"/>
                  </a:lnTo>
                  <a:lnTo>
                    <a:pt x="3667928" y="24824"/>
                  </a:lnTo>
                  <a:lnTo>
                    <a:pt x="3669679" y="24475"/>
                  </a:lnTo>
                  <a:lnTo>
                    <a:pt x="3671430" y="24142"/>
                  </a:lnTo>
                  <a:lnTo>
                    <a:pt x="3673181" y="23805"/>
                  </a:lnTo>
                  <a:lnTo>
                    <a:pt x="3674830" y="23480"/>
                  </a:lnTo>
                  <a:lnTo>
                    <a:pt x="3676581" y="23131"/>
                  </a:lnTo>
                  <a:lnTo>
                    <a:pt x="3678333" y="22825"/>
                  </a:lnTo>
                  <a:lnTo>
                    <a:pt x="3680084" y="22504"/>
                  </a:lnTo>
                  <a:lnTo>
                    <a:pt x="3681836" y="22171"/>
                  </a:lnTo>
                  <a:lnTo>
                    <a:pt x="3683484" y="21854"/>
                  </a:lnTo>
                  <a:lnTo>
                    <a:pt x="3685235" y="21544"/>
                  </a:lnTo>
                  <a:lnTo>
                    <a:pt x="3686987" y="21199"/>
                  </a:lnTo>
                  <a:lnTo>
                    <a:pt x="3688739" y="20865"/>
                  </a:lnTo>
                  <a:lnTo>
                    <a:pt x="3690490" y="20551"/>
                  </a:lnTo>
                  <a:lnTo>
                    <a:pt x="3692139" y="20245"/>
                  </a:lnTo>
                  <a:lnTo>
                    <a:pt x="3693890" y="19896"/>
                  </a:lnTo>
                  <a:lnTo>
                    <a:pt x="3695641" y="19567"/>
                  </a:lnTo>
                  <a:lnTo>
                    <a:pt x="3697392" y="19242"/>
                  </a:lnTo>
                  <a:lnTo>
                    <a:pt x="3699143" y="18901"/>
                  </a:lnTo>
                  <a:lnTo>
                    <a:pt x="3700895" y="18572"/>
                  </a:lnTo>
                  <a:lnTo>
                    <a:pt x="3702543" y="18262"/>
                  </a:lnTo>
                  <a:lnTo>
                    <a:pt x="3704295" y="17921"/>
                  </a:lnTo>
                  <a:lnTo>
                    <a:pt x="3706046" y="17585"/>
                  </a:lnTo>
                  <a:lnTo>
                    <a:pt x="3707797" y="17251"/>
                  </a:lnTo>
                  <a:lnTo>
                    <a:pt x="3709548" y="16926"/>
                  </a:lnTo>
                  <a:lnTo>
                    <a:pt x="3711197" y="16640"/>
                  </a:lnTo>
                  <a:lnTo>
                    <a:pt x="3711403" y="16631"/>
                  </a:lnTo>
                  <a:lnTo>
                    <a:pt x="3712948" y="16299"/>
                  </a:lnTo>
                  <a:lnTo>
                    <a:pt x="3714699" y="15961"/>
                  </a:lnTo>
                  <a:lnTo>
                    <a:pt x="3716451" y="15636"/>
                  </a:lnTo>
                  <a:lnTo>
                    <a:pt x="3718202" y="15300"/>
                  </a:lnTo>
                  <a:lnTo>
                    <a:pt x="3719850" y="14977"/>
                  </a:lnTo>
                  <a:lnTo>
                    <a:pt x="3721602" y="14667"/>
                  </a:lnTo>
                  <a:lnTo>
                    <a:pt x="3723353" y="14342"/>
                  </a:lnTo>
                  <a:lnTo>
                    <a:pt x="3725104" y="14010"/>
                  </a:lnTo>
                  <a:lnTo>
                    <a:pt x="3726855" y="13684"/>
                  </a:lnTo>
                  <a:lnTo>
                    <a:pt x="3728504" y="13377"/>
                  </a:lnTo>
                  <a:lnTo>
                    <a:pt x="3730255" y="13049"/>
                  </a:lnTo>
                  <a:lnTo>
                    <a:pt x="3732006" y="12711"/>
                  </a:lnTo>
                  <a:lnTo>
                    <a:pt x="3733758" y="12394"/>
                  </a:lnTo>
                  <a:lnTo>
                    <a:pt x="3735509" y="12084"/>
                  </a:lnTo>
                  <a:lnTo>
                    <a:pt x="3737261" y="11763"/>
                  </a:lnTo>
                  <a:lnTo>
                    <a:pt x="3738909" y="11449"/>
                  </a:lnTo>
                  <a:lnTo>
                    <a:pt x="3740660" y="11135"/>
                  </a:lnTo>
                  <a:lnTo>
                    <a:pt x="3742413" y="10810"/>
                  </a:lnTo>
                  <a:lnTo>
                    <a:pt x="3743751" y="10555"/>
                  </a:lnTo>
                  <a:lnTo>
                    <a:pt x="3744164" y="10659"/>
                  </a:lnTo>
                  <a:lnTo>
                    <a:pt x="3745915" y="12565"/>
                  </a:lnTo>
                  <a:lnTo>
                    <a:pt x="3746018" y="12746"/>
                  </a:lnTo>
                  <a:lnTo>
                    <a:pt x="3747564" y="16140"/>
                  </a:lnTo>
                  <a:lnTo>
                    <a:pt x="3747666" y="16353"/>
                  </a:lnTo>
                  <a:lnTo>
                    <a:pt x="3749315" y="19896"/>
                  </a:lnTo>
                  <a:lnTo>
                    <a:pt x="3749417" y="20105"/>
                  </a:lnTo>
                  <a:lnTo>
                    <a:pt x="3751066" y="22093"/>
                  </a:lnTo>
                  <a:lnTo>
                    <a:pt x="3751478" y="22240"/>
                  </a:lnTo>
                  <a:lnTo>
                    <a:pt x="3755908" y="21856"/>
                  </a:lnTo>
                  <a:lnTo>
                    <a:pt x="3756217" y="21856"/>
                  </a:lnTo>
                  <a:lnTo>
                    <a:pt x="3756938" y="21869"/>
                  </a:lnTo>
                  <a:lnTo>
                    <a:pt x="3757968" y="21826"/>
                  </a:lnTo>
                  <a:lnTo>
                    <a:pt x="3758175" y="21841"/>
                  </a:lnTo>
                  <a:lnTo>
                    <a:pt x="3759720" y="21779"/>
                  </a:lnTo>
                  <a:lnTo>
                    <a:pt x="3759926" y="21776"/>
                  </a:lnTo>
                  <a:lnTo>
                    <a:pt x="3761368" y="21729"/>
                  </a:lnTo>
                  <a:lnTo>
                    <a:pt x="3761573" y="21740"/>
                  </a:lnTo>
                  <a:lnTo>
                    <a:pt x="3763222" y="21667"/>
                  </a:lnTo>
                  <a:lnTo>
                    <a:pt x="3764871" y="21628"/>
                  </a:lnTo>
                  <a:lnTo>
                    <a:pt x="3766211" y="21602"/>
                  </a:lnTo>
                  <a:lnTo>
                    <a:pt x="3766622" y="21604"/>
                  </a:lnTo>
                  <a:lnTo>
                    <a:pt x="3767755" y="21578"/>
                  </a:lnTo>
                  <a:lnTo>
                    <a:pt x="3768373" y="21585"/>
                  </a:lnTo>
                  <a:lnTo>
                    <a:pt x="3769815" y="21563"/>
                  </a:lnTo>
                  <a:lnTo>
                    <a:pt x="3770124" y="21563"/>
                  </a:lnTo>
                  <a:lnTo>
                    <a:pt x="3771773" y="21488"/>
                  </a:lnTo>
                  <a:lnTo>
                    <a:pt x="3771980" y="21485"/>
                  </a:lnTo>
                  <a:lnTo>
                    <a:pt x="3773628" y="21369"/>
                  </a:lnTo>
                  <a:lnTo>
                    <a:pt x="3775276" y="21257"/>
                  </a:lnTo>
                  <a:lnTo>
                    <a:pt x="3777027" y="21144"/>
                  </a:lnTo>
                  <a:lnTo>
                    <a:pt x="3778779" y="21040"/>
                  </a:lnTo>
                  <a:lnTo>
                    <a:pt x="3778984" y="21040"/>
                  </a:lnTo>
                  <a:lnTo>
                    <a:pt x="3780427" y="20950"/>
                  </a:lnTo>
                  <a:lnTo>
                    <a:pt x="3780633" y="20950"/>
                  </a:lnTo>
                  <a:lnTo>
                    <a:pt x="3781560" y="20889"/>
                  </a:lnTo>
                  <a:lnTo>
                    <a:pt x="3782282" y="20896"/>
                  </a:lnTo>
                  <a:lnTo>
                    <a:pt x="3783929" y="20842"/>
                  </a:lnTo>
                  <a:lnTo>
                    <a:pt x="3785475" y="20807"/>
                  </a:lnTo>
                  <a:lnTo>
                    <a:pt x="3785682" y="20807"/>
                  </a:lnTo>
                  <a:lnTo>
                    <a:pt x="3787433" y="20807"/>
                  </a:lnTo>
                  <a:lnTo>
                    <a:pt x="3789080" y="20741"/>
                  </a:lnTo>
                  <a:lnTo>
                    <a:pt x="3789287" y="20741"/>
                  </a:lnTo>
                  <a:lnTo>
                    <a:pt x="3790626" y="20683"/>
                  </a:lnTo>
                  <a:lnTo>
                    <a:pt x="3790935" y="20683"/>
                  </a:lnTo>
                  <a:lnTo>
                    <a:pt x="3792584" y="20683"/>
                  </a:lnTo>
                  <a:lnTo>
                    <a:pt x="3794231" y="20633"/>
                  </a:lnTo>
                  <a:lnTo>
                    <a:pt x="3794438" y="20633"/>
                  </a:lnTo>
                  <a:lnTo>
                    <a:pt x="3795571" y="20594"/>
                  </a:lnTo>
                  <a:lnTo>
                    <a:pt x="3796086" y="20594"/>
                  </a:lnTo>
                  <a:lnTo>
                    <a:pt x="3797425" y="20566"/>
                  </a:lnTo>
                  <a:lnTo>
                    <a:pt x="3797838" y="20566"/>
                  </a:lnTo>
                  <a:lnTo>
                    <a:pt x="3799176" y="20521"/>
                  </a:lnTo>
                  <a:lnTo>
                    <a:pt x="3799589" y="20528"/>
                  </a:lnTo>
                  <a:lnTo>
                    <a:pt x="3799795" y="20521"/>
                  </a:lnTo>
                  <a:lnTo>
                    <a:pt x="3801134" y="20471"/>
                  </a:lnTo>
                  <a:lnTo>
                    <a:pt x="3801340" y="20471"/>
                  </a:lnTo>
                  <a:lnTo>
                    <a:pt x="3802989" y="20404"/>
                  </a:lnTo>
                  <a:lnTo>
                    <a:pt x="3803400" y="20396"/>
                  </a:lnTo>
                  <a:lnTo>
                    <a:pt x="3804740" y="20396"/>
                  </a:lnTo>
                  <a:lnTo>
                    <a:pt x="3806285" y="20350"/>
                  </a:lnTo>
                  <a:lnTo>
                    <a:pt x="3806491" y="20350"/>
                  </a:lnTo>
                  <a:lnTo>
                    <a:pt x="3807933" y="20346"/>
                  </a:lnTo>
                  <a:lnTo>
                    <a:pt x="3808242" y="20346"/>
                  </a:lnTo>
                  <a:lnTo>
                    <a:pt x="3809994" y="20265"/>
                  </a:lnTo>
                  <a:lnTo>
                    <a:pt x="3810200" y="20277"/>
                  </a:lnTo>
                  <a:lnTo>
                    <a:pt x="3811436" y="20238"/>
                  </a:lnTo>
                  <a:lnTo>
                    <a:pt x="3811642" y="20238"/>
                  </a:lnTo>
                  <a:lnTo>
                    <a:pt x="3812982" y="20219"/>
                  </a:lnTo>
                  <a:lnTo>
                    <a:pt x="3813394" y="20219"/>
                  </a:lnTo>
                  <a:lnTo>
                    <a:pt x="3815145" y="20152"/>
                  </a:lnTo>
                  <a:lnTo>
                    <a:pt x="3816073" y="20122"/>
                  </a:lnTo>
                  <a:lnTo>
                    <a:pt x="3816896" y="20122"/>
                  </a:lnTo>
                  <a:lnTo>
                    <a:pt x="3818647" y="20110"/>
                  </a:lnTo>
                  <a:lnTo>
                    <a:pt x="3818854" y="20110"/>
                  </a:lnTo>
                  <a:lnTo>
                    <a:pt x="3820296" y="20060"/>
                  </a:lnTo>
                  <a:lnTo>
                    <a:pt x="3821018" y="20028"/>
                  </a:lnTo>
                  <a:lnTo>
                    <a:pt x="3822047" y="20028"/>
                  </a:lnTo>
                  <a:lnTo>
                    <a:pt x="3823798" y="20009"/>
                  </a:lnTo>
                  <a:lnTo>
                    <a:pt x="3825344" y="19970"/>
                  </a:lnTo>
                  <a:lnTo>
                    <a:pt x="3825550" y="19970"/>
                  </a:lnTo>
                  <a:lnTo>
                    <a:pt x="3827301" y="19812"/>
                  </a:lnTo>
                  <a:lnTo>
                    <a:pt x="3828949" y="19483"/>
                  </a:lnTo>
                  <a:lnTo>
                    <a:pt x="3830701" y="19168"/>
                  </a:lnTo>
                  <a:lnTo>
                    <a:pt x="3832452" y="18804"/>
                  </a:lnTo>
                  <a:lnTo>
                    <a:pt x="3834204" y="18453"/>
                  </a:lnTo>
                  <a:lnTo>
                    <a:pt x="3835956" y="18096"/>
                  </a:lnTo>
                  <a:lnTo>
                    <a:pt x="3837707" y="17766"/>
                  </a:lnTo>
                  <a:lnTo>
                    <a:pt x="3839356" y="17441"/>
                  </a:lnTo>
                  <a:lnTo>
                    <a:pt x="3841107" y="17100"/>
                  </a:lnTo>
                  <a:lnTo>
                    <a:pt x="3842858" y="16760"/>
                  </a:lnTo>
                  <a:lnTo>
                    <a:pt x="3844609" y="16442"/>
                  </a:lnTo>
                  <a:lnTo>
                    <a:pt x="3846360" y="16125"/>
                  </a:lnTo>
                  <a:lnTo>
                    <a:pt x="3848009" y="15795"/>
                  </a:lnTo>
                  <a:lnTo>
                    <a:pt x="3849760" y="15438"/>
                  </a:lnTo>
                  <a:lnTo>
                    <a:pt x="3851512" y="15141"/>
                  </a:lnTo>
                  <a:lnTo>
                    <a:pt x="3853263" y="14807"/>
                  </a:lnTo>
                  <a:lnTo>
                    <a:pt x="3855014" y="14512"/>
                  </a:lnTo>
                  <a:lnTo>
                    <a:pt x="3856663" y="14210"/>
                  </a:lnTo>
                  <a:lnTo>
                    <a:pt x="3858414" y="13905"/>
                  </a:lnTo>
                  <a:lnTo>
                    <a:pt x="3860165" y="13588"/>
                  </a:lnTo>
                  <a:lnTo>
                    <a:pt x="3861916" y="13273"/>
                  </a:lnTo>
                  <a:lnTo>
                    <a:pt x="3863668" y="12991"/>
                  </a:lnTo>
                  <a:lnTo>
                    <a:pt x="3865316" y="12692"/>
                  </a:lnTo>
                  <a:lnTo>
                    <a:pt x="3867067" y="12360"/>
                  </a:lnTo>
                  <a:lnTo>
                    <a:pt x="3868819" y="12065"/>
                  </a:lnTo>
                  <a:lnTo>
                    <a:pt x="3870570" y="11736"/>
                  </a:lnTo>
                  <a:lnTo>
                    <a:pt x="3872322" y="11430"/>
                  </a:lnTo>
                  <a:lnTo>
                    <a:pt x="3874074" y="11128"/>
                  </a:lnTo>
                  <a:lnTo>
                    <a:pt x="3875721" y="10833"/>
                  </a:lnTo>
                  <a:lnTo>
                    <a:pt x="3877472" y="10555"/>
                  </a:lnTo>
                  <a:lnTo>
                    <a:pt x="3879225" y="10256"/>
                  </a:lnTo>
                  <a:lnTo>
                    <a:pt x="3880976" y="9950"/>
                  </a:lnTo>
                  <a:lnTo>
                    <a:pt x="3882727" y="9664"/>
                  </a:lnTo>
                  <a:lnTo>
                    <a:pt x="3884272" y="9381"/>
                  </a:lnTo>
                  <a:lnTo>
                    <a:pt x="3884478" y="9362"/>
                  </a:lnTo>
                  <a:lnTo>
                    <a:pt x="3886127" y="9059"/>
                  </a:lnTo>
                  <a:lnTo>
                    <a:pt x="3887878" y="8753"/>
                  </a:lnTo>
                  <a:lnTo>
                    <a:pt x="3889630" y="8447"/>
                  </a:lnTo>
                  <a:lnTo>
                    <a:pt x="3891381" y="8126"/>
                  </a:lnTo>
                  <a:lnTo>
                    <a:pt x="3893029" y="7850"/>
                  </a:lnTo>
                  <a:lnTo>
                    <a:pt x="3894781" y="7544"/>
                  </a:lnTo>
                  <a:lnTo>
                    <a:pt x="3896532" y="7247"/>
                  </a:lnTo>
                  <a:lnTo>
                    <a:pt x="3898283" y="6909"/>
                  </a:lnTo>
                  <a:lnTo>
                    <a:pt x="3900034" y="6607"/>
                  </a:lnTo>
                  <a:lnTo>
                    <a:pt x="3901683" y="6321"/>
                  </a:lnTo>
                  <a:lnTo>
                    <a:pt x="3903434" y="6019"/>
                  </a:lnTo>
                  <a:lnTo>
                    <a:pt x="3905185" y="5701"/>
                  </a:lnTo>
                  <a:lnTo>
                    <a:pt x="3906937" y="5375"/>
                  </a:lnTo>
                  <a:lnTo>
                    <a:pt x="3908688" y="5077"/>
                  </a:lnTo>
                  <a:lnTo>
                    <a:pt x="3910439" y="4779"/>
                  </a:lnTo>
                  <a:lnTo>
                    <a:pt x="3912088" y="4492"/>
                  </a:lnTo>
                  <a:lnTo>
                    <a:pt x="3913839" y="4202"/>
                  </a:lnTo>
                  <a:lnTo>
                    <a:pt x="3914354" y="4113"/>
                  </a:lnTo>
                  <a:lnTo>
                    <a:pt x="3919094" y="12069"/>
                  </a:lnTo>
                  <a:lnTo>
                    <a:pt x="3919197" y="12298"/>
                  </a:lnTo>
                  <a:lnTo>
                    <a:pt x="3920741" y="15214"/>
                  </a:lnTo>
                  <a:lnTo>
                    <a:pt x="3920845" y="15361"/>
                  </a:lnTo>
                  <a:lnTo>
                    <a:pt x="3922288" y="16202"/>
                  </a:lnTo>
                  <a:lnTo>
                    <a:pt x="3922493" y="16183"/>
                  </a:lnTo>
                  <a:lnTo>
                    <a:pt x="3924245" y="15957"/>
                  </a:lnTo>
                  <a:lnTo>
                    <a:pt x="3925892" y="15912"/>
                  </a:lnTo>
                  <a:lnTo>
                    <a:pt x="3926099" y="15912"/>
                  </a:lnTo>
                  <a:lnTo>
                    <a:pt x="3927439" y="15892"/>
                  </a:lnTo>
                  <a:lnTo>
                    <a:pt x="3927748" y="15895"/>
                  </a:lnTo>
                  <a:lnTo>
                    <a:pt x="3928674" y="15914"/>
                  </a:lnTo>
                  <a:lnTo>
                    <a:pt x="3929396" y="15895"/>
                  </a:lnTo>
                  <a:lnTo>
                    <a:pt x="3929808" y="15938"/>
                  </a:lnTo>
                  <a:lnTo>
                    <a:pt x="3931147" y="15903"/>
                  </a:lnTo>
                  <a:lnTo>
                    <a:pt x="3932899" y="15849"/>
                  </a:lnTo>
                  <a:lnTo>
                    <a:pt x="3934237" y="15799"/>
                  </a:lnTo>
                  <a:lnTo>
                    <a:pt x="3934650" y="15799"/>
                  </a:lnTo>
                  <a:lnTo>
                    <a:pt x="3935990" y="15759"/>
                  </a:lnTo>
                  <a:lnTo>
                    <a:pt x="3936401" y="15768"/>
                  </a:lnTo>
                  <a:lnTo>
                    <a:pt x="3937637" y="15729"/>
                  </a:lnTo>
                  <a:lnTo>
                    <a:pt x="3938152" y="15733"/>
                  </a:lnTo>
                  <a:lnTo>
                    <a:pt x="3939388" y="15709"/>
                  </a:lnTo>
                  <a:lnTo>
                    <a:pt x="3939801" y="15709"/>
                  </a:lnTo>
                  <a:lnTo>
                    <a:pt x="3940419" y="15702"/>
                  </a:lnTo>
                  <a:lnTo>
                    <a:pt x="3941552" y="15702"/>
                  </a:lnTo>
                  <a:lnTo>
                    <a:pt x="3941964" y="15679"/>
                  </a:lnTo>
                  <a:lnTo>
                    <a:pt x="3943303" y="15679"/>
                  </a:lnTo>
                  <a:lnTo>
                    <a:pt x="3944952" y="15597"/>
                  </a:lnTo>
                  <a:lnTo>
                    <a:pt x="3945157" y="15597"/>
                  </a:lnTo>
                  <a:lnTo>
                    <a:pt x="3946599" y="15513"/>
                  </a:lnTo>
                  <a:lnTo>
                    <a:pt x="3946806" y="15516"/>
                  </a:lnTo>
                  <a:lnTo>
                    <a:pt x="3948248" y="15412"/>
                  </a:lnTo>
                  <a:lnTo>
                    <a:pt x="3948455" y="15412"/>
                  </a:lnTo>
                  <a:lnTo>
                    <a:pt x="3950206" y="15337"/>
                  </a:lnTo>
                  <a:lnTo>
                    <a:pt x="3951854" y="15280"/>
                  </a:lnTo>
                  <a:lnTo>
                    <a:pt x="3952061" y="15280"/>
                  </a:lnTo>
                  <a:lnTo>
                    <a:pt x="3952575" y="15261"/>
                  </a:lnTo>
                  <a:lnTo>
                    <a:pt x="3953708" y="15261"/>
                  </a:lnTo>
                  <a:lnTo>
                    <a:pt x="3954944" y="15229"/>
                  </a:lnTo>
                  <a:lnTo>
                    <a:pt x="3955459" y="15233"/>
                  </a:lnTo>
                  <a:lnTo>
                    <a:pt x="3957108" y="15233"/>
                  </a:lnTo>
                  <a:lnTo>
                    <a:pt x="3958757" y="15179"/>
                  </a:lnTo>
                  <a:lnTo>
                    <a:pt x="3958963" y="15179"/>
                  </a:lnTo>
                  <a:lnTo>
                    <a:pt x="3959684" y="15156"/>
                  </a:lnTo>
                  <a:lnTo>
                    <a:pt x="3960611" y="15156"/>
                  </a:lnTo>
                  <a:lnTo>
                    <a:pt x="3962362" y="15156"/>
                  </a:lnTo>
                  <a:lnTo>
                    <a:pt x="3964113" y="15098"/>
                  </a:lnTo>
                  <a:lnTo>
                    <a:pt x="3967617" y="15098"/>
                  </a:lnTo>
                  <a:lnTo>
                    <a:pt x="3969162" y="15087"/>
                  </a:lnTo>
                  <a:lnTo>
                    <a:pt x="3969368" y="15087"/>
                  </a:lnTo>
                  <a:lnTo>
                    <a:pt x="3970810" y="15031"/>
                  </a:lnTo>
                  <a:lnTo>
                    <a:pt x="3974622" y="15031"/>
                  </a:lnTo>
                  <a:lnTo>
                    <a:pt x="3976166" y="14981"/>
                  </a:lnTo>
                  <a:lnTo>
                    <a:pt x="3976579" y="14981"/>
                  </a:lnTo>
                  <a:lnTo>
                    <a:pt x="3976991" y="14943"/>
                  </a:lnTo>
                  <a:lnTo>
                    <a:pt x="3977918" y="14951"/>
                  </a:lnTo>
                  <a:lnTo>
                    <a:pt x="3979670" y="14951"/>
                  </a:lnTo>
                  <a:lnTo>
                    <a:pt x="3981421" y="14919"/>
                  </a:lnTo>
                  <a:lnTo>
                    <a:pt x="3983069" y="14908"/>
                  </a:lnTo>
                  <a:lnTo>
                    <a:pt x="3983275" y="14908"/>
                  </a:lnTo>
                  <a:lnTo>
                    <a:pt x="3984821" y="14857"/>
                  </a:lnTo>
                  <a:lnTo>
                    <a:pt x="3985130" y="14837"/>
                  </a:lnTo>
                  <a:lnTo>
                    <a:pt x="3986573" y="14837"/>
                  </a:lnTo>
                  <a:lnTo>
                    <a:pt x="3988324" y="14811"/>
                  </a:lnTo>
                  <a:lnTo>
                    <a:pt x="3988529" y="14803"/>
                  </a:lnTo>
                  <a:lnTo>
                    <a:pt x="3990075" y="14803"/>
                  </a:lnTo>
                  <a:lnTo>
                    <a:pt x="3991620" y="14796"/>
                  </a:lnTo>
                  <a:lnTo>
                    <a:pt x="3991826" y="14796"/>
                  </a:lnTo>
                  <a:lnTo>
                    <a:pt x="3993268" y="14757"/>
                  </a:lnTo>
                  <a:lnTo>
                    <a:pt x="3993475" y="14757"/>
                  </a:lnTo>
                  <a:lnTo>
                    <a:pt x="3997080" y="14757"/>
                  </a:lnTo>
                  <a:lnTo>
                    <a:pt x="3998729" y="14742"/>
                  </a:lnTo>
                  <a:lnTo>
                    <a:pt x="3999553" y="14714"/>
                  </a:lnTo>
                  <a:lnTo>
                    <a:pt x="4000480" y="14714"/>
                  </a:lnTo>
                  <a:lnTo>
                    <a:pt x="4002128" y="14706"/>
                  </a:lnTo>
                  <a:lnTo>
                    <a:pt x="4003777" y="14648"/>
                  </a:lnTo>
                  <a:lnTo>
                    <a:pt x="4003982" y="14645"/>
                  </a:lnTo>
                  <a:lnTo>
                    <a:pt x="4004704" y="14621"/>
                  </a:lnTo>
                  <a:lnTo>
                    <a:pt x="4005631" y="14621"/>
                  </a:lnTo>
                  <a:lnTo>
                    <a:pt x="4007382" y="14621"/>
                  </a:lnTo>
                  <a:lnTo>
                    <a:pt x="4008722" y="14590"/>
                  </a:lnTo>
                  <a:lnTo>
                    <a:pt x="4014284" y="14590"/>
                  </a:lnTo>
                  <a:lnTo>
                    <a:pt x="4015933" y="14520"/>
                  </a:lnTo>
                  <a:lnTo>
                    <a:pt x="4016140" y="14520"/>
                  </a:lnTo>
                  <a:lnTo>
                    <a:pt x="4017788" y="14520"/>
                  </a:lnTo>
                  <a:lnTo>
                    <a:pt x="4019539" y="14520"/>
                  </a:lnTo>
                  <a:lnTo>
                    <a:pt x="4020466" y="14478"/>
                  </a:lnTo>
                  <a:lnTo>
                    <a:pt x="4021188" y="14478"/>
                  </a:lnTo>
                  <a:lnTo>
                    <a:pt x="4022630" y="14432"/>
                  </a:lnTo>
                  <a:lnTo>
                    <a:pt x="4022939" y="14432"/>
                  </a:lnTo>
                  <a:lnTo>
                    <a:pt x="4024691" y="14432"/>
                  </a:lnTo>
                  <a:lnTo>
                    <a:pt x="4026442" y="14412"/>
                  </a:lnTo>
                  <a:lnTo>
                    <a:pt x="4027471" y="14378"/>
                  </a:lnTo>
                  <a:lnTo>
                    <a:pt x="4028193" y="14378"/>
                  </a:lnTo>
                  <a:lnTo>
                    <a:pt x="4029842" y="14378"/>
                  </a:lnTo>
                  <a:lnTo>
                    <a:pt x="4031593" y="14357"/>
                  </a:lnTo>
                  <a:lnTo>
                    <a:pt x="4033344" y="14316"/>
                  </a:lnTo>
                  <a:lnTo>
                    <a:pt x="4033551" y="14288"/>
                  </a:lnTo>
                  <a:lnTo>
                    <a:pt x="4035095" y="14288"/>
                  </a:lnTo>
                  <a:lnTo>
                    <a:pt x="4038702" y="14288"/>
                  </a:lnTo>
                  <a:lnTo>
                    <a:pt x="4040040" y="14273"/>
                  </a:lnTo>
                  <a:lnTo>
                    <a:pt x="4040246" y="14273"/>
                  </a:lnTo>
                  <a:lnTo>
                    <a:pt x="4041998" y="14264"/>
                  </a:lnTo>
                  <a:lnTo>
                    <a:pt x="4043542" y="14242"/>
                  </a:lnTo>
                  <a:lnTo>
                    <a:pt x="4043749" y="14242"/>
                  </a:lnTo>
                  <a:lnTo>
                    <a:pt x="4044367" y="14195"/>
                  </a:lnTo>
                  <a:lnTo>
                    <a:pt x="4045500" y="14195"/>
                  </a:lnTo>
                  <a:lnTo>
                    <a:pt x="4045913" y="14165"/>
                  </a:lnTo>
                  <a:lnTo>
                    <a:pt x="4047251" y="14165"/>
                  </a:lnTo>
                  <a:lnTo>
                    <a:pt x="4048900" y="14165"/>
                  </a:lnTo>
                  <a:lnTo>
                    <a:pt x="4050651" y="14165"/>
                  </a:lnTo>
                  <a:lnTo>
                    <a:pt x="4051682" y="14152"/>
                  </a:lnTo>
                  <a:lnTo>
                    <a:pt x="4052402" y="14152"/>
                  </a:lnTo>
                  <a:lnTo>
                    <a:pt x="4054051" y="14109"/>
                  </a:lnTo>
                  <a:lnTo>
                    <a:pt x="4054258" y="14109"/>
                  </a:lnTo>
                  <a:lnTo>
                    <a:pt x="4055700" y="14055"/>
                  </a:lnTo>
                  <a:lnTo>
                    <a:pt x="4055905" y="14055"/>
                  </a:lnTo>
                  <a:lnTo>
                    <a:pt x="4057554" y="14055"/>
                  </a:lnTo>
                  <a:lnTo>
                    <a:pt x="4059098" y="14029"/>
                  </a:lnTo>
                  <a:lnTo>
                    <a:pt x="4059305" y="14032"/>
                  </a:lnTo>
                  <a:lnTo>
                    <a:pt x="4061056" y="14032"/>
                  </a:lnTo>
                  <a:lnTo>
                    <a:pt x="4062807" y="14032"/>
                  </a:lnTo>
                  <a:lnTo>
                    <a:pt x="4064558" y="13792"/>
                  </a:lnTo>
                  <a:lnTo>
                    <a:pt x="4066207" y="13207"/>
                  </a:lnTo>
                  <a:lnTo>
                    <a:pt x="4067958" y="12572"/>
                  </a:lnTo>
                  <a:lnTo>
                    <a:pt x="4069710" y="11921"/>
                  </a:lnTo>
                  <a:lnTo>
                    <a:pt x="4071462" y="11247"/>
                  </a:lnTo>
                  <a:lnTo>
                    <a:pt x="4073213" y="10577"/>
                  </a:lnTo>
                  <a:lnTo>
                    <a:pt x="4074965" y="9950"/>
                  </a:lnTo>
                  <a:lnTo>
                    <a:pt x="4076613" y="9373"/>
                  </a:lnTo>
                  <a:lnTo>
                    <a:pt x="4078364" y="8753"/>
                  </a:lnTo>
                  <a:lnTo>
                    <a:pt x="4080116" y="8137"/>
                  </a:lnTo>
                  <a:lnTo>
                    <a:pt x="4081867" y="7533"/>
                  </a:lnTo>
                  <a:lnTo>
                    <a:pt x="4083618" y="6937"/>
                  </a:lnTo>
                  <a:lnTo>
                    <a:pt x="4085267" y="6429"/>
                  </a:lnTo>
                  <a:lnTo>
                    <a:pt x="4087018" y="5836"/>
                  </a:lnTo>
                  <a:lnTo>
                    <a:pt x="4088769" y="5298"/>
                  </a:lnTo>
                  <a:lnTo>
                    <a:pt x="4090520" y="4712"/>
                  </a:lnTo>
                  <a:lnTo>
                    <a:pt x="4092272" y="4148"/>
                  </a:lnTo>
                  <a:lnTo>
                    <a:pt x="4093920" y="3625"/>
                  </a:lnTo>
                  <a:lnTo>
                    <a:pt x="4095672" y="3071"/>
                  </a:lnTo>
                  <a:lnTo>
                    <a:pt x="4097423" y="2521"/>
                  </a:lnTo>
                  <a:lnTo>
                    <a:pt x="4099174" y="1959"/>
                  </a:lnTo>
                  <a:lnTo>
                    <a:pt x="4100925" y="1386"/>
                  </a:lnTo>
                  <a:lnTo>
                    <a:pt x="4102574" y="851"/>
                  </a:lnTo>
                  <a:lnTo>
                    <a:pt x="4104325" y="274"/>
                  </a:lnTo>
                  <a:lnTo>
                    <a:pt x="4105356" y="0"/>
                  </a:lnTo>
                  <a:lnTo>
                    <a:pt x="4106076" y="325"/>
                  </a:lnTo>
                  <a:lnTo>
                    <a:pt x="4107829" y="2908"/>
                  </a:lnTo>
                  <a:lnTo>
                    <a:pt x="4107931" y="3136"/>
                  </a:lnTo>
                  <a:lnTo>
                    <a:pt x="4109580" y="6886"/>
                  </a:lnTo>
                  <a:lnTo>
                    <a:pt x="4109683" y="7107"/>
                  </a:lnTo>
                  <a:lnTo>
                    <a:pt x="4113185" y="11975"/>
                  </a:lnTo>
                  <a:lnTo>
                    <a:pt x="4114627" y="11794"/>
                  </a:lnTo>
                  <a:lnTo>
                    <a:pt x="4114834" y="11783"/>
                  </a:lnTo>
                  <a:lnTo>
                    <a:pt x="4115967" y="11716"/>
                  </a:lnTo>
                  <a:lnTo>
                    <a:pt x="4116483" y="11731"/>
                  </a:lnTo>
                  <a:lnTo>
                    <a:pt x="4116688" y="11724"/>
                  </a:lnTo>
                  <a:lnTo>
                    <a:pt x="4118130" y="11693"/>
                  </a:lnTo>
                  <a:lnTo>
                    <a:pt x="4118336" y="11705"/>
                  </a:lnTo>
                  <a:lnTo>
                    <a:pt x="4118749" y="11693"/>
                  </a:lnTo>
                  <a:lnTo>
                    <a:pt x="4119161" y="11716"/>
                  </a:lnTo>
                  <a:lnTo>
                    <a:pt x="4119985" y="11716"/>
                  </a:lnTo>
                  <a:lnTo>
                    <a:pt x="4120191" y="11712"/>
                  </a:lnTo>
                  <a:lnTo>
                    <a:pt x="4121634" y="11763"/>
                  </a:lnTo>
                  <a:lnTo>
                    <a:pt x="4122869" y="11790"/>
                  </a:lnTo>
                  <a:lnTo>
                    <a:pt x="4123385" y="11790"/>
                  </a:lnTo>
                  <a:lnTo>
                    <a:pt x="4123796" y="11805"/>
                  </a:lnTo>
                  <a:lnTo>
                    <a:pt x="4125136" y="11759"/>
                  </a:lnTo>
                  <a:lnTo>
                    <a:pt x="4126887" y="11740"/>
                  </a:lnTo>
                  <a:lnTo>
                    <a:pt x="4127094" y="11736"/>
                  </a:lnTo>
                  <a:lnTo>
                    <a:pt x="4128021" y="11712"/>
                  </a:lnTo>
                  <a:lnTo>
                    <a:pt x="4128638" y="11716"/>
                  </a:lnTo>
                  <a:lnTo>
                    <a:pt x="4130183" y="11697"/>
                  </a:lnTo>
                  <a:lnTo>
                    <a:pt x="4130390" y="11697"/>
                  </a:lnTo>
                  <a:lnTo>
                    <a:pt x="4131626" y="11669"/>
                  </a:lnTo>
                  <a:lnTo>
                    <a:pt x="4132038" y="11677"/>
                  </a:lnTo>
                  <a:lnTo>
                    <a:pt x="4137396" y="11677"/>
                  </a:lnTo>
                  <a:lnTo>
                    <a:pt x="4139043" y="11662"/>
                  </a:lnTo>
                  <a:lnTo>
                    <a:pt x="4140692" y="11585"/>
                  </a:lnTo>
                  <a:lnTo>
                    <a:pt x="4142341" y="11507"/>
                  </a:lnTo>
                  <a:lnTo>
                    <a:pt x="4142546" y="11507"/>
                  </a:lnTo>
                  <a:lnTo>
                    <a:pt x="4144092" y="11488"/>
                  </a:lnTo>
                  <a:lnTo>
                    <a:pt x="4144298" y="11473"/>
                  </a:lnTo>
                  <a:lnTo>
                    <a:pt x="4145843" y="11430"/>
                  </a:lnTo>
                  <a:lnTo>
                    <a:pt x="4146049" y="11426"/>
                  </a:lnTo>
                  <a:lnTo>
                    <a:pt x="4146358" y="11406"/>
                  </a:lnTo>
                  <a:lnTo>
                    <a:pt x="4147697" y="11406"/>
                  </a:lnTo>
                  <a:lnTo>
                    <a:pt x="4149345" y="11383"/>
                  </a:lnTo>
                  <a:lnTo>
                    <a:pt x="4150994" y="11329"/>
                  </a:lnTo>
                  <a:lnTo>
                    <a:pt x="4159854" y="11329"/>
                  </a:lnTo>
                  <a:lnTo>
                    <a:pt x="4160575" y="11305"/>
                  </a:lnTo>
                  <a:lnTo>
                    <a:pt x="4168508" y="11305"/>
                  </a:lnTo>
                  <a:lnTo>
                    <a:pt x="4168919" y="11309"/>
                  </a:lnTo>
                  <a:lnTo>
                    <a:pt x="4169126" y="11283"/>
                  </a:lnTo>
                  <a:lnTo>
                    <a:pt x="4170156" y="11283"/>
                  </a:lnTo>
                  <a:lnTo>
                    <a:pt x="4171804" y="11264"/>
                  </a:lnTo>
                  <a:lnTo>
                    <a:pt x="4172010" y="11264"/>
                  </a:lnTo>
                  <a:lnTo>
                    <a:pt x="4178912" y="11264"/>
                  </a:lnTo>
                  <a:lnTo>
                    <a:pt x="4180561" y="11225"/>
                  </a:lnTo>
                  <a:lnTo>
                    <a:pt x="4181694" y="11189"/>
                  </a:lnTo>
                  <a:lnTo>
                    <a:pt x="4182312" y="11189"/>
                  </a:lnTo>
                  <a:lnTo>
                    <a:pt x="4182415" y="11189"/>
                  </a:lnTo>
                  <a:lnTo>
                    <a:pt x="4187566" y="11189"/>
                  </a:lnTo>
                  <a:lnTo>
                    <a:pt x="4189215" y="11169"/>
                  </a:lnTo>
                  <a:lnTo>
                    <a:pt x="4190966" y="11169"/>
                  </a:lnTo>
                  <a:lnTo>
                    <a:pt x="4191172" y="11169"/>
                  </a:lnTo>
                  <a:lnTo>
                    <a:pt x="4192099" y="11135"/>
                  </a:lnTo>
                  <a:lnTo>
                    <a:pt x="4192717" y="11135"/>
                  </a:lnTo>
                  <a:lnTo>
                    <a:pt x="4197972" y="11135"/>
                  </a:lnTo>
                  <a:lnTo>
                    <a:pt x="4199414" y="11120"/>
                  </a:lnTo>
                  <a:lnTo>
                    <a:pt x="4199621" y="11120"/>
                  </a:lnTo>
                  <a:lnTo>
                    <a:pt x="4199826" y="11120"/>
                  </a:lnTo>
                  <a:lnTo>
                    <a:pt x="4200753" y="11073"/>
                  </a:lnTo>
                  <a:lnTo>
                    <a:pt x="4201372" y="11073"/>
                  </a:lnTo>
                  <a:lnTo>
                    <a:pt x="4203019" y="11073"/>
                  </a:lnTo>
                  <a:lnTo>
                    <a:pt x="4204771" y="11073"/>
                  </a:lnTo>
                  <a:lnTo>
                    <a:pt x="4206008" y="11057"/>
                  </a:lnTo>
                  <a:lnTo>
                    <a:pt x="4206523" y="11061"/>
                  </a:lnTo>
                  <a:lnTo>
                    <a:pt x="4206728" y="11061"/>
                  </a:lnTo>
                  <a:lnTo>
                    <a:pt x="4207862" y="10999"/>
                  </a:lnTo>
                  <a:lnTo>
                    <a:pt x="4208274" y="10999"/>
                  </a:lnTo>
                  <a:lnTo>
                    <a:pt x="4208377" y="10999"/>
                  </a:lnTo>
                  <a:lnTo>
                    <a:pt x="4218782" y="10999"/>
                  </a:lnTo>
                  <a:lnTo>
                    <a:pt x="4220224" y="10969"/>
                  </a:lnTo>
                  <a:lnTo>
                    <a:pt x="4223933" y="10969"/>
                  </a:lnTo>
                  <a:lnTo>
                    <a:pt x="4225581" y="10960"/>
                  </a:lnTo>
                  <a:lnTo>
                    <a:pt x="4227230" y="10900"/>
                  </a:lnTo>
                  <a:lnTo>
                    <a:pt x="4227435" y="10911"/>
                  </a:lnTo>
                  <a:lnTo>
                    <a:pt x="4227642" y="10887"/>
                  </a:lnTo>
                  <a:lnTo>
                    <a:pt x="4229084" y="10887"/>
                  </a:lnTo>
                  <a:lnTo>
                    <a:pt x="4229186" y="10887"/>
                  </a:lnTo>
                  <a:lnTo>
                    <a:pt x="4237841" y="10887"/>
                  </a:lnTo>
                  <a:lnTo>
                    <a:pt x="4239489" y="10864"/>
                  </a:lnTo>
                  <a:lnTo>
                    <a:pt x="4239902" y="10852"/>
                  </a:lnTo>
                  <a:lnTo>
                    <a:pt x="4241137" y="10852"/>
                  </a:lnTo>
                  <a:lnTo>
                    <a:pt x="4244744" y="10852"/>
                  </a:lnTo>
                  <a:lnTo>
                    <a:pt x="4246391" y="10818"/>
                  </a:lnTo>
                  <a:lnTo>
                    <a:pt x="4247113" y="10775"/>
                  </a:lnTo>
                  <a:lnTo>
                    <a:pt x="4248144" y="10783"/>
                  </a:lnTo>
                  <a:lnTo>
                    <a:pt x="4248246" y="10783"/>
                  </a:lnTo>
                  <a:lnTo>
                    <a:pt x="4253397" y="10783"/>
                  </a:lnTo>
                  <a:lnTo>
                    <a:pt x="4254222" y="10756"/>
                  </a:lnTo>
                  <a:lnTo>
                    <a:pt x="4262051" y="10756"/>
                  </a:lnTo>
                  <a:lnTo>
                    <a:pt x="4263597" y="10728"/>
                  </a:lnTo>
                  <a:lnTo>
                    <a:pt x="4268953" y="10728"/>
                  </a:lnTo>
                  <a:lnTo>
                    <a:pt x="4270395" y="10678"/>
                  </a:lnTo>
                  <a:lnTo>
                    <a:pt x="4277607" y="10678"/>
                  </a:lnTo>
                  <a:lnTo>
                    <a:pt x="4279255" y="10620"/>
                  </a:lnTo>
                  <a:lnTo>
                    <a:pt x="4281007" y="10616"/>
                  </a:lnTo>
                  <a:lnTo>
                    <a:pt x="4281111" y="10616"/>
                  </a:lnTo>
                  <a:lnTo>
                    <a:pt x="4288013" y="10616"/>
                  </a:lnTo>
                  <a:lnTo>
                    <a:pt x="4289249" y="10590"/>
                  </a:lnTo>
                  <a:lnTo>
                    <a:pt x="4296666" y="10590"/>
                  </a:lnTo>
                  <a:lnTo>
                    <a:pt x="4297284" y="10592"/>
                  </a:lnTo>
                  <a:lnTo>
                    <a:pt x="4298314" y="10555"/>
                  </a:lnTo>
                  <a:lnTo>
                    <a:pt x="4299551" y="10504"/>
                  </a:lnTo>
                  <a:lnTo>
                    <a:pt x="4312325" y="10504"/>
                  </a:lnTo>
                  <a:lnTo>
                    <a:pt x="4313871" y="10454"/>
                  </a:lnTo>
                  <a:lnTo>
                    <a:pt x="4314180" y="10437"/>
                  </a:lnTo>
                  <a:lnTo>
                    <a:pt x="4315622" y="10437"/>
                  </a:lnTo>
                  <a:lnTo>
                    <a:pt x="4320978" y="10437"/>
                  </a:lnTo>
                  <a:lnTo>
                    <a:pt x="4322216" y="10411"/>
                  </a:lnTo>
                  <a:lnTo>
                    <a:pt x="4327778" y="10411"/>
                  </a:lnTo>
                  <a:lnTo>
                    <a:pt x="4328809" y="10361"/>
                  </a:lnTo>
                  <a:lnTo>
                    <a:pt x="4329529" y="10376"/>
                  </a:lnTo>
                  <a:lnTo>
                    <a:pt x="4331178" y="10376"/>
                  </a:lnTo>
                  <a:lnTo>
                    <a:pt x="4332929" y="10333"/>
                  </a:lnTo>
                  <a:lnTo>
                    <a:pt x="4333341" y="10318"/>
                  </a:lnTo>
                  <a:lnTo>
                    <a:pt x="4334680" y="10318"/>
                  </a:lnTo>
                  <a:lnTo>
                    <a:pt x="4336432" y="10318"/>
                  </a:lnTo>
                  <a:lnTo>
                    <a:pt x="4338183" y="10310"/>
                  </a:lnTo>
                  <a:lnTo>
                    <a:pt x="4339936" y="10310"/>
                  </a:lnTo>
                  <a:lnTo>
                    <a:pt x="4341480" y="10299"/>
                  </a:lnTo>
                  <a:lnTo>
                    <a:pt x="4341687" y="10299"/>
                  </a:lnTo>
                  <a:lnTo>
                    <a:pt x="4343129" y="10286"/>
                  </a:lnTo>
                  <a:lnTo>
                    <a:pt x="4343334" y="10286"/>
                  </a:lnTo>
                  <a:lnTo>
                    <a:pt x="4343747" y="10271"/>
                  </a:lnTo>
                  <a:lnTo>
                    <a:pt x="4345087" y="10271"/>
                  </a:lnTo>
                  <a:lnTo>
                    <a:pt x="4346838" y="10271"/>
                  </a:lnTo>
                  <a:lnTo>
                    <a:pt x="4348485" y="10217"/>
                  </a:lnTo>
                  <a:lnTo>
                    <a:pt x="4348692" y="10221"/>
                  </a:lnTo>
                  <a:lnTo>
                    <a:pt x="4350238" y="10221"/>
                  </a:lnTo>
                  <a:lnTo>
                    <a:pt x="4358994" y="10221"/>
                  </a:lnTo>
                  <a:lnTo>
                    <a:pt x="4360643" y="10194"/>
                  </a:lnTo>
                  <a:lnTo>
                    <a:pt x="4361260" y="10189"/>
                  </a:lnTo>
                  <a:lnTo>
                    <a:pt x="4362394" y="10189"/>
                  </a:lnTo>
                  <a:lnTo>
                    <a:pt x="4363321" y="10151"/>
                  </a:lnTo>
                  <a:lnTo>
                    <a:pt x="4364145" y="10151"/>
                  </a:lnTo>
                  <a:lnTo>
                    <a:pt x="4371151" y="10151"/>
                  </a:lnTo>
                  <a:lnTo>
                    <a:pt x="4372696" y="10105"/>
                  </a:lnTo>
                  <a:lnTo>
                    <a:pt x="4372902" y="10101"/>
                  </a:lnTo>
                  <a:lnTo>
                    <a:pt x="4374550" y="10101"/>
                  </a:lnTo>
                  <a:lnTo>
                    <a:pt x="4379805" y="10101"/>
                  </a:lnTo>
                  <a:lnTo>
                    <a:pt x="4381143" y="10054"/>
                  </a:lnTo>
                  <a:lnTo>
                    <a:pt x="4381452" y="10058"/>
                  </a:lnTo>
                  <a:lnTo>
                    <a:pt x="4383203" y="10058"/>
                  </a:lnTo>
                  <a:lnTo>
                    <a:pt x="4384956" y="10058"/>
                  </a:lnTo>
                  <a:lnTo>
                    <a:pt x="4386397" y="10054"/>
                  </a:lnTo>
                  <a:lnTo>
                    <a:pt x="4386603" y="10054"/>
                  </a:lnTo>
                  <a:lnTo>
                    <a:pt x="4387634" y="10012"/>
                  </a:lnTo>
                  <a:lnTo>
                    <a:pt x="7730878" y="10012"/>
                  </a:lnTo>
                </a:path>
              </a:pathLst>
            </a:custGeom>
            <a:ln w="6921">
              <a:solidFill>
                <a:srgbClr val="FF0000"/>
              </a:solidFill>
            </a:ln>
          </p:spPr>
          <p:txBody>
            <a:bodyPr wrap="square" lIns="0" tIns="0" rIns="0" bIns="0" rtlCol="0"/>
            <a:lstStyle/>
            <a:p>
              <a:endParaRPr smtClean="0">
                <a:solidFill>
                  <a:prstClr val="black"/>
                </a:solidFill>
              </a:endParaRPr>
            </a:p>
          </p:txBody>
        </p:sp>
        <p:sp>
          <p:nvSpPr>
            <p:cNvPr id="40" name="object 40"/>
            <p:cNvSpPr/>
            <p:nvPr/>
          </p:nvSpPr>
          <p:spPr>
            <a:xfrm>
              <a:off x="1176481" y="3764756"/>
              <a:ext cx="7731125" cy="3460115"/>
            </a:xfrm>
            <a:custGeom>
              <a:avLst/>
              <a:gdLst/>
              <a:ahLst/>
              <a:cxnLst/>
              <a:rect l="l" t="t" r="r" b="b"/>
              <a:pathLst>
                <a:path w="7731125" h="3460115">
                  <a:moveTo>
                    <a:pt x="0" y="3459538"/>
                  </a:moveTo>
                  <a:lnTo>
                    <a:pt x="0" y="3459538"/>
                  </a:lnTo>
                  <a:lnTo>
                    <a:pt x="1983840" y="3459538"/>
                  </a:lnTo>
                  <a:lnTo>
                    <a:pt x="1984253" y="860092"/>
                  </a:lnTo>
                  <a:lnTo>
                    <a:pt x="1984562" y="860092"/>
                  </a:lnTo>
                  <a:lnTo>
                    <a:pt x="1986313" y="863191"/>
                  </a:lnTo>
                  <a:lnTo>
                    <a:pt x="1989815" y="902700"/>
                  </a:lnTo>
                  <a:lnTo>
                    <a:pt x="1991671" y="938915"/>
                  </a:lnTo>
                  <a:lnTo>
                    <a:pt x="1993318" y="970483"/>
                  </a:lnTo>
                  <a:lnTo>
                    <a:pt x="1993422" y="972226"/>
                  </a:lnTo>
                  <a:lnTo>
                    <a:pt x="1994967" y="993337"/>
                  </a:lnTo>
                  <a:lnTo>
                    <a:pt x="1995069" y="994306"/>
                  </a:lnTo>
                  <a:lnTo>
                    <a:pt x="1996100" y="999534"/>
                  </a:lnTo>
                  <a:lnTo>
                    <a:pt x="1996718" y="998566"/>
                  </a:lnTo>
                  <a:lnTo>
                    <a:pt x="2000220" y="934655"/>
                  </a:lnTo>
                  <a:lnTo>
                    <a:pt x="2001971" y="884688"/>
                  </a:lnTo>
                  <a:lnTo>
                    <a:pt x="2002075" y="881783"/>
                  </a:lnTo>
                  <a:lnTo>
                    <a:pt x="2003724" y="843629"/>
                  </a:lnTo>
                  <a:lnTo>
                    <a:pt x="2005784" y="824553"/>
                  </a:lnTo>
                  <a:lnTo>
                    <a:pt x="2007123" y="831234"/>
                  </a:lnTo>
                  <a:lnTo>
                    <a:pt x="2007226" y="832300"/>
                  </a:lnTo>
                  <a:lnTo>
                    <a:pt x="2008875" y="857477"/>
                  </a:lnTo>
                  <a:lnTo>
                    <a:pt x="2008978" y="859414"/>
                  </a:lnTo>
                  <a:lnTo>
                    <a:pt x="2010626" y="890303"/>
                  </a:lnTo>
                  <a:lnTo>
                    <a:pt x="2010729" y="892241"/>
                  </a:lnTo>
                  <a:lnTo>
                    <a:pt x="2012274" y="915675"/>
                  </a:lnTo>
                  <a:lnTo>
                    <a:pt x="2012378" y="916837"/>
                  </a:lnTo>
                  <a:lnTo>
                    <a:pt x="2013922" y="925552"/>
                  </a:lnTo>
                  <a:lnTo>
                    <a:pt x="2014129" y="925552"/>
                  </a:lnTo>
                  <a:lnTo>
                    <a:pt x="2015778" y="914707"/>
                  </a:lnTo>
                  <a:lnTo>
                    <a:pt x="2015880" y="913544"/>
                  </a:lnTo>
                  <a:lnTo>
                    <a:pt x="2017529" y="888561"/>
                  </a:lnTo>
                  <a:lnTo>
                    <a:pt x="2017631" y="886818"/>
                  </a:lnTo>
                  <a:lnTo>
                    <a:pt x="2019280" y="859123"/>
                  </a:lnTo>
                  <a:lnTo>
                    <a:pt x="2019382" y="857477"/>
                  </a:lnTo>
                  <a:lnTo>
                    <a:pt x="2021031" y="836366"/>
                  </a:lnTo>
                  <a:lnTo>
                    <a:pt x="2021134" y="835496"/>
                  </a:lnTo>
                  <a:lnTo>
                    <a:pt x="2022473" y="829395"/>
                  </a:lnTo>
                  <a:lnTo>
                    <a:pt x="2022680" y="829395"/>
                  </a:lnTo>
                  <a:lnTo>
                    <a:pt x="2026285" y="862222"/>
                  </a:lnTo>
                  <a:lnTo>
                    <a:pt x="2027933" y="885269"/>
                  </a:lnTo>
                  <a:lnTo>
                    <a:pt x="2028036" y="886624"/>
                  </a:lnTo>
                  <a:lnTo>
                    <a:pt x="2029685" y="902118"/>
                  </a:lnTo>
                  <a:lnTo>
                    <a:pt x="2029787" y="902700"/>
                  </a:lnTo>
                  <a:lnTo>
                    <a:pt x="2030818" y="905797"/>
                  </a:lnTo>
                  <a:lnTo>
                    <a:pt x="2031333" y="905410"/>
                  </a:lnTo>
                  <a:lnTo>
                    <a:pt x="2034938" y="873842"/>
                  </a:lnTo>
                  <a:lnTo>
                    <a:pt x="2036587" y="853991"/>
                  </a:lnTo>
                  <a:lnTo>
                    <a:pt x="2036690" y="852926"/>
                  </a:lnTo>
                  <a:lnTo>
                    <a:pt x="2038338" y="840337"/>
                  </a:lnTo>
                  <a:lnTo>
                    <a:pt x="2038442" y="839950"/>
                  </a:lnTo>
                  <a:lnTo>
                    <a:pt x="2039265" y="837917"/>
                  </a:lnTo>
                  <a:lnTo>
                    <a:pt x="2039987" y="838593"/>
                  </a:lnTo>
                  <a:lnTo>
                    <a:pt x="2040089" y="838884"/>
                  </a:lnTo>
                  <a:lnTo>
                    <a:pt x="2041738" y="848083"/>
                  </a:lnTo>
                  <a:lnTo>
                    <a:pt x="2041841" y="848955"/>
                  </a:lnTo>
                  <a:lnTo>
                    <a:pt x="2043489" y="864546"/>
                  </a:lnTo>
                  <a:lnTo>
                    <a:pt x="2043592" y="865514"/>
                  </a:lnTo>
                  <a:lnTo>
                    <a:pt x="2047611" y="892047"/>
                  </a:lnTo>
                  <a:lnTo>
                    <a:pt x="2048640" y="891078"/>
                  </a:lnTo>
                  <a:lnTo>
                    <a:pt x="2052247" y="866095"/>
                  </a:lnTo>
                  <a:lnTo>
                    <a:pt x="2053894" y="852636"/>
                  </a:lnTo>
                  <a:lnTo>
                    <a:pt x="2053998" y="852054"/>
                  </a:lnTo>
                  <a:lnTo>
                    <a:pt x="2055647" y="844985"/>
                  </a:lnTo>
                  <a:lnTo>
                    <a:pt x="2055749" y="844792"/>
                  </a:lnTo>
                  <a:lnTo>
                    <a:pt x="2056058" y="844404"/>
                  </a:lnTo>
                  <a:lnTo>
                    <a:pt x="2057398" y="846340"/>
                  </a:lnTo>
                  <a:lnTo>
                    <a:pt x="2060900" y="868031"/>
                  </a:lnTo>
                  <a:lnTo>
                    <a:pt x="2062549" y="878490"/>
                  </a:lnTo>
                  <a:lnTo>
                    <a:pt x="2062652" y="879071"/>
                  </a:lnTo>
                  <a:lnTo>
                    <a:pt x="2064300" y="883913"/>
                  </a:lnTo>
                  <a:lnTo>
                    <a:pt x="2066051" y="881395"/>
                  </a:lnTo>
                  <a:lnTo>
                    <a:pt x="2066154" y="881007"/>
                  </a:lnTo>
                  <a:lnTo>
                    <a:pt x="2067700" y="873260"/>
                  </a:lnTo>
                  <a:lnTo>
                    <a:pt x="2067803" y="872681"/>
                  </a:lnTo>
                  <a:lnTo>
                    <a:pt x="2069451" y="863383"/>
                  </a:lnTo>
                  <a:lnTo>
                    <a:pt x="2069554" y="862803"/>
                  </a:lnTo>
                  <a:lnTo>
                    <a:pt x="2071203" y="854475"/>
                  </a:lnTo>
                  <a:lnTo>
                    <a:pt x="2071305" y="854087"/>
                  </a:lnTo>
                  <a:lnTo>
                    <a:pt x="2072850" y="850312"/>
                  </a:lnTo>
                  <a:lnTo>
                    <a:pt x="2073056" y="850215"/>
                  </a:lnTo>
                  <a:lnTo>
                    <a:pt x="2078207" y="869194"/>
                  </a:lnTo>
                  <a:lnTo>
                    <a:pt x="2079856" y="875778"/>
                  </a:lnTo>
                  <a:lnTo>
                    <a:pt x="2079959" y="876166"/>
                  </a:lnTo>
                  <a:lnTo>
                    <a:pt x="2081092" y="878102"/>
                  </a:lnTo>
                  <a:lnTo>
                    <a:pt x="2081607" y="878102"/>
                  </a:lnTo>
                  <a:lnTo>
                    <a:pt x="2083359" y="875584"/>
                  </a:lnTo>
                  <a:lnTo>
                    <a:pt x="2083461" y="875198"/>
                  </a:lnTo>
                  <a:lnTo>
                    <a:pt x="2085007" y="869388"/>
                  </a:lnTo>
                  <a:lnTo>
                    <a:pt x="2085110" y="869000"/>
                  </a:lnTo>
                  <a:lnTo>
                    <a:pt x="2086759" y="862803"/>
                  </a:lnTo>
                  <a:lnTo>
                    <a:pt x="2086861" y="862416"/>
                  </a:lnTo>
                  <a:lnTo>
                    <a:pt x="2088510" y="856799"/>
                  </a:lnTo>
                  <a:lnTo>
                    <a:pt x="2088612" y="856508"/>
                  </a:lnTo>
                  <a:lnTo>
                    <a:pt x="2090056" y="854281"/>
                  </a:lnTo>
                  <a:lnTo>
                    <a:pt x="2090261" y="854281"/>
                  </a:lnTo>
                  <a:lnTo>
                    <a:pt x="2095412" y="867839"/>
                  </a:lnTo>
                  <a:lnTo>
                    <a:pt x="2095516" y="868225"/>
                  </a:lnTo>
                  <a:lnTo>
                    <a:pt x="2097163" y="872681"/>
                  </a:lnTo>
                  <a:lnTo>
                    <a:pt x="2097885" y="873842"/>
                  </a:lnTo>
                  <a:lnTo>
                    <a:pt x="2098914" y="873842"/>
                  </a:lnTo>
                  <a:lnTo>
                    <a:pt x="2100667" y="871324"/>
                  </a:lnTo>
                  <a:lnTo>
                    <a:pt x="2100770" y="871130"/>
                  </a:lnTo>
                  <a:lnTo>
                    <a:pt x="2102418" y="866482"/>
                  </a:lnTo>
                  <a:lnTo>
                    <a:pt x="2102521" y="866095"/>
                  </a:lnTo>
                  <a:lnTo>
                    <a:pt x="2104066" y="860866"/>
                  </a:lnTo>
                  <a:lnTo>
                    <a:pt x="2104170" y="860673"/>
                  </a:lnTo>
                  <a:lnTo>
                    <a:pt x="2105818" y="857865"/>
                  </a:lnTo>
                  <a:lnTo>
                    <a:pt x="2106539" y="857283"/>
                  </a:lnTo>
                  <a:lnTo>
                    <a:pt x="2107569" y="857380"/>
                  </a:lnTo>
                  <a:lnTo>
                    <a:pt x="2109321" y="859898"/>
                  </a:lnTo>
                  <a:lnTo>
                    <a:pt x="2109423" y="860092"/>
                  </a:lnTo>
                  <a:lnTo>
                    <a:pt x="2111072" y="863383"/>
                  </a:lnTo>
                  <a:lnTo>
                    <a:pt x="2111174" y="863577"/>
                  </a:lnTo>
                  <a:lnTo>
                    <a:pt x="2112721" y="866482"/>
                  </a:lnTo>
                  <a:lnTo>
                    <a:pt x="2112823" y="866676"/>
                  </a:lnTo>
                  <a:lnTo>
                    <a:pt x="2114472" y="869581"/>
                  </a:lnTo>
                  <a:lnTo>
                    <a:pt x="2114574" y="869775"/>
                  </a:lnTo>
                  <a:lnTo>
                    <a:pt x="2115090" y="870743"/>
                  </a:lnTo>
                  <a:lnTo>
                    <a:pt x="2116223" y="870743"/>
                  </a:lnTo>
                  <a:lnTo>
                    <a:pt x="2117974" y="869388"/>
                  </a:lnTo>
                  <a:lnTo>
                    <a:pt x="2118077" y="869194"/>
                  </a:lnTo>
                  <a:lnTo>
                    <a:pt x="2119725" y="865901"/>
                  </a:lnTo>
                  <a:lnTo>
                    <a:pt x="2119828" y="865707"/>
                  </a:lnTo>
                  <a:lnTo>
                    <a:pt x="2121374" y="862803"/>
                  </a:lnTo>
                  <a:lnTo>
                    <a:pt x="2121477" y="862610"/>
                  </a:lnTo>
                  <a:lnTo>
                    <a:pt x="2123125" y="859801"/>
                  </a:lnTo>
                  <a:lnTo>
                    <a:pt x="2124052" y="859026"/>
                  </a:lnTo>
                  <a:lnTo>
                    <a:pt x="2124877" y="859026"/>
                  </a:lnTo>
                  <a:lnTo>
                    <a:pt x="2126628" y="860479"/>
                  </a:lnTo>
                  <a:lnTo>
                    <a:pt x="2126730" y="860673"/>
                  </a:lnTo>
                  <a:lnTo>
                    <a:pt x="2128379" y="863771"/>
                  </a:lnTo>
                  <a:lnTo>
                    <a:pt x="2128481" y="863965"/>
                  </a:lnTo>
                  <a:lnTo>
                    <a:pt x="2130130" y="867064"/>
                  </a:lnTo>
                  <a:lnTo>
                    <a:pt x="2130234" y="867258"/>
                  </a:lnTo>
                  <a:lnTo>
                    <a:pt x="2130852" y="868419"/>
                  </a:lnTo>
                  <a:lnTo>
                    <a:pt x="2131779" y="868419"/>
                  </a:lnTo>
                  <a:lnTo>
                    <a:pt x="2133530" y="868419"/>
                  </a:lnTo>
                  <a:lnTo>
                    <a:pt x="2135281" y="866289"/>
                  </a:lnTo>
                  <a:lnTo>
                    <a:pt x="2135385" y="866095"/>
                  </a:lnTo>
                  <a:lnTo>
                    <a:pt x="2137032" y="862997"/>
                  </a:lnTo>
                  <a:lnTo>
                    <a:pt x="2137136" y="862803"/>
                  </a:lnTo>
                  <a:lnTo>
                    <a:pt x="2138372" y="860479"/>
                  </a:lnTo>
                  <a:lnTo>
                    <a:pt x="2138784" y="860479"/>
                  </a:lnTo>
                  <a:lnTo>
                    <a:pt x="2140432" y="860479"/>
                  </a:lnTo>
                  <a:lnTo>
                    <a:pt x="2142184" y="860673"/>
                  </a:lnTo>
                  <a:lnTo>
                    <a:pt x="2142288" y="860866"/>
                  </a:lnTo>
                  <a:lnTo>
                    <a:pt x="2143935" y="863965"/>
                  </a:lnTo>
                  <a:lnTo>
                    <a:pt x="2144039" y="864158"/>
                  </a:lnTo>
                  <a:lnTo>
                    <a:pt x="2145481" y="866870"/>
                  </a:lnTo>
                  <a:lnTo>
                    <a:pt x="2145687" y="866870"/>
                  </a:lnTo>
                  <a:lnTo>
                    <a:pt x="2147439" y="866870"/>
                  </a:lnTo>
                  <a:lnTo>
                    <a:pt x="2149086" y="866870"/>
                  </a:lnTo>
                  <a:lnTo>
                    <a:pt x="2150837" y="865514"/>
                  </a:lnTo>
                  <a:lnTo>
                    <a:pt x="2150941" y="865321"/>
                  </a:lnTo>
                  <a:lnTo>
                    <a:pt x="2152590" y="862222"/>
                  </a:lnTo>
                  <a:lnTo>
                    <a:pt x="2152692" y="862028"/>
                  </a:lnTo>
                  <a:lnTo>
                    <a:pt x="2153001" y="861447"/>
                  </a:lnTo>
                  <a:lnTo>
                    <a:pt x="2157946" y="861447"/>
                  </a:lnTo>
                  <a:lnTo>
                    <a:pt x="2159492" y="862997"/>
                  </a:lnTo>
                  <a:lnTo>
                    <a:pt x="2159595" y="863191"/>
                  </a:lnTo>
                  <a:lnTo>
                    <a:pt x="2160830" y="865514"/>
                  </a:lnTo>
                  <a:lnTo>
                    <a:pt x="2161243" y="865514"/>
                  </a:lnTo>
                  <a:lnTo>
                    <a:pt x="2161346" y="865514"/>
                  </a:lnTo>
                  <a:lnTo>
                    <a:pt x="2168248" y="865514"/>
                  </a:lnTo>
                  <a:lnTo>
                    <a:pt x="2169897" y="862416"/>
                  </a:lnTo>
                  <a:lnTo>
                    <a:pt x="2169999" y="862222"/>
                  </a:lnTo>
                  <a:lnTo>
                    <a:pt x="2171648" y="862222"/>
                  </a:lnTo>
                  <a:lnTo>
                    <a:pt x="2171751" y="862222"/>
                  </a:lnTo>
                  <a:lnTo>
                    <a:pt x="2180404" y="862222"/>
                  </a:lnTo>
                  <a:lnTo>
                    <a:pt x="2181848" y="864352"/>
                  </a:lnTo>
                  <a:lnTo>
                    <a:pt x="2194313" y="864352"/>
                  </a:lnTo>
                  <a:lnTo>
                    <a:pt x="2195857" y="863965"/>
                  </a:lnTo>
                  <a:lnTo>
                    <a:pt x="2195961" y="863771"/>
                  </a:lnTo>
                  <a:lnTo>
                    <a:pt x="2196579" y="862610"/>
                  </a:lnTo>
                  <a:lnTo>
                    <a:pt x="2197609" y="862610"/>
                  </a:lnTo>
                  <a:lnTo>
                    <a:pt x="2298158" y="862610"/>
                  </a:lnTo>
                  <a:lnTo>
                    <a:pt x="2299807" y="861447"/>
                  </a:lnTo>
                  <a:lnTo>
                    <a:pt x="2327623" y="861447"/>
                  </a:lnTo>
                  <a:lnTo>
                    <a:pt x="2329167" y="862416"/>
                  </a:lnTo>
                  <a:lnTo>
                    <a:pt x="2350081" y="862416"/>
                  </a:lnTo>
                  <a:lnTo>
                    <a:pt x="2351214" y="861059"/>
                  </a:lnTo>
                  <a:lnTo>
                    <a:pt x="2377793" y="861059"/>
                  </a:lnTo>
                  <a:lnTo>
                    <a:pt x="2379441" y="861834"/>
                  </a:lnTo>
                  <a:lnTo>
                    <a:pt x="2379545" y="862028"/>
                  </a:lnTo>
                  <a:lnTo>
                    <a:pt x="2381193" y="862028"/>
                  </a:lnTo>
                  <a:lnTo>
                    <a:pt x="2381296" y="862028"/>
                  </a:lnTo>
                  <a:lnTo>
                    <a:pt x="2402106" y="862028"/>
                  </a:lnTo>
                  <a:lnTo>
                    <a:pt x="2403755" y="861059"/>
                  </a:lnTo>
                  <a:lnTo>
                    <a:pt x="2403857" y="860866"/>
                  </a:lnTo>
                  <a:lnTo>
                    <a:pt x="2403961" y="860673"/>
                  </a:lnTo>
                  <a:lnTo>
                    <a:pt x="2405403" y="860673"/>
                  </a:lnTo>
                  <a:lnTo>
                    <a:pt x="2405506" y="860673"/>
                  </a:lnTo>
                  <a:lnTo>
                    <a:pt x="2426317" y="860673"/>
                  </a:lnTo>
                  <a:lnTo>
                    <a:pt x="2427965" y="861059"/>
                  </a:lnTo>
                  <a:lnTo>
                    <a:pt x="2428068" y="861253"/>
                  </a:lnTo>
                  <a:lnTo>
                    <a:pt x="2428377" y="861834"/>
                  </a:lnTo>
                  <a:lnTo>
                    <a:pt x="2429717" y="861834"/>
                  </a:lnTo>
                  <a:lnTo>
                    <a:pt x="2429819" y="861834"/>
                  </a:lnTo>
                  <a:lnTo>
                    <a:pt x="2448877" y="861834"/>
                  </a:lnTo>
                  <a:lnTo>
                    <a:pt x="2450424" y="860286"/>
                  </a:lnTo>
                  <a:lnTo>
                    <a:pt x="2467937" y="860286"/>
                  </a:lnTo>
                  <a:lnTo>
                    <a:pt x="2469379" y="861641"/>
                  </a:lnTo>
                  <a:lnTo>
                    <a:pt x="2490395" y="861641"/>
                  </a:lnTo>
                  <a:lnTo>
                    <a:pt x="2491838" y="860286"/>
                  </a:lnTo>
                  <a:lnTo>
                    <a:pt x="2514606" y="860286"/>
                  </a:lnTo>
                  <a:lnTo>
                    <a:pt x="2515945" y="861253"/>
                  </a:lnTo>
                  <a:lnTo>
                    <a:pt x="2547572" y="861253"/>
                  </a:lnTo>
                  <a:lnTo>
                    <a:pt x="2549220" y="859511"/>
                  </a:lnTo>
                  <a:lnTo>
                    <a:pt x="2550560" y="858251"/>
                  </a:lnTo>
                  <a:lnTo>
                    <a:pt x="2550869" y="858251"/>
                  </a:lnTo>
                  <a:lnTo>
                    <a:pt x="2552620" y="858251"/>
                  </a:lnTo>
                  <a:lnTo>
                    <a:pt x="2554372" y="859220"/>
                  </a:lnTo>
                  <a:lnTo>
                    <a:pt x="2555298" y="860092"/>
                  </a:lnTo>
                  <a:lnTo>
                    <a:pt x="2556123" y="860092"/>
                  </a:lnTo>
                  <a:lnTo>
                    <a:pt x="2557771" y="861059"/>
                  </a:lnTo>
                  <a:lnTo>
                    <a:pt x="2557978" y="861253"/>
                  </a:lnTo>
                  <a:lnTo>
                    <a:pt x="2582187" y="861253"/>
                  </a:lnTo>
                  <a:lnTo>
                    <a:pt x="2583836" y="860479"/>
                  </a:lnTo>
                  <a:lnTo>
                    <a:pt x="2583939" y="860286"/>
                  </a:lnTo>
                  <a:lnTo>
                    <a:pt x="2585587" y="858639"/>
                  </a:lnTo>
                  <a:lnTo>
                    <a:pt x="2586103" y="858154"/>
                  </a:lnTo>
                  <a:lnTo>
                    <a:pt x="2587236" y="858154"/>
                  </a:lnTo>
                  <a:lnTo>
                    <a:pt x="2588987" y="858251"/>
                  </a:lnTo>
                  <a:lnTo>
                    <a:pt x="2590738" y="859898"/>
                  </a:lnTo>
                  <a:lnTo>
                    <a:pt x="2590945" y="860092"/>
                  </a:lnTo>
                  <a:lnTo>
                    <a:pt x="2592490" y="860092"/>
                  </a:lnTo>
                  <a:lnTo>
                    <a:pt x="2593416" y="860866"/>
                  </a:lnTo>
                  <a:lnTo>
                    <a:pt x="2594241" y="860866"/>
                  </a:lnTo>
                  <a:lnTo>
                    <a:pt x="2594345" y="860866"/>
                  </a:lnTo>
                  <a:lnTo>
                    <a:pt x="2627208" y="860866"/>
                  </a:lnTo>
                  <a:lnTo>
                    <a:pt x="2628443" y="438471"/>
                  </a:lnTo>
                  <a:lnTo>
                    <a:pt x="2628856" y="438471"/>
                  </a:lnTo>
                  <a:lnTo>
                    <a:pt x="2630608" y="440989"/>
                  </a:lnTo>
                  <a:lnTo>
                    <a:pt x="2630710" y="441376"/>
                  </a:lnTo>
                  <a:lnTo>
                    <a:pt x="2632359" y="450672"/>
                  </a:lnTo>
                  <a:lnTo>
                    <a:pt x="2632461" y="451446"/>
                  </a:lnTo>
                  <a:lnTo>
                    <a:pt x="2634007" y="462098"/>
                  </a:lnTo>
                  <a:lnTo>
                    <a:pt x="2634110" y="462679"/>
                  </a:lnTo>
                  <a:lnTo>
                    <a:pt x="2635759" y="469457"/>
                  </a:lnTo>
                  <a:lnTo>
                    <a:pt x="2635861" y="469651"/>
                  </a:lnTo>
                  <a:lnTo>
                    <a:pt x="2636274" y="470233"/>
                  </a:lnTo>
                  <a:lnTo>
                    <a:pt x="2637510" y="468876"/>
                  </a:lnTo>
                  <a:lnTo>
                    <a:pt x="2637612" y="468490"/>
                  </a:lnTo>
                  <a:lnTo>
                    <a:pt x="2639261" y="459968"/>
                  </a:lnTo>
                  <a:lnTo>
                    <a:pt x="2639364" y="459193"/>
                  </a:lnTo>
                  <a:lnTo>
                    <a:pt x="2641012" y="446798"/>
                  </a:lnTo>
                  <a:lnTo>
                    <a:pt x="2641115" y="446024"/>
                  </a:lnTo>
                  <a:lnTo>
                    <a:pt x="2642661" y="434403"/>
                  </a:lnTo>
                  <a:lnTo>
                    <a:pt x="2642764" y="433629"/>
                  </a:lnTo>
                  <a:lnTo>
                    <a:pt x="2644412" y="425010"/>
                  </a:lnTo>
                  <a:lnTo>
                    <a:pt x="2644515" y="424623"/>
                  </a:lnTo>
                  <a:lnTo>
                    <a:pt x="2645443" y="422783"/>
                  </a:lnTo>
                  <a:lnTo>
                    <a:pt x="2646163" y="422977"/>
                  </a:lnTo>
                  <a:lnTo>
                    <a:pt x="2646266" y="423171"/>
                  </a:lnTo>
                  <a:lnTo>
                    <a:pt x="2647915" y="428594"/>
                  </a:lnTo>
                  <a:lnTo>
                    <a:pt x="2648017" y="429174"/>
                  </a:lnTo>
                  <a:lnTo>
                    <a:pt x="2649666" y="438665"/>
                  </a:lnTo>
                  <a:lnTo>
                    <a:pt x="2649770" y="439245"/>
                  </a:lnTo>
                  <a:lnTo>
                    <a:pt x="2651315" y="447767"/>
                  </a:lnTo>
                  <a:lnTo>
                    <a:pt x="2651417" y="448348"/>
                  </a:lnTo>
                  <a:lnTo>
                    <a:pt x="2653066" y="454932"/>
                  </a:lnTo>
                  <a:lnTo>
                    <a:pt x="2653168" y="455126"/>
                  </a:lnTo>
                  <a:lnTo>
                    <a:pt x="2653684" y="455901"/>
                  </a:lnTo>
                  <a:lnTo>
                    <a:pt x="2654817" y="455514"/>
                  </a:lnTo>
                  <a:lnTo>
                    <a:pt x="2658423" y="440020"/>
                  </a:lnTo>
                  <a:lnTo>
                    <a:pt x="2660072" y="431691"/>
                  </a:lnTo>
                  <a:lnTo>
                    <a:pt x="2660175" y="431305"/>
                  </a:lnTo>
                  <a:lnTo>
                    <a:pt x="2661719" y="426947"/>
                  </a:lnTo>
                  <a:lnTo>
                    <a:pt x="2661823" y="426753"/>
                  </a:lnTo>
                  <a:lnTo>
                    <a:pt x="2662235" y="426464"/>
                  </a:lnTo>
                  <a:lnTo>
                    <a:pt x="2663471" y="427334"/>
                  </a:lnTo>
                  <a:lnTo>
                    <a:pt x="2663574" y="427528"/>
                  </a:lnTo>
                  <a:lnTo>
                    <a:pt x="2665223" y="432563"/>
                  </a:lnTo>
                  <a:lnTo>
                    <a:pt x="2665326" y="432951"/>
                  </a:lnTo>
                  <a:lnTo>
                    <a:pt x="2666974" y="440020"/>
                  </a:lnTo>
                  <a:lnTo>
                    <a:pt x="2667077" y="440407"/>
                  </a:lnTo>
                  <a:lnTo>
                    <a:pt x="2668726" y="446604"/>
                  </a:lnTo>
                  <a:lnTo>
                    <a:pt x="2668828" y="446992"/>
                  </a:lnTo>
                  <a:lnTo>
                    <a:pt x="2670374" y="450478"/>
                  </a:lnTo>
                  <a:lnTo>
                    <a:pt x="2670477" y="450672"/>
                  </a:lnTo>
                  <a:lnTo>
                    <a:pt x="2670579" y="450866"/>
                  </a:lnTo>
                  <a:lnTo>
                    <a:pt x="2672125" y="450091"/>
                  </a:lnTo>
                  <a:lnTo>
                    <a:pt x="2672228" y="449897"/>
                  </a:lnTo>
                  <a:lnTo>
                    <a:pt x="2673877" y="445249"/>
                  </a:lnTo>
                  <a:lnTo>
                    <a:pt x="2673979" y="444861"/>
                  </a:lnTo>
                  <a:lnTo>
                    <a:pt x="2675628" y="438665"/>
                  </a:lnTo>
                  <a:lnTo>
                    <a:pt x="2679130" y="429949"/>
                  </a:lnTo>
                  <a:lnTo>
                    <a:pt x="2684384" y="441182"/>
                  </a:lnTo>
                  <a:lnTo>
                    <a:pt x="2686033" y="445249"/>
                  </a:lnTo>
                  <a:lnTo>
                    <a:pt x="2686137" y="445443"/>
                  </a:lnTo>
                  <a:lnTo>
                    <a:pt x="2687063" y="446992"/>
                  </a:lnTo>
                  <a:lnTo>
                    <a:pt x="2687681" y="446992"/>
                  </a:lnTo>
                  <a:lnTo>
                    <a:pt x="2689433" y="445637"/>
                  </a:lnTo>
                  <a:lnTo>
                    <a:pt x="2689535" y="445443"/>
                  </a:lnTo>
                  <a:lnTo>
                    <a:pt x="2691184" y="442150"/>
                  </a:lnTo>
                  <a:lnTo>
                    <a:pt x="2691288" y="441956"/>
                  </a:lnTo>
                  <a:lnTo>
                    <a:pt x="2692935" y="437696"/>
                  </a:lnTo>
                  <a:lnTo>
                    <a:pt x="2693039" y="437502"/>
                  </a:lnTo>
                  <a:lnTo>
                    <a:pt x="2694686" y="433629"/>
                  </a:lnTo>
                  <a:lnTo>
                    <a:pt x="2694790" y="433435"/>
                  </a:lnTo>
                  <a:lnTo>
                    <a:pt x="2696128" y="431982"/>
                  </a:lnTo>
                  <a:lnTo>
                    <a:pt x="2696437" y="431982"/>
                  </a:lnTo>
                  <a:lnTo>
                    <a:pt x="2698086" y="433048"/>
                  </a:lnTo>
                  <a:lnTo>
                    <a:pt x="2699837" y="436244"/>
                  </a:lnTo>
                  <a:lnTo>
                    <a:pt x="2699941" y="436436"/>
                  </a:lnTo>
                  <a:lnTo>
                    <a:pt x="2701589" y="440020"/>
                  </a:lnTo>
                  <a:lnTo>
                    <a:pt x="2701692" y="440214"/>
                  </a:lnTo>
                  <a:lnTo>
                    <a:pt x="2703340" y="443119"/>
                  </a:lnTo>
                  <a:lnTo>
                    <a:pt x="2703444" y="443313"/>
                  </a:lnTo>
                  <a:lnTo>
                    <a:pt x="2704164" y="444668"/>
                  </a:lnTo>
                  <a:lnTo>
                    <a:pt x="2705092" y="444668"/>
                  </a:lnTo>
                  <a:lnTo>
                    <a:pt x="2706740" y="444280"/>
                  </a:lnTo>
                  <a:lnTo>
                    <a:pt x="2706844" y="444086"/>
                  </a:lnTo>
                  <a:lnTo>
                    <a:pt x="2708491" y="440795"/>
                  </a:lnTo>
                  <a:lnTo>
                    <a:pt x="2708595" y="440601"/>
                  </a:lnTo>
                  <a:lnTo>
                    <a:pt x="2710242" y="437599"/>
                  </a:lnTo>
                  <a:lnTo>
                    <a:pt x="2710346" y="437405"/>
                  </a:lnTo>
                  <a:lnTo>
                    <a:pt x="2711995" y="434790"/>
                  </a:lnTo>
                  <a:lnTo>
                    <a:pt x="2712922" y="434017"/>
                  </a:lnTo>
                  <a:lnTo>
                    <a:pt x="2713746" y="434017"/>
                  </a:lnTo>
                  <a:lnTo>
                    <a:pt x="2715393" y="435081"/>
                  </a:lnTo>
                  <a:lnTo>
                    <a:pt x="2717144" y="437599"/>
                  </a:lnTo>
                  <a:lnTo>
                    <a:pt x="2718897" y="440795"/>
                  </a:lnTo>
                  <a:lnTo>
                    <a:pt x="2719000" y="440989"/>
                  </a:lnTo>
                  <a:lnTo>
                    <a:pt x="2720030" y="442925"/>
                  </a:lnTo>
                  <a:lnTo>
                    <a:pt x="2720648" y="442925"/>
                  </a:lnTo>
                  <a:lnTo>
                    <a:pt x="2722399" y="442925"/>
                  </a:lnTo>
                  <a:lnTo>
                    <a:pt x="2724048" y="441570"/>
                  </a:lnTo>
                  <a:lnTo>
                    <a:pt x="2724151" y="441376"/>
                  </a:lnTo>
                  <a:lnTo>
                    <a:pt x="2725799" y="438277"/>
                  </a:lnTo>
                  <a:lnTo>
                    <a:pt x="2725902" y="438083"/>
                  </a:lnTo>
                  <a:lnTo>
                    <a:pt x="2727551" y="436244"/>
                  </a:lnTo>
                  <a:lnTo>
                    <a:pt x="2728684" y="435275"/>
                  </a:lnTo>
                  <a:lnTo>
                    <a:pt x="2729302" y="435275"/>
                  </a:lnTo>
                  <a:lnTo>
                    <a:pt x="2731053" y="435662"/>
                  </a:lnTo>
                  <a:lnTo>
                    <a:pt x="2732804" y="437405"/>
                  </a:lnTo>
                  <a:lnTo>
                    <a:pt x="2734453" y="440020"/>
                  </a:lnTo>
                  <a:lnTo>
                    <a:pt x="2734555" y="440214"/>
                  </a:lnTo>
                  <a:lnTo>
                    <a:pt x="2735071" y="441182"/>
                  </a:lnTo>
                  <a:lnTo>
                    <a:pt x="2739809" y="441182"/>
                  </a:lnTo>
                  <a:lnTo>
                    <a:pt x="2741458" y="439632"/>
                  </a:lnTo>
                  <a:lnTo>
                    <a:pt x="2741562" y="439438"/>
                  </a:lnTo>
                  <a:lnTo>
                    <a:pt x="2743004" y="437114"/>
                  </a:lnTo>
                  <a:lnTo>
                    <a:pt x="2743209" y="437018"/>
                  </a:lnTo>
                  <a:lnTo>
                    <a:pt x="2744446" y="435856"/>
                  </a:lnTo>
                  <a:lnTo>
                    <a:pt x="2744858" y="435856"/>
                  </a:lnTo>
                  <a:lnTo>
                    <a:pt x="2746609" y="435856"/>
                  </a:lnTo>
                  <a:lnTo>
                    <a:pt x="2748360" y="437308"/>
                  </a:lnTo>
                  <a:lnTo>
                    <a:pt x="2749804" y="439632"/>
                  </a:lnTo>
                  <a:lnTo>
                    <a:pt x="2750111" y="439632"/>
                  </a:lnTo>
                  <a:lnTo>
                    <a:pt x="2763917" y="439632"/>
                  </a:lnTo>
                  <a:lnTo>
                    <a:pt x="2764020" y="439438"/>
                  </a:lnTo>
                  <a:lnTo>
                    <a:pt x="2765669" y="437018"/>
                  </a:lnTo>
                  <a:lnTo>
                    <a:pt x="2766698" y="436050"/>
                  </a:lnTo>
                  <a:lnTo>
                    <a:pt x="2767420" y="436050"/>
                  </a:lnTo>
                  <a:lnTo>
                    <a:pt x="2769171" y="436050"/>
                  </a:lnTo>
                  <a:lnTo>
                    <a:pt x="2770820" y="437405"/>
                  </a:lnTo>
                  <a:lnTo>
                    <a:pt x="2772571" y="438471"/>
                  </a:lnTo>
                  <a:lnTo>
                    <a:pt x="2772673" y="438665"/>
                  </a:lnTo>
                  <a:lnTo>
                    <a:pt x="2772880" y="439052"/>
                  </a:lnTo>
                  <a:lnTo>
                    <a:pt x="2774322" y="439052"/>
                  </a:lnTo>
                  <a:lnTo>
                    <a:pt x="2774425" y="439052"/>
                  </a:lnTo>
                  <a:lnTo>
                    <a:pt x="2798635" y="439052"/>
                  </a:lnTo>
                  <a:lnTo>
                    <a:pt x="2800283" y="438858"/>
                  </a:lnTo>
                  <a:lnTo>
                    <a:pt x="2800387" y="438665"/>
                  </a:lnTo>
                  <a:lnTo>
                    <a:pt x="2802034" y="436630"/>
                  </a:lnTo>
                  <a:lnTo>
                    <a:pt x="2802756" y="435953"/>
                  </a:lnTo>
                  <a:lnTo>
                    <a:pt x="2803785" y="435953"/>
                  </a:lnTo>
                  <a:lnTo>
                    <a:pt x="2805538" y="435953"/>
                  </a:lnTo>
                  <a:lnTo>
                    <a:pt x="2807185" y="437502"/>
                  </a:lnTo>
                  <a:lnTo>
                    <a:pt x="2808936" y="438665"/>
                  </a:lnTo>
                  <a:lnTo>
                    <a:pt x="2810689" y="438665"/>
                  </a:lnTo>
                  <a:lnTo>
                    <a:pt x="2857563" y="438665"/>
                  </a:lnTo>
                  <a:lnTo>
                    <a:pt x="2859212" y="438277"/>
                  </a:lnTo>
                  <a:lnTo>
                    <a:pt x="2859314" y="438083"/>
                  </a:lnTo>
                  <a:lnTo>
                    <a:pt x="2860448" y="15493"/>
                  </a:lnTo>
                  <a:lnTo>
                    <a:pt x="2860963" y="15493"/>
                  </a:lnTo>
                  <a:lnTo>
                    <a:pt x="2862612" y="17624"/>
                  </a:lnTo>
                  <a:lnTo>
                    <a:pt x="2862714" y="18011"/>
                  </a:lnTo>
                  <a:lnTo>
                    <a:pt x="2864363" y="27115"/>
                  </a:lnTo>
                  <a:lnTo>
                    <a:pt x="2864465" y="27888"/>
                  </a:lnTo>
                  <a:lnTo>
                    <a:pt x="2866114" y="39703"/>
                  </a:lnTo>
                  <a:lnTo>
                    <a:pt x="2866217" y="40283"/>
                  </a:lnTo>
                  <a:lnTo>
                    <a:pt x="2867865" y="47255"/>
                  </a:lnTo>
                  <a:lnTo>
                    <a:pt x="2867968" y="47449"/>
                  </a:lnTo>
                  <a:lnTo>
                    <a:pt x="2868381" y="48030"/>
                  </a:lnTo>
                  <a:lnTo>
                    <a:pt x="2869616" y="46675"/>
                  </a:lnTo>
                  <a:lnTo>
                    <a:pt x="2869719" y="46288"/>
                  </a:lnTo>
                  <a:lnTo>
                    <a:pt x="2871265" y="38541"/>
                  </a:lnTo>
                  <a:lnTo>
                    <a:pt x="2871368" y="37766"/>
                  </a:lnTo>
                  <a:lnTo>
                    <a:pt x="2873016" y="25371"/>
                  </a:lnTo>
                  <a:lnTo>
                    <a:pt x="2873119" y="24597"/>
                  </a:lnTo>
                  <a:lnTo>
                    <a:pt x="2874768" y="12202"/>
                  </a:lnTo>
                  <a:lnTo>
                    <a:pt x="2874870" y="11427"/>
                  </a:lnTo>
                  <a:lnTo>
                    <a:pt x="2876519" y="2422"/>
                  </a:lnTo>
                  <a:lnTo>
                    <a:pt x="2876621" y="2034"/>
                  </a:lnTo>
                  <a:lnTo>
                    <a:pt x="2877755" y="0"/>
                  </a:lnTo>
                  <a:lnTo>
                    <a:pt x="2878270" y="193"/>
                  </a:lnTo>
                  <a:lnTo>
                    <a:pt x="2881772" y="16269"/>
                  </a:lnTo>
                  <a:lnTo>
                    <a:pt x="2883421" y="25371"/>
                  </a:lnTo>
                  <a:lnTo>
                    <a:pt x="2883524" y="25952"/>
                  </a:lnTo>
                  <a:lnTo>
                    <a:pt x="2885172" y="32730"/>
                  </a:lnTo>
                  <a:lnTo>
                    <a:pt x="2885276" y="32924"/>
                  </a:lnTo>
                  <a:lnTo>
                    <a:pt x="2885894" y="33893"/>
                  </a:lnTo>
                  <a:lnTo>
                    <a:pt x="2886924" y="33505"/>
                  </a:lnTo>
                  <a:lnTo>
                    <a:pt x="2890426" y="18593"/>
                  </a:lnTo>
                  <a:lnTo>
                    <a:pt x="2892075" y="9975"/>
                  </a:lnTo>
                  <a:lnTo>
                    <a:pt x="2892179" y="9491"/>
                  </a:lnTo>
                  <a:lnTo>
                    <a:pt x="2893826" y="4552"/>
                  </a:lnTo>
                  <a:lnTo>
                    <a:pt x="2893930" y="4358"/>
                  </a:lnTo>
                  <a:lnTo>
                    <a:pt x="2894445" y="3971"/>
                  </a:lnTo>
                  <a:lnTo>
                    <a:pt x="2895577" y="4746"/>
                  </a:lnTo>
                  <a:lnTo>
                    <a:pt x="2895681" y="4939"/>
                  </a:lnTo>
                  <a:lnTo>
                    <a:pt x="2897330" y="9975"/>
                  </a:lnTo>
                  <a:lnTo>
                    <a:pt x="2897432" y="10361"/>
                  </a:lnTo>
                  <a:lnTo>
                    <a:pt x="2898977" y="17044"/>
                  </a:lnTo>
                  <a:lnTo>
                    <a:pt x="2899081" y="17431"/>
                  </a:lnTo>
                  <a:lnTo>
                    <a:pt x="2902790" y="28664"/>
                  </a:lnTo>
                  <a:lnTo>
                    <a:pt x="2904232" y="28082"/>
                  </a:lnTo>
                  <a:lnTo>
                    <a:pt x="2904335" y="27888"/>
                  </a:lnTo>
                  <a:lnTo>
                    <a:pt x="2905983" y="23434"/>
                  </a:lnTo>
                  <a:lnTo>
                    <a:pt x="2906086" y="23047"/>
                  </a:lnTo>
                  <a:lnTo>
                    <a:pt x="2907632" y="17238"/>
                  </a:lnTo>
                  <a:lnTo>
                    <a:pt x="2907734" y="16850"/>
                  </a:lnTo>
                  <a:lnTo>
                    <a:pt x="2909383" y="11039"/>
                  </a:lnTo>
                  <a:lnTo>
                    <a:pt x="2909486" y="10749"/>
                  </a:lnTo>
                  <a:lnTo>
                    <a:pt x="2911134" y="7650"/>
                  </a:lnTo>
                  <a:lnTo>
                    <a:pt x="2911443" y="7457"/>
                  </a:lnTo>
                  <a:lnTo>
                    <a:pt x="2916388" y="18011"/>
                  </a:lnTo>
                  <a:lnTo>
                    <a:pt x="2918037" y="22659"/>
                  </a:lnTo>
                  <a:lnTo>
                    <a:pt x="2918139" y="22853"/>
                  </a:lnTo>
                  <a:lnTo>
                    <a:pt x="2919273" y="24789"/>
                  </a:lnTo>
                  <a:lnTo>
                    <a:pt x="2919788" y="24789"/>
                  </a:lnTo>
                  <a:lnTo>
                    <a:pt x="2921539" y="23628"/>
                  </a:lnTo>
                  <a:lnTo>
                    <a:pt x="2921642" y="23434"/>
                  </a:lnTo>
                  <a:lnTo>
                    <a:pt x="2923290" y="20141"/>
                  </a:lnTo>
                  <a:lnTo>
                    <a:pt x="2923394" y="19949"/>
                  </a:lnTo>
                  <a:lnTo>
                    <a:pt x="2928030" y="9491"/>
                  </a:lnTo>
                  <a:lnTo>
                    <a:pt x="2928441" y="9491"/>
                  </a:lnTo>
                  <a:lnTo>
                    <a:pt x="2930193" y="10942"/>
                  </a:lnTo>
                  <a:lnTo>
                    <a:pt x="2930297" y="11136"/>
                  </a:lnTo>
                  <a:lnTo>
                    <a:pt x="2931944" y="14429"/>
                  </a:lnTo>
                  <a:lnTo>
                    <a:pt x="2932048" y="14720"/>
                  </a:lnTo>
                  <a:lnTo>
                    <a:pt x="2933696" y="18205"/>
                  </a:lnTo>
                  <a:lnTo>
                    <a:pt x="2933799" y="18399"/>
                  </a:lnTo>
                  <a:lnTo>
                    <a:pt x="2935344" y="21110"/>
                  </a:lnTo>
                  <a:lnTo>
                    <a:pt x="2935448" y="21304"/>
                  </a:lnTo>
                  <a:lnTo>
                    <a:pt x="2936066" y="22465"/>
                  </a:lnTo>
                  <a:lnTo>
                    <a:pt x="2937095" y="22465"/>
                  </a:lnTo>
                  <a:lnTo>
                    <a:pt x="2938848" y="21692"/>
                  </a:lnTo>
                  <a:lnTo>
                    <a:pt x="2938950" y="21498"/>
                  </a:lnTo>
                  <a:lnTo>
                    <a:pt x="2940599" y="18205"/>
                  </a:lnTo>
                  <a:lnTo>
                    <a:pt x="2940701" y="18011"/>
                  </a:lnTo>
                  <a:lnTo>
                    <a:pt x="2942350" y="15009"/>
                  </a:lnTo>
                  <a:lnTo>
                    <a:pt x="2942453" y="14815"/>
                  </a:lnTo>
                  <a:lnTo>
                    <a:pt x="2943997" y="12396"/>
                  </a:lnTo>
                  <a:lnTo>
                    <a:pt x="2944926" y="11621"/>
                  </a:lnTo>
                  <a:lnTo>
                    <a:pt x="2945750" y="11621"/>
                  </a:lnTo>
                  <a:lnTo>
                    <a:pt x="2947501" y="12782"/>
                  </a:lnTo>
                  <a:lnTo>
                    <a:pt x="2949148" y="15300"/>
                  </a:lnTo>
                  <a:lnTo>
                    <a:pt x="2949355" y="15493"/>
                  </a:lnTo>
                  <a:lnTo>
                    <a:pt x="2951004" y="18593"/>
                  </a:lnTo>
                  <a:lnTo>
                    <a:pt x="2951106" y="18786"/>
                  </a:lnTo>
                  <a:lnTo>
                    <a:pt x="2952137" y="20723"/>
                  </a:lnTo>
                  <a:lnTo>
                    <a:pt x="2952652" y="20723"/>
                  </a:lnTo>
                  <a:lnTo>
                    <a:pt x="2954403" y="20723"/>
                  </a:lnTo>
                  <a:lnTo>
                    <a:pt x="2956155" y="19174"/>
                  </a:lnTo>
                  <a:lnTo>
                    <a:pt x="2956257" y="18980"/>
                  </a:lnTo>
                  <a:lnTo>
                    <a:pt x="2957906" y="15881"/>
                  </a:lnTo>
                  <a:lnTo>
                    <a:pt x="2958008" y="15687"/>
                  </a:lnTo>
                  <a:lnTo>
                    <a:pt x="2959657" y="13848"/>
                  </a:lnTo>
                  <a:lnTo>
                    <a:pt x="2960688" y="12976"/>
                  </a:lnTo>
                  <a:lnTo>
                    <a:pt x="2961306" y="12976"/>
                  </a:lnTo>
                  <a:lnTo>
                    <a:pt x="2963057" y="13363"/>
                  </a:lnTo>
                  <a:lnTo>
                    <a:pt x="2964808" y="15106"/>
                  </a:lnTo>
                  <a:lnTo>
                    <a:pt x="2966559" y="18011"/>
                  </a:lnTo>
                  <a:lnTo>
                    <a:pt x="2966662" y="18205"/>
                  </a:lnTo>
                  <a:lnTo>
                    <a:pt x="2966972" y="18786"/>
                  </a:lnTo>
                  <a:lnTo>
                    <a:pt x="2971813" y="18786"/>
                  </a:lnTo>
                  <a:lnTo>
                    <a:pt x="2973462" y="17431"/>
                  </a:lnTo>
                  <a:lnTo>
                    <a:pt x="2973564" y="17238"/>
                  </a:lnTo>
                  <a:lnTo>
                    <a:pt x="2975110" y="14720"/>
                  </a:lnTo>
                  <a:lnTo>
                    <a:pt x="2975316" y="14623"/>
                  </a:lnTo>
                  <a:lnTo>
                    <a:pt x="2976450" y="13557"/>
                  </a:lnTo>
                  <a:lnTo>
                    <a:pt x="2976964" y="13557"/>
                  </a:lnTo>
                  <a:lnTo>
                    <a:pt x="2978715" y="13557"/>
                  </a:lnTo>
                  <a:lnTo>
                    <a:pt x="2980364" y="14914"/>
                  </a:lnTo>
                  <a:lnTo>
                    <a:pt x="2981806" y="17238"/>
                  </a:lnTo>
                  <a:lnTo>
                    <a:pt x="2982115" y="17238"/>
                  </a:lnTo>
                  <a:lnTo>
                    <a:pt x="2996126" y="17238"/>
                  </a:lnTo>
                  <a:lnTo>
                    <a:pt x="2997775" y="15881"/>
                  </a:lnTo>
                  <a:lnTo>
                    <a:pt x="2997878" y="15687"/>
                  </a:lnTo>
                  <a:lnTo>
                    <a:pt x="2999424" y="14042"/>
                  </a:lnTo>
                  <a:lnTo>
                    <a:pt x="2999733" y="13751"/>
                  </a:lnTo>
                  <a:lnTo>
                    <a:pt x="3001175" y="13751"/>
                  </a:lnTo>
                  <a:lnTo>
                    <a:pt x="3002926" y="14138"/>
                  </a:lnTo>
                  <a:lnTo>
                    <a:pt x="3004162" y="15300"/>
                  </a:lnTo>
                  <a:lnTo>
                    <a:pt x="3004677" y="15300"/>
                  </a:lnTo>
                  <a:lnTo>
                    <a:pt x="3005913" y="16656"/>
                  </a:lnTo>
                  <a:lnTo>
                    <a:pt x="3035893" y="16656"/>
                  </a:lnTo>
                  <a:lnTo>
                    <a:pt x="3036923" y="15687"/>
                  </a:lnTo>
                  <a:lnTo>
                    <a:pt x="3074011" y="15687"/>
                  </a:lnTo>
                  <a:lnTo>
                    <a:pt x="3075350" y="16269"/>
                  </a:lnTo>
                  <a:lnTo>
                    <a:pt x="3119032" y="16269"/>
                  </a:lnTo>
                  <a:lnTo>
                    <a:pt x="3119752" y="15687"/>
                  </a:lnTo>
                  <a:lnTo>
                    <a:pt x="3311269" y="15687"/>
                  </a:lnTo>
                  <a:lnTo>
                    <a:pt x="3311784" y="15493"/>
                  </a:lnTo>
                  <a:lnTo>
                    <a:pt x="3413466" y="15493"/>
                  </a:lnTo>
                  <a:lnTo>
                    <a:pt x="3415114" y="14526"/>
                  </a:lnTo>
                  <a:lnTo>
                    <a:pt x="3416762" y="12976"/>
                  </a:lnTo>
                  <a:lnTo>
                    <a:pt x="3416968" y="12976"/>
                  </a:lnTo>
                  <a:lnTo>
                    <a:pt x="3418514" y="12976"/>
                  </a:lnTo>
                  <a:lnTo>
                    <a:pt x="3420265" y="13557"/>
                  </a:lnTo>
                  <a:lnTo>
                    <a:pt x="3422017" y="15203"/>
                  </a:lnTo>
                  <a:lnTo>
                    <a:pt x="3422119" y="15300"/>
                  </a:lnTo>
                  <a:lnTo>
                    <a:pt x="3430773" y="15300"/>
                  </a:lnTo>
                  <a:lnTo>
                    <a:pt x="3431082" y="15881"/>
                  </a:lnTo>
                  <a:lnTo>
                    <a:pt x="3461988" y="15881"/>
                  </a:lnTo>
                  <a:lnTo>
                    <a:pt x="3463533" y="14914"/>
                  </a:lnTo>
                  <a:lnTo>
                    <a:pt x="3465284" y="13266"/>
                  </a:lnTo>
                  <a:lnTo>
                    <a:pt x="3465595" y="12976"/>
                  </a:lnTo>
                  <a:lnTo>
                    <a:pt x="3467037" y="12976"/>
                  </a:lnTo>
                  <a:lnTo>
                    <a:pt x="3468788" y="13266"/>
                  </a:lnTo>
                  <a:lnTo>
                    <a:pt x="3470539" y="14914"/>
                  </a:lnTo>
                  <a:lnTo>
                    <a:pt x="3470951" y="15300"/>
                  </a:lnTo>
                  <a:lnTo>
                    <a:pt x="3482695" y="15300"/>
                  </a:lnTo>
                  <a:lnTo>
                    <a:pt x="3483211" y="15687"/>
                  </a:lnTo>
                  <a:lnTo>
                    <a:pt x="3532971" y="15687"/>
                  </a:lnTo>
                  <a:lnTo>
                    <a:pt x="3534618" y="15493"/>
                  </a:lnTo>
                  <a:lnTo>
                    <a:pt x="3534722" y="15203"/>
                  </a:lnTo>
                  <a:lnTo>
                    <a:pt x="3536369" y="13751"/>
                  </a:lnTo>
                  <a:lnTo>
                    <a:pt x="3537194" y="12976"/>
                  </a:lnTo>
                  <a:lnTo>
                    <a:pt x="3538018" y="12976"/>
                  </a:lnTo>
                  <a:lnTo>
                    <a:pt x="3539769" y="12976"/>
                  </a:lnTo>
                  <a:lnTo>
                    <a:pt x="3541520" y="14332"/>
                  </a:lnTo>
                  <a:lnTo>
                    <a:pt x="3542551" y="15300"/>
                  </a:lnTo>
                  <a:lnTo>
                    <a:pt x="3543272" y="15300"/>
                  </a:lnTo>
                  <a:lnTo>
                    <a:pt x="3558931" y="15300"/>
                  </a:lnTo>
                  <a:lnTo>
                    <a:pt x="3559240" y="15687"/>
                  </a:lnTo>
                  <a:lnTo>
                    <a:pt x="3605600" y="15687"/>
                  </a:lnTo>
                  <a:lnTo>
                    <a:pt x="3605703" y="15493"/>
                  </a:lnTo>
                  <a:lnTo>
                    <a:pt x="3607352" y="13848"/>
                  </a:lnTo>
                  <a:lnTo>
                    <a:pt x="3608381" y="12879"/>
                  </a:lnTo>
                  <a:lnTo>
                    <a:pt x="3609103" y="12879"/>
                  </a:lnTo>
                  <a:lnTo>
                    <a:pt x="3610751" y="12879"/>
                  </a:lnTo>
                  <a:lnTo>
                    <a:pt x="3612503" y="14235"/>
                  </a:lnTo>
                  <a:lnTo>
                    <a:pt x="3613636" y="15300"/>
                  </a:lnTo>
                  <a:lnTo>
                    <a:pt x="3614254" y="15300"/>
                  </a:lnTo>
                  <a:lnTo>
                    <a:pt x="3614356" y="15300"/>
                  </a:lnTo>
                  <a:lnTo>
                    <a:pt x="3640318" y="15300"/>
                  </a:lnTo>
                  <a:lnTo>
                    <a:pt x="3641143" y="15493"/>
                  </a:lnTo>
                  <a:lnTo>
                    <a:pt x="3742515" y="15493"/>
                  </a:lnTo>
                  <a:lnTo>
                    <a:pt x="3744164" y="15009"/>
                  </a:lnTo>
                  <a:lnTo>
                    <a:pt x="3745915" y="13363"/>
                  </a:lnTo>
                  <a:lnTo>
                    <a:pt x="3746430" y="12879"/>
                  </a:lnTo>
                  <a:lnTo>
                    <a:pt x="3747564" y="12879"/>
                  </a:lnTo>
                  <a:lnTo>
                    <a:pt x="3749315" y="12879"/>
                  </a:lnTo>
                  <a:lnTo>
                    <a:pt x="3751066" y="14526"/>
                  </a:lnTo>
                  <a:lnTo>
                    <a:pt x="3751890" y="15300"/>
                  </a:lnTo>
                  <a:lnTo>
                    <a:pt x="3825653" y="15300"/>
                  </a:lnTo>
                  <a:lnTo>
                    <a:pt x="3826889" y="15493"/>
                  </a:lnTo>
                  <a:lnTo>
                    <a:pt x="3913943" y="15493"/>
                  </a:lnTo>
                  <a:lnTo>
                    <a:pt x="3915590" y="14138"/>
                  </a:lnTo>
                  <a:lnTo>
                    <a:pt x="3917032" y="12782"/>
                  </a:lnTo>
                  <a:lnTo>
                    <a:pt x="3917341" y="12782"/>
                  </a:lnTo>
                  <a:lnTo>
                    <a:pt x="3919094" y="12782"/>
                  </a:lnTo>
                  <a:lnTo>
                    <a:pt x="3920741" y="13654"/>
                  </a:lnTo>
                  <a:lnTo>
                    <a:pt x="3922493" y="15300"/>
                  </a:lnTo>
                  <a:lnTo>
                    <a:pt x="3922596" y="15300"/>
                  </a:lnTo>
                  <a:lnTo>
                    <a:pt x="4062911" y="15300"/>
                  </a:lnTo>
                  <a:lnTo>
                    <a:pt x="4064147" y="15687"/>
                  </a:lnTo>
                  <a:lnTo>
                    <a:pt x="4104429" y="15687"/>
                  </a:lnTo>
                  <a:lnTo>
                    <a:pt x="4106076" y="14623"/>
                  </a:lnTo>
                  <a:lnTo>
                    <a:pt x="4107829" y="12976"/>
                  </a:lnTo>
                  <a:lnTo>
                    <a:pt x="4108034" y="12782"/>
                  </a:lnTo>
                  <a:lnTo>
                    <a:pt x="4109580" y="12782"/>
                  </a:lnTo>
                  <a:lnTo>
                    <a:pt x="4111331" y="13363"/>
                  </a:lnTo>
                  <a:lnTo>
                    <a:pt x="4112980" y="14914"/>
                  </a:lnTo>
                  <a:lnTo>
                    <a:pt x="4113392" y="15300"/>
                  </a:lnTo>
                  <a:lnTo>
                    <a:pt x="7730878" y="15300"/>
                  </a:lnTo>
                </a:path>
              </a:pathLst>
            </a:custGeom>
            <a:ln w="6921">
              <a:solidFill>
                <a:srgbClr val="000000"/>
              </a:solidFill>
              <a:prstDash val="lgDash"/>
            </a:ln>
          </p:spPr>
          <p:txBody>
            <a:bodyPr wrap="square" lIns="0" tIns="0" rIns="0" bIns="0" rtlCol="0"/>
            <a:lstStyle/>
            <a:p>
              <a:endParaRPr smtClean="0">
                <a:solidFill>
                  <a:prstClr val="black"/>
                </a:solidFill>
              </a:endParaRPr>
            </a:p>
          </p:txBody>
        </p:sp>
        <p:sp>
          <p:nvSpPr>
            <p:cNvPr id="41" name="object 41"/>
            <p:cNvSpPr/>
            <p:nvPr/>
          </p:nvSpPr>
          <p:spPr>
            <a:xfrm>
              <a:off x="1176481" y="4115916"/>
              <a:ext cx="7731125" cy="3778250"/>
            </a:xfrm>
            <a:custGeom>
              <a:avLst/>
              <a:gdLst/>
              <a:ahLst/>
              <a:cxnLst/>
              <a:rect l="l" t="t" r="r" b="b"/>
              <a:pathLst>
                <a:path w="7731125" h="3778250">
                  <a:moveTo>
                    <a:pt x="0" y="3476716"/>
                  </a:moveTo>
                  <a:lnTo>
                    <a:pt x="25769" y="3478351"/>
                  </a:lnTo>
                  <a:lnTo>
                    <a:pt x="51538" y="3333465"/>
                  </a:lnTo>
                  <a:lnTo>
                    <a:pt x="77308" y="3408804"/>
                  </a:lnTo>
                  <a:lnTo>
                    <a:pt x="103077" y="3483046"/>
                  </a:lnTo>
                  <a:lnTo>
                    <a:pt x="128847" y="3412077"/>
                  </a:lnTo>
                  <a:lnTo>
                    <a:pt x="154616" y="3558914"/>
                  </a:lnTo>
                  <a:lnTo>
                    <a:pt x="180386" y="3509977"/>
                  </a:lnTo>
                  <a:lnTo>
                    <a:pt x="206155" y="3582542"/>
                  </a:lnTo>
                  <a:lnTo>
                    <a:pt x="231925" y="3437412"/>
                  </a:lnTo>
                  <a:lnTo>
                    <a:pt x="257694" y="3509977"/>
                  </a:lnTo>
                  <a:lnTo>
                    <a:pt x="283463" y="3582542"/>
                  </a:lnTo>
                  <a:lnTo>
                    <a:pt x="309233" y="3582542"/>
                  </a:lnTo>
                  <a:lnTo>
                    <a:pt x="335002" y="3582542"/>
                  </a:lnTo>
                  <a:lnTo>
                    <a:pt x="360772" y="3509977"/>
                  </a:lnTo>
                  <a:lnTo>
                    <a:pt x="386541" y="3631781"/>
                  </a:lnTo>
                  <a:lnTo>
                    <a:pt x="412311" y="3631781"/>
                  </a:lnTo>
                  <a:lnTo>
                    <a:pt x="438080" y="3631781"/>
                  </a:lnTo>
                  <a:lnTo>
                    <a:pt x="463850" y="3631781"/>
                  </a:lnTo>
                  <a:lnTo>
                    <a:pt x="489619" y="3582542"/>
                  </a:lnTo>
                  <a:lnTo>
                    <a:pt x="515389" y="3631781"/>
                  </a:lnTo>
                  <a:lnTo>
                    <a:pt x="541158" y="3603904"/>
                  </a:lnTo>
                  <a:lnTo>
                    <a:pt x="566927" y="3603904"/>
                  </a:lnTo>
                  <a:lnTo>
                    <a:pt x="592697" y="3482027"/>
                  </a:lnTo>
                  <a:lnTo>
                    <a:pt x="618466" y="3603904"/>
                  </a:lnTo>
                  <a:lnTo>
                    <a:pt x="644236" y="3554635"/>
                  </a:lnTo>
                  <a:lnTo>
                    <a:pt x="670005" y="3615571"/>
                  </a:lnTo>
                  <a:lnTo>
                    <a:pt x="695775" y="3676510"/>
                  </a:lnTo>
                  <a:lnTo>
                    <a:pt x="721544" y="3676510"/>
                  </a:lnTo>
                  <a:lnTo>
                    <a:pt x="747314" y="3749118"/>
                  </a:lnTo>
                  <a:lnTo>
                    <a:pt x="773083" y="3603904"/>
                  </a:lnTo>
                  <a:lnTo>
                    <a:pt x="798853" y="3603904"/>
                  </a:lnTo>
                  <a:lnTo>
                    <a:pt x="824622" y="3676510"/>
                  </a:lnTo>
                  <a:lnTo>
                    <a:pt x="850391" y="3749118"/>
                  </a:lnTo>
                  <a:lnTo>
                    <a:pt x="876161" y="3704345"/>
                  </a:lnTo>
                  <a:lnTo>
                    <a:pt x="901930" y="3704953"/>
                  </a:lnTo>
                  <a:lnTo>
                    <a:pt x="927700" y="3777924"/>
                  </a:lnTo>
                  <a:lnTo>
                    <a:pt x="953469" y="3705767"/>
                  </a:lnTo>
                  <a:lnTo>
                    <a:pt x="979239" y="3706374"/>
                  </a:lnTo>
                  <a:lnTo>
                    <a:pt x="1005008" y="3706781"/>
                  </a:lnTo>
                  <a:lnTo>
                    <a:pt x="1030778" y="3707390"/>
                  </a:lnTo>
                  <a:lnTo>
                    <a:pt x="1056547" y="3586001"/>
                  </a:lnTo>
                  <a:lnTo>
                    <a:pt x="1082317" y="3635847"/>
                  </a:lnTo>
                  <a:lnTo>
                    <a:pt x="1108086" y="3587019"/>
                  </a:lnTo>
                  <a:lnTo>
                    <a:pt x="1133855" y="3636863"/>
                  </a:lnTo>
                  <a:lnTo>
                    <a:pt x="1159625" y="3576375"/>
                  </a:lnTo>
                  <a:lnTo>
                    <a:pt x="1185394" y="3516093"/>
                  </a:lnTo>
                  <a:lnTo>
                    <a:pt x="1211164" y="3638288"/>
                  </a:lnTo>
                  <a:lnTo>
                    <a:pt x="1236933" y="3517112"/>
                  </a:lnTo>
                  <a:lnTo>
                    <a:pt x="1262703" y="3517519"/>
                  </a:lnTo>
                  <a:lnTo>
                    <a:pt x="1288472" y="3518131"/>
                  </a:lnTo>
                  <a:lnTo>
                    <a:pt x="1314242" y="3591090"/>
                  </a:lnTo>
                  <a:lnTo>
                    <a:pt x="1340011" y="3591699"/>
                  </a:lnTo>
                  <a:lnTo>
                    <a:pt x="1365780" y="3519557"/>
                  </a:lnTo>
                  <a:lnTo>
                    <a:pt x="1391550" y="3520168"/>
                  </a:lnTo>
                  <a:lnTo>
                    <a:pt x="1417319" y="3593125"/>
                  </a:lnTo>
                  <a:lnTo>
                    <a:pt x="1443089" y="3521187"/>
                  </a:lnTo>
                  <a:lnTo>
                    <a:pt x="1468858" y="3521594"/>
                  </a:lnTo>
                  <a:lnTo>
                    <a:pt x="1494628" y="3594751"/>
                  </a:lnTo>
                  <a:lnTo>
                    <a:pt x="1520397" y="3522613"/>
                  </a:lnTo>
                  <a:lnTo>
                    <a:pt x="1546167" y="3595770"/>
                  </a:lnTo>
                  <a:lnTo>
                    <a:pt x="1571936" y="3451090"/>
                  </a:lnTo>
                  <a:lnTo>
                    <a:pt x="1597706" y="3524243"/>
                  </a:lnTo>
                  <a:lnTo>
                    <a:pt x="1623475" y="3524650"/>
                  </a:lnTo>
                  <a:lnTo>
                    <a:pt x="1649244" y="3525262"/>
                  </a:lnTo>
                  <a:lnTo>
                    <a:pt x="1675014" y="3525673"/>
                  </a:lnTo>
                  <a:lnTo>
                    <a:pt x="1700783" y="3526281"/>
                  </a:lnTo>
                  <a:lnTo>
                    <a:pt x="1726553" y="3526692"/>
                  </a:lnTo>
                  <a:lnTo>
                    <a:pt x="1752322" y="3599836"/>
                  </a:lnTo>
                  <a:lnTo>
                    <a:pt x="1778092" y="3600247"/>
                  </a:lnTo>
                  <a:lnTo>
                    <a:pt x="1803861" y="3600654"/>
                  </a:lnTo>
                  <a:lnTo>
                    <a:pt x="1829631" y="3601262"/>
                  </a:lnTo>
                  <a:lnTo>
                    <a:pt x="1855400" y="3601669"/>
                  </a:lnTo>
                  <a:lnTo>
                    <a:pt x="1881170" y="3602281"/>
                  </a:lnTo>
                  <a:lnTo>
                    <a:pt x="1906939" y="3530154"/>
                  </a:lnTo>
                  <a:lnTo>
                    <a:pt x="1932708" y="3530763"/>
                  </a:lnTo>
                  <a:lnTo>
                    <a:pt x="1958478" y="3603702"/>
                  </a:lnTo>
                  <a:lnTo>
                    <a:pt x="1984247" y="3604314"/>
                  </a:lnTo>
                  <a:lnTo>
                    <a:pt x="2010017" y="3604721"/>
                  </a:lnTo>
                  <a:lnTo>
                    <a:pt x="2035786" y="2186409"/>
                  </a:lnTo>
                  <a:lnTo>
                    <a:pt x="2061556" y="2036713"/>
                  </a:lnTo>
                  <a:lnTo>
                    <a:pt x="2087325" y="1890113"/>
                  </a:lnTo>
                  <a:lnTo>
                    <a:pt x="2113095" y="1815959"/>
                  </a:lnTo>
                  <a:lnTo>
                    <a:pt x="2138864" y="1722363"/>
                  </a:lnTo>
                  <a:lnTo>
                    <a:pt x="2164634" y="1581661"/>
                  </a:lnTo>
                  <a:lnTo>
                    <a:pt x="2190403" y="1562394"/>
                  </a:lnTo>
                  <a:lnTo>
                    <a:pt x="2216172" y="1616329"/>
                  </a:lnTo>
                  <a:lnTo>
                    <a:pt x="2241942" y="1327619"/>
                  </a:lnTo>
                  <a:lnTo>
                    <a:pt x="2267711" y="1308230"/>
                  </a:lnTo>
                  <a:lnTo>
                    <a:pt x="2293481" y="1346522"/>
                  </a:lnTo>
                  <a:lnTo>
                    <a:pt x="2319250" y="1213350"/>
                  </a:lnTo>
                  <a:lnTo>
                    <a:pt x="2345020" y="1129873"/>
                  </a:lnTo>
                  <a:lnTo>
                    <a:pt x="2370789" y="1119699"/>
                  </a:lnTo>
                  <a:lnTo>
                    <a:pt x="2396559" y="1109520"/>
                  </a:lnTo>
                  <a:lnTo>
                    <a:pt x="2422328" y="1050864"/>
                  </a:lnTo>
                  <a:lnTo>
                    <a:pt x="2448097" y="1040666"/>
                  </a:lnTo>
                  <a:lnTo>
                    <a:pt x="2473867" y="955756"/>
                  </a:lnTo>
                  <a:lnTo>
                    <a:pt x="2499636" y="940318"/>
                  </a:lnTo>
                  <a:lnTo>
                    <a:pt x="2525406" y="777982"/>
                  </a:lnTo>
                  <a:lnTo>
                    <a:pt x="2551175" y="762473"/>
                  </a:lnTo>
                  <a:lnTo>
                    <a:pt x="2576945" y="820442"/>
                  </a:lnTo>
                  <a:lnTo>
                    <a:pt x="2602714" y="731431"/>
                  </a:lnTo>
                  <a:lnTo>
                    <a:pt x="2628484" y="797512"/>
                  </a:lnTo>
                  <a:lnTo>
                    <a:pt x="2654253" y="666436"/>
                  </a:lnTo>
                  <a:lnTo>
                    <a:pt x="2680023" y="658983"/>
                  </a:lnTo>
                  <a:lnTo>
                    <a:pt x="2705792" y="651531"/>
                  </a:lnTo>
                  <a:lnTo>
                    <a:pt x="2731561" y="636618"/>
                  </a:lnTo>
                  <a:lnTo>
                    <a:pt x="2757331" y="621698"/>
                  </a:lnTo>
                  <a:lnTo>
                    <a:pt x="2783100" y="533368"/>
                  </a:lnTo>
                  <a:lnTo>
                    <a:pt x="2808870" y="592047"/>
                  </a:lnTo>
                  <a:lnTo>
                    <a:pt x="2834639" y="503435"/>
                  </a:lnTo>
                  <a:lnTo>
                    <a:pt x="2860409" y="488456"/>
                  </a:lnTo>
                  <a:lnTo>
                    <a:pt x="2886178" y="399764"/>
                  </a:lnTo>
                  <a:lnTo>
                    <a:pt x="2911948" y="384963"/>
                  </a:lnTo>
                  <a:lnTo>
                    <a:pt x="2937717" y="369934"/>
                  </a:lnTo>
                  <a:lnTo>
                    <a:pt x="2963487" y="428670"/>
                  </a:lnTo>
                  <a:lnTo>
                    <a:pt x="2989256" y="339853"/>
                  </a:lnTo>
                  <a:lnTo>
                    <a:pt x="3015025" y="250978"/>
                  </a:lnTo>
                  <a:lnTo>
                    <a:pt x="3040795" y="309733"/>
                  </a:lnTo>
                  <a:lnTo>
                    <a:pt x="3066564" y="179787"/>
                  </a:lnTo>
                  <a:lnTo>
                    <a:pt x="3092334" y="297544"/>
                  </a:lnTo>
                  <a:lnTo>
                    <a:pt x="3118103" y="217469"/>
                  </a:lnTo>
                  <a:lnTo>
                    <a:pt x="3143873" y="211247"/>
                  </a:lnTo>
                  <a:lnTo>
                    <a:pt x="3169642" y="205027"/>
                  </a:lnTo>
                  <a:lnTo>
                    <a:pt x="3195412" y="148661"/>
                  </a:lnTo>
                  <a:lnTo>
                    <a:pt x="3221181" y="204458"/>
                  </a:lnTo>
                  <a:lnTo>
                    <a:pt x="3246951" y="260269"/>
                  </a:lnTo>
                  <a:lnTo>
                    <a:pt x="3272720" y="129968"/>
                  </a:lnTo>
                  <a:lnTo>
                    <a:pt x="3298489" y="173901"/>
                  </a:lnTo>
                  <a:lnTo>
                    <a:pt x="3324259" y="117496"/>
                  </a:lnTo>
                  <a:lnTo>
                    <a:pt x="3350028" y="111480"/>
                  </a:lnTo>
                  <a:lnTo>
                    <a:pt x="3375798" y="97664"/>
                  </a:lnTo>
                  <a:lnTo>
                    <a:pt x="3401567" y="84065"/>
                  </a:lnTo>
                  <a:lnTo>
                    <a:pt x="3427337" y="70229"/>
                  </a:lnTo>
                  <a:lnTo>
                    <a:pt x="3453106" y="56613"/>
                  </a:lnTo>
                  <a:lnTo>
                    <a:pt x="3478876" y="51923"/>
                  </a:lnTo>
                  <a:lnTo>
                    <a:pt x="3504645" y="47236"/>
                  </a:lnTo>
                  <a:lnTo>
                    <a:pt x="3530414" y="42541"/>
                  </a:lnTo>
                  <a:lnTo>
                    <a:pt x="3556184" y="88104"/>
                  </a:lnTo>
                  <a:lnTo>
                    <a:pt x="3581953" y="33381"/>
                  </a:lnTo>
                  <a:lnTo>
                    <a:pt x="3607723" y="78952"/>
                  </a:lnTo>
                  <a:lnTo>
                    <a:pt x="3633492" y="74261"/>
                  </a:lnTo>
                  <a:lnTo>
                    <a:pt x="3659262" y="19297"/>
                  </a:lnTo>
                  <a:lnTo>
                    <a:pt x="3685031" y="65099"/>
                  </a:lnTo>
                  <a:lnTo>
                    <a:pt x="3710801" y="10129"/>
                  </a:lnTo>
                  <a:lnTo>
                    <a:pt x="3736570" y="55715"/>
                  </a:lnTo>
                  <a:lnTo>
                    <a:pt x="3762340" y="51020"/>
                  </a:lnTo>
                  <a:lnTo>
                    <a:pt x="3788109" y="120668"/>
                  </a:lnTo>
                  <a:lnTo>
                    <a:pt x="3813878" y="41852"/>
                  </a:lnTo>
                  <a:lnTo>
                    <a:pt x="3839648" y="111287"/>
                  </a:lnTo>
                  <a:lnTo>
                    <a:pt x="3865417" y="106596"/>
                  </a:lnTo>
                  <a:lnTo>
                    <a:pt x="3891187" y="27985"/>
                  </a:lnTo>
                  <a:lnTo>
                    <a:pt x="3916956" y="23283"/>
                  </a:lnTo>
                  <a:lnTo>
                    <a:pt x="3942726" y="92745"/>
                  </a:lnTo>
                  <a:lnTo>
                    <a:pt x="3968495" y="88050"/>
                  </a:lnTo>
                  <a:lnTo>
                    <a:pt x="3994265" y="9405"/>
                  </a:lnTo>
                  <a:lnTo>
                    <a:pt x="4020034" y="78881"/>
                  </a:lnTo>
                  <a:lnTo>
                    <a:pt x="4045804" y="0"/>
                  </a:lnTo>
                  <a:lnTo>
                    <a:pt x="4071573" y="69489"/>
                  </a:lnTo>
                  <a:lnTo>
                    <a:pt x="4097342" y="65011"/>
                  </a:lnTo>
                  <a:lnTo>
                    <a:pt x="4123112" y="134519"/>
                  </a:lnTo>
                  <a:lnTo>
                    <a:pt x="4148881" y="129824"/>
                  </a:lnTo>
                  <a:lnTo>
                    <a:pt x="4174651" y="129824"/>
                  </a:lnTo>
                  <a:lnTo>
                    <a:pt x="4200420" y="55614"/>
                  </a:lnTo>
                  <a:lnTo>
                    <a:pt x="4226190" y="55614"/>
                  </a:lnTo>
                  <a:lnTo>
                    <a:pt x="4251959" y="55614"/>
                  </a:lnTo>
                  <a:lnTo>
                    <a:pt x="4277729" y="55614"/>
                  </a:lnTo>
                  <a:lnTo>
                    <a:pt x="4303498" y="129824"/>
                  </a:lnTo>
                  <a:lnTo>
                    <a:pt x="4329268" y="55614"/>
                  </a:lnTo>
                  <a:lnTo>
                    <a:pt x="4355037" y="129824"/>
                  </a:lnTo>
                  <a:lnTo>
                    <a:pt x="4380806" y="55614"/>
                  </a:lnTo>
                  <a:lnTo>
                    <a:pt x="4406576" y="129824"/>
                  </a:lnTo>
                  <a:lnTo>
                    <a:pt x="4432345" y="129824"/>
                  </a:lnTo>
                  <a:lnTo>
                    <a:pt x="4458115" y="55614"/>
                  </a:lnTo>
                  <a:lnTo>
                    <a:pt x="4483884" y="204039"/>
                  </a:lnTo>
                  <a:lnTo>
                    <a:pt x="4509654" y="129824"/>
                  </a:lnTo>
                  <a:lnTo>
                    <a:pt x="4535423" y="99187"/>
                  </a:lnTo>
                  <a:lnTo>
                    <a:pt x="4561193" y="98517"/>
                  </a:lnTo>
                  <a:lnTo>
                    <a:pt x="4586962" y="172103"/>
                  </a:lnTo>
                  <a:lnTo>
                    <a:pt x="4612731" y="97173"/>
                  </a:lnTo>
                  <a:lnTo>
                    <a:pt x="4638501" y="96501"/>
                  </a:lnTo>
                  <a:lnTo>
                    <a:pt x="4664270" y="170093"/>
                  </a:lnTo>
                  <a:lnTo>
                    <a:pt x="4690040" y="95157"/>
                  </a:lnTo>
                  <a:lnTo>
                    <a:pt x="4715809" y="168753"/>
                  </a:lnTo>
                  <a:lnTo>
                    <a:pt x="4741579" y="93813"/>
                  </a:lnTo>
                  <a:lnTo>
                    <a:pt x="4767348" y="167412"/>
                  </a:lnTo>
                  <a:lnTo>
                    <a:pt x="4793118" y="166742"/>
                  </a:lnTo>
                  <a:lnTo>
                    <a:pt x="4818887" y="216466"/>
                  </a:lnTo>
                  <a:lnTo>
                    <a:pt x="4844657" y="215798"/>
                  </a:lnTo>
                  <a:lnTo>
                    <a:pt x="4870426" y="164728"/>
                  </a:lnTo>
                  <a:lnTo>
                    <a:pt x="4896195" y="214459"/>
                  </a:lnTo>
                  <a:lnTo>
                    <a:pt x="4921965" y="163388"/>
                  </a:lnTo>
                  <a:lnTo>
                    <a:pt x="4947734" y="162718"/>
                  </a:lnTo>
                  <a:lnTo>
                    <a:pt x="4973504" y="212449"/>
                  </a:lnTo>
                  <a:lnTo>
                    <a:pt x="4999273" y="211779"/>
                  </a:lnTo>
                  <a:lnTo>
                    <a:pt x="5025043" y="211109"/>
                  </a:lnTo>
                  <a:lnTo>
                    <a:pt x="5050812" y="160033"/>
                  </a:lnTo>
                  <a:lnTo>
                    <a:pt x="5076582" y="209768"/>
                  </a:lnTo>
                  <a:lnTo>
                    <a:pt x="5102351" y="209098"/>
                  </a:lnTo>
                  <a:lnTo>
                    <a:pt x="5128121" y="158023"/>
                  </a:lnTo>
                  <a:lnTo>
                    <a:pt x="5153890" y="207534"/>
                  </a:lnTo>
                  <a:lnTo>
                    <a:pt x="5179659" y="206862"/>
                  </a:lnTo>
                  <a:lnTo>
                    <a:pt x="5205429" y="155784"/>
                  </a:lnTo>
                  <a:lnTo>
                    <a:pt x="5231198" y="205523"/>
                  </a:lnTo>
                  <a:lnTo>
                    <a:pt x="5256968" y="204853"/>
                  </a:lnTo>
                  <a:lnTo>
                    <a:pt x="5282737" y="278471"/>
                  </a:lnTo>
                  <a:lnTo>
                    <a:pt x="5308507" y="153104"/>
                  </a:lnTo>
                  <a:lnTo>
                    <a:pt x="5334276" y="202843"/>
                  </a:lnTo>
                  <a:lnTo>
                    <a:pt x="5360046" y="202173"/>
                  </a:lnTo>
                  <a:lnTo>
                    <a:pt x="5385815" y="201503"/>
                  </a:lnTo>
                  <a:lnTo>
                    <a:pt x="5411585" y="200832"/>
                  </a:lnTo>
                  <a:lnTo>
                    <a:pt x="5437354" y="200162"/>
                  </a:lnTo>
                  <a:lnTo>
                    <a:pt x="5463123" y="199492"/>
                  </a:lnTo>
                  <a:lnTo>
                    <a:pt x="5488893" y="207758"/>
                  </a:lnTo>
                  <a:lnTo>
                    <a:pt x="5514662" y="216020"/>
                  </a:lnTo>
                  <a:lnTo>
                    <a:pt x="5540432" y="224503"/>
                  </a:lnTo>
                  <a:lnTo>
                    <a:pt x="5566201" y="232761"/>
                  </a:lnTo>
                  <a:lnTo>
                    <a:pt x="5591971" y="315253"/>
                  </a:lnTo>
                  <a:lnTo>
                    <a:pt x="5617740" y="198908"/>
                  </a:lnTo>
                  <a:lnTo>
                    <a:pt x="5643510" y="207386"/>
                  </a:lnTo>
                  <a:lnTo>
                    <a:pt x="5669279" y="265991"/>
                  </a:lnTo>
                  <a:lnTo>
                    <a:pt x="5695049" y="223894"/>
                  </a:lnTo>
                  <a:lnTo>
                    <a:pt x="5720818" y="277355"/>
                  </a:lnTo>
                  <a:lnTo>
                    <a:pt x="5746587" y="280695"/>
                  </a:lnTo>
                  <a:lnTo>
                    <a:pt x="5772357" y="233706"/>
                  </a:lnTo>
                  <a:lnTo>
                    <a:pt x="5798126" y="236828"/>
                  </a:lnTo>
                  <a:lnTo>
                    <a:pt x="5823896" y="166010"/>
                  </a:lnTo>
                  <a:lnTo>
                    <a:pt x="5849665" y="243289"/>
                  </a:lnTo>
                  <a:lnTo>
                    <a:pt x="5875435" y="246631"/>
                  </a:lnTo>
                  <a:lnTo>
                    <a:pt x="5901204" y="249754"/>
                  </a:lnTo>
                  <a:lnTo>
                    <a:pt x="5926974" y="259774"/>
                  </a:lnTo>
                  <a:lnTo>
                    <a:pt x="5952743" y="269795"/>
                  </a:lnTo>
                  <a:lnTo>
                    <a:pt x="5978512" y="279808"/>
                  </a:lnTo>
                  <a:lnTo>
                    <a:pt x="6004282" y="141868"/>
                  </a:lnTo>
                  <a:lnTo>
                    <a:pt x="6030051" y="225979"/>
                  </a:lnTo>
                  <a:lnTo>
                    <a:pt x="6055821" y="227982"/>
                  </a:lnTo>
                  <a:lnTo>
                    <a:pt x="6081590" y="229983"/>
                  </a:lnTo>
                  <a:lnTo>
                    <a:pt x="6107360" y="157926"/>
                  </a:lnTo>
                  <a:lnTo>
                    <a:pt x="6133129" y="233993"/>
                  </a:lnTo>
                  <a:lnTo>
                    <a:pt x="6158899" y="235996"/>
                  </a:lnTo>
                  <a:lnTo>
                    <a:pt x="6184668" y="237997"/>
                  </a:lnTo>
                  <a:lnTo>
                    <a:pt x="6210438" y="165949"/>
                  </a:lnTo>
                  <a:lnTo>
                    <a:pt x="6236207" y="168179"/>
                  </a:lnTo>
                  <a:lnTo>
                    <a:pt x="6261976" y="244230"/>
                  </a:lnTo>
                  <a:lnTo>
                    <a:pt x="6287746" y="172188"/>
                  </a:lnTo>
                  <a:lnTo>
                    <a:pt x="6313515" y="174195"/>
                  </a:lnTo>
                  <a:lnTo>
                    <a:pt x="6339285" y="176201"/>
                  </a:lnTo>
                  <a:lnTo>
                    <a:pt x="6365054" y="182882"/>
                  </a:lnTo>
                  <a:lnTo>
                    <a:pt x="6390824" y="263357"/>
                  </a:lnTo>
                  <a:lnTo>
                    <a:pt x="6416593" y="122012"/>
                  </a:lnTo>
                  <a:lnTo>
                    <a:pt x="6442363" y="202475"/>
                  </a:lnTo>
                  <a:lnTo>
                    <a:pt x="6468132" y="135163"/>
                  </a:lnTo>
                  <a:lnTo>
                    <a:pt x="6493902" y="215822"/>
                  </a:lnTo>
                  <a:lnTo>
                    <a:pt x="6519671" y="148305"/>
                  </a:lnTo>
                  <a:lnTo>
                    <a:pt x="6545440" y="228942"/>
                  </a:lnTo>
                  <a:lnTo>
                    <a:pt x="6571210" y="161661"/>
                  </a:lnTo>
                  <a:lnTo>
                    <a:pt x="6596979" y="168118"/>
                  </a:lnTo>
                  <a:lnTo>
                    <a:pt x="6622749" y="322651"/>
                  </a:lnTo>
                  <a:lnTo>
                    <a:pt x="6648518" y="181241"/>
                  </a:lnTo>
                  <a:lnTo>
                    <a:pt x="6674288" y="269147"/>
                  </a:lnTo>
                  <a:lnTo>
                    <a:pt x="6700057" y="283127"/>
                  </a:lnTo>
                  <a:lnTo>
                    <a:pt x="6725827" y="223019"/>
                  </a:lnTo>
                  <a:lnTo>
                    <a:pt x="6751596" y="237002"/>
                  </a:lnTo>
                  <a:lnTo>
                    <a:pt x="6777366" y="250978"/>
                  </a:lnTo>
                  <a:lnTo>
                    <a:pt x="6803135" y="214648"/>
                  </a:lnTo>
                  <a:lnTo>
                    <a:pt x="6828904" y="227071"/>
                  </a:lnTo>
                  <a:lnTo>
                    <a:pt x="6854674" y="289321"/>
                  </a:lnTo>
                  <a:lnTo>
                    <a:pt x="6880443" y="251458"/>
                  </a:lnTo>
                  <a:lnTo>
                    <a:pt x="6906213" y="263640"/>
                  </a:lnTo>
                  <a:lnTo>
                    <a:pt x="6931982" y="275817"/>
                  </a:lnTo>
                  <a:lnTo>
                    <a:pt x="6957752" y="287988"/>
                  </a:lnTo>
                  <a:lnTo>
                    <a:pt x="6983521" y="300154"/>
                  </a:lnTo>
                  <a:lnTo>
                    <a:pt x="7009291" y="238880"/>
                  </a:lnTo>
                  <a:lnTo>
                    <a:pt x="7035060" y="251051"/>
                  </a:lnTo>
                  <a:lnTo>
                    <a:pt x="7060829" y="336835"/>
                  </a:lnTo>
                  <a:lnTo>
                    <a:pt x="7086599" y="275376"/>
                  </a:lnTo>
                  <a:lnTo>
                    <a:pt x="7112368" y="287531"/>
                  </a:lnTo>
                  <a:lnTo>
                    <a:pt x="7138138" y="299678"/>
                  </a:lnTo>
                  <a:lnTo>
                    <a:pt x="7163907" y="238494"/>
                  </a:lnTo>
                  <a:lnTo>
                    <a:pt x="7189677" y="172708"/>
                  </a:lnTo>
                  <a:lnTo>
                    <a:pt x="7215446" y="256610"/>
                  </a:lnTo>
                  <a:lnTo>
                    <a:pt x="7241216" y="190842"/>
                  </a:lnTo>
                  <a:lnTo>
                    <a:pt x="7266985" y="274714"/>
                  </a:lnTo>
                  <a:lnTo>
                    <a:pt x="7292755" y="283762"/>
                  </a:lnTo>
                  <a:lnTo>
                    <a:pt x="7318524" y="218027"/>
                  </a:lnTo>
                  <a:lnTo>
                    <a:pt x="7344293" y="229069"/>
                  </a:lnTo>
                  <a:lnTo>
                    <a:pt x="7370063" y="240325"/>
                  </a:lnTo>
                  <a:lnTo>
                    <a:pt x="7395832" y="203071"/>
                  </a:lnTo>
                  <a:lnTo>
                    <a:pt x="7421602" y="214327"/>
                  </a:lnTo>
                  <a:lnTo>
                    <a:pt x="7447371" y="274066"/>
                  </a:lnTo>
                  <a:lnTo>
                    <a:pt x="7473141" y="236610"/>
                  </a:lnTo>
                  <a:lnTo>
                    <a:pt x="7498910" y="247852"/>
                  </a:lnTo>
                  <a:lnTo>
                    <a:pt x="7524680" y="250497"/>
                  </a:lnTo>
                  <a:lnTo>
                    <a:pt x="7550449" y="253142"/>
                  </a:lnTo>
                  <a:lnTo>
                    <a:pt x="7576219" y="256005"/>
                  </a:lnTo>
                  <a:lnTo>
                    <a:pt x="7601988" y="258651"/>
                  </a:lnTo>
                  <a:lnTo>
                    <a:pt x="7627757" y="187961"/>
                  </a:lnTo>
                  <a:lnTo>
                    <a:pt x="7653527" y="263939"/>
                  </a:lnTo>
                  <a:lnTo>
                    <a:pt x="7679296" y="193252"/>
                  </a:lnTo>
                  <a:lnTo>
                    <a:pt x="7705066" y="195901"/>
                  </a:lnTo>
                  <a:lnTo>
                    <a:pt x="7730835" y="123918"/>
                  </a:lnTo>
                </a:path>
              </a:pathLst>
            </a:custGeom>
            <a:ln w="6921">
              <a:solidFill>
                <a:srgbClr val="0000FF"/>
              </a:solidFill>
            </a:ln>
          </p:spPr>
          <p:txBody>
            <a:bodyPr wrap="square" lIns="0" tIns="0" rIns="0" bIns="0" rtlCol="0"/>
            <a:lstStyle/>
            <a:p>
              <a:endParaRPr smtClean="0">
                <a:solidFill>
                  <a:prstClr val="black"/>
                </a:solidFill>
              </a:endParaRPr>
            </a:p>
          </p:txBody>
        </p:sp>
        <p:sp>
          <p:nvSpPr>
            <p:cNvPr id="42" name="object 42"/>
            <p:cNvSpPr/>
            <p:nvPr/>
          </p:nvSpPr>
          <p:spPr>
            <a:xfrm>
              <a:off x="1176481" y="2610286"/>
              <a:ext cx="7731125" cy="2495550"/>
            </a:xfrm>
            <a:custGeom>
              <a:avLst/>
              <a:gdLst/>
              <a:ahLst/>
              <a:cxnLst/>
              <a:rect l="l" t="t" r="r" b="b"/>
              <a:pathLst>
                <a:path w="7731125" h="2495550">
                  <a:moveTo>
                    <a:pt x="0" y="2495426"/>
                  </a:moveTo>
                  <a:lnTo>
                    <a:pt x="0" y="2495426"/>
                  </a:lnTo>
                  <a:lnTo>
                    <a:pt x="1984247" y="2495426"/>
                  </a:lnTo>
                  <a:lnTo>
                    <a:pt x="2010017" y="864301"/>
                  </a:lnTo>
                  <a:lnTo>
                    <a:pt x="2628484" y="864301"/>
                  </a:lnTo>
                  <a:lnTo>
                    <a:pt x="2654253" y="474392"/>
                  </a:lnTo>
                  <a:lnTo>
                    <a:pt x="2860409" y="474392"/>
                  </a:lnTo>
                  <a:lnTo>
                    <a:pt x="2886178" y="84479"/>
                  </a:lnTo>
                  <a:lnTo>
                    <a:pt x="7524680" y="84479"/>
                  </a:lnTo>
                  <a:lnTo>
                    <a:pt x="7550449" y="77983"/>
                  </a:lnTo>
                  <a:lnTo>
                    <a:pt x="7576219" y="64984"/>
                  </a:lnTo>
                  <a:lnTo>
                    <a:pt x="7601988" y="51989"/>
                  </a:lnTo>
                  <a:lnTo>
                    <a:pt x="7627757" y="45489"/>
                  </a:lnTo>
                  <a:lnTo>
                    <a:pt x="7653527" y="32494"/>
                  </a:lnTo>
                  <a:lnTo>
                    <a:pt x="7679296" y="19494"/>
                  </a:lnTo>
                  <a:lnTo>
                    <a:pt x="7705066" y="12995"/>
                  </a:lnTo>
                  <a:lnTo>
                    <a:pt x="7730835" y="0"/>
                  </a:lnTo>
                </a:path>
              </a:pathLst>
            </a:custGeom>
            <a:ln w="6921">
              <a:solidFill>
                <a:srgbClr val="000000"/>
              </a:solidFill>
            </a:ln>
          </p:spPr>
          <p:txBody>
            <a:bodyPr wrap="square" lIns="0" tIns="0" rIns="0" bIns="0" rtlCol="0"/>
            <a:lstStyle/>
            <a:p>
              <a:endParaRPr smtClean="0">
                <a:solidFill>
                  <a:prstClr val="black"/>
                </a:solidFill>
              </a:endParaRPr>
            </a:p>
          </p:txBody>
        </p:sp>
        <p:sp>
          <p:nvSpPr>
            <p:cNvPr id="43" name="object 43"/>
            <p:cNvSpPr txBox="1"/>
            <p:nvPr/>
          </p:nvSpPr>
          <p:spPr>
            <a:xfrm>
              <a:off x="935181" y="9025018"/>
              <a:ext cx="410845" cy="163830"/>
            </a:xfrm>
            <a:prstGeom prst="rect">
              <a:avLst/>
            </a:prstGeom>
          </p:spPr>
          <p:txBody>
            <a:bodyPr vert="horz" wrap="square" lIns="0" tIns="0" rIns="0" bIns="0" rtlCol="0">
              <a:spAutoFit/>
            </a:bodyPr>
            <a:lstStyle/>
            <a:p>
              <a:pPr marL="12700"/>
              <a:r>
                <a:rPr sz="1050" spc="10" dirty="0">
                  <a:solidFill>
                    <a:prstClr val="black"/>
                  </a:solidFill>
                  <a:latin typeface="Arial"/>
                  <a:cs typeface="Arial"/>
                </a:rPr>
                <a:t>tgov-0</a:t>
              </a:r>
              <a:endParaRPr sz="1050">
                <a:solidFill>
                  <a:prstClr val="black"/>
                </a:solidFill>
                <a:latin typeface="Arial"/>
                <a:cs typeface="Arial"/>
              </a:endParaRPr>
            </a:p>
          </p:txBody>
        </p:sp>
        <p:sp>
          <p:nvSpPr>
            <p:cNvPr id="45" name="object 45"/>
            <p:cNvSpPr txBox="1"/>
            <p:nvPr/>
          </p:nvSpPr>
          <p:spPr>
            <a:xfrm>
              <a:off x="9611100" y="2686350"/>
              <a:ext cx="2298700" cy="492443"/>
            </a:xfrm>
            <a:prstGeom prst="rect">
              <a:avLst/>
            </a:prstGeom>
          </p:spPr>
          <p:txBody>
            <a:bodyPr vert="horz" wrap="square" lIns="0" tIns="0" rIns="0" bIns="0" rtlCol="0">
              <a:spAutoFit/>
            </a:bodyPr>
            <a:lstStyle/>
            <a:p>
              <a:pPr marL="12700"/>
              <a:r>
                <a:rPr sz="3200" spc="-5" dirty="0" smtClean="0">
                  <a:solidFill>
                    <a:srgbClr val="0433FF"/>
                  </a:solidFill>
                  <a:latin typeface="Century Gothic"/>
                  <a:cs typeface="Century Gothic"/>
                </a:rPr>
                <a:t>Blu</a:t>
              </a:r>
              <a:r>
                <a:rPr sz="3200" dirty="0" smtClean="0">
                  <a:solidFill>
                    <a:srgbClr val="0433FF"/>
                  </a:solidFill>
                  <a:latin typeface="Century Gothic"/>
                  <a:cs typeface="Century Gothic"/>
                </a:rPr>
                <a:t>e</a:t>
              </a:r>
              <a:r>
                <a:rPr lang="en-US" sz="3200" dirty="0" smtClean="0">
                  <a:solidFill>
                    <a:srgbClr val="0433FF"/>
                  </a:solidFill>
                  <a:latin typeface="Century Gothic"/>
                  <a:cs typeface="Century Gothic"/>
                </a:rPr>
                <a:t>= </a:t>
              </a:r>
              <a:r>
                <a:rPr sz="3200" spc="-15" dirty="0" smtClean="0">
                  <a:solidFill>
                    <a:srgbClr val="0433FF"/>
                  </a:solidFill>
                  <a:latin typeface="Century Gothic"/>
                  <a:cs typeface="Century Gothic"/>
                </a:rPr>
                <a:t>test</a:t>
              </a:r>
              <a:endParaRPr sz="3200" dirty="0">
                <a:solidFill>
                  <a:prstClr val="black"/>
                </a:solidFill>
                <a:latin typeface="Century Gothic"/>
                <a:cs typeface="Century Gothic"/>
              </a:endParaRPr>
            </a:p>
          </p:txBody>
        </p:sp>
        <p:sp>
          <p:nvSpPr>
            <p:cNvPr id="46" name="object 46"/>
            <p:cNvSpPr txBox="1"/>
            <p:nvPr/>
          </p:nvSpPr>
          <p:spPr>
            <a:xfrm>
              <a:off x="9613900" y="3514693"/>
              <a:ext cx="2908300" cy="492443"/>
            </a:xfrm>
            <a:prstGeom prst="rect">
              <a:avLst/>
            </a:prstGeom>
          </p:spPr>
          <p:txBody>
            <a:bodyPr vert="horz" wrap="square" lIns="0" tIns="0" rIns="0" bIns="0" rtlCol="0">
              <a:spAutoFit/>
            </a:bodyPr>
            <a:lstStyle/>
            <a:p>
              <a:pPr marL="12700"/>
              <a:r>
                <a:rPr sz="3200" spc="-25" dirty="0">
                  <a:solidFill>
                    <a:srgbClr val="FF0000"/>
                  </a:solidFill>
                  <a:latin typeface="Century Gothic"/>
                  <a:cs typeface="Century Gothic"/>
                </a:rPr>
                <a:t>Re</a:t>
              </a:r>
              <a:r>
                <a:rPr sz="3200" dirty="0">
                  <a:solidFill>
                    <a:srgbClr val="FF0000"/>
                  </a:solidFill>
                  <a:latin typeface="Century Gothic"/>
                  <a:cs typeface="Century Gothic"/>
                </a:rPr>
                <a:t>d</a:t>
              </a:r>
              <a:r>
                <a:rPr sz="3200" spc="-5" dirty="0">
                  <a:solidFill>
                    <a:srgbClr val="FF0000"/>
                  </a:solidFill>
                  <a:latin typeface="Century Gothic"/>
                  <a:cs typeface="Century Gothic"/>
                </a:rPr>
                <a:t> </a:t>
              </a:r>
              <a:r>
                <a:rPr lang="en-US" sz="3200" dirty="0">
                  <a:solidFill>
                    <a:srgbClr val="FF0000"/>
                  </a:solidFill>
                  <a:latin typeface="Century Gothic"/>
                  <a:cs typeface="Century Gothic"/>
                </a:rPr>
                <a:t>=</a:t>
              </a:r>
              <a:r>
                <a:rPr sz="3200" spc="-5" dirty="0" smtClean="0">
                  <a:solidFill>
                    <a:srgbClr val="FF0000"/>
                  </a:solidFill>
                  <a:latin typeface="Century Gothic"/>
                  <a:cs typeface="Century Gothic"/>
                </a:rPr>
                <a:t> </a:t>
              </a:r>
              <a:r>
                <a:rPr sz="3200" spc="-30" dirty="0">
                  <a:solidFill>
                    <a:srgbClr val="FF0000"/>
                  </a:solidFill>
                  <a:latin typeface="Century Gothic"/>
                  <a:cs typeface="Century Gothic"/>
                </a:rPr>
                <a:t>mo</a:t>
              </a:r>
              <a:r>
                <a:rPr sz="3200" dirty="0">
                  <a:solidFill>
                    <a:srgbClr val="FF0000"/>
                  </a:solidFill>
                  <a:latin typeface="Century Gothic"/>
                  <a:cs typeface="Century Gothic"/>
                </a:rPr>
                <a:t>d</a:t>
              </a:r>
              <a:r>
                <a:rPr sz="3200" spc="-25" dirty="0">
                  <a:solidFill>
                    <a:srgbClr val="FF0000"/>
                  </a:solidFill>
                  <a:latin typeface="Century Gothic"/>
                  <a:cs typeface="Century Gothic"/>
                </a:rPr>
                <a:t>e</a:t>
              </a:r>
              <a:r>
                <a:rPr sz="3200" dirty="0">
                  <a:solidFill>
                    <a:srgbClr val="FF0000"/>
                  </a:solidFill>
                  <a:latin typeface="Century Gothic"/>
                  <a:cs typeface="Century Gothic"/>
                </a:rPr>
                <a:t>l</a:t>
              </a:r>
            </a:p>
          </p:txBody>
        </p:sp>
      </p:grpSp>
      <p:sp>
        <p:nvSpPr>
          <p:cNvPr id="47" name="Slide Number Placeholder 46"/>
          <p:cNvSpPr>
            <a:spLocks noGrp="1"/>
          </p:cNvSpPr>
          <p:nvPr>
            <p:ph type="sldNum" sz="quarter" idx="7"/>
          </p:nvPr>
        </p:nvSpPr>
        <p:spPr/>
        <p:txBody>
          <a:bodyPr/>
          <a:lstStyle/>
          <a:p>
            <a:fld id="{B6F15528-21DE-4FAA-801E-634DDDAF4B2B}" type="slidenum">
              <a:rPr lang="en-US" smtClean="0">
                <a:solidFill>
                  <a:prstClr val="black">
                    <a:tint val="75000"/>
                  </a:prstClr>
                </a:solidFill>
              </a:rPr>
              <a:pPr/>
              <a:t>21</a:t>
            </a:fld>
            <a:endParaRPr lang="en-US">
              <a:solidFill>
                <a:prstClr val="black">
                  <a:tint val="75000"/>
                </a:prstClr>
              </a:solidFill>
            </a:endParaRPr>
          </a:p>
        </p:txBody>
      </p:sp>
      <p:sp>
        <p:nvSpPr>
          <p:cNvPr id="48" name="object 2"/>
          <p:cNvSpPr txBox="1">
            <a:spLocks/>
          </p:cNvSpPr>
          <p:nvPr/>
        </p:nvSpPr>
        <p:spPr>
          <a:xfrm>
            <a:off x="101600" y="136493"/>
            <a:ext cx="12801600" cy="2319994"/>
          </a:xfrm>
          <a:prstGeom prst="rect">
            <a:avLst/>
          </a:prstGeom>
        </p:spPr>
        <p:txBody>
          <a:bodyPr vert="horz" wrap="square" lIns="0" tIns="368300" rIns="0" bIns="0" rtlCol="0">
            <a:spAutoFit/>
          </a:bodyPr>
          <a:lstStyle>
            <a:lvl1pPr>
              <a:defRPr sz="3200" b="0" i="0">
                <a:solidFill>
                  <a:srgbClr val="0433FF"/>
                </a:solidFill>
                <a:latin typeface="Century Gothic"/>
                <a:ea typeface="+mj-ea"/>
                <a:cs typeface="Century Gothic"/>
              </a:defRPr>
            </a:lvl1pPr>
          </a:lstStyle>
          <a:p>
            <a:pPr marL="12700" marR="5080" algn="ctr">
              <a:lnSpc>
                <a:spcPct val="101600"/>
              </a:lnSpc>
            </a:pPr>
            <a:r>
              <a:rPr lang="en-US" sz="4400" spc="-15" dirty="0"/>
              <a:t>Pri</a:t>
            </a:r>
            <a:r>
              <a:rPr lang="en-US" sz="4400" spc="-30" dirty="0"/>
              <a:t>me</a:t>
            </a:r>
            <a:r>
              <a:rPr lang="en-US" sz="4400" spc="-5" dirty="0"/>
              <a:t> </a:t>
            </a:r>
            <a:r>
              <a:rPr lang="en-US" sz="4400" spc="-30" dirty="0"/>
              <a:t>mo</a:t>
            </a:r>
            <a:r>
              <a:rPr lang="en-US" sz="4400" dirty="0"/>
              <a:t>v</a:t>
            </a:r>
            <a:r>
              <a:rPr lang="en-US" sz="4400" spc="-20" dirty="0"/>
              <a:t>er</a:t>
            </a:r>
            <a:r>
              <a:rPr lang="en-US" sz="4400" spc="-5" dirty="0"/>
              <a:t> </a:t>
            </a:r>
            <a:r>
              <a:rPr lang="en-US" sz="4400" spc="-30" dirty="0"/>
              <a:t>mo</a:t>
            </a:r>
            <a:r>
              <a:rPr lang="en-US" sz="4400" dirty="0"/>
              <a:t>d</a:t>
            </a:r>
            <a:r>
              <a:rPr lang="en-US" sz="4400" spc="-25" dirty="0"/>
              <a:t>e</a:t>
            </a:r>
            <a:r>
              <a:rPr lang="en-US" sz="4400" dirty="0"/>
              <a:t>ls</a:t>
            </a:r>
            <a:r>
              <a:rPr lang="en-US" sz="4400" spc="-5" dirty="0"/>
              <a:t> </a:t>
            </a:r>
            <a:r>
              <a:rPr lang="en-US" sz="4400" dirty="0"/>
              <a:t>a</a:t>
            </a:r>
            <a:r>
              <a:rPr lang="en-US" sz="4400" spc="-25" dirty="0"/>
              <a:t>re</a:t>
            </a:r>
            <a:r>
              <a:rPr lang="en-US" sz="4400" spc="-5" dirty="0"/>
              <a:t> </a:t>
            </a:r>
            <a:r>
              <a:rPr lang="en-US" sz="4400" dirty="0"/>
              <a:t>w</a:t>
            </a:r>
            <a:r>
              <a:rPr lang="en-US" sz="4400" spc="-25" dirty="0"/>
              <a:t>e</a:t>
            </a:r>
            <a:r>
              <a:rPr lang="en-US" sz="4400" dirty="0"/>
              <a:t>ll</a:t>
            </a:r>
            <a:r>
              <a:rPr lang="en-US" sz="4400" spc="-5" dirty="0"/>
              <a:t> </a:t>
            </a:r>
            <a:r>
              <a:rPr lang="en-US" sz="4400" spc="-20" dirty="0"/>
              <a:t>cor</a:t>
            </a:r>
            <a:r>
              <a:rPr lang="en-US" sz="4400" spc="-25" dirty="0"/>
              <a:t>re</a:t>
            </a:r>
            <a:r>
              <a:rPr lang="en-US" sz="4400" dirty="0"/>
              <a:t>la</a:t>
            </a:r>
            <a:r>
              <a:rPr lang="en-US" sz="4400" spc="-20" dirty="0"/>
              <a:t>te</a:t>
            </a:r>
            <a:r>
              <a:rPr lang="en-US" sz="4400" dirty="0"/>
              <a:t>d</a:t>
            </a:r>
            <a:r>
              <a:rPr lang="en-US" sz="4400" spc="-5" dirty="0"/>
              <a:t> </a:t>
            </a:r>
            <a:r>
              <a:rPr lang="en-US" sz="4400" dirty="0"/>
              <a:t>wi</a:t>
            </a:r>
            <a:r>
              <a:rPr lang="en-US" sz="4400" spc="-20" dirty="0"/>
              <a:t>th</a:t>
            </a:r>
            <a:r>
              <a:rPr lang="en-US" sz="4400" spc="-5" dirty="0"/>
              <a:t> </a:t>
            </a:r>
            <a:r>
              <a:rPr lang="en-US" sz="4400" spc="-20" dirty="0"/>
              <a:t>te</a:t>
            </a:r>
            <a:r>
              <a:rPr lang="en-US" sz="4400" dirty="0"/>
              <a:t>s</a:t>
            </a:r>
            <a:r>
              <a:rPr lang="en-US" sz="4400" spc="-15" dirty="0"/>
              <a:t>t</a:t>
            </a:r>
            <a:r>
              <a:rPr lang="en-US" sz="4400" spc="-10" dirty="0"/>
              <a:t> </a:t>
            </a:r>
            <a:r>
              <a:rPr lang="en-US" sz="4400" spc="-25" dirty="0"/>
              <a:t>re</a:t>
            </a:r>
            <a:r>
              <a:rPr lang="en-US" sz="4400" dirty="0"/>
              <a:t>sp</a:t>
            </a:r>
            <a:r>
              <a:rPr lang="en-US" sz="4400" spc="-25" dirty="0"/>
              <a:t>on</a:t>
            </a:r>
            <a:r>
              <a:rPr lang="en-US" sz="4400" dirty="0"/>
              <a:t>s</a:t>
            </a:r>
            <a:r>
              <a:rPr lang="en-US" sz="4400" spc="-25" dirty="0"/>
              <a:t>e</a:t>
            </a:r>
            <a:r>
              <a:rPr lang="en-US" sz="4400" dirty="0"/>
              <a:t>s</a:t>
            </a:r>
            <a:r>
              <a:rPr lang="en-US" sz="4400" spc="-5" dirty="0"/>
              <a:t> </a:t>
            </a:r>
            <a:r>
              <a:rPr lang="en-US" sz="4400" spc="-20" dirty="0"/>
              <a:t>of</a:t>
            </a:r>
            <a:r>
              <a:rPr lang="en-US" sz="4400" spc="-5" dirty="0"/>
              <a:t> </a:t>
            </a:r>
            <a:r>
              <a:rPr lang="en-US" sz="4400" spc="-25" dirty="0"/>
              <a:t>o</a:t>
            </a:r>
            <a:r>
              <a:rPr lang="en-US" sz="4400" dirty="0"/>
              <a:t>p</a:t>
            </a:r>
            <a:r>
              <a:rPr lang="en-US" sz="4400" spc="-20" dirty="0"/>
              <a:t>er</a:t>
            </a:r>
            <a:r>
              <a:rPr lang="en-US" sz="4400" dirty="0"/>
              <a:t>a</a:t>
            </a:r>
            <a:r>
              <a:rPr lang="en-US" sz="4400" spc="-15" dirty="0"/>
              <a:t>t</a:t>
            </a:r>
            <a:r>
              <a:rPr lang="en-US" sz="4400" dirty="0"/>
              <a:t>i</a:t>
            </a:r>
            <a:r>
              <a:rPr lang="en-US" sz="4400" spc="-25" dirty="0"/>
              <a:t>ng</a:t>
            </a:r>
            <a:r>
              <a:rPr lang="en-US" sz="4400" spc="-5" dirty="0"/>
              <a:t> </a:t>
            </a:r>
            <a:r>
              <a:rPr lang="en-US" sz="4400" spc="-15" dirty="0"/>
              <a:t>tur</a:t>
            </a:r>
            <a:r>
              <a:rPr lang="en-US" sz="4400" dirty="0"/>
              <a:t>bi</a:t>
            </a:r>
            <a:r>
              <a:rPr lang="en-US" sz="4400" spc="-25" dirty="0"/>
              <a:t>ne</a:t>
            </a:r>
            <a:r>
              <a:rPr lang="en-US" sz="4400" dirty="0"/>
              <a:t>s</a:t>
            </a:r>
          </a:p>
          <a:p>
            <a:pPr marL="10795" algn="ctr">
              <a:lnSpc>
                <a:spcPct val="100000"/>
              </a:lnSpc>
              <a:spcBef>
                <a:spcPts val="60"/>
              </a:spcBef>
            </a:pPr>
            <a:r>
              <a:rPr lang="en-US" sz="3600" spc="-5" dirty="0"/>
              <a:t>(</a:t>
            </a:r>
            <a:r>
              <a:rPr lang="en-US" sz="3600" spc="-15" dirty="0"/>
              <a:t>L</a:t>
            </a:r>
            <a:r>
              <a:rPr lang="en-US" sz="3600" dirty="0"/>
              <a:t>a</a:t>
            </a:r>
            <a:r>
              <a:rPr lang="en-US" sz="3600" spc="-20" dirty="0"/>
              <a:t>rge</a:t>
            </a:r>
            <a:r>
              <a:rPr lang="en-US" sz="3600" spc="-5" dirty="0"/>
              <a:t> </a:t>
            </a:r>
            <a:r>
              <a:rPr lang="en-US" sz="3600" dirty="0"/>
              <a:t>s</a:t>
            </a:r>
            <a:r>
              <a:rPr lang="en-US" sz="3600" spc="-20" dirty="0"/>
              <a:t>te</a:t>
            </a:r>
            <a:r>
              <a:rPr lang="en-US" sz="3600" dirty="0"/>
              <a:t>a</a:t>
            </a:r>
            <a:r>
              <a:rPr lang="en-US" sz="3600" spc="-30" dirty="0"/>
              <a:t>m</a:t>
            </a:r>
            <a:r>
              <a:rPr lang="en-US" sz="3600" spc="-5" dirty="0"/>
              <a:t> </a:t>
            </a:r>
            <a:r>
              <a:rPr lang="en-US" sz="3600" spc="-15" dirty="0"/>
              <a:t>tur</a:t>
            </a:r>
            <a:r>
              <a:rPr lang="en-US" sz="3600" dirty="0"/>
              <a:t>bi</a:t>
            </a:r>
            <a:r>
              <a:rPr lang="en-US" sz="3600" spc="-25" dirty="0"/>
              <a:t>ne</a:t>
            </a:r>
            <a:r>
              <a:rPr lang="en-US" sz="3600" dirty="0"/>
              <a:t>)</a:t>
            </a:r>
            <a:endParaRPr lang="en-US" sz="4400" dirty="0"/>
          </a:p>
        </p:txBody>
      </p:sp>
    </p:spTree>
    <p:extLst>
      <p:ext uri="{BB962C8B-B14F-4D97-AF65-F5344CB8AC3E}">
        <p14:creationId xmlns:p14="http://schemas.microsoft.com/office/powerpoint/2010/main" val="9930281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 name="object 41"/>
          <p:cNvSpPr/>
          <p:nvPr/>
        </p:nvSpPr>
        <p:spPr>
          <a:xfrm>
            <a:off x="2157816" y="6198385"/>
            <a:ext cx="0" cy="2884170"/>
          </a:xfrm>
          <a:custGeom>
            <a:avLst/>
            <a:gdLst/>
            <a:ahLst/>
            <a:cxnLst/>
            <a:rect l="l" t="t" r="r" b="b"/>
            <a:pathLst>
              <a:path h="2884170">
                <a:moveTo>
                  <a:pt x="0" y="2883572"/>
                </a:moveTo>
                <a:lnTo>
                  <a:pt x="0" y="0"/>
                </a:lnTo>
              </a:path>
            </a:pathLst>
          </a:custGeom>
          <a:ln w="5592">
            <a:solidFill>
              <a:srgbClr val="262626"/>
            </a:solidFill>
          </a:ln>
        </p:spPr>
        <p:txBody>
          <a:bodyPr wrap="square" lIns="0" tIns="0" rIns="0" bIns="0" rtlCol="0"/>
          <a:lstStyle/>
          <a:p>
            <a:endParaRPr smtClean="0">
              <a:solidFill>
                <a:prstClr val="black"/>
              </a:solidFill>
            </a:endParaRPr>
          </a:p>
        </p:txBody>
      </p:sp>
      <p:sp>
        <p:nvSpPr>
          <p:cNvPr id="42" name="object 42"/>
          <p:cNvSpPr/>
          <p:nvPr/>
        </p:nvSpPr>
        <p:spPr>
          <a:xfrm>
            <a:off x="2657232" y="6198385"/>
            <a:ext cx="0" cy="2884170"/>
          </a:xfrm>
          <a:custGeom>
            <a:avLst/>
            <a:gdLst/>
            <a:ahLst/>
            <a:cxnLst/>
            <a:rect l="l" t="t" r="r" b="b"/>
            <a:pathLst>
              <a:path h="2884170">
                <a:moveTo>
                  <a:pt x="0" y="2883572"/>
                </a:moveTo>
                <a:lnTo>
                  <a:pt x="0" y="0"/>
                </a:lnTo>
              </a:path>
            </a:pathLst>
          </a:custGeom>
          <a:ln w="5592">
            <a:solidFill>
              <a:srgbClr val="262626"/>
            </a:solidFill>
          </a:ln>
        </p:spPr>
        <p:txBody>
          <a:bodyPr wrap="square" lIns="0" tIns="0" rIns="0" bIns="0" rtlCol="0"/>
          <a:lstStyle/>
          <a:p>
            <a:endParaRPr smtClean="0">
              <a:solidFill>
                <a:prstClr val="black"/>
              </a:solidFill>
            </a:endParaRPr>
          </a:p>
        </p:txBody>
      </p:sp>
      <p:sp>
        <p:nvSpPr>
          <p:cNvPr id="43" name="object 43"/>
          <p:cNvSpPr/>
          <p:nvPr/>
        </p:nvSpPr>
        <p:spPr>
          <a:xfrm>
            <a:off x="3156648" y="6198385"/>
            <a:ext cx="0" cy="2884170"/>
          </a:xfrm>
          <a:custGeom>
            <a:avLst/>
            <a:gdLst/>
            <a:ahLst/>
            <a:cxnLst/>
            <a:rect l="l" t="t" r="r" b="b"/>
            <a:pathLst>
              <a:path h="2884170">
                <a:moveTo>
                  <a:pt x="0" y="2883572"/>
                </a:moveTo>
                <a:lnTo>
                  <a:pt x="0" y="0"/>
                </a:lnTo>
              </a:path>
            </a:pathLst>
          </a:custGeom>
          <a:ln w="5592">
            <a:solidFill>
              <a:srgbClr val="262626"/>
            </a:solidFill>
          </a:ln>
        </p:spPr>
        <p:txBody>
          <a:bodyPr wrap="square" lIns="0" tIns="0" rIns="0" bIns="0" rtlCol="0"/>
          <a:lstStyle/>
          <a:p>
            <a:endParaRPr smtClean="0">
              <a:solidFill>
                <a:prstClr val="black"/>
              </a:solidFill>
            </a:endParaRPr>
          </a:p>
        </p:txBody>
      </p:sp>
      <p:sp>
        <p:nvSpPr>
          <p:cNvPr id="44" name="object 44"/>
          <p:cNvSpPr/>
          <p:nvPr/>
        </p:nvSpPr>
        <p:spPr>
          <a:xfrm>
            <a:off x="3656065" y="6198385"/>
            <a:ext cx="0" cy="2884170"/>
          </a:xfrm>
          <a:custGeom>
            <a:avLst/>
            <a:gdLst/>
            <a:ahLst/>
            <a:cxnLst/>
            <a:rect l="l" t="t" r="r" b="b"/>
            <a:pathLst>
              <a:path h="2884170">
                <a:moveTo>
                  <a:pt x="0" y="2883572"/>
                </a:moveTo>
                <a:lnTo>
                  <a:pt x="0" y="0"/>
                </a:lnTo>
              </a:path>
            </a:pathLst>
          </a:custGeom>
          <a:ln w="5592">
            <a:solidFill>
              <a:srgbClr val="262626"/>
            </a:solidFill>
          </a:ln>
        </p:spPr>
        <p:txBody>
          <a:bodyPr wrap="square" lIns="0" tIns="0" rIns="0" bIns="0" rtlCol="0"/>
          <a:lstStyle/>
          <a:p>
            <a:endParaRPr smtClean="0">
              <a:solidFill>
                <a:prstClr val="black"/>
              </a:solidFill>
            </a:endParaRPr>
          </a:p>
        </p:txBody>
      </p:sp>
      <p:sp>
        <p:nvSpPr>
          <p:cNvPr id="45" name="object 45"/>
          <p:cNvSpPr/>
          <p:nvPr/>
        </p:nvSpPr>
        <p:spPr>
          <a:xfrm>
            <a:off x="4155481" y="6198385"/>
            <a:ext cx="0" cy="2884170"/>
          </a:xfrm>
          <a:custGeom>
            <a:avLst/>
            <a:gdLst/>
            <a:ahLst/>
            <a:cxnLst/>
            <a:rect l="l" t="t" r="r" b="b"/>
            <a:pathLst>
              <a:path h="2884170">
                <a:moveTo>
                  <a:pt x="0" y="2883572"/>
                </a:moveTo>
                <a:lnTo>
                  <a:pt x="0" y="0"/>
                </a:lnTo>
              </a:path>
            </a:pathLst>
          </a:custGeom>
          <a:ln w="5592">
            <a:solidFill>
              <a:srgbClr val="262626"/>
            </a:solidFill>
          </a:ln>
        </p:spPr>
        <p:txBody>
          <a:bodyPr wrap="square" lIns="0" tIns="0" rIns="0" bIns="0" rtlCol="0"/>
          <a:lstStyle/>
          <a:p>
            <a:endParaRPr smtClean="0">
              <a:solidFill>
                <a:prstClr val="black"/>
              </a:solidFill>
            </a:endParaRPr>
          </a:p>
        </p:txBody>
      </p:sp>
      <p:sp>
        <p:nvSpPr>
          <p:cNvPr id="46" name="object 46"/>
          <p:cNvSpPr/>
          <p:nvPr/>
        </p:nvSpPr>
        <p:spPr>
          <a:xfrm>
            <a:off x="4654897" y="6198385"/>
            <a:ext cx="0" cy="2884170"/>
          </a:xfrm>
          <a:custGeom>
            <a:avLst/>
            <a:gdLst/>
            <a:ahLst/>
            <a:cxnLst/>
            <a:rect l="l" t="t" r="r" b="b"/>
            <a:pathLst>
              <a:path h="2884170">
                <a:moveTo>
                  <a:pt x="0" y="2883572"/>
                </a:moveTo>
                <a:lnTo>
                  <a:pt x="0" y="0"/>
                </a:lnTo>
              </a:path>
            </a:pathLst>
          </a:custGeom>
          <a:ln w="5592">
            <a:solidFill>
              <a:srgbClr val="262626"/>
            </a:solidFill>
          </a:ln>
        </p:spPr>
        <p:txBody>
          <a:bodyPr wrap="square" lIns="0" tIns="0" rIns="0" bIns="0" rtlCol="0"/>
          <a:lstStyle/>
          <a:p>
            <a:endParaRPr smtClean="0">
              <a:solidFill>
                <a:prstClr val="black"/>
              </a:solidFill>
            </a:endParaRPr>
          </a:p>
        </p:txBody>
      </p:sp>
      <p:sp>
        <p:nvSpPr>
          <p:cNvPr id="47" name="object 47"/>
          <p:cNvSpPr/>
          <p:nvPr/>
        </p:nvSpPr>
        <p:spPr>
          <a:xfrm>
            <a:off x="5154313" y="6198385"/>
            <a:ext cx="0" cy="2884170"/>
          </a:xfrm>
          <a:custGeom>
            <a:avLst/>
            <a:gdLst/>
            <a:ahLst/>
            <a:cxnLst/>
            <a:rect l="l" t="t" r="r" b="b"/>
            <a:pathLst>
              <a:path h="2884170">
                <a:moveTo>
                  <a:pt x="0" y="2883572"/>
                </a:moveTo>
                <a:lnTo>
                  <a:pt x="0" y="0"/>
                </a:lnTo>
              </a:path>
            </a:pathLst>
          </a:custGeom>
          <a:ln w="5592">
            <a:solidFill>
              <a:srgbClr val="262626"/>
            </a:solidFill>
          </a:ln>
        </p:spPr>
        <p:txBody>
          <a:bodyPr wrap="square" lIns="0" tIns="0" rIns="0" bIns="0" rtlCol="0"/>
          <a:lstStyle/>
          <a:p>
            <a:endParaRPr smtClean="0">
              <a:solidFill>
                <a:prstClr val="black"/>
              </a:solidFill>
            </a:endParaRPr>
          </a:p>
        </p:txBody>
      </p:sp>
      <p:sp>
        <p:nvSpPr>
          <p:cNvPr id="48" name="object 48"/>
          <p:cNvSpPr/>
          <p:nvPr/>
        </p:nvSpPr>
        <p:spPr>
          <a:xfrm>
            <a:off x="5653729" y="6198385"/>
            <a:ext cx="0" cy="2884170"/>
          </a:xfrm>
          <a:custGeom>
            <a:avLst/>
            <a:gdLst/>
            <a:ahLst/>
            <a:cxnLst/>
            <a:rect l="l" t="t" r="r" b="b"/>
            <a:pathLst>
              <a:path h="2884170">
                <a:moveTo>
                  <a:pt x="0" y="2883572"/>
                </a:moveTo>
                <a:lnTo>
                  <a:pt x="0" y="0"/>
                </a:lnTo>
              </a:path>
            </a:pathLst>
          </a:custGeom>
          <a:ln w="5592">
            <a:solidFill>
              <a:srgbClr val="262626"/>
            </a:solidFill>
          </a:ln>
        </p:spPr>
        <p:txBody>
          <a:bodyPr wrap="square" lIns="0" tIns="0" rIns="0" bIns="0" rtlCol="0"/>
          <a:lstStyle/>
          <a:p>
            <a:endParaRPr smtClean="0">
              <a:solidFill>
                <a:prstClr val="black"/>
              </a:solidFill>
            </a:endParaRPr>
          </a:p>
        </p:txBody>
      </p:sp>
      <p:sp>
        <p:nvSpPr>
          <p:cNvPr id="49" name="object 49"/>
          <p:cNvSpPr/>
          <p:nvPr/>
        </p:nvSpPr>
        <p:spPr>
          <a:xfrm>
            <a:off x="6153145" y="6198385"/>
            <a:ext cx="0" cy="2884170"/>
          </a:xfrm>
          <a:custGeom>
            <a:avLst/>
            <a:gdLst/>
            <a:ahLst/>
            <a:cxnLst/>
            <a:rect l="l" t="t" r="r" b="b"/>
            <a:pathLst>
              <a:path h="2884170">
                <a:moveTo>
                  <a:pt x="0" y="2883572"/>
                </a:moveTo>
                <a:lnTo>
                  <a:pt x="0" y="0"/>
                </a:lnTo>
              </a:path>
            </a:pathLst>
          </a:custGeom>
          <a:ln w="5592">
            <a:solidFill>
              <a:srgbClr val="262626"/>
            </a:solidFill>
          </a:ln>
        </p:spPr>
        <p:txBody>
          <a:bodyPr wrap="square" lIns="0" tIns="0" rIns="0" bIns="0" rtlCol="0"/>
          <a:lstStyle/>
          <a:p>
            <a:endParaRPr smtClean="0">
              <a:solidFill>
                <a:prstClr val="black"/>
              </a:solidFill>
            </a:endParaRPr>
          </a:p>
        </p:txBody>
      </p:sp>
      <p:sp>
        <p:nvSpPr>
          <p:cNvPr id="50" name="object 50"/>
          <p:cNvSpPr/>
          <p:nvPr/>
        </p:nvSpPr>
        <p:spPr>
          <a:xfrm>
            <a:off x="6652562" y="6198385"/>
            <a:ext cx="0" cy="2884170"/>
          </a:xfrm>
          <a:custGeom>
            <a:avLst/>
            <a:gdLst/>
            <a:ahLst/>
            <a:cxnLst/>
            <a:rect l="l" t="t" r="r" b="b"/>
            <a:pathLst>
              <a:path h="2884170">
                <a:moveTo>
                  <a:pt x="0" y="2883572"/>
                </a:moveTo>
                <a:lnTo>
                  <a:pt x="0" y="0"/>
                </a:lnTo>
              </a:path>
            </a:pathLst>
          </a:custGeom>
          <a:ln w="5592">
            <a:solidFill>
              <a:srgbClr val="262626"/>
            </a:solidFill>
          </a:ln>
        </p:spPr>
        <p:txBody>
          <a:bodyPr wrap="square" lIns="0" tIns="0" rIns="0" bIns="0" rtlCol="0"/>
          <a:lstStyle/>
          <a:p>
            <a:endParaRPr smtClean="0">
              <a:solidFill>
                <a:prstClr val="black"/>
              </a:solidFill>
            </a:endParaRPr>
          </a:p>
        </p:txBody>
      </p:sp>
      <p:sp>
        <p:nvSpPr>
          <p:cNvPr id="51" name="object 51"/>
          <p:cNvSpPr/>
          <p:nvPr/>
        </p:nvSpPr>
        <p:spPr>
          <a:xfrm>
            <a:off x="7151978" y="6198385"/>
            <a:ext cx="0" cy="2884170"/>
          </a:xfrm>
          <a:custGeom>
            <a:avLst/>
            <a:gdLst/>
            <a:ahLst/>
            <a:cxnLst/>
            <a:rect l="l" t="t" r="r" b="b"/>
            <a:pathLst>
              <a:path h="2884170">
                <a:moveTo>
                  <a:pt x="0" y="2883572"/>
                </a:moveTo>
                <a:lnTo>
                  <a:pt x="0" y="0"/>
                </a:lnTo>
              </a:path>
            </a:pathLst>
          </a:custGeom>
          <a:ln w="5592">
            <a:solidFill>
              <a:srgbClr val="262626"/>
            </a:solidFill>
          </a:ln>
        </p:spPr>
        <p:txBody>
          <a:bodyPr wrap="square" lIns="0" tIns="0" rIns="0" bIns="0" rtlCol="0"/>
          <a:lstStyle/>
          <a:p>
            <a:endParaRPr smtClean="0">
              <a:solidFill>
                <a:prstClr val="black"/>
              </a:solidFill>
            </a:endParaRPr>
          </a:p>
        </p:txBody>
      </p:sp>
      <p:sp>
        <p:nvSpPr>
          <p:cNvPr id="52" name="object 52"/>
          <p:cNvSpPr/>
          <p:nvPr/>
        </p:nvSpPr>
        <p:spPr>
          <a:xfrm>
            <a:off x="2157816" y="9081958"/>
            <a:ext cx="4994275" cy="0"/>
          </a:xfrm>
          <a:custGeom>
            <a:avLst/>
            <a:gdLst/>
            <a:ahLst/>
            <a:cxnLst/>
            <a:rect l="l" t="t" r="r" b="b"/>
            <a:pathLst>
              <a:path w="4994275">
                <a:moveTo>
                  <a:pt x="0" y="0"/>
                </a:moveTo>
                <a:lnTo>
                  <a:pt x="4994161" y="0"/>
                </a:lnTo>
              </a:path>
            </a:pathLst>
          </a:custGeom>
          <a:ln w="5588">
            <a:solidFill>
              <a:srgbClr val="262626"/>
            </a:solidFill>
          </a:ln>
        </p:spPr>
        <p:txBody>
          <a:bodyPr wrap="square" lIns="0" tIns="0" rIns="0" bIns="0" rtlCol="0"/>
          <a:lstStyle/>
          <a:p>
            <a:endParaRPr smtClean="0">
              <a:solidFill>
                <a:prstClr val="black"/>
              </a:solidFill>
            </a:endParaRPr>
          </a:p>
        </p:txBody>
      </p:sp>
      <p:sp>
        <p:nvSpPr>
          <p:cNvPr id="53" name="object 53"/>
          <p:cNvSpPr/>
          <p:nvPr/>
        </p:nvSpPr>
        <p:spPr>
          <a:xfrm>
            <a:off x="2157816" y="8721512"/>
            <a:ext cx="4994275" cy="0"/>
          </a:xfrm>
          <a:custGeom>
            <a:avLst/>
            <a:gdLst/>
            <a:ahLst/>
            <a:cxnLst/>
            <a:rect l="l" t="t" r="r" b="b"/>
            <a:pathLst>
              <a:path w="4994275">
                <a:moveTo>
                  <a:pt x="0" y="0"/>
                </a:moveTo>
                <a:lnTo>
                  <a:pt x="4994161" y="0"/>
                </a:lnTo>
              </a:path>
            </a:pathLst>
          </a:custGeom>
          <a:ln w="5588">
            <a:solidFill>
              <a:srgbClr val="262626"/>
            </a:solidFill>
          </a:ln>
        </p:spPr>
        <p:txBody>
          <a:bodyPr wrap="square" lIns="0" tIns="0" rIns="0" bIns="0" rtlCol="0"/>
          <a:lstStyle/>
          <a:p>
            <a:endParaRPr smtClean="0">
              <a:solidFill>
                <a:prstClr val="black"/>
              </a:solidFill>
            </a:endParaRPr>
          </a:p>
        </p:txBody>
      </p:sp>
      <p:sp>
        <p:nvSpPr>
          <p:cNvPr id="54" name="object 54"/>
          <p:cNvSpPr/>
          <p:nvPr/>
        </p:nvSpPr>
        <p:spPr>
          <a:xfrm>
            <a:off x="2157816" y="8361065"/>
            <a:ext cx="4994275" cy="0"/>
          </a:xfrm>
          <a:custGeom>
            <a:avLst/>
            <a:gdLst/>
            <a:ahLst/>
            <a:cxnLst/>
            <a:rect l="l" t="t" r="r" b="b"/>
            <a:pathLst>
              <a:path w="4994275">
                <a:moveTo>
                  <a:pt x="0" y="0"/>
                </a:moveTo>
                <a:lnTo>
                  <a:pt x="4994161" y="0"/>
                </a:lnTo>
              </a:path>
            </a:pathLst>
          </a:custGeom>
          <a:ln w="5588">
            <a:solidFill>
              <a:srgbClr val="262626"/>
            </a:solidFill>
          </a:ln>
        </p:spPr>
        <p:txBody>
          <a:bodyPr wrap="square" lIns="0" tIns="0" rIns="0" bIns="0" rtlCol="0"/>
          <a:lstStyle/>
          <a:p>
            <a:endParaRPr smtClean="0">
              <a:solidFill>
                <a:prstClr val="black"/>
              </a:solidFill>
            </a:endParaRPr>
          </a:p>
        </p:txBody>
      </p:sp>
      <p:sp>
        <p:nvSpPr>
          <p:cNvPr id="55" name="object 55"/>
          <p:cNvSpPr/>
          <p:nvPr/>
        </p:nvSpPr>
        <p:spPr>
          <a:xfrm>
            <a:off x="2157816" y="8000617"/>
            <a:ext cx="4994275" cy="0"/>
          </a:xfrm>
          <a:custGeom>
            <a:avLst/>
            <a:gdLst/>
            <a:ahLst/>
            <a:cxnLst/>
            <a:rect l="l" t="t" r="r" b="b"/>
            <a:pathLst>
              <a:path w="4994275">
                <a:moveTo>
                  <a:pt x="0" y="0"/>
                </a:moveTo>
                <a:lnTo>
                  <a:pt x="4994161" y="0"/>
                </a:lnTo>
              </a:path>
            </a:pathLst>
          </a:custGeom>
          <a:ln w="5588">
            <a:solidFill>
              <a:srgbClr val="262626"/>
            </a:solidFill>
          </a:ln>
        </p:spPr>
        <p:txBody>
          <a:bodyPr wrap="square" lIns="0" tIns="0" rIns="0" bIns="0" rtlCol="0"/>
          <a:lstStyle/>
          <a:p>
            <a:endParaRPr smtClean="0">
              <a:solidFill>
                <a:prstClr val="black"/>
              </a:solidFill>
            </a:endParaRPr>
          </a:p>
        </p:txBody>
      </p:sp>
      <p:sp>
        <p:nvSpPr>
          <p:cNvPr id="56" name="object 56"/>
          <p:cNvSpPr/>
          <p:nvPr/>
        </p:nvSpPr>
        <p:spPr>
          <a:xfrm>
            <a:off x="2157816" y="7640172"/>
            <a:ext cx="4994275" cy="0"/>
          </a:xfrm>
          <a:custGeom>
            <a:avLst/>
            <a:gdLst/>
            <a:ahLst/>
            <a:cxnLst/>
            <a:rect l="l" t="t" r="r" b="b"/>
            <a:pathLst>
              <a:path w="4994275">
                <a:moveTo>
                  <a:pt x="0" y="0"/>
                </a:moveTo>
                <a:lnTo>
                  <a:pt x="4994161" y="0"/>
                </a:lnTo>
              </a:path>
            </a:pathLst>
          </a:custGeom>
          <a:ln w="5588">
            <a:solidFill>
              <a:srgbClr val="262626"/>
            </a:solidFill>
          </a:ln>
        </p:spPr>
        <p:txBody>
          <a:bodyPr wrap="square" lIns="0" tIns="0" rIns="0" bIns="0" rtlCol="0"/>
          <a:lstStyle/>
          <a:p>
            <a:endParaRPr smtClean="0">
              <a:solidFill>
                <a:prstClr val="black"/>
              </a:solidFill>
            </a:endParaRPr>
          </a:p>
        </p:txBody>
      </p:sp>
      <p:sp>
        <p:nvSpPr>
          <p:cNvPr id="57" name="object 57"/>
          <p:cNvSpPr/>
          <p:nvPr/>
        </p:nvSpPr>
        <p:spPr>
          <a:xfrm>
            <a:off x="2157816" y="7279726"/>
            <a:ext cx="4994275" cy="0"/>
          </a:xfrm>
          <a:custGeom>
            <a:avLst/>
            <a:gdLst/>
            <a:ahLst/>
            <a:cxnLst/>
            <a:rect l="l" t="t" r="r" b="b"/>
            <a:pathLst>
              <a:path w="4994275">
                <a:moveTo>
                  <a:pt x="0" y="0"/>
                </a:moveTo>
                <a:lnTo>
                  <a:pt x="4994161" y="0"/>
                </a:lnTo>
              </a:path>
            </a:pathLst>
          </a:custGeom>
          <a:ln w="5588">
            <a:solidFill>
              <a:srgbClr val="262626"/>
            </a:solidFill>
          </a:ln>
        </p:spPr>
        <p:txBody>
          <a:bodyPr wrap="square" lIns="0" tIns="0" rIns="0" bIns="0" rtlCol="0"/>
          <a:lstStyle/>
          <a:p>
            <a:endParaRPr smtClean="0">
              <a:solidFill>
                <a:prstClr val="black"/>
              </a:solidFill>
            </a:endParaRPr>
          </a:p>
        </p:txBody>
      </p:sp>
      <p:sp>
        <p:nvSpPr>
          <p:cNvPr id="58" name="object 58"/>
          <p:cNvSpPr/>
          <p:nvPr/>
        </p:nvSpPr>
        <p:spPr>
          <a:xfrm>
            <a:off x="2157816" y="6919279"/>
            <a:ext cx="4994275" cy="0"/>
          </a:xfrm>
          <a:custGeom>
            <a:avLst/>
            <a:gdLst/>
            <a:ahLst/>
            <a:cxnLst/>
            <a:rect l="l" t="t" r="r" b="b"/>
            <a:pathLst>
              <a:path w="4994275">
                <a:moveTo>
                  <a:pt x="0" y="0"/>
                </a:moveTo>
                <a:lnTo>
                  <a:pt x="4994161" y="0"/>
                </a:lnTo>
              </a:path>
            </a:pathLst>
          </a:custGeom>
          <a:ln w="5588">
            <a:solidFill>
              <a:srgbClr val="262626"/>
            </a:solidFill>
          </a:ln>
        </p:spPr>
        <p:txBody>
          <a:bodyPr wrap="square" lIns="0" tIns="0" rIns="0" bIns="0" rtlCol="0"/>
          <a:lstStyle/>
          <a:p>
            <a:endParaRPr smtClean="0">
              <a:solidFill>
                <a:prstClr val="black"/>
              </a:solidFill>
            </a:endParaRPr>
          </a:p>
        </p:txBody>
      </p:sp>
      <p:sp>
        <p:nvSpPr>
          <p:cNvPr id="59" name="object 59"/>
          <p:cNvSpPr/>
          <p:nvPr/>
        </p:nvSpPr>
        <p:spPr>
          <a:xfrm>
            <a:off x="2157816" y="6558832"/>
            <a:ext cx="4994275" cy="0"/>
          </a:xfrm>
          <a:custGeom>
            <a:avLst/>
            <a:gdLst/>
            <a:ahLst/>
            <a:cxnLst/>
            <a:rect l="l" t="t" r="r" b="b"/>
            <a:pathLst>
              <a:path w="4994275">
                <a:moveTo>
                  <a:pt x="0" y="0"/>
                </a:moveTo>
                <a:lnTo>
                  <a:pt x="4994161" y="0"/>
                </a:lnTo>
              </a:path>
            </a:pathLst>
          </a:custGeom>
          <a:ln w="5588">
            <a:solidFill>
              <a:srgbClr val="262626"/>
            </a:solidFill>
          </a:ln>
        </p:spPr>
        <p:txBody>
          <a:bodyPr wrap="square" lIns="0" tIns="0" rIns="0" bIns="0" rtlCol="0"/>
          <a:lstStyle/>
          <a:p>
            <a:endParaRPr smtClean="0">
              <a:solidFill>
                <a:prstClr val="black"/>
              </a:solidFill>
            </a:endParaRPr>
          </a:p>
        </p:txBody>
      </p:sp>
      <p:sp>
        <p:nvSpPr>
          <p:cNvPr id="60" name="object 60"/>
          <p:cNvSpPr/>
          <p:nvPr/>
        </p:nvSpPr>
        <p:spPr>
          <a:xfrm>
            <a:off x="2157816" y="6198385"/>
            <a:ext cx="4994275" cy="0"/>
          </a:xfrm>
          <a:custGeom>
            <a:avLst/>
            <a:gdLst/>
            <a:ahLst/>
            <a:cxnLst/>
            <a:rect l="l" t="t" r="r" b="b"/>
            <a:pathLst>
              <a:path w="4994275">
                <a:moveTo>
                  <a:pt x="0" y="0"/>
                </a:moveTo>
                <a:lnTo>
                  <a:pt x="4994161" y="0"/>
                </a:lnTo>
              </a:path>
            </a:pathLst>
          </a:custGeom>
          <a:ln w="5588">
            <a:solidFill>
              <a:srgbClr val="262626"/>
            </a:solidFill>
          </a:ln>
        </p:spPr>
        <p:txBody>
          <a:bodyPr wrap="square" lIns="0" tIns="0" rIns="0" bIns="0" rtlCol="0"/>
          <a:lstStyle/>
          <a:p>
            <a:endParaRPr smtClean="0">
              <a:solidFill>
                <a:prstClr val="black"/>
              </a:solidFill>
            </a:endParaRPr>
          </a:p>
        </p:txBody>
      </p:sp>
      <p:sp>
        <p:nvSpPr>
          <p:cNvPr id="61" name="object 61"/>
          <p:cNvSpPr txBox="1"/>
          <p:nvPr/>
        </p:nvSpPr>
        <p:spPr>
          <a:xfrm>
            <a:off x="2111562" y="9139669"/>
            <a:ext cx="87630" cy="137160"/>
          </a:xfrm>
          <a:prstGeom prst="rect">
            <a:avLst/>
          </a:prstGeom>
        </p:spPr>
        <p:txBody>
          <a:bodyPr vert="horz" wrap="square" lIns="0" tIns="0" rIns="0" bIns="0" rtlCol="0">
            <a:spAutoFit/>
          </a:bodyPr>
          <a:lstStyle/>
          <a:p>
            <a:pPr marL="12700"/>
            <a:r>
              <a:rPr sz="850" spc="10" dirty="0">
                <a:solidFill>
                  <a:srgbClr val="252525"/>
                </a:solidFill>
                <a:latin typeface="Arial"/>
                <a:cs typeface="Arial"/>
              </a:rPr>
              <a:t>0</a:t>
            </a:r>
            <a:endParaRPr sz="850">
              <a:solidFill>
                <a:prstClr val="black"/>
              </a:solidFill>
              <a:latin typeface="Arial"/>
              <a:cs typeface="Arial"/>
            </a:endParaRPr>
          </a:p>
        </p:txBody>
      </p:sp>
      <p:sp>
        <p:nvSpPr>
          <p:cNvPr id="62" name="object 62"/>
          <p:cNvSpPr txBox="1"/>
          <p:nvPr/>
        </p:nvSpPr>
        <p:spPr>
          <a:xfrm>
            <a:off x="2610978" y="9139669"/>
            <a:ext cx="87630" cy="137160"/>
          </a:xfrm>
          <a:prstGeom prst="rect">
            <a:avLst/>
          </a:prstGeom>
        </p:spPr>
        <p:txBody>
          <a:bodyPr vert="horz" wrap="square" lIns="0" tIns="0" rIns="0" bIns="0" rtlCol="0">
            <a:spAutoFit/>
          </a:bodyPr>
          <a:lstStyle/>
          <a:p>
            <a:pPr marL="12700"/>
            <a:r>
              <a:rPr sz="850" spc="10" dirty="0">
                <a:solidFill>
                  <a:srgbClr val="252525"/>
                </a:solidFill>
                <a:latin typeface="Arial"/>
                <a:cs typeface="Arial"/>
              </a:rPr>
              <a:t>5</a:t>
            </a:r>
            <a:endParaRPr sz="850">
              <a:solidFill>
                <a:prstClr val="black"/>
              </a:solidFill>
              <a:latin typeface="Arial"/>
              <a:cs typeface="Arial"/>
            </a:endParaRPr>
          </a:p>
        </p:txBody>
      </p:sp>
      <p:sp>
        <p:nvSpPr>
          <p:cNvPr id="63" name="object 63"/>
          <p:cNvSpPr txBox="1"/>
          <p:nvPr/>
        </p:nvSpPr>
        <p:spPr>
          <a:xfrm>
            <a:off x="3076838" y="9139669"/>
            <a:ext cx="149860" cy="137160"/>
          </a:xfrm>
          <a:prstGeom prst="rect">
            <a:avLst/>
          </a:prstGeom>
        </p:spPr>
        <p:txBody>
          <a:bodyPr vert="horz" wrap="square" lIns="0" tIns="0" rIns="0" bIns="0" rtlCol="0">
            <a:spAutoFit/>
          </a:bodyPr>
          <a:lstStyle/>
          <a:p>
            <a:pPr marL="12700"/>
            <a:r>
              <a:rPr sz="850" spc="5" dirty="0">
                <a:solidFill>
                  <a:srgbClr val="252525"/>
                </a:solidFill>
                <a:latin typeface="Arial"/>
                <a:cs typeface="Arial"/>
              </a:rPr>
              <a:t>10</a:t>
            </a:r>
            <a:endParaRPr sz="850">
              <a:solidFill>
                <a:prstClr val="black"/>
              </a:solidFill>
              <a:latin typeface="Arial"/>
              <a:cs typeface="Arial"/>
            </a:endParaRPr>
          </a:p>
        </p:txBody>
      </p:sp>
      <p:sp>
        <p:nvSpPr>
          <p:cNvPr id="64" name="object 64"/>
          <p:cNvSpPr txBox="1"/>
          <p:nvPr/>
        </p:nvSpPr>
        <p:spPr>
          <a:xfrm>
            <a:off x="3576254" y="9139669"/>
            <a:ext cx="149860" cy="137160"/>
          </a:xfrm>
          <a:prstGeom prst="rect">
            <a:avLst/>
          </a:prstGeom>
        </p:spPr>
        <p:txBody>
          <a:bodyPr vert="horz" wrap="square" lIns="0" tIns="0" rIns="0" bIns="0" rtlCol="0">
            <a:spAutoFit/>
          </a:bodyPr>
          <a:lstStyle/>
          <a:p>
            <a:pPr marL="12700"/>
            <a:r>
              <a:rPr sz="850" spc="5" dirty="0">
                <a:solidFill>
                  <a:srgbClr val="252525"/>
                </a:solidFill>
                <a:latin typeface="Arial"/>
                <a:cs typeface="Arial"/>
              </a:rPr>
              <a:t>15</a:t>
            </a:r>
            <a:endParaRPr sz="850">
              <a:solidFill>
                <a:prstClr val="black"/>
              </a:solidFill>
              <a:latin typeface="Arial"/>
              <a:cs typeface="Arial"/>
            </a:endParaRPr>
          </a:p>
        </p:txBody>
      </p:sp>
      <p:sp>
        <p:nvSpPr>
          <p:cNvPr id="65" name="object 65"/>
          <p:cNvSpPr txBox="1"/>
          <p:nvPr/>
        </p:nvSpPr>
        <p:spPr>
          <a:xfrm>
            <a:off x="4075670" y="9139669"/>
            <a:ext cx="149860" cy="137160"/>
          </a:xfrm>
          <a:prstGeom prst="rect">
            <a:avLst/>
          </a:prstGeom>
        </p:spPr>
        <p:txBody>
          <a:bodyPr vert="horz" wrap="square" lIns="0" tIns="0" rIns="0" bIns="0" rtlCol="0">
            <a:spAutoFit/>
          </a:bodyPr>
          <a:lstStyle/>
          <a:p>
            <a:pPr marL="12700"/>
            <a:r>
              <a:rPr sz="850" spc="5" dirty="0">
                <a:solidFill>
                  <a:srgbClr val="252525"/>
                </a:solidFill>
                <a:latin typeface="Arial"/>
                <a:cs typeface="Arial"/>
              </a:rPr>
              <a:t>20</a:t>
            </a:r>
            <a:endParaRPr sz="850">
              <a:solidFill>
                <a:prstClr val="black"/>
              </a:solidFill>
              <a:latin typeface="Arial"/>
              <a:cs typeface="Arial"/>
            </a:endParaRPr>
          </a:p>
        </p:txBody>
      </p:sp>
      <p:sp>
        <p:nvSpPr>
          <p:cNvPr id="66" name="object 66"/>
          <p:cNvSpPr txBox="1"/>
          <p:nvPr/>
        </p:nvSpPr>
        <p:spPr>
          <a:xfrm>
            <a:off x="4373757" y="9139669"/>
            <a:ext cx="558800" cy="302260"/>
          </a:xfrm>
          <a:prstGeom prst="rect">
            <a:avLst/>
          </a:prstGeom>
        </p:spPr>
        <p:txBody>
          <a:bodyPr vert="horz" wrap="square" lIns="0" tIns="0" rIns="0" bIns="0" rtlCol="0">
            <a:spAutoFit/>
          </a:bodyPr>
          <a:lstStyle/>
          <a:p>
            <a:pPr algn="ctr"/>
            <a:r>
              <a:rPr sz="850" spc="5" dirty="0">
                <a:solidFill>
                  <a:srgbClr val="252525"/>
                </a:solidFill>
                <a:latin typeface="Arial"/>
                <a:cs typeface="Arial"/>
              </a:rPr>
              <a:t>25</a:t>
            </a:r>
            <a:endParaRPr sz="850">
              <a:solidFill>
                <a:prstClr val="black"/>
              </a:solidFill>
              <a:latin typeface="Arial"/>
              <a:cs typeface="Arial"/>
            </a:endParaRPr>
          </a:p>
          <a:p>
            <a:pPr algn="ctr">
              <a:spcBef>
                <a:spcPts val="155"/>
              </a:spcBef>
            </a:pPr>
            <a:r>
              <a:rPr sz="950" dirty="0">
                <a:solidFill>
                  <a:srgbClr val="252525"/>
                </a:solidFill>
                <a:latin typeface="Arial"/>
                <a:cs typeface="Arial"/>
              </a:rPr>
              <a:t>Time, </a:t>
            </a:r>
            <a:r>
              <a:rPr sz="950" spc="5" dirty="0">
                <a:solidFill>
                  <a:srgbClr val="252525"/>
                </a:solidFill>
                <a:latin typeface="Arial"/>
                <a:cs typeface="Arial"/>
              </a:rPr>
              <a:t>sec</a:t>
            </a:r>
            <a:endParaRPr sz="950">
              <a:solidFill>
                <a:prstClr val="black"/>
              </a:solidFill>
              <a:latin typeface="Arial"/>
              <a:cs typeface="Arial"/>
            </a:endParaRPr>
          </a:p>
        </p:txBody>
      </p:sp>
      <p:sp>
        <p:nvSpPr>
          <p:cNvPr id="67" name="object 67"/>
          <p:cNvSpPr txBox="1"/>
          <p:nvPr/>
        </p:nvSpPr>
        <p:spPr>
          <a:xfrm>
            <a:off x="5074503" y="9139669"/>
            <a:ext cx="149860" cy="137160"/>
          </a:xfrm>
          <a:prstGeom prst="rect">
            <a:avLst/>
          </a:prstGeom>
        </p:spPr>
        <p:txBody>
          <a:bodyPr vert="horz" wrap="square" lIns="0" tIns="0" rIns="0" bIns="0" rtlCol="0">
            <a:spAutoFit/>
          </a:bodyPr>
          <a:lstStyle/>
          <a:p>
            <a:pPr marL="12700"/>
            <a:r>
              <a:rPr sz="850" spc="5" dirty="0">
                <a:solidFill>
                  <a:srgbClr val="252525"/>
                </a:solidFill>
                <a:latin typeface="Arial"/>
                <a:cs typeface="Arial"/>
              </a:rPr>
              <a:t>30</a:t>
            </a:r>
            <a:endParaRPr sz="850">
              <a:solidFill>
                <a:prstClr val="black"/>
              </a:solidFill>
              <a:latin typeface="Arial"/>
              <a:cs typeface="Arial"/>
            </a:endParaRPr>
          </a:p>
        </p:txBody>
      </p:sp>
      <p:sp>
        <p:nvSpPr>
          <p:cNvPr id="68" name="object 68"/>
          <p:cNvSpPr txBox="1"/>
          <p:nvPr/>
        </p:nvSpPr>
        <p:spPr>
          <a:xfrm>
            <a:off x="5573919" y="9139669"/>
            <a:ext cx="149860" cy="137160"/>
          </a:xfrm>
          <a:prstGeom prst="rect">
            <a:avLst/>
          </a:prstGeom>
        </p:spPr>
        <p:txBody>
          <a:bodyPr vert="horz" wrap="square" lIns="0" tIns="0" rIns="0" bIns="0" rtlCol="0">
            <a:spAutoFit/>
          </a:bodyPr>
          <a:lstStyle/>
          <a:p>
            <a:pPr marL="12700"/>
            <a:r>
              <a:rPr sz="850" spc="5" dirty="0">
                <a:solidFill>
                  <a:srgbClr val="252525"/>
                </a:solidFill>
                <a:latin typeface="Arial"/>
                <a:cs typeface="Arial"/>
              </a:rPr>
              <a:t>35</a:t>
            </a:r>
            <a:endParaRPr sz="850">
              <a:solidFill>
                <a:prstClr val="black"/>
              </a:solidFill>
              <a:latin typeface="Arial"/>
              <a:cs typeface="Arial"/>
            </a:endParaRPr>
          </a:p>
        </p:txBody>
      </p:sp>
      <p:sp>
        <p:nvSpPr>
          <p:cNvPr id="69" name="object 69"/>
          <p:cNvSpPr txBox="1"/>
          <p:nvPr/>
        </p:nvSpPr>
        <p:spPr>
          <a:xfrm>
            <a:off x="6073335" y="9139669"/>
            <a:ext cx="149860" cy="137160"/>
          </a:xfrm>
          <a:prstGeom prst="rect">
            <a:avLst/>
          </a:prstGeom>
        </p:spPr>
        <p:txBody>
          <a:bodyPr vert="horz" wrap="square" lIns="0" tIns="0" rIns="0" bIns="0" rtlCol="0">
            <a:spAutoFit/>
          </a:bodyPr>
          <a:lstStyle/>
          <a:p>
            <a:pPr marL="12700"/>
            <a:r>
              <a:rPr sz="850" spc="5" dirty="0">
                <a:solidFill>
                  <a:srgbClr val="252525"/>
                </a:solidFill>
                <a:latin typeface="Arial"/>
                <a:cs typeface="Arial"/>
              </a:rPr>
              <a:t>40</a:t>
            </a:r>
            <a:endParaRPr sz="850">
              <a:solidFill>
                <a:prstClr val="black"/>
              </a:solidFill>
              <a:latin typeface="Arial"/>
              <a:cs typeface="Arial"/>
            </a:endParaRPr>
          </a:p>
        </p:txBody>
      </p:sp>
      <p:sp>
        <p:nvSpPr>
          <p:cNvPr id="70" name="object 70"/>
          <p:cNvSpPr txBox="1"/>
          <p:nvPr/>
        </p:nvSpPr>
        <p:spPr>
          <a:xfrm>
            <a:off x="6572751" y="9139669"/>
            <a:ext cx="149860" cy="137160"/>
          </a:xfrm>
          <a:prstGeom prst="rect">
            <a:avLst/>
          </a:prstGeom>
        </p:spPr>
        <p:txBody>
          <a:bodyPr vert="horz" wrap="square" lIns="0" tIns="0" rIns="0" bIns="0" rtlCol="0">
            <a:spAutoFit/>
          </a:bodyPr>
          <a:lstStyle/>
          <a:p>
            <a:pPr marL="12700"/>
            <a:r>
              <a:rPr sz="850" spc="5" dirty="0">
                <a:solidFill>
                  <a:srgbClr val="252525"/>
                </a:solidFill>
                <a:latin typeface="Arial"/>
                <a:cs typeface="Arial"/>
              </a:rPr>
              <a:t>45</a:t>
            </a:r>
            <a:endParaRPr sz="850">
              <a:solidFill>
                <a:prstClr val="black"/>
              </a:solidFill>
              <a:latin typeface="Arial"/>
              <a:cs typeface="Arial"/>
            </a:endParaRPr>
          </a:p>
        </p:txBody>
      </p:sp>
      <p:sp>
        <p:nvSpPr>
          <p:cNvPr id="71" name="object 71"/>
          <p:cNvSpPr txBox="1"/>
          <p:nvPr/>
        </p:nvSpPr>
        <p:spPr>
          <a:xfrm>
            <a:off x="7072167" y="9139669"/>
            <a:ext cx="149860" cy="137160"/>
          </a:xfrm>
          <a:prstGeom prst="rect">
            <a:avLst/>
          </a:prstGeom>
        </p:spPr>
        <p:txBody>
          <a:bodyPr vert="horz" wrap="square" lIns="0" tIns="0" rIns="0" bIns="0" rtlCol="0">
            <a:spAutoFit/>
          </a:bodyPr>
          <a:lstStyle/>
          <a:p>
            <a:pPr marL="12700"/>
            <a:r>
              <a:rPr sz="850" spc="5" dirty="0">
                <a:solidFill>
                  <a:srgbClr val="252525"/>
                </a:solidFill>
                <a:latin typeface="Arial"/>
                <a:cs typeface="Arial"/>
              </a:rPr>
              <a:t>50</a:t>
            </a:r>
            <a:endParaRPr sz="850">
              <a:solidFill>
                <a:prstClr val="black"/>
              </a:solidFill>
              <a:latin typeface="Arial"/>
              <a:cs typeface="Arial"/>
            </a:endParaRPr>
          </a:p>
        </p:txBody>
      </p:sp>
      <p:sp>
        <p:nvSpPr>
          <p:cNvPr id="72" name="object 72"/>
          <p:cNvSpPr txBox="1"/>
          <p:nvPr/>
        </p:nvSpPr>
        <p:spPr>
          <a:xfrm>
            <a:off x="1876674" y="9022314"/>
            <a:ext cx="243204" cy="137160"/>
          </a:xfrm>
          <a:prstGeom prst="rect">
            <a:avLst/>
          </a:prstGeom>
        </p:spPr>
        <p:txBody>
          <a:bodyPr vert="horz" wrap="square" lIns="0" tIns="0" rIns="0" bIns="0" rtlCol="0">
            <a:spAutoFit/>
          </a:bodyPr>
          <a:lstStyle/>
          <a:p>
            <a:pPr marL="12700"/>
            <a:r>
              <a:rPr sz="850" spc="5" dirty="0">
                <a:solidFill>
                  <a:srgbClr val="252525"/>
                </a:solidFill>
                <a:latin typeface="Arial"/>
                <a:cs typeface="Arial"/>
              </a:rPr>
              <a:t>0.33</a:t>
            </a:r>
            <a:endParaRPr sz="850">
              <a:solidFill>
                <a:prstClr val="black"/>
              </a:solidFill>
              <a:latin typeface="Arial"/>
              <a:cs typeface="Arial"/>
            </a:endParaRPr>
          </a:p>
        </p:txBody>
      </p:sp>
      <p:sp>
        <p:nvSpPr>
          <p:cNvPr id="73" name="object 73"/>
          <p:cNvSpPr txBox="1"/>
          <p:nvPr/>
        </p:nvSpPr>
        <p:spPr>
          <a:xfrm>
            <a:off x="1876674" y="8661868"/>
            <a:ext cx="243204" cy="137160"/>
          </a:xfrm>
          <a:prstGeom prst="rect">
            <a:avLst/>
          </a:prstGeom>
        </p:spPr>
        <p:txBody>
          <a:bodyPr vert="horz" wrap="square" lIns="0" tIns="0" rIns="0" bIns="0" rtlCol="0">
            <a:spAutoFit/>
          </a:bodyPr>
          <a:lstStyle/>
          <a:p>
            <a:pPr marL="12700"/>
            <a:r>
              <a:rPr sz="850" spc="5" dirty="0">
                <a:solidFill>
                  <a:srgbClr val="252525"/>
                </a:solidFill>
                <a:latin typeface="Arial"/>
                <a:cs typeface="Arial"/>
              </a:rPr>
              <a:t>0.34</a:t>
            </a:r>
            <a:endParaRPr sz="850">
              <a:solidFill>
                <a:prstClr val="black"/>
              </a:solidFill>
              <a:latin typeface="Arial"/>
              <a:cs typeface="Arial"/>
            </a:endParaRPr>
          </a:p>
        </p:txBody>
      </p:sp>
      <p:sp>
        <p:nvSpPr>
          <p:cNvPr id="74" name="object 74"/>
          <p:cNvSpPr txBox="1"/>
          <p:nvPr/>
        </p:nvSpPr>
        <p:spPr>
          <a:xfrm>
            <a:off x="1876674" y="8301421"/>
            <a:ext cx="243204" cy="137160"/>
          </a:xfrm>
          <a:prstGeom prst="rect">
            <a:avLst/>
          </a:prstGeom>
        </p:spPr>
        <p:txBody>
          <a:bodyPr vert="horz" wrap="square" lIns="0" tIns="0" rIns="0" bIns="0" rtlCol="0">
            <a:spAutoFit/>
          </a:bodyPr>
          <a:lstStyle/>
          <a:p>
            <a:pPr marL="12700"/>
            <a:r>
              <a:rPr sz="850" spc="5" dirty="0">
                <a:solidFill>
                  <a:srgbClr val="252525"/>
                </a:solidFill>
                <a:latin typeface="Arial"/>
                <a:cs typeface="Arial"/>
              </a:rPr>
              <a:t>0.35</a:t>
            </a:r>
            <a:endParaRPr sz="850">
              <a:solidFill>
                <a:prstClr val="black"/>
              </a:solidFill>
              <a:latin typeface="Arial"/>
              <a:cs typeface="Arial"/>
            </a:endParaRPr>
          </a:p>
        </p:txBody>
      </p:sp>
      <p:sp>
        <p:nvSpPr>
          <p:cNvPr id="75" name="object 75"/>
          <p:cNvSpPr txBox="1"/>
          <p:nvPr/>
        </p:nvSpPr>
        <p:spPr>
          <a:xfrm>
            <a:off x="1876674" y="7940974"/>
            <a:ext cx="243204" cy="137160"/>
          </a:xfrm>
          <a:prstGeom prst="rect">
            <a:avLst/>
          </a:prstGeom>
        </p:spPr>
        <p:txBody>
          <a:bodyPr vert="horz" wrap="square" lIns="0" tIns="0" rIns="0" bIns="0" rtlCol="0">
            <a:spAutoFit/>
          </a:bodyPr>
          <a:lstStyle/>
          <a:p>
            <a:pPr marL="12700"/>
            <a:r>
              <a:rPr sz="850" spc="5" dirty="0">
                <a:solidFill>
                  <a:srgbClr val="252525"/>
                </a:solidFill>
                <a:latin typeface="Arial"/>
                <a:cs typeface="Arial"/>
              </a:rPr>
              <a:t>0.36</a:t>
            </a:r>
            <a:endParaRPr sz="850">
              <a:solidFill>
                <a:prstClr val="black"/>
              </a:solidFill>
              <a:latin typeface="Arial"/>
              <a:cs typeface="Arial"/>
            </a:endParaRPr>
          </a:p>
        </p:txBody>
      </p:sp>
      <p:sp>
        <p:nvSpPr>
          <p:cNvPr id="76" name="object 76"/>
          <p:cNvSpPr txBox="1"/>
          <p:nvPr/>
        </p:nvSpPr>
        <p:spPr>
          <a:xfrm>
            <a:off x="1876674" y="7580528"/>
            <a:ext cx="243204" cy="137160"/>
          </a:xfrm>
          <a:prstGeom prst="rect">
            <a:avLst/>
          </a:prstGeom>
        </p:spPr>
        <p:txBody>
          <a:bodyPr vert="horz" wrap="square" lIns="0" tIns="0" rIns="0" bIns="0" rtlCol="0">
            <a:spAutoFit/>
          </a:bodyPr>
          <a:lstStyle/>
          <a:p>
            <a:pPr marL="12700"/>
            <a:r>
              <a:rPr sz="850" spc="5" dirty="0">
                <a:solidFill>
                  <a:srgbClr val="252525"/>
                </a:solidFill>
                <a:latin typeface="Arial"/>
                <a:cs typeface="Arial"/>
              </a:rPr>
              <a:t>0.37</a:t>
            </a:r>
            <a:endParaRPr sz="850">
              <a:solidFill>
                <a:prstClr val="black"/>
              </a:solidFill>
              <a:latin typeface="Arial"/>
              <a:cs typeface="Arial"/>
            </a:endParaRPr>
          </a:p>
        </p:txBody>
      </p:sp>
      <p:sp>
        <p:nvSpPr>
          <p:cNvPr id="77" name="object 77"/>
          <p:cNvSpPr txBox="1"/>
          <p:nvPr/>
        </p:nvSpPr>
        <p:spPr>
          <a:xfrm>
            <a:off x="1876674" y="7220082"/>
            <a:ext cx="243204" cy="137160"/>
          </a:xfrm>
          <a:prstGeom prst="rect">
            <a:avLst/>
          </a:prstGeom>
        </p:spPr>
        <p:txBody>
          <a:bodyPr vert="horz" wrap="square" lIns="0" tIns="0" rIns="0" bIns="0" rtlCol="0">
            <a:spAutoFit/>
          </a:bodyPr>
          <a:lstStyle/>
          <a:p>
            <a:pPr marL="12700"/>
            <a:r>
              <a:rPr sz="850" spc="5" dirty="0">
                <a:solidFill>
                  <a:srgbClr val="252525"/>
                </a:solidFill>
                <a:latin typeface="Arial"/>
                <a:cs typeface="Arial"/>
              </a:rPr>
              <a:t>0.38</a:t>
            </a:r>
            <a:endParaRPr sz="850">
              <a:solidFill>
                <a:prstClr val="black"/>
              </a:solidFill>
              <a:latin typeface="Arial"/>
              <a:cs typeface="Arial"/>
            </a:endParaRPr>
          </a:p>
        </p:txBody>
      </p:sp>
      <p:sp>
        <p:nvSpPr>
          <p:cNvPr id="78" name="object 78"/>
          <p:cNvSpPr txBox="1"/>
          <p:nvPr/>
        </p:nvSpPr>
        <p:spPr>
          <a:xfrm>
            <a:off x="1876674" y="6859636"/>
            <a:ext cx="243204" cy="137160"/>
          </a:xfrm>
          <a:prstGeom prst="rect">
            <a:avLst/>
          </a:prstGeom>
        </p:spPr>
        <p:txBody>
          <a:bodyPr vert="horz" wrap="square" lIns="0" tIns="0" rIns="0" bIns="0" rtlCol="0">
            <a:spAutoFit/>
          </a:bodyPr>
          <a:lstStyle/>
          <a:p>
            <a:pPr marL="12700"/>
            <a:r>
              <a:rPr sz="850" spc="5" dirty="0">
                <a:solidFill>
                  <a:srgbClr val="252525"/>
                </a:solidFill>
                <a:latin typeface="Arial"/>
                <a:cs typeface="Arial"/>
              </a:rPr>
              <a:t>0.39</a:t>
            </a:r>
            <a:endParaRPr sz="850">
              <a:solidFill>
                <a:prstClr val="black"/>
              </a:solidFill>
              <a:latin typeface="Arial"/>
              <a:cs typeface="Arial"/>
            </a:endParaRPr>
          </a:p>
        </p:txBody>
      </p:sp>
      <p:sp>
        <p:nvSpPr>
          <p:cNvPr id="79" name="object 79"/>
          <p:cNvSpPr txBox="1"/>
          <p:nvPr/>
        </p:nvSpPr>
        <p:spPr>
          <a:xfrm>
            <a:off x="1943785" y="6499188"/>
            <a:ext cx="180975" cy="137160"/>
          </a:xfrm>
          <a:prstGeom prst="rect">
            <a:avLst/>
          </a:prstGeom>
        </p:spPr>
        <p:txBody>
          <a:bodyPr vert="horz" wrap="square" lIns="0" tIns="0" rIns="0" bIns="0" rtlCol="0">
            <a:spAutoFit/>
          </a:bodyPr>
          <a:lstStyle/>
          <a:p>
            <a:pPr marL="12700"/>
            <a:r>
              <a:rPr sz="850" spc="5" dirty="0">
                <a:solidFill>
                  <a:srgbClr val="252525"/>
                </a:solidFill>
                <a:latin typeface="Arial"/>
                <a:cs typeface="Arial"/>
              </a:rPr>
              <a:t>0.4</a:t>
            </a:r>
            <a:endParaRPr sz="850">
              <a:solidFill>
                <a:prstClr val="black"/>
              </a:solidFill>
              <a:latin typeface="Arial"/>
              <a:cs typeface="Arial"/>
            </a:endParaRPr>
          </a:p>
        </p:txBody>
      </p:sp>
      <p:sp>
        <p:nvSpPr>
          <p:cNvPr id="80" name="object 80"/>
          <p:cNvSpPr txBox="1"/>
          <p:nvPr/>
        </p:nvSpPr>
        <p:spPr>
          <a:xfrm>
            <a:off x="1876674" y="6138741"/>
            <a:ext cx="243204" cy="137160"/>
          </a:xfrm>
          <a:prstGeom prst="rect">
            <a:avLst/>
          </a:prstGeom>
        </p:spPr>
        <p:txBody>
          <a:bodyPr vert="horz" wrap="square" lIns="0" tIns="0" rIns="0" bIns="0" rtlCol="0">
            <a:spAutoFit/>
          </a:bodyPr>
          <a:lstStyle/>
          <a:p>
            <a:pPr marL="12700"/>
            <a:r>
              <a:rPr sz="850" spc="5" dirty="0">
                <a:solidFill>
                  <a:srgbClr val="252525"/>
                </a:solidFill>
                <a:latin typeface="Arial"/>
                <a:cs typeface="Arial"/>
              </a:rPr>
              <a:t>0.41</a:t>
            </a:r>
            <a:endParaRPr sz="850">
              <a:solidFill>
                <a:prstClr val="black"/>
              </a:solidFill>
              <a:latin typeface="Arial"/>
              <a:cs typeface="Arial"/>
            </a:endParaRPr>
          </a:p>
        </p:txBody>
      </p:sp>
      <p:sp>
        <p:nvSpPr>
          <p:cNvPr id="81" name="object 81"/>
          <p:cNvSpPr txBox="1"/>
          <p:nvPr/>
        </p:nvSpPr>
        <p:spPr>
          <a:xfrm>
            <a:off x="1720415" y="7242156"/>
            <a:ext cx="148590" cy="791210"/>
          </a:xfrm>
          <a:prstGeom prst="rect">
            <a:avLst/>
          </a:prstGeom>
        </p:spPr>
        <p:txBody>
          <a:bodyPr vert="vert270" wrap="square" lIns="0" tIns="0" rIns="0" bIns="0" rtlCol="0">
            <a:spAutoFit/>
          </a:bodyPr>
          <a:lstStyle/>
          <a:p>
            <a:pPr marL="12700"/>
            <a:r>
              <a:rPr sz="950" dirty="0">
                <a:solidFill>
                  <a:srgbClr val="252525"/>
                </a:solidFill>
                <a:latin typeface="Arial"/>
                <a:cs typeface="Arial"/>
              </a:rPr>
              <a:t>Fuel valve, </a:t>
            </a:r>
            <a:r>
              <a:rPr sz="950" spc="-5" dirty="0">
                <a:solidFill>
                  <a:srgbClr val="252525"/>
                </a:solidFill>
                <a:latin typeface="Arial"/>
                <a:cs typeface="Arial"/>
              </a:rPr>
              <a:t>pu</a:t>
            </a:r>
            <a:endParaRPr sz="950">
              <a:solidFill>
                <a:prstClr val="black"/>
              </a:solidFill>
              <a:latin typeface="Arial"/>
              <a:cs typeface="Arial"/>
            </a:endParaRPr>
          </a:p>
        </p:txBody>
      </p:sp>
      <p:sp>
        <p:nvSpPr>
          <p:cNvPr id="82" name="object 82"/>
          <p:cNvSpPr/>
          <p:nvPr/>
        </p:nvSpPr>
        <p:spPr>
          <a:xfrm>
            <a:off x="2157221" y="6410319"/>
            <a:ext cx="4995545" cy="2637155"/>
          </a:xfrm>
          <a:custGeom>
            <a:avLst/>
            <a:gdLst/>
            <a:ahLst/>
            <a:cxnLst/>
            <a:rect l="l" t="t" r="r" b="b"/>
            <a:pathLst>
              <a:path w="4995545" h="2637154">
                <a:moveTo>
                  <a:pt x="0" y="2345507"/>
                </a:moveTo>
                <a:lnTo>
                  <a:pt x="595" y="2345628"/>
                </a:lnTo>
                <a:lnTo>
                  <a:pt x="1594" y="2345605"/>
                </a:lnTo>
                <a:lnTo>
                  <a:pt x="2592" y="2345613"/>
                </a:lnTo>
                <a:lnTo>
                  <a:pt x="3591" y="2345596"/>
                </a:lnTo>
                <a:lnTo>
                  <a:pt x="4590" y="2345624"/>
                </a:lnTo>
                <a:lnTo>
                  <a:pt x="5589" y="2345614"/>
                </a:lnTo>
                <a:lnTo>
                  <a:pt x="6588" y="2345648"/>
                </a:lnTo>
                <a:lnTo>
                  <a:pt x="7587" y="2345648"/>
                </a:lnTo>
                <a:lnTo>
                  <a:pt x="8585" y="2345680"/>
                </a:lnTo>
                <a:lnTo>
                  <a:pt x="9584" y="2345543"/>
                </a:lnTo>
                <a:lnTo>
                  <a:pt x="10583" y="2345650"/>
                </a:lnTo>
                <a:lnTo>
                  <a:pt x="11582" y="2345630"/>
                </a:lnTo>
                <a:lnTo>
                  <a:pt x="12581" y="2345671"/>
                </a:lnTo>
                <a:lnTo>
                  <a:pt x="13580" y="2345700"/>
                </a:lnTo>
                <a:lnTo>
                  <a:pt x="14578" y="2345561"/>
                </a:lnTo>
                <a:lnTo>
                  <a:pt x="15577" y="2345699"/>
                </a:lnTo>
                <a:lnTo>
                  <a:pt x="16576" y="2345708"/>
                </a:lnTo>
                <a:lnTo>
                  <a:pt x="17575" y="2345718"/>
                </a:lnTo>
                <a:lnTo>
                  <a:pt x="18574" y="2345716"/>
                </a:lnTo>
                <a:lnTo>
                  <a:pt x="19573" y="2345704"/>
                </a:lnTo>
                <a:lnTo>
                  <a:pt x="20571" y="2345696"/>
                </a:lnTo>
                <a:lnTo>
                  <a:pt x="21570" y="2345700"/>
                </a:lnTo>
                <a:lnTo>
                  <a:pt x="22569" y="2345688"/>
                </a:lnTo>
                <a:lnTo>
                  <a:pt x="23568" y="2345689"/>
                </a:lnTo>
                <a:lnTo>
                  <a:pt x="24567" y="2345676"/>
                </a:lnTo>
                <a:lnTo>
                  <a:pt x="25566" y="2345676"/>
                </a:lnTo>
                <a:lnTo>
                  <a:pt x="26564" y="2345658"/>
                </a:lnTo>
                <a:lnTo>
                  <a:pt x="27563" y="2345656"/>
                </a:lnTo>
                <a:lnTo>
                  <a:pt x="28562" y="2345645"/>
                </a:lnTo>
                <a:lnTo>
                  <a:pt x="29561" y="2345630"/>
                </a:lnTo>
                <a:lnTo>
                  <a:pt x="30560" y="2345586"/>
                </a:lnTo>
                <a:lnTo>
                  <a:pt x="31559" y="2345593"/>
                </a:lnTo>
                <a:lnTo>
                  <a:pt x="32557" y="2345576"/>
                </a:lnTo>
                <a:lnTo>
                  <a:pt x="33556" y="2345565"/>
                </a:lnTo>
                <a:lnTo>
                  <a:pt x="34555" y="2345556"/>
                </a:lnTo>
                <a:lnTo>
                  <a:pt x="35554" y="2345569"/>
                </a:lnTo>
                <a:lnTo>
                  <a:pt x="36553" y="2345569"/>
                </a:lnTo>
                <a:lnTo>
                  <a:pt x="37552" y="2345561"/>
                </a:lnTo>
                <a:lnTo>
                  <a:pt x="38550" y="2345577"/>
                </a:lnTo>
                <a:lnTo>
                  <a:pt x="39549" y="2345576"/>
                </a:lnTo>
                <a:lnTo>
                  <a:pt x="40548" y="2345604"/>
                </a:lnTo>
                <a:lnTo>
                  <a:pt x="41547" y="2345605"/>
                </a:lnTo>
                <a:lnTo>
                  <a:pt x="42546" y="2345645"/>
                </a:lnTo>
                <a:lnTo>
                  <a:pt x="43545" y="2345655"/>
                </a:lnTo>
                <a:lnTo>
                  <a:pt x="44543" y="2345694"/>
                </a:lnTo>
                <a:lnTo>
                  <a:pt x="45542" y="2345698"/>
                </a:lnTo>
                <a:lnTo>
                  <a:pt x="46541" y="2345822"/>
                </a:lnTo>
                <a:lnTo>
                  <a:pt x="47540" y="2345792"/>
                </a:lnTo>
                <a:lnTo>
                  <a:pt x="48539" y="2345824"/>
                </a:lnTo>
                <a:lnTo>
                  <a:pt x="49538" y="2345847"/>
                </a:lnTo>
                <a:lnTo>
                  <a:pt x="50536" y="2345866"/>
                </a:lnTo>
                <a:lnTo>
                  <a:pt x="51535" y="2345889"/>
                </a:lnTo>
                <a:lnTo>
                  <a:pt x="52534" y="2345905"/>
                </a:lnTo>
                <a:lnTo>
                  <a:pt x="53533" y="2345921"/>
                </a:lnTo>
                <a:lnTo>
                  <a:pt x="54532" y="2345926"/>
                </a:lnTo>
                <a:lnTo>
                  <a:pt x="55531" y="2345998"/>
                </a:lnTo>
                <a:lnTo>
                  <a:pt x="56529" y="2345959"/>
                </a:lnTo>
                <a:lnTo>
                  <a:pt x="57528" y="2345973"/>
                </a:lnTo>
                <a:lnTo>
                  <a:pt x="58527" y="2345976"/>
                </a:lnTo>
                <a:lnTo>
                  <a:pt x="59526" y="2345989"/>
                </a:lnTo>
                <a:lnTo>
                  <a:pt x="60525" y="2345994"/>
                </a:lnTo>
                <a:lnTo>
                  <a:pt x="61524" y="2346006"/>
                </a:lnTo>
                <a:lnTo>
                  <a:pt x="62522" y="2346025"/>
                </a:lnTo>
                <a:lnTo>
                  <a:pt x="63521" y="2346037"/>
                </a:lnTo>
                <a:lnTo>
                  <a:pt x="64520" y="2346069"/>
                </a:lnTo>
                <a:lnTo>
                  <a:pt x="65519" y="2346086"/>
                </a:lnTo>
                <a:lnTo>
                  <a:pt x="66518" y="2346213"/>
                </a:lnTo>
                <a:lnTo>
                  <a:pt x="67517" y="2346194"/>
                </a:lnTo>
                <a:lnTo>
                  <a:pt x="68515" y="2346194"/>
                </a:lnTo>
                <a:lnTo>
                  <a:pt x="69514" y="2346219"/>
                </a:lnTo>
                <a:lnTo>
                  <a:pt x="70513" y="2346254"/>
                </a:lnTo>
                <a:lnTo>
                  <a:pt x="71512" y="2346279"/>
                </a:lnTo>
                <a:lnTo>
                  <a:pt x="72511" y="2346316"/>
                </a:lnTo>
                <a:lnTo>
                  <a:pt x="73510" y="2346445"/>
                </a:lnTo>
                <a:lnTo>
                  <a:pt x="74508" y="2346397"/>
                </a:lnTo>
                <a:lnTo>
                  <a:pt x="75507" y="2346428"/>
                </a:lnTo>
                <a:lnTo>
                  <a:pt x="76506" y="2346460"/>
                </a:lnTo>
                <a:lnTo>
                  <a:pt x="77505" y="2346552"/>
                </a:lnTo>
                <a:lnTo>
                  <a:pt x="78504" y="2346534"/>
                </a:lnTo>
                <a:lnTo>
                  <a:pt x="79503" y="2346565"/>
                </a:lnTo>
                <a:lnTo>
                  <a:pt x="80501" y="2346598"/>
                </a:lnTo>
                <a:lnTo>
                  <a:pt x="81500" y="2346630"/>
                </a:lnTo>
                <a:lnTo>
                  <a:pt x="82499" y="2346709"/>
                </a:lnTo>
                <a:lnTo>
                  <a:pt x="83498" y="2346706"/>
                </a:lnTo>
                <a:lnTo>
                  <a:pt x="84497" y="2346768"/>
                </a:lnTo>
                <a:lnTo>
                  <a:pt x="85496" y="2346800"/>
                </a:lnTo>
                <a:lnTo>
                  <a:pt x="86494" y="2346833"/>
                </a:lnTo>
                <a:lnTo>
                  <a:pt x="87493" y="2346959"/>
                </a:lnTo>
                <a:lnTo>
                  <a:pt x="88492" y="2346900"/>
                </a:lnTo>
                <a:lnTo>
                  <a:pt x="89491" y="2346931"/>
                </a:lnTo>
                <a:lnTo>
                  <a:pt x="90490" y="2346933"/>
                </a:lnTo>
                <a:lnTo>
                  <a:pt x="91489" y="2347078"/>
                </a:lnTo>
                <a:lnTo>
                  <a:pt x="92487" y="2347163"/>
                </a:lnTo>
                <a:lnTo>
                  <a:pt x="93486" y="2347043"/>
                </a:lnTo>
                <a:lnTo>
                  <a:pt x="94485" y="2347020"/>
                </a:lnTo>
                <a:lnTo>
                  <a:pt x="95484" y="2347034"/>
                </a:lnTo>
                <a:lnTo>
                  <a:pt x="96483" y="2347028"/>
                </a:lnTo>
                <a:lnTo>
                  <a:pt x="97481" y="2347039"/>
                </a:lnTo>
                <a:lnTo>
                  <a:pt x="98480" y="2347093"/>
                </a:lnTo>
                <a:lnTo>
                  <a:pt x="99479" y="2347051"/>
                </a:lnTo>
                <a:lnTo>
                  <a:pt x="100478" y="2347043"/>
                </a:lnTo>
                <a:lnTo>
                  <a:pt x="101477" y="2347048"/>
                </a:lnTo>
                <a:lnTo>
                  <a:pt x="102476" y="2347051"/>
                </a:lnTo>
                <a:lnTo>
                  <a:pt x="103474" y="2347055"/>
                </a:lnTo>
                <a:lnTo>
                  <a:pt x="104473" y="2347073"/>
                </a:lnTo>
                <a:lnTo>
                  <a:pt x="105472" y="2347080"/>
                </a:lnTo>
                <a:lnTo>
                  <a:pt x="106471" y="2347140"/>
                </a:lnTo>
                <a:lnTo>
                  <a:pt x="107470" y="2347122"/>
                </a:lnTo>
                <a:lnTo>
                  <a:pt x="108469" y="2347147"/>
                </a:lnTo>
                <a:lnTo>
                  <a:pt x="109467" y="2347159"/>
                </a:lnTo>
                <a:lnTo>
                  <a:pt x="110466" y="2347181"/>
                </a:lnTo>
                <a:lnTo>
                  <a:pt x="111465" y="2347194"/>
                </a:lnTo>
                <a:lnTo>
                  <a:pt x="112464" y="2347209"/>
                </a:lnTo>
                <a:lnTo>
                  <a:pt x="113463" y="2347223"/>
                </a:lnTo>
                <a:lnTo>
                  <a:pt x="114462" y="2347237"/>
                </a:lnTo>
                <a:lnTo>
                  <a:pt x="115460" y="2347253"/>
                </a:lnTo>
                <a:lnTo>
                  <a:pt x="116459" y="2347234"/>
                </a:lnTo>
                <a:lnTo>
                  <a:pt x="117458" y="2347246"/>
                </a:lnTo>
                <a:lnTo>
                  <a:pt x="118457" y="2347232"/>
                </a:lnTo>
                <a:lnTo>
                  <a:pt x="119456" y="2347237"/>
                </a:lnTo>
                <a:lnTo>
                  <a:pt x="120455" y="2347206"/>
                </a:lnTo>
                <a:lnTo>
                  <a:pt x="121453" y="2347304"/>
                </a:lnTo>
                <a:lnTo>
                  <a:pt x="122452" y="2347333"/>
                </a:lnTo>
                <a:lnTo>
                  <a:pt x="123451" y="2347211"/>
                </a:lnTo>
                <a:lnTo>
                  <a:pt x="124450" y="2347143"/>
                </a:lnTo>
                <a:lnTo>
                  <a:pt x="125449" y="2347327"/>
                </a:lnTo>
                <a:lnTo>
                  <a:pt x="126448" y="2347477"/>
                </a:lnTo>
                <a:lnTo>
                  <a:pt x="127446" y="2347415"/>
                </a:lnTo>
                <a:lnTo>
                  <a:pt x="128445" y="2347197"/>
                </a:lnTo>
                <a:lnTo>
                  <a:pt x="129444" y="2347217"/>
                </a:lnTo>
                <a:lnTo>
                  <a:pt x="130443" y="2347181"/>
                </a:lnTo>
                <a:lnTo>
                  <a:pt x="131442" y="2347293"/>
                </a:lnTo>
                <a:lnTo>
                  <a:pt x="132441" y="2347206"/>
                </a:lnTo>
                <a:lnTo>
                  <a:pt x="133439" y="2347163"/>
                </a:lnTo>
                <a:lnTo>
                  <a:pt x="134438" y="2346941"/>
                </a:lnTo>
                <a:lnTo>
                  <a:pt x="135437" y="2347036"/>
                </a:lnTo>
                <a:lnTo>
                  <a:pt x="136436" y="2346977"/>
                </a:lnTo>
                <a:lnTo>
                  <a:pt x="137435" y="2347075"/>
                </a:lnTo>
                <a:lnTo>
                  <a:pt x="138434" y="2346929"/>
                </a:lnTo>
                <a:lnTo>
                  <a:pt x="139432" y="2346783"/>
                </a:lnTo>
                <a:lnTo>
                  <a:pt x="140431" y="2346808"/>
                </a:lnTo>
                <a:lnTo>
                  <a:pt x="141430" y="2346886"/>
                </a:lnTo>
                <a:lnTo>
                  <a:pt x="142429" y="2346919"/>
                </a:lnTo>
                <a:lnTo>
                  <a:pt x="143428" y="2346736"/>
                </a:lnTo>
                <a:lnTo>
                  <a:pt x="144427" y="2346809"/>
                </a:lnTo>
                <a:lnTo>
                  <a:pt x="145425" y="2346785"/>
                </a:lnTo>
                <a:lnTo>
                  <a:pt x="146424" y="2346894"/>
                </a:lnTo>
                <a:lnTo>
                  <a:pt x="147423" y="2347007"/>
                </a:lnTo>
                <a:lnTo>
                  <a:pt x="148422" y="2347087"/>
                </a:lnTo>
                <a:lnTo>
                  <a:pt x="149421" y="2346834"/>
                </a:lnTo>
                <a:lnTo>
                  <a:pt x="150420" y="2346847"/>
                </a:lnTo>
                <a:lnTo>
                  <a:pt x="151418" y="2346910"/>
                </a:lnTo>
                <a:lnTo>
                  <a:pt x="152417" y="2347075"/>
                </a:lnTo>
                <a:lnTo>
                  <a:pt x="153416" y="2347015"/>
                </a:lnTo>
                <a:lnTo>
                  <a:pt x="154415" y="2346921"/>
                </a:lnTo>
                <a:lnTo>
                  <a:pt x="155414" y="2347104"/>
                </a:lnTo>
                <a:lnTo>
                  <a:pt x="156413" y="2346962"/>
                </a:lnTo>
                <a:lnTo>
                  <a:pt x="157411" y="2347052"/>
                </a:lnTo>
                <a:lnTo>
                  <a:pt x="158410" y="2346991"/>
                </a:lnTo>
                <a:lnTo>
                  <a:pt x="159409" y="2347024"/>
                </a:lnTo>
                <a:lnTo>
                  <a:pt x="160408" y="2347018"/>
                </a:lnTo>
                <a:lnTo>
                  <a:pt x="161407" y="2347021"/>
                </a:lnTo>
                <a:lnTo>
                  <a:pt x="162406" y="2347208"/>
                </a:lnTo>
                <a:lnTo>
                  <a:pt x="163404" y="2347110"/>
                </a:lnTo>
                <a:lnTo>
                  <a:pt x="164403" y="2347140"/>
                </a:lnTo>
                <a:lnTo>
                  <a:pt x="165402" y="2347151"/>
                </a:lnTo>
                <a:lnTo>
                  <a:pt x="166401" y="2347267"/>
                </a:lnTo>
                <a:lnTo>
                  <a:pt x="167400" y="2347368"/>
                </a:lnTo>
                <a:lnTo>
                  <a:pt x="168399" y="2347407"/>
                </a:lnTo>
                <a:lnTo>
                  <a:pt x="169397" y="2347336"/>
                </a:lnTo>
                <a:lnTo>
                  <a:pt x="170396" y="2347381"/>
                </a:lnTo>
                <a:lnTo>
                  <a:pt x="171395" y="2347568"/>
                </a:lnTo>
                <a:lnTo>
                  <a:pt x="172394" y="2347670"/>
                </a:lnTo>
                <a:lnTo>
                  <a:pt x="173393" y="2347746"/>
                </a:lnTo>
                <a:lnTo>
                  <a:pt x="174392" y="2347645"/>
                </a:lnTo>
                <a:lnTo>
                  <a:pt x="175390" y="2347947"/>
                </a:lnTo>
                <a:lnTo>
                  <a:pt x="176389" y="2347700"/>
                </a:lnTo>
                <a:lnTo>
                  <a:pt x="177388" y="2347932"/>
                </a:lnTo>
                <a:lnTo>
                  <a:pt x="178387" y="2347812"/>
                </a:lnTo>
                <a:lnTo>
                  <a:pt x="179386" y="2347891"/>
                </a:lnTo>
                <a:lnTo>
                  <a:pt x="180385" y="2347893"/>
                </a:lnTo>
                <a:lnTo>
                  <a:pt x="181383" y="2348037"/>
                </a:lnTo>
                <a:lnTo>
                  <a:pt x="182382" y="2347983"/>
                </a:lnTo>
                <a:lnTo>
                  <a:pt x="183381" y="2348288"/>
                </a:lnTo>
                <a:lnTo>
                  <a:pt x="184380" y="2348193"/>
                </a:lnTo>
                <a:lnTo>
                  <a:pt x="185379" y="2348258"/>
                </a:lnTo>
                <a:lnTo>
                  <a:pt x="186378" y="2348426"/>
                </a:lnTo>
                <a:lnTo>
                  <a:pt x="187376" y="2348384"/>
                </a:lnTo>
                <a:lnTo>
                  <a:pt x="188375" y="2348148"/>
                </a:lnTo>
                <a:lnTo>
                  <a:pt x="189374" y="2348296"/>
                </a:lnTo>
                <a:lnTo>
                  <a:pt x="190373" y="2348591"/>
                </a:lnTo>
                <a:lnTo>
                  <a:pt x="191372" y="2348312"/>
                </a:lnTo>
                <a:lnTo>
                  <a:pt x="192371" y="2348533"/>
                </a:lnTo>
                <a:lnTo>
                  <a:pt x="193369" y="2348488"/>
                </a:lnTo>
                <a:lnTo>
                  <a:pt x="194368" y="2348355"/>
                </a:lnTo>
                <a:lnTo>
                  <a:pt x="195367" y="2348390"/>
                </a:lnTo>
                <a:lnTo>
                  <a:pt x="196366" y="2348419"/>
                </a:lnTo>
                <a:lnTo>
                  <a:pt x="197365" y="2348387"/>
                </a:lnTo>
                <a:lnTo>
                  <a:pt x="198364" y="2348404"/>
                </a:lnTo>
                <a:lnTo>
                  <a:pt x="199362" y="2348411"/>
                </a:lnTo>
                <a:lnTo>
                  <a:pt x="200361" y="2348479"/>
                </a:lnTo>
                <a:lnTo>
                  <a:pt x="201360" y="2348600"/>
                </a:lnTo>
                <a:lnTo>
                  <a:pt x="202359" y="2348594"/>
                </a:lnTo>
                <a:lnTo>
                  <a:pt x="203358" y="2348584"/>
                </a:lnTo>
                <a:lnTo>
                  <a:pt x="204357" y="2348699"/>
                </a:lnTo>
                <a:lnTo>
                  <a:pt x="205355" y="2348847"/>
                </a:lnTo>
                <a:lnTo>
                  <a:pt x="206354" y="2348838"/>
                </a:lnTo>
                <a:lnTo>
                  <a:pt x="207353" y="2349146"/>
                </a:lnTo>
                <a:lnTo>
                  <a:pt x="208352" y="2349222"/>
                </a:lnTo>
                <a:lnTo>
                  <a:pt x="209351" y="2349118"/>
                </a:lnTo>
                <a:lnTo>
                  <a:pt x="210350" y="2349219"/>
                </a:lnTo>
                <a:lnTo>
                  <a:pt x="211348" y="2349369"/>
                </a:lnTo>
                <a:lnTo>
                  <a:pt x="212347" y="2349455"/>
                </a:lnTo>
                <a:lnTo>
                  <a:pt x="213346" y="2349506"/>
                </a:lnTo>
                <a:lnTo>
                  <a:pt x="214345" y="2349636"/>
                </a:lnTo>
                <a:lnTo>
                  <a:pt x="215344" y="2349808"/>
                </a:lnTo>
                <a:lnTo>
                  <a:pt x="216343" y="2349991"/>
                </a:lnTo>
                <a:lnTo>
                  <a:pt x="217341" y="2350136"/>
                </a:lnTo>
                <a:lnTo>
                  <a:pt x="218340" y="2350230"/>
                </a:lnTo>
                <a:lnTo>
                  <a:pt x="219339" y="2350129"/>
                </a:lnTo>
                <a:lnTo>
                  <a:pt x="220338" y="2349958"/>
                </a:lnTo>
                <a:lnTo>
                  <a:pt x="221337" y="2350049"/>
                </a:lnTo>
                <a:lnTo>
                  <a:pt x="222336" y="2350262"/>
                </a:lnTo>
                <a:lnTo>
                  <a:pt x="223334" y="2350272"/>
                </a:lnTo>
                <a:lnTo>
                  <a:pt x="224333" y="2350120"/>
                </a:lnTo>
                <a:lnTo>
                  <a:pt x="225332" y="2350161"/>
                </a:lnTo>
                <a:lnTo>
                  <a:pt x="226331" y="2350081"/>
                </a:lnTo>
                <a:lnTo>
                  <a:pt x="227330" y="2350281"/>
                </a:lnTo>
                <a:lnTo>
                  <a:pt x="228329" y="2350454"/>
                </a:lnTo>
                <a:lnTo>
                  <a:pt x="229327" y="2350301"/>
                </a:lnTo>
                <a:lnTo>
                  <a:pt x="230326" y="2350257"/>
                </a:lnTo>
                <a:lnTo>
                  <a:pt x="231325" y="2350140"/>
                </a:lnTo>
                <a:lnTo>
                  <a:pt x="232324" y="2350306"/>
                </a:lnTo>
                <a:lnTo>
                  <a:pt x="233323" y="2350369"/>
                </a:lnTo>
                <a:lnTo>
                  <a:pt x="234322" y="2350294"/>
                </a:lnTo>
                <a:lnTo>
                  <a:pt x="235320" y="2350203"/>
                </a:lnTo>
                <a:lnTo>
                  <a:pt x="236319" y="2349972"/>
                </a:lnTo>
                <a:lnTo>
                  <a:pt x="237318" y="2350171"/>
                </a:lnTo>
                <a:lnTo>
                  <a:pt x="238317" y="2349944"/>
                </a:lnTo>
                <a:lnTo>
                  <a:pt x="239316" y="2349910"/>
                </a:lnTo>
                <a:lnTo>
                  <a:pt x="240315" y="2350115"/>
                </a:lnTo>
                <a:lnTo>
                  <a:pt x="241313" y="2349907"/>
                </a:lnTo>
                <a:lnTo>
                  <a:pt x="242312" y="2350011"/>
                </a:lnTo>
                <a:lnTo>
                  <a:pt x="243311" y="2350084"/>
                </a:lnTo>
                <a:lnTo>
                  <a:pt x="244310" y="2350010"/>
                </a:lnTo>
                <a:lnTo>
                  <a:pt x="245309" y="2350112"/>
                </a:lnTo>
                <a:lnTo>
                  <a:pt x="246308" y="2350228"/>
                </a:lnTo>
                <a:lnTo>
                  <a:pt x="247306" y="2350389"/>
                </a:lnTo>
                <a:lnTo>
                  <a:pt x="248305" y="2350419"/>
                </a:lnTo>
                <a:lnTo>
                  <a:pt x="249304" y="2350634"/>
                </a:lnTo>
                <a:lnTo>
                  <a:pt x="250303" y="2350757"/>
                </a:lnTo>
                <a:lnTo>
                  <a:pt x="251302" y="2350551"/>
                </a:lnTo>
                <a:lnTo>
                  <a:pt x="252300" y="2350606"/>
                </a:lnTo>
                <a:lnTo>
                  <a:pt x="253299" y="2350642"/>
                </a:lnTo>
                <a:lnTo>
                  <a:pt x="254298" y="2350804"/>
                </a:lnTo>
                <a:lnTo>
                  <a:pt x="255297" y="2350956"/>
                </a:lnTo>
                <a:lnTo>
                  <a:pt x="256296" y="2350862"/>
                </a:lnTo>
                <a:lnTo>
                  <a:pt x="257295" y="2350791"/>
                </a:lnTo>
                <a:lnTo>
                  <a:pt x="258293" y="2350851"/>
                </a:lnTo>
                <a:lnTo>
                  <a:pt x="259292" y="2350948"/>
                </a:lnTo>
                <a:lnTo>
                  <a:pt x="260291" y="2351165"/>
                </a:lnTo>
                <a:lnTo>
                  <a:pt x="261290" y="2351169"/>
                </a:lnTo>
                <a:lnTo>
                  <a:pt x="262289" y="2350953"/>
                </a:lnTo>
                <a:lnTo>
                  <a:pt x="263288" y="2350920"/>
                </a:lnTo>
                <a:lnTo>
                  <a:pt x="264286" y="2351086"/>
                </a:lnTo>
                <a:lnTo>
                  <a:pt x="265285" y="2351217"/>
                </a:lnTo>
                <a:lnTo>
                  <a:pt x="266284" y="2351251"/>
                </a:lnTo>
                <a:lnTo>
                  <a:pt x="267283" y="2351213"/>
                </a:lnTo>
                <a:lnTo>
                  <a:pt x="268282" y="2351190"/>
                </a:lnTo>
                <a:lnTo>
                  <a:pt x="269281" y="2351294"/>
                </a:lnTo>
                <a:lnTo>
                  <a:pt x="270279" y="2351415"/>
                </a:lnTo>
                <a:lnTo>
                  <a:pt x="271278" y="2351234"/>
                </a:lnTo>
                <a:lnTo>
                  <a:pt x="272277" y="2351282"/>
                </a:lnTo>
                <a:lnTo>
                  <a:pt x="273276" y="2351362"/>
                </a:lnTo>
                <a:lnTo>
                  <a:pt x="274275" y="2351286"/>
                </a:lnTo>
                <a:lnTo>
                  <a:pt x="275274" y="2351586"/>
                </a:lnTo>
                <a:lnTo>
                  <a:pt x="276272" y="2351437"/>
                </a:lnTo>
                <a:lnTo>
                  <a:pt x="277271" y="2351473"/>
                </a:lnTo>
                <a:lnTo>
                  <a:pt x="278270" y="2351495"/>
                </a:lnTo>
                <a:lnTo>
                  <a:pt x="279269" y="2351333"/>
                </a:lnTo>
                <a:lnTo>
                  <a:pt x="280268" y="2351788"/>
                </a:lnTo>
                <a:lnTo>
                  <a:pt x="281267" y="2351425"/>
                </a:lnTo>
                <a:lnTo>
                  <a:pt x="282265" y="2351721"/>
                </a:lnTo>
                <a:lnTo>
                  <a:pt x="283264" y="2351963"/>
                </a:lnTo>
                <a:lnTo>
                  <a:pt x="284263" y="2351671"/>
                </a:lnTo>
                <a:lnTo>
                  <a:pt x="285262" y="2351871"/>
                </a:lnTo>
                <a:lnTo>
                  <a:pt x="286261" y="2351955"/>
                </a:lnTo>
                <a:lnTo>
                  <a:pt x="287260" y="2352201"/>
                </a:lnTo>
                <a:lnTo>
                  <a:pt x="288258" y="2352154"/>
                </a:lnTo>
                <a:lnTo>
                  <a:pt x="289257" y="2352178"/>
                </a:lnTo>
                <a:lnTo>
                  <a:pt x="290256" y="2352285"/>
                </a:lnTo>
                <a:lnTo>
                  <a:pt x="291255" y="2352358"/>
                </a:lnTo>
                <a:lnTo>
                  <a:pt x="292254" y="2352259"/>
                </a:lnTo>
                <a:lnTo>
                  <a:pt x="293253" y="2352516"/>
                </a:lnTo>
                <a:lnTo>
                  <a:pt x="294251" y="2352374"/>
                </a:lnTo>
                <a:lnTo>
                  <a:pt x="295250" y="2352506"/>
                </a:lnTo>
                <a:lnTo>
                  <a:pt x="296249" y="2352352"/>
                </a:lnTo>
                <a:lnTo>
                  <a:pt x="297248" y="2352609"/>
                </a:lnTo>
                <a:lnTo>
                  <a:pt x="298247" y="2352552"/>
                </a:lnTo>
                <a:lnTo>
                  <a:pt x="299246" y="2352644"/>
                </a:lnTo>
                <a:lnTo>
                  <a:pt x="300244" y="2352560"/>
                </a:lnTo>
                <a:lnTo>
                  <a:pt x="301243" y="2352294"/>
                </a:lnTo>
                <a:lnTo>
                  <a:pt x="302242" y="2352496"/>
                </a:lnTo>
                <a:lnTo>
                  <a:pt x="303241" y="2352541"/>
                </a:lnTo>
                <a:lnTo>
                  <a:pt x="304240" y="2352817"/>
                </a:lnTo>
                <a:lnTo>
                  <a:pt x="305239" y="2352805"/>
                </a:lnTo>
                <a:lnTo>
                  <a:pt x="306237" y="2352720"/>
                </a:lnTo>
                <a:lnTo>
                  <a:pt x="307236" y="2352633"/>
                </a:lnTo>
                <a:lnTo>
                  <a:pt x="308235" y="2352941"/>
                </a:lnTo>
                <a:lnTo>
                  <a:pt x="309234" y="2352894"/>
                </a:lnTo>
                <a:lnTo>
                  <a:pt x="310233" y="2353014"/>
                </a:lnTo>
                <a:lnTo>
                  <a:pt x="311232" y="2352869"/>
                </a:lnTo>
                <a:lnTo>
                  <a:pt x="312230" y="2352853"/>
                </a:lnTo>
                <a:lnTo>
                  <a:pt x="313229" y="2353316"/>
                </a:lnTo>
                <a:lnTo>
                  <a:pt x="314228" y="2353265"/>
                </a:lnTo>
                <a:lnTo>
                  <a:pt x="315227" y="2353458"/>
                </a:lnTo>
                <a:lnTo>
                  <a:pt x="316226" y="2353556"/>
                </a:lnTo>
                <a:lnTo>
                  <a:pt x="317225" y="2353668"/>
                </a:lnTo>
                <a:lnTo>
                  <a:pt x="318223" y="2353645"/>
                </a:lnTo>
                <a:lnTo>
                  <a:pt x="319222" y="2353589"/>
                </a:lnTo>
                <a:lnTo>
                  <a:pt x="320221" y="2353925"/>
                </a:lnTo>
                <a:lnTo>
                  <a:pt x="321220" y="2354049"/>
                </a:lnTo>
                <a:lnTo>
                  <a:pt x="322219" y="2353777"/>
                </a:lnTo>
                <a:lnTo>
                  <a:pt x="323218" y="2354328"/>
                </a:lnTo>
                <a:lnTo>
                  <a:pt x="324216" y="2354149"/>
                </a:lnTo>
                <a:lnTo>
                  <a:pt x="325215" y="2354519"/>
                </a:lnTo>
                <a:lnTo>
                  <a:pt x="326214" y="2354448"/>
                </a:lnTo>
                <a:lnTo>
                  <a:pt x="327213" y="2354560"/>
                </a:lnTo>
                <a:lnTo>
                  <a:pt x="328212" y="2354493"/>
                </a:lnTo>
                <a:lnTo>
                  <a:pt x="329211" y="2354515"/>
                </a:lnTo>
                <a:lnTo>
                  <a:pt x="330209" y="2354612"/>
                </a:lnTo>
                <a:lnTo>
                  <a:pt x="331208" y="2354776"/>
                </a:lnTo>
                <a:lnTo>
                  <a:pt x="332207" y="2354657"/>
                </a:lnTo>
                <a:lnTo>
                  <a:pt x="333206" y="2354645"/>
                </a:lnTo>
                <a:lnTo>
                  <a:pt x="334205" y="2354765"/>
                </a:lnTo>
                <a:lnTo>
                  <a:pt x="335204" y="2354702"/>
                </a:lnTo>
                <a:lnTo>
                  <a:pt x="336202" y="2354813"/>
                </a:lnTo>
                <a:lnTo>
                  <a:pt x="337201" y="2354960"/>
                </a:lnTo>
                <a:lnTo>
                  <a:pt x="338200" y="2354946"/>
                </a:lnTo>
                <a:lnTo>
                  <a:pt x="339199" y="2354758"/>
                </a:lnTo>
                <a:lnTo>
                  <a:pt x="340198" y="2355019"/>
                </a:lnTo>
                <a:lnTo>
                  <a:pt x="341197" y="2355015"/>
                </a:lnTo>
                <a:lnTo>
                  <a:pt x="342195" y="2355142"/>
                </a:lnTo>
                <a:lnTo>
                  <a:pt x="343194" y="2355149"/>
                </a:lnTo>
                <a:lnTo>
                  <a:pt x="344193" y="2354766"/>
                </a:lnTo>
                <a:lnTo>
                  <a:pt x="345192" y="2355008"/>
                </a:lnTo>
                <a:lnTo>
                  <a:pt x="346191" y="2355147"/>
                </a:lnTo>
                <a:lnTo>
                  <a:pt x="347190" y="2355168"/>
                </a:lnTo>
                <a:lnTo>
                  <a:pt x="348188" y="2355264"/>
                </a:lnTo>
                <a:lnTo>
                  <a:pt x="349187" y="2355660"/>
                </a:lnTo>
                <a:lnTo>
                  <a:pt x="350186" y="2355370"/>
                </a:lnTo>
                <a:lnTo>
                  <a:pt x="351185" y="2355555"/>
                </a:lnTo>
                <a:lnTo>
                  <a:pt x="352184" y="2355718"/>
                </a:lnTo>
                <a:lnTo>
                  <a:pt x="353183" y="2355875"/>
                </a:lnTo>
                <a:lnTo>
                  <a:pt x="354181" y="2355954"/>
                </a:lnTo>
                <a:lnTo>
                  <a:pt x="355180" y="2355928"/>
                </a:lnTo>
                <a:lnTo>
                  <a:pt x="356179" y="2356185"/>
                </a:lnTo>
                <a:lnTo>
                  <a:pt x="357178" y="2356271"/>
                </a:lnTo>
                <a:lnTo>
                  <a:pt x="358177" y="2356484"/>
                </a:lnTo>
                <a:lnTo>
                  <a:pt x="359176" y="2356522"/>
                </a:lnTo>
                <a:lnTo>
                  <a:pt x="360174" y="2356699"/>
                </a:lnTo>
                <a:lnTo>
                  <a:pt x="361173" y="2357028"/>
                </a:lnTo>
                <a:lnTo>
                  <a:pt x="362172" y="2357256"/>
                </a:lnTo>
                <a:lnTo>
                  <a:pt x="363171" y="2357634"/>
                </a:lnTo>
                <a:lnTo>
                  <a:pt x="364170" y="2357572"/>
                </a:lnTo>
                <a:lnTo>
                  <a:pt x="365169" y="2357731"/>
                </a:lnTo>
                <a:lnTo>
                  <a:pt x="366167" y="2357929"/>
                </a:lnTo>
                <a:lnTo>
                  <a:pt x="367166" y="2358194"/>
                </a:lnTo>
                <a:lnTo>
                  <a:pt x="368165" y="2358231"/>
                </a:lnTo>
                <a:lnTo>
                  <a:pt x="369164" y="2358104"/>
                </a:lnTo>
                <a:lnTo>
                  <a:pt x="370163" y="2358476"/>
                </a:lnTo>
                <a:lnTo>
                  <a:pt x="371162" y="2358374"/>
                </a:lnTo>
                <a:lnTo>
                  <a:pt x="372160" y="2358676"/>
                </a:lnTo>
                <a:lnTo>
                  <a:pt x="373159" y="2358777"/>
                </a:lnTo>
                <a:lnTo>
                  <a:pt x="374158" y="2358414"/>
                </a:lnTo>
                <a:lnTo>
                  <a:pt x="375157" y="2358605"/>
                </a:lnTo>
                <a:lnTo>
                  <a:pt x="376156" y="2358940"/>
                </a:lnTo>
                <a:lnTo>
                  <a:pt x="377155" y="2358756"/>
                </a:lnTo>
                <a:lnTo>
                  <a:pt x="378153" y="2358812"/>
                </a:lnTo>
                <a:lnTo>
                  <a:pt x="379152" y="2358865"/>
                </a:lnTo>
                <a:lnTo>
                  <a:pt x="380151" y="2359081"/>
                </a:lnTo>
                <a:lnTo>
                  <a:pt x="381150" y="2359208"/>
                </a:lnTo>
                <a:lnTo>
                  <a:pt x="382149" y="2359450"/>
                </a:lnTo>
                <a:lnTo>
                  <a:pt x="383148" y="2359658"/>
                </a:lnTo>
                <a:lnTo>
                  <a:pt x="384146" y="2359808"/>
                </a:lnTo>
                <a:lnTo>
                  <a:pt x="385145" y="2359956"/>
                </a:lnTo>
                <a:lnTo>
                  <a:pt x="386144" y="2359916"/>
                </a:lnTo>
                <a:lnTo>
                  <a:pt x="387143" y="2360221"/>
                </a:lnTo>
                <a:lnTo>
                  <a:pt x="388142" y="2360355"/>
                </a:lnTo>
                <a:lnTo>
                  <a:pt x="389141" y="2360376"/>
                </a:lnTo>
                <a:lnTo>
                  <a:pt x="390139" y="2360683"/>
                </a:lnTo>
                <a:lnTo>
                  <a:pt x="391138" y="2360593"/>
                </a:lnTo>
                <a:lnTo>
                  <a:pt x="392137" y="2360761"/>
                </a:lnTo>
                <a:lnTo>
                  <a:pt x="393136" y="2360845"/>
                </a:lnTo>
                <a:lnTo>
                  <a:pt x="394135" y="2361098"/>
                </a:lnTo>
                <a:lnTo>
                  <a:pt x="395134" y="2361157"/>
                </a:lnTo>
                <a:lnTo>
                  <a:pt x="396132" y="2361301"/>
                </a:lnTo>
                <a:lnTo>
                  <a:pt x="397131" y="2361434"/>
                </a:lnTo>
                <a:lnTo>
                  <a:pt x="398130" y="2361369"/>
                </a:lnTo>
                <a:lnTo>
                  <a:pt x="399129" y="2361686"/>
                </a:lnTo>
                <a:lnTo>
                  <a:pt x="400128" y="2361626"/>
                </a:lnTo>
                <a:lnTo>
                  <a:pt x="401126" y="2361687"/>
                </a:lnTo>
                <a:lnTo>
                  <a:pt x="402125" y="2362032"/>
                </a:lnTo>
                <a:lnTo>
                  <a:pt x="403124" y="2362110"/>
                </a:lnTo>
                <a:lnTo>
                  <a:pt x="404123" y="2362317"/>
                </a:lnTo>
                <a:lnTo>
                  <a:pt x="405122" y="2362503"/>
                </a:lnTo>
                <a:lnTo>
                  <a:pt x="406121" y="2362508"/>
                </a:lnTo>
                <a:lnTo>
                  <a:pt x="407119" y="2362734"/>
                </a:lnTo>
                <a:lnTo>
                  <a:pt x="408118" y="2362982"/>
                </a:lnTo>
                <a:lnTo>
                  <a:pt x="409117" y="2363109"/>
                </a:lnTo>
                <a:lnTo>
                  <a:pt x="410116" y="2363073"/>
                </a:lnTo>
                <a:lnTo>
                  <a:pt x="411115" y="2363377"/>
                </a:lnTo>
                <a:lnTo>
                  <a:pt x="412114" y="2363477"/>
                </a:lnTo>
                <a:lnTo>
                  <a:pt x="413112" y="2363402"/>
                </a:lnTo>
                <a:lnTo>
                  <a:pt x="414111" y="2363480"/>
                </a:lnTo>
                <a:lnTo>
                  <a:pt x="415110" y="2363802"/>
                </a:lnTo>
                <a:lnTo>
                  <a:pt x="416109" y="2363780"/>
                </a:lnTo>
                <a:lnTo>
                  <a:pt x="417108" y="2363995"/>
                </a:lnTo>
                <a:lnTo>
                  <a:pt x="418107" y="2363750"/>
                </a:lnTo>
                <a:lnTo>
                  <a:pt x="419105" y="2363584"/>
                </a:lnTo>
                <a:lnTo>
                  <a:pt x="420104" y="2363970"/>
                </a:lnTo>
                <a:lnTo>
                  <a:pt x="421103" y="2363947"/>
                </a:lnTo>
                <a:lnTo>
                  <a:pt x="422102" y="2363661"/>
                </a:lnTo>
                <a:lnTo>
                  <a:pt x="423101" y="2363924"/>
                </a:lnTo>
                <a:lnTo>
                  <a:pt x="424100" y="2363962"/>
                </a:lnTo>
                <a:lnTo>
                  <a:pt x="425098" y="2364125"/>
                </a:lnTo>
                <a:lnTo>
                  <a:pt x="426097" y="2364039"/>
                </a:lnTo>
                <a:lnTo>
                  <a:pt x="427096" y="2364076"/>
                </a:lnTo>
                <a:lnTo>
                  <a:pt x="428095" y="2363971"/>
                </a:lnTo>
                <a:lnTo>
                  <a:pt x="429094" y="2364135"/>
                </a:lnTo>
                <a:lnTo>
                  <a:pt x="430093" y="2364317"/>
                </a:lnTo>
                <a:lnTo>
                  <a:pt x="431091" y="2364180"/>
                </a:lnTo>
                <a:lnTo>
                  <a:pt x="432090" y="2364331"/>
                </a:lnTo>
                <a:lnTo>
                  <a:pt x="433089" y="2364292"/>
                </a:lnTo>
                <a:lnTo>
                  <a:pt x="434088" y="2364078"/>
                </a:lnTo>
                <a:lnTo>
                  <a:pt x="435087" y="2364453"/>
                </a:lnTo>
                <a:lnTo>
                  <a:pt x="436086" y="2364144"/>
                </a:lnTo>
                <a:lnTo>
                  <a:pt x="437084" y="2364332"/>
                </a:lnTo>
                <a:lnTo>
                  <a:pt x="438083" y="2364599"/>
                </a:lnTo>
                <a:lnTo>
                  <a:pt x="439082" y="2364260"/>
                </a:lnTo>
                <a:lnTo>
                  <a:pt x="440081" y="2364459"/>
                </a:lnTo>
                <a:lnTo>
                  <a:pt x="441080" y="2364473"/>
                </a:lnTo>
                <a:lnTo>
                  <a:pt x="442079" y="2364608"/>
                </a:lnTo>
                <a:lnTo>
                  <a:pt x="443077" y="2364454"/>
                </a:lnTo>
                <a:lnTo>
                  <a:pt x="444076" y="2364420"/>
                </a:lnTo>
                <a:lnTo>
                  <a:pt x="445075" y="2364444"/>
                </a:lnTo>
                <a:lnTo>
                  <a:pt x="446074" y="2364305"/>
                </a:lnTo>
                <a:lnTo>
                  <a:pt x="447073" y="2364237"/>
                </a:lnTo>
                <a:lnTo>
                  <a:pt x="448072" y="2364637"/>
                </a:lnTo>
                <a:lnTo>
                  <a:pt x="449070" y="2364400"/>
                </a:lnTo>
                <a:lnTo>
                  <a:pt x="450069" y="2364583"/>
                </a:lnTo>
                <a:lnTo>
                  <a:pt x="451068" y="2364454"/>
                </a:lnTo>
                <a:lnTo>
                  <a:pt x="452067" y="2364474"/>
                </a:lnTo>
                <a:lnTo>
                  <a:pt x="453066" y="2364469"/>
                </a:lnTo>
                <a:lnTo>
                  <a:pt x="454065" y="2364662"/>
                </a:lnTo>
                <a:lnTo>
                  <a:pt x="455063" y="2364546"/>
                </a:lnTo>
                <a:lnTo>
                  <a:pt x="456062" y="2364432"/>
                </a:lnTo>
                <a:lnTo>
                  <a:pt x="457061" y="2364687"/>
                </a:lnTo>
                <a:lnTo>
                  <a:pt x="458060" y="2364595"/>
                </a:lnTo>
                <a:lnTo>
                  <a:pt x="459059" y="2364353"/>
                </a:lnTo>
                <a:lnTo>
                  <a:pt x="460058" y="2364381"/>
                </a:lnTo>
                <a:lnTo>
                  <a:pt x="461056" y="2364561"/>
                </a:lnTo>
                <a:lnTo>
                  <a:pt x="462055" y="2364336"/>
                </a:lnTo>
                <a:lnTo>
                  <a:pt x="463054" y="2364666"/>
                </a:lnTo>
                <a:lnTo>
                  <a:pt x="464053" y="2364625"/>
                </a:lnTo>
                <a:lnTo>
                  <a:pt x="465052" y="2364669"/>
                </a:lnTo>
                <a:lnTo>
                  <a:pt x="466051" y="2364514"/>
                </a:lnTo>
                <a:lnTo>
                  <a:pt x="467049" y="2364636"/>
                </a:lnTo>
                <a:lnTo>
                  <a:pt x="468048" y="2364929"/>
                </a:lnTo>
                <a:lnTo>
                  <a:pt x="469047" y="2364959"/>
                </a:lnTo>
                <a:lnTo>
                  <a:pt x="470046" y="2364780"/>
                </a:lnTo>
                <a:lnTo>
                  <a:pt x="471045" y="2364734"/>
                </a:lnTo>
                <a:lnTo>
                  <a:pt x="472044" y="2364659"/>
                </a:lnTo>
                <a:lnTo>
                  <a:pt x="473042" y="2364852"/>
                </a:lnTo>
                <a:lnTo>
                  <a:pt x="474041" y="2364941"/>
                </a:lnTo>
                <a:lnTo>
                  <a:pt x="475040" y="2365120"/>
                </a:lnTo>
                <a:lnTo>
                  <a:pt x="476039" y="2364845"/>
                </a:lnTo>
                <a:lnTo>
                  <a:pt x="477038" y="2365099"/>
                </a:lnTo>
                <a:lnTo>
                  <a:pt x="478037" y="2364978"/>
                </a:lnTo>
                <a:lnTo>
                  <a:pt x="479035" y="2365131"/>
                </a:lnTo>
                <a:lnTo>
                  <a:pt x="480034" y="2365148"/>
                </a:lnTo>
                <a:lnTo>
                  <a:pt x="481033" y="2364914"/>
                </a:lnTo>
                <a:lnTo>
                  <a:pt x="482032" y="2365157"/>
                </a:lnTo>
                <a:lnTo>
                  <a:pt x="483031" y="2365054"/>
                </a:lnTo>
                <a:lnTo>
                  <a:pt x="484030" y="2365042"/>
                </a:lnTo>
                <a:lnTo>
                  <a:pt x="485028" y="2365146"/>
                </a:lnTo>
                <a:lnTo>
                  <a:pt x="486027" y="2365413"/>
                </a:lnTo>
                <a:lnTo>
                  <a:pt x="487026" y="2365245"/>
                </a:lnTo>
                <a:lnTo>
                  <a:pt x="488025" y="2365281"/>
                </a:lnTo>
                <a:lnTo>
                  <a:pt x="489024" y="2365257"/>
                </a:lnTo>
                <a:lnTo>
                  <a:pt x="490023" y="2365441"/>
                </a:lnTo>
                <a:lnTo>
                  <a:pt x="491021" y="2365503"/>
                </a:lnTo>
                <a:lnTo>
                  <a:pt x="492020" y="2365615"/>
                </a:lnTo>
                <a:lnTo>
                  <a:pt x="493019" y="2365538"/>
                </a:lnTo>
                <a:lnTo>
                  <a:pt x="494018" y="2365341"/>
                </a:lnTo>
                <a:lnTo>
                  <a:pt x="495017" y="2365593"/>
                </a:lnTo>
                <a:lnTo>
                  <a:pt x="496016" y="2365578"/>
                </a:lnTo>
                <a:lnTo>
                  <a:pt x="497014" y="2365587"/>
                </a:lnTo>
                <a:lnTo>
                  <a:pt x="498013" y="2365532"/>
                </a:lnTo>
                <a:lnTo>
                  <a:pt x="499012" y="2365341"/>
                </a:lnTo>
                <a:lnTo>
                  <a:pt x="500011" y="2365585"/>
                </a:lnTo>
                <a:lnTo>
                  <a:pt x="501010" y="2365616"/>
                </a:lnTo>
                <a:lnTo>
                  <a:pt x="502009" y="2365720"/>
                </a:lnTo>
                <a:lnTo>
                  <a:pt x="503007" y="2366049"/>
                </a:lnTo>
                <a:lnTo>
                  <a:pt x="504006" y="2365949"/>
                </a:lnTo>
                <a:lnTo>
                  <a:pt x="505005" y="2366107"/>
                </a:lnTo>
                <a:lnTo>
                  <a:pt x="506004" y="2366324"/>
                </a:lnTo>
                <a:lnTo>
                  <a:pt x="507003" y="2366443"/>
                </a:lnTo>
                <a:lnTo>
                  <a:pt x="508002" y="2366477"/>
                </a:lnTo>
                <a:lnTo>
                  <a:pt x="509000" y="2366422"/>
                </a:lnTo>
                <a:lnTo>
                  <a:pt x="509999" y="2366196"/>
                </a:lnTo>
                <a:lnTo>
                  <a:pt x="510998" y="2366569"/>
                </a:lnTo>
                <a:lnTo>
                  <a:pt x="511997" y="2366690"/>
                </a:lnTo>
                <a:lnTo>
                  <a:pt x="512996" y="2366604"/>
                </a:lnTo>
                <a:lnTo>
                  <a:pt x="513995" y="2366469"/>
                </a:lnTo>
                <a:lnTo>
                  <a:pt x="514993" y="2366698"/>
                </a:lnTo>
                <a:lnTo>
                  <a:pt x="515992" y="2366814"/>
                </a:lnTo>
                <a:lnTo>
                  <a:pt x="516991" y="2366837"/>
                </a:lnTo>
                <a:lnTo>
                  <a:pt x="517990" y="2366704"/>
                </a:lnTo>
                <a:lnTo>
                  <a:pt x="518989" y="2366655"/>
                </a:lnTo>
                <a:lnTo>
                  <a:pt x="519988" y="2367049"/>
                </a:lnTo>
                <a:lnTo>
                  <a:pt x="520986" y="2367037"/>
                </a:lnTo>
                <a:lnTo>
                  <a:pt x="521985" y="2367111"/>
                </a:lnTo>
                <a:lnTo>
                  <a:pt x="522984" y="2367071"/>
                </a:lnTo>
                <a:lnTo>
                  <a:pt x="523983" y="2366978"/>
                </a:lnTo>
                <a:lnTo>
                  <a:pt x="524982" y="2367153"/>
                </a:lnTo>
                <a:lnTo>
                  <a:pt x="525981" y="2366966"/>
                </a:lnTo>
                <a:lnTo>
                  <a:pt x="526979" y="2367222"/>
                </a:lnTo>
                <a:lnTo>
                  <a:pt x="527978" y="2367149"/>
                </a:lnTo>
                <a:lnTo>
                  <a:pt x="528977" y="2367028"/>
                </a:lnTo>
                <a:lnTo>
                  <a:pt x="529976" y="2367047"/>
                </a:lnTo>
                <a:lnTo>
                  <a:pt x="530975" y="2367096"/>
                </a:lnTo>
                <a:lnTo>
                  <a:pt x="531974" y="2367229"/>
                </a:lnTo>
                <a:lnTo>
                  <a:pt x="532972" y="2367578"/>
                </a:lnTo>
                <a:lnTo>
                  <a:pt x="533971" y="2367032"/>
                </a:lnTo>
                <a:lnTo>
                  <a:pt x="534970" y="2367069"/>
                </a:lnTo>
                <a:lnTo>
                  <a:pt x="535969" y="2367130"/>
                </a:lnTo>
                <a:lnTo>
                  <a:pt x="536968" y="2367155"/>
                </a:lnTo>
                <a:lnTo>
                  <a:pt x="537967" y="2367105"/>
                </a:lnTo>
                <a:lnTo>
                  <a:pt x="538965" y="2367030"/>
                </a:lnTo>
                <a:lnTo>
                  <a:pt x="539964" y="2366983"/>
                </a:lnTo>
                <a:lnTo>
                  <a:pt x="540963" y="2366815"/>
                </a:lnTo>
                <a:lnTo>
                  <a:pt x="541962" y="2367043"/>
                </a:lnTo>
                <a:lnTo>
                  <a:pt x="542961" y="2366947"/>
                </a:lnTo>
                <a:lnTo>
                  <a:pt x="543960" y="2366757"/>
                </a:lnTo>
                <a:lnTo>
                  <a:pt x="544958" y="2366944"/>
                </a:lnTo>
                <a:lnTo>
                  <a:pt x="545957" y="2366840"/>
                </a:lnTo>
                <a:lnTo>
                  <a:pt x="546956" y="2366834"/>
                </a:lnTo>
                <a:lnTo>
                  <a:pt x="547955" y="2366811"/>
                </a:lnTo>
                <a:lnTo>
                  <a:pt x="548954" y="2367041"/>
                </a:lnTo>
                <a:lnTo>
                  <a:pt x="549953" y="2367010"/>
                </a:lnTo>
                <a:lnTo>
                  <a:pt x="550951" y="2367001"/>
                </a:lnTo>
                <a:lnTo>
                  <a:pt x="551950" y="2367124"/>
                </a:lnTo>
                <a:lnTo>
                  <a:pt x="552949" y="2367155"/>
                </a:lnTo>
                <a:lnTo>
                  <a:pt x="553948" y="2366842"/>
                </a:lnTo>
                <a:lnTo>
                  <a:pt x="554947" y="2367019"/>
                </a:lnTo>
                <a:lnTo>
                  <a:pt x="555945" y="2366882"/>
                </a:lnTo>
                <a:lnTo>
                  <a:pt x="556944" y="2367067"/>
                </a:lnTo>
                <a:lnTo>
                  <a:pt x="557943" y="2367085"/>
                </a:lnTo>
                <a:lnTo>
                  <a:pt x="558942" y="2366852"/>
                </a:lnTo>
                <a:lnTo>
                  <a:pt x="559941" y="2367028"/>
                </a:lnTo>
                <a:lnTo>
                  <a:pt x="560940" y="2367220"/>
                </a:lnTo>
                <a:lnTo>
                  <a:pt x="561938" y="2367155"/>
                </a:lnTo>
                <a:lnTo>
                  <a:pt x="562937" y="2367213"/>
                </a:lnTo>
                <a:lnTo>
                  <a:pt x="563936" y="2367180"/>
                </a:lnTo>
                <a:lnTo>
                  <a:pt x="564935" y="2367433"/>
                </a:lnTo>
                <a:lnTo>
                  <a:pt x="565934" y="2367342"/>
                </a:lnTo>
                <a:lnTo>
                  <a:pt x="566933" y="2367291"/>
                </a:lnTo>
                <a:lnTo>
                  <a:pt x="567931" y="2367336"/>
                </a:lnTo>
                <a:lnTo>
                  <a:pt x="568930" y="2367401"/>
                </a:lnTo>
                <a:lnTo>
                  <a:pt x="569929" y="2367464"/>
                </a:lnTo>
                <a:lnTo>
                  <a:pt x="570928" y="2367252"/>
                </a:lnTo>
                <a:lnTo>
                  <a:pt x="571927" y="2367151"/>
                </a:lnTo>
                <a:lnTo>
                  <a:pt x="572926" y="2367179"/>
                </a:lnTo>
                <a:lnTo>
                  <a:pt x="573924" y="2367161"/>
                </a:lnTo>
                <a:lnTo>
                  <a:pt x="574923" y="2367372"/>
                </a:lnTo>
                <a:lnTo>
                  <a:pt x="575922" y="2367429"/>
                </a:lnTo>
                <a:lnTo>
                  <a:pt x="576921" y="2367141"/>
                </a:lnTo>
                <a:lnTo>
                  <a:pt x="577920" y="2367352"/>
                </a:lnTo>
                <a:lnTo>
                  <a:pt x="578919" y="2367117"/>
                </a:lnTo>
                <a:lnTo>
                  <a:pt x="579917" y="2367075"/>
                </a:lnTo>
                <a:lnTo>
                  <a:pt x="580916" y="2366973"/>
                </a:lnTo>
                <a:lnTo>
                  <a:pt x="581915" y="2367219"/>
                </a:lnTo>
                <a:lnTo>
                  <a:pt x="582914" y="2367115"/>
                </a:lnTo>
                <a:lnTo>
                  <a:pt x="583913" y="2367123"/>
                </a:lnTo>
                <a:lnTo>
                  <a:pt x="584912" y="2367488"/>
                </a:lnTo>
                <a:lnTo>
                  <a:pt x="585910" y="2367282"/>
                </a:lnTo>
                <a:lnTo>
                  <a:pt x="586909" y="2367208"/>
                </a:lnTo>
                <a:lnTo>
                  <a:pt x="587908" y="2367656"/>
                </a:lnTo>
                <a:lnTo>
                  <a:pt x="588907" y="2367413"/>
                </a:lnTo>
                <a:lnTo>
                  <a:pt x="589906" y="2367571"/>
                </a:lnTo>
                <a:lnTo>
                  <a:pt x="590905" y="2367684"/>
                </a:lnTo>
                <a:lnTo>
                  <a:pt x="591903" y="2367815"/>
                </a:lnTo>
                <a:lnTo>
                  <a:pt x="592902" y="2368264"/>
                </a:lnTo>
                <a:lnTo>
                  <a:pt x="593901" y="2368191"/>
                </a:lnTo>
                <a:lnTo>
                  <a:pt x="594900" y="2368141"/>
                </a:lnTo>
                <a:lnTo>
                  <a:pt x="595899" y="2368140"/>
                </a:lnTo>
                <a:lnTo>
                  <a:pt x="596898" y="2368212"/>
                </a:lnTo>
                <a:lnTo>
                  <a:pt x="597896" y="2368611"/>
                </a:lnTo>
                <a:lnTo>
                  <a:pt x="598895" y="2368436"/>
                </a:lnTo>
                <a:lnTo>
                  <a:pt x="599894" y="2368462"/>
                </a:lnTo>
                <a:lnTo>
                  <a:pt x="600893" y="2368617"/>
                </a:lnTo>
                <a:lnTo>
                  <a:pt x="601892" y="2368623"/>
                </a:lnTo>
                <a:lnTo>
                  <a:pt x="602891" y="2368741"/>
                </a:lnTo>
                <a:lnTo>
                  <a:pt x="603889" y="2368681"/>
                </a:lnTo>
                <a:lnTo>
                  <a:pt x="604888" y="2368845"/>
                </a:lnTo>
                <a:lnTo>
                  <a:pt x="605887" y="2368751"/>
                </a:lnTo>
                <a:lnTo>
                  <a:pt x="606886" y="2368886"/>
                </a:lnTo>
                <a:lnTo>
                  <a:pt x="607885" y="2369131"/>
                </a:lnTo>
                <a:lnTo>
                  <a:pt x="608884" y="2369080"/>
                </a:lnTo>
                <a:lnTo>
                  <a:pt x="609882" y="2369223"/>
                </a:lnTo>
                <a:lnTo>
                  <a:pt x="610881" y="2369064"/>
                </a:lnTo>
                <a:lnTo>
                  <a:pt x="611880" y="2368940"/>
                </a:lnTo>
                <a:lnTo>
                  <a:pt x="612879" y="2369331"/>
                </a:lnTo>
                <a:lnTo>
                  <a:pt x="613878" y="2369393"/>
                </a:lnTo>
                <a:lnTo>
                  <a:pt x="614877" y="2369151"/>
                </a:lnTo>
                <a:lnTo>
                  <a:pt x="615875" y="2369468"/>
                </a:lnTo>
                <a:lnTo>
                  <a:pt x="616874" y="2369183"/>
                </a:lnTo>
                <a:lnTo>
                  <a:pt x="617873" y="2369727"/>
                </a:lnTo>
                <a:lnTo>
                  <a:pt x="618872" y="2369436"/>
                </a:lnTo>
                <a:lnTo>
                  <a:pt x="619871" y="2369438"/>
                </a:lnTo>
                <a:lnTo>
                  <a:pt x="620870" y="2369593"/>
                </a:lnTo>
                <a:lnTo>
                  <a:pt x="621868" y="2369692"/>
                </a:lnTo>
                <a:lnTo>
                  <a:pt x="622867" y="2370116"/>
                </a:lnTo>
                <a:lnTo>
                  <a:pt x="623866" y="2369634"/>
                </a:lnTo>
                <a:lnTo>
                  <a:pt x="624865" y="2369853"/>
                </a:lnTo>
                <a:lnTo>
                  <a:pt x="625864" y="2369880"/>
                </a:lnTo>
                <a:lnTo>
                  <a:pt x="626863" y="2370131"/>
                </a:lnTo>
                <a:lnTo>
                  <a:pt x="627861" y="2370148"/>
                </a:lnTo>
                <a:lnTo>
                  <a:pt x="628860" y="2370035"/>
                </a:lnTo>
                <a:lnTo>
                  <a:pt x="629859" y="2370135"/>
                </a:lnTo>
                <a:lnTo>
                  <a:pt x="630858" y="2370177"/>
                </a:lnTo>
                <a:lnTo>
                  <a:pt x="631857" y="2370517"/>
                </a:lnTo>
                <a:lnTo>
                  <a:pt x="632856" y="2370492"/>
                </a:lnTo>
                <a:lnTo>
                  <a:pt x="633854" y="2370462"/>
                </a:lnTo>
                <a:lnTo>
                  <a:pt x="634853" y="2370591"/>
                </a:lnTo>
                <a:lnTo>
                  <a:pt x="635852" y="2370483"/>
                </a:lnTo>
                <a:lnTo>
                  <a:pt x="636851" y="2370653"/>
                </a:lnTo>
                <a:lnTo>
                  <a:pt x="637850" y="2370638"/>
                </a:lnTo>
                <a:lnTo>
                  <a:pt x="638849" y="2370497"/>
                </a:lnTo>
                <a:lnTo>
                  <a:pt x="639847" y="2370356"/>
                </a:lnTo>
                <a:lnTo>
                  <a:pt x="640846" y="2370763"/>
                </a:lnTo>
                <a:lnTo>
                  <a:pt x="641845" y="2370273"/>
                </a:lnTo>
                <a:lnTo>
                  <a:pt x="642844" y="2370346"/>
                </a:lnTo>
                <a:lnTo>
                  <a:pt x="643843" y="2370316"/>
                </a:lnTo>
                <a:lnTo>
                  <a:pt x="644842" y="2370355"/>
                </a:lnTo>
                <a:lnTo>
                  <a:pt x="645840" y="2370425"/>
                </a:lnTo>
                <a:lnTo>
                  <a:pt x="646839" y="2370456"/>
                </a:lnTo>
                <a:lnTo>
                  <a:pt x="647838" y="2370444"/>
                </a:lnTo>
                <a:lnTo>
                  <a:pt x="648837" y="2370608"/>
                </a:lnTo>
                <a:lnTo>
                  <a:pt x="649836" y="2370611"/>
                </a:lnTo>
                <a:lnTo>
                  <a:pt x="650835" y="2370582"/>
                </a:lnTo>
                <a:lnTo>
                  <a:pt x="651833" y="2370666"/>
                </a:lnTo>
                <a:lnTo>
                  <a:pt x="652832" y="2370538"/>
                </a:lnTo>
                <a:lnTo>
                  <a:pt x="653831" y="2370425"/>
                </a:lnTo>
                <a:lnTo>
                  <a:pt x="654830" y="2370719"/>
                </a:lnTo>
                <a:lnTo>
                  <a:pt x="655829" y="2370872"/>
                </a:lnTo>
                <a:lnTo>
                  <a:pt x="656828" y="2370753"/>
                </a:lnTo>
                <a:lnTo>
                  <a:pt x="657826" y="2370480"/>
                </a:lnTo>
                <a:lnTo>
                  <a:pt x="658825" y="2370325"/>
                </a:lnTo>
                <a:lnTo>
                  <a:pt x="659824" y="2370696"/>
                </a:lnTo>
                <a:lnTo>
                  <a:pt x="660823" y="2370628"/>
                </a:lnTo>
                <a:lnTo>
                  <a:pt x="661822" y="2370886"/>
                </a:lnTo>
                <a:lnTo>
                  <a:pt x="662821" y="2370851"/>
                </a:lnTo>
                <a:lnTo>
                  <a:pt x="663819" y="2370710"/>
                </a:lnTo>
                <a:lnTo>
                  <a:pt x="664818" y="2370733"/>
                </a:lnTo>
                <a:lnTo>
                  <a:pt x="665817" y="2370832"/>
                </a:lnTo>
                <a:lnTo>
                  <a:pt x="666816" y="2370980"/>
                </a:lnTo>
                <a:lnTo>
                  <a:pt x="667815" y="2371264"/>
                </a:lnTo>
                <a:lnTo>
                  <a:pt x="668814" y="2371260"/>
                </a:lnTo>
                <a:lnTo>
                  <a:pt x="669812" y="2371201"/>
                </a:lnTo>
                <a:lnTo>
                  <a:pt x="670811" y="2371336"/>
                </a:lnTo>
                <a:lnTo>
                  <a:pt x="671810" y="2371394"/>
                </a:lnTo>
                <a:lnTo>
                  <a:pt x="672809" y="2371401"/>
                </a:lnTo>
                <a:lnTo>
                  <a:pt x="673808" y="2371501"/>
                </a:lnTo>
                <a:lnTo>
                  <a:pt x="674807" y="2371293"/>
                </a:lnTo>
                <a:lnTo>
                  <a:pt x="675805" y="2371264"/>
                </a:lnTo>
                <a:lnTo>
                  <a:pt x="676804" y="2371403"/>
                </a:lnTo>
                <a:lnTo>
                  <a:pt x="677803" y="2371194"/>
                </a:lnTo>
                <a:lnTo>
                  <a:pt x="678802" y="2371381"/>
                </a:lnTo>
                <a:lnTo>
                  <a:pt x="679801" y="2371409"/>
                </a:lnTo>
                <a:lnTo>
                  <a:pt x="680800" y="2371362"/>
                </a:lnTo>
                <a:lnTo>
                  <a:pt x="681798" y="2371014"/>
                </a:lnTo>
                <a:lnTo>
                  <a:pt x="682797" y="2371237"/>
                </a:lnTo>
                <a:lnTo>
                  <a:pt x="683796" y="2371349"/>
                </a:lnTo>
                <a:lnTo>
                  <a:pt x="684795" y="2371683"/>
                </a:lnTo>
                <a:lnTo>
                  <a:pt x="685794" y="2371697"/>
                </a:lnTo>
                <a:lnTo>
                  <a:pt x="686793" y="2371340"/>
                </a:lnTo>
                <a:lnTo>
                  <a:pt x="687791" y="2371599"/>
                </a:lnTo>
                <a:lnTo>
                  <a:pt x="688790" y="2371501"/>
                </a:lnTo>
                <a:lnTo>
                  <a:pt x="689789" y="2371755"/>
                </a:lnTo>
                <a:lnTo>
                  <a:pt x="690788" y="2371895"/>
                </a:lnTo>
                <a:lnTo>
                  <a:pt x="691787" y="2371890"/>
                </a:lnTo>
                <a:lnTo>
                  <a:pt x="692786" y="2371893"/>
                </a:lnTo>
                <a:lnTo>
                  <a:pt x="693784" y="2371795"/>
                </a:lnTo>
                <a:lnTo>
                  <a:pt x="694783" y="2371878"/>
                </a:lnTo>
                <a:lnTo>
                  <a:pt x="695782" y="2371654"/>
                </a:lnTo>
                <a:lnTo>
                  <a:pt x="696781" y="2371697"/>
                </a:lnTo>
                <a:lnTo>
                  <a:pt x="697780" y="2371961"/>
                </a:lnTo>
                <a:lnTo>
                  <a:pt x="698779" y="2371912"/>
                </a:lnTo>
                <a:lnTo>
                  <a:pt x="699777" y="2372243"/>
                </a:lnTo>
                <a:lnTo>
                  <a:pt x="700776" y="2372066"/>
                </a:lnTo>
                <a:lnTo>
                  <a:pt x="701775" y="2372137"/>
                </a:lnTo>
                <a:lnTo>
                  <a:pt x="702774" y="2372040"/>
                </a:lnTo>
                <a:lnTo>
                  <a:pt x="703773" y="2372218"/>
                </a:lnTo>
                <a:lnTo>
                  <a:pt x="704771" y="2372233"/>
                </a:lnTo>
                <a:lnTo>
                  <a:pt x="705770" y="2372190"/>
                </a:lnTo>
                <a:lnTo>
                  <a:pt x="706769" y="2372823"/>
                </a:lnTo>
                <a:lnTo>
                  <a:pt x="707768" y="2372502"/>
                </a:lnTo>
                <a:lnTo>
                  <a:pt x="708767" y="2372370"/>
                </a:lnTo>
                <a:lnTo>
                  <a:pt x="709766" y="2372595"/>
                </a:lnTo>
                <a:lnTo>
                  <a:pt x="710764" y="2372999"/>
                </a:lnTo>
                <a:lnTo>
                  <a:pt x="711763" y="2372895"/>
                </a:lnTo>
                <a:lnTo>
                  <a:pt x="712762" y="2372884"/>
                </a:lnTo>
                <a:lnTo>
                  <a:pt x="713761" y="2372856"/>
                </a:lnTo>
                <a:lnTo>
                  <a:pt x="714760" y="2373034"/>
                </a:lnTo>
                <a:lnTo>
                  <a:pt x="715759" y="2373136"/>
                </a:lnTo>
                <a:lnTo>
                  <a:pt x="716757" y="2373008"/>
                </a:lnTo>
                <a:lnTo>
                  <a:pt x="717756" y="2373326"/>
                </a:lnTo>
                <a:lnTo>
                  <a:pt x="718755" y="2373271"/>
                </a:lnTo>
                <a:lnTo>
                  <a:pt x="719754" y="2373225"/>
                </a:lnTo>
                <a:lnTo>
                  <a:pt x="720753" y="2373334"/>
                </a:lnTo>
                <a:lnTo>
                  <a:pt x="721752" y="2372990"/>
                </a:lnTo>
                <a:lnTo>
                  <a:pt x="722750" y="2373271"/>
                </a:lnTo>
                <a:lnTo>
                  <a:pt x="723749" y="2373382"/>
                </a:lnTo>
                <a:lnTo>
                  <a:pt x="724748" y="2373303"/>
                </a:lnTo>
                <a:lnTo>
                  <a:pt x="725747" y="2373382"/>
                </a:lnTo>
                <a:lnTo>
                  <a:pt x="726746" y="2373553"/>
                </a:lnTo>
                <a:lnTo>
                  <a:pt x="727745" y="2373915"/>
                </a:lnTo>
                <a:lnTo>
                  <a:pt x="728743" y="2373849"/>
                </a:lnTo>
                <a:lnTo>
                  <a:pt x="729742" y="2373649"/>
                </a:lnTo>
                <a:lnTo>
                  <a:pt x="730741" y="2373708"/>
                </a:lnTo>
                <a:lnTo>
                  <a:pt x="731740" y="2294466"/>
                </a:lnTo>
                <a:lnTo>
                  <a:pt x="732739" y="2280088"/>
                </a:lnTo>
                <a:lnTo>
                  <a:pt x="733738" y="2265669"/>
                </a:lnTo>
                <a:lnTo>
                  <a:pt x="734736" y="2251285"/>
                </a:lnTo>
                <a:lnTo>
                  <a:pt x="735735" y="2236853"/>
                </a:lnTo>
                <a:lnTo>
                  <a:pt x="736734" y="2222460"/>
                </a:lnTo>
                <a:lnTo>
                  <a:pt x="737733" y="2208012"/>
                </a:lnTo>
                <a:lnTo>
                  <a:pt x="738732" y="2193608"/>
                </a:lnTo>
                <a:lnTo>
                  <a:pt x="739731" y="2179130"/>
                </a:lnTo>
                <a:lnTo>
                  <a:pt x="740729" y="2164717"/>
                </a:lnTo>
                <a:lnTo>
                  <a:pt x="741728" y="2150252"/>
                </a:lnTo>
                <a:lnTo>
                  <a:pt x="742727" y="2135828"/>
                </a:lnTo>
                <a:lnTo>
                  <a:pt x="743726" y="2121361"/>
                </a:lnTo>
                <a:lnTo>
                  <a:pt x="744725" y="2106930"/>
                </a:lnTo>
                <a:lnTo>
                  <a:pt x="745724" y="2092459"/>
                </a:lnTo>
                <a:lnTo>
                  <a:pt x="746722" y="2078021"/>
                </a:lnTo>
                <a:lnTo>
                  <a:pt x="747721" y="2063547"/>
                </a:lnTo>
                <a:lnTo>
                  <a:pt x="748720" y="2049104"/>
                </a:lnTo>
                <a:lnTo>
                  <a:pt x="749719" y="2034631"/>
                </a:lnTo>
                <a:lnTo>
                  <a:pt x="750718" y="2020181"/>
                </a:lnTo>
                <a:lnTo>
                  <a:pt x="751717" y="2005714"/>
                </a:lnTo>
                <a:lnTo>
                  <a:pt x="752715" y="1991261"/>
                </a:lnTo>
                <a:lnTo>
                  <a:pt x="753714" y="1976804"/>
                </a:lnTo>
                <a:lnTo>
                  <a:pt x="754713" y="1962351"/>
                </a:lnTo>
                <a:lnTo>
                  <a:pt x="755712" y="1947909"/>
                </a:lnTo>
                <a:lnTo>
                  <a:pt x="756711" y="1933458"/>
                </a:lnTo>
                <a:lnTo>
                  <a:pt x="757710" y="1919039"/>
                </a:lnTo>
                <a:lnTo>
                  <a:pt x="758708" y="1904592"/>
                </a:lnTo>
                <a:lnTo>
                  <a:pt x="759707" y="1890208"/>
                </a:lnTo>
                <a:lnTo>
                  <a:pt x="760706" y="1875774"/>
                </a:lnTo>
                <a:lnTo>
                  <a:pt x="761705" y="1861441"/>
                </a:lnTo>
                <a:lnTo>
                  <a:pt x="762704" y="1847027"/>
                </a:lnTo>
                <a:lnTo>
                  <a:pt x="763703" y="1832757"/>
                </a:lnTo>
                <a:lnTo>
                  <a:pt x="764701" y="1818369"/>
                </a:lnTo>
                <a:lnTo>
                  <a:pt x="765700" y="1804163"/>
                </a:lnTo>
                <a:lnTo>
                  <a:pt x="766699" y="1789808"/>
                </a:lnTo>
                <a:lnTo>
                  <a:pt x="767698" y="1775676"/>
                </a:lnTo>
                <a:lnTo>
                  <a:pt x="768697" y="1761361"/>
                </a:lnTo>
                <a:lnTo>
                  <a:pt x="769696" y="1747316"/>
                </a:lnTo>
                <a:lnTo>
                  <a:pt x="770694" y="1733051"/>
                </a:lnTo>
                <a:lnTo>
                  <a:pt x="771693" y="1719111"/>
                </a:lnTo>
                <a:lnTo>
                  <a:pt x="772692" y="1704907"/>
                </a:lnTo>
                <a:lnTo>
                  <a:pt x="773691" y="1691081"/>
                </a:lnTo>
                <a:lnTo>
                  <a:pt x="774690" y="1676945"/>
                </a:lnTo>
                <a:lnTo>
                  <a:pt x="775689" y="1663239"/>
                </a:lnTo>
                <a:lnTo>
                  <a:pt x="776687" y="1649180"/>
                </a:lnTo>
                <a:lnTo>
                  <a:pt x="777686" y="1635605"/>
                </a:lnTo>
                <a:lnTo>
                  <a:pt x="778685" y="1621636"/>
                </a:lnTo>
                <a:lnTo>
                  <a:pt x="779684" y="1608197"/>
                </a:lnTo>
                <a:lnTo>
                  <a:pt x="780683" y="1594324"/>
                </a:lnTo>
                <a:lnTo>
                  <a:pt x="781682" y="1581026"/>
                </a:lnTo>
                <a:lnTo>
                  <a:pt x="782680" y="1567257"/>
                </a:lnTo>
                <a:lnTo>
                  <a:pt x="783679" y="1554095"/>
                </a:lnTo>
                <a:lnTo>
                  <a:pt x="784678" y="1540435"/>
                </a:lnTo>
                <a:lnTo>
                  <a:pt x="785677" y="1527390"/>
                </a:lnTo>
                <a:lnTo>
                  <a:pt x="786676" y="1513844"/>
                </a:lnTo>
                <a:lnTo>
                  <a:pt x="787675" y="1500889"/>
                </a:lnTo>
                <a:lnTo>
                  <a:pt x="788673" y="1487454"/>
                </a:lnTo>
                <a:lnTo>
                  <a:pt x="789672" y="1474603"/>
                </a:lnTo>
                <a:lnTo>
                  <a:pt x="790671" y="1461274"/>
                </a:lnTo>
                <a:lnTo>
                  <a:pt x="791670" y="1448511"/>
                </a:lnTo>
                <a:lnTo>
                  <a:pt x="792669" y="1435286"/>
                </a:lnTo>
                <a:lnTo>
                  <a:pt x="793668" y="1422616"/>
                </a:lnTo>
                <a:lnTo>
                  <a:pt x="794666" y="1409490"/>
                </a:lnTo>
                <a:lnTo>
                  <a:pt x="795665" y="1396916"/>
                </a:lnTo>
                <a:lnTo>
                  <a:pt x="796664" y="1383890"/>
                </a:lnTo>
                <a:lnTo>
                  <a:pt x="797663" y="1371414"/>
                </a:lnTo>
                <a:lnTo>
                  <a:pt x="798662" y="1358488"/>
                </a:lnTo>
                <a:lnTo>
                  <a:pt x="799661" y="1346124"/>
                </a:lnTo>
                <a:lnTo>
                  <a:pt x="800659" y="1333301"/>
                </a:lnTo>
                <a:lnTo>
                  <a:pt x="801658" y="1321076"/>
                </a:lnTo>
                <a:lnTo>
                  <a:pt x="802657" y="1308363"/>
                </a:lnTo>
                <a:lnTo>
                  <a:pt x="803656" y="1296289"/>
                </a:lnTo>
                <a:lnTo>
                  <a:pt x="804655" y="1283688"/>
                </a:lnTo>
                <a:lnTo>
                  <a:pt x="805654" y="1271747"/>
                </a:lnTo>
                <a:lnTo>
                  <a:pt x="806652" y="1259266"/>
                </a:lnTo>
                <a:lnTo>
                  <a:pt x="807651" y="1247477"/>
                </a:lnTo>
                <a:lnTo>
                  <a:pt x="808650" y="1235126"/>
                </a:lnTo>
                <a:lnTo>
                  <a:pt x="809649" y="1223486"/>
                </a:lnTo>
                <a:lnTo>
                  <a:pt x="810648" y="1211268"/>
                </a:lnTo>
                <a:lnTo>
                  <a:pt x="811647" y="1199788"/>
                </a:lnTo>
                <a:lnTo>
                  <a:pt x="812645" y="1187703"/>
                </a:lnTo>
                <a:lnTo>
                  <a:pt x="813644" y="1176375"/>
                </a:lnTo>
                <a:lnTo>
                  <a:pt x="814643" y="1164430"/>
                </a:lnTo>
                <a:lnTo>
                  <a:pt x="815642" y="1153240"/>
                </a:lnTo>
                <a:lnTo>
                  <a:pt x="816641" y="1141431"/>
                </a:lnTo>
                <a:lnTo>
                  <a:pt x="817640" y="1130383"/>
                </a:lnTo>
                <a:lnTo>
                  <a:pt x="818638" y="1118715"/>
                </a:lnTo>
                <a:lnTo>
                  <a:pt x="819637" y="1107810"/>
                </a:lnTo>
                <a:lnTo>
                  <a:pt x="820636" y="1096282"/>
                </a:lnTo>
                <a:lnTo>
                  <a:pt x="821635" y="1085493"/>
                </a:lnTo>
                <a:lnTo>
                  <a:pt x="822634" y="1074100"/>
                </a:lnTo>
                <a:lnTo>
                  <a:pt x="823633" y="1063435"/>
                </a:lnTo>
                <a:lnTo>
                  <a:pt x="824631" y="1052177"/>
                </a:lnTo>
                <a:lnTo>
                  <a:pt x="825630" y="1041619"/>
                </a:lnTo>
                <a:lnTo>
                  <a:pt x="826629" y="1030488"/>
                </a:lnTo>
                <a:lnTo>
                  <a:pt x="827628" y="1020029"/>
                </a:lnTo>
                <a:lnTo>
                  <a:pt x="828627" y="1009026"/>
                </a:lnTo>
                <a:lnTo>
                  <a:pt x="829626" y="998669"/>
                </a:lnTo>
                <a:lnTo>
                  <a:pt x="830624" y="987780"/>
                </a:lnTo>
                <a:lnTo>
                  <a:pt x="831623" y="977538"/>
                </a:lnTo>
                <a:lnTo>
                  <a:pt x="832622" y="966767"/>
                </a:lnTo>
                <a:lnTo>
                  <a:pt x="833621" y="956650"/>
                </a:lnTo>
                <a:lnTo>
                  <a:pt x="834620" y="945994"/>
                </a:lnTo>
                <a:lnTo>
                  <a:pt x="835619" y="936002"/>
                </a:lnTo>
                <a:lnTo>
                  <a:pt x="836617" y="925467"/>
                </a:lnTo>
                <a:lnTo>
                  <a:pt x="837616" y="915630"/>
                </a:lnTo>
                <a:lnTo>
                  <a:pt x="838615" y="905219"/>
                </a:lnTo>
                <a:lnTo>
                  <a:pt x="839614" y="895540"/>
                </a:lnTo>
                <a:lnTo>
                  <a:pt x="840613" y="885260"/>
                </a:lnTo>
                <a:lnTo>
                  <a:pt x="841612" y="875771"/>
                </a:lnTo>
                <a:lnTo>
                  <a:pt x="842610" y="865631"/>
                </a:lnTo>
                <a:lnTo>
                  <a:pt x="843609" y="856343"/>
                </a:lnTo>
                <a:lnTo>
                  <a:pt x="844608" y="846356"/>
                </a:lnTo>
                <a:lnTo>
                  <a:pt x="845607" y="837263"/>
                </a:lnTo>
                <a:lnTo>
                  <a:pt x="846606" y="827440"/>
                </a:lnTo>
                <a:lnTo>
                  <a:pt x="847605" y="818536"/>
                </a:lnTo>
                <a:lnTo>
                  <a:pt x="848603" y="808879"/>
                </a:lnTo>
                <a:lnTo>
                  <a:pt x="849602" y="800156"/>
                </a:lnTo>
                <a:lnTo>
                  <a:pt x="850601" y="790671"/>
                </a:lnTo>
                <a:lnTo>
                  <a:pt x="851600" y="782121"/>
                </a:lnTo>
                <a:lnTo>
                  <a:pt x="852599" y="772804"/>
                </a:lnTo>
                <a:lnTo>
                  <a:pt x="853597" y="764419"/>
                </a:lnTo>
                <a:lnTo>
                  <a:pt x="854596" y="755271"/>
                </a:lnTo>
                <a:lnTo>
                  <a:pt x="855595" y="747038"/>
                </a:lnTo>
                <a:lnTo>
                  <a:pt x="856594" y="738057"/>
                </a:lnTo>
                <a:lnTo>
                  <a:pt x="857593" y="729967"/>
                </a:lnTo>
                <a:lnTo>
                  <a:pt x="858592" y="721148"/>
                </a:lnTo>
                <a:lnTo>
                  <a:pt x="859590" y="713214"/>
                </a:lnTo>
                <a:lnTo>
                  <a:pt x="860589" y="704555"/>
                </a:lnTo>
                <a:lnTo>
                  <a:pt x="861588" y="696792"/>
                </a:lnTo>
                <a:lnTo>
                  <a:pt x="862587" y="688289"/>
                </a:lnTo>
                <a:lnTo>
                  <a:pt x="863586" y="680690"/>
                </a:lnTo>
                <a:lnTo>
                  <a:pt x="864585" y="672347"/>
                </a:lnTo>
                <a:lnTo>
                  <a:pt x="865583" y="664917"/>
                </a:lnTo>
                <a:lnTo>
                  <a:pt x="866582" y="656730"/>
                </a:lnTo>
                <a:lnTo>
                  <a:pt x="867581" y="649467"/>
                </a:lnTo>
                <a:lnTo>
                  <a:pt x="868580" y="641443"/>
                </a:lnTo>
                <a:lnTo>
                  <a:pt x="869579" y="634362"/>
                </a:lnTo>
                <a:lnTo>
                  <a:pt x="870578" y="626503"/>
                </a:lnTo>
                <a:lnTo>
                  <a:pt x="871576" y="619624"/>
                </a:lnTo>
                <a:lnTo>
                  <a:pt x="872575" y="611935"/>
                </a:lnTo>
                <a:lnTo>
                  <a:pt x="873574" y="605258"/>
                </a:lnTo>
                <a:lnTo>
                  <a:pt x="874573" y="597751"/>
                </a:lnTo>
                <a:lnTo>
                  <a:pt x="875572" y="591276"/>
                </a:lnTo>
                <a:lnTo>
                  <a:pt x="876571" y="583952"/>
                </a:lnTo>
                <a:lnTo>
                  <a:pt x="877569" y="577682"/>
                </a:lnTo>
                <a:lnTo>
                  <a:pt x="878568" y="570547"/>
                </a:lnTo>
                <a:lnTo>
                  <a:pt x="879567" y="564480"/>
                </a:lnTo>
                <a:lnTo>
                  <a:pt x="880566" y="557536"/>
                </a:lnTo>
                <a:lnTo>
                  <a:pt x="881565" y="551675"/>
                </a:lnTo>
                <a:lnTo>
                  <a:pt x="882564" y="544927"/>
                </a:lnTo>
                <a:lnTo>
                  <a:pt x="883562" y="539236"/>
                </a:lnTo>
                <a:lnTo>
                  <a:pt x="884561" y="532679"/>
                </a:lnTo>
                <a:lnTo>
                  <a:pt x="885560" y="527156"/>
                </a:lnTo>
                <a:lnTo>
                  <a:pt x="886559" y="520787"/>
                </a:lnTo>
                <a:lnTo>
                  <a:pt x="887558" y="515395"/>
                </a:lnTo>
                <a:lnTo>
                  <a:pt x="888557" y="509202"/>
                </a:lnTo>
                <a:lnTo>
                  <a:pt x="889555" y="503918"/>
                </a:lnTo>
                <a:lnTo>
                  <a:pt x="890554" y="497891"/>
                </a:lnTo>
                <a:lnTo>
                  <a:pt x="891553" y="492702"/>
                </a:lnTo>
                <a:lnTo>
                  <a:pt x="892552" y="486825"/>
                </a:lnTo>
                <a:lnTo>
                  <a:pt x="893551" y="481717"/>
                </a:lnTo>
                <a:lnTo>
                  <a:pt x="894550" y="475979"/>
                </a:lnTo>
                <a:lnTo>
                  <a:pt x="895548" y="470942"/>
                </a:lnTo>
                <a:lnTo>
                  <a:pt x="896547" y="465324"/>
                </a:lnTo>
                <a:lnTo>
                  <a:pt x="897546" y="460355"/>
                </a:lnTo>
                <a:lnTo>
                  <a:pt x="898545" y="454855"/>
                </a:lnTo>
                <a:lnTo>
                  <a:pt x="899544" y="449971"/>
                </a:lnTo>
                <a:lnTo>
                  <a:pt x="900543" y="444576"/>
                </a:lnTo>
                <a:lnTo>
                  <a:pt x="901541" y="439770"/>
                </a:lnTo>
                <a:lnTo>
                  <a:pt x="902540" y="434481"/>
                </a:lnTo>
                <a:lnTo>
                  <a:pt x="903539" y="429770"/>
                </a:lnTo>
                <a:lnTo>
                  <a:pt x="904538" y="424584"/>
                </a:lnTo>
                <a:lnTo>
                  <a:pt x="905537" y="419966"/>
                </a:lnTo>
                <a:lnTo>
                  <a:pt x="906536" y="414886"/>
                </a:lnTo>
                <a:lnTo>
                  <a:pt x="907534" y="410366"/>
                </a:lnTo>
                <a:lnTo>
                  <a:pt x="908533" y="405386"/>
                </a:lnTo>
                <a:lnTo>
                  <a:pt x="909532" y="400966"/>
                </a:lnTo>
                <a:lnTo>
                  <a:pt x="910531" y="396090"/>
                </a:lnTo>
                <a:lnTo>
                  <a:pt x="911530" y="391788"/>
                </a:lnTo>
                <a:lnTo>
                  <a:pt x="912529" y="387015"/>
                </a:lnTo>
                <a:lnTo>
                  <a:pt x="913527" y="382842"/>
                </a:lnTo>
                <a:lnTo>
                  <a:pt x="914526" y="378179"/>
                </a:lnTo>
                <a:lnTo>
                  <a:pt x="915525" y="374143"/>
                </a:lnTo>
                <a:lnTo>
                  <a:pt x="916524" y="369592"/>
                </a:lnTo>
                <a:lnTo>
                  <a:pt x="917523" y="365703"/>
                </a:lnTo>
                <a:lnTo>
                  <a:pt x="918522" y="361273"/>
                </a:lnTo>
                <a:lnTo>
                  <a:pt x="919520" y="357540"/>
                </a:lnTo>
                <a:lnTo>
                  <a:pt x="920519" y="353235"/>
                </a:lnTo>
                <a:lnTo>
                  <a:pt x="921518" y="349663"/>
                </a:lnTo>
                <a:lnTo>
                  <a:pt x="922517" y="345488"/>
                </a:lnTo>
                <a:lnTo>
                  <a:pt x="923516" y="342077"/>
                </a:lnTo>
                <a:lnTo>
                  <a:pt x="924515" y="338039"/>
                </a:lnTo>
                <a:lnTo>
                  <a:pt x="925513" y="334770"/>
                </a:lnTo>
                <a:lnTo>
                  <a:pt x="926512" y="330871"/>
                </a:lnTo>
                <a:lnTo>
                  <a:pt x="927511" y="327731"/>
                </a:lnTo>
                <a:lnTo>
                  <a:pt x="928510" y="323961"/>
                </a:lnTo>
                <a:lnTo>
                  <a:pt x="929509" y="320931"/>
                </a:lnTo>
                <a:lnTo>
                  <a:pt x="930508" y="317297"/>
                </a:lnTo>
                <a:lnTo>
                  <a:pt x="931506" y="314369"/>
                </a:lnTo>
                <a:lnTo>
                  <a:pt x="932505" y="310855"/>
                </a:lnTo>
                <a:lnTo>
                  <a:pt x="933504" y="308017"/>
                </a:lnTo>
                <a:lnTo>
                  <a:pt x="934503" y="304623"/>
                </a:lnTo>
                <a:lnTo>
                  <a:pt x="935502" y="301854"/>
                </a:lnTo>
                <a:lnTo>
                  <a:pt x="936501" y="298572"/>
                </a:lnTo>
                <a:lnTo>
                  <a:pt x="937499" y="295854"/>
                </a:lnTo>
                <a:lnTo>
                  <a:pt x="938498" y="292671"/>
                </a:lnTo>
                <a:lnTo>
                  <a:pt x="939497" y="289998"/>
                </a:lnTo>
                <a:lnTo>
                  <a:pt x="940496" y="286902"/>
                </a:lnTo>
                <a:lnTo>
                  <a:pt x="941495" y="284268"/>
                </a:lnTo>
                <a:lnTo>
                  <a:pt x="942494" y="281257"/>
                </a:lnTo>
                <a:lnTo>
                  <a:pt x="943492" y="278656"/>
                </a:lnTo>
                <a:lnTo>
                  <a:pt x="944491" y="275715"/>
                </a:lnTo>
                <a:lnTo>
                  <a:pt x="945490" y="273134"/>
                </a:lnTo>
                <a:lnTo>
                  <a:pt x="946489" y="270263"/>
                </a:lnTo>
                <a:lnTo>
                  <a:pt x="947488" y="267710"/>
                </a:lnTo>
                <a:lnTo>
                  <a:pt x="948487" y="264895"/>
                </a:lnTo>
                <a:lnTo>
                  <a:pt x="949485" y="262357"/>
                </a:lnTo>
                <a:lnTo>
                  <a:pt x="950484" y="259595"/>
                </a:lnTo>
                <a:lnTo>
                  <a:pt x="951483" y="257100"/>
                </a:lnTo>
                <a:lnTo>
                  <a:pt x="952482" y="254382"/>
                </a:lnTo>
                <a:lnTo>
                  <a:pt x="953481" y="251941"/>
                </a:lnTo>
                <a:lnTo>
                  <a:pt x="954480" y="249274"/>
                </a:lnTo>
                <a:lnTo>
                  <a:pt x="955478" y="246892"/>
                </a:lnTo>
                <a:lnTo>
                  <a:pt x="956477" y="244278"/>
                </a:lnTo>
                <a:lnTo>
                  <a:pt x="957476" y="241967"/>
                </a:lnTo>
                <a:lnTo>
                  <a:pt x="958475" y="239413"/>
                </a:lnTo>
                <a:lnTo>
                  <a:pt x="959474" y="237179"/>
                </a:lnTo>
                <a:lnTo>
                  <a:pt x="960473" y="234684"/>
                </a:lnTo>
                <a:lnTo>
                  <a:pt x="961471" y="232537"/>
                </a:lnTo>
                <a:lnTo>
                  <a:pt x="962470" y="230109"/>
                </a:lnTo>
                <a:lnTo>
                  <a:pt x="963469" y="228047"/>
                </a:lnTo>
                <a:lnTo>
                  <a:pt x="964468" y="225684"/>
                </a:lnTo>
                <a:lnTo>
                  <a:pt x="965467" y="223696"/>
                </a:lnTo>
                <a:lnTo>
                  <a:pt x="966466" y="221407"/>
                </a:lnTo>
                <a:lnTo>
                  <a:pt x="967464" y="219491"/>
                </a:lnTo>
                <a:lnTo>
                  <a:pt x="968463" y="217271"/>
                </a:lnTo>
                <a:lnTo>
                  <a:pt x="969462" y="215435"/>
                </a:lnTo>
                <a:lnTo>
                  <a:pt x="970461" y="213289"/>
                </a:lnTo>
                <a:lnTo>
                  <a:pt x="971460" y="211536"/>
                </a:lnTo>
                <a:lnTo>
                  <a:pt x="972459" y="209462"/>
                </a:lnTo>
                <a:lnTo>
                  <a:pt x="973457" y="207798"/>
                </a:lnTo>
                <a:lnTo>
                  <a:pt x="974456" y="205803"/>
                </a:lnTo>
                <a:lnTo>
                  <a:pt x="975455" y="204227"/>
                </a:lnTo>
                <a:lnTo>
                  <a:pt x="976454" y="202303"/>
                </a:lnTo>
                <a:lnTo>
                  <a:pt x="977453" y="200814"/>
                </a:lnTo>
                <a:lnTo>
                  <a:pt x="978452" y="198973"/>
                </a:lnTo>
                <a:lnTo>
                  <a:pt x="979450" y="197554"/>
                </a:lnTo>
                <a:lnTo>
                  <a:pt x="980449" y="195787"/>
                </a:lnTo>
                <a:lnTo>
                  <a:pt x="981448" y="194462"/>
                </a:lnTo>
                <a:lnTo>
                  <a:pt x="982447" y="192778"/>
                </a:lnTo>
                <a:lnTo>
                  <a:pt x="983446" y="191517"/>
                </a:lnTo>
                <a:lnTo>
                  <a:pt x="984445" y="189905"/>
                </a:lnTo>
                <a:lnTo>
                  <a:pt x="985443" y="188689"/>
                </a:lnTo>
                <a:lnTo>
                  <a:pt x="986442" y="187148"/>
                </a:lnTo>
                <a:lnTo>
                  <a:pt x="987441" y="185954"/>
                </a:lnTo>
                <a:lnTo>
                  <a:pt x="988440" y="184471"/>
                </a:lnTo>
                <a:lnTo>
                  <a:pt x="989439" y="183299"/>
                </a:lnTo>
                <a:lnTo>
                  <a:pt x="990438" y="181870"/>
                </a:lnTo>
                <a:lnTo>
                  <a:pt x="991436" y="180712"/>
                </a:lnTo>
                <a:lnTo>
                  <a:pt x="992435" y="179330"/>
                </a:lnTo>
                <a:lnTo>
                  <a:pt x="993434" y="178185"/>
                </a:lnTo>
                <a:lnTo>
                  <a:pt x="994433" y="176842"/>
                </a:lnTo>
                <a:lnTo>
                  <a:pt x="995432" y="175699"/>
                </a:lnTo>
                <a:lnTo>
                  <a:pt x="996431" y="174389"/>
                </a:lnTo>
                <a:lnTo>
                  <a:pt x="997429" y="173250"/>
                </a:lnTo>
                <a:lnTo>
                  <a:pt x="998428" y="171972"/>
                </a:lnTo>
                <a:lnTo>
                  <a:pt x="999427" y="170850"/>
                </a:lnTo>
                <a:lnTo>
                  <a:pt x="1000426" y="169602"/>
                </a:lnTo>
                <a:lnTo>
                  <a:pt x="1001425" y="168509"/>
                </a:lnTo>
                <a:lnTo>
                  <a:pt x="1002424" y="167291"/>
                </a:lnTo>
                <a:lnTo>
                  <a:pt x="1003422" y="166233"/>
                </a:lnTo>
                <a:lnTo>
                  <a:pt x="1004421" y="165045"/>
                </a:lnTo>
                <a:lnTo>
                  <a:pt x="1005420" y="164029"/>
                </a:lnTo>
                <a:lnTo>
                  <a:pt x="1006419" y="162874"/>
                </a:lnTo>
                <a:lnTo>
                  <a:pt x="1007418" y="161898"/>
                </a:lnTo>
                <a:lnTo>
                  <a:pt x="1008416" y="160780"/>
                </a:lnTo>
                <a:lnTo>
                  <a:pt x="1009415" y="159862"/>
                </a:lnTo>
                <a:lnTo>
                  <a:pt x="1010414" y="158786"/>
                </a:lnTo>
                <a:lnTo>
                  <a:pt x="1011413" y="157947"/>
                </a:lnTo>
                <a:lnTo>
                  <a:pt x="1012412" y="156915"/>
                </a:lnTo>
                <a:lnTo>
                  <a:pt x="1013411" y="156129"/>
                </a:lnTo>
                <a:lnTo>
                  <a:pt x="1014409" y="155149"/>
                </a:lnTo>
                <a:lnTo>
                  <a:pt x="1015408" y="154420"/>
                </a:lnTo>
                <a:lnTo>
                  <a:pt x="1016407" y="153487"/>
                </a:lnTo>
                <a:lnTo>
                  <a:pt x="1017406" y="152812"/>
                </a:lnTo>
                <a:lnTo>
                  <a:pt x="1018405" y="151929"/>
                </a:lnTo>
                <a:lnTo>
                  <a:pt x="1019404" y="151302"/>
                </a:lnTo>
                <a:lnTo>
                  <a:pt x="1020402" y="150470"/>
                </a:lnTo>
                <a:lnTo>
                  <a:pt x="1021401" y="149891"/>
                </a:lnTo>
                <a:lnTo>
                  <a:pt x="1022400" y="149106"/>
                </a:lnTo>
                <a:lnTo>
                  <a:pt x="1023399" y="148557"/>
                </a:lnTo>
                <a:lnTo>
                  <a:pt x="1024398" y="147820"/>
                </a:lnTo>
                <a:lnTo>
                  <a:pt x="1025397" y="147288"/>
                </a:lnTo>
                <a:lnTo>
                  <a:pt x="1026395" y="146588"/>
                </a:lnTo>
                <a:lnTo>
                  <a:pt x="1027394" y="146026"/>
                </a:lnTo>
                <a:lnTo>
                  <a:pt x="1028393" y="145358"/>
                </a:lnTo>
                <a:lnTo>
                  <a:pt x="1029392" y="144819"/>
                </a:lnTo>
                <a:lnTo>
                  <a:pt x="1030391" y="144175"/>
                </a:lnTo>
                <a:lnTo>
                  <a:pt x="1031390" y="143628"/>
                </a:lnTo>
                <a:lnTo>
                  <a:pt x="1032388" y="143006"/>
                </a:lnTo>
                <a:lnTo>
                  <a:pt x="1033387" y="142452"/>
                </a:lnTo>
                <a:lnTo>
                  <a:pt x="1034386" y="141839"/>
                </a:lnTo>
                <a:lnTo>
                  <a:pt x="1035385" y="141268"/>
                </a:lnTo>
                <a:lnTo>
                  <a:pt x="1036384" y="140661"/>
                </a:lnTo>
                <a:lnTo>
                  <a:pt x="1037383" y="140080"/>
                </a:lnTo>
                <a:lnTo>
                  <a:pt x="1038381" y="139476"/>
                </a:lnTo>
                <a:lnTo>
                  <a:pt x="1039380" y="138899"/>
                </a:lnTo>
                <a:lnTo>
                  <a:pt x="1040379" y="138298"/>
                </a:lnTo>
                <a:lnTo>
                  <a:pt x="1041378" y="137747"/>
                </a:lnTo>
                <a:lnTo>
                  <a:pt x="1042377" y="137153"/>
                </a:lnTo>
                <a:lnTo>
                  <a:pt x="1043376" y="136641"/>
                </a:lnTo>
                <a:lnTo>
                  <a:pt x="1044374" y="136059"/>
                </a:lnTo>
                <a:lnTo>
                  <a:pt x="1045373" y="135598"/>
                </a:lnTo>
                <a:lnTo>
                  <a:pt x="1046372" y="135039"/>
                </a:lnTo>
                <a:lnTo>
                  <a:pt x="1047371" y="134624"/>
                </a:lnTo>
                <a:lnTo>
                  <a:pt x="1048370" y="134090"/>
                </a:lnTo>
                <a:lnTo>
                  <a:pt x="1049369" y="133722"/>
                </a:lnTo>
                <a:lnTo>
                  <a:pt x="1050367" y="133216"/>
                </a:lnTo>
                <a:lnTo>
                  <a:pt x="1051366" y="132896"/>
                </a:lnTo>
                <a:lnTo>
                  <a:pt x="1052365" y="132420"/>
                </a:lnTo>
                <a:lnTo>
                  <a:pt x="1053364" y="132140"/>
                </a:lnTo>
                <a:lnTo>
                  <a:pt x="1054363" y="131698"/>
                </a:lnTo>
                <a:lnTo>
                  <a:pt x="1055362" y="131452"/>
                </a:lnTo>
                <a:lnTo>
                  <a:pt x="1056360" y="131048"/>
                </a:lnTo>
                <a:lnTo>
                  <a:pt x="1057359" y="130827"/>
                </a:lnTo>
                <a:lnTo>
                  <a:pt x="1058358" y="130451"/>
                </a:lnTo>
                <a:lnTo>
                  <a:pt x="1059357" y="130257"/>
                </a:lnTo>
                <a:lnTo>
                  <a:pt x="1060356" y="129916"/>
                </a:lnTo>
                <a:lnTo>
                  <a:pt x="1061355" y="129748"/>
                </a:lnTo>
                <a:lnTo>
                  <a:pt x="1062353" y="129436"/>
                </a:lnTo>
                <a:lnTo>
                  <a:pt x="1063352" y="129286"/>
                </a:lnTo>
                <a:lnTo>
                  <a:pt x="1064351" y="129003"/>
                </a:lnTo>
                <a:lnTo>
                  <a:pt x="1065350" y="128859"/>
                </a:lnTo>
                <a:lnTo>
                  <a:pt x="1066349" y="128600"/>
                </a:lnTo>
                <a:lnTo>
                  <a:pt x="1067348" y="128456"/>
                </a:lnTo>
                <a:lnTo>
                  <a:pt x="1068346" y="128217"/>
                </a:lnTo>
                <a:lnTo>
                  <a:pt x="1069345" y="128063"/>
                </a:lnTo>
                <a:lnTo>
                  <a:pt x="1070344" y="127838"/>
                </a:lnTo>
                <a:lnTo>
                  <a:pt x="1071343" y="127673"/>
                </a:lnTo>
                <a:lnTo>
                  <a:pt x="1072342" y="127459"/>
                </a:lnTo>
                <a:lnTo>
                  <a:pt x="1073341" y="127268"/>
                </a:lnTo>
                <a:lnTo>
                  <a:pt x="1074339" y="127058"/>
                </a:lnTo>
                <a:lnTo>
                  <a:pt x="1075338" y="126847"/>
                </a:lnTo>
                <a:lnTo>
                  <a:pt x="1076337" y="126638"/>
                </a:lnTo>
                <a:lnTo>
                  <a:pt x="1077336" y="126386"/>
                </a:lnTo>
                <a:lnTo>
                  <a:pt x="1078335" y="126169"/>
                </a:lnTo>
                <a:lnTo>
                  <a:pt x="1079334" y="125911"/>
                </a:lnTo>
                <a:lnTo>
                  <a:pt x="1080332" y="125690"/>
                </a:lnTo>
                <a:lnTo>
                  <a:pt x="1081331" y="125436"/>
                </a:lnTo>
                <a:lnTo>
                  <a:pt x="1082330" y="125210"/>
                </a:lnTo>
                <a:lnTo>
                  <a:pt x="1083329" y="124978"/>
                </a:lnTo>
                <a:lnTo>
                  <a:pt x="1084328" y="124753"/>
                </a:lnTo>
                <a:lnTo>
                  <a:pt x="1085327" y="124545"/>
                </a:lnTo>
                <a:lnTo>
                  <a:pt x="1086325" y="124326"/>
                </a:lnTo>
                <a:lnTo>
                  <a:pt x="1087324" y="124138"/>
                </a:lnTo>
                <a:lnTo>
                  <a:pt x="1088323" y="123928"/>
                </a:lnTo>
                <a:lnTo>
                  <a:pt x="1089322" y="123761"/>
                </a:lnTo>
                <a:lnTo>
                  <a:pt x="1090321" y="123557"/>
                </a:lnTo>
                <a:lnTo>
                  <a:pt x="1091320" y="123419"/>
                </a:lnTo>
                <a:lnTo>
                  <a:pt x="1092318" y="123226"/>
                </a:lnTo>
                <a:lnTo>
                  <a:pt x="1093317" y="123084"/>
                </a:lnTo>
                <a:lnTo>
                  <a:pt x="1094316" y="122902"/>
                </a:lnTo>
                <a:lnTo>
                  <a:pt x="1095315" y="122765"/>
                </a:lnTo>
                <a:lnTo>
                  <a:pt x="1096314" y="122592"/>
                </a:lnTo>
                <a:lnTo>
                  <a:pt x="1097313" y="122460"/>
                </a:lnTo>
                <a:lnTo>
                  <a:pt x="1098311" y="122294"/>
                </a:lnTo>
                <a:lnTo>
                  <a:pt x="1099310" y="122174"/>
                </a:lnTo>
                <a:lnTo>
                  <a:pt x="1100309" y="122017"/>
                </a:lnTo>
                <a:lnTo>
                  <a:pt x="1101308" y="121913"/>
                </a:lnTo>
                <a:lnTo>
                  <a:pt x="1102307" y="121763"/>
                </a:lnTo>
                <a:lnTo>
                  <a:pt x="1103306" y="121678"/>
                </a:lnTo>
                <a:lnTo>
                  <a:pt x="1104304" y="121539"/>
                </a:lnTo>
                <a:lnTo>
                  <a:pt x="1105303" y="121458"/>
                </a:lnTo>
                <a:lnTo>
                  <a:pt x="1106302" y="121328"/>
                </a:lnTo>
                <a:lnTo>
                  <a:pt x="1107301" y="121253"/>
                </a:lnTo>
                <a:lnTo>
                  <a:pt x="1108300" y="121130"/>
                </a:lnTo>
                <a:lnTo>
                  <a:pt x="1109299" y="121035"/>
                </a:lnTo>
                <a:lnTo>
                  <a:pt x="1110297" y="120916"/>
                </a:lnTo>
                <a:lnTo>
                  <a:pt x="1111296" y="120816"/>
                </a:lnTo>
                <a:lnTo>
                  <a:pt x="1112295" y="120698"/>
                </a:lnTo>
                <a:lnTo>
                  <a:pt x="1113294" y="120593"/>
                </a:lnTo>
                <a:lnTo>
                  <a:pt x="1114293" y="120477"/>
                </a:lnTo>
                <a:lnTo>
                  <a:pt x="1115292" y="120363"/>
                </a:lnTo>
                <a:lnTo>
                  <a:pt x="1116290" y="120247"/>
                </a:lnTo>
                <a:lnTo>
                  <a:pt x="1117289" y="120139"/>
                </a:lnTo>
                <a:lnTo>
                  <a:pt x="1118288" y="120024"/>
                </a:lnTo>
                <a:lnTo>
                  <a:pt x="1119287" y="119937"/>
                </a:lnTo>
                <a:lnTo>
                  <a:pt x="1120286" y="119828"/>
                </a:lnTo>
                <a:lnTo>
                  <a:pt x="1121285" y="119780"/>
                </a:lnTo>
                <a:lnTo>
                  <a:pt x="1122283" y="119677"/>
                </a:lnTo>
                <a:lnTo>
                  <a:pt x="1123282" y="119657"/>
                </a:lnTo>
                <a:lnTo>
                  <a:pt x="1124281" y="119572"/>
                </a:lnTo>
                <a:lnTo>
                  <a:pt x="1125280" y="119588"/>
                </a:lnTo>
                <a:lnTo>
                  <a:pt x="1126279" y="119522"/>
                </a:lnTo>
                <a:lnTo>
                  <a:pt x="1127278" y="119566"/>
                </a:lnTo>
                <a:lnTo>
                  <a:pt x="1128276" y="119519"/>
                </a:lnTo>
                <a:lnTo>
                  <a:pt x="1129275" y="119576"/>
                </a:lnTo>
                <a:lnTo>
                  <a:pt x="1130274" y="119547"/>
                </a:lnTo>
                <a:lnTo>
                  <a:pt x="1131273" y="119613"/>
                </a:lnTo>
                <a:lnTo>
                  <a:pt x="1132272" y="119600"/>
                </a:lnTo>
                <a:lnTo>
                  <a:pt x="1133271" y="119661"/>
                </a:lnTo>
                <a:lnTo>
                  <a:pt x="1134269" y="119659"/>
                </a:lnTo>
                <a:lnTo>
                  <a:pt x="1135268" y="119697"/>
                </a:lnTo>
                <a:lnTo>
                  <a:pt x="1136267" y="119705"/>
                </a:lnTo>
                <a:lnTo>
                  <a:pt x="1137266" y="119719"/>
                </a:lnTo>
                <a:lnTo>
                  <a:pt x="1138265" y="119725"/>
                </a:lnTo>
                <a:lnTo>
                  <a:pt x="1139264" y="119701"/>
                </a:lnTo>
                <a:lnTo>
                  <a:pt x="1140262" y="119705"/>
                </a:lnTo>
                <a:lnTo>
                  <a:pt x="1141261" y="119668"/>
                </a:lnTo>
                <a:lnTo>
                  <a:pt x="1142260" y="119662"/>
                </a:lnTo>
                <a:lnTo>
                  <a:pt x="1143259" y="119593"/>
                </a:lnTo>
                <a:lnTo>
                  <a:pt x="1144258" y="119576"/>
                </a:lnTo>
                <a:lnTo>
                  <a:pt x="1145257" y="119467"/>
                </a:lnTo>
                <a:lnTo>
                  <a:pt x="1146255" y="119432"/>
                </a:lnTo>
                <a:lnTo>
                  <a:pt x="1147254" y="119278"/>
                </a:lnTo>
                <a:lnTo>
                  <a:pt x="1148253" y="119224"/>
                </a:lnTo>
                <a:lnTo>
                  <a:pt x="1149252" y="119033"/>
                </a:lnTo>
                <a:lnTo>
                  <a:pt x="1150251" y="118954"/>
                </a:lnTo>
                <a:lnTo>
                  <a:pt x="1151250" y="118741"/>
                </a:lnTo>
                <a:lnTo>
                  <a:pt x="1152248" y="118638"/>
                </a:lnTo>
                <a:lnTo>
                  <a:pt x="1153247" y="118415"/>
                </a:lnTo>
                <a:lnTo>
                  <a:pt x="1154246" y="118291"/>
                </a:lnTo>
                <a:lnTo>
                  <a:pt x="1155245" y="118084"/>
                </a:lnTo>
                <a:lnTo>
                  <a:pt x="1156244" y="117942"/>
                </a:lnTo>
                <a:lnTo>
                  <a:pt x="1157242" y="117733"/>
                </a:lnTo>
                <a:lnTo>
                  <a:pt x="1158241" y="117579"/>
                </a:lnTo>
                <a:lnTo>
                  <a:pt x="1159240" y="117401"/>
                </a:lnTo>
                <a:lnTo>
                  <a:pt x="1160239" y="117241"/>
                </a:lnTo>
                <a:lnTo>
                  <a:pt x="1161238" y="117099"/>
                </a:lnTo>
                <a:lnTo>
                  <a:pt x="1162237" y="116943"/>
                </a:lnTo>
                <a:lnTo>
                  <a:pt x="1163235" y="116832"/>
                </a:lnTo>
                <a:lnTo>
                  <a:pt x="1164234" y="116684"/>
                </a:lnTo>
                <a:lnTo>
                  <a:pt x="1165233" y="116592"/>
                </a:lnTo>
                <a:lnTo>
                  <a:pt x="1166232" y="116453"/>
                </a:lnTo>
                <a:lnTo>
                  <a:pt x="1167231" y="116372"/>
                </a:lnTo>
                <a:lnTo>
                  <a:pt x="1168230" y="116242"/>
                </a:lnTo>
                <a:lnTo>
                  <a:pt x="1169228" y="116165"/>
                </a:lnTo>
                <a:lnTo>
                  <a:pt x="1170227" y="116045"/>
                </a:lnTo>
                <a:lnTo>
                  <a:pt x="1171226" y="115980"/>
                </a:lnTo>
                <a:lnTo>
                  <a:pt x="1172225" y="115867"/>
                </a:lnTo>
                <a:lnTo>
                  <a:pt x="1173224" y="115806"/>
                </a:lnTo>
                <a:lnTo>
                  <a:pt x="1174223" y="115702"/>
                </a:lnTo>
                <a:lnTo>
                  <a:pt x="1175221" y="115649"/>
                </a:lnTo>
                <a:lnTo>
                  <a:pt x="1176220" y="115550"/>
                </a:lnTo>
                <a:lnTo>
                  <a:pt x="1177219" y="115498"/>
                </a:lnTo>
                <a:lnTo>
                  <a:pt x="1178218" y="115407"/>
                </a:lnTo>
                <a:lnTo>
                  <a:pt x="1179217" y="115364"/>
                </a:lnTo>
                <a:lnTo>
                  <a:pt x="1180216" y="115280"/>
                </a:lnTo>
                <a:lnTo>
                  <a:pt x="1181214" y="115242"/>
                </a:lnTo>
                <a:lnTo>
                  <a:pt x="1182213" y="115165"/>
                </a:lnTo>
                <a:lnTo>
                  <a:pt x="1183212" y="115128"/>
                </a:lnTo>
                <a:lnTo>
                  <a:pt x="1184211" y="115055"/>
                </a:lnTo>
                <a:lnTo>
                  <a:pt x="1185210" y="114997"/>
                </a:lnTo>
                <a:lnTo>
                  <a:pt x="1186209" y="114928"/>
                </a:lnTo>
                <a:lnTo>
                  <a:pt x="1187207" y="114838"/>
                </a:lnTo>
                <a:lnTo>
                  <a:pt x="1188206" y="114760"/>
                </a:lnTo>
                <a:lnTo>
                  <a:pt x="1189205" y="114637"/>
                </a:lnTo>
                <a:lnTo>
                  <a:pt x="1190204" y="114552"/>
                </a:lnTo>
                <a:lnTo>
                  <a:pt x="1191203" y="114397"/>
                </a:lnTo>
                <a:lnTo>
                  <a:pt x="1192202" y="114297"/>
                </a:lnTo>
                <a:lnTo>
                  <a:pt x="1193200" y="114116"/>
                </a:lnTo>
                <a:lnTo>
                  <a:pt x="1194199" y="114002"/>
                </a:lnTo>
                <a:lnTo>
                  <a:pt x="1195198" y="113801"/>
                </a:lnTo>
                <a:lnTo>
                  <a:pt x="1196197" y="113667"/>
                </a:lnTo>
                <a:lnTo>
                  <a:pt x="1197196" y="113449"/>
                </a:lnTo>
                <a:lnTo>
                  <a:pt x="1198195" y="113303"/>
                </a:lnTo>
                <a:lnTo>
                  <a:pt x="1199193" y="113087"/>
                </a:lnTo>
                <a:lnTo>
                  <a:pt x="1200192" y="112925"/>
                </a:lnTo>
                <a:lnTo>
                  <a:pt x="1201191" y="112722"/>
                </a:lnTo>
                <a:lnTo>
                  <a:pt x="1202190" y="112552"/>
                </a:lnTo>
                <a:lnTo>
                  <a:pt x="1203189" y="112352"/>
                </a:lnTo>
                <a:lnTo>
                  <a:pt x="1204188" y="112177"/>
                </a:lnTo>
                <a:lnTo>
                  <a:pt x="1205186" y="112006"/>
                </a:lnTo>
                <a:lnTo>
                  <a:pt x="1206185" y="111833"/>
                </a:lnTo>
                <a:lnTo>
                  <a:pt x="1207184" y="111664"/>
                </a:lnTo>
                <a:lnTo>
                  <a:pt x="1208183" y="111491"/>
                </a:lnTo>
                <a:lnTo>
                  <a:pt x="1209182" y="111328"/>
                </a:lnTo>
                <a:lnTo>
                  <a:pt x="1210181" y="111158"/>
                </a:lnTo>
                <a:lnTo>
                  <a:pt x="1211179" y="111015"/>
                </a:lnTo>
                <a:lnTo>
                  <a:pt x="1212178" y="110847"/>
                </a:lnTo>
                <a:lnTo>
                  <a:pt x="1213177" y="110719"/>
                </a:lnTo>
                <a:lnTo>
                  <a:pt x="1214176" y="110560"/>
                </a:lnTo>
                <a:lnTo>
                  <a:pt x="1215175" y="110436"/>
                </a:lnTo>
                <a:lnTo>
                  <a:pt x="1216174" y="110281"/>
                </a:lnTo>
                <a:lnTo>
                  <a:pt x="1217172" y="110163"/>
                </a:lnTo>
                <a:lnTo>
                  <a:pt x="1218171" y="110020"/>
                </a:lnTo>
                <a:lnTo>
                  <a:pt x="1219170" y="109921"/>
                </a:lnTo>
                <a:lnTo>
                  <a:pt x="1220169" y="109781"/>
                </a:lnTo>
                <a:lnTo>
                  <a:pt x="1221168" y="109658"/>
                </a:lnTo>
                <a:lnTo>
                  <a:pt x="1222167" y="109521"/>
                </a:lnTo>
                <a:lnTo>
                  <a:pt x="1223165" y="109374"/>
                </a:lnTo>
                <a:lnTo>
                  <a:pt x="1224164" y="109237"/>
                </a:lnTo>
                <a:lnTo>
                  <a:pt x="1225163" y="109060"/>
                </a:lnTo>
                <a:lnTo>
                  <a:pt x="1226162" y="108916"/>
                </a:lnTo>
                <a:lnTo>
                  <a:pt x="1227161" y="108699"/>
                </a:lnTo>
                <a:lnTo>
                  <a:pt x="1228160" y="108544"/>
                </a:lnTo>
                <a:lnTo>
                  <a:pt x="1229158" y="108297"/>
                </a:lnTo>
                <a:lnTo>
                  <a:pt x="1230157" y="108127"/>
                </a:lnTo>
                <a:lnTo>
                  <a:pt x="1231156" y="107857"/>
                </a:lnTo>
                <a:lnTo>
                  <a:pt x="1232155" y="107671"/>
                </a:lnTo>
                <a:lnTo>
                  <a:pt x="1233154" y="107388"/>
                </a:lnTo>
                <a:lnTo>
                  <a:pt x="1234153" y="107185"/>
                </a:lnTo>
                <a:lnTo>
                  <a:pt x="1235151" y="106869"/>
                </a:lnTo>
                <a:lnTo>
                  <a:pt x="1236150" y="106648"/>
                </a:lnTo>
                <a:lnTo>
                  <a:pt x="1237149" y="106340"/>
                </a:lnTo>
                <a:lnTo>
                  <a:pt x="1238148" y="106103"/>
                </a:lnTo>
                <a:lnTo>
                  <a:pt x="1239147" y="105789"/>
                </a:lnTo>
                <a:lnTo>
                  <a:pt x="1240146" y="105539"/>
                </a:lnTo>
                <a:lnTo>
                  <a:pt x="1241144" y="105234"/>
                </a:lnTo>
                <a:lnTo>
                  <a:pt x="1242143" y="104975"/>
                </a:lnTo>
                <a:lnTo>
                  <a:pt x="1243142" y="104679"/>
                </a:lnTo>
                <a:lnTo>
                  <a:pt x="1244141" y="104415"/>
                </a:lnTo>
                <a:lnTo>
                  <a:pt x="1245140" y="104132"/>
                </a:lnTo>
                <a:lnTo>
                  <a:pt x="1246139" y="103864"/>
                </a:lnTo>
                <a:lnTo>
                  <a:pt x="1247137" y="103592"/>
                </a:lnTo>
                <a:lnTo>
                  <a:pt x="1248136" y="103328"/>
                </a:lnTo>
                <a:lnTo>
                  <a:pt x="1249135" y="103074"/>
                </a:lnTo>
                <a:lnTo>
                  <a:pt x="1250134" y="102812"/>
                </a:lnTo>
                <a:lnTo>
                  <a:pt x="1251133" y="102579"/>
                </a:lnTo>
                <a:lnTo>
                  <a:pt x="1252132" y="102324"/>
                </a:lnTo>
                <a:lnTo>
                  <a:pt x="1253130" y="102119"/>
                </a:lnTo>
                <a:lnTo>
                  <a:pt x="1254129" y="101872"/>
                </a:lnTo>
                <a:lnTo>
                  <a:pt x="1255128" y="101685"/>
                </a:lnTo>
                <a:lnTo>
                  <a:pt x="1256127" y="101450"/>
                </a:lnTo>
                <a:lnTo>
                  <a:pt x="1257126" y="101272"/>
                </a:lnTo>
                <a:lnTo>
                  <a:pt x="1258125" y="101050"/>
                </a:lnTo>
                <a:lnTo>
                  <a:pt x="1259123" y="100880"/>
                </a:lnTo>
                <a:lnTo>
                  <a:pt x="1260122" y="100670"/>
                </a:lnTo>
                <a:lnTo>
                  <a:pt x="1261121" y="100510"/>
                </a:lnTo>
                <a:lnTo>
                  <a:pt x="1262120" y="100308"/>
                </a:lnTo>
                <a:lnTo>
                  <a:pt x="1263119" y="100146"/>
                </a:lnTo>
                <a:lnTo>
                  <a:pt x="1264118" y="99951"/>
                </a:lnTo>
                <a:lnTo>
                  <a:pt x="1265116" y="99769"/>
                </a:lnTo>
                <a:lnTo>
                  <a:pt x="1266115" y="99578"/>
                </a:lnTo>
                <a:lnTo>
                  <a:pt x="1267114" y="99358"/>
                </a:lnTo>
                <a:lnTo>
                  <a:pt x="1268113" y="99165"/>
                </a:lnTo>
                <a:lnTo>
                  <a:pt x="1269112" y="98934"/>
                </a:lnTo>
                <a:lnTo>
                  <a:pt x="1270111" y="98734"/>
                </a:lnTo>
                <a:lnTo>
                  <a:pt x="1271109" y="98477"/>
                </a:lnTo>
                <a:lnTo>
                  <a:pt x="1272108" y="98266"/>
                </a:lnTo>
                <a:lnTo>
                  <a:pt x="1273107" y="97984"/>
                </a:lnTo>
                <a:lnTo>
                  <a:pt x="1274106" y="97758"/>
                </a:lnTo>
                <a:lnTo>
                  <a:pt x="1275105" y="97449"/>
                </a:lnTo>
                <a:lnTo>
                  <a:pt x="1276104" y="97206"/>
                </a:lnTo>
                <a:lnTo>
                  <a:pt x="1277102" y="96870"/>
                </a:lnTo>
                <a:lnTo>
                  <a:pt x="1278101" y="96607"/>
                </a:lnTo>
                <a:lnTo>
                  <a:pt x="1279100" y="96262"/>
                </a:lnTo>
                <a:lnTo>
                  <a:pt x="1280099" y="95986"/>
                </a:lnTo>
                <a:lnTo>
                  <a:pt x="1281098" y="95642"/>
                </a:lnTo>
                <a:lnTo>
                  <a:pt x="1282097" y="95350"/>
                </a:lnTo>
                <a:lnTo>
                  <a:pt x="1283095" y="95019"/>
                </a:lnTo>
                <a:lnTo>
                  <a:pt x="1284094" y="94719"/>
                </a:lnTo>
                <a:lnTo>
                  <a:pt x="1285093" y="94396"/>
                </a:lnTo>
                <a:lnTo>
                  <a:pt x="1286092" y="94090"/>
                </a:lnTo>
                <a:lnTo>
                  <a:pt x="1287091" y="93778"/>
                </a:lnTo>
                <a:lnTo>
                  <a:pt x="1288090" y="93472"/>
                </a:lnTo>
                <a:lnTo>
                  <a:pt x="1289088" y="93183"/>
                </a:lnTo>
                <a:lnTo>
                  <a:pt x="1290087" y="92876"/>
                </a:lnTo>
                <a:lnTo>
                  <a:pt x="1291086" y="92623"/>
                </a:lnTo>
                <a:lnTo>
                  <a:pt x="1292085" y="92324"/>
                </a:lnTo>
                <a:lnTo>
                  <a:pt x="1293084" y="92103"/>
                </a:lnTo>
                <a:lnTo>
                  <a:pt x="1294083" y="91818"/>
                </a:lnTo>
                <a:lnTo>
                  <a:pt x="1295081" y="91629"/>
                </a:lnTo>
                <a:lnTo>
                  <a:pt x="1296080" y="91364"/>
                </a:lnTo>
                <a:lnTo>
                  <a:pt x="1297079" y="91202"/>
                </a:lnTo>
                <a:lnTo>
                  <a:pt x="1298078" y="90954"/>
                </a:lnTo>
                <a:lnTo>
                  <a:pt x="1299077" y="90821"/>
                </a:lnTo>
                <a:lnTo>
                  <a:pt x="1300076" y="90593"/>
                </a:lnTo>
                <a:lnTo>
                  <a:pt x="1301074" y="90482"/>
                </a:lnTo>
                <a:lnTo>
                  <a:pt x="1302073" y="90273"/>
                </a:lnTo>
                <a:lnTo>
                  <a:pt x="1303072" y="90177"/>
                </a:lnTo>
                <a:lnTo>
                  <a:pt x="1304071" y="89989"/>
                </a:lnTo>
                <a:lnTo>
                  <a:pt x="1305070" y="89884"/>
                </a:lnTo>
                <a:lnTo>
                  <a:pt x="1306068" y="89710"/>
                </a:lnTo>
                <a:lnTo>
                  <a:pt x="1307067" y="89583"/>
                </a:lnTo>
                <a:lnTo>
                  <a:pt x="1308066" y="89417"/>
                </a:lnTo>
                <a:lnTo>
                  <a:pt x="1309065" y="89261"/>
                </a:lnTo>
                <a:lnTo>
                  <a:pt x="1310064" y="89096"/>
                </a:lnTo>
                <a:lnTo>
                  <a:pt x="1311063" y="88902"/>
                </a:lnTo>
                <a:lnTo>
                  <a:pt x="1312061" y="88734"/>
                </a:lnTo>
                <a:lnTo>
                  <a:pt x="1313060" y="88498"/>
                </a:lnTo>
                <a:lnTo>
                  <a:pt x="1314059" y="88315"/>
                </a:lnTo>
                <a:lnTo>
                  <a:pt x="1315058" y="88051"/>
                </a:lnTo>
                <a:lnTo>
                  <a:pt x="1316057" y="87850"/>
                </a:lnTo>
                <a:lnTo>
                  <a:pt x="1317056" y="87538"/>
                </a:lnTo>
                <a:lnTo>
                  <a:pt x="1318054" y="87315"/>
                </a:lnTo>
                <a:lnTo>
                  <a:pt x="1319053" y="86984"/>
                </a:lnTo>
                <a:lnTo>
                  <a:pt x="1320052" y="86745"/>
                </a:lnTo>
                <a:lnTo>
                  <a:pt x="1321051" y="86408"/>
                </a:lnTo>
                <a:lnTo>
                  <a:pt x="1322050" y="86150"/>
                </a:lnTo>
                <a:lnTo>
                  <a:pt x="1323049" y="85815"/>
                </a:lnTo>
                <a:lnTo>
                  <a:pt x="1324047" y="85541"/>
                </a:lnTo>
                <a:lnTo>
                  <a:pt x="1325046" y="85201"/>
                </a:lnTo>
                <a:lnTo>
                  <a:pt x="1326045" y="84914"/>
                </a:lnTo>
                <a:lnTo>
                  <a:pt x="1327044" y="84571"/>
                </a:lnTo>
                <a:lnTo>
                  <a:pt x="1328043" y="84276"/>
                </a:lnTo>
                <a:lnTo>
                  <a:pt x="1329042" y="83942"/>
                </a:lnTo>
                <a:lnTo>
                  <a:pt x="1330040" y="83640"/>
                </a:lnTo>
                <a:lnTo>
                  <a:pt x="1331039" y="83318"/>
                </a:lnTo>
                <a:lnTo>
                  <a:pt x="1332038" y="83014"/>
                </a:lnTo>
                <a:lnTo>
                  <a:pt x="1333037" y="82699"/>
                </a:lnTo>
                <a:lnTo>
                  <a:pt x="1334036" y="82395"/>
                </a:lnTo>
                <a:lnTo>
                  <a:pt x="1335035" y="82080"/>
                </a:lnTo>
                <a:lnTo>
                  <a:pt x="1336033" y="81772"/>
                </a:lnTo>
                <a:lnTo>
                  <a:pt x="1337032" y="81460"/>
                </a:lnTo>
                <a:lnTo>
                  <a:pt x="1338031" y="81152"/>
                </a:lnTo>
                <a:lnTo>
                  <a:pt x="1339030" y="80860"/>
                </a:lnTo>
                <a:lnTo>
                  <a:pt x="1340029" y="80553"/>
                </a:lnTo>
                <a:lnTo>
                  <a:pt x="1341028" y="80278"/>
                </a:lnTo>
                <a:lnTo>
                  <a:pt x="1342026" y="79978"/>
                </a:lnTo>
                <a:lnTo>
                  <a:pt x="1343025" y="79711"/>
                </a:lnTo>
                <a:lnTo>
                  <a:pt x="1344024" y="79418"/>
                </a:lnTo>
                <a:lnTo>
                  <a:pt x="1345023" y="79148"/>
                </a:lnTo>
                <a:lnTo>
                  <a:pt x="1346022" y="78859"/>
                </a:lnTo>
                <a:lnTo>
                  <a:pt x="1347021" y="78586"/>
                </a:lnTo>
                <a:lnTo>
                  <a:pt x="1348019" y="78297"/>
                </a:lnTo>
                <a:lnTo>
                  <a:pt x="1349018" y="77993"/>
                </a:lnTo>
                <a:lnTo>
                  <a:pt x="1350017" y="77702"/>
                </a:lnTo>
                <a:lnTo>
                  <a:pt x="1351016" y="77380"/>
                </a:lnTo>
                <a:lnTo>
                  <a:pt x="1352015" y="77085"/>
                </a:lnTo>
                <a:lnTo>
                  <a:pt x="1353014" y="76739"/>
                </a:lnTo>
                <a:lnTo>
                  <a:pt x="1354012" y="76433"/>
                </a:lnTo>
                <a:lnTo>
                  <a:pt x="1355011" y="76067"/>
                </a:lnTo>
                <a:lnTo>
                  <a:pt x="1356010" y="75753"/>
                </a:lnTo>
                <a:lnTo>
                  <a:pt x="1357009" y="75373"/>
                </a:lnTo>
                <a:lnTo>
                  <a:pt x="1358008" y="75046"/>
                </a:lnTo>
                <a:lnTo>
                  <a:pt x="1359007" y="74670"/>
                </a:lnTo>
                <a:lnTo>
                  <a:pt x="1360005" y="74335"/>
                </a:lnTo>
                <a:lnTo>
                  <a:pt x="1361004" y="73970"/>
                </a:lnTo>
                <a:lnTo>
                  <a:pt x="1362003" y="73631"/>
                </a:lnTo>
                <a:lnTo>
                  <a:pt x="1363002" y="73276"/>
                </a:lnTo>
                <a:lnTo>
                  <a:pt x="1364001" y="72935"/>
                </a:lnTo>
                <a:lnTo>
                  <a:pt x="1365000" y="72587"/>
                </a:lnTo>
                <a:lnTo>
                  <a:pt x="1365998" y="72250"/>
                </a:lnTo>
                <a:lnTo>
                  <a:pt x="1366997" y="71908"/>
                </a:lnTo>
                <a:lnTo>
                  <a:pt x="1367996" y="71566"/>
                </a:lnTo>
                <a:lnTo>
                  <a:pt x="1368995" y="71226"/>
                </a:lnTo>
                <a:lnTo>
                  <a:pt x="1369994" y="70885"/>
                </a:lnTo>
                <a:lnTo>
                  <a:pt x="1370993" y="70559"/>
                </a:lnTo>
                <a:lnTo>
                  <a:pt x="1371991" y="70221"/>
                </a:lnTo>
                <a:lnTo>
                  <a:pt x="1372990" y="69900"/>
                </a:lnTo>
                <a:lnTo>
                  <a:pt x="1373989" y="69567"/>
                </a:lnTo>
                <a:lnTo>
                  <a:pt x="1374988" y="69249"/>
                </a:lnTo>
                <a:lnTo>
                  <a:pt x="1375987" y="68918"/>
                </a:lnTo>
                <a:lnTo>
                  <a:pt x="1376986" y="68605"/>
                </a:lnTo>
                <a:lnTo>
                  <a:pt x="1377984" y="68275"/>
                </a:lnTo>
                <a:lnTo>
                  <a:pt x="1378983" y="67950"/>
                </a:lnTo>
                <a:lnTo>
                  <a:pt x="1379982" y="67627"/>
                </a:lnTo>
                <a:lnTo>
                  <a:pt x="1380981" y="67343"/>
                </a:lnTo>
                <a:lnTo>
                  <a:pt x="1381980" y="67027"/>
                </a:lnTo>
                <a:lnTo>
                  <a:pt x="1382979" y="66755"/>
                </a:lnTo>
                <a:lnTo>
                  <a:pt x="1383977" y="66446"/>
                </a:lnTo>
                <a:lnTo>
                  <a:pt x="1384976" y="66175"/>
                </a:lnTo>
                <a:lnTo>
                  <a:pt x="1385975" y="65872"/>
                </a:lnTo>
                <a:lnTo>
                  <a:pt x="1386974" y="65593"/>
                </a:lnTo>
                <a:lnTo>
                  <a:pt x="1387973" y="65291"/>
                </a:lnTo>
                <a:lnTo>
                  <a:pt x="1388972" y="65008"/>
                </a:lnTo>
                <a:lnTo>
                  <a:pt x="1389970" y="64710"/>
                </a:lnTo>
                <a:lnTo>
                  <a:pt x="1390969" y="64429"/>
                </a:lnTo>
                <a:lnTo>
                  <a:pt x="1391968" y="64132"/>
                </a:lnTo>
                <a:lnTo>
                  <a:pt x="1392967" y="63851"/>
                </a:lnTo>
                <a:lnTo>
                  <a:pt x="1393966" y="63557"/>
                </a:lnTo>
                <a:lnTo>
                  <a:pt x="1394965" y="63287"/>
                </a:lnTo>
                <a:lnTo>
                  <a:pt x="1395963" y="62998"/>
                </a:lnTo>
                <a:lnTo>
                  <a:pt x="1396962" y="62723"/>
                </a:lnTo>
                <a:lnTo>
                  <a:pt x="1397961" y="62437"/>
                </a:lnTo>
                <a:lnTo>
                  <a:pt x="1398960" y="62177"/>
                </a:lnTo>
                <a:lnTo>
                  <a:pt x="1399959" y="61896"/>
                </a:lnTo>
                <a:lnTo>
                  <a:pt x="1400958" y="61648"/>
                </a:lnTo>
                <a:lnTo>
                  <a:pt x="1401956" y="61373"/>
                </a:lnTo>
                <a:lnTo>
                  <a:pt x="1402955" y="61136"/>
                </a:lnTo>
                <a:lnTo>
                  <a:pt x="1403954" y="60869"/>
                </a:lnTo>
                <a:lnTo>
                  <a:pt x="1404953" y="60637"/>
                </a:lnTo>
                <a:lnTo>
                  <a:pt x="1405952" y="60379"/>
                </a:lnTo>
                <a:lnTo>
                  <a:pt x="1406951" y="60144"/>
                </a:lnTo>
                <a:lnTo>
                  <a:pt x="1407949" y="59892"/>
                </a:lnTo>
                <a:lnTo>
                  <a:pt x="1408948" y="59653"/>
                </a:lnTo>
                <a:lnTo>
                  <a:pt x="1409947" y="59402"/>
                </a:lnTo>
                <a:lnTo>
                  <a:pt x="1410946" y="59154"/>
                </a:lnTo>
                <a:lnTo>
                  <a:pt x="1411945" y="58908"/>
                </a:lnTo>
                <a:lnTo>
                  <a:pt x="1412944" y="58675"/>
                </a:lnTo>
                <a:lnTo>
                  <a:pt x="1413942" y="58431"/>
                </a:lnTo>
                <a:lnTo>
                  <a:pt x="1414941" y="58200"/>
                </a:lnTo>
                <a:lnTo>
                  <a:pt x="1415940" y="57959"/>
                </a:lnTo>
                <a:lnTo>
                  <a:pt x="1416939" y="57727"/>
                </a:lnTo>
                <a:lnTo>
                  <a:pt x="1417938" y="57490"/>
                </a:lnTo>
                <a:lnTo>
                  <a:pt x="1418937" y="57269"/>
                </a:lnTo>
                <a:lnTo>
                  <a:pt x="1419935" y="57032"/>
                </a:lnTo>
                <a:lnTo>
                  <a:pt x="1420934" y="56824"/>
                </a:lnTo>
                <a:lnTo>
                  <a:pt x="1421933" y="56597"/>
                </a:lnTo>
                <a:lnTo>
                  <a:pt x="1422932" y="56392"/>
                </a:lnTo>
                <a:lnTo>
                  <a:pt x="1423931" y="56170"/>
                </a:lnTo>
                <a:lnTo>
                  <a:pt x="1424930" y="55968"/>
                </a:lnTo>
                <a:lnTo>
                  <a:pt x="1425928" y="55753"/>
                </a:lnTo>
                <a:lnTo>
                  <a:pt x="1426927" y="55549"/>
                </a:lnTo>
                <a:lnTo>
                  <a:pt x="1427926" y="55336"/>
                </a:lnTo>
                <a:lnTo>
                  <a:pt x="1428925" y="55135"/>
                </a:lnTo>
                <a:lnTo>
                  <a:pt x="1429924" y="54926"/>
                </a:lnTo>
                <a:lnTo>
                  <a:pt x="1430923" y="54692"/>
                </a:lnTo>
                <a:lnTo>
                  <a:pt x="1431921" y="54481"/>
                </a:lnTo>
                <a:lnTo>
                  <a:pt x="1432920" y="54231"/>
                </a:lnTo>
                <a:lnTo>
                  <a:pt x="1433919" y="54014"/>
                </a:lnTo>
                <a:lnTo>
                  <a:pt x="1434918" y="53754"/>
                </a:lnTo>
                <a:lnTo>
                  <a:pt x="1435917" y="53528"/>
                </a:lnTo>
                <a:lnTo>
                  <a:pt x="1436916" y="53258"/>
                </a:lnTo>
                <a:lnTo>
                  <a:pt x="1437914" y="53027"/>
                </a:lnTo>
                <a:lnTo>
                  <a:pt x="1438913" y="52753"/>
                </a:lnTo>
                <a:lnTo>
                  <a:pt x="1439912" y="52514"/>
                </a:lnTo>
                <a:lnTo>
                  <a:pt x="1440911" y="52242"/>
                </a:lnTo>
                <a:lnTo>
                  <a:pt x="1441910" y="52000"/>
                </a:lnTo>
                <a:lnTo>
                  <a:pt x="1442909" y="51740"/>
                </a:lnTo>
                <a:lnTo>
                  <a:pt x="1443907" y="51491"/>
                </a:lnTo>
                <a:lnTo>
                  <a:pt x="1444906" y="51220"/>
                </a:lnTo>
                <a:lnTo>
                  <a:pt x="1445905" y="50971"/>
                </a:lnTo>
                <a:lnTo>
                  <a:pt x="1446904" y="50701"/>
                </a:lnTo>
                <a:lnTo>
                  <a:pt x="1447903" y="50446"/>
                </a:lnTo>
                <a:lnTo>
                  <a:pt x="1448902" y="50185"/>
                </a:lnTo>
                <a:lnTo>
                  <a:pt x="1449900" y="49934"/>
                </a:lnTo>
                <a:lnTo>
                  <a:pt x="1450899" y="49681"/>
                </a:lnTo>
                <a:lnTo>
                  <a:pt x="1451898" y="49428"/>
                </a:lnTo>
                <a:lnTo>
                  <a:pt x="1452897" y="49178"/>
                </a:lnTo>
                <a:lnTo>
                  <a:pt x="1453896" y="48927"/>
                </a:lnTo>
                <a:lnTo>
                  <a:pt x="1454895" y="48678"/>
                </a:lnTo>
                <a:lnTo>
                  <a:pt x="1455893" y="48430"/>
                </a:lnTo>
                <a:lnTo>
                  <a:pt x="1456892" y="48181"/>
                </a:lnTo>
                <a:lnTo>
                  <a:pt x="1457891" y="47935"/>
                </a:lnTo>
                <a:lnTo>
                  <a:pt x="1458890" y="47690"/>
                </a:lnTo>
                <a:lnTo>
                  <a:pt x="1459889" y="47442"/>
                </a:lnTo>
                <a:lnTo>
                  <a:pt x="1460887" y="47222"/>
                </a:lnTo>
                <a:lnTo>
                  <a:pt x="1461886" y="46978"/>
                </a:lnTo>
                <a:lnTo>
                  <a:pt x="1462885" y="46780"/>
                </a:lnTo>
                <a:lnTo>
                  <a:pt x="1463884" y="46545"/>
                </a:lnTo>
                <a:lnTo>
                  <a:pt x="1464883" y="46367"/>
                </a:lnTo>
                <a:lnTo>
                  <a:pt x="1465882" y="46142"/>
                </a:lnTo>
                <a:lnTo>
                  <a:pt x="1466880" y="45976"/>
                </a:lnTo>
                <a:lnTo>
                  <a:pt x="1467879" y="45761"/>
                </a:lnTo>
                <a:lnTo>
                  <a:pt x="1468878" y="45612"/>
                </a:lnTo>
                <a:lnTo>
                  <a:pt x="1469877" y="45410"/>
                </a:lnTo>
                <a:lnTo>
                  <a:pt x="1470876" y="45275"/>
                </a:lnTo>
                <a:lnTo>
                  <a:pt x="1471875" y="45084"/>
                </a:lnTo>
                <a:lnTo>
                  <a:pt x="1472873" y="44950"/>
                </a:lnTo>
                <a:lnTo>
                  <a:pt x="1473872" y="44769"/>
                </a:lnTo>
                <a:lnTo>
                  <a:pt x="1474871" y="44626"/>
                </a:lnTo>
                <a:lnTo>
                  <a:pt x="1475870" y="44450"/>
                </a:lnTo>
                <a:lnTo>
                  <a:pt x="1476869" y="44293"/>
                </a:lnTo>
                <a:lnTo>
                  <a:pt x="1477868" y="44122"/>
                </a:lnTo>
                <a:lnTo>
                  <a:pt x="1478866" y="43949"/>
                </a:lnTo>
                <a:lnTo>
                  <a:pt x="1479865" y="43776"/>
                </a:lnTo>
                <a:lnTo>
                  <a:pt x="1480864" y="43596"/>
                </a:lnTo>
                <a:lnTo>
                  <a:pt x="1481863" y="43422"/>
                </a:lnTo>
                <a:lnTo>
                  <a:pt x="1482862" y="43220"/>
                </a:lnTo>
                <a:lnTo>
                  <a:pt x="1483861" y="43040"/>
                </a:lnTo>
                <a:lnTo>
                  <a:pt x="1484859" y="42819"/>
                </a:lnTo>
                <a:lnTo>
                  <a:pt x="1485858" y="42632"/>
                </a:lnTo>
                <a:lnTo>
                  <a:pt x="1486857" y="42392"/>
                </a:lnTo>
                <a:lnTo>
                  <a:pt x="1487856" y="42198"/>
                </a:lnTo>
                <a:lnTo>
                  <a:pt x="1488855" y="41952"/>
                </a:lnTo>
                <a:lnTo>
                  <a:pt x="1489854" y="41748"/>
                </a:lnTo>
                <a:lnTo>
                  <a:pt x="1490852" y="41517"/>
                </a:lnTo>
                <a:lnTo>
                  <a:pt x="1491851" y="41307"/>
                </a:lnTo>
                <a:lnTo>
                  <a:pt x="1492850" y="41075"/>
                </a:lnTo>
                <a:lnTo>
                  <a:pt x="1493849" y="40859"/>
                </a:lnTo>
                <a:lnTo>
                  <a:pt x="1494848" y="40629"/>
                </a:lnTo>
                <a:lnTo>
                  <a:pt x="1495847" y="40412"/>
                </a:lnTo>
                <a:lnTo>
                  <a:pt x="1496845" y="40187"/>
                </a:lnTo>
                <a:lnTo>
                  <a:pt x="1497844" y="39971"/>
                </a:lnTo>
                <a:lnTo>
                  <a:pt x="1498843" y="39768"/>
                </a:lnTo>
                <a:lnTo>
                  <a:pt x="1499842" y="39556"/>
                </a:lnTo>
                <a:lnTo>
                  <a:pt x="1500841" y="39378"/>
                </a:lnTo>
                <a:lnTo>
                  <a:pt x="1501840" y="39171"/>
                </a:lnTo>
                <a:lnTo>
                  <a:pt x="1502838" y="39012"/>
                </a:lnTo>
                <a:lnTo>
                  <a:pt x="1503837" y="38815"/>
                </a:lnTo>
                <a:lnTo>
                  <a:pt x="1504836" y="38665"/>
                </a:lnTo>
                <a:lnTo>
                  <a:pt x="1505835" y="38477"/>
                </a:lnTo>
                <a:lnTo>
                  <a:pt x="1506834" y="38316"/>
                </a:lnTo>
                <a:lnTo>
                  <a:pt x="1507833" y="38138"/>
                </a:lnTo>
                <a:lnTo>
                  <a:pt x="1508831" y="37996"/>
                </a:lnTo>
                <a:lnTo>
                  <a:pt x="1509830" y="37822"/>
                </a:lnTo>
                <a:lnTo>
                  <a:pt x="1510829" y="37683"/>
                </a:lnTo>
                <a:lnTo>
                  <a:pt x="1511828" y="37519"/>
                </a:lnTo>
                <a:lnTo>
                  <a:pt x="1512827" y="37372"/>
                </a:lnTo>
                <a:lnTo>
                  <a:pt x="1513826" y="37210"/>
                </a:lnTo>
                <a:lnTo>
                  <a:pt x="1514824" y="37043"/>
                </a:lnTo>
                <a:lnTo>
                  <a:pt x="1515823" y="36882"/>
                </a:lnTo>
                <a:lnTo>
                  <a:pt x="1516822" y="36690"/>
                </a:lnTo>
                <a:lnTo>
                  <a:pt x="1517821" y="36523"/>
                </a:lnTo>
                <a:lnTo>
                  <a:pt x="1518820" y="36312"/>
                </a:lnTo>
                <a:lnTo>
                  <a:pt x="1519819" y="36143"/>
                </a:lnTo>
                <a:lnTo>
                  <a:pt x="1520817" y="35923"/>
                </a:lnTo>
                <a:lnTo>
                  <a:pt x="1521816" y="35744"/>
                </a:lnTo>
                <a:lnTo>
                  <a:pt x="1522815" y="35517"/>
                </a:lnTo>
                <a:lnTo>
                  <a:pt x="1523814" y="35330"/>
                </a:lnTo>
                <a:lnTo>
                  <a:pt x="1524813" y="35090"/>
                </a:lnTo>
                <a:lnTo>
                  <a:pt x="1525812" y="34894"/>
                </a:lnTo>
                <a:lnTo>
                  <a:pt x="1526810" y="34645"/>
                </a:lnTo>
                <a:lnTo>
                  <a:pt x="1527809" y="34440"/>
                </a:lnTo>
                <a:lnTo>
                  <a:pt x="1528808" y="34190"/>
                </a:lnTo>
                <a:lnTo>
                  <a:pt x="1529807" y="33978"/>
                </a:lnTo>
                <a:lnTo>
                  <a:pt x="1530806" y="33725"/>
                </a:lnTo>
                <a:lnTo>
                  <a:pt x="1531805" y="33507"/>
                </a:lnTo>
                <a:lnTo>
                  <a:pt x="1532803" y="33256"/>
                </a:lnTo>
                <a:lnTo>
                  <a:pt x="1533802" y="33028"/>
                </a:lnTo>
                <a:lnTo>
                  <a:pt x="1534801" y="32776"/>
                </a:lnTo>
                <a:lnTo>
                  <a:pt x="1535800" y="32549"/>
                </a:lnTo>
                <a:lnTo>
                  <a:pt x="1536799" y="32299"/>
                </a:lnTo>
                <a:lnTo>
                  <a:pt x="1537798" y="32065"/>
                </a:lnTo>
                <a:lnTo>
                  <a:pt x="1538796" y="31840"/>
                </a:lnTo>
                <a:lnTo>
                  <a:pt x="1539795" y="31608"/>
                </a:lnTo>
                <a:lnTo>
                  <a:pt x="1540794" y="31386"/>
                </a:lnTo>
                <a:lnTo>
                  <a:pt x="1541793" y="31152"/>
                </a:lnTo>
                <a:lnTo>
                  <a:pt x="1542792" y="30949"/>
                </a:lnTo>
                <a:lnTo>
                  <a:pt x="1543791" y="30724"/>
                </a:lnTo>
                <a:lnTo>
                  <a:pt x="1544789" y="30527"/>
                </a:lnTo>
                <a:lnTo>
                  <a:pt x="1545788" y="30306"/>
                </a:lnTo>
                <a:lnTo>
                  <a:pt x="1546787" y="30112"/>
                </a:lnTo>
                <a:lnTo>
                  <a:pt x="1547786" y="29897"/>
                </a:lnTo>
                <a:lnTo>
                  <a:pt x="1548785" y="29703"/>
                </a:lnTo>
                <a:lnTo>
                  <a:pt x="1549784" y="29491"/>
                </a:lnTo>
                <a:lnTo>
                  <a:pt x="1550782" y="29299"/>
                </a:lnTo>
                <a:lnTo>
                  <a:pt x="1551781" y="29092"/>
                </a:lnTo>
                <a:lnTo>
                  <a:pt x="1552780" y="28889"/>
                </a:lnTo>
                <a:lnTo>
                  <a:pt x="1553779" y="28681"/>
                </a:lnTo>
                <a:lnTo>
                  <a:pt x="1554778" y="28459"/>
                </a:lnTo>
                <a:lnTo>
                  <a:pt x="1555777" y="28252"/>
                </a:lnTo>
                <a:lnTo>
                  <a:pt x="1556775" y="28041"/>
                </a:lnTo>
                <a:lnTo>
                  <a:pt x="1557774" y="27832"/>
                </a:lnTo>
                <a:lnTo>
                  <a:pt x="1558773" y="27627"/>
                </a:lnTo>
                <a:lnTo>
                  <a:pt x="1559772" y="27419"/>
                </a:lnTo>
                <a:lnTo>
                  <a:pt x="1560771" y="27215"/>
                </a:lnTo>
                <a:lnTo>
                  <a:pt x="1561770" y="27006"/>
                </a:lnTo>
                <a:lnTo>
                  <a:pt x="1562768" y="26806"/>
                </a:lnTo>
                <a:lnTo>
                  <a:pt x="1563767" y="26599"/>
                </a:lnTo>
                <a:lnTo>
                  <a:pt x="1564766" y="26396"/>
                </a:lnTo>
                <a:lnTo>
                  <a:pt x="1565765" y="26190"/>
                </a:lnTo>
                <a:lnTo>
                  <a:pt x="1566764" y="25989"/>
                </a:lnTo>
                <a:lnTo>
                  <a:pt x="1567763" y="25783"/>
                </a:lnTo>
                <a:lnTo>
                  <a:pt x="1568761" y="25587"/>
                </a:lnTo>
                <a:lnTo>
                  <a:pt x="1569760" y="25384"/>
                </a:lnTo>
                <a:lnTo>
                  <a:pt x="1570759" y="25229"/>
                </a:lnTo>
                <a:lnTo>
                  <a:pt x="1571758" y="25030"/>
                </a:lnTo>
                <a:lnTo>
                  <a:pt x="1572757" y="24862"/>
                </a:lnTo>
                <a:lnTo>
                  <a:pt x="1573756" y="24669"/>
                </a:lnTo>
                <a:lnTo>
                  <a:pt x="1574754" y="24515"/>
                </a:lnTo>
                <a:lnTo>
                  <a:pt x="1575753" y="24329"/>
                </a:lnTo>
                <a:lnTo>
                  <a:pt x="1576752" y="24188"/>
                </a:lnTo>
                <a:lnTo>
                  <a:pt x="1577751" y="24011"/>
                </a:lnTo>
                <a:lnTo>
                  <a:pt x="1578750" y="23899"/>
                </a:lnTo>
                <a:lnTo>
                  <a:pt x="1579749" y="23731"/>
                </a:lnTo>
                <a:lnTo>
                  <a:pt x="1580747" y="23643"/>
                </a:lnTo>
                <a:lnTo>
                  <a:pt x="1581746" y="23491"/>
                </a:lnTo>
                <a:lnTo>
                  <a:pt x="1582745" y="23422"/>
                </a:lnTo>
                <a:lnTo>
                  <a:pt x="1583744" y="23284"/>
                </a:lnTo>
                <a:lnTo>
                  <a:pt x="1584743" y="23220"/>
                </a:lnTo>
                <a:lnTo>
                  <a:pt x="1585742" y="23096"/>
                </a:lnTo>
                <a:lnTo>
                  <a:pt x="1586740" y="23022"/>
                </a:lnTo>
                <a:lnTo>
                  <a:pt x="1587739" y="22912"/>
                </a:lnTo>
                <a:lnTo>
                  <a:pt x="1588738" y="22842"/>
                </a:lnTo>
                <a:lnTo>
                  <a:pt x="1589737" y="22741"/>
                </a:lnTo>
                <a:lnTo>
                  <a:pt x="1590736" y="22660"/>
                </a:lnTo>
                <a:lnTo>
                  <a:pt x="1591735" y="22565"/>
                </a:lnTo>
                <a:lnTo>
                  <a:pt x="1592733" y="22468"/>
                </a:lnTo>
                <a:lnTo>
                  <a:pt x="1593732" y="22376"/>
                </a:lnTo>
                <a:lnTo>
                  <a:pt x="1594731" y="22267"/>
                </a:lnTo>
                <a:lnTo>
                  <a:pt x="1595730" y="22172"/>
                </a:lnTo>
                <a:lnTo>
                  <a:pt x="1596729" y="22047"/>
                </a:lnTo>
                <a:lnTo>
                  <a:pt x="1597728" y="21949"/>
                </a:lnTo>
                <a:lnTo>
                  <a:pt x="1598726" y="21821"/>
                </a:lnTo>
                <a:lnTo>
                  <a:pt x="1599725" y="21719"/>
                </a:lnTo>
                <a:lnTo>
                  <a:pt x="1600724" y="21593"/>
                </a:lnTo>
                <a:lnTo>
                  <a:pt x="1601723" y="21489"/>
                </a:lnTo>
                <a:lnTo>
                  <a:pt x="1602722" y="21360"/>
                </a:lnTo>
                <a:lnTo>
                  <a:pt x="1603721" y="21254"/>
                </a:lnTo>
                <a:lnTo>
                  <a:pt x="1604719" y="21112"/>
                </a:lnTo>
                <a:lnTo>
                  <a:pt x="1605718" y="21002"/>
                </a:lnTo>
                <a:lnTo>
                  <a:pt x="1606717" y="20858"/>
                </a:lnTo>
                <a:lnTo>
                  <a:pt x="1607716" y="20742"/>
                </a:lnTo>
                <a:lnTo>
                  <a:pt x="1608715" y="20599"/>
                </a:lnTo>
                <a:lnTo>
                  <a:pt x="1609713" y="20483"/>
                </a:lnTo>
                <a:lnTo>
                  <a:pt x="1610712" y="20349"/>
                </a:lnTo>
                <a:lnTo>
                  <a:pt x="1611711" y="20228"/>
                </a:lnTo>
                <a:lnTo>
                  <a:pt x="1612710" y="20109"/>
                </a:lnTo>
                <a:lnTo>
                  <a:pt x="1613709" y="19989"/>
                </a:lnTo>
                <a:lnTo>
                  <a:pt x="1614708" y="19889"/>
                </a:lnTo>
                <a:lnTo>
                  <a:pt x="1615706" y="19772"/>
                </a:lnTo>
                <a:lnTo>
                  <a:pt x="1616705" y="19697"/>
                </a:lnTo>
                <a:lnTo>
                  <a:pt x="1617704" y="19590"/>
                </a:lnTo>
                <a:lnTo>
                  <a:pt x="1618703" y="19536"/>
                </a:lnTo>
                <a:lnTo>
                  <a:pt x="1619702" y="19440"/>
                </a:lnTo>
                <a:lnTo>
                  <a:pt x="1620701" y="19425"/>
                </a:lnTo>
                <a:lnTo>
                  <a:pt x="1621699" y="19345"/>
                </a:lnTo>
                <a:lnTo>
                  <a:pt x="1622698" y="19341"/>
                </a:lnTo>
                <a:lnTo>
                  <a:pt x="1623697" y="19272"/>
                </a:lnTo>
                <a:lnTo>
                  <a:pt x="1624696" y="19261"/>
                </a:lnTo>
                <a:lnTo>
                  <a:pt x="1625695" y="19203"/>
                </a:lnTo>
                <a:lnTo>
                  <a:pt x="1626694" y="19172"/>
                </a:lnTo>
                <a:lnTo>
                  <a:pt x="1627692" y="19117"/>
                </a:lnTo>
                <a:lnTo>
                  <a:pt x="1628691" y="19065"/>
                </a:lnTo>
                <a:lnTo>
                  <a:pt x="1629690" y="19012"/>
                </a:lnTo>
                <a:lnTo>
                  <a:pt x="1630689" y="18937"/>
                </a:lnTo>
                <a:lnTo>
                  <a:pt x="1631688" y="18878"/>
                </a:lnTo>
                <a:lnTo>
                  <a:pt x="1632687" y="18771"/>
                </a:lnTo>
                <a:lnTo>
                  <a:pt x="1633685" y="18702"/>
                </a:lnTo>
                <a:lnTo>
                  <a:pt x="1634684" y="18569"/>
                </a:lnTo>
                <a:lnTo>
                  <a:pt x="1635683" y="18485"/>
                </a:lnTo>
                <a:lnTo>
                  <a:pt x="1636682" y="18310"/>
                </a:lnTo>
                <a:lnTo>
                  <a:pt x="1637681" y="18210"/>
                </a:lnTo>
                <a:lnTo>
                  <a:pt x="1638680" y="18012"/>
                </a:lnTo>
                <a:lnTo>
                  <a:pt x="1639678" y="17892"/>
                </a:lnTo>
                <a:lnTo>
                  <a:pt x="1640677" y="17687"/>
                </a:lnTo>
                <a:lnTo>
                  <a:pt x="1641676" y="17551"/>
                </a:lnTo>
                <a:lnTo>
                  <a:pt x="1642675" y="17337"/>
                </a:lnTo>
                <a:lnTo>
                  <a:pt x="1643674" y="17185"/>
                </a:lnTo>
                <a:lnTo>
                  <a:pt x="1644673" y="16960"/>
                </a:lnTo>
                <a:lnTo>
                  <a:pt x="1645671" y="16796"/>
                </a:lnTo>
                <a:lnTo>
                  <a:pt x="1646670" y="16562"/>
                </a:lnTo>
                <a:lnTo>
                  <a:pt x="1647669" y="16383"/>
                </a:lnTo>
                <a:lnTo>
                  <a:pt x="1648668" y="16154"/>
                </a:lnTo>
                <a:lnTo>
                  <a:pt x="1649667" y="15966"/>
                </a:lnTo>
                <a:lnTo>
                  <a:pt x="1650666" y="15753"/>
                </a:lnTo>
                <a:lnTo>
                  <a:pt x="1651664" y="15557"/>
                </a:lnTo>
                <a:lnTo>
                  <a:pt x="1652663" y="15364"/>
                </a:lnTo>
                <a:lnTo>
                  <a:pt x="1653662" y="15170"/>
                </a:lnTo>
                <a:lnTo>
                  <a:pt x="1654661" y="14988"/>
                </a:lnTo>
                <a:lnTo>
                  <a:pt x="1655660" y="14794"/>
                </a:lnTo>
                <a:lnTo>
                  <a:pt x="1656659" y="14631"/>
                </a:lnTo>
                <a:lnTo>
                  <a:pt x="1657657" y="14444"/>
                </a:lnTo>
                <a:lnTo>
                  <a:pt x="1658656" y="14297"/>
                </a:lnTo>
                <a:lnTo>
                  <a:pt x="1659655" y="14117"/>
                </a:lnTo>
                <a:lnTo>
                  <a:pt x="1660654" y="13986"/>
                </a:lnTo>
                <a:lnTo>
                  <a:pt x="1661653" y="13815"/>
                </a:lnTo>
                <a:lnTo>
                  <a:pt x="1662652" y="13693"/>
                </a:lnTo>
                <a:lnTo>
                  <a:pt x="1663650" y="13534"/>
                </a:lnTo>
                <a:lnTo>
                  <a:pt x="1664649" y="13416"/>
                </a:lnTo>
                <a:lnTo>
                  <a:pt x="1665648" y="13265"/>
                </a:lnTo>
                <a:lnTo>
                  <a:pt x="1666647" y="13147"/>
                </a:lnTo>
                <a:lnTo>
                  <a:pt x="1667646" y="13005"/>
                </a:lnTo>
                <a:lnTo>
                  <a:pt x="1668645" y="12900"/>
                </a:lnTo>
                <a:lnTo>
                  <a:pt x="1669643" y="12765"/>
                </a:lnTo>
                <a:lnTo>
                  <a:pt x="1670642" y="12681"/>
                </a:lnTo>
                <a:lnTo>
                  <a:pt x="1671641" y="12555"/>
                </a:lnTo>
                <a:lnTo>
                  <a:pt x="1672640" y="12489"/>
                </a:lnTo>
                <a:lnTo>
                  <a:pt x="1673639" y="12377"/>
                </a:lnTo>
                <a:lnTo>
                  <a:pt x="1674638" y="12331"/>
                </a:lnTo>
                <a:lnTo>
                  <a:pt x="1675636" y="12233"/>
                </a:lnTo>
                <a:lnTo>
                  <a:pt x="1676635" y="12210"/>
                </a:lnTo>
                <a:lnTo>
                  <a:pt x="1677634" y="12125"/>
                </a:lnTo>
                <a:lnTo>
                  <a:pt x="1678633" y="12125"/>
                </a:lnTo>
                <a:lnTo>
                  <a:pt x="1679632" y="12057"/>
                </a:lnTo>
                <a:lnTo>
                  <a:pt x="1680631" y="12074"/>
                </a:lnTo>
                <a:lnTo>
                  <a:pt x="1681629" y="12023"/>
                </a:lnTo>
                <a:lnTo>
                  <a:pt x="1682628" y="12038"/>
                </a:lnTo>
                <a:lnTo>
                  <a:pt x="1683627" y="12002"/>
                </a:lnTo>
                <a:lnTo>
                  <a:pt x="1684626" y="12024"/>
                </a:lnTo>
                <a:lnTo>
                  <a:pt x="1685625" y="11999"/>
                </a:lnTo>
                <a:lnTo>
                  <a:pt x="1686624" y="12014"/>
                </a:lnTo>
                <a:lnTo>
                  <a:pt x="1687622" y="11995"/>
                </a:lnTo>
                <a:lnTo>
                  <a:pt x="1688621" y="12003"/>
                </a:lnTo>
                <a:lnTo>
                  <a:pt x="1689620" y="11989"/>
                </a:lnTo>
                <a:lnTo>
                  <a:pt x="1690619" y="11986"/>
                </a:lnTo>
                <a:lnTo>
                  <a:pt x="1691618" y="11974"/>
                </a:lnTo>
                <a:lnTo>
                  <a:pt x="1692617" y="11954"/>
                </a:lnTo>
                <a:lnTo>
                  <a:pt x="1693615" y="11938"/>
                </a:lnTo>
                <a:lnTo>
                  <a:pt x="1694614" y="11886"/>
                </a:lnTo>
                <a:lnTo>
                  <a:pt x="1695613" y="11866"/>
                </a:lnTo>
                <a:lnTo>
                  <a:pt x="1696612" y="11780"/>
                </a:lnTo>
                <a:lnTo>
                  <a:pt x="1697611" y="11747"/>
                </a:lnTo>
                <a:lnTo>
                  <a:pt x="1698610" y="11634"/>
                </a:lnTo>
                <a:lnTo>
                  <a:pt x="1699608" y="11587"/>
                </a:lnTo>
                <a:lnTo>
                  <a:pt x="1700607" y="11450"/>
                </a:lnTo>
                <a:lnTo>
                  <a:pt x="1701606" y="11386"/>
                </a:lnTo>
                <a:lnTo>
                  <a:pt x="1702605" y="11230"/>
                </a:lnTo>
                <a:lnTo>
                  <a:pt x="1703604" y="11149"/>
                </a:lnTo>
                <a:lnTo>
                  <a:pt x="1704603" y="10968"/>
                </a:lnTo>
                <a:lnTo>
                  <a:pt x="1705601" y="10870"/>
                </a:lnTo>
                <a:lnTo>
                  <a:pt x="1706600" y="10672"/>
                </a:lnTo>
                <a:lnTo>
                  <a:pt x="1707599" y="10555"/>
                </a:lnTo>
                <a:lnTo>
                  <a:pt x="1708598" y="10354"/>
                </a:lnTo>
                <a:lnTo>
                  <a:pt x="1709597" y="10221"/>
                </a:lnTo>
                <a:lnTo>
                  <a:pt x="1710596" y="10025"/>
                </a:lnTo>
                <a:lnTo>
                  <a:pt x="1711594" y="9882"/>
                </a:lnTo>
                <a:lnTo>
                  <a:pt x="1712593" y="9690"/>
                </a:lnTo>
                <a:lnTo>
                  <a:pt x="1713592" y="9538"/>
                </a:lnTo>
                <a:lnTo>
                  <a:pt x="1714591" y="9348"/>
                </a:lnTo>
                <a:lnTo>
                  <a:pt x="1715590" y="9191"/>
                </a:lnTo>
                <a:lnTo>
                  <a:pt x="1716589" y="9007"/>
                </a:lnTo>
                <a:lnTo>
                  <a:pt x="1717587" y="8844"/>
                </a:lnTo>
                <a:lnTo>
                  <a:pt x="1718586" y="8675"/>
                </a:lnTo>
                <a:lnTo>
                  <a:pt x="1719585" y="8514"/>
                </a:lnTo>
                <a:lnTo>
                  <a:pt x="1720584" y="8364"/>
                </a:lnTo>
                <a:lnTo>
                  <a:pt x="1721583" y="8205"/>
                </a:lnTo>
                <a:lnTo>
                  <a:pt x="1722582" y="8079"/>
                </a:lnTo>
                <a:lnTo>
                  <a:pt x="1723580" y="7928"/>
                </a:lnTo>
                <a:lnTo>
                  <a:pt x="1724579" y="7820"/>
                </a:lnTo>
                <a:lnTo>
                  <a:pt x="1725578" y="7680"/>
                </a:lnTo>
                <a:lnTo>
                  <a:pt x="1726577" y="7586"/>
                </a:lnTo>
                <a:lnTo>
                  <a:pt x="1727576" y="7457"/>
                </a:lnTo>
                <a:lnTo>
                  <a:pt x="1728575" y="7393"/>
                </a:lnTo>
                <a:lnTo>
                  <a:pt x="1729573" y="7275"/>
                </a:lnTo>
                <a:lnTo>
                  <a:pt x="1730572" y="7242"/>
                </a:lnTo>
                <a:lnTo>
                  <a:pt x="1731571" y="7144"/>
                </a:lnTo>
                <a:lnTo>
                  <a:pt x="1732570" y="7147"/>
                </a:lnTo>
                <a:lnTo>
                  <a:pt x="1733569" y="7068"/>
                </a:lnTo>
                <a:lnTo>
                  <a:pt x="1734568" y="7094"/>
                </a:lnTo>
                <a:lnTo>
                  <a:pt x="1735566" y="7039"/>
                </a:lnTo>
                <a:lnTo>
                  <a:pt x="1736565" y="7078"/>
                </a:lnTo>
                <a:lnTo>
                  <a:pt x="1737564" y="7040"/>
                </a:lnTo>
                <a:lnTo>
                  <a:pt x="1738563" y="7102"/>
                </a:lnTo>
                <a:lnTo>
                  <a:pt x="1739562" y="7083"/>
                </a:lnTo>
                <a:lnTo>
                  <a:pt x="1740561" y="7161"/>
                </a:lnTo>
                <a:lnTo>
                  <a:pt x="1741559" y="7161"/>
                </a:lnTo>
                <a:lnTo>
                  <a:pt x="1742558" y="7246"/>
                </a:lnTo>
                <a:lnTo>
                  <a:pt x="1743557" y="7260"/>
                </a:lnTo>
                <a:lnTo>
                  <a:pt x="1744556" y="7339"/>
                </a:lnTo>
                <a:lnTo>
                  <a:pt x="1745555" y="7364"/>
                </a:lnTo>
                <a:lnTo>
                  <a:pt x="1746554" y="7432"/>
                </a:lnTo>
                <a:lnTo>
                  <a:pt x="1747552" y="7462"/>
                </a:lnTo>
                <a:lnTo>
                  <a:pt x="1748551" y="7491"/>
                </a:lnTo>
                <a:lnTo>
                  <a:pt x="1749550" y="7520"/>
                </a:lnTo>
                <a:lnTo>
                  <a:pt x="1750549" y="7517"/>
                </a:lnTo>
                <a:lnTo>
                  <a:pt x="1751548" y="7539"/>
                </a:lnTo>
                <a:lnTo>
                  <a:pt x="1752547" y="7501"/>
                </a:lnTo>
                <a:lnTo>
                  <a:pt x="1753545" y="7510"/>
                </a:lnTo>
                <a:lnTo>
                  <a:pt x="1754544" y="7436"/>
                </a:lnTo>
                <a:lnTo>
                  <a:pt x="1755543" y="7430"/>
                </a:lnTo>
                <a:lnTo>
                  <a:pt x="1756542" y="7335"/>
                </a:lnTo>
                <a:lnTo>
                  <a:pt x="1757541" y="7311"/>
                </a:lnTo>
                <a:lnTo>
                  <a:pt x="1758540" y="7216"/>
                </a:lnTo>
                <a:lnTo>
                  <a:pt x="1759538" y="7179"/>
                </a:lnTo>
                <a:lnTo>
                  <a:pt x="1760537" y="7092"/>
                </a:lnTo>
                <a:lnTo>
                  <a:pt x="1761536" y="7043"/>
                </a:lnTo>
                <a:lnTo>
                  <a:pt x="1762535" y="6936"/>
                </a:lnTo>
                <a:lnTo>
                  <a:pt x="1763534" y="6881"/>
                </a:lnTo>
                <a:lnTo>
                  <a:pt x="1764532" y="6795"/>
                </a:lnTo>
                <a:lnTo>
                  <a:pt x="1765531" y="6733"/>
                </a:lnTo>
                <a:lnTo>
                  <a:pt x="1766530" y="6636"/>
                </a:lnTo>
                <a:lnTo>
                  <a:pt x="1767529" y="6569"/>
                </a:lnTo>
                <a:lnTo>
                  <a:pt x="1768528" y="6471"/>
                </a:lnTo>
                <a:lnTo>
                  <a:pt x="1769527" y="6398"/>
                </a:lnTo>
                <a:lnTo>
                  <a:pt x="1770525" y="6293"/>
                </a:lnTo>
                <a:lnTo>
                  <a:pt x="1771524" y="6214"/>
                </a:lnTo>
                <a:lnTo>
                  <a:pt x="1772523" y="6101"/>
                </a:lnTo>
                <a:lnTo>
                  <a:pt x="1773522" y="6018"/>
                </a:lnTo>
                <a:lnTo>
                  <a:pt x="1774521" y="5904"/>
                </a:lnTo>
                <a:lnTo>
                  <a:pt x="1775520" y="5816"/>
                </a:lnTo>
                <a:lnTo>
                  <a:pt x="1776518" y="5697"/>
                </a:lnTo>
                <a:lnTo>
                  <a:pt x="1777517" y="5605"/>
                </a:lnTo>
                <a:lnTo>
                  <a:pt x="1778516" y="5502"/>
                </a:lnTo>
                <a:lnTo>
                  <a:pt x="1779515" y="5409"/>
                </a:lnTo>
                <a:lnTo>
                  <a:pt x="1780514" y="5306"/>
                </a:lnTo>
                <a:lnTo>
                  <a:pt x="1781513" y="5209"/>
                </a:lnTo>
                <a:lnTo>
                  <a:pt x="1782511" y="5113"/>
                </a:lnTo>
                <a:lnTo>
                  <a:pt x="1783510" y="5021"/>
                </a:lnTo>
                <a:lnTo>
                  <a:pt x="1784509" y="4923"/>
                </a:lnTo>
                <a:lnTo>
                  <a:pt x="1785508" y="4833"/>
                </a:lnTo>
                <a:lnTo>
                  <a:pt x="1786507" y="4735"/>
                </a:lnTo>
                <a:lnTo>
                  <a:pt x="1787506" y="4645"/>
                </a:lnTo>
                <a:lnTo>
                  <a:pt x="1788504" y="4551"/>
                </a:lnTo>
                <a:lnTo>
                  <a:pt x="1789503" y="4461"/>
                </a:lnTo>
                <a:lnTo>
                  <a:pt x="1790502" y="4370"/>
                </a:lnTo>
                <a:lnTo>
                  <a:pt x="1791501" y="4280"/>
                </a:lnTo>
                <a:lnTo>
                  <a:pt x="1792500" y="4193"/>
                </a:lnTo>
                <a:lnTo>
                  <a:pt x="1793499" y="4105"/>
                </a:lnTo>
                <a:lnTo>
                  <a:pt x="1794497" y="4022"/>
                </a:lnTo>
                <a:lnTo>
                  <a:pt x="1795496" y="3935"/>
                </a:lnTo>
                <a:lnTo>
                  <a:pt x="1796495" y="3868"/>
                </a:lnTo>
                <a:lnTo>
                  <a:pt x="1797494" y="3785"/>
                </a:lnTo>
                <a:lnTo>
                  <a:pt x="1798493" y="3751"/>
                </a:lnTo>
                <a:lnTo>
                  <a:pt x="1799492" y="3677"/>
                </a:lnTo>
                <a:lnTo>
                  <a:pt x="1800490" y="3680"/>
                </a:lnTo>
                <a:lnTo>
                  <a:pt x="1801489" y="3620"/>
                </a:lnTo>
                <a:lnTo>
                  <a:pt x="1802488" y="3655"/>
                </a:lnTo>
                <a:lnTo>
                  <a:pt x="1803487" y="3614"/>
                </a:lnTo>
                <a:lnTo>
                  <a:pt x="1804486" y="3670"/>
                </a:lnTo>
                <a:lnTo>
                  <a:pt x="1805485" y="3646"/>
                </a:lnTo>
                <a:lnTo>
                  <a:pt x="1806483" y="3705"/>
                </a:lnTo>
                <a:lnTo>
                  <a:pt x="1807482" y="3697"/>
                </a:lnTo>
                <a:lnTo>
                  <a:pt x="1808481" y="3754"/>
                </a:lnTo>
                <a:lnTo>
                  <a:pt x="1809480" y="3757"/>
                </a:lnTo>
                <a:lnTo>
                  <a:pt x="1810479" y="3804"/>
                </a:lnTo>
                <a:lnTo>
                  <a:pt x="1811478" y="3816"/>
                </a:lnTo>
                <a:lnTo>
                  <a:pt x="1812476" y="3836"/>
                </a:lnTo>
                <a:lnTo>
                  <a:pt x="1813475" y="3848"/>
                </a:lnTo>
                <a:lnTo>
                  <a:pt x="1814474" y="3840"/>
                </a:lnTo>
                <a:lnTo>
                  <a:pt x="1815473" y="3848"/>
                </a:lnTo>
                <a:lnTo>
                  <a:pt x="1816472" y="3813"/>
                </a:lnTo>
                <a:lnTo>
                  <a:pt x="1817471" y="3816"/>
                </a:lnTo>
                <a:lnTo>
                  <a:pt x="1818469" y="3767"/>
                </a:lnTo>
                <a:lnTo>
                  <a:pt x="1819468" y="3758"/>
                </a:lnTo>
                <a:lnTo>
                  <a:pt x="1820467" y="3696"/>
                </a:lnTo>
                <a:lnTo>
                  <a:pt x="1821466" y="3677"/>
                </a:lnTo>
                <a:lnTo>
                  <a:pt x="1822465" y="3595"/>
                </a:lnTo>
                <a:lnTo>
                  <a:pt x="1823464" y="3566"/>
                </a:lnTo>
                <a:lnTo>
                  <a:pt x="1824462" y="3460"/>
                </a:lnTo>
                <a:lnTo>
                  <a:pt x="1825461" y="3418"/>
                </a:lnTo>
                <a:lnTo>
                  <a:pt x="1826460" y="3283"/>
                </a:lnTo>
                <a:lnTo>
                  <a:pt x="1827459" y="3223"/>
                </a:lnTo>
                <a:lnTo>
                  <a:pt x="1828458" y="3063"/>
                </a:lnTo>
                <a:lnTo>
                  <a:pt x="1829457" y="2984"/>
                </a:lnTo>
                <a:lnTo>
                  <a:pt x="1830455" y="2813"/>
                </a:lnTo>
                <a:lnTo>
                  <a:pt x="1831454" y="2717"/>
                </a:lnTo>
                <a:lnTo>
                  <a:pt x="1832453" y="2535"/>
                </a:lnTo>
                <a:lnTo>
                  <a:pt x="1833452" y="2424"/>
                </a:lnTo>
                <a:lnTo>
                  <a:pt x="1834451" y="2240"/>
                </a:lnTo>
                <a:lnTo>
                  <a:pt x="1835450" y="2117"/>
                </a:lnTo>
                <a:lnTo>
                  <a:pt x="1836448" y="1950"/>
                </a:lnTo>
                <a:lnTo>
                  <a:pt x="1837447" y="1817"/>
                </a:lnTo>
                <a:lnTo>
                  <a:pt x="1838446" y="1685"/>
                </a:lnTo>
                <a:lnTo>
                  <a:pt x="1839445" y="1553"/>
                </a:lnTo>
                <a:lnTo>
                  <a:pt x="1840444" y="1484"/>
                </a:lnTo>
                <a:lnTo>
                  <a:pt x="1841443" y="1363"/>
                </a:lnTo>
                <a:lnTo>
                  <a:pt x="1842441" y="1376"/>
                </a:lnTo>
                <a:lnTo>
                  <a:pt x="1843440" y="1278"/>
                </a:lnTo>
                <a:lnTo>
                  <a:pt x="1844439" y="1324"/>
                </a:lnTo>
                <a:lnTo>
                  <a:pt x="1845438" y="1254"/>
                </a:lnTo>
                <a:lnTo>
                  <a:pt x="1846437" y="1284"/>
                </a:lnTo>
                <a:lnTo>
                  <a:pt x="1847436" y="1231"/>
                </a:lnTo>
                <a:lnTo>
                  <a:pt x="1848434" y="1273"/>
                </a:lnTo>
                <a:lnTo>
                  <a:pt x="1849433" y="1237"/>
                </a:lnTo>
                <a:lnTo>
                  <a:pt x="1850432" y="1306"/>
                </a:lnTo>
                <a:lnTo>
                  <a:pt x="1851431" y="1289"/>
                </a:lnTo>
                <a:lnTo>
                  <a:pt x="1852430" y="1389"/>
                </a:lnTo>
                <a:lnTo>
                  <a:pt x="1853429" y="1393"/>
                </a:lnTo>
                <a:lnTo>
                  <a:pt x="1854427" y="1525"/>
                </a:lnTo>
                <a:lnTo>
                  <a:pt x="1855426" y="1553"/>
                </a:lnTo>
                <a:lnTo>
                  <a:pt x="1856425" y="1712"/>
                </a:lnTo>
                <a:lnTo>
                  <a:pt x="1857424" y="1764"/>
                </a:lnTo>
                <a:lnTo>
                  <a:pt x="1858423" y="1959"/>
                </a:lnTo>
                <a:lnTo>
                  <a:pt x="1859422" y="2035"/>
                </a:lnTo>
                <a:lnTo>
                  <a:pt x="1860420" y="2233"/>
                </a:lnTo>
                <a:lnTo>
                  <a:pt x="1861419" y="2331"/>
                </a:lnTo>
                <a:lnTo>
                  <a:pt x="1862418" y="2522"/>
                </a:lnTo>
                <a:lnTo>
                  <a:pt x="1863417" y="2636"/>
                </a:lnTo>
                <a:lnTo>
                  <a:pt x="1864416" y="2800"/>
                </a:lnTo>
                <a:lnTo>
                  <a:pt x="1865415" y="2923"/>
                </a:lnTo>
                <a:lnTo>
                  <a:pt x="1866413" y="3045"/>
                </a:lnTo>
                <a:lnTo>
                  <a:pt x="1867412" y="3169"/>
                </a:lnTo>
                <a:lnTo>
                  <a:pt x="1868411" y="3244"/>
                </a:lnTo>
                <a:lnTo>
                  <a:pt x="1869410" y="3360"/>
                </a:lnTo>
                <a:lnTo>
                  <a:pt x="1870409" y="3389"/>
                </a:lnTo>
                <a:lnTo>
                  <a:pt x="1871408" y="3488"/>
                </a:lnTo>
                <a:lnTo>
                  <a:pt x="1872406" y="3473"/>
                </a:lnTo>
                <a:lnTo>
                  <a:pt x="1873405" y="3551"/>
                </a:lnTo>
                <a:lnTo>
                  <a:pt x="1874404" y="3498"/>
                </a:lnTo>
                <a:lnTo>
                  <a:pt x="1875403" y="3551"/>
                </a:lnTo>
                <a:lnTo>
                  <a:pt x="1876402" y="3459"/>
                </a:lnTo>
                <a:lnTo>
                  <a:pt x="1877401" y="3488"/>
                </a:lnTo>
                <a:lnTo>
                  <a:pt x="1878399" y="3374"/>
                </a:lnTo>
                <a:lnTo>
                  <a:pt x="1879398" y="3375"/>
                </a:lnTo>
                <a:lnTo>
                  <a:pt x="1880397" y="3253"/>
                </a:lnTo>
                <a:lnTo>
                  <a:pt x="1881396" y="3232"/>
                </a:lnTo>
                <a:lnTo>
                  <a:pt x="1882395" y="3100"/>
                </a:lnTo>
                <a:lnTo>
                  <a:pt x="1883394" y="3059"/>
                </a:lnTo>
                <a:lnTo>
                  <a:pt x="1884392" y="2914"/>
                </a:lnTo>
                <a:lnTo>
                  <a:pt x="1885391" y="2854"/>
                </a:lnTo>
                <a:lnTo>
                  <a:pt x="1886390" y="2694"/>
                </a:lnTo>
                <a:lnTo>
                  <a:pt x="1887389" y="2616"/>
                </a:lnTo>
                <a:lnTo>
                  <a:pt x="1888388" y="2457"/>
                </a:lnTo>
                <a:lnTo>
                  <a:pt x="1889387" y="2366"/>
                </a:lnTo>
                <a:lnTo>
                  <a:pt x="1890385" y="2199"/>
                </a:lnTo>
                <a:lnTo>
                  <a:pt x="1891384" y="2097"/>
                </a:lnTo>
                <a:lnTo>
                  <a:pt x="1892383" y="1981"/>
                </a:lnTo>
                <a:lnTo>
                  <a:pt x="1893382" y="1877"/>
                </a:lnTo>
                <a:lnTo>
                  <a:pt x="1894381" y="1788"/>
                </a:lnTo>
                <a:lnTo>
                  <a:pt x="1895380" y="1685"/>
                </a:lnTo>
                <a:lnTo>
                  <a:pt x="1896378" y="1627"/>
                </a:lnTo>
                <a:lnTo>
                  <a:pt x="1897377" y="1534"/>
                </a:lnTo>
                <a:lnTo>
                  <a:pt x="1898376" y="1511"/>
                </a:lnTo>
                <a:lnTo>
                  <a:pt x="1899375" y="1429"/>
                </a:lnTo>
                <a:lnTo>
                  <a:pt x="1900374" y="1441"/>
                </a:lnTo>
                <a:lnTo>
                  <a:pt x="1901373" y="1376"/>
                </a:lnTo>
                <a:lnTo>
                  <a:pt x="1902371" y="1412"/>
                </a:lnTo>
                <a:lnTo>
                  <a:pt x="1903370" y="1368"/>
                </a:lnTo>
                <a:lnTo>
                  <a:pt x="1904369" y="1416"/>
                </a:lnTo>
                <a:lnTo>
                  <a:pt x="1905368" y="1387"/>
                </a:lnTo>
                <a:lnTo>
                  <a:pt x="1906367" y="1447"/>
                </a:lnTo>
                <a:lnTo>
                  <a:pt x="1907366" y="1432"/>
                </a:lnTo>
                <a:lnTo>
                  <a:pt x="1908364" y="1482"/>
                </a:lnTo>
                <a:lnTo>
                  <a:pt x="1909363" y="1479"/>
                </a:lnTo>
                <a:lnTo>
                  <a:pt x="1910362" y="1527"/>
                </a:lnTo>
                <a:lnTo>
                  <a:pt x="1911361" y="1533"/>
                </a:lnTo>
                <a:lnTo>
                  <a:pt x="1912360" y="1570"/>
                </a:lnTo>
                <a:lnTo>
                  <a:pt x="1913358" y="1582"/>
                </a:lnTo>
                <a:lnTo>
                  <a:pt x="1914357" y="1601"/>
                </a:lnTo>
                <a:lnTo>
                  <a:pt x="1915356" y="1615"/>
                </a:lnTo>
                <a:lnTo>
                  <a:pt x="1916355" y="1617"/>
                </a:lnTo>
                <a:lnTo>
                  <a:pt x="1917354" y="1628"/>
                </a:lnTo>
                <a:lnTo>
                  <a:pt x="1918353" y="1626"/>
                </a:lnTo>
                <a:lnTo>
                  <a:pt x="1919351" y="1634"/>
                </a:lnTo>
                <a:lnTo>
                  <a:pt x="1920350" y="1630"/>
                </a:lnTo>
                <a:lnTo>
                  <a:pt x="1921349" y="1636"/>
                </a:lnTo>
                <a:lnTo>
                  <a:pt x="1922348" y="1618"/>
                </a:lnTo>
                <a:lnTo>
                  <a:pt x="1923347" y="1622"/>
                </a:lnTo>
                <a:lnTo>
                  <a:pt x="1924346" y="1607"/>
                </a:lnTo>
                <a:lnTo>
                  <a:pt x="1925344" y="1607"/>
                </a:lnTo>
                <a:lnTo>
                  <a:pt x="1926343" y="1579"/>
                </a:lnTo>
                <a:lnTo>
                  <a:pt x="1927342" y="1574"/>
                </a:lnTo>
                <a:lnTo>
                  <a:pt x="1928341" y="1541"/>
                </a:lnTo>
                <a:lnTo>
                  <a:pt x="1929340" y="1531"/>
                </a:lnTo>
                <a:lnTo>
                  <a:pt x="1930339" y="1490"/>
                </a:lnTo>
                <a:lnTo>
                  <a:pt x="1931337" y="1475"/>
                </a:lnTo>
                <a:lnTo>
                  <a:pt x="1932336" y="1428"/>
                </a:lnTo>
                <a:lnTo>
                  <a:pt x="1933335" y="1407"/>
                </a:lnTo>
                <a:lnTo>
                  <a:pt x="1934334" y="1353"/>
                </a:lnTo>
                <a:lnTo>
                  <a:pt x="1935333" y="1324"/>
                </a:lnTo>
                <a:lnTo>
                  <a:pt x="1936332" y="1264"/>
                </a:lnTo>
                <a:lnTo>
                  <a:pt x="1937330" y="1230"/>
                </a:lnTo>
                <a:lnTo>
                  <a:pt x="1938329" y="1197"/>
                </a:lnTo>
                <a:lnTo>
                  <a:pt x="1939328" y="1160"/>
                </a:lnTo>
                <a:lnTo>
                  <a:pt x="1940327" y="1103"/>
                </a:lnTo>
                <a:lnTo>
                  <a:pt x="1941326" y="1062"/>
                </a:lnTo>
                <a:lnTo>
                  <a:pt x="1942325" y="1005"/>
                </a:lnTo>
                <a:lnTo>
                  <a:pt x="1943323" y="961"/>
                </a:lnTo>
                <a:lnTo>
                  <a:pt x="1944322" y="907"/>
                </a:lnTo>
                <a:lnTo>
                  <a:pt x="1945321" y="861"/>
                </a:lnTo>
                <a:lnTo>
                  <a:pt x="1946320" y="803"/>
                </a:lnTo>
                <a:lnTo>
                  <a:pt x="1947319" y="756"/>
                </a:lnTo>
                <a:lnTo>
                  <a:pt x="1948318" y="700"/>
                </a:lnTo>
                <a:lnTo>
                  <a:pt x="1949316" y="651"/>
                </a:lnTo>
                <a:lnTo>
                  <a:pt x="1950315" y="601"/>
                </a:lnTo>
                <a:lnTo>
                  <a:pt x="1951314" y="551"/>
                </a:lnTo>
                <a:lnTo>
                  <a:pt x="1952313" y="497"/>
                </a:lnTo>
                <a:lnTo>
                  <a:pt x="1953312" y="444"/>
                </a:lnTo>
                <a:lnTo>
                  <a:pt x="1954311" y="386"/>
                </a:lnTo>
                <a:lnTo>
                  <a:pt x="1955309" y="335"/>
                </a:lnTo>
                <a:lnTo>
                  <a:pt x="1956308" y="278"/>
                </a:lnTo>
                <a:lnTo>
                  <a:pt x="1957307" y="226"/>
                </a:lnTo>
                <a:lnTo>
                  <a:pt x="1958306" y="181"/>
                </a:lnTo>
                <a:lnTo>
                  <a:pt x="1959305" y="130"/>
                </a:lnTo>
                <a:lnTo>
                  <a:pt x="1960304" y="105"/>
                </a:lnTo>
                <a:lnTo>
                  <a:pt x="1961302" y="57"/>
                </a:lnTo>
                <a:lnTo>
                  <a:pt x="1962301" y="52"/>
                </a:lnTo>
                <a:lnTo>
                  <a:pt x="1963300" y="12"/>
                </a:lnTo>
                <a:lnTo>
                  <a:pt x="1964299" y="27"/>
                </a:lnTo>
                <a:lnTo>
                  <a:pt x="1965298" y="0"/>
                </a:lnTo>
                <a:lnTo>
                  <a:pt x="1966297" y="32"/>
                </a:lnTo>
                <a:lnTo>
                  <a:pt x="1967295" y="15"/>
                </a:lnTo>
                <a:lnTo>
                  <a:pt x="1968294" y="71"/>
                </a:lnTo>
                <a:lnTo>
                  <a:pt x="1969293" y="67"/>
                </a:lnTo>
                <a:lnTo>
                  <a:pt x="1970292" y="140"/>
                </a:lnTo>
                <a:lnTo>
                  <a:pt x="1971291" y="154"/>
                </a:lnTo>
                <a:lnTo>
                  <a:pt x="1972290" y="260"/>
                </a:lnTo>
                <a:lnTo>
                  <a:pt x="1973288" y="291"/>
                </a:lnTo>
                <a:lnTo>
                  <a:pt x="1974287" y="406"/>
                </a:lnTo>
                <a:lnTo>
                  <a:pt x="1975286" y="450"/>
                </a:lnTo>
                <a:lnTo>
                  <a:pt x="1976285" y="573"/>
                </a:lnTo>
                <a:lnTo>
                  <a:pt x="1977284" y="634"/>
                </a:lnTo>
                <a:lnTo>
                  <a:pt x="1978283" y="770"/>
                </a:lnTo>
                <a:lnTo>
                  <a:pt x="1979281" y="842"/>
                </a:lnTo>
                <a:lnTo>
                  <a:pt x="1980280" y="985"/>
                </a:lnTo>
                <a:lnTo>
                  <a:pt x="1981279" y="1072"/>
                </a:lnTo>
                <a:lnTo>
                  <a:pt x="1982278" y="1213"/>
                </a:lnTo>
                <a:lnTo>
                  <a:pt x="1983277" y="1309"/>
                </a:lnTo>
                <a:lnTo>
                  <a:pt x="1984276" y="1432"/>
                </a:lnTo>
                <a:lnTo>
                  <a:pt x="1985274" y="1533"/>
                </a:lnTo>
                <a:lnTo>
                  <a:pt x="1986273" y="1617"/>
                </a:lnTo>
                <a:lnTo>
                  <a:pt x="1987272" y="1716"/>
                </a:lnTo>
                <a:lnTo>
                  <a:pt x="1988271" y="1786"/>
                </a:lnTo>
                <a:lnTo>
                  <a:pt x="1989270" y="1878"/>
                </a:lnTo>
                <a:lnTo>
                  <a:pt x="1990269" y="1913"/>
                </a:lnTo>
                <a:lnTo>
                  <a:pt x="1991267" y="1997"/>
                </a:lnTo>
                <a:lnTo>
                  <a:pt x="1992266" y="1988"/>
                </a:lnTo>
                <a:lnTo>
                  <a:pt x="1993265" y="2055"/>
                </a:lnTo>
                <a:lnTo>
                  <a:pt x="1994264" y="2003"/>
                </a:lnTo>
                <a:lnTo>
                  <a:pt x="1995263" y="2047"/>
                </a:lnTo>
                <a:lnTo>
                  <a:pt x="1996262" y="1959"/>
                </a:lnTo>
                <a:lnTo>
                  <a:pt x="1997260" y="1981"/>
                </a:lnTo>
                <a:lnTo>
                  <a:pt x="1998259" y="1877"/>
                </a:lnTo>
                <a:lnTo>
                  <a:pt x="1999258" y="1874"/>
                </a:lnTo>
                <a:lnTo>
                  <a:pt x="2000257" y="1769"/>
                </a:lnTo>
                <a:lnTo>
                  <a:pt x="2001256" y="1749"/>
                </a:lnTo>
                <a:lnTo>
                  <a:pt x="2002255" y="1647"/>
                </a:lnTo>
                <a:lnTo>
                  <a:pt x="2003253" y="1610"/>
                </a:lnTo>
                <a:lnTo>
                  <a:pt x="2004252" y="1514"/>
                </a:lnTo>
                <a:lnTo>
                  <a:pt x="2005251" y="1468"/>
                </a:lnTo>
                <a:lnTo>
                  <a:pt x="2006250" y="1381"/>
                </a:lnTo>
                <a:lnTo>
                  <a:pt x="2007249" y="1324"/>
                </a:lnTo>
                <a:lnTo>
                  <a:pt x="2008248" y="1252"/>
                </a:lnTo>
                <a:lnTo>
                  <a:pt x="2009246" y="1194"/>
                </a:lnTo>
                <a:lnTo>
                  <a:pt x="2010245" y="1135"/>
                </a:lnTo>
                <a:lnTo>
                  <a:pt x="2011244" y="1077"/>
                </a:lnTo>
                <a:lnTo>
                  <a:pt x="2012243" y="1037"/>
                </a:lnTo>
                <a:lnTo>
                  <a:pt x="2013242" y="981"/>
                </a:lnTo>
                <a:lnTo>
                  <a:pt x="2014241" y="965"/>
                </a:lnTo>
                <a:lnTo>
                  <a:pt x="2015239" y="916"/>
                </a:lnTo>
                <a:lnTo>
                  <a:pt x="2016238" y="933"/>
                </a:lnTo>
                <a:lnTo>
                  <a:pt x="2017237" y="897"/>
                </a:lnTo>
                <a:lnTo>
                  <a:pt x="2018236" y="981"/>
                </a:lnTo>
                <a:lnTo>
                  <a:pt x="2019235" y="964"/>
                </a:lnTo>
                <a:lnTo>
                  <a:pt x="2020234" y="1062"/>
                </a:lnTo>
                <a:lnTo>
                  <a:pt x="2021232" y="1065"/>
                </a:lnTo>
                <a:lnTo>
                  <a:pt x="2022231" y="1193"/>
                </a:lnTo>
                <a:lnTo>
                  <a:pt x="2023230" y="1217"/>
                </a:lnTo>
                <a:lnTo>
                  <a:pt x="2024229" y="1359"/>
                </a:lnTo>
                <a:lnTo>
                  <a:pt x="2025228" y="1406"/>
                </a:lnTo>
                <a:lnTo>
                  <a:pt x="2026227" y="1544"/>
                </a:lnTo>
                <a:lnTo>
                  <a:pt x="2027225" y="1608"/>
                </a:lnTo>
                <a:lnTo>
                  <a:pt x="2028224" y="1736"/>
                </a:lnTo>
                <a:lnTo>
                  <a:pt x="2029223" y="1813"/>
                </a:lnTo>
                <a:lnTo>
                  <a:pt x="2030222" y="1924"/>
                </a:lnTo>
                <a:lnTo>
                  <a:pt x="2031221" y="2006"/>
                </a:lnTo>
                <a:lnTo>
                  <a:pt x="2032220" y="2094"/>
                </a:lnTo>
                <a:lnTo>
                  <a:pt x="2033218" y="2177"/>
                </a:lnTo>
                <a:lnTo>
                  <a:pt x="2034217" y="2230"/>
                </a:lnTo>
                <a:lnTo>
                  <a:pt x="2035216" y="2310"/>
                </a:lnTo>
                <a:lnTo>
                  <a:pt x="2036215" y="2351"/>
                </a:lnTo>
                <a:lnTo>
                  <a:pt x="2037214" y="2425"/>
                </a:lnTo>
                <a:lnTo>
                  <a:pt x="2038213" y="2455"/>
                </a:lnTo>
                <a:lnTo>
                  <a:pt x="2039211" y="2521"/>
                </a:lnTo>
                <a:lnTo>
                  <a:pt x="2040210" y="2537"/>
                </a:lnTo>
                <a:lnTo>
                  <a:pt x="2041209" y="2594"/>
                </a:lnTo>
                <a:lnTo>
                  <a:pt x="2042208" y="2592"/>
                </a:lnTo>
                <a:lnTo>
                  <a:pt x="2043207" y="2639"/>
                </a:lnTo>
                <a:lnTo>
                  <a:pt x="2044206" y="2611"/>
                </a:lnTo>
                <a:lnTo>
                  <a:pt x="2045204" y="2644"/>
                </a:lnTo>
                <a:lnTo>
                  <a:pt x="2046203" y="2590"/>
                </a:lnTo>
                <a:lnTo>
                  <a:pt x="2047202" y="2608"/>
                </a:lnTo>
                <a:lnTo>
                  <a:pt x="2048201" y="2533"/>
                </a:lnTo>
                <a:lnTo>
                  <a:pt x="2049200" y="2535"/>
                </a:lnTo>
                <a:lnTo>
                  <a:pt x="2050199" y="2434"/>
                </a:lnTo>
                <a:lnTo>
                  <a:pt x="2051197" y="2418"/>
                </a:lnTo>
                <a:lnTo>
                  <a:pt x="2052196" y="2321"/>
                </a:lnTo>
                <a:lnTo>
                  <a:pt x="2053195" y="2291"/>
                </a:lnTo>
                <a:lnTo>
                  <a:pt x="2054194" y="2198"/>
                </a:lnTo>
                <a:lnTo>
                  <a:pt x="2055193" y="2157"/>
                </a:lnTo>
                <a:lnTo>
                  <a:pt x="2056192" y="2084"/>
                </a:lnTo>
                <a:lnTo>
                  <a:pt x="2057190" y="2036"/>
                </a:lnTo>
                <a:lnTo>
                  <a:pt x="2058189" y="2003"/>
                </a:lnTo>
                <a:lnTo>
                  <a:pt x="2059188" y="1959"/>
                </a:lnTo>
                <a:lnTo>
                  <a:pt x="2060187" y="1964"/>
                </a:lnTo>
                <a:lnTo>
                  <a:pt x="2061186" y="1929"/>
                </a:lnTo>
                <a:lnTo>
                  <a:pt x="2062184" y="1962"/>
                </a:lnTo>
                <a:lnTo>
                  <a:pt x="2063183" y="1939"/>
                </a:lnTo>
                <a:lnTo>
                  <a:pt x="2064182" y="1982"/>
                </a:lnTo>
                <a:lnTo>
                  <a:pt x="2065181" y="1972"/>
                </a:lnTo>
                <a:lnTo>
                  <a:pt x="2066180" y="2024"/>
                </a:lnTo>
                <a:lnTo>
                  <a:pt x="2067179" y="2021"/>
                </a:lnTo>
                <a:lnTo>
                  <a:pt x="2068177" y="2047"/>
                </a:lnTo>
                <a:lnTo>
                  <a:pt x="2069176" y="2052"/>
                </a:lnTo>
                <a:lnTo>
                  <a:pt x="2070175" y="2064"/>
                </a:lnTo>
                <a:lnTo>
                  <a:pt x="2071174" y="2067"/>
                </a:lnTo>
                <a:lnTo>
                  <a:pt x="2072173" y="2059"/>
                </a:lnTo>
                <a:lnTo>
                  <a:pt x="2073172" y="2060"/>
                </a:lnTo>
                <a:lnTo>
                  <a:pt x="2074170" y="2039"/>
                </a:lnTo>
                <a:lnTo>
                  <a:pt x="2075169" y="2036"/>
                </a:lnTo>
                <a:lnTo>
                  <a:pt x="2076168" y="2011"/>
                </a:lnTo>
                <a:lnTo>
                  <a:pt x="2077167" y="2006"/>
                </a:lnTo>
                <a:lnTo>
                  <a:pt x="2078166" y="1992"/>
                </a:lnTo>
                <a:lnTo>
                  <a:pt x="2079165" y="1986"/>
                </a:lnTo>
                <a:lnTo>
                  <a:pt x="2080163" y="1991"/>
                </a:lnTo>
                <a:lnTo>
                  <a:pt x="2081162" y="1987"/>
                </a:lnTo>
                <a:lnTo>
                  <a:pt x="2082161" y="2011"/>
                </a:lnTo>
                <a:lnTo>
                  <a:pt x="2083160" y="2011"/>
                </a:lnTo>
                <a:lnTo>
                  <a:pt x="2084159" y="2045"/>
                </a:lnTo>
                <a:lnTo>
                  <a:pt x="2085158" y="2052"/>
                </a:lnTo>
                <a:lnTo>
                  <a:pt x="2086156" y="2090"/>
                </a:lnTo>
                <a:lnTo>
                  <a:pt x="2087155" y="2100"/>
                </a:lnTo>
                <a:lnTo>
                  <a:pt x="2088154" y="2154"/>
                </a:lnTo>
                <a:lnTo>
                  <a:pt x="2089153" y="2177"/>
                </a:lnTo>
                <a:lnTo>
                  <a:pt x="2090152" y="2255"/>
                </a:lnTo>
                <a:lnTo>
                  <a:pt x="2091151" y="2285"/>
                </a:lnTo>
                <a:lnTo>
                  <a:pt x="2092149" y="2379"/>
                </a:lnTo>
                <a:lnTo>
                  <a:pt x="2093148" y="2423"/>
                </a:lnTo>
                <a:lnTo>
                  <a:pt x="2094147" y="2528"/>
                </a:lnTo>
                <a:lnTo>
                  <a:pt x="2095146" y="2582"/>
                </a:lnTo>
                <a:lnTo>
                  <a:pt x="2096145" y="2694"/>
                </a:lnTo>
                <a:lnTo>
                  <a:pt x="2097144" y="2758"/>
                </a:lnTo>
                <a:lnTo>
                  <a:pt x="2098142" y="2877"/>
                </a:lnTo>
                <a:lnTo>
                  <a:pt x="2099141" y="2951"/>
                </a:lnTo>
                <a:lnTo>
                  <a:pt x="2100140" y="3070"/>
                </a:lnTo>
                <a:lnTo>
                  <a:pt x="2101139" y="3152"/>
                </a:lnTo>
                <a:lnTo>
                  <a:pt x="2102138" y="3254"/>
                </a:lnTo>
                <a:lnTo>
                  <a:pt x="2103137" y="3339"/>
                </a:lnTo>
                <a:lnTo>
                  <a:pt x="2104135" y="3411"/>
                </a:lnTo>
                <a:lnTo>
                  <a:pt x="2105134" y="3494"/>
                </a:lnTo>
                <a:lnTo>
                  <a:pt x="2106133" y="3523"/>
                </a:lnTo>
                <a:lnTo>
                  <a:pt x="2107132" y="3597"/>
                </a:lnTo>
                <a:lnTo>
                  <a:pt x="2108131" y="3584"/>
                </a:lnTo>
                <a:lnTo>
                  <a:pt x="2109130" y="3642"/>
                </a:lnTo>
                <a:lnTo>
                  <a:pt x="2110128" y="3586"/>
                </a:lnTo>
                <a:lnTo>
                  <a:pt x="2111127" y="3623"/>
                </a:lnTo>
                <a:lnTo>
                  <a:pt x="2112126" y="3531"/>
                </a:lnTo>
                <a:lnTo>
                  <a:pt x="2113125" y="3544"/>
                </a:lnTo>
                <a:lnTo>
                  <a:pt x="2114124" y="3420"/>
                </a:lnTo>
                <a:lnTo>
                  <a:pt x="2115123" y="3407"/>
                </a:lnTo>
                <a:lnTo>
                  <a:pt x="2116121" y="3268"/>
                </a:lnTo>
                <a:lnTo>
                  <a:pt x="2117120" y="3232"/>
                </a:lnTo>
                <a:lnTo>
                  <a:pt x="2118119" y="3095"/>
                </a:lnTo>
                <a:lnTo>
                  <a:pt x="2119118" y="3042"/>
                </a:lnTo>
                <a:lnTo>
                  <a:pt x="2120117" y="2919"/>
                </a:lnTo>
                <a:lnTo>
                  <a:pt x="2121116" y="2852"/>
                </a:lnTo>
                <a:lnTo>
                  <a:pt x="2122114" y="2739"/>
                </a:lnTo>
                <a:lnTo>
                  <a:pt x="2123113" y="2665"/>
                </a:lnTo>
                <a:lnTo>
                  <a:pt x="2124112" y="2567"/>
                </a:lnTo>
                <a:lnTo>
                  <a:pt x="2125111" y="2487"/>
                </a:lnTo>
                <a:lnTo>
                  <a:pt x="2126110" y="2408"/>
                </a:lnTo>
                <a:lnTo>
                  <a:pt x="2127109" y="2329"/>
                </a:lnTo>
                <a:lnTo>
                  <a:pt x="2128107" y="2275"/>
                </a:lnTo>
                <a:lnTo>
                  <a:pt x="2129106" y="2201"/>
                </a:lnTo>
                <a:lnTo>
                  <a:pt x="2130105" y="2187"/>
                </a:lnTo>
                <a:lnTo>
                  <a:pt x="2131104" y="2122"/>
                </a:lnTo>
                <a:lnTo>
                  <a:pt x="2132103" y="2117"/>
                </a:lnTo>
                <a:lnTo>
                  <a:pt x="2133102" y="2063"/>
                </a:lnTo>
                <a:lnTo>
                  <a:pt x="2134100" y="2078"/>
                </a:lnTo>
                <a:lnTo>
                  <a:pt x="2135099" y="2037"/>
                </a:lnTo>
                <a:lnTo>
                  <a:pt x="2136098" y="2075"/>
                </a:lnTo>
                <a:lnTo>
                  <a:pt x="2137097" y="2047"/>
                </a:lnTo>
                <a:lnTo>
                  <a:pt x="2138096" y="2115"/>
                </a:lnTo>
                <a:lnTo>
                  <a:pt x="2139095" y="2104"/>
                </a:lnTo>
                <a:lnTo>
                  <a:pt x="2140093" y="2202"/>
                </a:lnTo>
                <a:lnTo>
                  <a:pt x="2141092" y="2211"/>
                </a:lnTo>
                <a:lnTo>
                  <a:pt x="2142091" y="2329"/>
                </a:lnTo>
                <a:lnTo>
                  <a:pt x="2143090" y="2358"/>
                </a:lnTo>
                <a:lnTo>
                  <a:pt x="2144089" y="2486"/>
                </a:lnTo>
                <a:lnTo>
                  <a:pt x="2145088" y="2535"/>
                </a:lnTo>
                <a:lnTo>
                  <a:pt x="2146086" y="2672"/>
                </a:lnTo>
                <a:lnTo>
                  <a:pt x="2147085" y="2733"/>
                </a:lnTo>
                <a:lnTo>
                  <a:pt x="2148084" y="2870"/>
                </a:lnTo>
                <a:lnTo>
                  <a:pt x="2149083" y="2946"/>
                </a:lnTo>
                <a:lnTo>
                  <a:pt x="2150082" y="3066"/>
                </a:lnTo>
                <a:lnTo>
                  <a:pt x="2151081" y="3152"/>
                </a:lnTo>
                <a:lnTo>
                  <a:pt x="2152079" y="3243"/>
                </a:lnTo>
                <a:lnTo>
                  <a:pt x="2153078" y="3330"/>
                </a:lnTo>
                <a:lnTo>
                  <a:pt x="2154077" y="3376"/>
                </a:lnTo>
                <a:lnTo>
                  <a:pt x="2155076" y="3454"/>
                </a:lnTo>
                <a:lnTo>
                  <a:pt x="2156075" y="3459"/>
                </a:lnTo>
                <a:lnTo>
                  <a:pt x="2157074" y="3523"/>
                </a:lnTo>
                <a:lnTo>
                  <a:pt x="2158072" y="3498"/>
                </a:lnTo>
                <a:lnTo>
                  <a:pt x="2159071" y="3547"/>
                </a:lnTo>
                <a:lnTo>
                  <a:pt x="2160070" y="3499"/>
                </a:lnTo>
                <a:lnTo>
                  <a:pt x="2161069" y="3531"/>
                </a:lnTo>
                <a:lnTo>
                  <a:pt x="2162068" y="3459"/>
                </a:lnTo>
                <a:lnTo>
                  <a:pt x="2163067" y="3473"/>
                </a:lnTo>
                <a:lnTo>
                  <a:pt x="2164065" y="3379"/>
                </a:lnTo>
                <a:lnTo>
                  <a:pt x="2165064" y="3371"/>
                </a:lnTo>
                <a:lnTo>
                  <a:pt x="2166063" y="3264"/>
                </a:lnTo>
                <a:lnTo>
                  <a:pt x="2167062" y="3240"/>
                </a:lnTo>
                <a:lnTo>
                  <a:pt x="2168061" y="3131"/>
                </a:lnTo>
                <a:lnTo>
                  <a:pt x="2169060" y="3092"/>
                </a:lnTo>
                <a:lnTo>
                  <a:pt x="2170058" y="2983"/>
                </a:lnTo>
                <a:lnTo>
                  <a:pt x="2171057" y="2930"/>
                </a:lnTo>
                <a:lnTo>
                  <a:pt x="2172056" y="2829"/>
                </a:lnTo>
                <a:lnTo>
                  <a:pt x="2173055" y="2768"/>
                </a:lnTo>
                <a:lnTo>
                  <a:pt x="2174054" y="2679"/>
                </a:lnTo>
                <a:lnTo>
                  <a:pt x="2175053" y="2611"/>
                </a:lnTo>
                <a:lnTo>
                  <a:pt x="2176051" y="2537"/>
                </a:lnTo>
                <a:lnTo>
                  <a:pt x="2177050" y="2471"/>
                </a:lnTo>
                <a:lnTo>
                  <a:pt x="2178049" y="2398"/>
                </a:lnTo>
                <a:lnTo>
                  <a:pt x="2179048" y="2333"/>
                </a:lnTo>
                <a:lnTo>
                  <a:pt x="2180047" y="2318"/>
                </a:lnTo>
                <a:lnTo>
                  <a:pt x="2181046" y="2262"/>
                </a:lnTo>
                <a:lnTo>
                  <a:pt x="2182044" y="2282"/>
                </a:lnTo>
                <a:lnTo>
                  <a:pt x="2183043" y="2240"/>
                </a:lnTo>
                <a:lnTo>
                  <a:pt x="2184042" y="2284"/>
                </a:lnTo>
                <a:lnTo>
                  <a:pt x="2185041" y="2257"/>
                </a:lnTo>
                <a:lnTo>
                  <a:pt x="2186040" y="2315"/>
                </a:lnTo>
                <a:lnTo>
                  <a:pt x="2187039" y="2302"/>
                </a:lnTo>
                <a:lnTo>
                  <a:pt x="2188037" y="2375"/>
                </a:lnTo>
                <a:lnTo>
                  <a:pt x="2189036" y="2379"/>
                </a:lnTo>
                <a:lnTo>
                  <a:pt x="2190035" y="2459"/>
                </a:lnTo>
                <a:lnTo>
                  <a:pt x="2191034" y="2477"/>
                </a:lnTo>
                <a:lnTo>
                  <a:pt x="2192033" y="2557"/>
                </a:lnTo>
                <a:lnTo>
                  <a:pt x="2193032" y="2587"/>
                </a:lnTo>
                <a:lnTo>
                  <a:pt x="2194030" y="2662"/>
                </a:lnTo>
                <a:lnTo>
                  <a:pt x="2195029" y="2699"/>
                </a:lnTo>
                <a:lnTo>
                  <a:pt x="2196028" y="2766"/>
                </a:lnTo>
                <a:lnTo>
                  <a:pt x="2197027" y="2808"/>
                </a:lnTo>
                <a:lnTo>
                  <a:pt x="2198026" y="2879"/>
                </a:lnTo>
                <a:lnTo>
                  <a:pt x="2199025" y="2928"/>
                </a:lnTo>
                <a:lnTo>
                  <a:pt x="2200023" y="3002"/>
                </a:lnTo>
                <a:lnTo>
                  <a:pt x="2201022" y="3055"/>
                </a:lnTo>
                <a:lnTo>
                  <a:pt x="2202021" y="3123"/>
                </a:lnTo>
                <a:lnTo>
                  <a:pt x="2203020" y="3178"/>
                </a:lnTo>
                <a:lnTo>
                  <a:pt x="2204019" y="3235"/>
                </a:lnTo>
                <a:lnTo>
                  <a:pt x="2205018" y="3292"/>
                </a:lnTo>
                <a:lnTo>
                  <a:pt x="2206016" y="3331"/>
                </a:lnTo>
                <a:lnTo>
                  <a:pt x="2207015" y="3385"/>
                </a:lnTo>
                <a:lnTo>
                  <a:pt x="2208014" y="3406"/>
                </a:lnTo>
                <a:lnTo>
                  <a:pt x="2209013" y="3454"/>
                </a:lnTo>
                <a:lnTo>
                  <a:pt x="2210012" y="3484"/>
                </a:lnTo>
                <a:lnTo>
                  <a:pt x="2211011" y="3525"/>
                </a:lnTo>
                <a:lnTo>
                  <a:pt x="2212009" y="3504"/>
                </a:lnTo>
                <a:lnTo>
                  <a:pt x="2213008" y="3534"/>
                </a:lnTo>
                <a:lnTo>
                  <a:pt x="2214007" y="3490"/>
                </a:lnTo>
                <a:lnTo>
                  <a:pt x="2215006" y="3504"/>
                </a:lnTo>
                <a:lnTo>
                  <a:pt x="2216005" y="3443"/>
                </a:lnTo>
                <a:lnTo>
                  <a:pt x="2217003" y="3444"/>
                </a:lnTo>
                <a:lnTo>
                  <a:pt x="2218002" y="3371"/>
                </a:lnTo>
                <a:lnTo>
                  <a:pt x="2219001" y="3360"/>
                </a:lnTo>
                <a:lnTo>
                  <a:pt x="2220000" y="3292"/>
                </a:lnTo>
                <a:lnTo>
                  <a:pt x="2220999" y="3271"/>
                </a:lnTo>
                <a:lnTo>
                  <a:pt x="2221998" y="3214"/>
                </a:lnTo>
                <a:lnTo>
                  <a:pt x="2222996" y="3186"/>
                </a:lnTo>
                <a:lnTo>
                  <a:pt x="2223995" y="3136"/>
                </a:lnTo>
                <a:lnTo>
                  <a:pt x="2224994" y="3104"/>
                </a:lnTo>
                <a:lnTo>
                  <a:pt x="2225993" y="3053"/>
                </a:lnTo>
                <a:lnTo>
                  <a:pt x="2226992" y="3017"/>
                </a:lnTo>
                <a:lnTo>
                  <a:pt x="2227991" y="2968"/>
                </a:lnTo>
                <a:lnTo>
                  <a:pt x="2228989" y="2929"/>
                </a:lnTo>
                <a:lnTo>
                  <a:pt x="2229988" y="2880"/>
                </a:lnTo>
                <a:lnTo>
                  <a:pt x="2230987" y="2838"/>
                </a:lnTo>
                <a:lnTo>
                  <a:pt x="2231986" y="2786"/>
                </a:lnTo>
                <a:lnTo>
                  <a:pt x="2232985" y="2741"/>
                </a:lnTo>
                <a:lnTo>
                  <a:pt x="2233984" y="2683"/>
                </a:lnTo>
                <a:lnTo>
                  <a:pt x="2234982" y="2638"/>
                </a:lnTo>
                <a:lnTo>
                  <a:pt x="2235981" y="2577"/>
                </a:lnTo>
                <a:lnTo>
                  <a:pt x="2236980" y="2530"/>
                </a:lnTo>
                <a:lnTo>
                  <a:pt x="2237979" y="2478"/>
                </a:lnTo>
                <a:lnTo>
                  <a:pt x="2238978" y="2428"/>
                </a:lnTo>
                <a:lnTo>
                  <a:pt x="2239977" y="2394"/>
                </a:lnTo>
                <a:lnTo>
                  <a:pt x="2240975" y="2345"/>
                </a:lnTo>
                <a:lnTo>
                  <a:pt x="2241974" y="2325"/>
                </a:lnTo>
                <a:lnTo>
                  <a:pt x="2242973" y="2284"/>
                </a:lnTo>
                <a:lnTo>
                  <a:pt x="2243972" y="2274"/>
                </a:lnTo>
                <a:lnTo>
                  <a:pt x="2244971" y="2237"/>
                </a:lnTo>
                <a:lnTo>
                  <a:pt x="2245970" y="2236"/>
                </a:lnTo>
                <a:lnTo>
                  <a:pt x="2246968" y="2205"/>
                </a:lnTo>
                <a:lnTo>
                  <a:pt x="2247967" y="2208"/>
                </a:lnTo>
                <a:lnTo>
                  <a:pt x="2248966" y="2182"/>
                </a:lnTo>
                <a:lnTo>
                  <a:pt x="2249965" y="2191"/>
                </a:lnTo>
                <a:lnTo>
                  <a:pt x="2250964" y="2172"/>
                </a:lnTo>
                <a:lnTo>
                  <a:pt x="2251963" y="2188"/>
                </a:lnTo>
                <a:lnTo>
                  <a:pt x="2252961" y="2177"/>
                </a:lnTo>
                <a:lnTo>
                  <a:pt x="2253960" y="2202"/>
                </a:lnTo>
                <a:lnTo>
                  <a:pt x="2254959" y="2197"/>
                </a:lnTo>
                <a:lnTo>
                  <a:pt x="2255958" y="2242"/>
                </a:lnTo>
                <a:lnTo>
                  <a:pt x="2256957" y="2246"/>
                </a:lnTo>
                <a:lnTo>
                  <a:pt x="2257956" y="2306"/>
                </a:lnTo>
                <a:lnTo>
                  <a:pt x="2258954" y="2322"/>
                </a:lnTo>
                <a:lnTo>
                  <a:pt x="2259953" y="2423"/>
                </a:lnTo>
                <a:lnTo>
                  <a:pt x="2260952" y="2454"/>
                </a:lnTo>
                <a:lnTo>
                  <a:pt x="2261951" y="2565"/>
                </a:lnTo>
                <a:lnTo>
                  <a:pt x="2262950" y="2610"/>
                </a:lnTo>
                <a:lnTo>
                  <a:pt x="2263949" y="2721"/>
                </a:lnTo>
                <a:lnTo>
                  <a:pt x="2264947" y="2778"/>
                </a:lnTo>
                <a:lnTo>
                  <a:pt x="2265946" y="2873"/>
                </a:lnTo>
                <a:lnTo>
                  <a:pt x="2266945" y="2938"/>
                </a:lnTo>
                <a:lnTo>
                  <a:pt x="2267944" y="3017"/>
                </a:lnTo>
                <a:lnTo>
                  <a:pt x="2268943" y="3085"/>
                </a:lnTo>
                <a:lnTo>
                  <a:pt x="2269942" y="3146"/>
                </a:lnTo>
                <a:lnTo>
                  <a:pt x="2270940" y="3213"/>
                </a:lnTo>
                <a:lnTo>
                  <a:pt x="2271939" y="3254"/>
                </a:lnTo>
                <a:lnTo>
                  <a:pt x="2272938" y="3316"/>
                </a:lnTo>
                <a:lnTo>
                  <a:pt x="2273937" y="3331"/>
                </a:lnTo>
                <a:lnTo>
                  <a:pt x="2274936" y="3385"/>
                </a:lnTo>
                <a:lnTo>
                  <a:pt x="2275935" y="3374"/>
                </a:lnTo>
                <a:lnTo>
                  <a:pt x="2276933" y="3415"/>
                </a:lnTo>
                <a:lnTo>
                  <a:pt x="2277932" y="3395"/>
                </a:lnTo>
                <a:lnTo>
                  <a:pt x="2278931" y="3424"/>
                </a:lnTo>
                <a:lnTo>
                  <a:pt x="2279930" y="3397"/>
                </a:lnTo>
                <a:lnTo>
                  <a:pt x="2280929" y="3420"/>
                </a:lnTo>
                <a:lnTo>
                  <a:pt x="2281928" y="3384"/>
                </a:lnTo>
                <a:lnTo>
                  <a:pt x="2282926" y="3392"/>
                </a:lnTo>
                <a:lnTo>
                  <a:pt x="2283925" y="3348"/>
                </a:lnTo>
                <a:lnTo>
                  <a:pt x="2284924" y="3348"/>
                </a:lnTo>
                <a:lnTo>
                  <a:pt x="2285923" y="3298"/>
                </a:lnTo>
                <a:lnTo>
                  <a:pt x="2286922" y="3288"/>
                </a:lnTo>
                <a:lnTo>
                  <a:pt x="2287921" y="3234"/>
                </a:lnTo>
                <a:lnTo>
                  <a:pt x="2288919" y="3217"/>
                </a:lnTo>
                <a:lnTo>
                  <a:pt x="2289918" y="3164"/>
                </a:lnTo>
                <a:lnTo>
                  <a:pt x="2290917" y="3139"/>
                </a:lnTo>
                <a:lnTo>
                  <a:pt x="2291916" y="3078"/>
                </a:lnTo>
                <a:lnTo>
                  <a:pt x="2292915" y="3046"/>
                </a:lnTo>
                <a:lnTo>
                  <a:pt x="2293914" y="2983"/>
                </a:lnTo>
                <a:lnTo>
                  <a:pt x="2294912" y="2946"/>
                </a:lnTo>
                <a:lnTo>
                  <a:pt x="2295911" y="2886"/>
                </a:lnTo>
                <a:lnTo>
                  <a:pt x="2296910" y="2846"/>
                </a:lnTo>
                <a:lnTo>
                  <a:pt x="2297909" y="2803"/>
                </a:lnTo>
                <a:lnTo>
                  <a:pt x="2298908" y="2762"/>
                </a:lnTo>
                <a:lnTo>
                  <a:pt x="2299907" y="2738"/>
                </a:lnTo>
                <a:lnTo>
                  <a:pt x="2300905" y="2701"/>
                </a:lnTo>
                <a:lnTo>
                  <a:pt x="2301904" y="2693"/>
                </a:lnTo>
                <a:lnTo>
                  <a:pt x="2302903" y="2660"/>
                </a:lnTo>
                <a:lnTo>
                  <a:pt x="2303902" y="2656"/>
                </a:lnTo>
                <a:lnTo>
                  <a:pt x="2304901" y="2628"/>
                </a:lnTo>
                <a:lnTo>
                  <a:pt x="2305900" y="2638"/>
                </a:lnTo>
                <a:lnTo>
                  <a:pt x="2306898" y="2615"/>
                </a:lnTo>
                <a:lnTo>
                  <a:pt x="2307897" y="2619"/>
                </a:lnTo>
                <a:lnTo>
                  <a:pt x="2308896" y="2600"/>
                </a:lnTo>
                <a:lnTo>
                  <a:pt x="2309895" y="2615"/>
                </a:lnTo>
                <a:lnTo>
                  <a:pt x="2310894" y="2603"/>
                </a:lnTo>
                <a:lnTo>
                  <a:pt x="2311893" y="2625"/>
                </a:lnTo>
                <a:lnTo>
                  <a:pt x="2312891" y="2620"/>
                </a:lnTo>
                <a:lnTo>
                  <a:pt x="2313890" y="2657"/>
                </a:lnTo>
                <a:lnTo>
                  <a:pt x="2314889" y="2660"/>
                </a:lnTo>
                <a:lnTo>
                  <a:pt x="2315888" y="2713"/>
                </a:lnTo>
                <a:lnTo>
                  <a:pt x="2316887" y="2727"/>
                </a:lnTo>
                <a:lnTo>
                  <a:pt x="2317886" y="2803"/>
                </a:lnTo>
                <a:lnTo>
                  <a:pt x="2318884" y="2826"/>
                </a:lnTo>
                <a:lnTo>
                  <a:pt x="2319883" y="2921"/>
                </a:lnTo>
                <a:lnTo>
                  <a:pt x="2320882" y="2958"/>
                </a:lnTo>
                <a:lnTo>
                  <a:pt x="2321881" y="3047"/>
                </a:lnTo>
                <a:lnTo>
                  <a:pt x="2322880" y="3095"/>
                </a:lnTo>
                <a:lnTo>
                  <a:pt x="2323879" y="3185"/>
                </a:lnTo>
                <a:lnTo>
                  <a:pt x="2324877" y="3242"/>
                </a:lnTo>
                <a:lnTo>
                  <a:pt x="2325876" y="3307"/>
                </a:lnTo>
                <a:lnTo>
                  <a:pt x="2326875" y="3365"/>
                </a:lnTo>
                <a:lnTo>
                  <a:pt x="2327874" y="3397"/>
                </a:lnTo>
                <a:lnTo>
                  <a:pt x="2328873" y="3452"/>
                </a:lnTo>
                <a:lnTo>
                  <a:pt x="2329872" y="3452"/>
                </a:lnTo>
                <a:lnTo>
                  <a:pt x="2330870" y="3496"/>
                </a:lnTo>
                <a:lnTo>
                  <a:pt x="2331869" y="3459"/>
                </a:lnTo>
                <a:lnTo>
                  <a:pt x="2332868" y="3488"/>
                </a:lnTo>
                <a:lnTo>
                  <a:pt x="2333867" y="3411"/>
                </a:lnTo>
                <a:lnTo>
                  <a:pt x="2334866" y="3420"/>
                </a:lnTo>
                <a:lnTo>
                  <a:pt x="2335865" y="3307"/>
                </a:lnTo>
                <a:lnTo>
                  <a:pt x="2336863" y="3293"/>
                </a:lnTo>
                <a:lnTo>
                  <a:pt x="2337862" y="3159"/>
                </a:lnTo>
                <a:lnTo>
                  <a:pt x="2338861" y="3124"/>
                </a:lnTo>
                <a:lnTo>
                  <a:pt x="2339860" y="2975"/>
                </a:lnTo>
                <a:lnTo>
                  <a:pt x="2340859" y="2919"/>
                </a:lnTo>
                <a:lnTo>
                  <a:pt x="2341858" y="2757"/>
                </a:lnTo>
                <a:lnTo>
                  <a:pt x="2342856" y="2682"/>
                </a:lnTo>
                <a:lnTo>
                  <a:pt x="2343855" y="2514"/>
                </a:lnTo>
                <a:lnTo>
                  <a:pt x="2344854" y="2423"/>
                </a:lnTo>
                <a:lnTo>
                  <a:pt x="2345853" y="2257"/>
                </a:lnTo>
                <a:lnTo>
                  <a:pt x="2346852" y="2152"/>
                </a:lnTo>
                <a:lnTo>
                  <a:pt x="2347851" y="2005"/>
                </a:lnTo>
                <a:lnTo>
                  <a:pt x="2348849" y="1892"/>
                </a:lnTo>
                <a:lnTo>
                  <a:pt x="2349848" y="1767"/>
                </a:lnTo>
                <a:lnTo>
                  <a:pt x="2350847" y="1654"/>
                </a:lnTo>
                <a:lnTo>
                  <a:pt x="2351846" y="1554"/>
                </a:lnTo>
                <a:lnTo>
                  <a:pt x="2352845" y="1441"/>
                </a:lnTo>
                <a:lnTo>
                  <a:pt x="2353844" y="1368"/>
                </a:lnTo>
                <a:lnTo>
                  <a:pt x="2354842" y="1261"/>
                </a:lnTo>
                <a:lnTo>
                  <a:pt x="2355841" y="1210"/>
                </a:lnTo>
                <a:lnTo>
                  <a:pt x="2356840" y="1114"/>
                </a:lnTo>
                <a:lnTo>
                  <a:pt x="2357839" y="1090"/>
                </a:lnTo>
                <a:lnTo>
                  <a:pt x="2358838" y="1008"/>
                </a:lnTo>
                <a:lnTo>
                  <a:pt x="2359837" y="1014"/>
                </a:lnTo>
                <a:lnTo>
                  <a:pt x="2360835" y="948"/>
                </a:lnTo>
                <a:lnTo>
                  <a:pt x="2361834" y="981"/>
                </a:lnTo>
                <a:lnTo>
                  <a:pt x="2362833" y="933"/>
                </a:lnTo>
                <a:lnTo>
                  <a:pt x="2363832" y="993"/>
                </a:lnTo>
                <a:lnTo>
                  <a:pt x="2364831" y="964"/>
                </a:lnTo>
                <a:lnTo>
                  <a:pt x="2365829" y="1045"/>
                </a:lnTo>
                <a:lnTo>
                  <a:pt x="2366828" y="1037"/>
                </a:lnTo>
                <a:lnTo>
                  <a:pt x="2367827" y="1143"/>
                </a:lnTo>
                <a:lnTo>
                  <a:pt x="2368826" y="1156"/>
                </a:lnTo>
                <a:lnTo>
                  <a:pt x="2369825" y="1295"/>
                </a:lnTo>
                <a:lnTo>
                  <a:pt x="2370824" y="1328"/>
                </a:lnTo>
                <a:lnTo>
                  <a:pt x="2371822" y="1461"/>
                </a:lnTo>
                <a:lnTo>
                  <a:pt x="2372821" y="1514"/>
                </a:lnTo>
                <a:lnTo>
                  <a:pt x="2373820" y="1651"/>
                </a:lnTo>
                <a:lnTo>
                  <a:pt x="2374819" y="1720"/>
                </a:lnTo>
                <a:lnTo>
                  <a:pt x="2375818" y="1853"/>
                </a:lnTo>
                <a:lnTo>
                  <a:pt x="2376817" y="1932"/>
                </a:lnTo>
                <a:lnTo>
                  <a:pt x="2377815" y="2055"/>
                </a:lnTo>
                <a:lnTo>
                  <a:pt x="2378814" y="2142"/>
                </a:lnTo>
                <a:lnTo>
                  <a:pt x="2379813" y="2253"/>
                </a:lnTo>
                <a:lnTo>
                  <a:pt x="2380812" y="2345"/>
                </a:lnTo>
                <a:lnTo>
                  <a:pt x="2381811" y="2440"/>
                </a:lnTo>
                <a:lnTo>
                  <a:pt x="2382810" y="2532"/>
                </a:lnTo>
                <a:lnTo>
                  <a:pt x="2383808" y="2604"/>
                </a:lnTo>
                <a:lnTo>
                  <a:pt x="2384807" y="2692"/>
                </a:lnTo>
                <a:lnTo>
                  <a:pt x="2385806" y="2722"/>
                </a:lnTo>
                <a:lnTo>
                  <a:pt x="2386805" y="2801"/>
                </a:lnTo>
                <a:lnTo>
                  <a:pt x="2387804" y="2818"/>
                </a:lnTo>
                <a:lnTo>
                  <a:pt x="2388803" y="2886"/>
                </a:lnTo>
                <a:lnTo>
                  <a:pt x="2389801" y="2884"/>
                </a:lnTo>
                <a:lnTo>
                  <a:pt x="2390800" y="2940"/>
                </a:lnTo>
                <a:lnTo>
                  <a:pt x="2391799" y="2913"/>
                </a:lnTo>
                <a:lnTo>
                  <a:pt x="2392798" y="2952"/>
                </a:lnTo>
                <a:lnTo>
                  <a:pt x="2393797" y="2900"/>
                </a:lnTo>
                <a:lnTo>
                  <a:pt x="2394796" y="2923"/>
                </a:lnTo>
                <a:lnTo>
                  <a:pt x="2395794" y="2852"/>
                </a:lnTo>
                <a:lnTo>
                  <a:pt x="2396793" y="2860"/>
                </a:lnTo>
                <a:lnTo>
                  <a:pt x="2397792" y="2786"/>
                </a:lnTo>
                <a:lnTo>
                  <a:pt x="2398791" y="2777"/>
                </a:lnTo>
                <a:lnTo>
                  <a:pt x="2399790" y="2713"/>
                </a:lnTo>
                <a:lnTo>
                  <a:pt x="2400789" y="2695"/>
                </a:lnTo>
                <a:lnTo>
                  <a:pt x="2401787" y="2648"/>
                </a:lnTo>
                <a:lnTo>
                  <a:pt x="2402786" y="2625"/>
                </a:lnTo>
                <a:lnTo>
                  <a:pt x="2403785" y="2600"/>
                </a:lnTo>
                <a:lnTo>
                  <a:pt x="2404784" y="2576"/>
                </a:lnTo>
                <a:lnTo>
                  <a:pt x="2405783" y="2576"/>
                </a:lnTo>
                <a:lnTo>
                  <a:pt x="2406782" y="2557"/>
                </a:lnTo>
                <a:lnTo>
                  <a:pt x="2407780" y="2577"/>
                </a:lnTo>
                <a:lnTo>
                  <a:pt x="2408779" y="2565"/>
                </a:lnTo>
                <a:lnTo>
                  <a:pt x="2409778" y="2606"/>
                </a:lnTo>
                <a:lnTo>
                  <a:pt x="2410777" y="2605"/>
                </a:lnTo>
                <a:lnTo>
                  <a:pt x="2411776" y="2660"/>
                </a:lnTo>
                <a:lnTo>
                  <a:pt x="2412775" y="2668"/>
                </a:lnTo>
                <a:lnTo>
                  <a:pt x="2413773" y="2730"/>
                </a:lnTo>
                <a:lnTo>
                  <a:pt x="2414772" y="2749"/>
                </a:lnTo>
                <a:lnTo>
                  <a:pt x="2415771" y="2819"/>
                </a:lnTo>
                <a:lnTo>
                  <a:pt x="2416770" y="2846"/>
                </a:lnTo>
                <a:lnTo>
                  <a:pt x="2417769" y="2913"/>
                </a:lnTo>
                <a:lnTo>
                  <a:pt x="2418768" y="2950"/>
                </a:lnTo>
                <a:lnTo>
                  <a:pt x="2419766" y="3036"/>
                </a:lnTo>
                <a:lnTo>
                  <a:pt x="2420765" y="3082"/>
                </a:lnTo>
                <a:lnTo>
                  <a:pt x="2421764" y="3176"/>
                </a:lnTo>
                <a:lnTo>
                  <a:pt x="2422763" y="3231"/>
                </a:lnTo>
                <a:lnTo>
                  <a:pt x="2423762" y="3328"/>
                </a:lnTo>
                <a:lnTo>
                  <a:pt x="2424761" y="3392"/>
                </a:lnTo>
                <a:lnTo>
                  <a:pt x="2425759" y="3489"/>
                </a:lnTo>
                <a:lnTo>
                  <a:pt x="2426758" y="3559"/>
                </a:lnTo>
                <a:lnTo>
                  <a:pt x="2427757" y="3660"/>
                </a:lnTo>
                <a:lnTo>
                  <a:pt x="2428756" y="3734"/>
                </a:lnTo>
                <a:lnTo>
                  <a:pt x="2429755" y="3834"/>
                </a:lnTo>
                <a:lnTo>
                  <a:pt x="2430754" y="3915"/>
                </a:lnTo>
                <a:lnTo>
                  <a:pt x="2431752" y="4005"/>
                </a:lnTo>
                <a:lnTo>
                  <a:pt x="2432751" y="4087"/>
                </a:lnTo>
                <a:lnTo>
                  <a:pt x="2433750" y="4164"/>
                </a:lnTo>
                <a:lnTo>
                  <a:pt x="2434749" y="4246"/>
                </a:lnTo>
                <a:lnTo>
                  <a:pt x="2435748" y="4308"/>
                </a:lnTo>
                <a:lnTo>
                  <a:pt x="2436747" y="4385"/>
                </a:lnTo>
                <a:lnTo>
                  <a:pt x="2437745" y="4441"/>
                </a:lnTo>
                <a:lnTo>
                  <a:pt x="2438744" y="4515"/>
                </a:lnTo>
                <a:lnTo>
                  <a:pt x="2439743" y="4571"/>
                </a:lnTo>
                <a:lnTo>
                  <a:pt x="2440742" y="4641"/>
                </a:lnTo>
                <a:lnTo>
                  <a:pt x="2441741" y="4693"/>
                </a:lnTo>
                <a:lnTo>
                  <a:pt x="2442740" y="4761"/>
                </a:lnTo>
                <a:lnTo>
                  <a:pt x="2443738" y="4804"/>
                </a:lnTo>
                <a:lnTo>
                  <a:pt x="2444737" y="4867"/>
                </a:lnTo>
                <a:lnTo>
                  <a:pt x="2445736" y="4896"/>
                </a:lnTo>
                <a:lnTo>
                  <a:pt x="2446735" y="4952"/>
                </a:lnTo>
                <a:lnTo>
                  <a:pt x="2447734" y="4963"/>
                </a:lnTo>
                <a:lnTo>
                  <a:pt x="2448733" y="5010"/>
                </a:lnTo>
                <a:lnTo>
                  <a:pt x="2449731" y="4994"/>
                </a:lnTo>
                <a:lnTo>
                  <a:pt x="2450730" y="5030"/>
                </a:lnTo>
                <a:lnTo>
                  <a:pt x="2451729" y="4983"/>
                </a:lnTo>
                <a:lnTo>
                  <a:pt x="2452728" y="5004"/>
                </a:lnTo>
                <a:lnTo>
                  <a:pt x="2453727" y="4935"/>
                </a:lnTo>
                <a:lnTo>
                  <a:pt x="2454726" y="4942"/>
                </a:lnTo>
                <a:lnTo>
                  <a:pt x="2455724" y="4858"/>
                </a:lnTo>
                <a:lnTo>
                  <a:pt x="2456723" y="4848"/>
                </a:lnTo>
                <a:lnTo>
                  <a:pt x="2457722" y="4762"/>
                </a:lnTo>
                <a:lnTo>
                  <a:pt x="2458721" y="4737"/>
                </a:lnTo>
                <a:lnTo>
                  <a:pt x="2459720" y="4658"/>
                </a:lnTo>
                <a:lnTo>
                  <a:pt x="2460719" y="4623"/>
                </a:lnTo>
                <a:lnTo>
                  <a:pt x="2461717" y="4551"/>
                </a:lnTo>
                <a:lnTo>
                  <a:pt x="2462716" y="4509"/>
                </a:lnTo>
                <a:lnTo>
                  <a:pt x="2463715" y="4446"/>
                </a:lnTo>
                <a:lnTo>
                  <a:pt x="2464714" y="4401"/>
                </a:lnTo>
                <a:lnTo>
                  <a:pt x="2465713" y="4360"/>
                </a:lnTo>
                <a:lnTo>
                  <a:pt x="2466712" y="4313"/>
                </a:lnTo>
                <a:lnTo>
                  <a:pt x="2467710" y="4271"/>
                </a:lnTo>
                <a:lnTo>
                  <a:pt x="2468709" y="4225"/>
                </a:lnTo>
                <a:lnTo>
                  <a:pt x="2469708" y="4200"/>
                </a:lnTo>
                <a:lnTo>
                  <a:pt x="2470707" y="4156"/>
                </a:lnTo>
                <a:lnTo>
                  <a:pt x="2471706" y="4145"/>
                </a:lnTo>
                <a:lnTo>
                  <a:pt x="2472705" y="4108"/>
                </a:lnTo>
                <a:lnTo>
                  <a:pt x="2473703" y="4108"/>
                </a:lnTo>
                <a:lnTo>
                  <a:pt x="2474702" y="4079"/>
                </a:lnTo>
                <a:lnTo>
                  <a:pt x="2475701" y="4091"/>
                </a:lnTo>
                <a:lnTo>
                  <a:pt x="2476700" y="4069"/>
                </a:lnTo>
                <a:lnTo>
                  <a:pt x="2477699" y="4110"/>
                </a:lnTo>
                <a:lnTo>
                  <a:pt x="2478698" y="4101"/>
                </a:lnTo>
                <a:lnTo>
                  <a:pt x="2479696" y="4176"/>
                </a:lnTo>
                <a:lnTo>
                  <a:pt x="2480695" y="4182"/>
                </a:lnTo>
                <a:lnTo>
                  <a:pt x="2481694" y="4305"/>
                </a:lnTo>
                <a:lnTo>
                  <a:pt x="2482693" y="4328"/>
                </a:lnTo>
                <a:lnTo>
                  <a:pt x="2483692" y="4461"/>
                </a:lnTo>
                <a:lnTo>
                  <a:pt x="2484691" y="4505"/>
                </a:lnTo>
                <a:lnTo>
                  <a:pt x="2485689" y="4651"/>
                </a:lnTo>
                <a:lnTo>
                  <a:pt x="2486688" y="4713"/>
                </a:lnTo>
                <a:lnTo>
                  <a:pt x="2487687" y="4870"/>
                </a:lnTo>
                <a:lnTo>
                  <a:pt x="2488686" y="4951"/>
                </a:lnTo>
                <a:lnTo>
                  <a:pt x="2489685" y="5120"/>
                </a:lnTo>
                <a:lnTo>
                  <a:pt x="2490684" y="5217"/>
                </a:lnTo>
                <a:lnTo>
                  <a:pt x="2491682" y="5389"/>
                </a:lnTo>
                <a:lnTo>
                  <a:pt x="2492681" y="5498"/>
                </a:lnTo>
                <a:lnTo>
                  <a:pt x="2493680" y="5674"/>
                </a:lnTo>
                <a:lnTo>
                  <a:pt x="2494679" y="5797"/>
                </a:lnTo>
                <a:lnTo>
                  <a:pt x="2495678" y="5968"/>
                </a:lnTo>
                <a:lnTo>
                  <a:pt x="2496677" y="6100"/>
                </a:lnTo>
                <a:lnTo>
                  <a:pt x="2497675" y="6258"/>
                </a:lnTo>
                <a:lnTo>
                  <a:pt x="2498674" y="6396"/>
                </a:lnTo>
                <a:lnTo>
                  <a:pt x="2499673" y="6564"/>
                </a:lnTo>
                <a:lnTo>
                  <a:pt x="2500672" y="6708"/>
                </a:lnTo>
                <a:lnTo>
                  <a:pt x="2501671" y="6859"/>
                </a:lnTo>
                <a:lnTo>
                  <a:pt x="2502670" y="7004"/>
                </a:lnTo>
                <a:lnTo>
                  <a:pt x="2503668" y="7127"/>
                </a:lnTo>
                <a:lnTo>
                  <a:pt x="2504667" y="7267"/>
                </a:lnTo>
                <a:lnTo>
                  <a:pt x="2505666" y="7354"/>
                </a:lnTo>
                <a:lnTo>
                  <a:pt x="2506665" y="7486"/>
                </a:lnTo>
                <a:lnTo>
                  <a:pt x="2507664" y="7537"/>
                </a:lnTo>
                <a:lnTo>
                  <a:pt x="2508663" y="7653"/>
                </a:lnTo>
                <a:lnTo>
                  <a:pt x="2509661" y="7673"/>
                </a:lnTo>
                <a:lnTo>
                  <a:pt x="2510660" y="7772"/>
                </a:lnTo>
                <a:lnTo>
                  <a:pt x="2511659" y="7765"/>
                </a:lnTo>
                <a:lnTo>
                  <a:pt x="2512658" y="7846"/>
                </a:lnTo>
                <a:lnTo>
                  <a:pt x="2513657" y="7823"/>
                </a:lnTo>
                <a:lnTo>
                  <a:pt x="2514656" y="7885"/>
                </a:lnTo>
                <a:lnTo>
                  <a:pt x="2515654" y="7848"/>
                </a:lnTo>
                <a:lnTo>
                  <a:pt x="2516653" y="7892"/>
                </a:lnTo>
                <a:lnTo>
                  <a:pt x="2517652" y="7853"/>
                </a:lnTo>
                <a:lnTo>
                  <a:pt x="2518651" y="7880"/>
                </a:lnTo>
                <a:lnTo>
                  <a:pt x="2519650" y="7865"/>
                </a:lnTo>
                <a:lnTo>
                  <a:pt x="2520648" y="7885"/>
                </a:lnTo>
                <a:lnTo>
                  <a:pt x="2521647" y="7889"/>
                </a:lnTo>
                <a:lnTo>
                  <a:pt x="2522646" y="7907"/>
                </a:lnTo>
                <a:lnTo>
                  <a:pt x="2523645" y="7917"/>
                </a:lnTo>
                <a:lnTo>
                  <a:pt x="2524644" y="7932"/>
                </a:lnTo>
                <a:lnTo>
                  <a:pt x="2525643" y="7957"/>
                </a:lnTo>
                <a:lnTo>
                  <a:pt x="2526641" y="7976"/>
                </a:lnTo>
                <a:lnTo>
                  <a:pt x="2527640" y="8023"/>
                </a:lnTo>
                <a:lnTo>
                  <a:pt x="2528639" y="8047"/>
                </a:lnTo>
                <a:lnTo>
                  <a:pt x="2529638" y="8136"/>
                </a:lnTo>
                <a:lnTo>
                  <a:pt x="2530637" y="8170"/>
                </a:lnTo>
                <a:lnTo>
                  <a:pt x="2531636" y="8271"/>
                </a:lnTo>
                <a:lnTo>
                  <a:pt x="2532634" y="8316"/>
                </a:lnTo>
                <a:lnTo>
                  <a:pt x="2533633" y="8442"/>
                </a:lnTo>
                <a:lnTo>
                  <a:pt x="2534632" y="8503"/>
                </a:lnTo>
                <a:lnTo>
                  <a:pt x="2535631" y="8654"/>
                </a:lnTo>
                <a:lnTo>
                  <a:pt x="2536630" y="8730"/>
                </a:lnTo>
                <a:lnTo>
                  <a:pt x="2537629" y="8910"/>
                </a:lnTo>
                <a:lnTo>
                  <a:pt x="2538627" y="9005"/>
                </a:lnTo>
                <a:lnTo>
                  <a:pt x="2539626" y="9205"/>
                </a:lnTo>
                <a:lnTo>
                  <a:pt x="2540625" y="9320"/>
                </a:lnTo>
                <a:lnTo>
                  <a:pt x="2541624" y="9525"/>
                </a:lnTo>
                <a:lnTo>
                  <a:pt x="2542623" y="9656"/>
                </a:lnTo>
                <a:lnTo>
                  <a:pt x="2543622" y="9857"/>
                </a:lnTo>
                <a:lnTo>
                  <a:pt x="2544620" y="9999"/>
                </a:lnTo>
                <a:lnTo>
                  <a:pt x="2545619" y="10168"/>
                </a:lnTo>
                <a:lnTo>
                  <a:pt x="2546618" y="10321"/>
                </a:lnTo>
                <a:lnTo>
                  <a:pt x="2547617" y="10506"/>
                </a:lnTo>
                <a:lnTo>
                  <a:pt x="2548616" y="10664"/>
                </a:lnTo>
                <a:lnTo>
                  <a:pt x="2549615" y="10842"/>
                </a:lnTo>
                <a:lnTo>
                  <a:pt x="2550613" y="11004"/>
                </a:lnTo>
                <a:lnTo>
                  <a:pt x="2551612" y="11171"/>
                </a:lnTo>
                <a:lnTo>
                  <a:pt x="2552611" y="11333"/>
                </a:lnTo>
                <a:lnTo>
                  <a:pt x="2553610" y="11483"/>
                </a:lnTo>
                <a:lnTo>
                  <a:pt x="2554609" y="11642"/>
                </a:lnTo>
                <a:lnTo>
                  <a:pt x="2555608" y="11771"/>
                </a:lnTo>
                <a:lnTo>
                  <a:pt x="2556606" y="11925"/>
                </a:lnTo>
                <a:lnTo>
                  <a:pt x="2557605" y="12032"/>
                </a:lnTo>
                <a:lnTo>
                  <a:pt x="2558604" y="12178"/>
                </a:lnTo>
                <a:lnTo>
                  <a:pt x="2559603" y="12263"/>
                </a:lnTo>
                <a:lnTo>
                  <a:pt x="2560602" y="12398"/>
                </a:lnTo>
                <a:lnTo>
                  <a:pt x="2561601" y="12477"/>
                </a:lnTo>
                <a:lnTo>
                  <a:pt x="2562599" y="12598"/>
                </a:lnTo>
                <a:lnTo>
                  <a:pt x="2563598" y="12613"/>
                </a:lnTo>
                <a:lnTo>
                  <a:pt x="2564597" y="12714"/>
                </a:lnTo>
                <a:lnTo>
                  <a:pt x="2565596" y="12698"/>
                </a:lnTo>
                <a:lnTo>
                  <a:pt x="2566595" y="12780"/>
                </a:lnTo>
                <a:lnTo>
                  <a:pt x="2567594" y="12755"/>
                </a:lnTo>
                <a:lnTo>
                  <a:pt x="2568592" y="12817"/>
                </a:lnTo>
                <a:lnTo>
                  <a:pt x="2569591" y="12798"/>
                </a:lnTo>
                <a:lnTo>
                  <a:pt x="2570590" y="12845"/>
                </a:lnTo>
                <a:lnTo>
                  <a:pt x="2571589" y="12838"/>
                </a:lnTo>
                <a:lnTo>
                  <a:pt x="2572588" y="12874"/>
                </a:lnTo>
                <a:lnTo>
                  <a:pt x="2573587" y="12884"/>
                </a:lnTo>
                <a:lnTo>
                  <a:pt x="2574585" y="12916"/>
                </a:lnTo>
                <a:lnTo>
                  <a:pt x="2575584" y="12943"/>
                </a:lnTo>
                <a:lnTo>
                  <a:pt x="2576583" y="12976"/>
                </a:lnTo>
                <a:lnTo>
                  <a:pt x="2577582" y="13014"/>
                </a:lnTo>
                <a:lnTo>
                  <a:pt x="2578581" y="13048"/>
                </a:lnTo>
                <a:lnTo>
                  <a:pt x="2579580" y="13115"/>
                </a:lnTo>
                <a:lnTo>
                  <a:pt x="2580578" y="13157"/>
                </a:lnTo>
                <a:lnTo>
                  <a:pt x="2581577" y="13232"/>
                </a:lnTo>
                <a:lnTo>
                  <a:pt x="2582576" y="13280"/>
                </a:lnTo>
                <a:lnTo>
                  <a:pt x="2583575" y="13354"/>
                </a:lnTo>
                <a:lnTo>
                  <a:pt x="2584574" y="13407"/>
                </a:lnTo>
                <a:lnTo>
                  <a:pt x="2585573" y="13473"/>
                </a:lnTo>
                <a:lnTo>
                  <a:pt x="2586571" y="13528"/>
                </a:lnTo>
                <a:lnTo>
                  <a:pt x="2587570" y="13591"/>
                </a:lnTo>
                <a:lnTo>
                  <a:pt x="2588569" y="13647"/>
                </a:lnTo>
                <a:lnTo>
                  <a:pt x="2589568" y="13709"/>
                </a:lnTo>
                <a:lnTo>
                  <a:pt x="2590567" y="13767"/>
                </a:lnTo>
                <a:lnTo>
                  <a:pt x="2591566" y="13824"/>
                </a:lnTo>
                <a:lnTo>
                  <a:pt x="2592564" y="13880"/>
                </a:lnTo>
                <a:lnTo>
                  <a:pt x="2593563" y="13930"/>
                </a:lnTo>
                <a:lnTo>
                  <a:pt x="2594562" y="13987"/>
                </a:lnTo>
                <a:lnTo>
                  <a:pt x="2595561" y="14041"/>
                </a:lnTo>
                <a:lnTo>
                  <a:pt x="2596560" y="14095"/>
                </a:lnTo>
                <a:lnTo>
                  <a:pt x="2597559" y="14161"/>
                </a:lnTo>
                <a:lnTo>
                  <a:pt x="2598557" y="14218"/>
                </a:lnTo>
                <a:lnTo>
                  <a:pt x="2599556" y="14306"/>
                </a:lnTo>
                <a:lnTo>
                  <a:pt x="2600555" y="14367"/>
                </a:lnTo>
                <a:lnTo>
                  <a:pt x="2601554" y="14471"/>
                </a:lnTo>
                <a:lnTo>
                  <a:pt x="2602553" y="14541"/>
                </a:lnTo>
                <a:lnTo>
                  <a:pt x="2603552" y="14665"/>
                </a:lnTo>
                <a:lnTo>
                  <a:pt x="2604550" y="14745"/>
                </a:lnTo>
                <a:lnTo>
                  <a:pt x="2605549" y="14887"/>
                </a:lnTo>
                <a:lnTo>
                  <a:pt x="2606548" y="14976"/>
                </a:lnTo>
                <a:lnTo>
                  <a:pt x="2607547" y="15137"/>
                </a:lnTo>
                <a:lnTo>
                  <a:pt x="2608546" y="15240"/>
                </a:lnTo>
                <a:lnTo>
                  <a:pt x="2609545" y="15406"/>
                </a:lnTo>
                <a:lnTo>
                  <a:pt x="2610543" y="15525"/>
                </a:lnTo>
                <a:lnTo>
                  <a:pt x="2611542" y="15715"/>
                </a:lnTo>
                <a:lnTo>
                  <a:pt x="2612541" y="15845"/>
                </a:lnTo>
                <a:lnTo>
                  <a:pt x="2613540" y="16037"/>
                </a:lnTo>
                <a:lnTo>
                  <a:pt x="2614539" y="16179"/>
                </a:lnTo>
                <a:lnTo>
                  <a:pt x="2615538" y="16365"/>
                </a:lnTo>
                <a:lnTo>
                  <a:pt x="2616536" y="16516"/>
                </a:lnTo>
                <a:lnTo>
                  <a:pt x="2617535" y="16702"/>
                </a:lnTo>
                <a:lnTo>
                  <a:pt x="2618534" y="16858"/>
                </a:lnTo>
                <a:lnTo>
                  <a:pt x="2619533" y="17039"/>
                </a:lnTo>
                <a:lnTo>
                  <a:pt x="2620532" y="17200"/>
                </a:lnTo>
                <a:lnTo>
                  <a:pt x="2621531" y="17364"/>
                </a:lnTo>
                <a:lnTo>
                  <a:pt x="2622529" y="17524"/>
                </a:lnTo>
                <a:lnTo>
                  <a:pt x="2623528" y="17661"/>
                </a:lnTo>
                <a:lnTo>
                  <a:pt x="2624527" y="17818"/>
                </a:lnTo>
                <a:lnTo>
                  <a:pt x="2625526" y="17935"/>
                </a:lnTo>
                <a:lnTo>
                  <a:pt x="2626525" y="18082"/>
                </a:lnTo>
                <a:lnTo>
                  <a:pt x="2627524" y="18158"/>
                </a:lnTo>
                <a:lnTo>
                  <a:pt x="2628522" y="18293"/>
                </a:lnTo>
                <a:lnTo>
                  <a:pt x="2629521" y="18344"/>
                </a:lnTo>
                <a:lnTo>
                  <a:pt x="2630520" y="18463"/>
                </a:lnTo>
                <a:lnTo>
                  <a:pt x="2631519" y="18485"/>
                </a:lnTo>
                <a:lnTo>
                  <a:pt x="2632518" y="18585"/>
                </a:lnTo>
                <a:lnTo>
                  <a:pt x="2633517" y="18584"/>
                </a:lnTo>
                <a:lnTo>
                  <a:pt x="2634515" y="18667"/>
                </a:lnTo>
                <a:lnTo>
                  <a:pt x="2635514" y="18651"/>
                </a:lnTo>
                <a:lnTo>
                  <a:pt x="2636513" y="18716"/>
                </a:lnTo>
                <a:lnTo>
                  <a:pt x="2637512" y="18702"/>
                </a:lnTo>
                <a:lnTo>
                  <a:pt x="2638511" y="18753"/>
                </a:lnTo>
                <a:lnTo>
                  <a:pt x="2639510" y="18749"/>
                </a:lnTo>
                <a:lnTo>
                  <a:pt x="2640508" y="18790"/>
                </a:lnTo>
                <a:lnTo>
                  <a:pt x="2641507" y="18810"/>
                </a:lnTo>
                <a:lnTo>
                  <a:pt x="2642506" y="18844"/>
                </a:lnTo>
                <a:lnTo>
                  <a:pt x="2643505" y="18858"/>
                </a:lnTo>
                <a:lnTo>
                  <a:pt x="2644504" y="18888"/>
                </a:lnTo>
                <a:lnTo>
                  <a:pt x="2645503" y="18906"/>
                </a:lnTo>
                <a:lnTo>
                  <a:pt x="2646501" y="18934"/>
                </a:lnTo>
                <a:lnTo>
                  <a:pt x="2647500" y="18967"/>
                </a:lnTo>
                <a:lnTo>
                  <a:pt x="2648499" y="18998"/>
                </a:lnTo>
                <a:lnTo>
                  <a:pt x="2649498" y="19050"/>
                </a:lnTo>
                <a:lnTo>
                  <a:pt x="2650497" y="19085"/>
                </a:lnTo>
                <a:lnTo>
                  <a:pt x="2651496" y="19151"/>
                </a:lnTo>
                <a:lnTo>
                  <a:pt x="2652494" y="19192"/>
                </a:lnTo>
                <a:lnTo>
                  <a:pt x="2653493" y="19274"/>
                </a:lnTo>
                <a:lnTo>
                  <a:pt x="2654492" y="19321"/>
                </a:lnTo>
                <a:lnTo>
                  <a:pt x="2655491" y="19420"/>
                </a:lnTo>
                <a:lnTo>
                  <a:pt x="2656490" y="19477"/>
                </a:lnTo>
                <a:lnTo>
                  <a:pt x="2657489" y="19577"/>
                </a:lnTo>
                <a:lnTo>
                  <a:pt x="2658487" y="19646"/>
                </a:lnTo>
                <a:lnTo>
                  <a:pt x="2659486" y="19789"/>
                </a:lnTo>
                <a:lnTo>
                  <a:pt x="2660485" y="19872"/>
                </a:lnTo>
                <a:lnTo>
                  <a:pt x="2661484" y="20027"/>
                </a:lnTo>
                <a:lnTo>
                  <a:pt x="2662483" y="20122"/>
                </a:lnTo>
                <a:lnTo>
                  <a:pt x="2663482" y="20278"/>
                </a:lnTo>
                <a:lnTo>
                  <a:pt x="2664480" y="20383"/>
                </a:lnTo>
                <a:lnTo>
                  <a:pt x="2665479" y="20529"/>
                </a:lnTo>
                <a:lnTo>
                  <a:pt x="2666478" y="20642"/>
                </a:lnTo>
                <a:lnTo>
                  <a:pt x="2667477" y="20782"/>
                </a:lnTo>
                <a:lnTo>
                  <a:pt x="2668476" y="20901"/>
                </a:lnTo>
                <a:lnTo>
                  <a:pt x="2669474" y="21038"/>
                </a:lnTo>
                <a:lnTo>
                  <a:pt x="2670473" y="21161"/>
                </a:lnTo>
                <a:lnTo>
                  <a:pt x="2671472" y="21297"/>
                </a:lnTo>
                <a:lnTo>
                  <a:pt x="2672471" y="21422"/>
                </a:lnTo>
                <a:lnTo>
                  <a:pt x="2673470" y="21585"/>
                </a:lnTo>
                <a:lnTo>
                  <a:pt x="2674469" y="21713"/>
                </a:lnTo>
                <a:lnTo>
                  <a:pt x="2675467" y="21861"/>
                </a:lnTo>
                <a:lnTo>
                  <a:pt x="2676466" y="21993"/>
                </a:lnTo>
                <a:lnTo>
                  <a:pt x="2677465" y="22161"/>
                </a:lnTo>
                <a:lnTo>
                  <a:pt x="2678464" y="22300"/>
                </a:lnTo>
                <a:lnTo>
                  <a:pt x="2679463" y="22485"/>
                </a:lnTo>
                <a:lnTo>
                  <a:pt x="2680462" y="22631"/>
                </a:lnTo>
                <a:lnTo>
                  <a:pt x="2681460" y="22822"/>
                </a:lnTo>
                <a:lnTo>
                  <a:pt x="2682459" y="22975"/>
                </a:lnTo>
                <a:lnTo>
                  <a:pt x="2683458" y="23155"/>
                </a:lnTo>
                <a:lnTo>
                  <a:pt x="2684457" y="23314"/>
                </a:lnTo>
                <a:lnTo>
                  <a:pt x="2685456" y="23472"/>
                </a:lnTo>
                <a:lnTo>
                  <a:pt x="2686455" y="23631"/>
                </a:lnTo>
                <a:lnTo>
                  <a:pt x="2687453" y="23766"/>
                </a:lnTo>
                <a:lnTo>
                  <a:pt x="2688452" y="23921"/>
                </a:lnTo>
                <a:lnTo>
                  <a:pt x="2689451" y="24018"/>
                </a:lnTo>
                <a:lnTo>
                  <a:pt x="2690450" y="24165"/>
                </a:lnTo>
                <a:lnTo>
                  <a:pt x="2691449" y="24256"/>
                </a:lnTo>
                <a:lnTo>
                  <a:pt x="2692448" y="24395"/>
                </a:lnTo>
                <a:lnTo>
                  <a:pt x="2693446" y="24472"/>
                </a:lnTo>
                <a:lnTo>
                  <a:pt x="2694445" y="24596"/>
                </a:lnTo>
                <a:lnTo>
                  <a:pt x="2695444" y="24664"/>
                </a:lnTo>
                <a:lnTo>
                  <a:pt x="2696443" y="24780"/>
                </a:lnTo>
                <a:lnTo>
                  <a:pt x="2697442" y="24852"/>
                </a:lnTo>
                <a:lnTo>
                  <a:pt x="2698441" y="24959"/>
                </a:lnTo>
                <a:lnTo>
                  <a:pt x="2699439" y="25039"/>
                </a:lnTo>
                <a:lnTo>
                  <a:pt x="2700438" y="25142"/>
                </a:lnTo>
                <a:lnTo>
                  <a:pt x="2701437" y="25222"/>
                </a:lnTo>
                <a:lnTo>
                  <a:pt x="2702436" y="25318"/>
                </a:lnTo>
                <a:lnTo>
                  <a:pt x="2703435" y="25389"/>
                </a:lnTo>
                <a:lnTo>
                  <a:pt x="2704434" y="25482"/>
                </a:lnTo>
                <a:lnTo>
                  <a:pt x="2705432" y="25527"/>
                </a:lnTo>
                <a:lnTo>
                  <a:pt x="2706431" y="25614"/>
                </a:lnTo>
                <a:lnTo>
                  <a:pt x="2707430" y="25660"/>
                </a:lnTo>
                <a:lnTo>
                  <a:pt x="2708429" y="25738"/>
                </a:lnTo>
                <a:lnTo>
                  <a:pt x="2709428" y="25778"/>
                </a:lnTo>
                <a:lnTo>
                  <a:pt x="2710427" y="25851"/>
                </a:lnTo>
                <a:lnTo>
                  <a:pt x="2711425" y="25883"/>
                </a:lnTo>
                <a:lnTo>
                  <a:pt x="2712424" y="25949"/>
                </a:lnTo>
                <a:lnTo>
                  <a:pt x="2713423" y="25977"/>
                </a:lnTo>
                <a:lnTo>
                  <a:pt x="2714422" y="26034"/>
                </a:lnTo>
                <a:lnTo>
                  <a:pt x="2715421" y="26067"/>
                </a:lnTo>
                <a:lnTo>
                  <a:pt x="2716420" y="26119"/>
                </a:lnTo>
                <a:lnTo>
                  <a:pt x="2717418" y="26170"/>
                </a:lnTo>
                <a:lnTo>
                  <a:pt x="2718417" y="26222"/>
                </a:lnTo>
                <a:lnTo>
                  <a:pt x="2719416" y="26297"/>
                </a:lnTo>
                <a:lnTo>
                  <a:pt x="2720415" y="26353"/>
                </a:lnTo>
                <a:lnTo>
                  <a:pt x="2721414" y="26460"/>
                </a:lnTo>
                <a:lnTo>
                  <a:pt x="2722413" y="26524"/>
                </a:lnTo>
                <a:lnTo>
                  <a:pt x="2723411" y="26632"/>
                </a:lnTo>
                <a:lnTo>
                  <a:pt x="2724410" y="26703"/>
                </a:lnTo>
                <a:lnTo>
                  <a:pt x="2725409" y="26808"/>
                </a:lnTo>
                <a:lnTo>
                  <a:pt x="2726408" y="26884"/>
                </a:lnTo>
                <a:lnTo>
                  <a:pt x="2727407" y="26991"/>
                </a:lnTo>
                <a:lnTo>
                  <a:pt x="2728406" y="27074"/>
                </a:lnTo>
                <a:lnTo>
                  <a:pt x="2729404" y="27182"/>
                </a:lnTo>
                <a:lnTo>
                  <a:pt x="2730403" y="27267"/>
                </a:lnTo>
                <a:lnTo>
                  <a:pt x="2731402" y="27376"/>
                </a:lnTo>
                <a:lnTo>
                  <a:pt x="2732401" y="27466"/>
                </a:lnTo>
                <a:lnTo>
                  <a:pt x="2733400" y="27577"/>
                </a:lnTo>
                <a:lnTo>
                  <a:pt x="2734399" y="27673"/>
                </a:lnTo>
                <a:lnTo>
                  <a:pt x="2735397" y="27798"/>
                </a:lnTo>
                <a:lnTo>
                  <a:pt x="2736396" y="27900"/>
                </a:lnTo>
                <a:lnTo>
                  <a:pt x="2737395" y="28057"/>
                </a:lnTo>
                <a:lnTo>
                  <a:pt x="2738394" y="28169"/>
                </a:lnTo>
                <a:lnTo>
                  <a:pt x="2739393" y="28361"/>
                </a:lnTo>
                <a:lnTo>
                  <a:pt x="2740392" y="28488"/>
                </a:lnTo>
                <a:lnTo>
                  <a:pt x="2741390" y="28702"/>
                </a:lnTo>
                <a:lnTo>
                  <a:pt x="2742389" y="28843"/>
                </a:lnTo>
                <a:lnTo>
                  <a:pt x="2743388" y="29069"/>
                </a:lnTo>
                <a:lnTo>
                  <a:pt x="2744387" y="29226"/>
                </a:lnTo>
                <a:lnTo>
                  <a:pt x="2745386" y="29445"/>
                </a:lnTo>
                <a:lnTo>
                  <a:pt x="2746385" y="29614"/>
                </a:lnTo>
                <a:lnTo>
                  <a:pt x="2747383" y="29825"/>
                </a:lnTo>
                <a:lnTo>
                  <a:pt x="2748382" y="30002"/>
                </a:lnTo>
                <a:lnTo>
                  <a:pt x="2749381" y="30200"/>
                </a:lnTo>
                <a:lnTo>
                  <a:pt x="2750380" y="30381"/>
                </a:lnTo>
                <a:lnTo>
                  <a:pt x="2751379" y="30562"/>
                </a:lnTo>
                <a:lnTo>
                  <a:pt x="2752378" y="30744"/>
                </a:lnTo>
                <a:lnTo>
                  <a:pt x="2753376" y="30930"/>
                </a:lnTo>
                <a:lnTo>
                  <a:pt x="2754375" y="31107"/>
                </a:lnTo>
                <a:lnTo>
                  <a:pt x="2755374" y="31258"/>
                </a:lnTo>
                <a:lnTo>
                  <a:pt x="2756373" y="31430"/>
                </a:lnTo>
                <a:lnTo>
                  <a:pt x="2757372" y="31580"/>
                </a:lnTo>
                <a:lnTo>
                  <a:pt x="2758371" y="31749"/>
                </a:lnTo>
                <a:lnTo>
                  <a:pt x="2759369" y="31902"/>
                </a:lnTo>
                <a:lnTo>
                  <a:pt x="2760368" y="32069"/>
                </a:lnTo>
                <a:lnTo>
                  <a:pt x="2761367" y="32221"/>
                </a:lnTo>
                <a:lnTo>
                  <a:pt x="2762366" y="32383"/>
                </a:lnTo>
                <a:lnTo>
                  <a:pt x="2763365" y="32525"/>
                </a:lnTo>
                <a:lnTo>
                  <a:pt x="2764364" y="32683"/>
                </a:lnTo>
                <a:lnTo>
                  <a:pt x="2765362" y="32805"/>
                </a:lnTo>
                <a:lnTo>
                  <a:pt x="2766361" y="32958"/>
                </a:lnTo>
                <a:lnTo>
                  <a:pt x="2767360" y="33064"/>
                </a:lnTo>
                <a:lnTo>
                  <a:pt x="2768359" y="33209"/>
                </a:lnTo>
                <a:lnTo>
                  <a:pt x="2769358" y="33272"/>
                </a:lnTo>
                <a:lnTo>
                  <a:pt x="2770357" y="33405"/>
                </a:lnTo>
                <a:lnTo>
                  <a:pt x="2771355" y="33474"/>
                </a:lnTo>
                <a:lnTo>
                  <a:pt x="2772354" y="33596"/>
                </a:lnTo>
                <a:lnTo>
                  <a:pt x="2773353" y="33646"/>
                </a:lnTo>
                <a:lnTo>
                  <a:pt x="2774352" y="33754"/>
                </a:lnTo>
                <a:lnTo>
                  <a:pt x="2775351" y="33792"/>
                </a:lnTo>
                <a:lnTo>
                  <a:pt x="2776350" y="33886"/>
                </a:lnTo>
                <a:lnTo>
                  <a:pt x="2777348" y="33925"/>
                </a:lnTo>
                <a:lnTo>
                  <a:pt x="2778347" y="34011"/>
                </a:lnTo>
                <a:lnTo>
                  <a:pt x="2779346" y="34054"/>
                </a:lnTo>
                <a:lnTo>
                  <a:pt x="2780345" y="34132"/>
                </a:lnTo>
                <a:lnTo>
                  <a:pt x="2781344" y="34177"/>
                </a:lnTo>
                <a:lnTo>
                  <a:pt x="2782343" y="34248"/>
                </a:lnTo>
                <a:lnTo>
                  <a:pt x="2783341" y="34288"/>
                </a:lnTo>
                <a:lnTo>
                  <a:pt x="2784340" y="34353"/>
                </a:lnTo>
                <a:lnTo>
                  <a:pt x="2785339" y="34382"/>
                </a:lnTo>
                <a:lnTo>
                  <a:pt x="2786338" y="34445"/>
                </a:lnTo>
                <a:lnTo>
                  <a:pt x="2787337" y="34495"/>
                </a:lnTo>
                <a:lnTo>
                  <a:pt x="2788336" y="34557"/>
                </a:lnTo>
                <a:lnTo>
                  <a:pt x="2789334" y="34619"/>
                </a:lnTo>
                <a:lnTo>
                  <a:pt x="2790333" y="34679"/>
                </a:lnTo>
                <a:lnTo>
                  <a:pt x="2791332" y="34752"/>
                </a:lnTo>
                <a:lnTo>
                  <a:pt x="2792331" y="34815"/>
                </a:lnTo>
                <a:lnTo>
                  <a:pt x="2793330" y="34895"/>
                </a:lnTo>
                <a:lnTo>
                  <a:pt x="2794329" y="34961"/>
                </a:lnTo>
                <a:lnTo>
                  <a:pt x="2795327" y="35048"/>
                </a:lnTo>
                <a:lnTo>
                  <a:pt x="2796326" y="35118"/>
                </a:lnTo>
                <a:lnTo>
                  <a:pt x="2797325" y="35207"/>
                </a:lnTo>
                <a:lnTo>
                  <a:pt x="2798324" y="35281"/>
                </a:lnTo>
                <a:lnTo>
                  <a:pt x="2799323" y="35375"/>
                </a:lnTo>
                <a:lnTo>
                  <a:pt x="2800322" y="35452"/>
                </a:lnTo>
                <a:lnTo>
                  <a:pt x="2801320" y="35550"/>
                </a:lnTo>
                <a:lnTo>
                  <a:pt x="2802319" y="35631"/>
                </a:lnTo>
                <a:lnTo>
                  <a:pt x="2803318" y="35722"/>
                </a:lnTo>
                <a:lnTo>
                  <a:pt x="2804317" y="35806"/>
                </a:lnTo>
                <a:lnTo>
                  <a:pt x="2805316" y="35893"/>
                </a:lnTo>
                <a:lnTo>
                  <a:pt x="2806315" y="35977"/>
                </a:lnTo>
                <a:lnTo>
                  <a:pt x="2807313" y="36075"/>
                </a:lnTo>
                <a:lnTo>
                  <a:pt x="2808312" y="36162"/>
                </a:lnTo>
                <a:lnTo>
                  <a:pt x="2809311" y="36274"/>
                </a:lnTo>
                <a:lnTo>
                  <a:pt x="2810310" y="36365"/>
                </a:lnTo>
                <a:lnTo>
                  <a:pt x="2811309" y="36485"/>
                </a:lnTo>
                <a:lnTo>
                  <a:pt x="2812308" y="36582"/>
                </a:lnTo>
                <a:lnTo>
                  <a:pt x="2813306" y="36706"/>
                </a:lnTo>
                <a:lnTo>
                  <a:pt x="2814305" y="36806"/>
                </a:lnTo>
                <a:lnTo>
                  <a:pt x="2815304" y="36933"/>
                </a:lnTo>
                <a:lnTo>
                  <a:pt x="2816303" y="37039"/>
                </a:lnTo>
                <a:lnTo>
                  <a:pt x="2817302" y="37180"/>
                </a:lnTo>
                <a:lnTo>
                  <a:pt x="2818300" y="37293"/>
                </a:lnTo>
                <a:lnTo>
                  <a:pt x="2819299" y="37447"/>
                </a:lnTo>
                <a:lnTo>
                  <a:pt x="2820298" y="37568"/>
                </a:lnTo>
                <a:lnTo>
                  <a:pt x="2821297" y="37725"/>
                </a:lnTo>
                <a:lnTo>
                  <a:pt x="2822296" y="37850"/>
                </a:lnTo>
                <a:lnTo>
                  <a:pt x="2823295" y="38002"/>
                </a:lnTo>
                <a:lnTo>
                  <a:pt x="2824293" y="38133"/>
                </a:lnTo>
                <a:lnTo>
                  <a:pt x="2825292" y="38279"/>
                </a:lnTo>
                <a:lnTo>
                  <a:pt x="2826291" y="38412"/>
                </a:lnTo>
                <a:lnTo>
                  <a:pt x="2827290" y="38557"/>
                </a:lnTo>
                <a:lnTo>
                  <a:pt x="2828289" y="38692"/>
                </a:lnTo>
                <a:lnTo>
                  <a:pt x="2829288" y="38835"/>
                </a:lnTo>
                <a:lnTo>
                  <a:pt x="2830286" y="38972"/>
                </a:lnTo>
                <a:lnTo>
                  <a:pt x="2831285" y="39108"/>
                </a:lnTo>
                <a:lnTo>
                  <a:pt x="2832284" y="39244"/>
                </a:lnTo>
                <a:lnTo>
                  <a:pt x="2833283" y="39366"/>
                </a:lnTo>
                <a:lnTo>
                  <a:pt x="2834282" y="39499"/>
                </a:lnTo>
                <a:lnTo>
                  <a:pt x="2835281" y="39611"/>
                </a:lnTo>
                <a:lnTo>
                  <a:pt x="2836279" y="39739"/>
                </a:lnTo>
                <a:lnTo>
                  <a:pt x="2837278" y="39845"/>
                </a:lnTo>
                <a:lnTo>
                  <a:pt x="2838277" y="39971"/>
                </a:lnTo>
                <a:lnTo>
                  <a:pt x="2839276" y="40077"/>
                </a:lnTo>
                <a:lnTo>
                  <a:pt x="2840275" y="40199"/>
                </a:lnTo>
                <a:lnTo>
                  <a:pt x="2841274" y="40306"/>
                </a:lnTo>
                <a:lnTo>
                  <a:pt x="2842272" y="40425"/>
                </a:lnTo>
                <a:lnTo>
                  <a:pt x="2843271" y="40536"/>
                </a:lnTo>
                <a:lnTo>
                  <a:pt x="2844270" y="40652"/>
                </a:lnTo>
                <a:lnTo>
                  <a:pt x="2845269" y="40762"/>
                </a:lnTo>
                <a:lnTo>
                  <a:pt x="2846268" y="40878"/>
                </a:lnTo>
                <a:lnTo>
                  <a:pt x="2847267" y="40999"/>
                </a:lnTo>
                <a:lnTo>
                  <a:pt x="2848265" y="41115"/>
                </a:lnTo>
                <a:lnTo>
                  <a:pt x="2849264" y="41266"/>
                </a:lnTo>
                <a:lnTo>
                  <a:pt x="2850263" y="41385"/>
                </a:lnTo>
                <a:lnTo>
                  <a:pt x="2851262" y="41532"/>
                </a:lnTo>
                <a:lnTo>
                  <a:pt x="2852261" y="41657"/>
                </a:lnTo>
                <a:lnTo>
                  <a:pt x="2853260" y="41814"/>
                </a:lnTo>
                <a:lnTo>
                  <a:pt x="2854258" y="41944"/>
                </a:lnTo>
                <a:lnTo>
                  <a:pt x="2855257" y="42110"/>
                </a:lnTo>
                <a:lnTo>
                  <a:pt x="2856256" y="42246"/>
                </a:lnTo>
                <a:lnTo>
                  <a:pt x="2857255" y="42423"/>
                </a:lnTo>
                <a:lnTo>
                  <a:pt x="2858254" y="42568"/>
                </a:lnTo>
                <a:lnTo>
                  <a:pt x="2859253" y="42751"/>
                </a:lnTo>
                <a:lnTo>
                  <a:pt x="2860251" y="42903"/>
                </a:lnTo>
                <a:lnTo>
                  <a:pt x="2861250" y="43084"/>
                </a:lnTo>
                <a:lnTo>
                  <a:pt x="2862249" y="43242"/>
                </a:lnTo>
                <a:lnTo>
                  <a:pt x="2863248" y="43416"/>
                </a:lnTo>
                <a:lnTo>
                  <a:pt x="2864247" y="43576"/>
                </a:lnTo>
                <a:lnTo>
                  <a:pt x="2865246" y="43733"/>
                </a:lnTo>
                <a:lnTo>
                  <a:pt x="2866244" y="43891"/>
                </a:lnTo>
                <a:lnTo>
                  <a:pt x="2867243" y="44037"/>
                </a:lnTo>
                <a:lnTo>
                  <a:pt x="2868242" y="44193"/>
                </a:lnTo>
                <a:lnTo>
                  <a:pt x="2869241" y="44327"/>
                </a:lnTo>
                <a:lnTo>
                  <a:pt x="2870240" y="44483"/>
                </a:lnTo>
                <a:lnTo>
                  <a:pt x="2871239" y="44600"/>
                </a:lnTo>
                <a:lnTo>
                  <a:pt x="2872237" y="44745"/>
                </a:lnTo>
                <a:lnTo>
                  <a:pt x="2873236" y="44841"/>
                </a:lnTo>
                <a:lnTo>
                  <a:pt x="2874235" y="44979"/>
                </a:lnTo>
                <a:lnTo>
                  <a:pt x="2875234" y="45057"/>
                </a:lnTo>
                <a:lnTo>
                  <a:pt x="2876233" y="45181"/>
                </a:lnTo>
                <a:lnTo>
                  <a:pt x="2877232" y="45263"/>
                </a:lnTo>
                <a:lnTo>
                  <a:pt x="2878230" y="45380"/>
                </a:lnTo>
                <a:lnTo>
                  <a:pt x="2879229" y="45471"/>
                </a:lnTo>
                <a:lnTo>
                  <a:pt x="2880228" y="45583"/>
                </a:lnTo>
                <a:lnTo>
                  <a:pt x="2881227" y="45671"/>
                </a:lnTo>
                <a:lnTo>
                  <a:pt x="2882226" y="45780"/>
                </a:lnTo>
                <a:lnTo>
                  <a:pt x="2883225" y="45883"/>
                </a:lnTo>
                <a:lnTo>
                  <a:pt x="2884223" y="45991"/>
                </a:lnTo>
                <a:lnTo>
                  <a:pt x="2885222" y="46099"/>
                </a:lnTo>
                <a:lnTo>
                  <a:pt x="2886221" y="46207"/>
                </a:lnTo>
                <a:lnTo>
                  <a:pt x="2887220" y="46319"/>
                </a:lnTo>
                <a:lnTo>
                  <a:pt x="2888219" y="46428"/>
                </a:lnTo>
                <a:lnTo>
                  <a:pt x="2889218" y="46541"/>
                </a:lnTo>
                <a:lnTo>
                  <a:pt x="2890216" y="46651"/>
                </a:lnTo>
                <a:lnTo>
                  <a:pt x="2891215" y="46761"/>
                </a:lnTo>
                <a:lnTo>
                  <a:pt x="2892214" y="46871"/>
                </a:lnTo>
                <a:lnTo>
                  <a:pt x="2893213" y="46974"/>
                </a:lnTo>
                <a:lnTo>
                  <a:pt x="2894212" y="47082"/>
                </a:lnTo>
                <a:lnTo>
                  <a:pt x="2895211" y="47188"/>
                </a:lnTo>
                <a:lnTo>
                  <a:pt x="2896209" y="47297"/>
                </a:lnTo>
                <a:lnTo>
                  <a:pt x="2897208" y="47416"/>
                </a:lnTo>
                <a:lnTo>
                  <a:pt x="2898207" y="47527"/>
                </a:lnTo>
                <a:lnTo>
                  <a:pt x="2899206" y="47667"/>
                </a:lnTo>
                <a:lnTo>
                  <a:pt x="2900205" y="47783"/>
                </a:lnTo>
                <a:lnTo>
                  <a:pt x="2901204" y="47934"/>
                </a:lnTo>
                <a:lnTo>
                  <a:pt x="2902202" y="48053"/>
                </a:lnTo>
                <a:lnTo>
                  <a:pt x="2903201" y="48205"/>
                </a:lnTo>
                <a:lnTo>
                  <a:pt x="2904200" y="48332"/>
                </a:lnTo>
                <a:lnTo>
                  <a:pt x="2905199" y="48477"/>
                </a:lnTo>
                <a:lnTo>
                  <a:pt x="2906198" y="48608"/>
                </a:lnTo>
                <a:lnTo>
                  <a:pt x="2907197" y="48746"/>
                </a:lnTo>
                <a:lnTo>
                  <a:pt x="2908195" y="48878"/>
                </a:lnTo>
                <a:lnTo>
                  <a:pt x="2909194" y="49009"/>
                </a:lnTo>
                <a:lnTo>
                  <a:pt x="2910193" y="49139"/>
                </a:lnTo>
                <a:lnTo>
                  <a:pt x="2911192" y="49256"/>
                </a:lnTo>
                <a:lnTo>
                  <a:pt x="2912191" y="49385"/>
                </a:lnTo>
                <a:lnTo>
                  <a:pt x="2913190" y="49489"/>
                </a:lnTo>
                <a:lnTo>
                  <a:pt x="2914188" y="49614"/>
                </a:lnTo>
                <a:lnTo>
                  <a:pt x="2915187" y="49710"/>
                </a:lnTo>
                <a:lnTo>
                  <a:pt x="2916186" y="49832"/>
                </a:lnTo>
                <a:lnTo>
                  <a:pt x="2917185" y="49942"/>
                </a:lnTo>
                <a:lnTo>
                  <a:pt x="2918184" y="50061"/>
                </a:lnTo>
                <a:lnTo>
                  <a:pt x="2919183" y="50180"/>
                </a:lnTo>
                <a:lnTo>
                  <a:pt x="2920181" y="50301"/>
                </a:lnTo>
                <a:lnTo>
                  <a:pt x="2921180" y="50424"/>
                </a:lnTo>
                <a:lnTo>
                  <a:pt x="2922179" y="50544"/>
                </a:lnTo>
                <a:lnTo>
                  <a:pt x="2923178" y="50662"/>
                </a:lnTo>
                <a:lnTo>
                  <a:pt x="2924177" y="50783"/>
                </a:lnTo>
                <a:lnTo>
                  <a:pt x="2925176" y="50891"/>
                </a:lnTo>
                <a:lnTo>
                  <a:pt x="2926174" y="51006"/>
                </a:lnTo>
                <a:lnTo>
                  <a:pt x="2927173" y="51113"/>
                </a:lnTo>
                <a:lnTo>
                  <a:pt x="2928172" y="51228"/>
                </a:lnTo>
                <a:lnTo>
                  <a:pt x="2929171" y="51346"/>
                </a:lnTo>
                <a:lnTo>
                  <a:pt x="2930170" y="51460"/>
                </a:lnTo>
                <a:lnTo>
                  <a:pt x="2931169" y="51565"/>
                </a:lnTo>
                <a:lnTo>
                  <a:pt x="2932167" y="51678"/>
                </a:lnTo>
                <a:lnTo>
                  <a:pt x="2933166" y="51790"/>
                </a:lnTo>
                <a:lnTo>
                  <a:pt x="2934165" y="51902"/>
                </a:lnTo>
                <a:lnTo>
                  <a:pt x="2935164" y="52022"/>
                </a:lnTo>
                <a:lnTo>
                  <a:pt x="2936163" y="52135"/>
                </a:lnTo>
                <a:lnTo>
                  <a:pt x="2937162" y="52275"/>
                </a:lnTo>
                <a:lnTo>
                  <a:pt x="2938160" y="52392"/>
                </a:lnTo>
                <a:lnTo>
                  <a:pt x="2939159" y="52551"/>
                </a:lnTo>
                <a:lnTo>
                  <a:pt x="2940158" y="52676"/>
                </a:lnTo>
                <a:lnTo>
                  <a:pt x="2941157" y="52846"/>
                </a:lnTo>
                <a:lnTo>
                  <a:pt x="2942156" y="52979"/>
                </a:lnTo>
                <a:lnTo>
                  <a:pt x="2943155" y="53151"/>
                </a:lnTo>
                <a:lnTo>
                  <a:pt x="2944153" y="53292"/>
                </a:lnTo>
                <a:lnTo>
                  <a:pt x="2945152" y="53474"/>
                </a:lnTo>
                <a:lnTo>
                  <a:pt x="2946151" y="53619"/>
                </a:lnTo>
                <a:lnTo>
                  <a:pt x="2947150" y="53794"/>
                </a:lnTo>
                <a:lnTo>
                  <a:pt x="2948149" y="53945"/>
                </a:lnTo>
                <a:lnTo>
                  <a:pt x="2949148" y="54115"/>
                </a:lnTo>
                <a:lnTo>
                  <a:pt x="2950146" y="54270"/>
                </a:lnTo>
                <a:lnTo>
                  <a:pt x="2951145" y="54430"/>
                </a:lnTo>
                <a:lnTo>
                  <a:pt x="2952144" y="54585"/>
                </a:lnTo>
                <a:lnTo>
                  <a:pt x="2953143" y="54730"/>
                </a:lnTo>
                <a:lnTo>
                  <a:pt x="2954142" y="54884"/>
                </a:lnTo>
                <a:lnTo>
                  <a:pt x="2955141" y="55014"/>
                </a:lnTo>
                <a:lnTo>
                  <a:pt x="2956139" y="55164"/>
                </a:lnTo>
                <a:lnTo>
                  <a:pt x="2957138" y="55288"/>
                </a:lnTo>
                <a:lnTo>
                  <a:pt x="2958137" y="55432"/>
                </a:lnTo>
                <a:lnTo>
                  <a:pt x="2959136" y="55555"/>
                </a:lnTo>
                <a:lnTo>
                  <a:pt x="2960135" y="55695"/>
                </a:lnTo>
                <a:lnTo>
                  <a:pt x="2961134" y="55809"/>
                </a:lnTo>
                <a:lnTo>
                  <a:pt x="2962132" y="55945"/>
                </a:lnTo>
                <a:lnTo>
                  <a:pt x="2963131" y="56045"/>
                </a:lnTo>
                <a:lnTo>
                  <a:pt x="2964130" y="56176"/>
                </a:lnTo>
                <a:lnTo>
                  <a:pt x="2965129" y="56259"/>
                </a:lnTo>
                <a:lnTo>
                  <a:pt x="2966128" y="56381"/>
                </a:lnTo>
                <a:lnTo>
                  <a:pt x="2967127" y="56456"/>
                </a:lnTo>
                <a:lnTo>
                  <a:pt x="2968125" y="56569"/>
                </a:lnTo>
                <a:lnTo>
                  <a:pt x="2969124" y="56645"/>
                </a:lnTo>
                <a:lnTo>
                  <a:pt x="2970123" y="56751"/>
                </a:lnTo>
                <a:lnTo>
                  <a:pt x="2971122" y="56828"/>
                </a:lnTo>
                <a:lnTo>
                  <a:pt x="2972121" y="56928"/>
                </a:lnTo>
                <a:lnTo>
                  <a:pt x="2973119" y="57019"/>
                </a:lnTo>
                <a:lnTo>
                  <a:pt x="2974118" y="57118"/>
                </a:lnTo>
                <a:lnTo>
                  <a:pt x="2975117" y="57232"/>
                </a:lnTo>
                <a:lnTo>
                  <a:pt x="2976116" y="57333"/>
                </a:lnTo>
                <a:lnTo>
                  <a:pt x="2977115" y="57468"/>
                </a:lnTo>
                <a:lnTo>
                  <a:pt x="2978114" y="57577"/>
                </a:lnTo>
                <a:lnTo>
                  <a:pt x="2979112" y="57753"/>
                </a:lnTo>
                <a:lnTo>
                  <a:pt x="2980111" y="57876"/>
                </a:lnTo>
                <a:lnTo>
                  <a:pt x="2981110" y="58078"/>
                </a:lnTo>
                <a:lnTo>
                  <a:pt x="2982109" y="58214"/>
                </a:lnTo>
                <a:lnTo>
                  <a:pt x="2983108" y="58434"/>
                </a:lnTo>
                <a:lnTo>
                  <a:pt x="2984107" y="58585"/>
                </a:lnTo>
                <a:lnTo>
                  <a:pt x="2985105" y="58809"/>
                </a:lnTo>
                <a:lnTo>
                  <a:pt x="2986104" y="58974"/>
                </a:lnTo>
                <a:lnTo>
                  <a:pt x="2987103" y="59200"/>
                </a:lnTo>
                <a:lnTo>
                  <a:pt x="2988102" y="59375"/>
                </a:lnTo>
                <a:lnTo>
                  <a:pt x="2989101" y="59592"/>
                </a:lnTo>
                <a:lnTo>
                  <a:pt x="2990100" y="59774"/>
                </a:lnTo>
                <a:lnTo>
                  <a:pt x="2991098" y="59972"/>
                </a:lnTo>
                <a:lnTo>
                  <a:pt x="2992097" y="60158"/>
                </a:lnTo>
                <a:lnTo>
                  <a:pt x="2993096" y="60325"/>
                </a:lnTo>
                <a:lnTo>
                  <a:pt x="2994095" y="60511"/>
                </a:lnTo>
                <a:lnTo>
                  <a:pt x="2995094" y="60670"/>
                </a:lnTo>
                <a:lnTo>
                  <a:pt x="2996093" y="60850"/>
                </a:lnTo>
                <a:lnTo>
                  <a:pt x="2997091" y="60997"/>
                </a:lnTo>
                <a:lnTo>
                  <a:pt x="2998090" y="61171"/>
                </a:lnTo>
                <a:lnTo>
                  <a:pt x="2999089" y="61310"/>
                </a:lnTo>
                <a:lnTo>
                  <a:pt x="3000088" y="61479"/>
                </a:lnTo>
                <a:lnTo>
                  <a:pt x="3001087" y="61596"/>
                </a:lnTo>
                <a:lnTo>
                  <a:pt x="3002086" y="61755"/>
                </a:lnTo>
                <a:lnTo>
                  <a:pt x="3003084" y="61847"/>
                </a:lnTo>
                <a:lnTo>
                  <a:pt x="3004083" y="61994"/>
                </a:lnTo>
                <a:lnTo>
                  <a:pt x="3005082" y="62058"/>
                </a:lnTo>
                <a:lnTo>
                  <a:pt x="3006081" y="62191"/>
                </a:lnTo>
                <a:lnTo>
                  <a:pt x="3007080" y="62241"/>
                </a:lnTo>
                <a:lnTo>
                  <a:pt x="3008079" y="62358"/>
                </a:lnTo>
                <a:lnTo>
                  <a:pt x="3009077" y="62434"/>
                </a:lnTo>
                <a:lnTo>
                  <a:pt x="3010076" y="62537"/>
                </a:lnTo>
                <a:lnTo>
                  <a:pt x="3011075" y="62604"/>
                </a:lnTo>
                <a:lnTo>
                  <a:pt x="3012074" y="62702"/>
                </a:lnTo>
                <a:lnTo>
                  <a:pt x="3013073" y="62797"/>
                </a:lnTo>
                <a:lnTo>
                  <a:pt x="3014072" y="62894"/>
                </a:lnTo>
                <a:lnTo>
                  <a:pt x="3015070" y="63022"/>
                </a:lnTo>
                <a:lnTo>
                  <a:pt x="3016069" y="63125"/>
                </a:lnTo>
                <a:lnTo>
                  <a:pt x="3017068" y="63296"/>
                </a:lnTo>
                <a:lnTo>
                  <a:pt x="3018067" y="63412"/>
                </a:lnTo>
                <a:lnTo>
                  <a:pt x="3019066" y="63616"/>
                </a:lnTo>
                <a:lnTo>
                  <a:pt x="3020065" y="63748"/>
                </a:lnTo>
                <a:lnTo>
                  <a:pt x="3021063" y="63979"/>
                </a:lnTo>
                <a:lnTo>
                  <a:pt x="3022062" y="64129"/>
                </a:lnTo>
                <a:lnTo>
                  <a:pt x="3023061" y="64371"/>
                </a:lnTo>
                <a:lnTo>
                  <a:pt x="3024060" y="64538"/>
                </a:lnTo>
                <a:lnTo>
                  <a:pt x="3025059" y="64779"/>
                </a:lnTo>
                <a:lnTo>
                  <a:pt x="3026058" y="64960"/>
                </a:lnTo>
                <a:lnTo>
                  <a:pt x="3027056" y="65201"/>
                </a:lnTo>
                <a:lnTo>
                  <a:pt x="3028055" y="65392"/>
                </a:lnTo>
                <a:lnTo>
                  <a:pt x="3029054" y="65622"/>
                </a:lnTo>
                <a:lnTo>
                  <a:pt x="3030053" y="65820"/>
                </a:lnTo>
                <a:lnTo>
                  <a:pt x="3031052" y="66031"/>
                </a:lnTo>
                <a:lnTo>
                  <a:pt x="3032051" y="66232"/>
                </a:lnTo>
                <a:lnTo>
                  <a:pt x="3033049" y="66419"/>
                </a:lnTo>
                <a:lnTo>
                  <a:pt x="3034048" y="66616"/>
                </a:lnTo>
                <a:lnTo>
                  <a:pt x="3035047" y="66786"/>
                </a:lnTo>
                <a:lnTo>
                  <a:pt x="3036046" y="66979"/>
                </a:lnTo>
                <a:lnTo>
                  <a:pt x="3037045" y="67132"/>
                </a:lnTo>
                <a:lnTo>
                  <a:pt x="3038044" y="67319"/>
                </a:lnTo>
                <a:lnTo>
                  <a:pt x="3039042" y="67465"/>
                </a:lnTo>
                <a:lnTo>
                  <a:pt x="3040041" y="67643"/>
                </a:lnTo>
                <a:lnTo>
                  <a:pt x="3041040" y="67755"/>
                </a:lnTo>
                <a:lnTo>
                  <a:pt x="3042039" y="67924"/>
                </a:lnTo>
                <a:lnTo>
                  <a:pt x="3043038" y="68048"/>
                </a:lnTo>
                <a:lnTo>
                  <a:pt x="3044037" y="68211"/>
                </a:lnTo>
                <a:lnTo>
                  <a:pt x="3045035" y="68329"/>
                </a:lnTo>
                <a:lnTo>
                  <a:pt x="3046034" y="68483"/>
                </a:lnTo>
                <a:lnTo>
                  <a:pt x="3047033" y="68604"/>
                </a:lnTo>
                <a:lnTo>
                  <a:pt x="3048032" y="68751"/>
                </a:lnTo>
                <a:lnTo>
                  <a:pt x="3049031" y="68879"/>
                </a:lnTo>
                <a:lnTo>
                  <a:pt x="3050030" y="69023"/>
                </a:lnTo>
                <a:lnTo>
                  <a:pt x="3051028" y="69157"/>
                </a:lnTo>
                <a:lnTo>
                  <a:pt x="3052027" y="69301"/>
                </a:lnTo>
                <a:lnTo>
                  <a:pt x="3053026" y="69442"/>
                </a:lnTo>
                <a:lnTo>
                  <a:pt x="3054025" y="69583"/>
                </a:lnTo>
                <a:lnTo>
                  <a:pt x="3055024" y="69741"/>
                </a:lnTo>
                <a:lnTo>
                  <a:pt x="3056023" y="69885"/>
                </a:lnTo>
                <a:lnTo>
                  <a:pt x="3057021" y="70082"/>
                </a:lnTo>
                <a:lnTo>
                  <a:pt x="3058020" y="70235"/>
                </a:lnTo>
                <a:lnTo>
                  <a:pt x="3059019" y="70437"/>
                </a:lnTo>
                <a:lnTo>
                  <a:pt x="3060018" y="70598"/>
                </a:lnTo>
                <a:lnTo>
                  <a:pt x="3061017" y="70815"/>
                </a:lnTo>
                <a:lnTo>
                  <a:pt x="3062016" y="70987"/>
                </a:lnTo>
                <a:lnTo>
                  <a:pt x="3063014" y="71213"/>
                </a:lnTo>
                <a:lnTo>
                  <a:pt x="3064013" y="71394"/>
                </a:lnTo>
                <a:lnTo>
                  <a:pt x="3065012" y="71631"/>
                </a:lnTo>
                <a:lnTo>
                  <a:pt x="3066011" y="71822"/>
                </a:lnTo>
                <a:lnTo>
                  <a:pt x="3067010" y="72068"/>
                </a:lnTo>
                <a:lnTo>
                  <a:pt x="3068009" y="72271"/>
                </a:lnTo>
                <a:lnTo>
                  <a:pt x="3069007" y="72517"/>
                </a:lnTo>
                <a:lnTo>
                  <a:pt x="3070006" y="72725"/>
                </a:lnTo>
                <a:lnTo>
                  <a:pt x="3071005" y="72963"/>
                </a:lnTo>
                <a:lnTo>
                  <a:pt x="3072004" y="73177"/>
                </a:lnTo>
                <a:lnTo>
                  <a:pt x="3073003" y="73401"/>
                </a:lnTo>
                <a:lnTo>
                  <a:pt x="3074002" y="73614"/>
                </a:lnTo>
                <a:lnTo>
                  <a:pt x="3075000" y="73823"/>
                </a:lnTo>
                <a:lnTo>
                  <a:pt x="3075999" y="74036"/>
                </a:lnTo>
                <a:lnTo>
                  <a:pt x="3076998" y="74237"/>
                </a:lnTo>
                <a:lnTo>
                  <a:pt x="3077997" y="74448"/>
                </a:lnTo>
                <a:lnTo>
                  <a:pt x="3078996" y="74639"/>
                </a:lnTo>
                <a:lnTo>
                  <a:pt x="3079995" y="74846"/>
                </a:lnTo>
                <a:lnTo>
                  <a:pt x="3080993" y="75023"/>
                </a:lnTo>
                <a:lnTo>
                  <a:pt x="3081992" y="75224"/>
                </a:lnTo>
                <a:lnTo>
                  <a:pt x="3082991" y="75378"/>
                </a:lnTo>
                <a:lnTo>
                  <a:pt x="3083990" y="75570"/>
                </a:lnTo>
                <a:lnTo>
                  <a:pt x="3084989" y="75700"/>
                </a:lnTo>
                <a:lnTo>
                  <a:pt x="3085988" y="75881"/>
                </a:lnTo>
                <a:lnTo>
                  <a:pt x="3086986" y="75992"/>
                </a:lnTo>
                <a:lnTo>
                  <a:pt x="3087985" y="76160"/>
                </a:lnTo>
                <a:lnTo>
                  <a:pt x="3088984" y="76270"/>
                </a:lnTo>
                <a:lnTo>
                  <a:pt x="3089983" y="76426"/>
                </a:lnTo>
                <a:lnTo>
                  <a:pt x="3090982" y="76511"/>
                </a:lnTo>
                <a:lnTo>
                  <a:pt x="3091981" y="76653"/>
                </a:lnTo>
                <a:lnTo>
                  <a:pt x="3092979" y="76726"/>
                </a:lnTo>
                <a:lnTo>
                  <a:pt x="3093978" y="76855"/>
                </a:lnTo>
                <a:lnTo>
                  <a:pt x="3094977" y="76920"/>
                </a:lnTo>
                <a:lnTo>
                  <a:pt x="3095976" y="77038"/>
                </a:lnTo>
                <a:lnTo>
                  <a:pt x="3096975" y="77109"/>
                </a:lnTo>
                <a:lnTo>
                  <a:pt x="3097974" y="77219"/>
                </a:lnTo>
                <a:lnTo>
                  <a:pt x="3098972" y="77295"/>
                </a:lnTo>
                <a:lnTo>
                  <a:pt x="3099971" y="77398"/>
                </a:lnTo>
                <a:lnTo>
                  <a:pt x="3100970" y="77483"/>
                </a:lnTo>
                <a:lnTo>
                  <a:pt x="3101969" y="77583"/>
                </a:lnTo>
                <a:lnTo>
                  <a:pt x="3102968" y="77670"/>
                </a:lnTo>
                <a:lnTo>
                  <a:pt x="3103967" y="77767"/>
                </a:lnTo>
                <a:lnTo>
                  <a:pt x="3104965" y="77857"/>
                </a:lnTo>
                <a:lnTo>
                  <a:pt x="3105964" y="77953"/>
                </a:lnTo>
                <a:lnTo>
                  <a:pt x="3106963" y="78053"/>
                </a:lnTo>
                <a:lnTo>
                  <a:pt x="3107962" y="78149"/>
                </a:lnTo>
                <a:lnTo>
                  <a:pt x="3108961" y="78253"/>
                </a:lnTo>
                <a:lnTo>
                  <a:pt x="3109960" y="78350"/>
                </a:lnTo>
                <a:lnTo>
                  <a:pt x="3110958" y="78460"/>
                </a:lnTo>
                <a:lnTo>
                  <a:pt x="3111957" y="78559"/>
                </a:lnTo>
                <a:lnTo>
                  <a:pt x="3112956" y="78671"/>
                </a:lnTo>
                <a:lnTo>
                  <a:pt x="3113955" y="78774"/>
                </a:lnTo>
                <a:lnTo>
                  <a:pt x="3114954" y="78891"/>
                </a:lnTo>
                <a:lnTo>
                  <a:pt x="3115953" y="78996"/>
                </a:lnTo>
                <a:lnTo>
                  <a:pt x="3116951" y="79132"/>
                </a:lnTo>
                <a:lnTo>
                  <a:pt x="3117950" y="79243"/>
                </a:lnTo>
                <a:lnTo>
                  <a:pt x="3118949" y="79397"/>
                </a:lnTo>
                <a:lnTo>
                  <a:pt x="3119948" y="79516"/>
                </a:lnTo>
                <a:lnTo>
                  <a:pt x="3120947" y="79684"/>
                </a:lnTo>
                <a:lnTo>
                  <a:pt x="3121945" y="79812"/>
                </a:lnTo>
                <a:lnTo>
                  <a:pt x="3122944" y="79988"/>
                </a:lnTo>
                <a:lnTo>
                  <a:pt x="3123943" y="80126"/>
                </a:lnTo>
                <a:lnTo>
                  <a:pt x="3124942" y="80297"/>
                </a:lnTo>
                <a:lnTo>
                  <a:pt x="3125941" y="80440"/>
                </a:lnTo>
                <a:lnTo>
                  <a:pt x="3126940" y="80615"/>
                </a:lnTo>
                <a:lnTo>
                  <a:pt x="3127938" y="80764"/>
                </a:lnTo>
                <a:lnTo>
                  <a:pt x="3128937" y="80940"/>
                </a:lnTo>
                <a:lnTo>
                  <a:pt x="3129936" y="81094"/>
                </a:lnTo>
                <a:lnTo>
                  <a:pt x="3130935" y="81270"/>
                </a:lnTo>
                <a:lnTo>
                  <a:pt x="3131934" y="81430"/>
                </a:lnTo>
                <a:lnTo>
                  <a:pt x="3132933" y="81609"/>
                </a:lnTo>
                <a:lnTo>
                  <a:pt x="3133931" y="81771"/>
                </a:lnTo>
                <a:lnTo>
                  <a:pt x="3134930" y="81951"/>
                </a:lnTo>
                <a:lnTo>
                  <a:pt x="3135929" y="82115"/>
                </a:lnTo>
                <a:lnTo>
                  <a:pt x="3136928" y="82300"/>
                </a:lnTo>
                <a:lnTo>
                  <a:pt x="3137927" y="82469"/>
                </a:lnTo>
                <a:lnTo>
                  <a:pt x="3138926" y="82652"/>
                </a:lnTo>
                <a:lnTo>
                  <a:pt x="3139924" y="82824"/>
                </a:lnTo>
                <a:lnTo>
                  <a:pt x="3140923" y="83003"/>
                </a:lnTo>
                <a:lnTo>
                  <a:pt x="3141922" y="83175"/>
                </a:lnTo>
                <a:lnTo>
                  <a:pt x="3142921" y="83340"/>
                </a:lnTo>
                <a:lnTo>
                  <a:pt x="3143920" y="83512"/>
                </a:lnTo>
                <a:lnTo>
                  <a:pt x="3144919" y="83661"/>
                </a:lnTo>
                <a:lnTo>
                  <a:pt x="3145917" y="83828"/>
                </a:lnTo>
                <a:lnTo>
                  <a:pt x="3146916" y="83962"/>
                </a:lnTo>
                <a:lnTo>
                  <a:pt x="3147915" y="84123"/>
                </a:lnTo>
                <a:lnTo>
                  <a:pt x="3148914" y="84242"/>
                </a:lnTo>
                <a:lnTo>
                  <a:pt x="3149913" y="84395"/>
                </a:lnTo>
                <a:lnTo>
                  <a:pt x="3150912" y="84504"/>
                </a:lnTo>
                <a:lnTo>
                  <a:pt x="3151910" y="84648"/>
                </a:lnTo>
                <a:lnTo>
                  <a:pt x="3152909" y="84731"/>
                </a:lnTo>
                <a:lnTo>
                  <a:pt x="3153908" y="84868"/>
                </a:lnTo>
                <a:lnTo>
                  <a:pt x="3154907" y="84984"/>
                </a:lnTo>
                <a:lnTo>
                  <a:pt x="3155906" y="85119"/>
                </a:lnTo>
                <a:lnTo>
                  <a:pt x="3156905" y="85257"/>
                </a:lnTo>
                <a:lnTo>
                  <a:pt x="3157903" y="85394"/>
                </a:lnTo>
                <a:lnTo>
                  <a:pt x="3158902" y="85551"/>
                </a:lnTo>
                <a:lnTo>
                  <a:pt x="3159901" y="85690"/>
                </a:lnTo>
                <a:lnTo>
                  <a:pt x="3160900" y="85858"/>
                </a:lnTo>
                <a:lnTo>
                  <a:pt x="3161899" y="86003"/>
                </a:lnTo>
                <a:lnTo>
                  <a:pt x="3162898" y="86169"/>
                </a:lnTo>
                <a:lnTo>
                  <a:pt x="3163896" y="86318"/>
                </a:lnTo>
                <a:lnTo>
                  <a:pt x="3164895" y="86479"/>
                </a:lnTo>
                <a:lnTo>
                  <a:pt x="3165894" y="86630"/>
                </a:lnTo>
                <a:lnTo>
                  <a:pt x="3166893" y="86788"/>
                </a:lnTo>
                <a:lnTo>
                  <a:pt x="3167892" y="86941"/>
                </a:lnTo>
                <a:lnTo>
                  <a:pt x="3168891" y="87112"/>
                </a:lnTo>
                <a:lnTo>
                  <a:pt x="3169889" y="87264"/>
                </a:lnTo>
                <a:lnTo>
                  <a:pt x="3170888" y="87414"/>
                </a:lnTo>
                <a:lnTo>
                  <a:pt x="3171887" y="87568"/>
                </a:lnTo>
                <a:lnTo>
                  <a:pt x="3172886" y="87716"/>
                </a:lnTo>
                <a:lnTo>
                  <a:pt x="3173885" y="87868"/>
                </a:lnTo>
                <a:lnTo>
                  <a:pt x="3174884" y="88012"/>
                </a:lnTo>
                <a:lnTo>
                  <a:pt x="3175882" y="88168"/>
                </a:lnTo>
                <a:lnTo>
                  <a:pt x="3176881" y="88321"/>
                </a:lnTo>
                <a:lnTo>
                  <a:pt x="3177880" y="88473"/>
                </a:lnTo>
                <a:lnTo>
                  <a:pt x="3178879" y="88641"/>
                </a:lnTo>
                <a:lnTo>
                  <a:pt x="3179878" y="88799"/>
                </a:lnTo>
                <a:lnTo>
                  <a:pt x="3180877" y="88982"/>
                </a:lnTo>
                <a:lnTo>
                  <a:pt x="3181875" y="89142"/>
                </a:lnTo>
                <a:lnTo>
                  <a:pt x="3182874" y="89329"/>
                </a:lnTo>
                <a:lnTo>
                  <a:pt x="3183873" y="89495"/>
                </a:lnTo>
                <a:lnTo>
                  <a:pt x="3184872" y="89673"/>
                </a:lnTo>
                <a:lnTo>
                  <a:pt x="3185871" y="89843"/>
                </a:lnTo>
                <a:lnTo>
                  <a:pt x="3186870" y="90017"/>
                </a:lnTo>
                <a:lnTo>
                  <a:pt x="3187868" y="90188"/>
                </a:lnTo>
                <a:lnTo>
                  <a:pt x="3188867" y="90360"/>
                </a:lnTo>
                <a:lnTo>
                  <a:pt x="3189866" y="90531"/>
                </a:lnTo>
                <a:lnTo>
                  <a:pt x="3190865" y="90702"/>
                </a:lnTo>
                <a:lnTo>
                  <a:pt x="3191864" y="90875"/>
                </a:lnTo>
                <a:lnTo>
                  <a:pt x="3192863" y="91044"/>
                </a:lnTo>
                <a:lnTo>
                  <a:pt x="3193861" y="91217"/>
                </a:lnTo>
                <a:lnTo>
                  <a:pt x="3194860" y="91399"/>
                </a:lnTo>
                <a:lnTo>
                  <a:pt x="3195859" y="91573"/>
                </a:lnTo>
                <a:lnTo>
                  <a:pt x="3196858" y="91778"/>
                </a:lnTo>
                <a:lnTo>
                  <a:pt x="3197857" y="91956"/>
                </a:lnTo>
                <a:lnTo>
                  <a:pt x="3198856" y="92182"/>
                </a:lnTo>
                <a:lnTo>
                  <a:pt x="3199854" y="92373"/>
                </a:lnTo>
                <a:lnTo>
                  <a:pt x="3200853" y="92611"/>
                </a:lnTo>
                <a:lnTo>
                  <a:pt x="3201852" y="92810"/>
                </a:lnTo>
                <a:lnTo>
                  <a:pt x="3202851" y="93045"/>
                </a:lnTo>
                <a:lnTo>
                  <a:pt x="3203850" y="93253"/>
                </a:lnTo>
                <a:lnTo>
                  <a:pt x="3204849" y="93476"/>
                </a:lnTo>
                <a:lnTo>
                  <a:pt x="3205847" y="93689"/>
                </a:lnTo>
                <a:lnTo>
                  <a:pt x="3206846" y="93905"/>
                </a:lnTo>
                <a:lnTo>
                  <a:pt x="3207845" y="94118"/>
                </a:lnTo>
                <a:lnTo>
                  <a:pt x="3208844" y="94326"/>
                </a:lnTo>
                <a:lnTo>
                  <a:pt x="3209843" y="94537"/>
                </a:lnTo>
                <a:lnTo>
                  <a:pt x="3210842" y="94734"/>
                </a:lnTo>
                <a:lnTo>
                  <a:pt x="3211840" y="94942"/>
                </a:lnTo>
                <a:lnTo>
                  <a:pt x="3212839" y="95133"/>
                </a:lnTo>
                <a:lnTo>
                  <a:pt x="3213838" y="95334"/>
                </a:lnTo>
                <a:lnTo>
                  <a:pt x="3214837" y="95522"/>
                </a:lnTo>
                <a:lnTo>
                  <a:pt x="3215836" y="95722"/>
                </a:lnTo>
                <a:lnTo>
                  <a:pt x="3216835" y="95906"/>
                </a:lnTo>
                <a:lnTo>
                  <a:pt x="3217833" y="96104"/>
                </a:lnTo>
                <a:lnTo>
                  <a:pt x="3218832" y="96286"/>
                </a:lnTo>
                <a:lnTo>
                  <a:pt x="3219831" y="96480"/>
                </a:lnTo>
                <a:lnTo>
                  <a:pt x="3220830" y="96645"/>
                </a:lnTo>
                <a:lnTo>
                  <a:pt x="3221829" y="96834"/>
                </a:lnTo>
                <a:lnTo>
                  <a:pt x="3222828" y="96980"/>
                </a:lnTo>
                <a:lnTo>
                  <a:pt x="3223826" y="97160"/>
                </a:lnTo>
                <a:lnTo>
                  <a:pt x="3224825" y="97289"/>
                </a:lnTo>
                <a:lnTo>
                  <a:pt x="3225824" y="97459"/>
                </a:lnTo>
                <a:lnTo>
                  <a:pt x="3226823" y="97577"/>
                </a:lnTo>
                <a:lnTo>
                  <a:pt x="3227822" y="97738"/>
                </a:lnTo>
                <a:lnTo>
                  <a:pt x="3228821" y="97847"/>
                </a:lnTo>
                <a:lnTo>
                  <a:pt x="3229819" y="97995"/>
                </a:lnTo>
                <a:lnTo>
                  <a:pt x="3230818" y="98092"/>
                </a:lnTo>
                <a:lnTo>
                  <a:pt x="3231817" y="98232"/>
                </a:lnTo>
                <a:lnTo>
                  <a:pt x="3232816" y="98336"/>
                </a:lnTo>
                <a:lnTo>
                  <a:pt x="3233815" y="98467"/>
                </a:lnTo>
                <a:lnTo>
                  <a:pt x="3234814" y="98569"/>
                </a:lnTo>
                <a:lnTo>
                  <a:pt x="3235812" y="98696"/>
                </a:lnTo>
                <a:lnTo>
                  <a:pt x="3236811" y="98816"/>
                </a:lnTo>
                <a:lnTo>
                  <a:pt x="3237810" y="98940"/>
                </a:lnTo>
                <a:lnTo>
                  <a:pt x="3238809" y="99083"/>
                </a:lnTo>
                <a:lnTo>
                  <a:pt x="3239808" y="99208"/>
                </a:lnTo>
                <a:lnTo>
                  <a:pt x="3240807" y="99362"/>
                </a:lnTo>
                <a:lnTo>
                  <a:pt x="3241805" y="99492"/>
                </a:lnTo>
                <a:lnTo>
                  <a:pt x="3242804" y="99650"/>
                </a:lnTo>
                <a:lnTo>
                  <a:pt x="3243803" y="99786"/>
                </a:lnTo>
                <a:lnTo>
                  <a:pt x="3244802" y="99944"/>
                </a:lnTo>
                <a:lnTo>
                  <a:pt x="3245801" y="100083"/>
                </a:lnTo>
                <a:lnTo>
                  <a:pt x="3246800" y="100246"/>
                </a:lnTo>
                <a:lnTo>
                  <a:pt x="3247798" y="100388"/>
                </a:lnTo>
                <a:lnTo>
                  <a:pt x="3248797" y="100520"/>
                </a:lnTo>
                <a:lnTo>
                  <a:pt x="3249796" y="100663"/>
                </a:lnTo>
                <a:lnTo>
                  <a:pt x="3250795" y="100809"/>
                </a:lnTo>
                <a:lnTo>
                  <a:pt x="3251794" y="100954"/>
                </a:lnTo>
                <a:lnTo>
                  <a:pt x="3252793" y="101086"/>
                </a:lnTo>
                <a:lnTo>
                  <a:pt x="3253791" y="101227"/>
                </a:lnTo>
                <a:lnTo>
                  <a:pt x="3254790" y="101349"/>
                </a:lnTo>
                <a:lnTo>
                  <a:pt x="3255789" y="101488"/>
                </a:lnTo>
                <a:lnTo>
                  <a:pt x="3256788" y="101603"/>
                </a:lnTo>
                <a:lnTo>
                  <a:pt x="3257787" y="101737"/>
                </a:lnTo>
                <a:lnTo>
                  <a:pt x="3258786" y="101846"/>
                </a:lnTo>
                <a:lnTo>
                  <a:pt x="3259784" y="101973"/>
                </a:lnTo>
                <a:lnTo>
                  <a:pt x="3260783" y="102071"/>
                </a:lnTo>
                <a:lnTo>
                  <a:pt x="3261782" y="102193"/>
                </a:lnTo>
                <a:lnTo>
                  <a:pt x="3262781" y="102276"/>
                </a:lnTo>
                <a:lnTo>
                  <a:pt x="3263780" y="102391"/>
                </a:lnTo>
                <a:lnTo>
                  <a:pt x="3264779" y="102454"/>
                </a:lnTo>
                <a:lnTo>
                  <a:pt x="3265777" y="102559"/>
                </a:lnTo>
                <a:lnTo>
                  <a:pt x="3266776" y="102607"/>
                </a:lnTo>
                <a:lnTo>
                  <a:pt x="3267775" y="102703"/>
                </a:lnTo>
                <a:lnTo>
                  <a:pt x="3268774" y="102730"/>
                </a:lnTo>
                <a:lnTo>
                  <a:pt x="3269773" y="102812"/>
                </a:lnTo>
                <a:lnTo>
                  <a:pt x="3270772" y="102820"/>
                </a:lnTo>
                <a:lnTo>
                  <a:pt x="3271770" y="102889"/>
                </a:lnTo>
                <a:lnTo>
                  <a:pt x="3272769" y="102892"/>
                </a:lnTo>
                <a:lnTo>
                  <a:pt x="3273768" y="102951"/>
                </a:lnTo>
                <a:lnTo>
                  <a:pt x="3274767" y="102969"/>
                </a:lnTo>
                <a:lnTo>
                  <a:pt x="3275766" y="103018"/>
                </a:lnTo>
                <a:lnTo>
                  <a:pt x="3276764" y="103081"/>
                </a:lnTo>
                <a:lnTo>
                  <a:pt x="3277763" y="103134"/>
                </a:lnTo>
                <a:lnTo>
                  <a:pt x="3278762" y="103243"/>
                </a:lnTo>
                <a:lnTo>
                  <a:pt x="3279761" y="103305"/>
                </a:lnTo>
                <a:lnTo>
                  <a:pt x="3280760" y="103481"/>
                </a:lnTo>
                <a:lnTo>
                  <a:pt x="3281759" y="103559"/>
                </a:lnTo>
                <a:lnTo>
                  <a:pt x="3282757" y="103746"/>
                </a:lnTo>
                <a:lnTo>
                  <a:pt x="3283756" y="103843"/>
                </a:lnTo>
                <a:lnTo>
                  <a:pt x="3284755" y="104056"/>
                </a:lnTo>
                <a:lnTo>
                  <a:pt x="3285754" y="104178"/>
                </a:lnTo>
                <a:lnTo>
                  <a:pt x="3286753" y="104414"/>
                </a:lnTo>
                <a:lnTo>
                  <a:pt x="3287752" y="104555"/>
                </a:lnTo>
                <a:lnTo>
                  <a:pt x="3288750" y="104798"/>
                </a:lnTo>
                <a:lnTo>
                  <a:pt x="3289749" y="104963"/>
                </a:lnTo>
                <a:lnTo>
                  <a:pt x="3290748" y="105200"/>
                </a:lnTo>
                <a:lnTo>
                  <a:pt x="3291747" y="105374"/>
                </a:lnTo>
                <a:lnTo>
                  <a:pt x="3292746" y="105596"/>
                </a:lnTo>
                <a:lnTo>
                  <a:pt x="3293745" y="105780"/>
                </a:lnTo>
                <a:lnTo>
                  <a:pt x="3294743" y="105986"/>
                </a:lnTo>
                <a:lnTo>
                  <a:pt x="3295742" y="106175"/>
                </a:lnTo>
                <a:lnTo>
                  <a:pt x="3296741" y="106355"/>
                </a:lnTo>
                <a:lnTo>
                  <a:pt x="3297740" y="106545"/>
                </a:lnTo>
                <a:lnTo>
                  <a:pt x="3298739" y="106727"/>
                </a:lnTo>
                <a:lnTo>
                  <a:pt x="3299738" y="106916"/>
                </a:lnTo>
                <a:lnTo>
                  <a:pt x="3300736" y="107085"/>
                </a:lnTo>
                <a:lnTo>
                  <a:pt x="3301735" y="107270"/>
                </a:lnTo>
                <a:lnTo>
                  <a:pt x="3302734" y="107419"/>
                </a:lnTo>
                <a:lnTo>
                  <a:pt x="3303733" y="107599"/>
                </a:lnTo>
                <a:lnTo>
                  <a:pt x="3304732" y="107728"/>
                </a:lnTo>
                <a:lnTo>
                  <a:pt x="3305731" y="107899"/>
                </a:lnTo>
                <a:lnTo>
                  <a:pt x="3306729" y="108017"/>
                </a:lnTo>
                <a:lnTo>
                  <a:pt x="3307728" y="108177"/>
                </a:lnTo>
                <a:lnTo>
                  <a:pt x="3308727" y="108282"/>
                </a:lnTo>
                <a:lnTo>
                  <a:pt x="3309726" y="108432"/>
                </a:lnTo>
                <a:lnTo>
                  <a:pt x="3310725" y="108530"/>
                </a:lnTo>
                <a:lnTo>
                  <a:pt x="3311724" y="108670"/>
                </a:lnTo>
                <a:lnTo>
                  <a:pt x="3312722" y="108754"/>
                </a:lnTo>
                <a:lnTo>
                  <a:pt x="3313721" y="108887"/>
                </a:lnTo>
                <a:lnTo>
                  <a:pt x="3314720" y="108991"/>
                </a:lnTo>
                <a:lnTo>
                  <a:pt x="3315719" y="109118"/>
                </a:lnTo>
                <a:lnTo>
                  <a:pt x="3316718" y="109251"/>
                </a:lnTo>
                <a:lnTo>
                  <a:pt x="3317717" y="109380"/>
                </a:lnTo>
                <a:lnTo>
                  <a:pt x="3318715" y="109548"/>
                </a:lnTo>
                <a:lnTo>
                  <a:pt x="3319714" y="109684"/>
                </a:lnTo>
                <a:lnTo>
                  <a:pt x="3320713" y="109880"/>
                </a:lnTo>
                <a:lnTo>
                  <a:pt x="3321712" y="110029"/>
                </a:lnTo>
                <a:lnTo>
                  <a:pt x="3322711" y="110247"/>
                </a:lnTo>
                <a:lnTo>
                  <a:pt x="3323710" y="110406"/>
                </a:lnTo>
                <a:lnTo>
                  <a:pt x="3324708" y="110645"/>
                </a:lnTo>
                <a:lnTo>
                  <a:pt x="3325707" y="110820"/>
                </a:lnTo>
                <a:lnTo>
                  <a:pt x="3326706" y="111074"/>
                </a:lnTo>
                <a:lnTo>
                  <a:pt x="3327705" y="111264"/>
                </a:lnTo>
                <a:lnTo>
                  <a:pt x="3328704" y="111550"/>
                </a:lnTo>
                <a:lnTo>
                  <a:pt x="3329703" y="111751"/>
                </a:lnTo>
                <a:lnTo>
                  <a:pt x="3330701" y="112011"/>
                </a:lnTo>
                <a:lnTo>
                  <a:pt x="3331700" y="112222"/>
                </a:lnTo>
                <a:lnTo>
                  <a:pt x="3332699" y="112472"/>
                </a:lnTo>
                <a:lnTo>
                  <a:pt x="3333698" y="112691"/>
                </a:lnTo>
                <a:lnTo>
                  <a:pt x="3334697" y="112936"/>
                </a:lnTo>
                <a:lnTo>
                  <a:pt x="3335696" y="113159"/>
                </a:lnTo>
                <a:lnTo>
                  <a:pt x="3336694" y="113399"/>
                </a:lnTo>
                <a:lnTo>
                  <a:pt x="3337693" y="113626"/>
                </a:lnTo>
                <a:lnTo>
                  <a:pt x="3338692" y="113860"/>
                </a:lnTo>
                <a:lnTo>
                  <a:pt x="3339691" y="114087"/>
                </a:lnTo>
                <a:lnTo>
                  <a:pt x="3340690" y="114310"/>
                </a:lnTo>
                <a:lnTo>
                  <a:pt x="3341689" y="114538"/>
                </a:lnTo>
                <a:lnTo>
                  <a:pt x="3342687" y="114736"/>
                </a:lnTo>
                <a:lnTo>
                  <a:pt x="3343686" y="114958"/>
                </a:lnTo>
                <a:lnTo>
                  <a:pt x="3344685" y="115122"/>
                </a:lnTo>
                <a:lnTo>
                  <a:pt x="3345684" y="115335"/>
                </a:lnTo>
                <a:lnTo>
                  <a:pt x="3346683" y="115488"/>
                </a:lnTo>
                <a:lnTo>
                  <a:pt x="3347682" y="115689"/>
                </a:lnTo>
                <a:lnTo>
                  <a:pt x="3348680" y="115825"/>
                </a:lnTo>
                <a:lnTo>
                  <a:pt x="3349679" y="116013"/>
                </a:lnTo>
                <a:lnTo>
                  <a:pt x="3350678" y="116135"/>
                </a:lnTo>
                <a:lnTo>
                  <a:pt x="3351677" y="116311"/>
                </a:lnTo>
                <a:lnTo>
                  <a:pt x="3352676" y="116430"/>
                </a:lnTo>
                <a:lnTo>
                  <a:pt x="3353675" y="116596"/>
                </a:lnTo>
                <a:lnTo>
                  <a:pt x="3354673" y="116723"/>
                </a:lnTo>
                <a:lnTo>
                  <a:pt x="3355672" y="116883"/>
                </a:lnTo>
                <a:lnTo>
                  <a:pt x="3356671" y="117039"/>
                </a:lnTo>
                <a:lnTo>
                  <a:pt x="3357670" y="117197"/>
                </a:lnTo>
                <a:lnTo>
                  <a:pt x="3358669" y="117381"/>
                </a:lnTo>
                <a:lnTo>
                  <a:pt x="3359668" y="117543"/>
                </a:lnTo>
                <a:lnTo>
                  <a:pt x="3360666" y="117755"/>
                </a:lnTo>
                <a:lnTo>
                  <a:pt x="3361665" y="117926"/>
                </a:lnTo>
                <a:lnTo>
                  <a:pt x="3362664" y="118154"/>
                </a:lnTo>
                <a:lnTo>
                  <a:pt x="3363663" y="118337"/>
                </a:lnTo>
                <a:lnTo>
                  <a:pt x="3364662" y="118576"/>
                </a:lnTo>
                <a:lnTo>
                  <a:pt x="3365661" y="118768"/>
                </a:lnTo>
                <a:lnTo>
                  <a:pt x="3366659" y="119021"/>
                </a:lnTo>
                <a:lnTo>
                  <a:pt x="3367658" y="119224"/>
                </a:lnTo>
                <a:lnTo>
                  <a:pt x="3368657" y="119480"/>
                </a:lnTo>
                <a:lnTo>
                  <a:pt x="3369656" y="119695"/>
                </a:lnTo>
                <a:lnTo>
                  <a:pt x="3370655" y="119943"/>
                </a:lnTo>
                <a:lnTo>
                  <a:pt x="3371654" y="120164"/>
                </a:lnTo>
                <a:lnTo>
                  <a:pt x="3372652" y="120399"/>
                </a:lnTo>
                <a:lnTo>
                  <a:pt x="3373651" y="120622"/>
                </a:lnTo>
                <a:lnTo>
                  <a:pt x="3374650" y="120845"/>
                </a:lnTo>
                <a:lnTo>
                  <a:pt x="3375649" y="121070"/>
                </a:lnTo>
                <a:lnTo>
                  <a:pt x="3376648" y="121296"/>
                </a:lnTo>
                <a:lnTo>
                  <a:pt x="3377647" y="121518"/>
                </a:lnTo>
                <a:lnTo>
                  <a:pt x="3378645" y="121724"/>
                </a:lnTo>
                <a:lnTo>
                  <a:pt x="3379644" y="121944"/>
                </a:lnTo>
                <a:lnTo>
                  <a:pt x="3380643" y="122137"/>
                </a:lnTo>
                <a:lnTo>
                  <a:pt x="3381642" y="122352"/>
                </a:lnTo>
                <a:lnTo>
                  <a:pt x="3382641" y="122523"/>
                </a:lnTo>
                <a:lnTo>
                  <a:pt x="3383640" y="122735"/>
                </a:lnTo>
                <a:lnTo>
                  <a:pt x="3384638" y="122886"/>
                </a:lnTo>
                <a:lnTo>
                  <a:pt x="3385637" y="123083"/>
                </a:lnTo>
                <a:lnTo>
                  <a:pt x="3386636" y="123217"/>
                </a:lnTo>
                <a:lnTo>
                  <a:pt x="3387635" y="123406"/>
                </a:lnTo>
                <a:lnTo>
                  <a:pt x="3388634" y="123525"/>
                </a:lnTo>
                <a:lnTo>
                  <a:pt x="3389633" y="123699"/>
                </a:lnTo>
                <a:lnTo>
                  <a:pt x="3390631" y="123807"/>
                </a:lnTo>
                <a:lnTo>
                  <a:pt x="3391630" y="123970"/>
                </a:lnTo>
                <a:lnTo>
                  <a:pt x="3392629" y="124051"/>
                </a:lnTo>
                <a:lnTo>
                  <a:pt x="3393628" y="124203"/>
                </a:lnTo>
                <a:lnTo>
                  <a:pt x="3394627" y="124295"/>
                </a:lnTo>
                <a:lnTo>
                  <a:pt x="3395626" y="124438"/>
                </a:lnTo>
                <a:lnTo>
                  <a:pt x="3396624" y="124534"/>
                </a:lnTo>
                <a:lnTo>
                  <a:pt x="3397623" y="124666"/>
                </a:lnTo>
                <a:lnTo>
                  <a:pt x="3398622" y="124774"/>
                </a:lnTo>
                <a:lnTo>
                  <a:pt x="3399621" y="124905"/>
                </a:lnTo>
                <a:lnTo>
                  <a:pt x="3400620" y="125024"/>
                </a:lnTo>
                <a:lnTo>
                  <a:pt x="3401619" y="125150"/>
                </a:lnTo>
                <a:lnTo>
                  <a:pt x="3402617" y="125282"/>
                </a:lnTo>
                <a:lnTo>
                  <a:pt x="3403616" y="125411"/>
                </a:lnTo>
                <a:lnTo>
                  <a:pt x="3404615" y="125553"/>
                </a:lnTo>
                <a:lnTo>
                  <a:pt x="3405614" y="125685"/>
                </a:lnTo>
                <a:lnTo>
                  <a:pt x="3406613" y="125844"/>
                </a:lnTo>
                <a:lnTo>
                  <a:pt x="3407612" y="125980"/>
                </a:lnTo>
                <a:lnTo>
                  <a:pt x="3408610" y="126129"/>
                </a:lnTo>
                <a:lnTo>
                  <a:pt x="3409609" y="126271"/>
                </a:lnTo>
                <a:lnTo>
                  <a:pt x="3410608" y="126440"/>
                </a:lnTo>
                <a:lnTo>
                  <a:pt x="3411607" y="126589"/>
                </a:lnTo>
                <a:lnTo>
                  <a:pt x="3412606" y="126753"/>
                </a:lnTo>
                <a:lnTo>
                  <a:pt x="3413605" y="126905"/>
                </a:lnTo>
                <a:lnTo>
                  <a:pt x="3414603" y="127064"/>
                </a:lnTo>
                <a:lnTo>
                  <a:pt x="3415602" y="127219"/>
                </a:lnTo>
                <a:lnTo>
                  <a:pt x="3416601" y="127380"/>
                </a:lnTo>
                <a:lnTo>
                  <a:pt x="3417600" y="127533"/>
                </a:lnTo>
                <a:lnTo>
                  <a:pt x="3418599" y="127692"/>
                </a:lnTo>
                <a:lnTo>
                  <a:pt x="3419598" y="127847"/>
                </a:lnTo>
                <a:lnTo>
                  <a:pt x="3420596" y="127990"/>
                </a:lnTo>
                <a:lnTo>
                  <a:pt x="3421595" y="128145"/>
                </a:lnTo>
                <a:lnTo>
                  <a:pt x="3422594" y="128275"/>
                </a:lnTo>
                <a:lnTo>
                  <a:pt x="3423593" y="128424"/>
                </a:lnTo>
                <a:lnTo>
                  <a:pt x="3424592" y="128554"/>
                </a:lnTo>
                <a:lnTo>
                  <a:pt x="3425590" y="128697"/>
                </a:lnTo>
                <a:lnTo>
                  <a:pt x="3426589" y="128800"/>
                </a:lnTo>
                <a:lnTo>
                  <a:pt x="3427588" y="128934"/>
                </a:lnTo>
                <a:lnTo>
                  <a:pt x="3428587" y="129038"/>
                </a:lnTo>
                <a:lnTo>
                  <a:pt x="3429586" y="129168"/>
                </a:lnTo>
                <a:lnTo>
                  <a:pt x="3430585" y="129275"/>
                </a:lnTo>
                <a:lnTo>
                  <a:pt x="3431583" y="129399"/>
                </a:lnTo>
                <a:lnTo>
                  <a:pt x="3432582" y="129505"/>
                </a:lnTo>
                <a:lnTo>
                  <a:pt x="3433581" y="129628"/>
                </a:lnTo>
                <a:lnTo>
                  <a:pt x="3434580" y="129749"/>
                </a:lnTo>
                <a:lnTo>
                  <a:pt x="3435579" y="129870"/>
                </a:lnTo>
                <a:lnTo>
                  <a:pt x="3436578" y="130005"/>
                </a:lnTo>
                <a:lnTo>
                  <a:pt x="3437576" y="130127"/>
                </a:lnTo>
                <a:lnTo>
                  <a:pt x="3438575" y="130280"/>
                </a:lnTo>
                <a:lnTo>
                  <a:pt x="3439574" y="130405"/>
                </a:lnTo>
                <a:lnTo>
                  <a:pt x="3440573" y="130578"/>
                </a:lnTo>
                <a:lnTo>
                  <a:pt x="3441572" y="130710"/>
                </a:lnTo>
                <a:lnTo>
                  <a:pt x="3442571" y="130882"/>
                </a:lnTo>
                <a:lnTo>
                  <a:pt x="3443569" y="131021"/>
                </a:lnTo>
                <a:lnTo>
                  <a:pt x="3444568" y="131197"/>
                </a:lnTo>
                <a:lnTo>
                  <a:pt x="3445567" y="131344"/>
                </a:lnTo>
                <a:lnTo>
                  <a:pt x="3446566" y="131525"/>
                </a:lnTo>
                <a:lnTo>
                  <a:pt x="3447565" y="131673"/>
                </a:lnTo>
                <a:lnTo>
                  <a:pt x="3448564" y="131844"/>
                </a:lnTo>
                <a:lnTo>
                  <a:pt x="3449562" y="131997"/>
                </a:lnTo>
                <a:lnTo>
                  <a:pt x="3450561" y="132159"/>
                </a:lnTo>
                <a:lnTo>
                  <a:pt x="3451560" y="132311"/>
                </a:lnTo>
                <a:lnTo>
                  <a:pt x="3452559" y="132463"/>
                </a:lnTo>
                <a:lnTo>
                  <a:pt x="3453558" y="132615"/>
                </a:lnTo>
                <a:lnTo>
                  <a:pt x="3454557" y="132767"/>
                </a:lnTo>
                <a:lnTo>
                  <a:pt x="3455555" y="132919"/>
                </a:lnTo>
                <a:lnTo>
                  <a:pt x="3456554" y="133064"/>
                </a:lnTo>
                <a:lnTo>
                  <a:pt x="3457553" y="133219"/>
                </a:lnTo>
                <a:lnTo>
                  <a:pt x="3458552" y="133406"/>
                </a:lnTo>
                <a:lnTo>
                  <a:pt x="3459551" y="133568"/>
                </a:lnTo>
                <a:lnTo>
                  <a:pt x="3460550" y="133765"/>
                </a:lnTo>
                <a:lnTo>
                  <a:pt x="3461548" y="133931"/>
                </a:lnTo>
                <a:lnTo>
                  <a:pt x="3462547" y="134131"/>
                </a:lnTo>
                <a:lnTo>
                  <a:pt x="3463546" y="134305"/>
                </a:lnTo>
                <a:lnTo>
                  <a:pt x="3464545" y="134497"/>
                </a:lnTo>
                <a:lnTo>
                  <a:pt x="3465544" y="134675"/>
                </a:lnTo>
                <a:lnTo>
                  <a:pt x="3466543" y="134864"/>
                </a:lnTo>
                <a:lnTo>
                  <a:pt x="3467541" y="135040"/>
                </a:lnTo>
                <a:lnTo>
                  <a:pt x="3468540" y="135226"/>
                </a:lnTo>
                <a:lnTo>
                  <a:pt x="3469539" y="135406"/>
                </a:lnTo>
                <a:lnTo>
                  <a:pt x="3470538" y="135591"/>
                </a:lnTo>
                <a:lnTo>
                  <a:pt x="3471537" y="135772"/>
                </a:lnTo>
                <a:lnTo>
                  <a:pt x="3472536" y="135973"/>
                </a:lnTo>
                <a:lnTo>
                  <a:pt x="3473534" y="136154"/>
                </a:lnTo>
                <a:lnTo>
                  <a:pt x="3474533" y="136359"/>
                </a:lnTo>
                <a:lnTo>
                  <a:pt x="3475532" y="136545"/>
                </a:lnTo>
                <a:lnTo>
                  <a:pt x="3476531" y="136777"/>
                </a:lnTo>
                <a:lnTo>
                  <a:pt x="3477530" y="136970"/>
                </a:lnTo>
                <a:lnTo>
                  <a:pt x="3478529" y="137227"/>
                </a:lnTo>
                <a:lnTo>
                  <a:pt x="3479527" y="137433"/>
                </a:lnTo>
                <a:lnTo>
                  <a:pt x="3480526" y="137705"/>
                </a:lnTo>
                <a:lnTo>
                  <a:pt x="3481525" y="137924"/>
                </a:lnTo>
                <a:lnTo>
                  <a:pt x="3482524" y="138199"/>
                </a:lnTo>
                <a:lnTo>
                  <a:pt x="3483523" y="138427"/>
                </a:lnTo>
                <a:lnTo>
                  <a:pt x="3484522" y="138694"/>
                </a:lnTo>
                <a:lnTo>
                  <a:pt x="3485520" y="138927"/>
                </a:lnTo>
                <a:lnTo>
                  <a:pt x="3486519" y="139184"/>
                </a:lnTo>
                <a:lnTo>
                  <a:pt x="3487518" y="139424"/>
                </a:lnTo>
                <a:lnTo>
                  <a:pt x="3488517" y="139674"/>
                </a:lnTo>
                <a:lnTo>
                  <a:pt x="3489516" y="139913"/>
                </a:lnTo>
                <a:lnTo>
                  <a:pt x="3490515" y="140124"/>
                </a:lnTo>
                <a:lnTo>
                  <a:pt x="3491513" y="140360"/>
                </a:lnTo>
                <a:lnTo>
                  <a:pt x="3492512" y="140547"/>
                </a:lnTo>
                <a:lnTo>
                  <a:pt x="3493511" y="140773"/>
                </a:lnTo>
                <a:lnTo>
                  <a:pt x="3494510" y="140944"/>
                </a:lnTo>
                <a:lnTo>
                  <a:pt x="3495509" y="141159"/>
                </a:lnTo>
                <a:lnTo>
                  <a:pt x="3496508" y="141326"/>
                </a:lnTo>
                <a:lnTo>
                  <a:pt x="3497506" y="141533"/>
                </a:lnTo>
                <a:lnTo>
                  <a:pt x="3498505" y="141695"/>
                </a:lnTo>
                <a:lnTo>
                  <a:pt x="3499504" y="141893"/>
                </a:lnTo>
                <a:lnTo>
                  <a:pt x="3500503" y="142045"/>
                </a:lnTo>
                <a:lnTo>
                  <a:pt x="3501502" y="142235"/>
                </a:lnTo>
                <a:lnTo>
                  <a:pt x="3502501" y="142383"/>
                </a:lnTo>
                <a:lnTo>
                  <a:pt x="3503499" y="142565"/>
                </a:lnTo>
                <a:lnTo>
                  <a:pt x="3504498" y="142695"/>
                </a:lnTo>
                <a:lnTo>
                  <a:pt x="3505497" y="142869"/>
                </a:lnTo>
                <a:lnTo>
                  <a:pt x="3506496" y="143006"/>
                </a:lnTo>
                <a:lnTo>
                  <a:pt x="3507495" y="143175"/>
                </a:lnTo>
                <a:lnTo>
                  <a:pt x="3508494" y="143302"/>
                </a:lnTo>
                <a:lnTo>
                  <a:pt x="3509492" y="143463"/>
                </a:lnTo>
                <a:lnTo>
                  <a:pt x="3510491" y="143586"/>
                </a:lnTo>
                <a:lnTo>
                  <a:pt x="3511490" y="143740"/>
                </a:lnTo>
                <a:lnTo>
                  <a:pt x="3512489" y="143855"/>
                </a:lnTo>
                <a:lnTo>
                  <a:pt x="3513488" y="144002"/>
                </a:lnTo>
                <a:lnTo>
                  <a:pt x="3514487" y="144114"/>
                </a:lnTo>
                <a:lnTo>
                  <a:pt x="3515485" y="144255"/>
                </a:lnTo>
                <a:lnTo>
                  <a:pt x="3516484" y="144380"/>
                </a:lnTo>
                <a:lnTo>
                  <a:pt x="3517483" y="144518"/>
                </a:lnTo>
                <a:lnTo>
                  <a:pt x="3518482" y="144660"/>
                </a:lnTo>
                <a:lnTo>
                  <a:pt x="3519481" y="144797"/>
                </a:lnTo>
                <a:lnTo>
                  <a:pt x="3520480" y="144946"/>
                </a:lnTo>
                <a:lnTo>
                  <a:pt x="3521478" y="145088"/>
                </a:lnTo>
                <a:lnTo>
                  <a:pt x="3522477" y="145256"/>
                </a:lnTo>
                <a:lnTo>
                  <a:pt x="3523476" y="145403"/>
                </a:lnTo>
                <a:lnTo>
                  <a:pt x="3524475" y="145579"/>
                </a:lnTo>
                <a:lnTo>
                  <a:pt x="3525474" y="145728"/>
                </a:lnTo>
                <a:lnTo>
                  <a:pt x="3526473" y="145913"/>
                </a:lnTo>
                <a:lnTo>
                  <a:pt x="3527471" y="146070"/>
                </a:lnTo>
                <a:lnTo>
                  <a:pt x="3528470" y="146254"/>
                </a:lnTo>
                <a:lnTo>
                  <a:pt x="3529469" y="146416"/>
                </a:lnTo>
                <a:lnTo>
                  <a:pt x="3530468" y="146593"/>
                </a:lnTo>
                <a:lnTo>
                  <a:pt x="3531467" y="146759"/>
                </a:lnTo>
                <a:lnTo>
                  <a:pt x="3532466" y="146933"/>
                </a:lnTo>
                <a:lnTo>
                  <a:pt x="3533464" y="147099"/>
                </a:lnTo>
                <a:lnTo>
                  <a:pt x="3534463" y="147267"/>
                </a:lnTo>
                <a:lnTo>
                  <a:pt x="3535462" y="147436"/>
                </a:lnTo>
                <a:lnTo>
                  <a:pt x="3536461" y="147640"/>
                </a:lnTo>
                <a:lnTo>
                  <a:pt x="3537460" y="147808"/>
                </a:lnTo>
                <a:lnTo>
                  <a:pt x="3538459" y="147991"/>
                </a:lnTo>
                <a:lnTo>
                  <a:pt x="3539457" y="148163"/>
                </a:lnTo>
                <a:lnTo>
                  <a:pt x="3540456" y="148339"/>
                </a:lnTo>
                <a:lnTo>
                  <a:pt x="3541455" y="148512"/>
                </a:lnTo>
                <a:lnTo>
                  <a:pt x="3542454" y="148678"/>
                </a:lnTo>
                <a:lnTo>
                  <a:pt x="3543453" y="148850"/>
                </a:lnTo>
                <a:lnTo>
                  <a:pt x="3544452" y="149002"/>
                </a:lnTo>
                <a:lnTo>
                  <a:pt x="3545450" y="149170"/>
                </a:lnTo>
                <a:lnTo>
                  <a:pt x="3546449" y="149304"/>
                </a:lnTo>
                <a:lnTo>
                  <a:pt x="3547448" y="149465"/>
                </a:lnTo>
                <a:lnTo>
                  <a:pt x="3548447" y="149589"/>
                </a:lnTo>
                <a:lnTo>
                  <a:pt x="3549446" y="149743"/>
                </a:lnTo>
                <a:lnTo>
                  <a:pt x="3550445" y="149854"/>
                </a:lnTo>
                <a:lnTo>
                  <a:pt x="3551443" y="150001"/>
                </a:lnTo>
                <a:lnTo>
                  <a:pt x="3552442" y="150088"/>
                </a:lnTo>
                <a:lnTo>
                  <a:pt x="3553441" y="150226"/>
                </a:lnTo>
                <a:lnTo>
                  <a:pt x="3554440" y="150322"/>
                </a:lnTo>
                <a:lnTo>
                  <a:pt x="3555439" y="150456"/>
                </a:lnTo>
                <a:lnTo>
                  <a:pt x="3556438" y="150566"/>
                </a:lnTo>
                <a:lnTo>
                  <a:pt x="3557436" y="150692"/>
                </a:lnTo>
                <a:lnTo>
                  <a:pt x="3558435" y="150815"/>
                </a:lnTo>
                <a:lnTo>
                  <a:pt x="3559434" y="150941"/>
                </a:lnTo>
                <a:lnTo>
                  <a:pt x="3560433" y="151073"/>
                </a:lnTo>
                <a:lnTo>
                  <a:pt x="3561432" y="151200"/>
                </a:lnTo>
                <a:lnTo>
                  <a:pt x="3562431" y="151338"/>
                </a:lnTo>
                <a:lnTo>
                  <a:pt x="3563429" y="151468"/>
                </a:lnTo>
                <a:lnTo>
                  <a:pt x="3564428" y="151603"/>
                </a:lnTo>
                <a:lnTo>
                  <a:pt x="3565427" y="151734"/>
                </a:lnTo>
                <a:lnTo>
                  <a:pt x="3566426" y="151874"/>
                </a:lnTo>
                <a:lnTo>
                  <a:pt x="3567425" y="152006"/>
                </a:lnTo>
                <a:lnTo>
                  <a:pt x="3568424" y="152138"/>
                </a:lnTo>
                <a:lnTo>
                  <a:pt x="3569422" y="152273"/>
                </a:lnTo>
                <a:lnTo>
                  <a:pt x="3570421" y="152415"/>
                </a:lnTo>
                <a:lnTo>
                  <a:pt x="3571420" y="152555"/>
                </a:lnTo>
                <a:lnTo>
                  <a:pt x="3572419" y="152699"/>
                </a:lnTo>
                <a:lnTo>
                  <a:pt x="3573418" y="152837"/>
                </a:lnTo>
                <a:lnTo>
                  <a:pt x="3574416" y="152994"/>
                </a:lnTo>
                <a:lnTo>
                  <a:pt x="3575415" y="153137"/>
                </a:lnTo>
                <a:lnTo>
                  <a:pt x="3576414" y="153311"/>
                </a:lnTo>
                <a:lnTo>
                  <a:pt x="3577413" y="153458"/>
                </a:lnTo>
                <a:lnTo>
                  <a:pt x="3578412" y="153649"/>
                </a:lnTo>
                <a:lnTo>
                  <a:pt x="3579411" y="153805"/>
                </a:lnTo>
                <a:lnTo>
                  <a:pt x="3580409" y="154005"/>
                </a:lnTo>
                <a:lnTo>
                  <a:pt x="3581408" y="154168"/>
                </a:lnTo>
                <a:lnTo>
                  <a:pt x="3582407" y="154361"/>
                </a:lnTo>
                <a:lnTo>
                  <a:pt x="3583406" y="154532"/>
                </a:lnTo>
                <a:lnTo>
                  <a:pt x="3584405" y="154712"/>
                </a:lnTo>
                <a:lnTo>
                  <a:pt x="3585404" y="154881"/>
                </a:lnTo>
                <a:lnTo>
                  <a:pt x="3586402" y="155051"/>
                </a:lnTo>
                <a:lnTo>
                  <a:pt x="3587401" y="155225"/>
                </a:lnTo>
                <a:lnTo>
                  <a:pt x="3588400" y="155385"/>
                </a:lnTo>
                <a:lnTo>
                  <a:pt x="3589399" y="155554"/>
                </a:lnTo>
                <a:lnTo>
                  <a:pt x="3590398" y="155706"/>
                </a:lnTo>
                <a:lnTo>
                  <a:pt x="3591397" y="155873"/>
                </a:lnTo>
                <a:lnTo>
                  <a:pt x="3592395" y="156020"/>
                </a:lnTo>
                <a:lnTo>
                  <a:pt x="3593394" y="156183"/>
                </a:lnTo>
                <a:lnTo>
                  <a:pt x="3594393" y="156331"/>
                </a:lnTo>
                <a:lnTo>
                  <a:pt x="3595392" y="156490"/>
                </a:lnTo>
                <a:lnTo>
                  <a:pt x="3596391" y="156647"/>
                </a:lnTo>
                <a:lnTo>
                  <a:pt x="3597390" y="156807"/>
                </a:lnTo>
                <a:lnTo>
                  <a:pt x="3598388" y="156978"/>
                </a:lnTo>
                <a:lnTo>
                  <a:pt x="3599387" y="157139"/>
                </a:lnTo>
                <a:lnTo>
                  <a:pt x="3600386" y="157326"/>
                </a:lnTo>
                <a:lnTo>
                  <a:pt x="3601385" y="157490"/>
                </a:lnTo>
                <a:lnTo>
                  <a:pt x="3602384" y="157666"/>
                </a:lnTo>
                <a:lnTo>
                  <a:pt x="3603383" y="157833"/>
                </a:lnTo>
                <a:lnTo>
                  <a:pt x="3604381" y="158005"/>
                </a:lnTo>
                <a:lnTo>
                  <a:pt x="3605380" y="158171"/>
                </a:lnTo>
                <a:lnTo>
                  <a:pt x="3606379" y="158347"/>
                </a:lnTo>
                <a:lnTo>
                  <a:pt x="3607378" y="158516"/>
                </a:lnTo>
                <a:lnTo>
                  <a:pt x="3608377" y="160097"/>
                </a:lnTo>
                <a:lnTo>
                  <a:pt x="3620363" y="199294"/>
                </a:lnTo>
                <a:lnTo>
                  <a:pt x="3627355" y="238076"/>
                </a:lnTo>
                <a:lnTo>
                  <a:pt x="3633348" y="278833"/>
                </a:lnTo>
                <a:lnTo>
                  <a:pt x="3638342" y="318344"/>
                </a:lnTo>
                <a:lnTo>
                  <a:pt x="3643336" y="363011"/>
                </a:lnTo>
                <a:lnTo>
                  <a:pt x="3647331" y="402412"/>
                </a:lnTo>
                <a:lnTo>
                  <a:pt x="3651327" y="445104"/>
                </a:lnTo>
                <a:lnTo>
                  <a:pt x="3655322" y="491026"/>
                </a:lnTo>
                <a:lnTo>
                  <a:pt x="3659317" y="540134"/>
                </a:lnTo>
                <a:lnTo>
                  <a:pt x="3662314" y="578908"/>
                </a:lnTo>
                <a:lnTo>
                  <a:pt x="3665310" y="619499"/>
                </a:lnTo>
                <a:lnTo>
                  <a:pt x="3666309" y="633249"/>
                </a:lnTo>
                <a:lnTo>
                  <a:pt x="3667308" y="647397"/>
                </a:lnTo>
                <a:lnTo>
                  <a:pt x="3668307" y="661487"/>
                </a:lnTo>
                <a:lnTo>
                  <a:pt x="3669306" y="676000"/>
                </a:lnTo>
                <a:lnTo>
                  <a:pt x="3670304" y="690420"/>
                </a:lnTo>
                <a:lnTo>
                  <a:pt x="3671303" y="705296"/>
                </a:lnTo>
                <a:lnTo>
                  <a:pt x="3672302" y="719998"/>
                </a:lnTo>
                <a:lnTo>
                  <a:pt x="3673301" y="734077"/>
                </a:lnTo>
                <a:lnTo>
                  <a:pt x="3674300" y="747658"/>
                </a:lnTo>
                <a:lnTo>
                  <a:pt x="3675299" y="761664"/>
                </a:lnTo>
                <a:lnTo>
                  <a:pt x="3676297" y="775351"/>
                </a:lnTo>
                <a:lnTo>
                  <a:pt x="3677296" y="789166"/>
                </a:lnTo>
                <a:lnTo>
                  <a:pt x="3678295" y="802720"/>
                </a:lnTo>
                <a:lnTo>
                  <a:pt x="3679294" y="816597"/>
                </a:lnTo>
                <a:lnTo>
                  <a:pt x="3680293" y="829943"/>
                </a:lnTo>
                <a:lnTo>
                  <a:pt x="3681292" y="843822"/>
                </a:lnTo>
                <a:lnTo>
                  <a:pt x="3682290" y="857327"/>
                </a:lnTo>
                <a:lnTo>
                  <a:pt x="3683289" y="870937"/>
                </a:lnTo>
                <a:lnTo>
                  <a:pt x="3684288" y="884149"/>
                </a:lnTo>
                <a:lnTo>
                  <a:pt x="3685287" y="897711"/>
                </a:lnTo>
                <a:lnTo>
                  <a:pt x="3686286" y="911146"/>
                </a:lnTo>
                <a:lnTo>
                  <a:pt x="3687285" y="924521"/>
                </a:lnTo>
                <a:lnTo>
                  <a:pt x="3688283" y="937684"/>
                </a:lnTo>
                <a:lnTo>
                  <a:pt x="3689282" y="951248"/>
                </a:lnTo>
                <a:lnTo>
                  <a:pt x="3690281" y="964119"/>
                </a:lnTo>
                <a:lnTo>
                  <a:pt x="3691280" y="977224"/>
                </a:lnTo>
                <a:lnTo>
                  <a:pt x="3692279" y="990326"/>
                </a:lnTo>
                <a:lnTo>
                  <a:pt x="3693278" y="1003681"/>
                </a:lnTo>
                <a:lnTo>
                  <a:pt x="3694276" y="1016663"/>
                </a:lnTo>
                <a:lnTo>
                  <a:pt x="3695275" y="1029586"/>
                </a:lnTo>
                <a:lnTo>
                  <a:pt x="3696274" y="1042369"/>
                </a:lnTo>
                <a:lnTo>
                  <a:pt x="3697273" y="1055466"/>
                </a:lnTo>
                <a:lnTo>
                  <a:pt x="3698272" y="1068147"/>
                </a:lnTo>
                <a:lnTo>
                  <a:pt x="3699271" y="1081232"/>
                </a:lnTo>
                <a:lnTo>
                  <a:pt x="3700269" y="1093514"/>
                </a:lnTo>
                <a:lnTo>
                  <a:pt x="3701268" y="1106506"/>
                </a:lnTo>
                <a:lnTo>
                  <a:pt x="3702267" y="1118948"/>
                </a:lnTo>
                <a:lnTo>
                  <a:pt x="3703266" y="1131917"/>
                </a:lnTo>
                <a:lnTo>
                  <a:pt x="3704265" y="1144144"/>
                </a:lnTo>
                <a:lnTo>
                  <a:pt x="3705264" y="1156620"/>
                </a:lnTo>
                <a:lnTo>
                  <a:pt x="3706262" y="1168849"/>
                </a:lnTo>
                <a:lnTo>
                  <a:pt x="3707261" y="1181495"/>
                </a:lnTo>
                <a:lnTo>
                  <a:pt x="3708260" y="1193454"/>
                </a:lnTo>
                <a:lnTo>
                  <a:pt x="3709259" y="1205937"/>
                </a:lnTo>
                <a:lnTo>
                  <a:pt x="3710258" y="1217695"/>
                </a:lnTo>
                <a:lnTo>
                  <a:pt x="3711257" y="1229752"/>
                </a:lnTo>
                <a:lnTo>
                  <a:pt x="3712255" y="1241704"/>
                </a:lnTo>
                <a:lnTo>
                  <a:pt x="3713254" y="1253775"/>
                </a:lnTo>
                <a:lnTo>
                  <a:pt x="3714253" y="1265374"/>
                </a:lnTo>
                <a:lnTo>
                  <a:pt x="3715252" y="1277236"/>
                </a:lnTo>
                <a:lnTo>
                  <a:pt x="3716251" y="1288321"/>
                </a:lnTo>
                <a:lnTo>
                  <a:pt x="3717250" y="1300469"/>
                </a:lnTo>
                <a:lnTo>
                  <a:pt x="3718248" y="1311557"/>
                </a:lnTo>
                <a:lnTo>
                  <a:pt x="3719247" y="1323515"/>
                </a:lnTo>
                <a:lnTo>
                  <a:pt x="3720246" y="1334684"/>
                </a:lnTo>
                <a:lnTo>
                  <a:pt x="3721245" y="1346318"/>
                </a:lnTo>
                <a:lnTo>
                  <a:pt x="3722244" y="1357323"/>
                </a:lnTo>
                <a:lnTo>
                  <a:pt x="3723243" y="1368897"/>
                </a:lnTo>
                <a:lnTo>
                  <a:pt x="3724241" y="1379799"/>
                </a:lnTo>
                <a:lnTo>
                  <a:pt x="3725240" y="1391371"/>
                </a:lnTo>
                <a:lnTo>
                  <a:pt x="3726239" y="1402163"/>
                </a:lnTo>
                <a:lnTo>
                  <a:pt x="3727238" y="1413524"/>
                </a:lnTo>
                <a:lnTo>
                  <a:pt x="3728237" y="1424134"/>
                </a:lnTo>
                <a:lnTo>
                  <a:pt x="3729235" y="1435607"/>
                </a:lnTo>
                <a:lnTo>
                  <a:pt x="3730234" y="1445947"/>
                </a:lnTo>
                <a:lnTo>
                  <a:pt x="3731233" y="1456867"/>
                </a:lnTo>
                <a:lnTo>
                  <a:pt x="3732232" y="1467174"/>
                </a:lnTo>
                <a:lnTo>
                  <a:pt x="3733231" y="1478128"/>
                </a:lnTo>
                <a:lnTo>
                  <a:pt x="3734230" y="1488533"/>
                </a:lnTo>
                <a:lnTo>
                  <a:pt x="3735228" y="1499136"/>
                </a:lnTo>
                <a:lnTo>
                  <a:pt x="3736227" y="1509234"/>
                </a:lnTo>
                <a:lnTo>
                  <a:pt x="3737226" y="1519866"/>
                </a:lnTo>
                <a:lnTo>
                  <a:pt x="3738225" y="1529790"/>
                </a:lnTo>
                <a:lnTo>
                  <a:pt x="3739224" y="1540326"/>
                </a:lnTo>
                <a:lnTo>
                  <a:pt x="3740223" y="1550063"/>
                </a:lnTo>
                <a:lnTo>
                  <a:pt x="3741221" y="1560469"/>
                </a:lnTo>
                <a:lnTo>
                  <a:pt x="3742220" y="1570301"/>
                </a:lnTo>
                <a:lnTo>
                  <a:pt x="3743219" y="1580388"/>
                </a:lnTo>
                <a:lnTo>
                  <a:pt x="3744218" y="1589648"/>
                </a:lnTo>
                <a:lnTo>
                  <a:pt x="3745217" y="1599919"/>
                </a:lnTo>
                <a:lnTo>
                  <a:pt x="3746216" y="1609075"/>
                </a:lnTo>
                <a:lnTo>
                  <a:pt x="3747214" y="1619175"/>
                </a:lnTo>
                <a:lnTo>
                  <a:pt x="3748213" y="1628511"/>
                </a:lnTo>
                <a:lnTo>
                  <a:pt x="3749212" y="1637898"/>
                </a:lnTo>
                <a:lnTo>
                  <a:pt x="3750211" y="1647274"/>
                </a:lnTo>
                <a:lnTo>
                  <a:pt x="3751210" y="1657026"/>
                </a:lnTo>
                <a:lnTo>
                  <a:pt x="3752209" y="1665843"/>
                </a:lnTo>
                <a:lnTo>
                  <a:pt x="3753207" y="1675223"/>
                </a:lnTo>
                <a:lnTo>
                  <a:pt x="3754206" y="1684345"/>
                </a:lnTo>
                <a:lnTo>
                  <a:pt x="3755205" y="1693550"/>
                </a:lnTo>
                <a:lnTo>
                  <a:pt x="3756204" y="1702432"/>
                </a:lnTo>
                <a:lnTo>
                  <a:pt x="3757203" y="1711875"/>
                </a:lnTo>
                <a:lnTo>
                  <a:pt x="3758202" y="1720317"/>
                </a:lnTo>
                <a:lnTo>
                  <a:pt x="3759200" y="1729541"/>
                </a:lnTo>
                <a:lnTo>
                  <a:pt x="3760199" y="1737993"/>
                </a:lnTo>
                <a:lnTo>
                  <a:pt x="3761198" y="1747233"/>
                </a:lnTo>
                <a:lnTo>
                  <a:pt x="3762197" y="1755532"/>
                </a:lnTo>
                <a:lnTo>
                  <a:pt x="3763196" y="1764494"/>
                </a:lnTo>
                <a:lnTo>
                  <a:pt x="3764195" y="1772408"/>
                </a:lnTo>
                <a:lnTo>
                  <a:pt x="3765193" y="1780925"/>
                </a:lnTo>
                <a:lnTo>
                  <a:pt x="3766192" y="1789146"/>
                </a:lnTo>
                <a:lnTo>
                  <a:pt x="3767191" y="1797800"/>
                </a:lnTo>
                <a:lnTo>
                  <a:pt x="3768190" y="1805598"/>
                </a:lnTo>
                <a:lnTo>
                  <a:pt x="3769189" y="1814374"/>
                </a:lnTo>
                <a:lnTo>
                  <a:pt x="3770188" y="1821823"/>
                </a:lnTo>
                <a:lnTo>
                  <a:pt x="3771186" y="1830036"/>
                </a:lnTo>
                <a:lnTo>
                  <a:pt x="3772185" y="1837763"/>
                </a:lnTo>
                <a:lnTo>
                  <a:pt x="3773184" y="1845731"/>
                </a:lnTo>
                <a:lnTo>
                  <a:pt x="3774183" y="1853351"/>
                </a:lnTo>
                <a:lnTo>
                  <a:pt x="3775182" y="1861399"/>
                </a:lnTo>
                <a:lnTo>
                  <a:pt x="3776181" y="1868604"/>
                </a:lnTo>
                <a:lnTo>
                  <a:pt x="3777179" y="1876566"/>
                </a:lnTo>
                <a:lnTo>
                  <a:pt x="3778178" y="1883883"/>
                </a:lnTo>
                <a:lnTo>
                  <a:pt x="3779177" y="1891598"/>
                </a:lnTo>
                <a:lnTo>
                  <a:pt x="3780176" y="1898910"/>
                </a:lnTo>
                <a:lnTo>
                  <a:pt x="3781175" y="1906280"/>
                </a:lnTo>
                <a:lnTo>
                  <a:pt x="3782174" y="1913284"/>
                </a:lnTo>
                <a:lnTo>
                  <a:pt x="3783172" y="1920501"/>
                </a:lnTo>
                <a:lnTo>
                  <a:pt x="3784171" y="1927365"/>
                </a:lnTo>
                <a:lnTo>
                  <a:pt x="3785170" y="1935106"/>
                </a:lnTo>
                <a:lnTo>
                  <a:pt x="3786169" y="1941488"/>
                </a:lnTo>
                <a:lnTo>
                  <a:pt x="3787168" y="1948972"/>
                </a:lnTo>
                <a:lnTo>
                  <a:pt x="3788167" y="1955392"/>
                </a:lnTo>
                <a:lnTo>
                  <a:pt x="3789165" y="1962370"/>
                </a:lnTo>
                <a:lnTo>
                  <a:pt x="3790164" y="1969253"/>
                </a:lnTo>
                <a:lnTo>
                  <a:pt x="3791163" y="1976388"/>
                </a:lnTo>
                <a:lnTo>
                  <a:pt x="3792162" y="1982648"/>
                </a:lnTo>
                <a:lnTo>
                  <a:pt x="3793161" y="1989285"/>
                </a:lnTo>
                <a:lnTo>
                  <a:pt x="3794160" y="1995773"/>
                </a:lnTo>
                <a:lnTo>
                  <a:pt x="3795158" y="2002583"/>
                </a:lnTo>
                <a:lnTo>
                  <a:pt x="3796157" y="2008811"/>
                </a:lnTo>
                <a:lnTo>
                  <a:pt x="3797156" y="2015544"/>
                </a:lnTo>
                <a:lnTo>
                  <a:pt x="3798155" y="2021158"/>
                </a:lnTo>
                <a:lnTo>
                  <a:pt x="3799154" y="2027973"/>
                </a:lnTo>
                <a:lnTo>
                  <a:pt x="3800153" y="2033825"/>
                </a:lnTo>
                <a:lnTo>
                  <a:pt x="3801151" y="2040470"/>
                </a:lnTo>
                <a:lnTo>
                  <a:pt x="3802150" y="2045932"/>
                </a:lnTo>
                <a:lnTo>
                  <a:pt x="3803149" y="2052295"/>
                </a:lnTo>
                <a:lnTo>
                  <a:pt x="3804148" y="2057831"/>
                </a:lnTo>
                <a:lnTo>
                  <a:pt x="3805147" y="2064077"/>
                </a:lnTo>
                <a:lnTo>
                  <a:pt x="3806146" y="2069134"/>
                </a:lnTo>
                <a:lnTo>
                  <a:pt x="3807144" y="2075221"/>
                </a:lnTo>
                <a:lnTo>
                  <a:pt x="3808143" y="2080719"/>
                </a:lnTo>
                <a:lnTo>
                  <a:pt x="3809142" y="2086112"/>
                </a:lnTo>
                <a:lnTo>
                  <a:pt x="3810141" y="2091834"/>
                </a:lnTo>
                <a:lnTo>
                  <a:pt x="3811140" y="2097680"/>
                </a:lnTo>
                <a:lnTo>
                  <a:pt x="3812139" y="2102612"/>
                </a:lnTo>
                <a:lnTo>
                  <a:pt x="3813137" y="2108407"/>
                </a:lnTo>
                <a:lnTo>
                  <a:pt x="3814136" y="2113294"/>
                </a:lnTo>
                <a:lnTo>
                  <a:pt x="3815135" y="2119060"/>
                </a:lnTo>
                <a:lnTo>
                  <a:pt x="3816134" y="2124051"/>
                </a:lnTo>
                <a:lnTo>
                  <a:pt x="3817133" y="2129635"/>
                </a:lnTo>
                <a:lnTo>
                  <a:pt x="3818132" y="2134483"/>
                </a:lnTo>
                <a:lnTo>
                  <a:pt x="3819130" y="2139628"/>
                </a:lnTo>
                <a:lnTo>
                  <a:pt x="3820129" y="2144675"/>
                </a:lnTo>
                <a:lnTo>
                  <a:pt x="3821128" y="2149992"/>
                </a:lnTo>
                <a:lnTo>
                  <a:pt x="3822127" y="2154840"/>
                </a:lnTo>
                <a:lnTo>
                  <a:pt x="3823126" y="2159787"/>
                </a:lnTo>
                <a:lnTo>
                  <a:pt x="3824125" y="2164349"/>
                </a:lnTo>
                <a:lnTo>
                  <a:pt x="3825123" y="2169633"/>
                </a:lnTo>
                <a:lnTo>
                  <a:pt x="3826122" y="2173944"/>
                </a:lnTo>
                <a:lnTo>
                  <a:pt x="3827121" y="2179118"/>
                </a:lnTo>
                <a:lnTo>
                  <a:pt x="3828120" y="2183371"/>
                </a:lnTo>
                <a:lnTo>
                  <a:pt x="3829119" y="2188281"/>
                </a:lnTo>
                <a:lnTo>
                  <a:pt x="3830118" y="2192291"/>
                </a:lnTo>
                <a:lnTo>
                  <a:pt x="3831116" y="2197365"/>
                </a:lnTo>
                <a:lnTo>
                  <a:pt x="3832115" y="2201333"/>
                </a:lnTo>
                <a:lnTo>
                  <a:pt x="3833114" y="2205766"/>
                </a:lnTo>
                <a:lnTo>
                  <a:pt x="3834113" y="2210091"/>
                </a:lnTo>
                <a:lnTo>
                  <a:pt x="3835112" y="2214275"/>
                </a:lnTo>
                <a:lnTo>
                  <a:pt x="3836111" y="2218090"/>
                </a:lnTo>
                <a:lnTo>
                  <a:pt x="3837109" y="2222619"/>
                </a:lnTo>
                <a:lnTo>
                  <a:pt x="3838108" y="2226240"/>
                </a:lnTo>
                <a:lnTo>
                  <a:pt x="3839107" y="2230583"/>
                </a:lnTo>
                <a:lnTo>
                  <a:pt x="3840106" y="2234582"/>
                </a:lnTo>
                <a:lnTo>
                  <a:pt x="3841105" y="2238922"/>
                </a:lnTo>
                <a:lnTo>
                  <a:pt x="3842104" y="2242740"/>
                </a:lnTo>
                <a:lnTo>
                  <a:pt x="3843102" y="2246522"/>
                </a:lnTo>
                <a:lnTo>
                  <a:pt x="3844101" y="2250031"/>
                </a:lnTo>
                <a:lnTo>
                  <a:pt x="3845100" y="2254213"/>
                </a:lnTo>
                <a:lnTo>
                  <a:pt x="3846099" y="2257379"/>
                </a:lnTo>
                <a:lnTo>
                  <a:pt x="3847098" y="2261529"/>
                </a:lnTo>
                <a:lnTo>
                  <a:pt x="3848097" y="2264885"/>
                </a:lnTo>
                <a:lnTo>
                  <a:pt x="3849095" y="2268807"/>
                </a:lnTo>
                <a:lnTo>
                  <a:pt x="3850094" y="2272275"/>
                </a:lnTo>
                <a:lnTo>
                  <a:pt x="3851093" y="2275821"/>
                </a:lnTo>
                <a:lnTo>
                  <a:pt x="3852092" y="2279368"/>
                </a:lnTo>
                <a:lnTo>
                  <a:pt x="3853091" y="2282760"/>
                </a:lnTo>
                <a:lnTo>
                  <a:pt x="3854090" y="2286210"/>
                </a:lnTo>
                <a:lnTo>
                  <a:pt x="3855088" y="2289647"/>
                </a:lnTo>
                <a:lnTo>
                  <a:pt x="3856087" y="2292950"/>
                </a:lnTo>
                <a:lnTo>
                  <a:pt x="3857086" y="2296132"/>
                </a:lnTo>
                <a:lnTo>
                  <a:pt x="3858085" y="2299352"/>
                </a:lnTo>
                <a:lnTo>
                  <a:pt x="3859084" y="2302888"/>
                </a:lnTo>
                <a:lnTo>
                  <a:pt x="3860083" y="2305766"/>
                </a:lnTo>
                <a:lnTo>
                  <a:pt x="3861081" y="2309453"/>
                </a:lnTo>
                <a:lnTo>
                  <a:pt x="3862080" y="2312176"/>
                </a:lnTo>
                <a:lnTo>
                  <a:pt x="3863079" y="2315744"/>
                </a:lnTo>
                <a:lnTo>
                  <a:pt x="3864078" y="2318047"/>
                </a:lnTo>
                <a:lnTo>
                  <a:pt x="3865077" y="2321803"/>
                </a:lnTo>
                <a:lnTo>
                  <a:pt x="3866076" y="2324200"/>
                </a:lnTo>
                <a:lnTo>
                  <a:pt x="3867074" y="2327721"/>
                </a:lnTo>
                <a:lnTo>
                  <a:pt x="3868073" y="2329874"/>
                </a:lnTo>
                <a:lnTo>
                  <a:pt x="3869072" y="2333209"/>
                </a:lnTo>
                <a:lnTo>
                  <a:pt x="3870071" y="2335616"/>
                </a:lnTo>
                <a:lnTo>
                  <a:pt x="3871070" y="2338650"/>
                </a:lnTo>
                <a:lnTo>
                  <a:pt x="3872069" y="2340996"/>
                </a:lnTo>
                <a:lnTo>
                  <a:pt x="3873067" y="2343876"/>
                </a:lnTo>
                <a:lnTo>
                  <a:pt x="3874066" y="2346230"/>
                </a:lnTo>
                <a:lnTo>
                  <a:pt x="3875065" y="2348607"/>
                </a:lnTo>
                <a:lnTo>
                  <a:pt x="3876064" y="2350851"/>
                </a:lnTo>
                <a:lnTo>
                  <a:pt x="3877063" y="2353503"/>
                </a:lnTo>
                <a:lnTo>
                  <a:pt x="3878061" y="2355852"/>
                </a:lnTo>
                <a:lnTo>
                  <a:pt x="3879060" y="2358256"/>
                </a:lnTo>
                <a:lnTo>
                  <a:pt x="3880059" y="2360323"/>
                </a:lnTo>
                <a:lnTo>
                  <a:pt x="3881058" y="2362718"/>
                </a:lnTo>
                <a:lnTo>
                  <a:pt x="3882057" y="2364725"/>
                </a:lnTo>
                <a:lnTo>
                  <a:pt x="3883056" y="2367390"/>
                </a:lnTo>
                <a:lnTo>
                  <a:pt x="3884054" y="2369380"/>
                </a:lnTo>
                <a:lnTo>
                  <a:pt x="3885053" y="2371770"/>
                </a:lnTo>
                <a:lnTo>
                  <a:pt x="3886052" y="2373980"/>
                </a:lnTo>
                <a:lnTo>
                  <a:pt x="3887051" y="2376308"/>
                </a:lnTo>
                <a:lnTo>
                  <a:pt x="3888050" y="2378316"/>
                </a:lnTo>
                <a:lnTo>
                  <a:pt x="3889049" y="2380532"/>
                </a:lnTo>
                <a:lnTo>
                  <a:pt x="3890047" y="2382355"/>
                </a:lnTo>
                <a:lnTo>
                  <a:pt x="3891046" y="2384726"/>
                </a:lnTo>
                <a:lnTo>
                  <a:pt x="3892045" y="2386671"/>
                </a:lnTo>
                <a:lnTo>
                  <a:pt x="3893044" y="2388692"/>
                </a:lnTo>
                <a:lnTo>
                  <a:pt x="3894043" y="2390494"/>
                </a:lnTo>
                <a:lnTo>
                  <a:pt x="3895042" y="2392976"/>
                </a:lnTo>
                <a:lnTo>
                  <a:pt x="3896040" y="2394988"/>
                </a:lnTo>
                <a:lnTo>
                  <a:pt x="3897039" y="2397267"/>
                </a:lnTo>
                <a:lnTo>
                  <a:pt x="3898038" y="2398806"/>
                </a:lnTo>
                <a:lnTo>
                  <a:pt x="3899037" y="2400748"/>
                </a:lnTo>
                <a:lnTo>
                  <a:pt x="3900036" y="2402594"/>
                </a:lnTo>
                <a:lnTo>
                  <a:pt x="3901035" y="2404344"/>
                </a:lnTo>
                <a:lnTo>
                  <a:pt x="3902033" y="2406052"/>
                </a:lnTo>
                <a:lnTo>
                  <a:pt x="3903032" y="2407945"/>
                </a:lnTo>
                <a:lnTo>
                  <a:pt x="3904031" y="2409534"/>
                </a:lnTo>
                <a:lnTo>
                  <a:pt x="3905030" y="2411312"/>
                </a:lnTo>
                <a:lnTo>
                  <a:pt x="3906029" y="2413119"/>
                </a:lnTo>
                <a:lnTo>
                  <a:pt x="3907028" y="2414686"/>
                </a:lnTo>
                <a:lnTo>
                  <a:pt x="3908026" y="2415937"/>
                </a:lnTo>
                <a:lnTo>
                  <a:pt x="3909025" y="2418100"/>
                </a:lnTo>
                <a:lnTo>
                  <a:pt x="3910024" y="2419109"/>
                </a:lnTo>
                <a:lnTo>
                  <a:pt x="3911023" y="2420786"/>
                </a:lnTo>
                <a:lnTo>
                  <a:pt x="3912022" y="2422411"/>
                </a:lnTo>
                <a:lnTo>
                  <a:pt x="3913021" y="2423931"/>
                </a:lnTo>
                <a:lnTo>
                  <a:pt x="3914019" y="2424946"/>
                </a:lnTo>
                <a:lnTo>
                  <a:pt x="3915018" y="2426267"/>
                </a:lnTo>
                <a:lnTo>
                  <a:pt x="3916017" y="2427359"/>
                </a:lnTo>
                <a:lnTo>
                  <a:pt x="3917016" y="2429149"/>
                </a:lnTo>
                <a:lnTo>
                  <a:pt x="3918015" y="2429977"/>
                </a:lnTo>
                <a:lnTo>
                  <a:pt x="3919014" y="2431883"/>
                </a:lnTo>
                <a:lnTo>
                  <a:pt x="3920012" y="2432706"/>
                </a:lnTo>
                <a:lnTo>
                  <a:pt x="3921011" y="2433712"/>
                </a:lnTo>
                <a:lnTo>
                  <a:pt x="3922010" y="2435258"/>
                </a:lnTo>
                <a:lnTo>
                  <a:pt x="3923009" y="2436625"/>
                </a:lnTo>
                <a:lnTo>
                  <a:pt x="3924008" y="2437685"/>
                </a:lnTo>
                <a:lnTo>
                  <a:pt x="3925007" y="2439155"/>
                </a:lnTo>
                <a:lnTo>
                  <a:pt x="3926005" y="2440364"/>
                </a:lnTo>
                <a:lnTo>
                  <a:pt x="3927004" y="2441466"/>
                </a:lnTo>
                <a:lnTo>
                  <a:pt x="3928003" y="2442837"/>
                </a:lnTo>
                <a:lnTo>
                  <a:pt x="3929002" y="2444079"/>
                </a:lnTo>
                <a:lnTo>
                  <a:pt x="3930001" y="2445024"/>
                </a:lnTo>
                <a:lnTo>
                  <a:pt x="3931000" y="2446058"/>
                </a:lnTo>
                <a:lnTo>
                  <a:pt x="3931998" y="2447255"/>
                </a:lnTo>
                <a:lnTo>
                  <a:pt x="3932997" y="2448362"/>
                </a:lnTo>
                <a:lnTo>
                  <a:pt x="3933996" y="2449261"/>
                </a:lnTo>
                <a:lnTo>
                  <a:pt x="3934995" y="2450935"/>
                </a:lnTo>
                <a:lnTo>
                  <a:pt x="3935994" y="2451524"/>
                </a:lnTo>
                <a:lnTo>
                  <a:pt x="3936993" y="2452500"/>
                </a:lnTo>
                <a:lnTo>
                  <a:pt x="3937991" y="2453699"/>
                </a:lnTo>
                <a:lnTo>
                  <a:pt x="3938990" y="2454692"/>
                </a:lnTo>
                <a:lnTo>
                  <a:pt x="3939989" y="2455325"/>
                </a:lnTo>
                <a:lnTo>
                  <a:pt x="3940988" y="2456858"/>
                </a:lnTo>
                <a:lnTo>
                  <a:pt x="3941987" y="2457795"/>
                </a:lnTo>
                <a:lnTo>
                  <a:pt x="3942986" y="2458396"/>
                </a:lnTo>
                <a:lnTo>
                  <a:pt x="3943984" y="2459494"/>
                </a:lnTo>
                <a:lnTo>
                  <a:pt x="3944983" y="2460480"/>
                </a:lnTo>
                <a:lnTo>
                  <a:pt x="3945982" y="2461297"/>
                </a:lnTo>
                <a:lnTo>
                  <a:pt x="3946981" y="2462293"/>
                </a:lnTo>
                <a:lnTo>
                  <a:pt x="3947980" y="2462687"/>
                </a:lnTo>
                <a:lnTo>
                  <a:pt x="3948979" y="2463637"/>
                </a:lnTo>
                <a:lnTo>
                  <a:pt x="3949977" y="2464489"/>
                </a:lnTo>
                <a:lnTo>
                  <a:pt x="3950976" y="2465344"/>
                </a:lnTo>
                <a:lnTo>
                  <a:pt x="3951975" y="2465819"/>
                </a:lnTo>
                <a:lnTo>
                  <a:pt x="3952974" y="2466577"/>
                </a:lnTo>
                <a:lnTo>
                  <a:pt x="3953973" y="2467377"/>
                </a:lnTo>
                <a:lnTo>
                  <a:pt x="3954972" y="2468174"/>
                </a:lnTo>
                <a:lnTo>
                  <a:pt x="3955970" y="2468639"/>
                </a:lnTo>
                <a:lnTo>
                  <a:pt x="3956969" y="2469519"/>
                </a:lnTo>
                <a:lnTo>
                  <a:pt x="3957968" y="2470125"/>
                </a:lnTo>
                <a:lnTo>
                  <a:pt x="3958967" y="2470931"/>
                </a:lnTo>
                <a:lnTo>
                  <a:pt x="3959966" y="2471394"/>
                </a:lnTo>
                <a:lnTo>
                  <a:pt x="3960965" y="2471948"/>
                </a:lnTo>
                <a:lnTo>
                  <a:pt x="3961963" y="2472705"/>
                </a:lnTo>
                <a:lnTo>
                  <a:pt x="3962962" y="2473391"/>
                </a:lnTo>
                <a:lnTo>
                  <a:pt x="3963961" y="2473834"/>
                </a:lnTo>
                <a:lnTo>
                  <a:pt x="3964960" y="2474604"/>
                </a:lnTo>
                <a:lnTo>
                  <a:pt x="3965959" y="2475047"/>
                </a:lnTo>
                <a:lnTo>
                  <a:pt x="3966958" y="2475786"/>
                </a:lnTo>
                <a:lnTo>
                  <a:pt x="3967956" y="2476371"/>
                </a:lnTo>
                <a:lnTo>
                  <a:pt x="3968955" y="2476971"/>
                </a:lnTo>
                <a:lnTo>
                  <a:pt x="3969954" y="2477493"/>
                </a:lnTo>
                <a:lnTo>
                  <a:pt x="3970953" y="2478102"/>
                </a:lnTo>
                <a:lnTo>
                  <a:pt x="3971952" y="2478707"/>
                </a:lnTo>
                <a:lnTo>
                  <a:pt x="3972951" y="2479186"/>
                </a:lnTo>
                <a:lnTo>
                  <a:pt x="3973949" y="2479697"/>
                </a:lnTo>
                <a:lnTo>
                  <a:pt x="3974948" y="2480267"/>
                </a:lnTo>
                <a:lnTo>
                  <a:pt x="3975947" y="2480757"/>
                </a:lnTo>
                <a:lnTo>
                  <a:pt x="3976946" y="2481311"/>
                </a:lnTo>
                <a:lnTo>
                  <a:pt x="3977945" y="2481795"/>
                </a:lnTo>
                <a:lnTo>
                  <a:pt x="3978944" y="2482338"/>
                </a:lnTo>
                <a:lnTo>
                  <a:pt x="3979942" y="2482901"/>
                </a:lnTo>
                <a:lnTo>
                  <a:pt x="3980941" y="2483351"/>
                </a:lnTo>
                <a:lnTo>
                  <a:pt x="3981940" y="2483798"/>
                </a:lnTo>
                <a:lnTo>
                  <a:pt x="3982939" y="2484313"/>
                </a:lnTo>
                <a:lnTo>
                  <a:pt x="3983938" y="2484741"/>
                </a:lnTo>
                <a:lnTo>
                  <a:pt x="3984937" y="2485159"/>
                </a:lnTo>
                <a:lnTo>
                  <a:pt x="3985935" y="2485643"/>
                </a:lnTo>
                <a:lnTo>
                  <a:pt x="3986934" y="2486067"/>
                </a:lnTo>
                <a:lnTo>
                  <a:pt x="3987933" y="2486117"/>
                </a:lnTo>
                <a:lnTo>
                  <a:pt x="3988932" y="2486722"/>
                </a:lnTo>
                <a:lnTo>
                  <a:pt x="3989931" y="2486874"/>
                </a:lnTo>
                <a:lnTo>
                  <a:pt x="3990930" y="2487016"/>
                </a:lnTo>
                <a:lnTo>
                  <a:pt x="3991928" y="2487417"/>
                </a:lnTo>
                <a:lnTo>
                  <a:pt x="3992927" y="2487656"/>
                </a:lnTo>
                <a:lnTo>
                  <a:pt x="3993926" y="2488204"/>
                </a:lnTo>
                <a:lnTo>
                  <a:pt x="3994925" y="2488597"/>
                </a:lnTo>
                <a:lnTo>
                  <a:pt x="3995924" y="2488957"/>
                </a:lnTo>
                <a:lnTo>
                  <a:pt x="3996923" y="2488899"/>
                </a:lnTo>
                <a:lnTo>
                  <a:pt x="3997921" y="2489307"/>
                </a:lnTo>
                <a:lnTo>
                  <a:pt x="3998920" y="2489816"/>
                </a:lnTo>
                <a:lnTo>
                  <a:pt x="3999919" y="2489751"/>
                </a:lnTo>
                <a:lnTo>
                  <a:pt x="4000918" y="2490304"/>
                </a:lnTo>
                <a:lnTo>
                  <a:pt x="4001917" y="2490312"/>
                </a:lnTo>
                <a:lnTo>
                  <a:pt x="4002916" y="2490489"/>
                </a:lnTo>
                <a:lnTo>
                  <a:pt x="4003914" y="2490437"/>
                </a:lnTo>
                <a:lnTo>
                  <a:pt x="4004913" y="2491019"/>
                </a:lnTo>
                <a:lnTo>
                  <a:pt x="4005912" y="2490571"/>
                </a:lnTo>
                <a:lnTo>
                  <a:pt x="4006911" y="2490965"/>
                </a:lnTo>
                <a:lnTo>
                  <a:pt x="4007910" y="2490850"/>
                </a:lnTo>
                <a:lnTo>
                  <a:pt x="4008909" y="2491071"/>
                </a:lnTo>
                <a:lnTo>
                  <a:pt x="4009907" y="2490807"/>
                </a:lnTo>
                <a:lnTo>
                  <a:pt x="4010906" y="2491015"/>
                </a:lnTo>
                <a:lnTo>
                  <a:pt x="4011905" y="2490579"/>
                </a:lnTo>
                <a:lnTo>
                  <a:pt x="4012904" y="2490783"/>
                </a:lnTo>
                <a:lnTo>
                  <a:pt x="4013903" y="2490299"/>
                </a:lnTo>
                <a:lnTo>
                  <a:pt x="4014902" y="2490325"/>
                </a:lnTo>
                <a:lnTo>
                  <a:pt x="4015900" y="2490094"/>
                </a:lnTo>
                <a:lnTo>
                  <a:pt x="4016899" y="2489803"/>
                </a:lnTo>
                <a:lnTo>
                  <a:pt x="4017898" y="2489400"/>
                </a:lnTo>
                <a:lnTo>
                  <a:pt x="4018897" y="2489044"/>
                </a:lnTo>
                <a:lnTo>
                  <a:pt x="4019896" y="2488959"/>
                </a:lnTo>
                <a:lnTo>
                  <a:pt x="4020895" y="2488958"/>
                </a:lnTo>
                <a:lnTo>
                  <a:pt x="4021893" y="2488199"/>
                </a:lnTo>
                <a:lnTo>
                  <a:pt x="4022892" y="2487762"/>
                </a:lnTo>
                <a:lnTo>
                  <a:pt x="4023891" y="2487577"/>
                </a:lnTo>
                <a:lnTo>
                  <a:pt x="4024890" y="2487374"/>
                </a:lnTo>
                <a:lnTo>
                  <a:pt x="4025889" y="2487072"/>
                </a:lnTo>
                <a:lnTo>
                  <a:pt x="4026887" y="2486370"/>
                </a:lnTo>
                <a:lnTo>
                  <a:pt x="4027886" y="2485928"/>
                </a:lnTo>
                <a:lnTo>
                  <a:pt x="4028885" y="2485672"/>
                </a:lnTo>
                <a:lnTo>
                  <a:pt x="4029884" y="2485307"/>
                </a:lnTo>
                <a:lnTo>
                  <a:pt x="4030883" y="2484892"/>
                </a:lnTo>
                <a:lnTo>
                  <a:pt x="4031882" y="2484679"/>
                </a:lnTo>
                <a:lnTo>
                  <a:pt x="4032880" y="2484201"/>
                </a:lnTo>
                <a:lnTo>
                  <a:pt x="4033879" y="2484162"/>
                </a:lnTo>
                <a:lnTo>
                  <a:pt x="4034878" y="2483796"/>
                </a:lnTo>
                <a:lnTo>
                  <a:pt x="4035877" y="2483297"/>
                </a:lnTo>
                <a:lnTo>
                  <a:pt x="4036876" y="2483175"/>
                </a:lnTo>
                <a:lnTo>
                  <a:pt x="4037875" y="2482685"/>
                </a:lnTo>
                <a:lnTo>
                  <a:pt x="4038873" y="2482518"/>
                </a:lnTo>
                <a:lnTo>
                  <a:pt x="4039872" y="2482222"/>
                </a:lnTo>
                <a:lnTo>
                  <a:pt x="4040871" y="2482026"/>
                </a:lnTo>
                <a:lnTo>
                  <a:pt x="4041870" y="2481476"/>
                </a:lnTo>
                <a:lnTo>
                  <a:pt x="4042869" y="2481152"/>
                </a:lnTo>
                <a:lnTo>
                  <a:pt x="4043868" y="2481077"/>
                </a:lnTo>
                <a:lnTo>
                  <a:pt x="4044866" y="2480534"/>
                </a:lnTo>
                <a:lnTo>
                  <a:pt x="4045865" y="2480390"/>
                </a:lnTo>
                <a:lnTo>
                  <a:pt x="4046864" y="2479885"/>
                </a:lnTo>
                <a:lnTo>
                  <a:pt x="4047863" y="2479648"/>
                </a:lnTo>
                <a:lnTo>
                  <a:pt x="4048862" y="2479699"/>
                </a:lnTo>
                <a:lnTo>
                  <a:pt x="4049861" y="2479172"/>
                </a:lnTo>
                <a:lnTo>
                  <a:pt x="4050859" y="2478689"/>
                </a:lnTo>
                <a:lnTo>
                  <a:pt x="4051858" y="2478460"/>
                </a:lnTo>
                <a:lnTo>
                  <a:pt x="4052857" y="2477876"/>
                </a:lnTo>
                <a:lnTo>
                  <a:pt x="4053856" y="2477552"/>
                </a:lnTo>
                <a:lnTo>
                  <a:pt x="4054855" y="2477413"/>
                </a:lnTo>
                <a:lnTo>
                  <a:pt x="4055854" y="2477089"/>
                </a:lnTo>
                <a:lnTo>
                  <a:pt x="4056852" y="2476520"/>
                </a:lnTo>
                <a:lnTo>
                  <a:pt x="4057851" y="2476137"/>
                </a:lnTo>
                <a:lnTo>
                  <a:pt x="4058850" y="2475851"/>
                </a:lnTo>
                <a:lnTo>
                  <a:pt x="4059849" y="2475608"/>
                </a:lnTo>
                <a:lnTo>
                  <a:pt x="4060848" y="2475159"/>
                </a:lnTo>
                <a:lnTo>
                  <a:pt x="4061847" y="2474747"/>
                </a:lnTo>
                <a:lnTo>
                  <a:pt x="4062845" y="2474751"/>
                </a:lnTo>
                <a:lnTo>
                  <a:pt x="4063844" y="2474046"/>
                </a:lnTo>
                <a:lnTo>
                  <a:pt x="4064843" y="2474048"/>
                </a:lnTo>
                <a:lnTo>
                  <a:pt x="4065842" y="2473782"/>
                </a:lnTo>
                <a:lnTo>
                  <a:pt x="4066841" y="2473599"/>
                </a:lnTo>
                <a:lnTo>
                  <a:pt x="4067840" y="2473091"/>
                </a:lnTo>
                <a:lnTo>
                  <a:pt x="4068838" y="2472631"/>
                </a:lnTo>
                <a:lnTo>
                  <a:pt x="4069837" y="2472631"/>
                </a:lnTo>
                <a:lnTo>
                  <a:pt x="4070836" y="2472423"/>
                </a:lnTo>
                <a:lnTo>
                  <a:pt x="4071835" y="2471984"/>
                </a:lnTo>
                <a:lnTo>
                  <a:pt x="4072834" y="2471698"/>
                </a:lnTo>
                <a:lnTo>
                  <a:pt x="4073833" y="2471280"/>
                </a:lnTo>
                <a:lnTo>
                  <a:pt x="4074831" y="2471327"/>
                </a:lnTo>
                <a:lnTo>
                  <a:pt x="4075830" y="2470966"/>
                </a:lnTo>
                <a:lnTo>
                  <a:pt x="4076829" y="2470697"/>
                </a:lnTo>
                <a:lnTo>
                  <a:pt x="4077828" y="2470257"/>
                </a:lnTo>
                <a:lnTo>
                  <a:pt x="4078827" y="2470087"/>
                </a:lnTo>
                <a:lnTo>
                  <a:pt x="4079826" y="2469787"/>
                </a:lnTo>
                <a:lnTo>
                  <a:pt x="4080824" y="2469568"/>
                </a:lnTo>
                <a:lnTo>
                  <a:pt x="4081823" y="2469526"/>
                </a:lnTo>
                <a:lnTo>
                  <a:pt x="4082822" y="2469151"/>
                </a:lnTo>
                <a:lnTo>
                  <a:pt x="4083821" y="2469105"/>
                </a:lnTo>
                <a:lnTo>
                  <a:pt x="4084820" y="2468835"/>
                </a:lnTo>
                <a:lnTo>
                  <a:pt x="4085819" y="2468708"/>
                </a:lnTo>
                <a:lnTo>
                  <a:pt x="4086817" y="2468323"/>
                </a:lnTo>
                <a:lnTo>
                  <a:pt x="4087816" y="2468297"/>
                </a:lnTo>
                <a:lnTo>
                  <a:pt x="4088815" y="2468115"/>
                </a:lnTo>
                <a:lnTo>
                  <a:pt x="4089814" y="2468403"/>
                </a:lnTo>
                <a:lnTo>
                  <a:pt x="4090813" y="2467934"/>
                </a:lnTo>
                <a:lnTo>
                  <a:pt x="4091812" y="2467890"/>
                </a:lnTo>
                <a:lnTo>
                  <a:pt x="4092810" y="2467873"/>
                </a:lnTo>
                <a:lnTo>
                  <a:pt x="4093809" y="2467820"/>
                </a:lnTo>
                <a:lnTo>
                  <a:pt x="4094808" y="2467461"/>
                </a:lnTo>
                <a:lnTo>
                  <a:pt x="4095807" y="2467575"/>
                </a:lnTo>
                <a:lnTo>
                  <a:pt x="4096806" y="2467308"/>
                </a:lnTo>
                <a:lnTo>
                  <a:pt x="4097805" y="2467534"/>
                </a:lnTo>
                <a:lnTo>
                  <a:pt x="4098803" y="2467377"/>
                </a:lnTo>
                <a:lnTo>
                  <a:pt x="4099802" y="2467423"/>
                </a:lnTo>
                <a:lnTo>
                  <a:pt x="4100801" y="2467002"/>
                </a:lnTo>
                <a:lnTo>
                  <a:pt x="4101800" y="2467212"/>
                </a:lnTo>
                <a:lnTo>
                  <a:pt x="4102799" y="2467014"/>
                </a:lnTo>
                <a:lnTo>
                  <a:pt x="4103798" y="2467308"/>
                </a:lnTo>
                <a:lnTo>
                  <a:pt x="4104796" y="2467572"/>
                </a:lnTo>
                <a:lnTo>
                  <a:pt x="4105795" y="2467395"/>
                </a:lnTo>
                <a:lnTo>
                  <a:pt x="4106794" y="2467201"/>
                </a:lnTo>
                <a:lnTo>
                  <a:pt x="4107793" y="2467309"/>
                </a:lnTo>
                <a:lnTo>
                  <a:pt x="4108792" y="2467564"/>
                </a:lnTo>
                <a:lnTo>
                  <a:pt x="4109791" y="2467392"/>
                </a:lnTo>
                <a:lnTo>
                  <a:pt x="4110789" y="2467407"/>
                </a:lnTo>
                <a:lnTo>
                  <a:pt x="4111788" y="2467759"/>
                </a:lnTo>
                <a:lnTo>
                  <a:pt x="4112787" y="2467878"/>
                </a:lnTo>
                <a:lnTo>
                  <a:pt x="4113786" y="2467961"/>
                </a:lnTo>
                <a:lnTo>
                  <a:pt x="4114785" y="2468241"/>
                </a:lnTo>
                <a:lnTo>
                  <a:pt x="4115784" y="2468094"/>
                </a:lnTo>
                <a:lnTo>
                  <a:pt x="4116782" y="2468208"/>
                </a:lnTo>
                <a:lnTo>
                  <a:pt x="4117781" y="2468127"/>
                </a:lnTo>
                <a:lnTo>
                  <a:pt x="4118780" y="2468415"/>
                </a:lnTo>
                <a:lnTo>
                  <a:pt x="4119779" y="2468389"/>
                </a:lnTo>
                <a:lnTo>
                  <a:pt x="4120778" y="2468544"/>
                </a:lnTo>
                <a:lnTo>
                  <a:pt x="4121777" y="2468386"/>
                </a:lnTo>
                <a:lnTo>
                  <a:pt x="4122775" y="2468723"/>
                </a:lnTo>
                <a:lnTo>
                  <a:pt x="4123774" y="2469098"/>
                </a:lnTo>
                <a:lnTo>
                  <a:pt x="4124773" y="2468950"/>
                </a:lnTo>
                <a:lnTo>
                  <a:pt x="4125772" y="2469405"/>
                </a:lnTo>
                <a:lnTo>
                  <a:pt x="4126771" y="2469503"/>
                </a:lnTo>
                <a:lnTo>
                  <a:pt x="4127770" y="2469598"/>
                </a:lnTo>
                <a:lnTo>
                  <a:pt x="4128768" y="2469557"/>
                </a:lnTo>
                <a:lnTo>
                  <a:pt x="4129767" y="2469853"/>
                </a:lnTo>
                <a:lnTo>
                  <a:pt x="4130766" y="2469794"/>
                </a:lnTo>
                <a:lnTo>
                  <a:pt x="4131765" y="2470006"/>
                </a:lnTo>
                <a:lnTo>
                  <a:pt x="4132764" y="2469843"/>
                </a:lnTo>
                <a:lnTo>
                  <a:pt x="4133763" y="2470182"/>
                </a:lnTo>
                <a:lnTo>
                  <a:pt x="4134761" y="2470393"/>
                </a:lnTo>
                <a:lnTo>
                  <a:pt x="4135760" y="2470432"/>
                </a:lnTo>
                <a:lnTo>
                  <a:pt x="4136759" y="2470424"/>
                </a:lnTo>
                <a:lnTo>
                  <a:pt x="4137758" y="2470830"/>
                </a:lnTo>
                <a:lnTo>
                  <a:pt x="4138757" y="2470979"/>
                </a:lnTo>
                <a:lnTo>
                  <a:pt x="4139756" y="2470897"/>
                </a:lnTo>
                <a:lnTo>
                  <a:pt x="4140754" y="2471116"/>
                </a:lnTo>
                <a:lnTo>
                  <a:pt x="4141753" y="2471566"/>
                </a:lnTo>
                <a:lnTo>
                  <a:pt x="4142752" y="2471746"/>
                </a:lnTo>
                <a:lnTo>
                  <a:pt x="4143751" y="2471669"/>
                </a:lnTo>
                <a:lnTo>
                  <a:pt x="4144750" y="2472109"/>
                </a:lnTo>
                <a:lnTo>
                  <a:pt x="4145749" y="2472314"/>
                </a:lnTo>
                <a:lnTo>
                  <a:pt x="4146747" y="2472431"/>
                </a:lnTo>
                <a:lnTo>
                  <a:pt x="4147746" y="2472359"/>
                </a:lnTo>
                <a:lnTo>
                  <a:pt x="4148745" y="2472691"/>
                </a:lnTo>
                <a:lnTo>
                  <a:pt x="4149744" y="2473141"/>
                </a:lnTo>
                <a:lnTo>
                  <a:pt x="4150743" y="2473069"/>
                </a:lnTo>
                <a:lnTo>
                  <a:pt x="4151742" y="2473426"/>
                </a:lnTo>
                <a:lnTo>
                  <a:pt x="4152740" y="2473647"/>
                </a:lnTo>
                <a:lnTo>
                  <a:pt x="4153739" y="2473834"/>
                </a:lnTo>
                <a:lnTo>
                  <a:pt x="4154738" y="2473743"/>
                </a:lnTo>
                <a:lnTo>
                  <a:pt x="4155737" y="2474207"/>
                </a:lnTo>
                <a:lnTo>
                  <a:pt x="4156736" y="2474692"/>
                </a:lnTo>
                <a:lnTo>
                  <a:pt x="4157735" y="2474684"/>
                </a:lnTo>
                <a:lnTo>
                  <a:pt x="4158733" y="2475107"/>
                </a:lnTo>
                <a:lnTo>
                  <a:pt x="4159732" y="2475347"/>
                </a:lnTo>
                <a:lnTo>
                  <a:pt x="4160731" y="2475531"/>
                </a:lnTo>
                <a:lnTo>
                  <a:pt x="4161730" y="2475710"/>
                </a:lnTo>
                <a:lnTo>
                  <a:pt x="4162729" y="2475751"/>
                </a:lnTo>
                <a:lnTo>
                  <a:pt x="4163728" y="2476254"/>
                </a:lnTo>
                <a:lnTo>
                  <a:pt x="4164726" y="2476501"/>
                </a:lnTo>
                <a:lnTo>
                  <a:pt x="4165725" y="2476762"/>
                </a:lnTo>
                <a:lnTo>
                  <a:pt x="4166724" y="2476874"/>
                </a:lnTo>
                <a:lnTo>
                  <a:pt x="4167723" y="2477351"/>
                </a:lnTo>
                <a:lnTo>
                  <a:pt x="4168722" y="2477452"/>
                </a:lnTo>
                <a:lnTo>
                  <a:pt x="4169721" y="2477615"/>
                </a:lnTo>
                <a:lnTo>
                  <a:pt x="4170719" y="2477999"/>
                </a:lnTo>
                <a:lnTo>
                  <a:pt x="4171718" y="2478233"/>
                </a:lnTo>
                <a:lnTo>
                  <a:pt x="4172717" y="2478416"/>
                </a:lnTo>
                <a:lnTo>
                  <a:pt x="4173716" y="2478676"/>
                </a:lnTo>
                <a:lnTo>
                  <a:pt x="4174715" y="2478861"/>
                </a:lnTo>
                <a:lnTo>
                  <a:pt x="4175714" y="2478923"/>
                </a:lnTo>
                <a:lnTo>
                  <a:pt x="4176712" y="2479227"/>
                </a:lnTo>
                <a:lnTo>
                  <a:pt x="4177711" y="2479581"/>
                </a:lnTo>
                <a:lnTo>
                  <a:pt x="4178710" y="2479622"/>
                </a:lnTo>
                <a:lnTo>
                  <a:pt x="4179709" y="2480106"/>
                </a:lnTo>
                <a:lnTo>
                  <a:pt x="4180708" y="2480531"/>
                </a:lnTo>
                <a:lnTo>
                  <a:pt x="4181706" y="2480676"/>
                </a:lnTo>
                <a:lnTo>
                  <a:pt x="4182705" y="2481001"/>
                </a:lnTo>
                <a:lnTo>
                  <a:pt x="4183704" y="2481319"/>
                </a:lnTo>
                <a:lnTo>
                  <a:pt x="4184703" y="2481618"/>
                </a:lnTo>
                <a:lnTo>
                  <a:pt x="4185702" y="2482133"/>
                </a:lnTo>
                <a:lnTo>
                  <a:pt x="4186701" y="2482396"/>
                </a:lnTo>
                <a:lnTo>
                  <a:pt x="4187699" y="2482575"/>
                </a:lnTo>
                <a:lnTo>
                  <a:pt x="4188698" y="2482689"/>
                </a:lnTo>
                <a:lnTo>
                  <a:pt x="4189697" y="2483164"/>
                </a:lnTo>
                <a:lnTo>
                  <a:pt x="4190696" y="2483698"/>
                </a:lnTo>
                <a:lnTo>
                  <a:pt x="4191695" y="2483850"/>
                </a:lnTo>
                <a:lnTo>
                  <a:pt x="4192694" y="2484054"/>
                </a:lnTo>
                <a:lnTo>
                  <a:pt x="4193692" y="2484267"/>
                </a:lnTo>
                <a:lnTo>
                  <a:pt x="4194691" y="2484715"/>
                </a:lnTo>
                <a:lnTo>
                  <a:pt x="4195690" y="2484943"/>
                </a:lnTo>
                <a:lnTo>
                  <a:pt x="4196689" y="2485354"/>
                </a:lnTo>
                <a:lnTo>
                  <a:pt x="4197688" y="2485669"/>
                </a:lnTo>
                <a:lnTo>
                  <a:pt x="4198687" y="2485927"/>
                </a:lnTo>
                <a:lnTo>
                  <a:pt x="4199685" y="2485992"/>
                </a:lnTo>
                <a:lnTo>
                  <a:pt x="4200684" y="2486161"/>
                </a:lnTo>
                <a:lnTo>
                  <a:pt x="4201683" y="2486656"/>
                </a:lnTo>
                <a:lnTo>
                  <a:pt x="4202682" y="2486972"/>
                </a:lnTo>
                <a:lnTo>
                  <a:pt x="4203681" y="2487054"/>
                </a:lnTo>
                <a:lnTo>
                  <a:pt x="4204680" y="2487455"/>
                </a:lnTo>
                <a:lnTo>
                  <a:pt x="4205678" y="2487667"/>
                </a:lnTo>
                <a:lnTo>
                  <a:pt x="4206677" y="2487874"/>
                </a:lnTo>
                <a:lnTo>
                  <a:pt x="4207676" y="2488434"/>
                </a:lnTo>
                <a:lnTo>
                  <a:pt x="4208675" y="2488632"/>
                </a:lnTo>
                <a:lnTo>
                  <a:pt x="4209674" y="2489077"/>
                </a:lnTo>
                <a:lnTo>
                  <a:pt x="4210673" y="2489378"/>
                </a:lnTo>
                <a:lnTo>
                  <a:pt x="4211671" y="2489642"/>
                </a:lnTo>
                <a:lnTo>
                  <a:pt x="4212670" y="2489755"/>
                </a:lnTo>
                <a:lnTo>
                  <a:pt x="4213669" y="2490340"/>
                </a:lnTo>
                <a:lnTo>
                  <a:pt x="4214668" y="2490428"/>
                </a:lnTo>
                <a:lnTo>
                  <a:pt x="4215667" y="2491030"/>
                </a:lnTo>
                <a:lnTo>
                  <a:pt x="4216666" y="2491394"/>
                </a:lnTo>
                <a:lnTo>
                  <a:pt x="4217664" y="2491776"/>
                </a:lnTo>
                <a:lnTo>
                  <a:pt x="4218663" y="2492245"/>
                </a:lnTo>
                <a:lnTo>
                  <a:pt x="4219662" y="2492513"/>
                </a:lnTo>
                <a:lnTo>
                  <a:pt x="4220661" y="2492784"/>
                </a:lnTo>
                <a:lnTo>
                  <a:pt x="4221660" y="2493074"/>
                </a:lnTo>
                <a:lnTo>
                  <a:pt x="4222659" y="2493432"/>
                </a:lnTo>
                <a:lnTo>
                  <a:pt x="4223657" y="2493980"/>
                </a:lnTo>
                <a:lnTo>
                  <a:pt x="4224656" y="2494489"/>
                </a:lnTo>
                <a:lnTo>
                  <a:pt x="4225655" y="2494740"/>
                </a:lnTo>
                <a:lnTo>
                  <a:pt x="4226654" y="2495260"/>
                </a:lnTo>
                <a:lnTo>
                  <a:pt x="4227653" y="2495680"/>
                </a:lnTo>
                <a:lnTo>
                  <a:pt x="4228652" y="2496085"/>
                </a:lnTo>
                <a:lnTo>
                  <a:pt x="4229650" y="2496358"/>
                </a:lnTo>
                <a:lnTo>
                  <a:pt x="4230649" y="2496925"/>
                </a:lnTo>
                <a:lnTo>
                  <a:pt x="4231648" y="2497562"/>
                </a:lnTo>
                <a:lnTo>
                  <a:pt x="4232647" y="2497857"/>
                </a:lnTo>
                <a:lnTo>
                  <a:pt x="4233646" y="2498487"/>
                </a:lnTo>
                <a:lnTo>
                  <a:pt x="4234645" y="2498709"/>
                </a:lnTo>
                <a:lnTo>
                  <a:pt x="4235643" y="2499120"/>
                </a:lnTo>
                <a:lnTo>
                  <a:pt x="4236642" y="2499493"/>
                </a:lnTo>
                <a:lnTo>
                  <a:pt x="4237641" y="2499949"/>
                </a:lnTo>
                <a:lnTo>
                  <a:pt x="4238640" y="2500124"/>
                </a:lnTo>
                <a:lnTo>
                  <a:pt x="4239639" y="2500799"/>
                </a:lnTo>
                <a:lnTo>
                  <a:pt x="4240638" y="2501008"/>
                </a:lnTo>
                <a:lnTo>
                  <a:pt x="4241636" y="2501509"/>
                </a:lnTo>
                <a:lnTo>
                  <a:pt x="4242635" y="2501812"/>
                </a:lnTo>
                <a:lnTo>
                  <a:pt x="4243634" y="2502484"/>
                </a:lnTo>
                <a:lnTo>
                  <a:pt x="4244633" y="2503085"/>
                </a:lnTo>
                <a:lnTo>
                  <a:pt x="4245632" y="2503358"/>
                </a:lnTo>
                <a:lnTo>
                  <a:pt x="4246631" y="2503706"/>
                </a:lnTo>
                <a:lnTo>
                  <a:pt x="4247629" y="2503997"/>
                </a:lnTo>
                <a:lnTo>
                  <a:pt x="4248628" y="2504411"/>
                </a:lnTo>
                <a:lnTo>
                  <a:pt x="4249627" y="2505018"/>
                </a:lnTo>
                <a:lnTo>
                  <a:pt x="4250626" y="2505307"/>
                </a:lnTo>
                <a:lnTo>
                  <a:pt x="4251625" y="2505622"/>
                </a:lnTo>
                <a:lnTo>
                  <a:pt x="4252624" y="2506208"/>
                </a:lnTo>
                <a:lnTo>
                  <a:pt x="4253622" y="2506834"/>
                </a:lnTo>
                <a:lnTo>
                  <a:pt x="4254621" y="2507105"/>
                </a:lnTo>
                <a:lnTo>
                  <a:pt x="4255620" y="2507595"/>
                </a:lnTo>
                <a:lnTo>
                  <a:pt x="4256619" y="2507945"/>
                </a:lnTo>
                <a:lnTo>
                  <a:pt x="4257618" y="2508375"/>
                </a:lnTo>
                <a:lnTo>
                  <a:pt x="4258617" y="2508887"/>
                </a:lnTo>
                <a:lnTo>
                  <a:pt x="4259615" y="2509535"/>
                </a:lnTo>
                <a:lnTo>
                  <a:pt x="4260614" y="2509827"/>
                </a:lnTo>
                <a:lnTo>
                  <a:pt x="4261613" y="2510255"/>
                </a:lnTo>
                <a:lnTo>
                  <a:pt x="4262612" y="2510658"/>
                </a:lnTo>
                <a:lnTo>
                  <a:pt x="4263611" y="2511279"/>
                </a:lnTo>
                <a:lnTo>
                  <a:pt x="4264610" y="2511809"/>
                </a:lnTo>
                <a:lnTo>
                  <a:pt x="4265608" y="2512287"/>
                </a:lnTo>
                <a:lnTo>
                  <a:pt x="4266607" y="2512954"/>
                </a:lnTo>
                <a:lnTo>
                  <a:pt x="4267606" y="2513273"/>
                </a:lnTo>
                <a:lnTo>
                  <a:pt x="4268605" y="2513616"/>
                </a:lnTo>
                <a:lnTo>
                  <a:pt x="4269604" y="2514166"/>
                </a:lnTo>
                <a:lnTo>
                  <a:pt x="4270603" y="2514439"/>
                </a:lnTo>
                <a:lnTo>
                  <a:pt x="4271601" y="2515050"/>
                </a:lnTo>
                <a:lnTo>
                  <a:pt x="4272600" y="2515551"/>
                </a:lnTo>
                <a:lnTo>
                  <a:pt x="4273599" y="2515875"/>
                </a:lnTo>
                <a:lnTo>
                  <a:pt x="4274598" y="2516509"/>
                </a:lnTo>
                <a:lnTo>
                  <a:pt x="4275597" y="2516872"/>
                </a:lnTo>
                <a:lnTo>
                  <a:pt x="4276596" y="2517139"/>
                </a:lnTo>
                <a:lnTo>
                  <a:pt x="4277594" y="2517613"/>
                </a:lnTo>
                <a:lnTo>
                  <a:pt x="4278593" y="2518233"/>
                </a:lnTo>
                <a:lnTo>
                  <a:pt x="4279592" y="2518589"/>
                </a:lnTo>
                <a:lnTo>
                  <a:pt x="4280591" y="2519222"/>
                </a:lnTo>
                <a:lnTo>
                  <a:pt x="4281590" y="2519897"/>
                </a:lnTo>
                <a:lnTo>
                  <a:pt x="4282589" y="2520216"/>
                </a:lnTo>
                <a:lnTo>
                  <a:pt x="4283587" y="2520575"/>
                </a:lnTo>
                <a:lnTo>
                  <a:pt x="4284586" y="2521109"/>
                </a:lnTo>
                <a:lnTo>
                  <a:pt x="4285585" y="2521463"/>
                </a:lnTo>
                <a:lnTo>
                  <a:pt x="4286584" y="2522106"/>
                </a:lnTo>
                <a:lnTo>
                  <a:pt x="4287583" y="2522437"/>
                </a:lnTo>
                <a:lnTo>
                  <a:pt x="4288582" y="2522845"/>
                </a:lnTo>
                <a:lnTo>
                  <a:pt x="4289580" y="2523521"/>
                </a:lnTo>
                <a:lnTo>
                  <a:pt x="4290579" y="2523998"/>
                </a:lnTo>
                <a:lnTo>
                  <a:pt x="4291578" y="2524330"/>
                </a:lnTo>
                <a:lnTo>
                  <a:pt x="4292577" y="2524982"/>
                </a:lnTo>
                <a:lnTo>
                  <a:pt x="4293576" y="2525569"/>
                </a:lnTo>
                <a:lnTo>
                  <a:pt x="4294575" y="2525884"/>
                </a:lnTo>
                <a:lnTo>
                  <a:pt x="4295573" y="2526280"/>
                </a:lnTo>
                <a:lnTo>
                  <a:pt x="4296572" y="2526931"/>
                </a:lnTo>
                <a:lnTo>
                  <a:pt x="4297571" y="2527277"/>
                </a:lnTo>
                <a:lnTo>
                  <a:pt x="4298570" y="2527936"/>
                </a:lnTo>
                <a:lnTo>
                  <a:pt x="4299569" y="2528518"/>
                </a:lnTo>
                <a:lnTo>
                  <a:pt x="4300568" y="2528835"/>
                </a:lnTo>
                <a:lnTo>
                  <a:pt x="4301566" y="2529439"/>
                </a:lnTo>
                <a:lnTo>
                  <a:pt x="4302565" y="2529739"/>
                </a:lnTo>
                <a:lnTo>
                  <a:pt x="4303564" y="2530226"/>
                </a:lnTo>
                <a:lnTo>
                  <a:pt x="4304563" y="2530879"/>
                </a:lnTo>
                <a:lnTo>
                  <a:pt x="4305562" y="2531114"/>
                </a:lnTo>
                <a:lnTo>
                  <a:pt x="4306561" y="2531755"/>
                </a:lnTo>
                <a:lnTo>
                  <a:pt x="4307559" y="2532319"/>
                </a:lnTo>
                <a:lnTo>
                  <a:pt x="4308558" y="2532949"/>
                </a:lnTo>
                <a:lnTo>
                  <a:pt x="4309557" y="2533161"/>
                </a:lnTo>
                <a:lnTo>
                  <a:pt x="4310556" y="2533676"/>
                </a:lnTo>
                <a:lnTo>
                  <a:pt x="4311555" y="2533951"/>
                </a:lnTo>
                <a:lnTo>
                  <a:pt x="4312554" y="2534227"/>
                </a:lnTo>
                <a:lnTo>
                  <a:pt x="4313552" y="2534680"/>
                </a:lnTo>
                <a:lnTo>
                  <a:pt x="4314551" y="2535070"/>
                </a:lnTo>
                <a:lnTo>
                  <a:pt x="4315550" y="2535280"/>
                </a:lnTo>
                <a:lnTo>
                  <a:pt x="4316549" y="2535584"/>
                </a:lnTo>
                <a:lnTo>
                  <a:pt x="4317548" y="2535792"/>
                </a:lnTo>
                <a:lnTo>
                  <a:pt x="4318547" y="2536121"/>
                </a:lnTo>
                <a:lnTo>
                  <a:pt x="4319545" y="2536461"/>
                </a:lnTo>
                <a:lnTo>
                  <a:pt x="4320544" y="2536946"/>
                </a:lnTo>
                <a:lnTo>
                  <a:pt x="4321543" y="2537207"/>
                </a:lnTo>
                <a:lnTo>
                  <a:pt x="4322542" y="2537523"/>
                </a:lnTo>
                <a:lnTo>
                  <a:pt x="4323541" y="2537954"/>
                </a:lnTo>
                <a:lnTo>
                  <a:pt x="4324540" y="2538149"/>
                </a:lnTo>
                <a:lnTo>
                  <a:pt x="4325538" y="2538704"/>
                </a:lnTo>
                <a:lnTo>
                  <a:pt x="4326537" y="2538975"/>
                </a:lnTo>
                <a:lnTo>
                  <a:pt x="4327536" y="2539264"/>
                </a:lnTo>
                <a:lnTo>
                  <a:pt x="4328535" y="2539743"/>
                </a:lnTo>
                <a:lnTo>
                  <a:pt x="4329534" y="2540173"/>
                </a:lnTo>
                <a:lnTo>
                  <a:pt x="4330532" y="2540403"/>
                </a:lnTo>
                <a:lnTo>
                  <a:pt x="4331531" y="2540896"/>
                </a:lnTo>
                <a:lnTo>
                  <a:pt x="4332530" y="2541115"/>
                </a:lnTo>
                <a:lnTo>
                  <a:pt x="4333529" y="2541431"/>
                </a:lnTo>
                <a:lnTo>
                  <a:pt x="4334528" y="2541926"/>
                </a:lnTo>
                <a:lnTo>
                  <a:pt x="4335527" y="2542393"/>
                </a:lnTo>
                <a:lnTo>
                  <a:pt x="4336525" y="2542933"/>
                </a:lnTo>
                <a:lnTo>
                  <a:pt x="4337524" y="2543427"/>
                </a:lnTo>
                <a:lnTo>
                  <a:pt x="4338523" y="2543889"/>
                </a:lnTo>
                <a:lnTo>
                  <a:pt x="4339522" y="2544139"/>
                </a:lnTo>
                <a:lnTo>
                  <a:pt x="4340521" y="2544517"/>
                </a:lnTo>
                <a:lnTo>
                  <a:pt x="4341520" y="2545011"/>
                </a:lnTo>
                <a:lnTo>
                  <a:pt x="4342518" y="2545393"/>
                </a:lnTo>
                <a:lnTo>
                  <a:pt x="4343517" y="2545874"/>
                </a:lnTo>
                <a:lnTo>
                  <a:pt x="4344516" y="2546453"/>
                </a:lnTo>
                <a:lnTo>
                  <a:pt x="4345515" y="2546929"/>
                </a:lnTo>
                <a:lnTo>
                  <a:pt x="4346514" y="2547346"/>
                </a:lnTo>
                <a:lnTo>
                  <a:pt x="4347513" y="2547832"/>
                </a:lnTo>
                <a:lnTo>
                  <a:pt x="4348511" y="2548125"/>
                </a:lnTo>
                <a:lnTo>
                  <a:pt x="4349510" y="2548515"/>
                </a:lnTo>
                <a:lnTo>
                  <a:pt x="4350509" y="2549091"/>
                </a:lnTo>
                <a:lnTo>
                  <a:pt x="4351508" y="2549325"/>
                </a:lnTo>
                <a:lnTo>
                  <a:pt x="4352507" y="2549574"/>
                </a:lnTo>
                <a:lnTo>
                  <a:pt x="4353506" y="2549780"/>
                </a:lnTo>
                <a:lnTo>
                  <a:pt x="4354504" y="2550050"/>
                </a:lnTo>
                <a:lnTo>
                  <a:pt x="4355503" y="2550510"/>
                </a:lnTo>
                <a:lnTo>
                  <a:pt x="4356502" y="2550911"/>
                </a:lnTo>
                <a:lnTo>
                  <a:pt x="4357501" y="2551343"/>
                </a:lnTo>
                <a:lnTo>
                  <a:pt x="4358500" y="2551748"/>
                </a:lnTo>
                <a:lnTo>
                  <a:pt x="4359499" y="2552215"/>
                </a:lnTo>
                <a:lnTo>
                  <a:pt x="4360497" y="2552457"/>
                </a:lnTo>
                <a:lnTo>
                  <a:pt x="4361496" y="2552880"/>
                </a:lnTo>
                <a:lnTo>
                  <a:pt x="4362495" y="2553210"/>
                </a:lnTo>
                <a:lnTo>
                  <a:pt x="4363494" y="2553500"/>
                </a:lnTo>
                <a:lnTo>
                  <a:pt x="4364493" y="2553942"/>
                </a:lnTo>
                <a:lnTo>
                  <a:pt x="4365492" y="2554557"/>
                </a:lnTo>
                <a:lnTo>
                  <a:pt x="4366490" y="2554914"/>
                </a:lnTo>
                <a:lnTo>
                  <a:pt x="4367489" y="2555239"/>
                </a:lnTo>
                <a:lnTo>
                  <a:pt x="4368488" y="2555790"/>
                </a:lnTo>
                <a:lnTo>
                  <a:pt x="4369487" y="2556113"/>
                </a:lnTo>
                <a:lnTo>
                  <a:pt x="4370486" y="2556551"/>
                </a:lnTo>
                <a:lnTo>
                  <a:pt x="4371485" y="2556972"/>
                </a:lnTo>
                <a:lnTo>
                  <a:pt x="4372483" y="2557228"/>
                </a:lnTo>
                <a:lnTo>
                  <a:pt x="4373482" y="2557797"/>
                </a:lnTo>
                <a:lnTo>
                  <a:pt x="4374481" y="2558214"/>
                </a:lnTo>
                <a:lnTo>
                  <a:pt x="4375480" y="2558517"/>
                </a:lnTo>
                <a:lnTo>
                  <a:pt x="4376479" y="2559035"/>
                </a:lnTo>
                <a:lnTo>
                  <a:pt x="4377478" y="2559333"/>
                </a:lnTo>
                <a:lnTo>
                  <a:pt x="4378476" y="2559600"/>
                </a:lnTo>
                <a:lnTo>
                  <a:pt x="4379475" y="2560085"/>
                </a:lnTo>
                <a:lnTo>
                  <a:pt x="4380474" y="2560493"/>
                </a:lnTo>
                <a:lnTo>
                  <a:pt x="4381473" y="2560921"/>
                </a:lnTo>
                <a:lnTo>
                  <a:pt x="4382472" y="2561320"/>
                </a:lnTo>
                <a:lnTo>
                  <a:pt x="4383471" y="2561708"/>
                </a:lnTo>
                <a:lnTo>
                  <a:pt x="4384469" y="2561977"/>
                </a:lnTo>
                <a:lnTo>
                  <a:pt x="4385468" y="2562431"/>
                </a:lnTo>
                <a:lnTo>
                  <a:pt x="4386467" y="2562894"/>
                </a:lnTo>
                <a:lnTo>
                  <a:pt x="4387466" y="2563232"/>
                </a:lnTo>
                <a:lnTo>
                  <a:pt x="4388465" y="2563553"/>
                </a:lnTo>
                <a:lnTo>
                  <a:pt x="4389464" y="2563995"/>
                </a:lnTo>
                <a:lnTo>
                  <a:pt x="4390462" y="2564255"/>
                </a:lnTo>
                <a:lnTo>
                  <a:pt x="4391461" y="2564455"/>
                </a:lnTo>
                <a:lnTo>
                  <a:pt x="4392460" y="2564682"/>
                </a:lnTo>
                <a:lnTo>
                  <a:pt x="4393459" y="2565074"/>
                </a:lnTo>
                <a:lnTo>
                  <a:pt x="4394458" y="2565526"/>
                </a:lnTo>
                <a:lnTo>
                  <a:pt x="4395457" y="2565732"/>
                </a:lnTo>
                <a:lnTo>
                  <a:pt x="4396455" y="2566178"/>
                </a:lnTo>
                <a:lnTo>
                  <a:pt x="4397454" y="2566401"/>
                </a:lnTo>
                <a:lnTo>
                  <a:pt x="4398453" y="2566846"/>
                </a:lnTo>
                <a:lnTo>
                  <a:pt x="4399452" y="2567119"/>
                </a:lnTo>
                <a:lnTo>
                  <a:pt x="4400451" y="2567573"/>
                </a:lnTo>
                <a:lnTo>
                  <a:pt x="4401450" y="2567801"/>
                </a:lnTo>
                <a:lnTo>
                  <a:pt x="4402448" y="2568255"/>
                </a:lnTo>
                <a:lnTo>
                  <a:pt x="4403447" y="2568519"/>
                </a:lnTo>
                <a:lnTo>
                  <a:pt x="4404446" y="2568978"/>
                </a:lnTo>
                <a:lnTo>
                  <a:pt x="4405445" y="2569280"/>
                </a:lnTo>
                <a:lnTo>
                  <a:pt x="4406444" y="2569750"/>
                </a:lnTo>
                <a:lnTo>
                  <a:pt x="4407443" y="2569973"/>
                </a:lnTo>
                <a:lnTo>
                  <a:pt x="4408441" y="2570373"/>
                </a:lnTo>
                <a:lnTo>
                  <a:pt x="4409440" y="2570819"/>
                </a:lnTo>
                <a:lnTo>
                  <a:pt x="4410439" y="2571061"/>
                </a:lnTo>
                <a:lnTo>
                  <a:pt x="4411438" y="2571495"/>
                </a:lnTo>
                <a:lnTo>
                  <a:pt x="4412437" y="2571730"/>
                </a:lnTo>
                <a:lnTo>
                  <a:pt x="4413436" y="2572160"/>
                </a:lnTo>
                <a:lnTo>
                  <a:pt x="4414434" y="2572633"/>
                </a:lnTo>
                <a:lnTo>
                  <a:pt x="4415433" y="2572868"/>
                </a:lnTo>
                <a:lnTo>
                  <a:pt x="4416432" y="2573338"/>
                </a:lnTo>
                <a:lnTo>
                  <a:pt x="4417431" y="2573579"/>
                </a:lnTo>
                <a:lnTo>
                  <a:pt x="4418430" y="2574043"/>
                </a:lnTo>
                <a:lnTo>
                  <a:pt x="4419429" y="2574326"/>
                </a:lnTo>
                <a:lnTo>
                  <a:pt x="4420427" y="2574548"/>
                </a:lnTo>
                <a:lnTo>
                  <a:pt x="4421426" y="2574970"/>
                </a:lnTo>
                <a:lnTo>
                  <a:pt x="4422425" y="2575186"/>
                </a:lnTo>
                <a:lnTo>
                  <a:pt x="4423424" y="2575440"/>
                </a:lnTo>
                <a:lnTo>
                  <a:pt x="4424423" y="2575614"/>
                </a:lnTo>
                <a:lnTo>
                  <a:pt x="4425422" y="2575986"/>
                </a:lnTo>
                <a:lnTo>
                  <a:pt x="4426420" y="2576218"/>
                </a:lnTo>
                <a:lnTo>
                  <a:pt x="4427419" y="2576418"/>
                </a:lnTo>
                <a:lnTo>
                  <a:pt x="4428418" y="2576642"/>
                </a:lnTo>
                <a:lnTo>
                  <a:pt x="4429417" y="2577073"/>
                </a:lnTo>
                <a:lnTo>
                  <a:pt x="4430416" y="2577235"/>
                </a:lnTo>
                <a:lnTo>
                  <a:pt x="4431415" y="2577596"/>
                </a:lnTo>
                <a:lnTo>
                  <a:pt x="4432413" y="2577752"/>
                </a:lnTo>
                <a:lnTo>
                  <a:pt x="4433412" y="2578129"/>
                </a:lnTo>
                <a:lnTo>
                  <a:pt x="4434411" y="2578282"/>
                </a:lnTo>
                <a:lnTo>
                  <a:pt x="4435410" y="2578471"/>
                </a:lnTo>
                <a:lnTo>
                  <a:pt x="4436409" y="2578840"/>
                </a:lnTo>
                <a:lnTo>
                  <a:pt x="4437408" y="2579179"/>
                </a:lnTo>
                <a:lnTo>
                  <a:pt x="4438406" y="2579524"/>
                </a:lnTo>
                <a:lnTo>
                  <a:pt x="4439405" y="2579719"/>
                </a:lnTo>
                <a:lnTo>
                  <a:pt x="4440404" y="2579928"/>
                </a:lnTo>
                <a:lnTo>
                  <a:pt x="4441403" y="2580317"/>
                </a:lnTo>
                <a:lnTo>
                  <a:pt x="4442402" y="2580479"/>
                </a:lnTo>
                <a:lnTo>
                  <a:pt x="4443401" y="2580840"/>
                </a:lnTo>
                <a:lnTo>
                  <a:pt x="4444399" y="2581249"/>
                </a:lnTo>
                <a:lnTo>
                  <a:pt x="4445398" y="2581378"/>
                </a:lnTo>
                <a:lnTo>
                  <a:pt x="4446397" y="2581771"/>
                </a:lnTo>
                <a:lnTo>
                  <a:pt x="4447396" y="2582091"/>
                </a:lnTo>
                <a:lnTo>
                  <a:pt x="4448395" y="2582517"/>
                </a:lnTo>
                <a:lnTo>
                  <a:pt x="4449394" y="2582847"/>
                </a:lnTo>
                <a:lnTo>
                  <a:pt x="4450392" y="2583048"/>
                </a:lnTo>
                <a:lnTo>
                  <a:pt x="4451391" y="2583130"/>
                </a:lnTo>
                <a:lnTo>
                  <a:pt x="4452390" y="2583353"/>
                </a:lnTo>
                <a:lnTo>
                  <a:pt x="4453389" y="2583621"/>
                </a:lnTo>
                <a:lnTo>
                  <a:pt x="4454388" y="2583923"/>
                </a:lnTo>
                <a:lnTo>
                  <a:pt x="4455387" y="2584046"/>
                </a:lnTo>
                <a:lnTo>
                  <a:pt x="4456385" y="2584388"/>
                </a:lnTo>
                <a:lnTo>
                  <a:pt x="4457384" y="2584469"/>
                </a:lnTo>
                <a:lnTo>
                  <a:pt x="4458383" y="2584817"/>
                </a:lnTo>
                <a:lnTo>
                  <a:pt x="4459382" y="2585152"/>
                </a:lnTo>
                <a:lnTo>
                  <a:pt x="4460381" y="2585287"/>
                </a:lnTo>
                <a:lnTo>
                  <a:pt x="4461380" y="2585380"/>
                </a:lnTo>
                <a:lnTo>
                  <a:pt x="4462378" y="2585715"/>
                </a:lnTo>
                <a:lnTo>
                  <a:pt x="4463377" y="2585833"/>
                </a:lnTo>
                <a:lnTo>
                  <a:pt x="4464376" y="2586167"/>
                </a:lnTo>
                <a:lnTo>
                  <a:pt x="4465375" y="2586423"/>
                </a:lnTo>
                <a:lnTo>
                  <a:pt x="4466374" y="2586786"/>
                </a:lnTo>
                <a:lnTo>
                  <a:pt x="4467373" y="2587090"/>
                </a:lnTo>
                <a:lnTo>
                  <a:pt x="4468371" y="2587270"/>
                </a:lnTo>
                <a:lnTo>
                  <a:pt x="4469370" y="2587539"/>
                </a:lnTo>
                <a:lnTo>
                  <a:pt x="4470369" y="2587670"/>
                </a:lnTo>
                <a:lnTo>
                  <a:pt x="4471368" y="2587803"/>
                </a:lnTo>
                <a:lnTo>
                  <a:pt x="4472367" y="2587894"/>
                </a:lnTo>
                <a:lnTo>
                  <a:pt x="4473366" y="2588245"/>
                </a:lnTo>
                <a:lnTo>
                  <a:pt x="4474364" y="2588399"/>
                </a:lnTo>
                <a:lnTo>
                  <a:pt x="4475363" y="2588530"/>
                </a:lnTo>
                <a:lnTo>
                  <a:pt x="4476362" y="2588849"/>
                </a:lnTo>
                <a:lnTo>
                  <a:pt x="4477361" y="2589214"/>
                </a:lnTo>
                <a:lnTo>
                  <a:pt x="4478360" y="2589517"/>
                </a:lnTo>
                <a:lnTo>
                  <a:pt x="4479359" y="2589732"/>
                </a:lnTo>
                <a:lnTo>
                  <a:pt x="4480357" y="2590106"/>
                </a:lnTo>
                <a:lnTo>
                  <a:pt x="4481356" y="2590258"/>
                </a:lnTo>
                <a:lnTo>
                  <a:pt x="4482355" y="2590543"/>
                </a:lnTo>
                <a:lnTo>
                  <a:pt x="4483354" y="2590818"/>
                </a:lnTo>
                <a:lnTo>
                  <a:pt x="4484353" y="2590956"/>
                </a:lnTo>
                <a:lnTo>
                  <a:pt x="4485351" y="2591114"/>
                </a:lnTo>
                <a:lnTo>
                  <a:pt x="4486350" y="2591464"/>
                </a:lnTo>
                <a:lnTo>
                  <a:pt x="4487349" y="2591774"/>
                </a:lnTo>
                <a:lnTo>
                  <a:pt x="4488348" y="2591908"/>
                </a:lnTo>
                <a:lnTo>
                  <a:pt x="4489347" y="2592059"/>
                </a:lnTo>
                <a:lnTo>
                  <a:pt x="4490346" y="2592283"/>
                </a:lnTo>
                <a:lnTo>
                  <a:pt x="4491344" y="2592461"/>
                </a:lnTo>
                <a:lnTo>
                  <a:pt x="4492343" y="2592665"/>
                </a:lnTo>
                <a:lnTo>
                  <a:pt x="4493342" y="2592913"/>
                </a:lnTo>
                <a:lnTo>
                  <a:pt x="4494341" y="2593007"/>
                </a:lnTo>
                <a:lnTo>
                  <a:pt x="4495340" y="2593247"/>
                </a:lnTo>
                <a:lnTo>
                  <a:pt x="4496339" y="2593575"/>
                </a:lnTo>
                <a:lnTo>
                  <a:pt x="4497337" y="2593873"/>
                </a:lnTo>
                <a:lnTo>
                  <a:pt x="4498336" y="2594148"/>
                </a:lnTo>
                <a:lnTo>
                  <a:pt x="4499335" y="2594231"/>
                </a:lnTo>
                <a:lnTo>
                  <a:pt x="4500334" y="2594555"/>
                </a:lnTo>
                <a:lnTo>
                  <a:pt x="4501333" y="2594643"/>
                </a:lnTo>
                <a:lnTo>
                  <a:pt x="4502332" y="2594725"/>
                </a:lnTo>
                <a:lnTo>
                  <a:pt x="4503330" y="2594783"/>
                </a:lnTo>
                <a:lnTo>
                  <a:pt x="4504329" y="2594917"/>
                </a:lnTo>
                <a:lnTo>
                  <a:pt x="4505328" y="2595104"/>
                </a:lnTo>
                <a:lnTo>
                  <a:pt x="4506327" y="2595389"/>
                </a:lnTo>
                <a:lnTo>
                  <a:pt x="4507326" y="2595590"/>
                </a:lnTo>
                <a:lnTo>
                  <a:pt x="4508325" y="2595777"/>
                </a:lnTo>
                <a:lnTo>
                  <a:pt x="4509323" y="2595871"/>
                </a:lnTo>
                <a:lnTo>
                  <a:pt x="4510322" y="2596167"/>
                </a:lnTo>
                <a:lnTo>
                  <a:pt x="4511321" y="2596514"/>
                </a:lnTo>
                <a:lnTo>
                  <a:pt x="4512320" y="2596610"/>
                </a:lnTo>
                <a:lnTo>
                  <a:pt x="4513319" y="2596819"/>
                </a:lnTo>
                <a:lnTo>
                  <a:pt x="4514318" y="2596897"/>
                </a:lnTo>
                <a:lnTo>
                  <a:pt x="4515316" y="2597074"/>
                </a:lnTo>
                <a:lnTo>
                  <a:pt x="4516315" y="2597376"/>
                </a:lnTo>
                <a:lnTo>
                  <a:pt x="4517314" y="2597494"/>
                </a:lnTo>
                <a:lnTo>
                  <a:pt x="4518313" y="2597677"/>
                </a:lnTo>
                <a:lnTo>
                  <a:pt x="4519312" y="2597948"/>
                </a:lnTo>
                <a:lnTo>
                  <a:pt x="4520311" y="2598098"/>
                </a:lnTo>
                <a:lnTo>
                  <a:pt x="4521309" y="2598248"/>
                </a:lnTo>
                <a:lnTo>
                  <a:pt x="4522308" y="2598523"/>
                </a:lnTo>
                <a:lnTo>
                  <a:pt x="4523307" y="2598781"/>
                </a:lnTo>
                <a:lnTo>
                  <a:pt x="4524306" y="2598901"/>
                </a:lnTo>
                <a:lnTo>
                  <a:pt x="4525305" y="2599117"/>
                </a:lnTo>
                <a:lnTo>
                  <a:pt x="4526304" y="2599405"/>
                </a:lnTo>
                <a:lnTo>
                  <a:pt x="4527302" y="2599503"/>
                </a:lnTo>
                <a:lnTo>
                  <a:pt x="4532297" y="2600233"/>
                </a:lnTo>
                <a:lnTo>
                  <a:pt x="4533295" y="2600457"/>
                </a:lnTo>
                <a:lnTo>
                  <a:pt x="4534294" y="2600708"/>
                </a:lnTo>
                <a:lnTo>
                  <a:pt x="4535293" y="2600786"/>
                </a:lnTo>
                <a:lnTo>
                  <a:pt x="4536292" y="2600859"/>
                </a:lnTo>
                <a:lnTo>
                  <a:pt x="4537291" y="2600986"/>
                </a:lnTo>
                <a:lnTo>
                  <a:pt x="4538290" y="2601173"/>
                </a:lnTo>
                <a:lnTo>
                  <a:pt x="4539288" y="2601219"/>
                </a:lnTo>
                <a:lnTo>
                  <a:pt x="4540287" y="2601438"/>
                </a:lnTo>
                <a:lnTo>
                  <a:pt x="4541286" y="2601609"/>
                </a:lnTo>
                <a:lnTo>
                  <a:pt x="4542285" y="2601664"/>
                </a:lnTo>
                <a:lnTo>
                  <a:pt x="4543284" y="2601876"/>
                </a:lnTo>
                <a:lnTo>
                  <a:pt x="4548278" y="2602449"/>
                </a:lnTo>
                <a:lnTo>
                  <a:pt x="4549277" y="2602547"/>
                </a:lnTo>
                <a:lnTo>
                  <a:pt x="4550276" y="2602749"/>
                </a:lnTo>
                <a:lnTo>
                  <a:pt x="4551274" y="2602798"/>
                </a:lnTo>
                <a:lnTo>
                  <a:pt x="4552273" y="2602817"/>
                </a:lnTo>
                <a:lnTo>
                  <a:pt x="4553272" y="2602996"/>
                </a:lnTo>
                <a:lnTo>
                  <a:pt x="4554271" y="2603010"/>
                </a:lnTo>
                <a:lnTo>
                  <a:pt x="4555270" y="2603216"/>
                </a:lnTo>
                <a:lnTo>
                  <a:pt x="4556269" y="2603320"/>
                </a:lnTo>
                <a:lnTo>
                  <a:pt x="4557267" y="2603360"/>
                </a:lnTo>
                <a:lnTo>
                  <a:pt x="4558266" y="2603444"/>
                </a:lnTo>
                <a:lnTo>
                  <a:pt x="4559265" y="2603642"/>
                </a:lnTo>
                <a:lnTo>
                  <a:pt x="4560264" y="2603846"/>
                </a:lnTo>
                <a:lnTo>
                  <a:pt x="4561263" y="2603879"/>
                </a:lnTo>
                <a:lnTo>
                  <a:pt x="4562262" y="2603894"/>
                </a:lnTo>
                <a:lnTo>
                  <a:pt x="4563260" y="2603975"/>
                </a:lnTo>
                <a:lnTo>
                  <a:pt x="4564259" y="2604154"/>
                </a:lnTo>
                <a:lnTo>
                  <a:pt x="4565258" y="2604318"/>
                </a:lnTo>
                <a:lnTo>
                  <a:pt x="4566257" y="2604509"/>
                </a:lnTo>
                <a:lnTo>
                  <a:pt x="4567256" y="2604544"/>
                </a:lnTo>
                <a:lnTo>
                  <a:pt x="4568255" y="2604708"/>
                </a:lnTo>
                <a:lnTo>
                  <a:pt x="4569253" y="2604754"/>
                </a:lnTo>
                <a:lnTo>
                  <a:pt x="4570252" y="2604950"/>
                </a:lnTo>
                <a:lnTo>
                  <a:pt x="4571251" y="2605017"/>
                </a:lnTo>
                <a:lnTo>
                  <a:pt x="4572250" y="2605175"/>
                </a:lnTo>
                <a:lnTo>
                  <a:pt x="4573249" y="2605342"/>
                </a:lnTo>
                <a:lnTo>
                  <a:pt x="4574248" y="2605377"/>
                </a:lnTo>
                <a:lnTo>
                  <a:pt x="4575246" y="2605378"/>
                </a:lnTo>
                <a:lnTo>
                  <a:pt x="4576245" y="2605434"/>
                </a:lnTo>
                <a:lnTo>
                  <a:pt x="4577244" y="2605429"/>
                </a:lnTo>
                <a:lnTo>
                  <a:pt x="4578243" y="2605587"/>
                </a:lnTo>
                <a:lnTo>
                  <a:pt x="4579242" y="2605736"/>
                </a:lnTo>
                <a:lnTo>
                  <a:pt x="4580241" y="2605739"/>
                </a:lnTo>
                <a:lnTo>
                  <a:pt x="4581239" y="2605781"/>
                </a:lnTo>
                <a:lnTo>
                  <a:pt x="4582238" y="2605941"/>
                </a:lnTo>
                <a:lnTo>
                  <a:pt x="4583237" y="2606115"/>
                </a:lnTo>
                <a:lnTo>
                  <a:pt x="4584236" y="2606295"/>
                </a:lnTo>
                <a:lnTo>
                  <a:pt x="4585235" y="2606345"/>
                </a:lnTo>
                <a:lnTo>
                  <a:pt x="4586234" y="2606370"/>
                </a:lnTo>
                <a:lnTo>
                  <a:pt x="4587232" y="2606532"/>
                </a:lnTo>
                <a:lnTo>
                  <a:pt x="4588231" y="2606707"/>
                </a:lnTo>
                <a:lnTo>
                  <a:pt x="4589230" y="2606732"/>
                </a:lnTo>
                <a:lnTo>
                  <a:pt x="4590229" y="2606754"/>
                </a:lnTo>
                <a:lnTo>
                  <a:pt x="4591228" y="2606738"/>
                </a:lnTo>
                <a:lnTo>
                  <a:pt x="4592227" y="2606726"/>
                </a:lnTo>
                <a:lnTo>
                  <a:pt x="4593225" y="2606835"/>
                </a:lnTo>
                <a:lnTo>
                  <a:pt x="4594224" y="2606820"/>
                </a:lnTo>
                <a:lnTo>
                  <a:pt x="4595223" y="2606782"/>
                </a:lnTo>
                <a:lnTo>
                  <a:pt x="4596222" y="2606776"/>
                </a:lnTo>
                <a:lnTo>
                  <a:pt x="4597221" y="2606877"/>
                </a:lnTo>
                <a:lnTo>
                  <a:pt x="4598220" y="2606934"/>
                </a:lnTo>
                <a:lnTo>
                  <a:pt x="4599218" y="2607057"/>
                </a:lnTo>
                <a:lnTo>
                  <a:pt x="4600217" y="2607035"/>
                </a:lnTo>
                <a:lnTo>
                  <a:pt x="4601216" y="2607149"/>
                </a:lnTo>
                <a:lnTo>
                  <a:pt x="4602215" y="2607276"/>
                </a:lnTo>
                <a:lnTo>
                  <a:pt x="4603214" y="2607399"/>
                </a:lnTo>
                <a:lnTo>
                  <a:pt x="4604213" y="2607551"/>
                </a:lnTo>
                <a:lnTo>
                  <a:pt x="4605211" y="2607523"/>
                </a:lnTo>
                <a:lnTo>
                  <a:pt x="4606210" y="2607519"/>
                </a:lnTo>
                <a:lnTo>
                  <a:pt x="4607209" y="2607579"/>
                </a:lnTo>
                <a:lnTo>
                  <a:pt x="4608208" y="2607711"/>
                </a:lnTo>
                <a:lnTo>
                  <a:pt x="4609207" y="2607714"/>
                </a:lnTo>
                <a:lnTo>
                  <a:pt x="4610206" y="2607783"/>
                </a:lnTo>
                <a:lnTo>
                  <a:pt x="4611204" y="2607773"/>
                </a:lnTo>
                <a:lnTo>
                  <a:pt x="4612203" y="2607870"/>
                </a:lnTo>
                <a:lnTo>
                  <a:pt x="4613202" y="2607941"/>
                </a:lnTo>
                <a:lnTo>
                  <a:pt x="4614201" y="2608073"/>
                </a:lnTo>
                <a:lnTo>
                  <a:pt x="4615200" y="2607859"/>
                </a:lnTo>
                <a:lnTo>
                  <a:pt x="4616199" y="2607738"/>
                </a:lnTo>
                <a:lnTo>
                  <a:pt x="4617197" y="2607770"/>
                </a:lnTo>
                <a:lnTo>
                  <a:pt x="4618196" y="2607931"/>
                </a:lnTo>
                <a:lnTo>
                  <a:pt x="4619195" y="2607975"/>
                </a:lnTo>
                <a:lnTo>
                  <a:pt x="4620194" y="2607755"/>
                </a:lnTo>
                <a:lnTo>
                  <a:pt x="4621193" y="2607775"/>
                </a:lnTo>
                <a:lnTo>
                  <a:pt x="4622192" y="2607625"/>
                </a:lnTo>
                <a:lnTo>
                  <a:pt x="4623190" y="2607755"/>
                </a:lnTo>
                <a:lnTo>
                  <a:pt x="4624189" y="2608134"/>
                </a:lnTo>
                <a:lnTo>
                  <a:pt x="4625188" y="2608167"/>
                </a:lnTo>
                <a:lnTo>
                  <a:pt x="4626187" y="2608305"/>
                </a:lnTo>
                <a:lnTo>
                  <a:pt x="4627186" y="2608412"/>
                </a:lnTo>
                <a:lnTo>
                  <a:pt x="4628185" y="2608601"/>
                </a:lnTo>
                <a:lnTo>
                  <a:pt x="4629183" y="2608687"/>
                </a:lnTo>
                <a:lnTo>
                  <a:pt x="4630182" y="2608833"/>
                </a:lnTo>
                <a:lnTo>
                  <a:pt x="4631181" y="2608853"/>
                </a:lnTo>
                <a:lnTo>
                  <a:pt x="4632180" y="2608989"/>
                </a:lnTo>
                <a:lnTo>
                  <a:pt x="4633179" y="2609111"/>
                </a:lnTo>
                <a:lnTo>
                  <a:pt x="4634177" y="2609369"/>
                </a:lnTo>
                <a:lnTo>
                  <a:pt x="4635176" y="2609022"/>
                </a:lnTo>
                <a:lnTo>
                  <a:pt x="4636175" y="2609398"/>
                </a:lnTo>
                <a:lnTo>
                  <a:pt x="4637174" y="2609285"/>
                </a:lnTo>
                <a:lnTo>
                  <a:pt x="4638173" y="2609295"/>
                </a:lnTo>
                <a:lnTo>
                  <a:pt x="4639172" y="2609260"/>
                </a:lnTo>
                <a:lnTo>
                  <a:pt x="4640170" y="2609474"/>
                </a:lnTo>
                <a:lnTo>
                  <a:pt x="4641169" y="2609203"/>
                </a:lnTo>
                <a:lnTo>
                  <a:pt x="4642168" y="2609328"/>
                </a:lnTo>
                <a:lnTo>
                  <a:pt x="4643167" y="2609206"/>
                </a:lnTo>
                <a:lnTo>
                  <a:pt x="4644166" y="2609096"/>
                </a:lnTo>
                <a:lnTo>
                  <a:pt x="4645165" y="2609220"/>
                </a:lnTo>
                <a:lnTo>
                  <a:pt x="4646163" y="2609548"/>
                </a:lnTo>
                <a:lnTo>
                  <a:pt x="4647162" y="2609223"/>
                </a:lnTo>
                <a:lnTo>
                  <a:pt x="4648161" y="2609195"/>
                </a:lnTo>
                <a:lnTo>
                  <a:pt x="4649160" y="2609091"/>
                </a:lnTo>
                <a:lnTo>
                  <a:pt x="4650159" y="2609068"/>
                </a:lnTo>
                <a:lnTo>
                  <a:pt x="4651158" y="2609468"/>
                </a:lnTo>
                <a:lnTo>
                  <a:pt x="4652156" y="2609195"/>
                </a:lnTo>
                <a:lnTo>
                  <a:pt x="4653155" y="2609076"/>
                </a:lnTo>
                <a:lnTo>
                  <a:pt x="4654154" y="2609020"/>
                </a:lnTo>
                <a:lnTo>
                  <a:pt x="4655153" y="2609228"/>
                </a:lnTo>
                <a:lnTo>
                  <a:pt x="4656152" y="2609266"/>
                </a:lnTo>
                <a:lnTo>
                  <a:pt x="4657151" y="2609410"/>
                </a:lnTo>
                <a:lnTo>
                  <a:pt x="4658149" y="2609300"/>
                </a:lnTo>
                <a:lnTo>
                  <a:pt x="4659148" y="2609153"/>
                </a:lnTo>
                <a:lnTo>
                  <a:pt x="4660147" y="2609542"/>
                </a:lnTo>
                <a:lnTo>
                  <a:pt x="4661146" y="2609750"/>
                </a:lnTo>
                <a:lnTo>
                  <a:pt x="4662145" y="2609590"/>
                </a:lnTo>
                <a:lnTo>
                  <a:pt x="4663144" y="2610263"/>
                </a:lnTo>
                <a:lnTo>
                  <a:pt x="4664142" y="2610255"/>
                </a:lnTo>
                <a:lnTo>
                  <a:pt x="4665141" y="2610098"/>
                </a:lnTo>
                <a:lnTo>
                  <a:pt x="4666140" y="2610240"/>
                </a:lnTo>
                <a:lnTo>
                  <a:pt x="4667139" y="2610306"/>
                </a:lnTo>
                <a:lnTo>
                  <a:pt x="4668138" y="2610435"/>
                </a:lnTo>
                <a:lnTo>
                  <a:pt x="4669137" y="2610343"/>
                </a:lnTo>
                <a:lnTo>
                  <a:pt x="4670135" y="2610218"/>
                </a:lnTo>
                <a:lnTo>
                  <a:pt x="4671134" y="2610581"/>
                </a:lnTo>
                <a:lnTo>
                  <a:pt x="4672133" y="2610522"/>
                </a:lnTo>
                <a:lnTo>
                  <a:pt x="4673132" y="2610431"/>
                </a:lnTo>
                <a:lnTo>
                  <a:pt x="4674131" y="2610634"/>
                </a:lnTo>
                <a:lnTo>
                  <a:pt x="4675130" y="2610455"/>
                </a:lnTo>
                <a:lnTo>
                  <a:pt x="4676128" y="2610611"/>
                </a:lnTo>
                <a:lnTo>
                  <a:pt x="4677127" y="2610513"/>
                </a:lnTo>
                <a:lnTo>
                  <a:pt x="4678126" y="2610571"/>
                </a:lnTo>
                <a:lnTo>
                  <a:pt x="4679125" y="2610785"/>
                </a:lnTo>
                <a:lnTo>
                  <a:pt x="4680124" y="2610659"/>
                </a:lnTo>
                <a:lnTo>
                  <a:pt x="4681123" y="2610957"/>
                </a:lnTo>
                <a:lnTo>
                  <a:pt x="4682121" y="2610886"/>
                </a:lnTo>
                <a:lnTo>
                  <a:pt x="4683120" y="2611046"/>
                </a:lnTo>
                <a:lnTo>
                  <a:pt x="4684119" y="2611210"/>
                </a:lnTo>
                <a:lnTo>
                  <a:pt x="4685118" y="2611269"/>
                </a:lnTo>
                <a:lnTo>
                  <a:pt x="4686117" y="2611152"/>
                </a:lnTo>
                <a:lnTo>
                  <a:pt x="4687116" y="2611152"/>
                </a:lnTo>
                <a:lnTo>
                  <a:pt x="4688114" y="2611130"/>
                </a:lnTo>
                <a:lnTo>
                  <a:pt x="4689113" y="2611246"/>
                </a:lnTo>
                <a:lnTo>
                  <a:pt x="4690112" y="2611329"/>
                </a:lnTo>
                <a:lnTo>
                  <a:pt x="4691111" y="2611317"/>
                </a:lnTo>
                <a:lnTo>
                  <a:pt x="4692110" y="2611170"/>
                </a:lnTo>
                <a:lnTo>
                  <a:pt x="4693109" y="2611274"/>
                </a:lnTo>
                <a:lnTo>
                  <a:pt x="4694107" y="2611313"/>
                </a:lnTo>
                <a:lnTo>
                  <a:pt x="4695106" y="2611715"/>
                </a:lnTo>
                <a:lnTo>
                  <a:pt x="4696105" y="2611700"/>
                </a:lnTo>
                <a:lnTo>
                  <a:pt x="4697104" y="2611756"/>
                </a:lnTo>
                <a:lnTo>
                  <a:pt x="4698103" y="2611772"/>
                </a:lnTo>
                <a:lnTo>
                  <a:pt x="4699102" y="2612049"/>
                </a:lnTo>
                <a:lnTo>
                  <a:pt x="4700100" y="2612067"/>
                </a:lnTo>
                <a:lnTo>
                  <a:pt x="4701099" y="2612281"/>
                </a:lnTo>
                <a:lnTo>
                  <a:pt x="4702098" y="2612167"/>
                </a:lnTo>
                <a:lnTo>
                  <a:pt x="4703097" y="2612443"/>
                </a:lnTo>
                <a:lnTo>
                  <a:pt x="4704096" y="2612720"/>
                </a:lnTo>
                <a:lnTo>
                  <a:pt x="4705095" y="2612918"/>
                </a:lnTo>
                <a:lnTo>
                  <a:pt x="4706093" y="2612812"/>
                </a:lnTo>
                <a:lnTo>
                  <a:pt x="4707092" y="2612926"/>
                </a:lnTo>
                <a:lnTo>
                  <a:pt x="4708091" y="2613089"/>
                </a:lnTo>
                <a:lnTo>
                  <a:pt x="4709090" y="2613249"/>
                </a:lnTo>
                <a:lnTo>
                  <a:pt x="4710089" y="2613346"/>
                </a:lnTo>
                <a:lnTo>
                  <a:pt x="4711088" y="2613623"/>
                </a:lnTo>
                <a:lnTo>
                  <a:pt x="4712086" y="2613387"/>
                </a:lnTo>
                <a:lnTo>
                  <a:pt x="4713085" y="2613550"/>
                </a:lnTo>
                <a:lnTo>
                  <a:pt x="4714084" y="2613691"/>
                </a:lnTo>
                <a:lnTo>
                  <a:pt x="4715083" y="2613578"/>
                </a:lnTo>
                <a:lnTo>
                  <a:pt x="4716082" y="2613868"/>
                </a:lnTo>
                <a:lnTo>
                  <a:pt x="4717081" y="2613860"/>
                </a:lnTo>
                <a:lnTo>
                  <a:pt x="4718079" y="2613957"/>
                </a:lnTo>
                <a:lnTo>
                  <a:pt x="4719078" y="2614235"/>
                </a:lnTo>
                <a:lnTo>
                  <a:pt x="4720077" y="2614201"/>
                </a:lnTo>
                <a:lnTo>
                  <a:pt x="4721076" y="2614391"/>
                </a:lnTo>
                <a:lnTo>
                  <a:pt x="4722075" y="2614527"/>
                </a:lnTo>
                <a:lnTo>
                  <a:pt x="4723074" y="2614633"/>
                </a:lnTo>
                <a:lnTo>
                  <a:pt x="4724072" y="2614696"/>
                </a:lnTo>
                <a:lnTo>
                  <a:pt x="4725071" y="2614892"/>
                </a:lnTo>
                <a:lnTo>
                  <a:pt x="4726070" y="2615063"/>
                </a:lnTo>
                <a:lnTo>
                  <a:pt x="4727069" y="2614855"/>
                </a:lnTo>
                <a:lnTo>
                  <a:pt x="4728068" y="2614955"/>
                </a:lnTo>
                <a:lnTo>
                  <a:pt x="4729067" y="2615132"/>
                </a:lnTo>
                <a:lnTo>
                  <a:pt x="4730065" y="2615002"/>
                </a:lnTo>
                <a:lnTo>
                  <a:pt x="4731064" y="2615399"/>
                </a:lnTo>
                <a:lnTo>
                  <a:pt x="4732063" y="2615350"/>
                </a:lnTo>
                <a:lnTo>
                  <a:pt x="4733062" y="2615560"/>
                </a:lnTo>
                <a:lnTo>
                  <a:pt x="4734061" y="2615536"/>
                </a:lnTo>
                <a:lnTo>
                  <a:pt x="4735060" y="2615608"/>
                </a:lnTo>
                <a:lnTo>
                  <a:pt x="4736058" y="2615777"/>
                </a:lnTo>
                <a:lnTo>
                  <a:pt x="4737057" y="2616050"/>
                </a:lnTo>
                <a:lnTo>
                  <a:pt x="4738056" y="2616234"/>
                </a:lnTo>
                <a:lnTo>
                  <a:pt x="4739055" y="2616214"/>
                </a:lnTo>
                <a:lnTo>
                  <a:pt x="4740054" y="2616115"/>
                </a:lnTo>
                <a:lnTo>
                  <a:pt x="4741053" y="2616428"/>
                </a:lnTo>
                <a:lnTo>
                  <a:pt x="4742051" y="2616567"/>
                </a:lnTo>
                <a:lnTo>
                  <a:pt x="4743050" y="2616742"/>
                </a:lnTo>
                <a:lnTo>
                  <a:pt x="4744049" y="2616585"/>
                </a:lnTo>
                <a:lnTo>
                  <a:pt x="4745048" y="2616528"/>
                </a:lnTo>
                <a:lnTo>
                  <a:pt x="4746047" y="2616886"/>
                </a:lnTo>
                <a:lnTo>
                  <a:pt x="4747046" y="2616864"/>
                </a:lnTo>
                <a:lnTo>
                  <a:pt x="4748044" y="2617021"/>
                </a:lnTo>
                <a:lnTo>
                  <a:pt x="4749043" y="2617079"/>
                </a:lnTo>
                <a:lnTo>
                  <a:pt x="4750042" y="2617285"/>
                </a:lnTo>
                <a:lnTo>
                  <a:pt x="4751041" y="2617182"/>
                </a:lnTo>
                <a:lnTo>
                  <a:pt x="4752040" y="2617285"/>
                </a:lnTo>
                <a:lnTo>
                  <a:pt x="4753039" y="2617614"/>
                </a:lnTo>
                <a:lnTo>
                  <a:pt x="4754037" y="2617527"/>
                </a:lnTo>
                <a:lnTo>
                  <a:pt x="4755036" y="2617652"/>
                </a:lnTo>
                <a:lnTo>
                  <a:pt x="4756035" y="2617909"/>
                </a:lnTo>
                <a:lnTo>
                  <a:pt x="4757034" y="2617677"/>
                </a:lnTo>
                <a:lnTo>
                  <a:pt x="4758033" y="2618141"/>
                </a:lnTo>
                <a:lnTo>
                  <a:pt x="4759032" y="2617982"/>
                </a:lnTo>
                <a:lnTo>
                  <a:pt x="4760030" y="2618089"/>
                </a:lnTo>
                <a:lnTo>
                  <a:pt x="4761029" y="2618159"/>
                </a:lnTo>
                <a:lnTo>
                  <a:pt x="4762028" y="2618242"/>
                </a:lnTo>
                <a:lnTo>
                  <a:pt x="4763027" y="2618247"/>
                </a:lnTo>
                <a:lnTo>
                  <a:pt x="4764026" y="2618674"/>
                </a:lnTo>
                <a:lnTo>
                  <a:pt x="4765025" y="2618305"/>
                </a:lnTo>
                <a:lnTo>
                  <a:pt x="4766023" y="2618512"/>
                </a:lnTo>
                <a:lnTo>
                  <a:pt x="4767022" y="2618558"/>
                </a:lnTo>
                <a:lnTo>
                  <a:pt x="4768021" y="2618614"/>
                </a:lnTo>
                <a:lnTo>
                  <a:pt x="4769020" y="2618868"/>
                </a:lnTo>
                <a:lnTo>
                  <a:pt x="4770019" y="2618647"/>
                </a:lnTo>
                <a:lnTo>
                  <a:pt x="4771018" y="2618855"/>
                </a:lnTo>
                <a:lnTo>
                  <a:pt x="4772016" y="2618593"/>
                </a:lnTo>
                <a:lnTo>
                  <a:pt x="4773015" y="2618500"/>
                </a:lnTo>
                <a:lnTo>
                  <a:pt x="4774014" y="2618954"/>
                </a:lnTo>
                <a:lnTo>
                  <a:pt x="4775013" y="2618851"/>
                </a:lnTo>
                <a:lnTo>
                  <a:pt x="4776012" y="2618760"/>
                </a:lnTo>
                <a:lnTo>
                  <a:pt x="4777011" y="2618701"/>
                </a:lnTo>
                <a:lnTo>
                  <a:pt x="4778009" y="2618917"/>
                </a:lnTo>
                <a:lnTo>
                  <a:pt x="4779008" y="2619081"/>
                </a:lnTo>
                <a:lnTo>
                  <a:pt x="4780007" y="2619336"/>
                </a:lnTo>
                <a:lnTo>
                  <a:pt x="4781006" y="2619121"/>
                </a:lnTo>
                <a:lnTo>
                  <a:pt x="4782005" y="2619321"/>
                </a:lnTo>
                <a:lnTo>
                  <a:pt x="4783003" y="2619339"/>
                </a:lnTo>
                <a:lnTo>
                  <a:pt x="4784002" y="2619637"/>
                </a:lnTo>
                <a:lnTo>
                  <a:pt x="4785001" y="2619358"/>
                </a:lnTo>
                <a:lnTo>
                  <a:pt x="4786000" y="2619766"/>
                </a:lnTo>
                <a:lnTo>
                  <a:pt x="4786999" y="2619697"/>
                </a:lnTo>
                <a:lnTo>
                  <a:pt x="4787998" y="2619758"/>
                </a:lnTo>
                <a:lnTo>
                  <a:pt x="4788996" y="2620079"/>
                </a:lnTo>
                <a:lnTo>
                  <a:pt x="4789995" y="2619987"/>
                </a:lnTo>
                <a:lnTo>
                  <a:pt x="4790994" y="2620134"/>
                </a:lnTo>
                <a:lnTo>
                  <a:pt x="4791993" y="2620010"/>
                </a:lnTo>
                <a:lnTo>
                  <a:pt x="4792992" y="2620184"/>
                </a:lnTo>
                <a:lnTo>
                  <a:pt x="4793991" y="2620450"/>
                </a:lnTo>
                <a:lnTo>
                  <a:pt x="4794989" y="2620517"/>
                </a:lnTo>
                <a:lnTo>
                  <a:pt x="4795988" y="2620433"/>
                </a:lnTo>
                <a:lnTo>
                  <a:pt x="4796987" y="2620599"/>
                </a:lnTo>
                <a:lnTo>
                  <a:pt x="4797986" y="2620810"/>
                </a:lnTo>
                <a:lnTo>
                  <a:pt x="4798985" y="2620937"/>
                </a:lnTo>
                <a:lnTo>
                  <a:pt x="4799984" y="2620885"/>
                </a:lnTo>
                <a:lnTo>
                  <a:pt x="4800982" y="2620898"/>
                </a:lnTo>
                <a:lnTo>
                  <a:pt x="4801981" y="2621008"/>
                </a:lnTo>
                <a:lnTo>
                  <a:pt x="4802980" y="2621104"/>
                </a:lnTo>
                <a:lnTo>
                  <a:pt x="4803979" y="2621003"/>
                </a:lnTo>
                <a:lnTo>
                  <a:pt x="4804978" y="2621141"/>
                </a:lnTo>
                <a:lnTo>
                  <a:pt x="4805977" y="2621150"/>
                </a:lnTo>
                <a:lnTo>
                  <a:pt x="4806975" y="2621136"/>
                </a:lnTo>
                <a:lnTo>
                  <a:pt x="4807974" y="2621347"/>
                </a:lnTo>
                <a:lnTo>
                  <a:pt x="4808973" y="2621455"/>
                </a:lnTo>
                <a:lnTo>
                  <a:pt x="4809972" y="2621227"/>
                </a:lnTo>
                <a:lnTo>
                  <a:pt x="4810971" y="2621459"/>
                </a:lnTo>
                <a:lnTo>
                  <a:pt x="4811970" y="2621491"/>
                </a:lnTo>
                <a:lnTo>
                  <a:pt x="4812968" y="2621485"/>
                </a:lnTo>
                <a:lnTo>
                  <a:pt x="4813967" y="2621718"/>
                </a:lnTo>
                <a:lnTo>
                  <a:pt x="4814966" y="2621705"/>
                </a:lnTo>
                <a:lnTo>
                  <a:pt x="4815965" y="2621617"/>
                </a:lnTo>
                <a:lnTo>
                  <a:pt x="4816964" y="2621697"/>
                </a:lnTo>
                <a:lnTo>
                  <a:pt x="4817963" y="2621849"/>
                </a:lnTo>
                <a:lnTo>
                  <a:pt x="4818961" y="2621941"/>
                </a:lnTo>
                <a:lnTo>
                  <a:pt x="4819960" y="2621735"/>
                </a:lnTo>
                <a:lnTo>
                  <a:pt x="4820959" y="2622226"/>
                </a:lnTo>
                <a:lnTo>
                  <a:pt x="4821958" y="2621967"/>
                </a:lnTo>
                <a:lnTo>
                  <a:pt x="4822957" y="2622055"/>
                </a:lnTo>
                <a:lnTo>
                  <a:pt x="4823956" y="2622227"/>
                </a:lnTo>
                <a:lnTo>
                  <a:pt x="4824954" y="2622427"/>
                </a:lnTo>
                <a:lnTo>
                  <a:pt x="4825953" y="2622580"/>
                </a:lnTo>
                <a:lnTo>
                  <a:pt x="4826952" y="2622770"/>
                </a:lnTo>
                <a:lnTo>
                  <a:pt x="4827951" y="2623068"/>
                </a:lnTo>
                <a:lnTo>
                  <a:pt x="4828950" y="2623373"/>
                </a:lnTo>
                <a:lnTo>
                  <a:pt x="4829949" y="2623484"/>
                </a:lnTo>
                <a:lnTo>
                  <a:pt x="4830947" y="2623062"/>
                </a:lnTo>
                <a:lnTo>
                  <a:pt x="4831946" y="2623430"/>
                </a:lnTo>
                <a:lnTo>
                  <a:pt x="4832945" y="2623565"/>
                </a:lnTo>
                <a:lnTo>
                  <a:pt x="4833944" y="2623678"/>
                </a:lnTo>
                <a:lnTo>
                  <a:pt x="4834943" y="2623321"/>
                </a:lnTo>
                <a:lnTo>
                  <a:pt x="4835942" y="2623693"/>
                </a:lnTo>
                <a:lnTo>
                  <a:pt x="4836940" y="2623894"/>
                </a:lnTo>
                <a:lnTo>
                  <a:pt x="4837939" y="2623748"/>
                </a:lnTo>
                <a:lnTo>
                  <a:pt x="4838938" y="2623818"/>
                </a:lnTo>
                <a:lnTo>
                  <a:pt x="4839937" y="2623830"/>
                </a:lnTo>
                <a:lnTo>
                  <a:pt x="4840936" y="2623941"/>
                </a:lnTo>
                <a:lnTo>
                  <a:pt x="4841935" y="2624068"/>
                </a:lnTo>
                <a:lnTo>
                  <a:pt x="4842933" y="2624150"/>
                </a:lnTo>
                <a:lnTo>
                  <a:pt x="4843932" y="2624420"/>
                </a:lnTo>
                <a:lnTo>
                  <a:pt x="4844931" y="2624479"/>
                </a:lnTo>
                <a:lnTo>
                  <a:pt x="4845930" y="2624807"/>
                </a:lnTo>
                <a:lnTo>
                  <a:pt x="4846929" y="2624841"/>
                </a:lnTo>
                <a:lnTo>
                  <a:pt x="4847928" y="2624941"/>
                </a:lnTo>
                <a:lnTo>
                  <a:pt x="4848926" y="2624941"/>
                </a:lnTo>
                <a:lnTo>
                  <a:pt x="4849925" y="2625006"/>
                </a:lnTo>
                <a:lnTo>
                  <a:pt x="4850924" y="2625188"/>
                </a:lnTo>
                <a:lnTo>
                  <a:pt x="4851923" y="2625074"/>
                </a:lnTo>
                <a:lnTo>
                  <a:pt x="4852922" y="2624871"/>
                </a:lnTo>
                <a:lnTo>
                  <a:pt x="4853921" y="2625238"/>
                </a:lnTo>
                <a:lnTo>
                  <a:pt x="4854919" y="2625195"/>
                </a:lnTo>
                <a:lnTo>
                  <a:pt x="4855918" y="2625438"/>
                </a:lnTo>
                <a:lnTo>
                  <a:pt x="4856917" y="2625210"/>
                </a:lnTo>
                <a:lnTo>
                  <a:pt x="4857916" y="2625289"/>
                </a:lnTo>
                <a:lnTo>
                  <a:pt x="4858915" y="2625379"/>
                </a:lnTo>
                <a:lnTo>
                  <a:pt x="4859914" y="2625719"/>
                </a:lnTo>
                <a:lnTo>
                  <a:pt x="4860912" y="2625811"/>
                </a:lnTo>
                <a:lnTo>
                  <a:pt x="4861911" y="2625556"/>
                </a:lnTo>
                <a:lnTo>
                  <a:pt x="4862910" y="2625998"/>
                </a:lnTo>
                <a:lnTo>
                  <a:pt x="4863909" y="2625919"/>
                </a:lnTo>
                <a:lnTo>
                  <a:pt x="4864908" y="2626070"/>
                </a:lnTo>
                <a:lnTo>
                  <a:pt x="4865907" y="2626072"/>
                </a:lnTo>
                <a:lnTo>
                  <a:pt x="4866905" y="2625951"/>
                </a:lnTo>
                <a:lnTo>
                  <a:pt x="4867904" y="2626051"/>
                </a:lnTo>
                <a:lnTo>
                  <a:pt x="4868903" y="2626203"/>
                </a:lnTo>
                <a:lnTo>
                  <a:pt x="4869902" y="2626103"/>
                </a:lnTo>
                <a:lnTo>
                  <a:pt x="4870901" y="2626364"/>
                </a:lnTo>
                <a:lnTo>
                  <a:pt x="4871900" y="2626226"/>
                </a:lnTo>
                <a:lnTo>
                  <a:pt x="4872898" y="2626353"/>
                </a:lnTo>
                <a:lnTo>
                  <a:pt x="4873897" y="2626489"/>
                </a:lnTo>
                <a:lnTo>
                  <a:pt x="4874896" y="2626492"/>
                </a:lnTo>
                <a:lnTo>
                  <a:pt x="4875895" y="2626601"/>
                </a:lnTo>
                <a:lnTo>
                  <a:pt x="4876894" y="2626550"/>
                </a:lnTo>
                <a:lnTo>
                  <a:pt x="4877893" y="2626769"/>
                </a:lnTo>
                <a:lnTo>
                  <a:pt x="4878891" y="2626688"/>
                </a:lnTo>
                <a:lnTo>
                  <a:pt x="4879890" y="2626676"/>
                </a:lnTo>
                <a:lnTo>
                  <a:pt x="4880889" y="2626733"/>
                </a:lnTo>
                <a:lnTo>
                  <a:pt x="4881888" y="2626928"/>
                </a:lnTo>
                <a:lnTo>
                  <a:pt x="4882887" y="2627018"/>
                </a:lnTo>
                <a:lnTo>
                  <a:pt x="4883886" y="2627386"/>
                </a:lnTo>
                <a:lnTo>
                  <a:pt x="4884884" y="2627295"/>
                </a:lnTo>
                <a:lnTo>
                  <a:pt x="4885883" y="2627287"/>
                </a:lnTo>
                <a:lnTo>
                  <a:pt x="4886882" y="2627456"/>
                </a:lnTo>
                <a:lnTo>
                  <a:pt x="4887881" y="2627373"/>
                </a:lnTo>
                <a:lnTo>
                  <a:pt x="4888880" y="2627354"/>
                </a:lnTo>
                <a:lnTo>
                  <a:pt x="4889879" y="2627399"/>
                </a:lnTo>
                <a:lnTo>
                  <a:pt x="4890877" y="2627732"/>
                </a:lnTo>
                <a:lnTo>
                  <a:pt x="4891876" y="2627631"/>
                </a:lnTo>
                <a:lnTo>
                  <a:pt x="4892875" y="2627871"/>
                </a:lnTo>
                <a:lnTo>
                  <a:pt x="4893874" y="2627696"/>
                </a:lnTo>
                <a:lnTo>
                  <a:pt x="4894873" y="2627760"/>
                </a:lnTo>
                <a:lnTo>
                  <a:pt x="4895872" y="2627638"/>
                </a:lnTo>
                <a:lnTo>
                  <a:pt x="4896870" y="2627692"/>
                </a:lnTo>
                <a:lnTo>
                  <a:pt x="4897869" y="2628140"/>
                </a:lnTo>
                <a:lnTo>
                  <a:pt x="4898868" y="2627956"/>
                </a:lnTo>
                <a:lnTo>
                  <a:pt x="4899867" y="2627970"/>
                </a:lnTo>
                <a:lnTo>
                  <a:pt x="4900866" y="2628154"/>
                </a:lnTo>
                <a:lnTo>
                  <a:pt x="4901865" y="2628249"/>
                </a:lnTo>
                <a:lnTo>
                  <a:pt x="4902863" y="2628352"/>
                </a:lnTo>
                <a:lnTo>
                  <a:pt x="4903862" y="2628382"/>
                </a:lnTo>
                <a:lnTo>
                  <a:pt x="4904861" y="2628595"/>
                </a:lnTo>
                <a:lnTo>
                  <a:pt x="4905860" y="2628682"/>
                </a:lnTo>
                <a:lnTo>
                  <a:pt x="4906859" y="2628782"/>
                </a:lnTo>
                <a:lnTo>
                  <a:pt x="4907858" y="2629047"/>
                </a:lnTo>
                <a:lnTo>
                  <a:pt x="4908856" y="2628953"/>
                </a:lnTo>
                <a:lnTo>
                  <a:pt x="4909855" y="2628913"/>
                </a:lnTo>
                <a:lnTo>
                  <a:pt x="4910854" y="2628992"/>
                </a:lnTo>
                <a:lnTo>
                  <a:pt x="4911853" y="2629091"/>
                </a:lnTo>
                <a:lnTo>
                  <a:pt x="4912852" y="2629057"/>
                </a:lnTo>
                <a:lnTo>
                  <a:pt x="4913851" y="2629003"/>
                </a:lnTo>
                <a:lnTo>
                  <a:pt x="4914849" y="2629023"/>
                </a:lnTo>
                <a:lnTo>
                  <a:pt x="4915848" y="2629296"/>
                </a:lnTo>
                <a:lnTo>
                  <a:pt x="4916847" y="2629121"/>
                </a:lnTo>
                <a:lnTo>
                  <a:pt x="4917846" y="2629263"/>
                </a:lnTo>
                <a:lnTo>
                  <a:pt x="4918845" y="2629188"/>
                </a:lnTo>
                <a:lnTo>
                  <a:pt x="4919844" y="2629645"/>
                </a:lnTo>
                <a:lnTo>
                  <a:pt x="4920842" y="2629661"/>
                </a:lnTo>
                <a:lnTo>
                  <a:pt x="4921841" y="2629666"/>
                </a:lnTo>
                <a:lnTo>
                  <a:pt x="4922840" y="2629887"/>
                </a:lnTo>
                <a:lnTo>
                  <a:pt x="4923839" y="2629886"/>
                </a:lnTo>
                <a:lnTo>
                  <a:pt x="4924838" y="2630153"/>
                </a:lnTo>
                <a:lnTo>
                  <a:pt x="4925837" y="2630350"/>
                </a:lnTo>
                <a:lnTo>
                  <a:pt x="4926835" y="2630314"/>
                </a:lnTo>
                <a:lnTo>
                  <a:pt x="4927834" y="2630473"/>
                </a:lnTo>
                <a:lnTo>
                  <a:pt x="4928833" y="2630730"/>
                </a:lnTo>
                <a:lnTo>
                  <a:pt x="4929832" y="2630528"/>
                </a:lnTo>
                <a:lnTo>
                  <a:pt x="4930831" y="2630876"/>
                </a:lnTo>
                <a:lnTo>
                  <a:pt x="4931830" y="2630726"/>
                </a:lnTo>
                <a:lnTo>
                  <a:pt x="4932828" y="2630801"/>
                </a:lnTo>
                <a:lnTo>
                  <a:pt x="4933827" y="2630956"/>
                </a:lnTo>
                <a:lnTo>
                  <a:pt x="4934826" y="2630944"/>
                </a:lnTo>
                <a:lnTo>
                  <a:pt x="4935825" y="2631227"/>
                </a:lnTo>
                <a:lnTo>
                  <a:pt x="4936824" y="2631126"/>
                </a:lnTo>
                <a:lnTo>
                  <a:pt x="4937822" y="2631197"/>
                </a:lnTo>
                <a:lnTo>
                  <a:pt x="4938821" y="2631465"/>
                </a:lnTo>
                <a:lnTo>
                  <a:pt x="4939820" y="2631374"/>
                </a:lnTo>
                <a:lnTo>
                  <a:pt x="4940819" y="2631565"/>
                </a:lnTo>
                <a:lnTo>
                  <a:pt x="4941818" y="2631517"/>
                </a:lnTo>
                <a:lnTo>
                  <a:pt x="4942817" y="2631793"/>
                </a:lnTo>
                <a:lnTo>
                  <a:pt x="4943815" y="2631889"/>
                </a:lnTo>
                <a:lnTo>
                  <a:pt x="4944814" y="2631753"/>
                </a:lnTo>
                <a:lnTo>
                  <a:pt x="4945813" y="2632053"/>
                </a:lnTo>
                <a:lnTo>
                  <a:pt x="4946812" y="2631914"/>
                </a:lnTo>
                <a:lnTo>
                  <a:pt x="4947811" y="2632151"/>
                </a:lnTo>
                <a:lnTo>
                  <a:pt x="4948810" y="2632263"/>
                </a:lnTo>
                <a:lnTo>
                  <a:pt x="4949808" y="2632515"/>
                </a:lnTo>
                <a:lnTo>
                  <a:pt x="4950807" y="2632420"/>
                </a:lnTo>
                <a:lnTo>
                  <a:pt x="4951806" y="2632662"/>
                </a:lnTo>
                <a:lnTo>
                  <a:pt x="4952805" y="2632915"/>
                </a:lnTo>
                <a:lnTo>
                  <a:pt x="4953804" y="2632863"/>
                </a:lnTo>
                <a:lnTo>
                  <a:pt x="4954803" y="2632960"/>
                </a:lnTo>
                <a:lnTo>
                  <a:pt x="4955801" y="2633010"/>
                </a:lnTo>
                <a:lnTo>
                  <a:pt x="4956800" y="2633199"/>
                </a:lnTo>
                <a:lnTo>
                  <a:pt x="4957799" y="2633473"/>
                </a:lnTo>
                <a:lnTo>
                  <a:pt x="4958798" y="2633222"/>
                </a:lnTo>
                <a:lnTo>
                  <a:pt x="4959797" y="2633406"/>
                </a:lnTo>
                <a:lnTo>
                  <a:pt x="4960796" y="2633592"/>
                </a:lnTo>
                <a:lnTo>
                  <a:pt x="4961794" y="2633565"/>
                </a:lnTo>
                <a:lnTo>
                  <a:pt x="4962793" y="2633790"/>
                </a:lnTo>
                <a:lnTo>
                  <a:pt x="4963792" y="2633790"/>
                </a:lnTo>
                <a:lnTo>
                  <a:pt x="4964791" y="2633938"/>
                </a:lnTo>
                <a:lnTo>
                  <a:pt x="4965790" y="2634171"/>
                </a:lnTo>
                <a:lnTo>
                  <a:pt x="4966789" y="2634284"/>
                </a:lnTo>
                <a:lnTo>
                  <a:pt x="4967787" y="2634524"/>
                </a:lnTo>
                <a:lnTo>
                  <a:pt x="4968786" y="2634904"/>
                </a:lnTo>
                <a:lnTo>
                  <a:pt x="4969785" y="2634831"/>
                </a:lnTo>
                <a:lnTo>
                  <a:pt x="4970784" y="2635047"/>
                </a:lnTo>
                <a:lnTo>
                  <a:pt x="4971783" y="2635046"/>
                </a:lnTo>
                <a:lnTo>
                  <a:pt x="4972782" y="2635305"/>
                </a:lnTo>
                <a:lnTo>
                  <a:pt x="4973780" y="2635287"/>
                </a:lnTo>
                <a:lnTo>
                  <a:pt x="4974779" y="2635101"/>
                </a:lnTo>
                <a:lnTo>
                  <a:pt x="4975778" y="2635330"/>
                </a:lnTo>
                <a:lnTo>
                  <a:pt x="4976777" y="2635552"/>
                </a:lnTo>
                <a:lnTo>
                  <a:pt x="4977776" y="2635641"/>
                </a:lnTo>
                <a:lnTo>
                  <a:pt x="4978775" y="2635436"/>
                </a:lnTo>
                <a:lnTo>
                  <a:pt x="4979773" y="2635554"/>
                </a:lnTo>
                <a:lnTo>
                  <a:pt x="4980772" y="2635660"/>
                </a:lnTo>
                <a:lnTo>
                  <a:pt x="4981771" y="2635616"/>
                </a:lnTo>
                <a:lnTo>
                  <a:pt x="4982770" y="2635646"/>
                </a:lnTo>
                <a:lnTo>
                  <a:pt x="4983769" y="2635605"/>
                </a:lnTo>
                <a:lnTo>
                  <a:pt x="4984768" y="2635524"/>
                </a:lnTo>
                <a:lnTo>
                  <a:pt x="4985766" y="2636029"/>
                </a:lnTo>
                <a:lnTo>
                  <a:pt x="4986765" y="2635877"/>
                </a:lnTo>
                <a:lnTo>
                  <a:pt x="4987764" y="2636083"/>
                </a:lnTo>
                <a:lnTo>
                  <a:pt x="4988763" y="2636074"/>
                </a:lnTo>
                <a:lnTo>
                  <a:pt x="4989762" y="2635893"/>
                </a:lnTo>
                <a:lnTo>
                  <a:pt x="4990761" y="2636132"/>
                </a:lnTo>
                <a:lnTo>
                  <a:pt x="4991759" y="2636222"/>
                </a:lnTo>
                <a:lnTo>
                  <a:pt x="4992758" y="2636302"/>
                </a:lnTo>
                <a:lnTo>
                  <a:pt x="4993757" y="2636676"/>
                </a:lnTo>
                <a:lnTo>
                  <a:pt x="4994756" y="2636412"/>
                </a:lnTo>
                <a:lnTo>
                  <a:pt x="4995351" y="2636504"/>
                </a:lnTo>
              </a:path>
            </a:pathLst>
          </a:custGeom>
          <a:ln w="5589">
            <a:solidFill>
              <a:srgbClr val="000000"/>
            </a:solidFill>
          </a:ln>
        </p:spPr>
        <p:txBody>
          <a:bodyPr wrap="square" lIns="0" tIns="0" rIns="0" bIns="0" rtlCol="0"/>
          <a:lstStyle/>
          <a:p>
            <a:endParaRPr smtClean="0">
              <a:solidFill>
                <a:prstClr val="black"/>
              </a:solidFill>
            </a:endParaRPr>
          </a:p>
        </p:txBody>
      </p:sp>
      <p:sp>
        <p:nvSpPr>
          <p:cNvPr id="83" name="object 83"/>
          <p:cNvSpPr/>
          <p:nvPr/>
        </p:nvSpPr>
        <p:spPr>
          <a:xfrm>
            <a:off x="2157816" y="6918536"/>
            <a:ext cx="4994910" cy="2061210"/>
          </a:xfrm>
          <a:custGeom>
            <a:avLst/>
            <a:gdLst/>
            <a:ahLst/>
            <a:cxnLst/>
            <a:rect l="l" t="t" r="r" b="b"/>
            <a:pathLst>
              <a:path w="4994909" h="2061209">
                <a:moveTo>
                  <a:pt x="0" y="2060436"/>
                </a:moveTo>
                <a:lnTo>
                  <a:pt x="7491" y="2060436"/>
                </a:lnTo>
                <a:lnTo>
                  <a:pt x="14982" y="2060436"/>
                </a:lnTo>
                <a:lnTo>
                  <a:pt x="22473" y="2060432"/>
                </a:lnTo>
                <a:lnTo>
                  <a:pt x="29964" y="2060432"/>
                </a:lnTo>
                <a:lnTo>
                  <a:pt x="37456" y="2060430"/>
                </a:lnTo>
                <a:lnTo>
                  <a:pt x="44947" y="2060430"/>
                </a:lnTo>
                <a:lnTo>
                  <a:pt x="82403" y="2060430"/>
                </a:lnTo>
                <a:lnTo>
                  <a:pt x="89894" y="2060431"/>
                </a:lnTo>
                <a:lnTo>
                  <a:pt x="254703" y="2060431"/>
                </a:lnTo>
                <a:lnTo>
                  <a:pt x="262194" y="2060432"/>
                </a:lnTo>
                <a:lnTo>
                  <a:pt x="269686" y="2060432"/>
                </a:lnTo>
                <a:lnTo>
                  <a:pt x="277177" y="2060432"/>
                </a:lnTo>
                <a:lnTo>
                  <a:pt x="284669" y="2060432"/>
                </a:lnTo>
                <a:lnTo>
                  <a:pt x="292160" y="2060432"/>
                </a:lnTo>
                <a:lnTo>
                  <a:pt x="299651" y="2060432"/>
                </a:lnTo>
                <a:lnTo>
                  <a:pt x="307143" y="2060432"/>
                </a:lnTo>
                <a:lnTo>
                  <a:pt x="314634" y="2060432"/>
                </a:lnTo>
                <a:lnTo>
                  <a:pt x="322126" y="2060432"/>
                </a:lnTo>
                <a:lnTo>
                  <a:pt x="329617" y="2060432"/>
                </a:lnTo>
                <a:lnTo>
                  <a:pt x="337108" y="2060432"/>
                </a:lnTo>
                <a:lnTo>
                  <a:pt x="344600" y="2060432"/>
                </a:lnTo>
                <a:lnTo>
                  <a:pt x="352091" y="2060432"/>
                </a:lnTo>
                <a:lnTo>
                  <a:pt x="359582" y="2060432"/>
                </a:lnTo>
                <a:lnTo>
                  <a:pt x="367074" y="2060432"/>
                </a:lnTo>
                <a:lnTo>
                  <a:pt x="374565" y="2060432"/>
                </a:lnTo>
                <a:lnTo>
                  <a:pt x="382057" y="2060432"/>
                </a:lnTo>
                <a:lnTo>
                  <a:pt x="389549" y="2060432"/>
                </a:lnTo>
                <a:lnTo>
                  <a:pt x="397039" y="2060432"/>
                </a:lnTo>
                <a:lnTo>
                  <a:pt x="404531" y="2060432"/>
                </a:lnTo>
                <a:lnTo>
                  <a:pt x="412023" y="2060432"/>
                </a:lnTo>
                <a:lnTo>
                  <a:pt x="419514" y="2060432"/>
                </a:lnTo>
                <a:lnTo>
                  <a:pt x="427005" y="2060432"/>
                </a:lnTo>
                <a:lnTo>
                  <a:pt x="434497" y="2060432"/>
                </a:lnTo>
                <a:lnTo>
                  <a:pt x="441988" y="2060432"/>
                </a:lnTo>
                <a:lnTo>
                  <a:pt x="449480" y="2060432"/>
                </a:lnTo>
                <a:lnTo>
                  <a:pt x="456971" y="2060432"/>
                </a:lnTo>
                <a:lnTo>
                  <a:pt x="464462" y="2060432"/>
                </a:lnTo>
                <a:lnTo>
                  <a:pt x="471954" y="2060432"/>
                </a:lnTo>
                <a:lnTo>
                  <a:pt x="479446" y="2060432"/>
                </a:lnTo>
                <a:lnTo>
                  <a:pt x="486936" y="2060432"/>
                </a:lnTo>
                <a:lnTo>
                  <a:pt x="494428" y="2060432"/>
                </a:lnTo>
                <a:lnTo>
                  <a:pt x="501919" y="2060432"/>
                </a:lnTo>
                <a:lnTo>
                  <a:pt x="509411" y="2060432"/>
                </a:lnTo>
                <a:lnTo>
                  <a:pt x="516902" y="2060432"/>
                </a:lnTo>
                <a:lnTo>
                  <a:pt x="524393" y="2060432"/>
                </a:lnTo>
                <a:lnTo>
                  <a:pt x="531885" y="2060432"/>
                </a:lnTo>
                <a:lnTo>
                  <a:pt x="539377" y="2060432"/>
                </a:lnTo>
                <a:lnTo>
                  <a:pt x="546867" y="2060432"/>
                </a:lnTo>
                <a:lnTo>
                  <a:pt x="554359" y="2060432"/>
                </a:lnTo>
                <a:lnTo>
                  <a:pt x="561851" y="2060432"/>
                </a:lnTo>
                <a:lnTo>
                  <a:pt x="569342" y="2060432"/>
                </a:lnTo>
                <a:lnTo>
                  <a:pt x="576834" y="2060432"/>
                </a:lnTo>
                <a:lnTo>
                  <a:pt x="584325" y="2060432"/>
                </a:lnTo>
                <a:lnTo>
                  <a:pt x="591816" y="2060432"/>
                </a:lnTo>
                <a:lnTo>
                  <a:pt x="599308" y="2060432"/>
                </a:lnTo>
                <a:lnTo>
                  <a:pt x="606800" y="2060432"/>
                </a:lnTo>
                <a:lnTo>
                  <a:pt x="614290" y="2060432"/>
                </a:lnTo>
                <a:lnTo>
                  <a:pt x="621782" y="2060432"/>
                </a:lnTo>
                <a:lnTo>
                  <a:pt x="629274" y="2060432"/>
                </a:lnTo>
                <a:lnTo>
                  <a:pt x="636765" y="2060432"/>
                </a:lnTo>
                <a:lnTo>
                  <a:pt x="644256" y="2060432"/>
                </a:lnTo>
                <a:lnTo>
                  <a:pt x="651748" y="2060432"/>
                </a:lnTo>
                <a:lnTo>
                  <a:pt x="659239" y="2060432"/>
                </a:lnTo>
                <a:lnTo>
                  <a:pt x="666731" y="2060432"/>
                </a:lnTo>
                <a:lnTo>
                  <a:pt x="674222" y="2060432"/>
                </a:lnTo>
                <a:lnTo>
                  <a:pt x="681713" y="2060432"/>
                </a:lnTo>
                <a:lnTo>
                  <a:pt x="689205" y="2060432"/>
                </a:lnTo>
                <a:lnTo>
                  <a:pt x="696697" y="2060432"/>
                </a:lnTo>
                <a:lnTo>
                  <a:pt x="704187" y="2060432"/>
                </a:lnTo>
                <a:lnTo>
                  <a:pt x="711679" y="2060432"/>
                </a:lnTo>
                <a:lnTo>
                  <a:pt x="719170" y="2060432"/>
                </a:lnTo>
                <a:lnTo>
                  <a:pt x="726662" y="2060432"/>
                </a:lnTo>
                <a:lnTo>
                  <a:pt x="734153" y="2060432"/>
                </a:lnTo>
                <a:lnTo>
                  <a:pt x="741644" y="2060432"/>
                </a:lnTo>
                <a:lnTo>
                  <a:pt x="749136" y="2060432"/>
                </a:lnTo>
                <a:lnTo>
                  <a:pt x="756628" y="2060432"/>
                </a:lnTo>
                <a:lnTo>
                  <a:pt x="764118" y="2060432"/>
                </a:lnTo>
                <a:lnTo>
                  <a:pt x="769113" y="2060432"/>
                </a:lnTo>
                <a:lnTo>
                  <a:pt x="769113" y="1988343"/>
                </a:lnTo>
                <a:lnTo>
                  <a:pt x="770611" y="1976117"/>
                </a:lnTo>
                <a:lnTo>
                  <a:pt x="772109" y="1954553"/>
                </a:lnTo>
                <a:lnTo>
                  <a:pt x="773608" y="1932930"/>
                </a:lnTo>
                <a:lnTo>
                  <a:pt x="775107" y="1911309"/>
                </a:lnTo>
                <a:lnTo>
                  <a:pt x="776604" y="1889697"/>
                </a:lnTo>
                <a:lnTo>
                  <a:pt x="778103" y="1868095"/>
                </a:lnTo>
                <a:lnTo>
                  <a:pt x="779601" y="1846506"/>
                </a:lnTo>
                <a:lnTo>
                  <a:pt x="782597" y="1803387"/>
                </a:lnTo>
                <a:lnTo>
                  <a:pt x="785594" y="1760377"/>
                </a:lnTo>
                <a:lnTo>
                  <a:pt x="788590" y="1717513"/>
                </a:lnTo>
                <a:lnTo>
                  <a:pt x="791588" y="1674834"/>
                </a:lnTo>
                <a:lnTo>
                  <a:pt x="794585" y="1632381"/>
                </a:lnTo>
                <a:lnTo>
                  <a:pt x="797581" y="1590197"/>
                </a:lnTo>
                <a:lnTo>
                  <a:pt x="800578" y="1548321"/>
                </a:lnTo>
                <a:lnTo>
                  <a:pt x="803574" y="1506781"/>
                </a:lnTo>
                <a:lnTo>
                  <a:pt x="806571" y="1465610"/>
                </a:lnTo>
                <a:lnTo>
                  <a:pt x="809567" y="1424842"/>
                </a:lnTo>
                <a:lnTo>
                  <a:pt x="812564" y="1384508"/>
                </a:lnTo>
                <a:lnTo>
                  <a:pt x="815560" y="1344632"/>
                </a:lnTo>
                <a:lnTo>
                  <a:pt x="818556" y="1305246"/>
                </a:lnTo>
                <a:lnTo>
                  <a:pt x="821553" y="1266380"/>
                </a:lnTo>
                <a:lnTo>
                  <a:pt x="824549" y="1228060"/>
                </a:lnTo>
                <a:lnTo>
                  <a:pt x="829045" y="1171664"/>
                </a:lnTo>
                <a:lnTo>
                  <a:pt x="833539" y="1116647"/>
                </a:lnTo>
                <a:lnTo>
                  <a:pt x="838034" y="1063077"/>
                </a:lnTo>
                <a:lnTo>
                  <a:pt x="842530" y="1011015"/>
                </a:lnTo>
                <a:lnTo>
                  <a:pt x="847024" y="960498"/>
                </a:lnTo>
                <a:lnTo>
                  <a:pt x="851519" y="911545"/>
                </a:lnTo>
                <a:lnTo>
                  <a:pt x="856013" y="864186"/>
                </a:lnTo>
                <a:lnTo>
                  <a:pt x="860509" y="818425"/>
                </a:lnTo>
                <a:lnTo>
                  <a:pt x="865003" y="774280"/>
                </a:lnTo>
                <a:lnTo>
                  <a:pt x="869498" y="731759"/>
                </a:lnTo>
                <a:lnTo>
                  <a:pt x="873993" y="690867"/>
                </a:lnTo>
                <a:lnTo>
                  <a:pt x="878488" y="651603"/>
                </a:lnTo>
                <a:lnTo>
                  <a:pt x="884481" y="601759"/>
                </a:lnTo>
                <a:lnTo>
                  <a:pt x="890475" y="554726"/>
                </a:lnTo>
                <a:lnTo>
                  <a:pt x="896468" y="510432"/>
                </a:lnTo>
                <a:lnTo>
                  <a:pt x="902461" y="468801"/>
                </a:lnTo>
                <a:lnTo>
                  <a:pt x="908454" y="429759"/>
                </a:lnTo>
                <a:lnTo>
                  <a:pt x="915944" y="384486"/>
                </a:lnTo>
                <a:lnTo>
                  <a:pt x="923436" y="342980"/>
                </a:lnTo>
                <a:lnTo>
                  <a:pt x="930928" y="305051"/>
                </a:lnTo>
                <a:lnTo>
                  <a:pt x="939917" y="263938"/>
                </a:lnTo>
                <a:lnTo>
                  <a:pt x="950406" y="221627"/>
                </a:lnTo>
                <a:lnTo>
                  <a:pt x="960893" y="184918"/>
                </a:lnTo>
                <a:lnTo>
                  <a:pt x="974378" y="145091"/>
                </a:lnTo>
                <a:lnTo>
                  <a:pt x="989360" y="109277"/>
                </a:lnTo>
                <a:lnTo>
                  <a:pt x="1008838" y="73860"/>
                </a:lnTo>
                <a:lnTo>
                  <a:pt x="1032811" y="43833"/>
                </a:lnTo>
                <a:lnTo>
                  <a:pt x="1064275" y="20548"/>
                </a:lnTo>
                <a:lnTo>
                  <a:pt x="1101732" y="7652"/>
                </a:lnTo>
                <a:lnTo>
                  <a:pt x="1140687" y="3192"/>
                </a:lnTo>
                <a:lnTo>
                  <a:pt x="1170653" y="2540"/>
                </a:lnTo>
                <a:lnTo>
                  <a:pt x="1172151" y="2540"/>
                </a:lnTo>
                <a:lnTo>
                  <a:pt x="1173650" y="2543"/>
                </a:lnTo>
                <a:lnTo>
                  <a:pt x="1175147" y="2550"/>
                </a:lnTo>
                <a:lnTo>
                  <a:pt x="1176646" y="2559"/>
                </a:lnTo>
                <a:lnTo>
                  <a:pt x="1178144" y="2566"/>
                </a:lnTo>
                <a:lnTo>
                  <a:pt x="1179643" y="2575"/>
                </a:lnTo>
                <a:lnTo>
                  <a:pt x="1181140" y="2585"/>
                </a:lnTo>
                <a:lnTo>
                  <a:pt x="1182639" y="2595"/>
                </a:lnTo>
                <a:lnTo>
                  <a:pt x="1184137" y="2606"/>
                </a:lnTo>
                <a:lnTo>
                  <a:pt x="1185636" y="2619"/>
                </a:lnTo>
                <a:lnTo>
                  <a:pt x="1187135" y="2635"/>
                </a:lnTo>
                <a:lnTo>
                  <a:pt x="1188632" y="2649"/>
                </a:lnTo>
                <a:lnTo>
                  <a:pt x="1190131" y="2668"/>
                </a:lnTo>
                <a:lnTo>
                  <a:pt x="1191629" y="2686"/>
                </a:lnTo>
                <a:lnTo>
                  <a:pt x="1193128" y="2706"/>
                </a:lnTo>
                <a:lnTo>
                  <a:pt x="1194625" y="2728"/>
                </a:lnTo>
                <a:lnTo>
                  <a:pt x="1196124" y="2748"/>
                </a:lnTo>
                <a:lnTo>
                  <a:pt x="1197622" y="2770"/>
                </a:lnTo>
                <a:lnTo>
                  <a:pt x="1199121" y="2791"/>
                </a:lnTo>
                <a:lnTo>
                  <a:pt x="1200618" y="2815"/>
                </a:lnTo>
                <a:lnTo>
                  <a:pt x="1202117" y="2836"/>
                </a:lnTo>
                <a:lnTo>
                  <a:pt x="1203615" y="2861"/>
                </a:lnTo>
                <a:lnTo>
                  <a:pt x="1205114" y="2886"/>
                </a:lnTo>
                <a:lnTo>
                  <a:pt x="1206611" y="2911"/>
                </a:lnTo>
                <a:lnTo>
                  <a:pt x="1208110" y="2936"/>
                </a:lnTo>
                <a:lnTo>
                  <a:pt x="1209608" y="2961"/>
                </a:lnTo>
                <a:lnTo>
                  <a:pt x="1211107" y="2989"/>
                </a:lnTo>
                <a:lnTo>
                  <a:pt x="1212605" y="3015"/>
                </a:lnTo>
                <a:lnTo>
                  <a:pt x="1214103" y="3038"/>
                </a:lnTo>
                <a:lnTo>
                  <a:pt x="1215602" y="3065"/>
                </a:lnTo>
                <a:lnTo>
                  <a:pt x="1217100" y="3091"/>
                </a:lnTo>
                <a:lnTo>
                  <a:pt x="1218598" y="3118"/>
                </a:lnTo>
                <a:lnTo>
                  <a:pt x="1220096" y="3142"/>
                </a:lnTo>
                <a:lnTo>
                  <a:pt x="1221595" y="3169"/>
                </a:lnTo>
                <a:lnTo>
                  <a:pt x="1223092" y="3195"/>
                </a:lnTo>
                <a:lnTo>
                  <a:pt x="1224591" y="3219"/>
                </a:lnTo>
                <a:lnTo>
                  <a:pt x="1226089" y="3244"/>
                </a:lnTo>
                <a:lnTo>
                  <a:pt x="1227588" y="3268"/>
                </a:lnTo>
                <a:lnTo>
                  <a:pt x="1229085" y="3289"/>
                </a:lnTo>
                <a:lnTo>
                  <a:pt x="1230584" y="3311"/>
                </a:lnTo>
                <a:lnTo>
                  <a:pt x="1238076" y="3403"/>
                </a:lnTo>
                <a:lnTo>
                  <a:pt x="1239574" y="3421"/>
                </a:lnTo>
                <a:lnTo>
                  <a:pt x="1241073" y="3439"/>
                </a:lnTo>
                <a:lnTo>
                  <a:pt x="1242570" y="3458"/>
                </a:lnTo>
                <a:lnTo>
                  <a:pt x="1244069" y="3478"/>
                </a:lnTo>
                <a:lnTo>
                  <a:pt x="1245567" y="3496"/>
                </a:lnTo>
                <a:lnTo>
                  <a:pt x="1247066" y="3513"/>
                </a:lnTo>
                <a:lnTo>
                  <a:pt x="1248563" y="3528"/>
                </a:lnTo>
                <a:lnTo>
                  <a:pt x="1250062" y="3541"/>
                </a:lnTo>
                <a:lnTo>
                  <a:pt x="1251560" y="3555"/>
                </a:lnTo>
                <a:lnTo>
                  <a:pt x="1253059" y="3567"/>
                </a:lnTo>
                <a:lnTo>
                  <a:pt x="1254556" y="3579"/>
                </a:lnTo>
                <a:lnTo>
                  <a:pt x="1256055" y="3591"/>
                </a:lnTo>
                <a:lnTo>
                  <a:pt x="1263547" y="3633"/>
                </a:lnTo>
                <a:lnTo>
                  <a:pt x="1265045" y="3639"/>
                </a:lnTo>
                <a:lnTo>
                  <a:pt x="1266543" y="3643"/>
                </a:lnTo>
                <a:lnTo>
                  <a:pt x="1268041" y="3649"/>
                </a:lnTo>
                <a:lnTo>
                  <a:pt x="1269540" y="3654"/>
                </a:lnTo>
                <a:lnTo>
                  <a:pt x="1271038" y="3660"/>
                </a:lnTo>
                <a:lnTo>
                  <a:pt x="1272536" y="3665"/>
                </a:lnTo>
                <a:lnTo>
                  <a:pt x="1274034" y="3671"/>
                </a:lnTo>
                <a:lnTo>
                  <a:pt x="1275533" y="3675"/>
                </a:lnTo>
                <a:lnTo>
                  <a:pt x="1277031" y="3681"/>
                </a:lnTo>
                <a:lnTo>
                  <a:pt x="1278529" y="3687"/>
                </a:lnTo>
                <a:lnTo>
                  <a:pt x="1280027" y="3687"/>
                </a:lnTo>
                <a:lnTo>
                  <a:pt x="1281526" y="3687"/>
                </a:lnTo>
                <a:lnTo>
                  <a:pt x="1283025" y="3687"/>
                </a:lnTo>
                <a:lnTo>
                  <a:pt x="1284522" y="3688"/>
                </a:lnTo>
                <a:lnTo>
                  <a:pt x="1286021" y="3684"/>
                </a:lnTo>
                <a:lnTo>
                  <a:pt x="1287519" y="3682"/>
                </a:lnTo>
                <a:lnTo>
                  <a:pt x="1289018" y="3679"/>
                </a:lnTo>
                <a:lnTo>
                  <a:pt x="1290515" y="3674"/>
                </a:lnTo>
                <a:lnTo>
                  <a:pt x="1292014" y="3669"/>
                </a:lnTo>
                <a:lnTo>
                  <a:pt x="1293512" y="3661"/>
                </a:lnTo>
                <a:lnTo>
                  <a:pt x="1295011" y="3656"/>
                </a:lnTo>
                <a:lnTo>
                  <a:pt x="1296508" y="3652"/>
                </a:lnTo>
                <a:lnTo>
                  <a:pt x="1298007" y="3645"/>
                </a:lnTo>
                <a:lnTo>
                  <a:pt x="1299505" y="3639"/>
                </a:lnTo>
                <a:lnTo>
                  <a:pt x="1301004" y="3630"/>
                </a:lnTo>
                <a:lnTo>
                  <a:pt x="1302501" y="3622"/>
                </a:lnTo>
                <a:lnTo>
                  <a:pt x="1304000" y="3614"/>
                </a:lnTo>
                <a:lnTo>
                  <a:pt x="1305498" y="3607"/>
                </a:lnTo>
                <a:lnTo>
                  <a:pt x="1306997" y="3601"/>
                </a:lnTo>
                <a:lnTo>
                  <a:pt x="1308494" y="3593"/>
                </a:lnTo>
                <a:lnTo>
                  <a:pt x="1309993" y="3586"/>
                </a:lnTo>
                <a:lnTo>
                  <a:pt x="1311492" y="3577"/>
                </a:lnTo>
                <a:lnTo>
                  <a:pt x="1312990" y="3564"/>
                </a:lnTo>
                <a:lnTo>
                  <a:pt x="1314488" y="3551"/>
                </a:lnTo>
                <a:lnTo>
                  <a:pt x="1315986" y="3539"/>
                </a:lnTo>
                <a:lnTo>
                  <a:pt x="1317485" y="3527"/>
                </a:lnTo>
                <a:lnTo>
                  <a:pt x="1318983" y="3510"/>
                </a:lnTo>
                <a:lnTo>
                  <a:pt x="1320481" y="3494"/>
                </a:lnTo>
                <a:lnTo>
                  <a:pt x="1321979" y="3480"/>
                </a:lnTo>
                <a:lnTo>
                  <a:pt x="1323478" y="3466"/>
                </a:lnTo>
                <a:lnTo>
                  <a:pt x="1324976" y="3453"/>
                </a:lnTo>
                <a:lnTo>
                  <a:pt x="1326474" y="3440"/>
                </a:lnTo>
                <a:lnTo>
                  <a:pt x="1327972" y="3423"/>
                </a:lnTo>
                <a:lnTo>
                  <a:pt x="1329471" y="3406"/>
                </a:lnTo>
                <a:lnTo>
                  <a:pt x="1330970" y="3389"/>
                </a:lnTo>
                <a:lnTo>
                  <a:pt x="1332467" y="3371"/>
                </a:lnTo>
                <a:lnTo>
                  <a:pt x="1333966" y="3355"/>
                </a:lnTo>
                <a:lnTo>
                  <a:pt x="1335464" y="3336"/>
                </a:lnTo>
                <a:lnTo>
                  <a:pt x="1336963" y="3320"/>
                </a:lnTo>
                <a:lnTo>
                  <a:pt x="1338460" y="3304"/>
                </a:lnTo>
                <a:lnTo>
                  <a:pt x="1339959" y="3288"/>
                </a:lnTo>
                <a:lnTo>
                  <a:pt x="1341457" y="3272"/>
                </a:lnTo>
                <a:lnTo>
                  <a:pt x="1342956" y="3255"/>
                </a:lnTo>
                <a:lnTo>
                  <a:pt x="1344453" y="3236"/>
                </a:lnTo>
                <a:lnTo>
                  <a:pt x="1345952" y="3216"/>
                </a:lnTo>
                <a:lnTo>
                  <a:pt x="1347450" y="3194"/>
                </a:lnTo>
                <a:lnTo>
                  <a:pt x="1348949" y="3171"/>
                </a:lnTo>
                <a:lnTo>
                  <a:pt x="1350446" y="3150"/>
                </a:lnTo>
                <a:lnTo>
                  <a:pt x="1351945" y="3131"/>
                </a:lnTo>
                <a:lnTo>
                  <a:pt x="1353443" y="3112"/>
                </a:lnTo>
                <a:lnTo>
                  <a:pt x="1354942" y="3091"/>
                </a:lnTo>
                <a:lnTo>
                  <a:pt x="1356439" y="3072"/>
                </a:lnTo>
                <a:lnTo>
                  <a:pt x="1357938" y="3052"/>
                </a:lnTo>
                <a:lnTo>
                  <a:pt x="1359437" y="3033"/>
                </a:lnTo>
                <a:lnTo>
                  <a:pt x="1360935" y="3010"/>
                </a:lnTo>
                <a:lnTo>
                  <a:pt x="1362434" y="2988"/>
                </a:lnTo>
                <a:lnTo>
                  <a:pt x="1363931" y="2965"/>
                </a:lnTo>
                <a:lnTo>
                  <a:pt x="1365430" y="2942"/>
                </a:lnTo>
                <a:lnTo>
                  <a:pt x="1366928" y="2919"/>
                </a:lnTo>
                <a:lnTo>
                  <a:pt x="1368427" y="2895"/>
                </a:lnTo>
                <a:lnTo>
                  <a:pt x="1369924" y="2873"/>
                </a:lnTo>
                <a:lnTo>
                  <a:pt x="1371423" y="2852"/>
                </a:lnTo>
                <a:lnTo>
                  <a:pt x="1372921" y="2829"/>
                </a:lnTo>
                <a:lnTo>
                  <a:pt x="1381911" y="2689"/>
                </a:lnTo>
                <a:lnTo>
                  <a:pt x="1383409" y="2666"/>
                </a:lnTo>
                <a:lnTo>
                  <a:pt x="1390901" y="2542"/>
                </a:lnTo>
                <a:lnTo>
                  <a:pt x="1392398" y="2516"/>
                </a:lnTo>
                <a:lnTo>
                  <a:pt x="1393897" y="2490"/>
                </a:lnTo>
                <a:lnTo>
                  <a:pt x="1395395" y="2463"/>
                </a:lnTo>
                <a:lnTo>
                  <a:pt x="1396894" y="2437"/>
                </a:lnTo>
                <a:lnTo>
                  <a:pt x="1398391" y="2413"/>
                </a:lnTo>
                <a:lnTo>
                  <a:pt x="1399890" y="2387"/>
                </a:lnTo>
                <a:lnTo>
                  <a:pt x="1401388" y="2362"/>
                </a:lnTo>
                <a:lnTo>
                  <a:pt x="1402887" y="2337"/>
                </a:lnTo>
                <a:lnTo>
                  <a:pt x="1404384" y="2311"/>
                </a:lnTo>
                <a:lnTo>
                  <a:pt x="1405883" y="2285"/>
                </a:lnTo>
                <a:lnTo>
                  <a:pt x="1413375" y="2166"/>
                </a:lnTo>
                <a:lnTo>
                  <a:pt x="1414873" y="2143"/>
                </a:lnTo>
                <a:lnTo>
                  <a:pt x="1416372" y="2121"/>
                </a:lnTo>
                <a:lnTo>
                  <a:pt x="1417869" y="2097"/>
                </a:lnTo>
                <a:lnTo>
                  <a:pt x="1419368" y="2075"/>
                </a:lnTo>
                <a:lnTo>
                  <a:pt x="1420866" y="2053"/>
                </a:lnTo>
                <a:lnTo>
                  <a:pt x="1422365" y="2030"/>
                </a:lnTo>
                <a:lnTo>
                  <a:pt x="1423862" y="2007"/>
                </a:lnTo>
                <a:lnTo>
                  <a:pt x="1425361" y="1981"/>
                </a:lnTo>
                <a:lnTo>
                  <a:pt x="1426860" y="1955"/>
                </a:lnTo>
                <a:lnTo>
                  <a:pt x="1428358" y="1930"/>
                </a:lnTo>
                <a:lnTo>
                  <a:pt x="1429855" y="1903"/>
                </a:lnTo>
                <a:lnTo>
                  <a:pt x="1431354" y="1877"/>
                </a:lnTo>
                <a:lnTo>
                  <a:pt x="1432853" y="1850"/>
                </a:lnTo>
                <a:lnTo>
                  <a:pt x="1434351" y="1826"/>
                </a:lnTo>
                <a:lnTo>
                  <a:pt x="1435849" y="1802"/>
                </a:lnTo>
                <a:lnTo>
                  <a:pt x="1437347" y="1781"/>
                </a:lnTo>
                <a:lnTo>
                  <a:pt x="1438846" y="1760"/>
                </a:lnTo>
                <a:lnTo>
                  <a:pt x="1440344" y="1737"/>
                </a:lnTo>
                <a:lnTo>
                  <a:pt x="1441842" y="1715"/>
                </a:lnTo>
                <a:lnTo>
                  <a:pt x="1443340" y="1693"/>
                </a:lnTo>
                <a:lnTo>
                  <a:pt x="1444839" y="1673"/>
                </a:lnTo>
                <a:lnTo>
                  <a:pt x="1446337" y="1651"/>
                </a:lnTo>
                <a:lnTo>
                  <a:pt x="1447835" y="1629"/>
                </a:lnTo>
                <a:lnTo>
                  <a:pt x="1449333" y="1608"/>
                </a:lnTo>
                <a:lnTo>
                  <a:pt x="1450832" y="1585"/>
                </a:lnTo>
                <a:lnTo>
                  <a:pt x="1452330" y="1563"/>
                </a:lnTo>
                <a:lnTo>
                  <a:pt x="1453828" y="1542"/>
                </a:lnTo>
                <a:lnTo>
                  <a:pt x="1455327" y="1518"/>
                </a:lnTo>
                <a:lnTo>
                  <a:pt x="1456825" y="1496"/>
                </a:lnTo>
                <a:lnTo>
                  <a:pt x="1458324" y="1474"/>
                </a:lnTo>
                <a:lnTo>
                  <a:pt x="1459821" y="1450"/>
                </a:lnTo>
                <a:lnTo>
                  <a:pt x="1461320" y="1428"/>
                </a:lnTo>
                <a:lnTo>
                  <a:pt x="1462818" y="1406"/>
                </a:lnTo>
                <a:lnTo>
                  <a:pt x="1464317" y="1383"/>
                </a:lnTo>
                <a:lnTo>
                  <a:pt x="1465814" y="1363"/>
                </a:lnTo>
                <a:lnTo>
                  <a:pt x="1467313" y="1344"/>
                </a:lnTo>
                <a:lnTo>
                  <a:pt x="1468811" y="1324"/>
                </a:lnTo>
                <a:lnTo>
                  <a:pt x="1470310" y="1302"/>
                </a:lnTo>
                <a:lnTo>
                  <a:pt x="1471807" y="1281"/>
                </a:lnTo>
                <a:lnTo>
                  <a:pt x="1473306" y="1264"/>
                </a:lnTo>
                <a:lnTo>
                  <a:pt x="1474804" y="1245"/>
                </a:lnTo>
                <a:lnTo>
                  <a:pt x="1476303" y="1228"/>
                </a:lnTo>
                <a:lnTo>
                  <a:pt x="1477800" y="1208"/>
                </a:lnTo>
                <a:lnTo>
                  <a:pt x="1479299" y="1189"/>
                </a:lnTo>
                <a:lnTo>
                  <a:pt x="1480797" y="1171"/>
                </a:lnTo>
                <a:lnTo>
                  <a:pt x="1482296" y="1153"/>
                </a:lnTo>
                <a:lnTo>
                  <a:pt x="1483794" y="1133"/>
                </a:lnTo>
                <a:lnTo>
                  <a:pt x="1485292" y="1115"/>
                </a:lnTo>
                <a:lnTo>
                  <a:pt x="1486791" y="1098"/>
                </a:lnTo>
                <a:lnTo>
                  <a:pt x="1488289" y="1079"/>
                </a:lnTo>
                <a:lnTo>
                  <a:pt x="1489787" y="1062"/>
                </a:lnTo>
                <a:lnTo>
                  <a:pt x="1491285" y="1047"/>
                </a:lnTo>
                <a:lnTo>
                  <a:pt x="1492784" y="1030"/>
                </a:lnTo>
                <a:lnTo>
                  <a:pt x="1494282" y="1014"/>
                </a:lnTo>
                <a:lnTo>
                  <a:pt x="1495780" y="998"/>
                </a:lnTo>
                <a:lnTo>
                  <a:pt x="1497278" y="982"/>
                </a:lnTo>
                <a:lnTo>
                  <a:pt x="1498777" y="966"/>
                </a:lnTo>
                <a:lnTo>
                  <a:pt x="1500275" y="951"/>
                </a:lnTo>
                <a:lnTo>
                  <a:pt x="1501773" y="935"/>
                </a:lnTo>
                <a:lnTo>
                  <a:pt x="1503272" y="919"/>
                </a:lnTo>
                <a:lnTo>
                  <a:pt x="1504770" y="905"/>
                </a:lnTo>
                <a:lnTo>
                  <a:pt x="1506269" y="888"/>
                </a:lnTo>
                <a:lnTo>
                  <a:pt x="1507766" y="872"/>
                </a:lnTo>
                <a:lnTo>
                  <a:pt x="1509265" y="856"/>
                </a:lnTo>
                <a:lnTo>
                  <a:pt x="1510763" y="840"/>
                </a:lnTo>
                <a:lnTo>
                  <a:pt x="1512262" y="825"/>
                </a:lnTo>
                <a:lnTo>
                  <a:pt x="1513759" y="812"/>
                </a:lnTo>
                <a:lnTo>
                  <a:pt x="1515258" y="796"/>
                </a:lnTo>
                <a:lnTo>
                  <a:pt x="1516756" y="781"/>
                </a:lnTo>
                <a:lnTo>
                  <a:pt x="1518255" y="765"/>
                </a:lnTo>
                <a:lnTo>
                  <a:pt x="1519752" y="748"/>
                </a:lnTo>
                <a:lnTo>
                  <a:pt x="1521251" y="734"/>
                </a:lnTo>
                <a:lnTo>
                  <a:pt x="1522749" y="719"/>
                </a:lnTo>
                <a:lnTo>
                  <a:pt x="1524248" y="708"/>
                </a:lnTo>
                <a:lnTo>
                  <a:pt x="1525745" y="696"/>
                </a:lnTo>
                <a:lnTo>
                  <a:pt x="1527244" y="684"/>
                </a:lnTo>
                <a:lnTo>
                  <a:pt x="1528742" y="672"/>
                </a:lnTo>
                <a:lnTo>
                  <a:pt x="1530241" y="660"/>
                </a:lnTo>
                <a:lnTo>
                  <a:pt x="1531739" y="649"/>
                </a:lnTo>
                <a:lnTo>
                  <a:pt x="1533237" y="635"/>
                </a:lnTo>
                <a:lnTo>
                  <a:pt x="1534736" y="623"/>
                </a:lnTo>
                <a:lnTo>
                  <a:pt x="1536234" y="609"/>
                </a:lnTo>
                <a:lnTo>
                  <a:pt x="1537732" y="597"/>
                </a:lnTo>
                <a:lnTo>
                  <a:pt x="1539230" y="585"/>
                </a:lnTo>
                <a:lnTo>
                  <a:pt x="1540729" y="574"/>
                </a:lnTo>
                <a:lnTo>
                  <a:pt x="1542227" y="561"/>
                </a:lnTo>
                <a:lnTo>
                  <a:pt x="1543725" y="549"/>
                </a:lnTo>
                <a:lnTo>
                  <a:pt x="1545223" y="537"/>
                </a:lnTo>
                <a:lnTo>
                  <a:pt x="1546722" y="524"/>
                </a:lnTo>
                <a:lnTo>
                  <a:pt x="1548220" y="511"/>
                </a:lnTo>
                <a:lnTo>
                  <a:pt x="1549718" y="498"/>
                </a:lnTo>
                <a:lnTo>
                  <a:pt x="1551217" y="488"/>
                </a:lnTo>
                <a:lnTo>
                  <a:pt x="1552715" y="478"/>
                </a:lnTo>
                <a:lnTo>
                  <a:pt x="1554214" y="468"/>
                </a:lnTo>
                <a:lnTo>
                  <a:pt x="1555711" y="459"/>
                </a:lnTo>
                <a:lnTo>
                  <a:pt x="1557210" y="449"/>
                </a:lnTo>
                <a:lnTo>
                  <a:pt x="1558708" y="439"/>
                </a:lnTo>
                <a:lnTo>
                  <a:pt x="1560207" y="430"/>
                </a:lnTo>
                <a:lnTo>
                  <a:pt x="1561704" y="420"/>
                </a:lnTo>
                <a:lnTo>
                  <a:pt x="1563203" y="410"/>
                </a:lnTo>
                <a:lnTo>
                  <a:pt x="1564701" y="401"/>
                </a:lnTo>
                <a:lnTo>
                  <a:pt x="1566200" y="393"/>
                </a:lnTo>
                <a:lnTo>
                  <a:pt x="1567697" y="384"/>
                </a:lnTo>
                <a:lnTo>
                  <a:pt x="1569196" y="374"/>
                </a:lnTo>
                <a:lnTo>
                  <a:pt x="1570694" y="364"/>
                </a:lnTo>
                <a:lnTo>
                  <a:pt x="1572193" y="355"/>
                </a:lnTo>
                <a:lnTo>
                  <a:pt x="1573690" y="345"/>
                </a:lnTo>
                <a:lnTo>
                  <a:pt x="1575189" y="336"/>
                </a:lnTo>
                <a:lnTo>
                  <a:pt x="1576687" y="327"/>
                </a:lnTo>
                <a:lnTo>
                  <a:pt x="1578186" y="319"/>
                </a:lnTo>
                <a:lnTo>
                  <a:pt x="1579685" y="308"/>
                </a:lnTo>
                <a:lnTo>
                  <a:pt x="1581182" y="300"/>
                </a:lnTo>
                <a:lnTo>
                  <a:pt x="1582681" y="291"/>
                </a:lnTo>
                <a:lnTo>
                  <a:pt x="1584179" y="282"/>
                </a:lnTo>
                <a:lnTo>
                  <a:pt x="1585678" y="273"/>
                </a:lnTo>
                <a:lnTo>
                  <a:pt x="1587175" y="266"/>
                </a:lnTo>
                <a:lnTo>
                  <a:pt x="1588674" y="255"/>
                </a:lnTo>
                <a:lnTo>
                  <a:pt x="1590172" y="248"/>
                </a:lnTo>
                <a:lnTo>
                  <a:pt x="1591671" y="243"/>
                </a:lnTo>
                <a:lnTo>
                  <a:pt x="1593168" y="238"/>
                </a:lnTo>
                <a:lnTo>
                  <a:pt x="1594667" y="232"/>
                </a:lnTo>
                <a:lnTo>
                  <a:pt x="1596165" y="226"/>
                </a:lnTo>
                <a:lnTo>
                  <a:pt x="1597664" y="220"/>
                </a:lnTo>
                <a:lnTo>
                  <a:pt x="1599161" y="215"/>
                </a:lnTo>
                <a:lnTo>
                  <a:pt x="1600660" y="210"/>
                </a:lnTo>
                <a:lnTo>
                  <a:pt x="1602158" y="204"/>
                </a:lnTo>
                <a:lnTo>
                  <a:pt x="1603655" y="198"/>
                </a:lnTo>
                <a:lnTo>
                  <a:pt x="1605153" y="193"/>
                </a:lnTo>
                <a:lnTo>
                  <a:pt x="1606652" y="186"/>
                </a:lnTo>
                <a:lnTo>
                  <a:pt x="1608150" y="181"/>
                </a:lnTo>
                <a:lnTo>
                  <a:pt x="1609647" y="174"/>
                </a:lnTo>
                <a:lnTo>
                  <a:pt x="1611145" y="168"/>
                </a:lnTo>
                <a:lnTo>
                  <a:pt x="1612644" y="163"/>
                </a:lnTo>
                <a:lnTo>
                  <a:pt x="1614141" y="160"/>
                </a:lnTo>
                <a:lnTo>
                  <a:pt x="1615639" y="158"/>
                </a:lnTo>
                <a:lnTo>
                  <a:pt x="1617138" y="155"/>
                </a:lnTo>
                <a:lnTo>
                  <a:pt x="1618636" y="152"/>
                </a:lnTo>
                <a:lnTo>
                  <a:pt x="1620133" y="148"/>
                </a:lnTo>
                <a:lnTo>
                  <a:pt x="1621631" y="145"/>
                </a:lnTo>
                <a:lnTo>
                  <a:pt x="1623130" y="143"/>
                </a:lnTo>
                <a:lnTo>
                  <a:pt x="1624628" y="139"/>
                </a:lnTo>
                <a:lnTo>
                  <a:pt x="1626125" y="136"/>
                </a:lnTo>
                <a:lnTo>
                  <a:pt x="1627624" y="134"/>
                </a:lnTo>
                <a:lnTo>
                  <a:pt x="1629122" y="130"/>
                </a:lnTo>
                <a:lnTo>
                  <a:pt x="1630619" y="127"/>
                </a:lnTo>
                <a:lnTo>
                  <a:pt x="1632117" y="124"/>
                </a:lnTo>
                <a:lnTo>
                  <a:pt x="1633616" y="119"/>
                </a:lnTo>
                <a:lnTo>
                  <a:pt x="1635114" y="116"/>
                </a:lnTo>
                <a:lnTo>
                  <a:pt x="1636611" y="112"/>
                </a:lnTo>
                <a:lnTo>
                  <a:pt x="1638109" y="110"/>
                </a:lnTo>
                <a:lnTo>
                  <a:pt x="1639608" y="106"/>
                </a:lnTo>
                <a:lnTo>
                  <a:pt x="1641105" y="101"/>
                </a:lnTo>
                <a:lnTo>
                  <a:pt x="1642603" y="99"/>
                </a:lnTo>
                <a:lnTo>
                  <a:pt x="1644102" y="96"/>
                </a:lnTo>
                <a:lnTo>
                  <a:pt x="1645600" y="91"/>
                </a:lnTo>
                <a:lnTo>
                  <a:pt x="1647097" y="87"/>
                </a:lnTo>
                <a:lnTo>
                  <a:pt x="1648595" y="84"/>
                </a:lnTo>
                <a:lnTo>
                  <a:pt x="1650094" y="81"/>
                </a:lnTo>
                <a:lnTo>
                  <a:pt x="1651592" y="78"/>
                </a:lnTo>
                <a:lnTo>
                  <a:pt x="1653089" y="76"/>
                </a:lnTo>
                <a:lnTo>
                  <a:pt x="1654587" y="72"/>
                </a:lnTo>
                <a:lnTo>
                  <a:pt x="1656086" y="69"/>
                </a:lnTo>
                <a:lnTo>
                  <a:pt x="1657583" y="65"/>
                </a:lnTo>
                <a:lnTo>
                  <a:pt x="1659081" y="62"/>
                </a:lnTo>
                <a:lnTo>
                  <a:pt x="1660580" y="59"/>
                </a:lnTo>
                <a:lnTo>
                  <a:pt x="1662078" y="55"/>
                </a:lnTo>
                <a:lnTo>
                  <a:pt x="1663575" y="53"/>
                </a:lnTo>
                <a:lnTo>
                  <a:pt x="1665073" y="50"/>
                </a:lnTo>
                <a:lnTo>
                  <a:pt x="1666572" y="48"/>
                </a:lnTo>
                <a:lnTo>
                  <a:pt x="1668069" y="45"/>
                </a:lnTo>
                <a:lnTo>
                  <a:pt x="1669567" y="42"/>
                </a:lnTo>
                <a:lnTo>
                  <a:pt x="1671066" y="39"/>
                </a:lnTo>
                <a:lnTo>
                  <a:pt x="1672564" y="38"/>
                </a:lnTo>
                <a:lnTo>
                  <a:pt x="1674061" y="33"/>
                </a:lnTo>
                <a:lnTo>
                  <a:pt x="1675559" y="31"/>
                </a:lnTo>
                <a:lnTo>
                  <a:pt x="1677058" y="29"/>
                </a:lnTo>
                <a:lnTo>
                  <a:pt x="1678556" y="25"/>
                </a:lnTo>
                <a:lnTo>
                  <a:pt x="1680053" y="24"/>
                </a:lnTo>
                <a:lnTo>
                  <a:pt x="1681552" y="21"/>
                </a:lnTo>
                <a:lnTo>
                  <a:pt x="1683050" y="17"/>
                </a:lnTo>
                <a:lnTo>
                  <a:pt x="1684547" y="15"/>
                </a:lnTo>
                <a:lnTo>
                  <a:pt x="1686045" y="12"/>
                </a:lnTo>
                <a:lnTo>
                  <a:pt x="1687544" y="10"/>
                </a:lnTo>
                <a:lnTo>
                  <a:pt x="1689042" y="6"/>
                </a:lnTo>
                <a:lnTo>
                  <a:pt x="1690539" y="3"/>
                </a:lnTo>
                <a:lnTo>
                  <a:pt x="1692037" y="1"/>
                </a:lnTo>
                <a:lnTo>
                  <a:pt x="1693536" y="0"/>
                </a:lnTo>
                <a:lnTo>
                  <a:pt x="1695033" y="0"/>
                </a:lnTo>
                <a:lnTo>
                  <a:pt x="1696531" y="1"/>
                </a:lnTo>
                <a:lnTo>
                  <a:pt x="1698029" y="1"/>
                </a:lnTo>
                <a:lnTo>
                  <a:pt x="1699528" y="1"/>
                </a:lnTo>
                <a:lnTo>
                  <a:pt x="1701025" y="1"/>
                </a:lnTo>
                <a:lnTo>
                  <a:pt x="1702523" y="2"/>
                </a:lnTo>
                <a:lnTo>
                  <a:pt x="1704022" y="2"/>
                </a:lnTo>
                <a:lnTo>
                  <a:pt x="1705520" y="2"/>
                </a:lnTo>
                <a:lnTo>
                  <a:pt x="1707017" y="2"/>
                </a:lnTo>
                <a:lnTo>
                  <a:pt x="1708515" y="3"/>
                </a:lnTo>
                <a:lnTo>
                  <a:pt x="1736978" y="3"/>
                </a:lnTo>
                <a:lnTo>
                  <a:pt x="1738475" y="2"/>
                </a:lnTo>
                <a:lnTo>
                  <a:pt x="1739973" y="2"/>
                </a:lnTo>
                <a:lnTo>
                  <a:pt x="1741471" y="2"/>
                </a:lnTo>
                <a:lnTo>
                  <a:pt x="1742970" y="2"/>
                </a:lnTo>
                <a:lnTo>
                  <a:pt x="1744467" y="1"/>
                </a:lnTo>
                <a:lnTo>
                  <a:pt x="1745965" y="1"/>
                </a:lnTo>
                <a:lnTo>
                  <a:pt x="1747464" y="1"/>
                </a:lnTo>
                <a:lnTo>
                  <a:pt x="1748961" y="1"/>
                </a:lnTo>
                <a:lnTo>
                  <a:pt x="1750459" y="0"/>
                </a:lnTo>
                <a:lnTo>
                  <a:pt x="1751957" y="0"/>
                </a:lnTo>
                <a:lnTo>
                  <a:pt x="1753456" y="1"/>
                </a:lnTo>
                <a:lnTo>
                  <a:pt x="1754953" y="2"/>
                </a:lnTo>
                <a:lnTo>
                  <a:pt x="1756451" y="1"/>
                </a:lnTo>
                <a:lnTo>
                  <a:pt x="1757949" y="1"/>
                </a:lnTo>
                <a:lnTo>
                  <a:pt x="1759448" y="1"/>
                </a:lnTo>
                <a:lnTo>
                  <a:pt x="1760945" y="1"/>
                </a:lnTo>
                <a:lnTo>
                  <a:pt x="1762443" y="2"/>
                </a:lnTo>
                <a:lnTo>
                  <a:pt x="1763942" y="2"/>
                </a:lnTo>
                <a:lnTo>
                  <a:pt x="1765439" y="2"/>
                </a:lnTo>
                <a:lnTo>
                  <a:pt x="1766937" y="3"/>
                </a:lnTo>
                <a:lnTo>
                  <a:pt x="1768435" y="3"/>
                </a:lnTo>
                <a:lnTo>
                  <a:pt x="1769934" y="3"/>
                </a:lnTo>
                <a:lnTo>
                  <a:pt x="1771431" y="4"/>
                </a:lnTo>
                <a:lnTo>
                  <a:pt x="1772929" y="4"/>
                </a:lnTo>
                <a:lnTo>
                  <a:pt x="1774427" y="5"/>
                </a:lnTo>
                <a:lnTo>
                  <a:pt x="1775925" y="5"/>
                </a:lnTo>
                <a:lnTo>
                  <a:pt x="1777423" y="6"/>
                </a:lnTo>
                <a:lnTo>
                  <a:pt x="1778921" y="6"/>
                </a:lnTo>
                <a:lnTo>
                  <a:pt x="1780420" y="7"/>
                </a:lnTo>
                <a:lnTo>
                  <a:pt x="1781917" y="7"/>
                </a:lnTo>
                <a:lnTo>
                  <a:pt x="1783415" y="8"/>
                </a:lnTo>
                <a:lnTo>
                  <a:pt x="1784913" y="8"/>
                </a:lnTo>
                <a:lnTo>
                  <a:pt x="1786412" y="10"/>
                </a:lnTo>
                <a:lnTo>
                  <a:pt x="1787909" y="10"/>
                </a:lnTo>
                <a:lnTo>
                  <a:pt x="1789407" y="11"/>
                </a:lnTo>
                <a:lnTo>
                  <a:pt x="1790906" y="11"/>
                </a:lnTo>
                <a:lnTo>
                  <a:pt x="1792403" y="14"/>
                </a:lnTo>
                <a:lnTo>
                  <a:pt x="1793901" y="17"/>
                </a:lnTo>
                <a:lnTo>
                  <a:pt x="1795399" y="21"/>
                </a:lnTo>
                <a:lnTo>
                  <a:pt x="1796898" y="24"/>
                </a:lnTo>
                <a:lnTo>
                  <a:pt x="1798395" y="27"/>
                </a:lnTo>
                <a:lnTo>
                  <a:pt x="1799893" y="31"/>
                </a:lnTo>
                <a:lnTo>
                  <a:pt x="1801391" y="34"/>
                </a:lnTo>
                <a:lnTo>
                  <a:pt x="1802889" y="38"/>
                </a:lnTo>
                <a:lnTo>
                  <a:pt x="1804387" y="41"/>
                </a:lnTo>
                <a:lnTo>
                  <a:pt x="1805885" y="44"/>
                </a:lnTo>
                <a:lnTo>
                  <a:pt x="1807384" y="48"/>
                </a:lnTo>
                <a:lnTo>
                  <a:pt x="1808881" y="50"/>
                </a:lnTo>
                <a:lnTo>
                  <a:pt x="1810379" y="53"/>
                </a:lnTo>
                <a:lnTo>
                  <a:pt x="1811877" y="57"/>
                </a:lnTo>
                <a:lnTo>
                  <a:pt x="1813376" y="60"/>
                </a:lnTo>
                <a:lnTo>
                  <a:pt x="1814873" y="62"/>
                </a:lnTo>
                <a:lnTo>
                  <a:pt x="1816371" y="65"/>
                </a:lnTo>
                <a:lnTo>
                  <a:pt x="1817869" y="69"/>
                </a:lnTo>
                <a:lnTo>
                  <a:pt x="1819367" y="72"/>
                </a:lnTo>
                <a:lnTo>
                  <a:pt x="1820865" y="73"/>
                </a:lnTo>
                <a:lnTo>
                  <a:pt x="1822363" y="73"/>
                </a:lnTo>
                <a:lnTo>
                  <a:pt x="1823862" y="72"/>
                </a:lnTo>
                <a:lnTo>
                  <a:pt x="1825359" y="72"/>
                </a:lnTo>
                <a:lnTo>
                  <a:pt x="1826857" y="72"/>
                </a:lnTo>
                <a:lnTo>
                  <a:pt x="1828355" y="71"/>
                </a:lnTo>
                <a:lnTo>
                  <a:pt x="1829853" y="70"/>
                </a:lnTo>
                <a:lnTo>
                  <a:pt x="1831351" y="70"/>
                </a:lnTo>
                <a:lnTo>
                  <a:pt x="1832849" y="69"/>
                </a:lnTo>
                <a:lnTo>
                  <a:pt x="1834347" y="69"/>
                </a:lnTo>
                <a:lnTo>
                  <a:pt x="1835845" y="68"/>
                </a:lnTo>
                <a:lnTo>
                  <a:pt x="1837343" y="68"/>
                </a:lnTo>
                <a:lnTo>
                  <a:pt x="1838841" y="68"/>
                </a:lnTo>
                <a:lnTo>
                  <a:pt x="1840339" y="69"/>
                </a:lnTo>
                <a:lnTo>
                  <a:pt x="1841837" y="69"/>
                </a:lnTo>
                <a:lnTo>
                  <a:pt x="1843335" y="69"/>
                </a:lnTo>
                <a:lnTo>
                  <a:pt x="1844833" y="68"/>
                </a:lnTo>
                <a:lnTo>
                  <a:pt x="1846331" y="68"/>
                </a:lnTo>
                <a:lnTo>
                  <a:pt x="1847829" y="68"/>
                </a:lnTo>
                <a:lnTo>
                  <a:pt x="1855319" y="68"/>
                </a:lnTo>
                <a:lnTo>
                  <a:pt x="1856817" y="69"/>
                </a:lnTo>
                <a:lnTo>
                  <a:pt x="1858315" y="69"/>
                </a:lnTo>
                <a:lnTo>
                  <a:pt x="1859813" y="69"/>
                </a:lnTo>
                <a:lnTo>
                  <a:pt x="1861311" y="70"/>
                </a:lnTo>
                <a:lnTo>
                  <a:pt x="1862809" y="70"/>
                </a:lnTo>
                <a:lnTo>
                  <a:pt x="1864307" y="70"/>
                </a:lnTo>
                <a:lnTo>
                  <a:pt x="1865805" y="71"/>
                </a:lnTo>
                <a:lnTo>
                  <a:pt x="1867303" y="71"/>
                </a:lnTo>
                <a:lnTo>
                  <a:pt x="1868801" y="71"/>
                </a:lnTo>
                <a:lnTo>
                  <a:pt x="1870299" y="72"/>
                </a:lnTo>
                <a:lnTo>
                  <a:pt x="1871797" y="72"/>
                </a:lnTo>
                <a:lnTo>
                  <a:pt x="1873295" y="72"/>
                </a:lnTo>
                <a:lnTo>
                  <a:pt x="1874793" y="73"/>
                </a:lnTo>
                <a:lnTo>
                  <a:pt x="1876291" y="73"/>
                </a:lnTo>
                <a:lnTo>
                  <a:pt x="1877788" y="73"/>
                </a:lnTo>
                <a:lnTo>
                  <a:pt x="1879287" y="77"/>
                </a:lnTo>
                <a:lnTo>
                  <a:pt x="1880785" y="79"/>
                </a:lnTo>
                <a:lnTo>
                  <a:pt x="1882283" y="82"/>
                </a:lnTo>
                <a:lnTo>
                  <a:pt x="1883781" y="87"/>
                </a:lnTo>
                <a:lnTo>
                  <a:pt x="1885279" y="90"/>
                </a:lnTo>
                <a:lnTo>
                  <a:pt x="1886777" y="93"/>
                </a:lnTo>
                <a:lnTo>
                  <a:pt x="1888274" y="97"/>
                </a:lnTo>
                <a:lnTo>
                  <a:pt x="1889773" y="101"/>
                </a:lnTo>
                <a:lnTo>
                  <a:pt x="1891271" y="105"/>
                </a:lnTo>
                <a:lnTo>
                  <a:pt x="1892769" y="107"/>
                </a:lnTo>
                <a:lnTo>
                  <a:pt x="1894267" y="110"/>
                </a:lnTo>
                <a:lnTo>
                  <a:pt x="1895765" y="114"/>
                </a:lnTo>
                <a:lnTo>
                  <a:pt x="1897263" y="117"/>
                </a:lnTo>
                <a:lnTo>
                  <a:pt x="1898761" y="121"/>
                </a:lnTo>
                <a:lnTo>
                  <a:pt x="1900259" y="125"/>
                </a:lnTo>
                <a:lnTo>
                  <a:pt x="1901757" y="128"/>
                </a:lnTo>
                <a:lnTo>
                  <a:pt x="1909247" y="144"/>
                </a:lnTo>
                <a:lnTo>
                  <a:pt x="1910745" y="147"/>
                </a:lnTo>
                <a:lnTo>
                  <a:pt x="1912243" y="149"/>
                </a:lnTo>
                <a:lnTo>
                  <a:pt x="1913741" y="153"/>
                </a:lnTo>
                <a:lnTo>
                  <a:pt x="1915238" y="156"/>
                </a:lnTo>
                <a:lnTo>
                  <a:pt x="1916737" y="158"/>
                </a:lnTo>
                <a:lnTo>
                  <a:pt x="1918235" y="163"/>
                </a:lnTo>
                <a:lnTo>
                  <a:pt x="1919733" y="165"/>
                </a:lnTo>
                <a:lnTo>
                  <a:pt x="1921230" y="167"/>
                </a:lnTo>
                <a:lnTo>
                  <a:pt x="1922729" y="171"/>
                </a:lnTo>
                <a:lnTo>
                  <a:pt x="1924227" y="174"/>
                </a:lnTo>
                <a:lnTo>
                  <a:pt x="1925725" y="177"/>
                </a:lnTo>
                <a:lnTo>
                  <a:pt x="1927223" y="179"/>
                </a:lnTo>
                <a:lnTo>
                  <a:pt x="1928721" y="183"/>
                </a:lnTo>
                <a:lnTo>
                  <a:pt x="1930219" y="186"/>
                </a:lnTo>
                <a:lnTo>
                  <a:pt x="1931716" y="186"/>
                </a:lnTo>
                <a:lnTo>
                  <a:pt x="1933215" y="186"/>
                </a:lnTo>
                <a:lnTo>
                  <a:pt x="1934713" y="186"/>
                </a:lnTo>
                <a:lnTo>
                  <a:pt x="1936211" y="186"/>
                </a:lnTo>
                <a:lnTo>
                  <a:pt x="1937708" y="186"/>
                </a:lnTo>
                <a:lnTo>
                  <a:pt x="1939207" y="185"/>
                </a:lnTo>
                <a:lnTo>
                  <a:pt x="1940705" y="185"/>
                </a:lnTo>
                <a:lnTo>
                  <a:pt x="1942202" y="184"/>
                </a:lnTo>
                <a:lnTo>
                  <a:pt x="1943701" y="184"/>
                </a:lnTo>
                <a:lnTo>
                  <a:pt x="1945199" y="183"/>
                </a:lnTo>
                <a:lnTo>
                  <a:pt x="1946697" y="183"/>
                </a:lnTo>
                <a:lnTo>
                  <a:pt x="1948194" y="182"/>
                </a:lnTo>
                <a:lnTo>
                  <a:pt x="1949693" y="181"/>
                </a:lnTo>
                <a:lnTo>
                  <a:pt x="1951191" y="181"/>
                </a:lnTo>
                <a:lnTo>
                  <a:pt x="1952689" y="182"/>
                </a:lnTo>
                <a:lnTo>
                  <a:pt x="1954187" y="182"/>
                </a:lnTo>
                <a:lnTo>
                  <a:pt x="1955685" y="182"/>
                </a:lnTo>
                <a:lnTo>
                  <a:pt x="1957183" y="182"/>
                </a:lnTo>
                <a:lnTo>
                  <a:pt x="1958680" y="181"/>
                </a:lnTo>
                <a:lnTo>
                  <a:pt x="1960179" y="181"/>
                </a:lnTo>
                <a:lnTo>
                  <a:pt x="1961677" y="181"/>
                </a:lnTo>
                <a:lnTo>
                  <a:pt x="1963175" y="181"/>
                </a:lnTo>
                <a:lnTo>
                  <a:pt x="1964672" y="181"/>
                </a:lnTo>
                <a:lnTo>
                  <a:pt x="1966171" y="182"/>
                </a:lnTo>
                <a:lnTo>
                  <a:pt x="1967669" y="182"/>
                </a:lnTo>
                <a:lnTo>
                  <a:pt x="1969166" y="182"/>
                </a:lnTo>
                <a:lnTo>
                  <a:pt x="1970665" y="182"/>
                </a:lnTo>
                <a:lnTo>
                  <a:pt x="1972163" y="182"/>
                </a:lnTo>
                <a:lnTo>
                  <a:pt x="1973661" y="183"/>
                </a:lnTo>
                <a:lnTo>
                  <a:pt x="1975158" y="183"/>
                </a:lnTo>
                <a:lnTo>
                  <a:pt x="1976657" y="184"/>
                </a:lnTo>
                <a:lnTo>
                  <a:pt x="1978155" y="184"/>
                </a:lnTo>
                <a:lnTo>
                  <a:pt x="1979653" y="184"/>
                </a:lnTo>
                <a:lnTo>
                  <a:pt x="1981150" y="185"/>
                </a:lnTo>
                <a:lnTo>
                  <a:pt x="1982649" y="185"/>
                </a:lnTo>
                <a:lnTo>
                  <a:pt x="1984147" y="185"/>
                </a:lnTo>
                <a:lnTo>
                  <a:pt x="1985644" y="186"/>
                </a:lnTo>
                <a:lnTo>
                  <a:pt x="1987143" y="186"/>
                </a:lnTo>
                <a:lnTo>
                  <a:pt x="1988641" y="186"/>
                </a:lnTo>
                <a:lnTo>
                  <a:pt x="1990139" y="186"/>
                </a:lnTo>
                <a:lnTo>
                  <a:pt x="1991636" y="186"/>
                </a:lnTo>
                <a:lnTo>
                  <a:pt x="1993135" y="187"/>
                </a:lnTo>
                <a:lnTo>
                  <a:pt x="1994633" y="191"/>
                </a:lnTo>
                <a:lnTo>
                  <a:pt x="1996130" y="194"/>
                </a:lnTo>
                <a:lnTo>
                  <a:pt x="1997628" y="197"/>
                </a:lnTo>
                <a:lnTo>
                  <a:pt x="1999127" y="202"/>
                </a:lnTo>
                <a:lnTo>
                  <a:pt x="2000625" y="205"/>
                </a:lnTo>
                <a:lnTo>
                  <a:pt x="2002122" y="209"/>
                </a:lnTo>
                <a:lnTo>
                  <a:pt x="2003621" y="212"/>
                </a:lnTo>
                <a:lnTo>
                  <a:pt x="2005119" y="215"/>
                </a:lnTo>
                <a:lnTo>
                  <a:pt x="2006617" y="219"/>
                </a:lnTo>
                <a:lnTo>
                  <a:pt x="2008114" y="222"/>
                </a:lnTo>
                <a:lnTo>
                  <a:pt x="2009613" y="225"/>
                </a:lnTo>
                <a:lnTo>
                  <a:pt x="2011111" y="229"/>
                </a:lnTo>
                <a:lnTo>
                  <a:pt x="2012608" y="233"/>
                </a:lnTo>
                <a:lnTo>
                  <a:pt x="2014107" y="236"/>
                </a:lnTo>
                <a:lnTo>
                  <a:pt x="2015605" y="240"/>
                </a:lnTo>
                <a:lnTo>
                  <a:pt x="2017103" y="243"/>
                </a:lnTo>
                <a:lnTo>
                  <a:pt x="2018600" y="245"/>
                </a:lnTo>
                <a:lnTo>
                  <a:pt x="2020099" y="249"/>
                </a:lnTo>
                <a:lnTo>
                  <a:pt x="2021597" y="252"/>
                </a:lnTo>
                <a:lnTo>
                  <a:pt x="2023094" y="255"/>
                </a:lnTo>
                <a:lnTo>
                  <a:pt x="2024592" y="259"/>
                </a:lnTo>
                <a:lnTo>
                  <a:pt x="2026091" y="262"/>
                </a:lnTo>
                <a:lnTo>
                  <a:pt x="2027589" y="266"/>
                </a:lnTo>
                <a:lnTo>
                  <a:pt x="2029086" y="268"/>
                </a:lnTo>
                <a:lnTo>
                  <a:pt x="2030584" y="271"/>
                </a:lnTo>
                <a:lnTo>
                  <a:pt x="2032083" y="273"/>
                </a:lnTo>
                <a:lnTo>
                  <a:pt x="2033581" y="277"/>
                </a:lnTo>
                <a:lnTo>
                  <a:pt x="2035078" y="280"/>
                </a:lnTo>
                <a:lnTo>
                  <a:pt x="2036577" y="283"/>
                </a:lnTo>
                <a:lnTo>
                  <a:pt x="2038075" y="286"/>
                </a:lnTo>
                <a:lnTo>
                  <a:pt x="2039572" y="289"/>
                </a:lnTo>
                <a:lnTo>
                  <a:pt x="2041070" y="292"/>
                </a:lnTo>
                <a:lnTo>
                  <a:pt x="2042569" y="296"/>
                </a:lnTo>
                <a:lnTo>
                  <a:pt x="2044067" y="298"/>
                </a:lnTo>
                <a:lnTo>
                  <a:pt x="2045564" y="300"/>
                </a:lnTo>
                <a:lnTo>
                  <a:pt x="2047062" y="304"/>
                </a:lnTo>
                <a:lnTo>
                  <a:pt x="2048561" y="306"/>
                </a:lnTo>
                <a:lnTo>
                  <a:pt x="2050058" y="307"/>
                </a:lnTo>
                <a:lnTo>
                  <a:pt x="2051556" y="307"/>
                </a:lnTo>
                <a:lnTo>
                  <a:pt x="2053055" y="306"/>
                </a:lnTo>
                <a:lnTo>
                  <a:pt x="2054553" y="306"/>
                </a:lnTo>
                <a:lnTo>
                  <a:pt x="2056050" y="306"/>
                </a:lnTo>
                <a:lnTo>
                  <a:pt x="2057548" y="305"/>
                </a:lnTo>
                <a:lnTo>
                  <a:pt x="2059047" y="305"/>
                </a:lnTo>
                <a:lnTo>
                  <a:pt x="2060545" y="304"/>
                </a:lnTo>
                <a:lnTo>
                  <a:pt x="2062042" y="304"/>
                </a:lnTo>
                <a:lnTo>
                  <a:pt x="2063541" y="302"/>
                </a:lnTo>
                <a:lnTo>
                  <a:pt x="2065039" y="302"/>
                </a:lnTo>
                <a:lnTo>
                  <a:pt x="2066536" y="301"/>
                </a:lnTo>
                <a:lnTo>
                  <a:pt x="2068034" y="301"/>
                </a:lnTo>
                <a:lnTo>
                  <a:pt x="2069533" y="300"/>
                </a:lnTo>
                <a:lnTo>
                  <a:pt x="2071031" y="300"/>
                </a:lnTo>
                <a:lnTo>
                  <a:pt x="2072528" y="299"/>
                </a:lnTo>
                <a:lnTo>
                  <a:pt x="2074027" y="299"/>
                </a:lnTo>
                <a:lnTo>
                  <a:pt x="2075525" y="299"/>
                </a:lnTo>
                <a:lnTo>
                  <a:pt x="2077022" y="299"/>
                </a:lnTo>
                <a:lnTo>
                  <a:pt x="2078520" y="299"/>
                </a:lnTo>
                <a:lnTo>
                  <a:pt x="2080019" y="300"/>
                </a:lnTo>
                <a:lnTo>
                  <a:pt x="2081517" y="299"/>
                </a:lnTo>
                <a:lnTo>
                  <a:pt x="2083014" y="299"/>
                </a:lnTo>
                <a:lnTo>
                  <a:pt x="2084513" y="299"/>
                </a:lnTo>
                <a:lnTo>
                  <a:pt x="2092003" y="299"/>
                </a:lnTo>
                <a:lnTo>
                  <a:pt x="2093500" y="300"/>
                </a:lnTo>
                <a:lnTo>
                  <a:pt x="2094998" y="300"/>
                </a:lnTo>
                <a:lnTo>
                  <a:pt x="2096497" y="301"/>
                </a:lnTo>
                <a:lnTo>
                  <a:pt x="2097995" y="301"/>
                </a:lnTo>
                <a:lnTo>
                  <a:pt x="2099492" y="301"/>
                </a:lnTo>
                <a:lnTo>
                  <a:pt x="2100991" y="302"/>
                </a:lnTo>
                <a:lnTo>
                  <a:pt x="2102489" y="302"/>
                </a:lnTo>
                <a:lnTo>
                  <a:pt x="2103986" y="304"/>
                </a:lnTo>
                <a:lnTo>
                  <a:pt x="2105484" y="304"/>
                </a:lnTo>
                <a:lnTo>
                  <a:pt x="2106983" y="305"/>
                </a:lnTo>
                <a:lnTo>
                  <a:pt x="2108481" y="306"/>
                </a:lnTo>
                <a:lnTo>
                  <a:pt x="2109978" y="306"/>
                </a:lnTo>
                <a:lnTo>
                  <a:pt x="2111476" y="306"/>
                </a:lnTo>
                <a:lnTo>
                  <a:pt x="2118967" y="306"/>
                </a:lnTo>
                <a:lnTo>
                  <a:pt x="2120464" y="307"/>
                </a:lnTo>
                <a:lnTo>
                  <a:pt x="2121962" y="307"/>
                </a:lnTo>
                <a:lnTo>
                  <a:pt x="2123461" y="307"/>
                </a:lnTo>
                <a:lnTo>
                  <a:pt x="2124959" y="306"/>
                </a:lnTo>
                <a:lnTo>
                  <a:pt x="2126456" y="306"/>
                </a:lnTo>
                <a:lnTo>
                  <a:pt x="2127954" y="306"/>
                </a:lnTo>
                <a:lnTo>
                  <a:pt x="2129453" y="306"/>
                </a:lnTo>
                <a:lnTo>
                  <a:pt x="2130950" y="305"/>
                </a:lnTo>
                <a:lnTo>
                  <a:pt x="2132448" y="305"/>
                </a:lnTo>
                <a:lnTo>
                  <a:pt x="2133946" y="304"/>
                </a:lnTo>
                <a:lnTo>
                  <a:pt x="2135445" y="304"/>
                </a:lnTo>
                <a:lnTo>
                  <a:pt x="2136942" y="302"/>
                </a:lnTo>
                <a:lnTo>
                  <a:pt x="2138440" y="302"/>
                </a:lnTo>
                <a:lnTo>
                  <a:pt x="2139939" y="301"/>
                </a:lnTo>
                <a:lnTo>
                  <a:pt x="2141437" y="300"/>
                </a:lnTo>
                <a:lnTo>
                  <a:pt x="2142934" y="301"/>
                </a:lnTo>
                <a:lnTo>
                  <a:pt x="2144432" y="302"/>
                </a:lnTo>
                <a:lnTo>
                  <a:pt x="2145931" y="302"/>
                </a:lnTo>
                <a:lnTo>
                  <a:pt x="2147428" y="302"/>
                </a:lnTo>
                <a:lnTo>
                  <a:pt x="2148926" y="301"/>
                </a:lnTo>
                <a:lnTo>
                  <a:pt x="2150424" y="301"/>
                </a:lnTo>
                <a:lnTo>
                  <a:pt x="2151923" y="301"/>
                </a:lnTo>
                <a:lnTo>
                  <a:pt x="2153420" y="301"/>
                </a:lnTo>
                <a:lnTo>
                  <a:pt x="2154918" y="302"/>
                </a:lnTo>
                <a:lnTo>
                  <a:pt x="2156417" y="302"/>
                </a:lnTo>
                <a:lnTo>
                  <a:pt x="2157914" y="302"/>
                </a:lnTo>
                <a:lnTo>
                  <a:pt x="2159412" y="304"/>
                </a:lnTo>
                <a:lnTo>
                  <a:pt x="2160910" y="304"/>
                </a:lnTo>
                <a:lnTo>
                  <a:pt x="2162409" y="305"/>
                </a:lnTo>
                <a:lnTo>
                  <a:pt x="2163906" y="305"/>
                </a:lnTo>
                <a:lnTo>
                  <a:pt x="2165404" y="306"/>
                </a:lnTo>
                <a:lnTo>
                  <a:pt x="2166903" y="306"/>
                </a:lnTo>
                <a:lnTo>
                  <a:pt x="2168401" y="307"/>
                </a:lnTo>
                <a:lnTo>
                  <a:pt x="2169898" y="306"/>
                </a:lnTo>
                <a:lnTo>
                  <a:pt x="2171396" y="306"/>
                </a:lnTo>
                <a:lnTo>
                  <a:pt x="2172895" y="306"/>
                </a:lnTo>
                <a:lnTo>
                  <a:pt x="2174392" y="307"/>
                </a:lnTo>
                <a:lnTo>
                  <a:pt x="2175890" y="307"/>
                </a:lnTo>
                <a:lnTo>
                  <a:pt x="2177389" y="307"/>
                </a:lnTo>
                <a:lnTo>
                  <a:pt x="2184878" y="307"/>
                </a:lnTo>
                <a:lnTo>
                  <a:pt x="2186376" y="306"/>
                </a:lnTo>
                <a:lnTo>
                  <a:pt x="2187875" y="306"/>
                </a:lnTo>
                <a:lnTo>
                  <a:pt x="2189373" y="306"/>
                </a:lnTo>
                <a:lnTo>
                  <a:pt x="2190870" y="305"/>
                </a:lnTo>
                <a:lnTo>
                  <a:pt x="2192368" y="305"/>
                </a:lnTo>
                <a:lnTo>
                  <a:pt x="2193867" y="304"/>
                </a:lnTo>
                <a:lnTo>
                  <a:pt x="2195365" y="304"/>
                </a:lnTo>
                <a:lnTo>
                  <a:pt x="2196862" y="302"/>
                </a:lnTo>
                <a:lnTo>
                  <a:pt x="2198360" y="302"/>
                </a:lnTo>
                <a:lnTo>
                  <a:pt x="2199859" y="301"/>
                </a:lnTo>
                <a:lnTo>
                  <a:pt x="2201356" y="301"/>
                </a:lnTo>
                <a:lnTo>
                  <a:pt x="2202854" y="302"/>
                </a:lnTo>
                <a:lnTo>
                  <a:pt x="2204353" y="302"/>
                </a:lnTo>
                <a:lnTo>
                  <a:pt x="2205851" y="302"/>
                </a:lnTo>
                <a:lnTo>
                  <a:pt x="2207348" y="302"/>
                </a:lnTo>
                <a:lnTo>
                  <a:pt x="2208846" y="301"/>
                </a:lnTo>
                <a:lnTo>
                  <a:pt x="2210345" y="301"/>
                </a:lnTo>
                <a:lnTo>
                  <a:pt x="2211842" y="301"/>
                </a:lnTo>
                <a:lnTo>
                  <a:pt x="2213340" y="301"/>
                </a:lnTo>
                <a:lnTo>
                  <a:pt x="2214838" y="301"/>
                </a:lnTo>
                <a:lnTo>
                  <a:pt x="2216337" y="302"/>
                </a:lnTo>
                <a:lnTo>
                  <a:pt x="2217834" y="302"/>
                </a:lnTo>
                <a:lnTo>
                  <a:pt x="2219332" y="302"/>
                </a:lnTo>
                <a:lnTo>
                  <a:pt x="2220831" y="302"/>
                </a:lnTo>
                <a:lnTo>
                  <a:pt x="2222329" y="304"/>
                </a:lnTo>
                <a:lnTo>
                  <a:pt x="2223826" y="304"/>
                </a:lnTo>
                <a:lnTo>
                  <a:pt x="2225324" y="305"/>
                </a:lnTo>
                <a:lnTo>
                  <a:pt x="2226823" y="305"/>
                </a:lnTo>
                <a:lnTo>
                  <a:pt x="2228320" y="306"/>
                </a:lnTo>
                <a:lnTo>
                  <a:pt x="2229818" y="306"/>
                </a:lnTo>
                <a:lnTo>
                  <a:pt x="2231316" y="307"/>
                </a:lnTo>
                <a:lnTo>
                  <a:pt x="2232815" y="307"/>
                </a:lnTo>
                <a:lnTo>
                  <a:pt x="2234312" y="308"/>
                </a:lnTo>
                <a:lnTo>
                  <a:pt x="2235810" y="311"/>
                </a:lnTo>
                <a:lnTo>
                  <a:pt x="2237308" y="316"/>
                </a:lnTo>
                <a:lnTo>
                  <a:pt x="2238806" y="319"/>
                </a:lnTo>
                <a:lnTo>
                  <a:pt x="2240304" y="321"/>
                </a:lnTo>
                <a:lnTo>
                  <a:pt x="2241802" y="324"/>
                </a:lnTo>
                <a:lnTo>
                  <a:pt x="2243301" y="328"/>
                </a:lnTo>
                <a:lnTo>
                  <a:pt x="2244798" y="331"/>
                </a:lnTo>
                <a:lnTo>
                  <a:pt x="2246296" y="335"/>
                </a:lnTo>
                <a:lnTo>
                  <a:pt x="2247794" y="338"/>
                </a:lnTo>
                <a:lnTo>
                  <a:pt x="2249293" y="342"/>
                </a:lnTo>
                <a:lnTo>
                  <a:pt x="2250790" y="345"/>
                </a:lnTo>
                <a:lnTo>
                  <a:pt x="2252288" y="347"/>
                </a:lnTo>
                <a:lnTo>
                  <a:pt x="2253786" y="350"/>
                </a:lnTo>
                <a:lnTo>
                  <a:pt x="2255284" y="353"/>
                </a:lnTo>
                <a:lnTo>
                  <a:pt x="2256782" y="356"/>
                </a:lnTo>
                <a:lnTo>
                  <a:pt x="2258280" y="356"/>
                </a:lnTo>
                <a:lnTo>
                  <a:pt x="2259779" y="356"/>
                </a:lnTo>
                <a:lnTo>
                  <a:pt x="2261276" y="356"/>
                </a:lnTo>
                <a:lnTo>
                  <a:pt x="2262774" y="355"/>
                </a:lnTo>
                <a:lnTo>
                  <a:pt x="2264272" y="355"/>
                </a:lnTo>
                <a:lnTo>
                  <a:pt x="2265770" y="353"/>
                </a:lnTo>
                <a:lnTo>
                  <a:pt x="2267268" y="353"/>
                </a:lnTo>
                <a:lnTo>
                  <a:pt x="2268766" y="352"/>
                </a:lnTo>
                <a:lnTo>
                  <a:pt x="2270264" y="352"/>
                </a:lnTo>
                <a:lnTo>
                  <a:pt x="2271762" y="352"/>
                </a:lnTo>
                <a:lnTo>
                  <a:pt x="2279252" y="352"/>
                </a:lnTo>
                <a:lnTo>
                  <a:pt x="2280750" y="350"/>
                </a:lnTo>
                <a:lnTo>
                  <a:pt x="2298726" y="350"/>
                </a:lnTo>
                <a:lnTo>
                  <a:pt x="2300224" y="352"/>
                </a:lnTo>
                <a:lnTo>
                  <a:pt x="2316702" y="352"/>
                </a:lnTo>
                <a:lnTo>
                  <a:pt x="2318200" y="353"/>
                </a:lnTo>
                <a:lnTo>
                  <a:pt x="2358646" y="353"/>
                </a:lnTo>
                <a:lnTo>
                  <a:pt x="2360144" y="352"/>
                </a:lnTo>
                <a:lnTo>
                  <a:pt x="2372128" y="352"/>
                </a:lnTo>
                <a:lnTo>
                  <a:pt x="2373625" y="350"/>
                </a:lnTo>
                <a:lnTo>
                  <a:pt x="2375124" y="350"/>
                </a:lnTo>
                <a:lnTo>
                  <a:pt x="2376622" y="350"/>
                </a:lnTo>
                <a:lnTo>
                  <a:pt x="2378119" y="350"/>
                </a:lnTo>
                <a:lnTo>
                  <a:pt x="2379618" y="349"/>
                </a:lnTo>
                <a:lnTo>
                  <a:pt x="2381116" y="349"/>
                </a:lnTo>
                <a:lnTo>
                  <a:pt x="2382614" y="349"/>
                </a:lnTo>
                <a:lnTo>
                  <a:pt x="2384111" y="348"/>
                </a:lnTo>
                <a:lnTo>
                  <a:pt x="2385610" y="349"/>
                </a:lnTo>
                <a:lnTo>
                  <a:pt x="2387108" y="350"/>
                </a:lnTo>
                <a:lnTo>
                  <a:pt x="2388606" y="350"/>
                </a:lnTo>
                <a:lnTo>
                  <a:pt x="2390104" y="349"/>
                </a:lnTo>
                <a:lnTo>
                  <a:pt x="2391602" y="349"/>
                </a:lnTo>
                <a:lnTo>
                  <a:pt x="2393100" y="349"/>
                </a:lnTo>
                <a:lnTo>
                  <a:pt x="2394597" y="350"/>
                </a:lnTo>
                <a:lnTo>
                  <a:pt x="2396096" y="350"/>
                </a:lnTo>
                <a:lnTo>
                  <a:pt x="2397594" y="350"/>
                </a:lnTo>
                <a:lnTo>
                  <a:pt x="2399092" y="350"/>
                </a:lnTo>
                <a:lnTo>
                  <a:pt x="2400590" y="352"/>
                </a:lnTo>
                <a:lnTo>
                  <a:pt x="2402088" y="352"/>
                </a:lnTo>
                <a:lnTo>
                  <a:pt x="2403586" y="352"/>
                </a:lnTo>
                <a:lnTo>
                  <a:pt x="2405083" y="352"/>
                </a:lnTo>
                <a:lnTo>
                  <a:pt x="2406582" y="352"/>
                </a:lnTo>
                <a:lnTo>
                  <a:pt x="2408080" y="352"/>
                </a:lnTo>
                <a:lnTo>
                  <a:pt x="2409578" y="353"/>
                </a:lnTo>
                <a:lnTo>
                  <a:pt x="2411076" y="353"/>
                </a:lnTo>
                <a:lnTo>
                  <a:pt x="2412574" y="355"/>
                </a:lnTo>
                <a:lnTo>
                  <a:pt x="2414072" y="355"/>
                </a:lnTo>
                <a:lnTo>
                  <a:pt x="2415570" y="356"/>
                </a:lnTo>
                <a:lnTo>
                  <a:pt x="2417068" y="356"/>
                </a:lnTo>
                <a:lnTo>
                  <a:pt x="2418566" y="356"/>
                </a:lnTo>
                <a:lnTo>
                  <a:pt x="2420064" y="356"/>
                </a:lnTo>
                <a:lnTo>
                  <a:pt x="2421561" y="359"/>
                </a:lnTo>
                <a:lnTo>
                  <a:pt x="2423060" y="363"/>
                </a:lnTo>
                <a:lnTo>
                  <a:pt x="2424558" y="367"/>
                </a:lnTo>
                <a:lnTo>
                  <a:pt x="2426056" y="371"/>
                </a:lnTo>
                <a:lnTo>
                  <a:pt x="2427554" y="375"/>
                </a:lnTo>
                <a:lnTo>
                  <a:pt x="2429052" y="378"/>
                </a:lnTo>
                <a:lnTo>
                  <a:pt x="2430550" y="381"/>
                </a:lnTo>
                <a:lnTo>
                  <a:pt x="2432047" y="384"/>
                </a:lnTo>
                <a:lnTo>
                  <a:pt x="2433546" y="387"/>
                </a:lnTo>
                <a:lnTo>
                  <a:pt x="2435044" y="391"/>
                </a:lnTo>
                <a:lnTo>
                  <a:pt x="2436542" y="394"/>
                </a:lnTo>
                <a:lnTo>
                  <a:pt x="2438039" y="399"/>
                </a:lnTo>
                <a:lnTo>
                  <a:pt x="2439538" y="402"/>
                </a:lnTo>
                <a:lnTo>
                  <a:pt x="2441036" y="405"/>
                </a:lnTo>
                <a:lnTo>
                  <a:pt x="2442534" y="407"/>
                </a:lnTo>
                <a:lnTo>
                  <a:pt x="2444032" y="410"/>
                </a:lnTo>
                <a:lnTo>
                  <a:pt x="2445530" y="413"/>
                </a:lnTo>
                <a:lnTo>
                  <a:pt x="2447028" y="416"/>
                </a:lnTo>
                <a:lnTo>
                  <a:pt x="2448525" y="420"/>
                </a:lnTo>
                <a:lnTo>
                  <a:pt x="2450024" y="422"/>
                </a:lnTo>
                <a:lnTo>
                  <a:pt x="2451522" y="425"/>
                </a:lnTo>
                <a:lnTo>
                  <a:pt x="2453020" y="429"/>
                </a:lnTo>
                <a:lnTo>
                  <a:pt x="2454517" y="431"/>
                </a:lnTo>
                <a:lnTo>
                  <a:pt x="2456016" y="434"/>
                </a:lnTo>
                <a:lnTo>
                  <a:pt x="2457514" y="437"/>
                </a:lnTo>
                <a:lnTo>
                  <a:pt x="2459011" y="438"/>
                </a:lnTo>
                <a:lnTo>
                  <a:pt x="2460509" y="437"/>
                </a:lnTo>
                <a:lnTo>
                  <a:pt x="2462008" y="437"/>
                </a:lnTo>
                <a:lnTo>
                  <a:pt x="2463506" y="437"/>
                </a:lnTo>
                <a:lnTo>
                  <a:pt x="2465003" y="437"/>
                </a:lnTo>
                <a:lnTo>
                  <a:pt x="2466502" y="435"/>
                </a:lnTo>
                <a:lnTo>
                  <a:pt x="2468000" y="435"/>
                </a:lnTo>
                <a:lnTo>
                  <a:pt x="2469498" y="434"/>
                </a:lnTo>
                <a:lnTo>
                  <a:pt x="2470995" y="433"/>
                </a:lnTo>
                <a:lnTo>
                  <a:pt x="2472494" y="433"/>
                </a:lnTo>
                <a:lnTo>
                  <a:pt x="2473992" y="434"/>
                </a:lnTo>
                <a:lnTo>
                  <a:pt x="2475489" y="434"/>
                </a:lnTo>
                <a:lnTo>
                  <a:pt x="2476987" y="434"/>
                </a:lnTo>
                <a:lnTo>
                  <a:pt x="2478486" y="433"/>
                </a:lnTo>
                <a:lnTo>
                  <a:pt x="2479984" y="433"/>
                </a:lnTo>
                <a:lnTo>
                  <a:pt x="2481481" y="433"/>
                </a:lnTo>
                <a:lnTo>
                  <a:pt x="2488972" y="433"/>
                </a:lnTo>
                <a:lnTo>
                  <a:pt x="2490470" y="434"/>
                </a:lnTo>
                <a:lnTo>
                  <a:pt x="2491967" y="434"/>
                </a:lnTo>
                <a:lnTo>
                  <a:pt x="2493465" y="434"/>
                </a:lnTo>
                <a:lnTo>
                  <a:pt x="2494964" y="435"/>
                </a:lnTo>
                <a:lnTo>
                  <a:pt x="2496462" y="435"/>
                </a:lnTo>
                <a:lnTo>
                  <a:pt x="2497959" y="437"/>
                </a:lnTo>
                <a:lnTo>
                  <a:pt x="2499458" y="437"/>
                </a:lnTo>
                <a:lnTo>
                  <a:pt x="2500956" y="437"/>
                </a:lnTo>
                <a:lnTo>
                  <a:pt x="2502453" y="437"/>
                </a:lnTo>
                <a:lnTo>
                  <a:pt x="2503951" y="438"/>
                </a:lnTo>
                <a:lnTo>
                  <a:pt x="2505450" y="438"/>
                </a:lnTo>
                <a:lnTo>
                  <a:pt x="2506948" y="441"/>
                </a:lnTo>
                <a:lnTo>
                  <a:pt x="2508445" y="443"/>
                </a:lnTo>
                <a:lnTo>
                  <a:pt x="2509944" y="445"/>
                </a:lnTo>
                <a:lnTo>
                  <a:pt x="2511442" y="445"/>
                </a:lnTo>
                <a:lnTo>
                  <a:pt x="2512939" y="447"/>
                </a:lnTo>
                <a:lnTo>
                  <a:pt x="2514437" y="447"/>
                </a:lnTo>
                <a:lnTo>
                  <a:pt x="2515936" y="447"/>
                </a:lnTo>
                <a:lnTo>
                  <a:pt x="2517434" y="447"/>
                </a:lnTo>
                <a:lnTo>
                  <a:pt x="2518931" y="445"/>
                </a:lnTo>
                <a:lnTo>
                  <a:pt x="2520430" y="445"/>
                </a:lnTo>
                <a:lnTo>
                  <a:pt x="2521928" y="445"/>
                </a:lnTo>
                <a:lnTo>
                  <a:pt x="2523426" y="444"/>
                </a:lnTo>
                <a:lnTo>
                  <a:pt x="2524923" y="444"/>
                </a:lnTo>
                <a:lnTo>
                  <a:pt x="2526422" y="443"/>
                </a:lnTo>
                <a:lnTo>
                  <a:pt x="2527920" y="442"/>
                </a:lnTo>
                <a:lnTo>
                  <a:pt x="2529417" y="442"/>
                </a:lnTo>
                <a:lnTo>
                  <a:pt x="2530916" y="442"/>
                </a:lnTo>
                <a:lnTo>
                  <a:pt x="2532414" y="442"/>
                </a:lnTo>
                <a:lnTo>
                  <a:pt x="2533912" y="443"/>
                </a:lnTo>
                <a:lnTo>
                  <a:pt x="2535409" y="444"/>
                </a:lnTo>
                <a:lnTo>
                  <a:pt x="2536908" y="443"/>
                </a:lnTo>
                <a:lnTo>
                  <a:pt x="2538406" y="443"/>
                </a:lnTo>
                <a:lnTo>
                  <a:pt x="2539903" y="443"/>
                </a:lnTo>
                <a:lnTo>
                  <a:pt x="2541401" y="443"/>
                </a:lnTo>
                <a:lnTo>
                  <a:pt x="2542900" y="443"/>
                </a:lnTo>
                <a:lnTo>
                  <a:pt x="2544398" y="444"/>
                </a:lnTo>
                <a:lnTo>
                  <a:pt x="2545895" y="444"/>
                </a:lnTo>
                <a:lnTo>
                  <a:pt x="2547394" y="445"/>
                </a:lnTo>
                <a:lnTo>
                  <a:pt x="2548892" y="445"/>
                </a:lnTo>
                <a:lnTo>
                  <a:pt x="2550390" y="447"/>
                </a:lnTo>
                <a:lnTo>
                  <a:pt x="2551887" y="447"/>
                </a:lnTo>
                <a:lnTo>
                  <a:pt x="2553386" y="445"/>
                </a:lnTo>
                <a:lnTo>
                  <a:pt x="2554884" y="445"/>
                </a:lnTo>
                <a:lnTo>
                  <a:pt x="2556381" y="444"/>
                </a:lnTo>
                <a:lnTo>
                  <a:pt x="2557879" y="444"/>
                </a:lnTo>
                <a:lnTo>
                  <a:pt x="2559378" y="444"/>
                </a:lnTo>
                <a:lnTo>
                  <a:pt x="2560876" y="444"/>
                </a:lnTo>
                <a:lnTo>
                  <a:pt x="2562373" y="444"/>
                </a:lnTo>
                <a:lnTo>
                  <a:pt x="2563871" y="444"/>
                </a:lnTo>
                <a:lnTo>
                  <a:pt x="2565370" y="444"/>
                </a:lnTo>
                <a:lnTo>
                  <a:pt x="2566867" y="443"/>
                </a:lnTo>
                <a:lnTo>
                  <a:pt x="2568365" y="443"/>
                </a:lnTo>
                <a:lnTo>
                  <a:pt x="2569864" y="442"/>
                </a:lnTo>
                <a:lnTo>
                  <a:pt x="2571362" y="441"/>
                </a:lnTo>
                <a:lnTo>
                  <a:pt x="2572859" y="442"/>
                </a:lnTo>
                <a:lnTo>
                  <a:pt x="2574357" y="443"/>
                </a:lnTo>
                <a:lnTo>
                  <a:pt x="2575856" y="443"/>
                </a:lnTo>
                <a:lnTo>
                  <a:pt x="2577354" y="444"/>
                </a:lnTo>
                <a:lnTo>
                  <a:pt x="2578851" y="444"/>
                </a:lnTo>
                <a:lnTo>
                  <a:pt x="2580349" y="443"/>
                </a:lnTo>
                <a:lnTo>
                  <a:pt x="2581848" y="443"/>
                </a:lnTo>
                <a:lnTo>
                  <a:pt x="2583345" y="444"/>
                </a:lnTo>
                <a:lnTo>
                  <a:pt x="2584843" y="444"/>
                </a:lnTo>
                <a:lnTo>
                  <a:pt x="2586342" y="444"/>
                </a:lnTo>
                <a:lnTo>
                  <a:pt x="2587840" y="445"/>
                </a:lnTo>
                <a:lnTo>
                  <a:pt x="2589337" y="445"/>
                </a:lnTo>
                <a:lnTo>
                  <a:pt x="2590835" y="447"/>
                </a:lnTo>
                <a:lnTo>
                  <a:pt x="2592334" y="447"/>
                </a:lnTo>
                <a:lnTo>
                  <a:pt x="2593831" y="447"/>
                </a:lnTo>
                <a:lnTo>
                  <a:pt x="2595329" y="445"/>
                </a:lnTo>
                <a:lnTo>
                  <a:pt x="2596827" y="444"/>
                </a:lnTo>
                <a:lnTo>
                  <a:pt x="2598326" y="444"/>
                </a:lnTo>
                <a:lnTo>
                  <a:pt x="2599823" y="445"/>
                </a:lnTo>
                <a:lnTo>
                  <a:pt x="2601321" y="445"/>
                </a:lnTo>
                <a:lnTo>
                  <a:pt x="2602820" y="445"/>
                </a:lnTo>
                <a:lnTo>
                  <a:pt x="2604318" y="445"/>
                </a:lnTo>
                <a:lnTo>
                  <a:pt x="2605815" y="444"/>
                </a:lnTo>
                <a:lnTo>
                  <a:pt x="2607313" y="444"/>
                </a:lnTo>
                <a:lnTo>
                  <a:pt x="2608812" y="443"/>
                </a:lnTo>
                <a:lnTo>
                  <a:pt x="2610309" y="443"/>
                </a:lnTo>
                <a:lnTo>
                  <a:pt x="2611807" y="442"/>
                </a:lnTo>
                <a:lnTo>
                  <a:pt x="2613306" y="441"/>
                </a:lnTo>
                <a:lnTo>
                  <a:pt x="2614804" y="442"/>
                </a:lnTo>
                <a:lnTo>
                  <a:pt x="2616301" y="443"/>
                </a:lnTo>
                <a:lnTo>
                  <a:pt x="2617799" y="444"/>
                </a:lnTo>
                <a:lnTo>
                  <a:pt x="2619298" y="444"/>
                </a:lnTo>
                <a:lnTo>
                  <a:pt x="2620795" y="443"/>
                </a:lnTo>
                <a:lnTo>
                  <a:pt x="2622293" y="443"/>
                </a:lnTo>
                <a:lnTo>
                  <a:pt x="2623792" y="443"/>
                </a:lnTo>
                <a:lnTo>
                  <a:pt x="2625290" y="443"/>
                </a:lnTo>
                <a:lnTo>
                  <a:pt x="2626787" y="443"/>
                </a:lnTo>
                <a:lnTo>
                  <a:pt x="2628285" y="444"/>
                </a:lnTo>
                <a:lnTo>
                  <a:pt x="2629784" y="444"/>
                </a:lnTo>
                <a:lnTo>
                  <a:pt x="2631282" y="445"/>
                </a:lnTo>
                <a:lnTo>
                  <a:pt x="2632779" y="445"/>
                </a:lnTo>
                <a:lnTo>
                  <a:pt x="2634278" y="447"/>
                </a:lnTo>
                <a:lnTo>
                  <a:pt x="2635776" y="447"/>
                </a:lnTo>
                <a:lnTo>
                  <a:pt x="2637273" y="449"/>
                </a:lnTo>
                <a:lnTo>
                  <a:pt x="2638771" y="448"/>
                </a:lnTo>
                <a:lnTo>
                  <a:pt x="2640270" y="448"/>
                </a:lnTo>
                <a:lnTo>
                  <a:pt x="2641768" y="449"/>
                </a:lnTo>
                <a:lnTo>
                  <a:pt x="2643265" y="449"/>
                </a:lnTo>
                <a:lnTo>
                  <a:pt x="2644763" y="449"/>
                </a:lnTo>
                <a:lnTo>
                  <a:pt x="2646262" y="449"/>
                </a:lnTo>
                <a:lnTo>
                  <a:pt x="2647759" y="451"/>
                </a:lnTo>
                <a:lnTo>
                  <a:pt x="2649257" y="454"/>
                </a:lnTo>
                <a:lnTo>
                  <a:pt x="2650756" y="458"/>
                </a:lnTo>
                <a:lnTo>
                  <a:pt x="2652254" y="460"/>
                </a:lnTo>
                <a:lnTo>
                  <a:pt x="2653751" y="460"/>
                </a:lnTo>
                <a:lnTo>
                  <a:pt x="2655249" y="460"/>
                </a:lnTo>
                <a:lnTo>
                  <a:pt x="2656748" y="460"/>
                </a:lnTo>
                <a:lnTo>
                  <a:pt x="2658246" y="459"/>
                </a:lnTo>
                <a:lnTo>
                  <a:pt x="2659743" y="459"/>
                </a:lnTo>
                <a:lnTo>
                  <a:pt x="2661241" y="459"/>
                </a:lnTo>
                <a:lnTo>
                  <a:pt x="2662740" y="458"/>
                </a:lnTo>
                <a:lnTo>
                  <a:pt x="2664237" y="458"/>
                </a:lnTo>
                <a:lnTo>
                  <a:pt x="2665735" y="457"/>
                </a:lnTo>
                <a:lnTo>
                  <a:pt x="2667234" y="457"/>
                </a:lnTo>
                <a:lnTo>
                  <a:pt x="2668732" y="456"/>
                </a:lnTo>
                <a:lnTo>
                  <a:pt x="2670229" y="454"/>
                </a:lnTo>
                <a:lnTo>
                  <a:pt x="2671727" y="456"/>
                </a:lnTo>
                <a:lnTo>
                  <a:pt x="2673226" y="457"/>
                </a:lnTo>
                <a:lnTo>
                  <a:pt x="2674723" y="457"/>
                </a:lnTo>
                <a:lnTo>
                  <a:pt x="2676221" y="457"/>
                </a:lnTo>
                <a:lnTo>
                  <a:pt x="2677719" y="457"/>
                </a:lnTo>
                <a:lnTo>
                  <a:pt x="2679218" y="456"/>
                </a:lnTo>
                <a:lnTo>
                  <a:pt x="2680715" y="456"/>
                </a:lnTo>
                <a:lnTo>
                  <a:pt x="2682213" y="457"/>
                </a:lnTo>
                <a:lnTo>
                  <a:pt x="2683711" y="457"/>
                </a:lnTo>
                <a:lnTo>
                  <a:pt x="2685210" y="457"/>
                </a:lnTo>
                <a:lnTo>
                  <a:pt x="2686707" y="457"/>
                </a:lnTo>
                <a:lnTo>
                  <a:pt x="2688205" y="458"/>
                </a:lnTo>
                <a:lnTo>
                  <a:pt x="2689704" y="458"/>
                </a:lnTo>
                <a:lnTo>
                  <a:pt x="2691201" y="459"/>
                </a:lnTo>
                <a:lnTo>
                  <a:pt x="2692699" y="459"/>
                </a:lnTo>
                <a:lnTo>
                  <a:pt x="2694197" y="460"/>
                </a:lnTo>
                <a:lnTo>
                  <a:pt x="2695696" y="461"/>
                </a:lnTo>
                <a:lnTo>
                  <a:pt x="2697193" y="464"/>
                </a:lnTo>
                <a:lnTo>
                  <a:pt x="2698691" y="466"/>
                </a:lnTo>
                <a:lnTo>
                  <a:pt x="2700189" y="466"/>
                </a:lnTo>
                <a:lnTo>
                  <a:pt x="2701687" y="467"/>
                </a:lnTo>
                <a:lnTo>
                  <a:pt x="2703185" y="470"/>
                </a:lnTo>
                <a:lnTo>
                  <a:pt x="2704683" y="473"/>
                </a:lnTo>
                <a:lnTo>
                  <a:pt x="2706181" y="478"/>
                </a:lnTo>
                <a:lnTo>
                  <a:pt x="2707679" y="481"/>
                </a:lnTo>
                <a:lnTo>
                  <a:pt x="2709177" y="485"/>
                </a:lnTo>
                <a:lnTo>
                  <a:pt x="2710675" y="488"/>
                </a:lnTo>
                <a:lnTo>
                  <a:pt x="2712174" y="491"/>
                </a:lnTo>
                <a:lnTo>
                  <a:pt x="2713671" y="494"/>
                </a:lnTo>
                <a:lnTo>
                  <a:pt x="2715169" y="497"/>
                </a:lnTo>
                <a:lnTo>
                  <a:pt x="2716667" y="500"/>
                </a:lnTo>
                <a:lnTo>
                  <a:pt x="2718165" y="504"/>
                </a:lnTo>
                <a:lnTo>
                  <a:pt x="2719663" y="506"/>
                </a:lnTo>
                <a:lnTo>
                  <a:pt x="2721161" y="509"/>
                </a:lnTo>
                <a:lnTo>
                  <a:pt x="2722660" y="513"/>
                </a:lnTo>
                <a:lnTo>
                  <a:pt x="2724157" y="516"/>
                </a:lnTo>
                <a:lnTo>
                  <a:pt x="2725655" y="517"/>
                </a:lnTo>
                <a:lnTo>
                  <a:pt x="2727153" y="517"/>
                </a:lnTo>
                <a:lnTo>
                  <a:pt x="2728651" y="517"/>
                </a:lnTo>
                <a:lnTo>
                  <a:pt x="2730149" y="517"/>
                </a:lnTo>
                <a:lnTo>
                  <a:pt x="2731647" y="517"/>
                </a:lnTo>
                <a:lnTo>
                  <a:pt x="2733146" y="517"/>
                </a:lnTo>
                <a:lnTo>
                  <a:pt x="2734643" y="516"/>
                </a:lnTo>
                <a:lnTo>
                  <a:pt x="2736141" y="516"/>
                </a:lnTo>
                <a:lnTo>
                  <a:pt x="2737639" y="515"/>
                </a:lnTo>
                <a:lnTo>
                  <a:pt x="2739138" y="515"/>
                </a:lnTo>
                <a:lnTo>
                  <a:pt x="2740635" y="514"/>
                </a:lnTo>
                <a:lnTo>
                  <a:pt x="2742133" y="514"/>
                </a:lnTo>
                <a:lnTo>
                  <a:pt x="2743632" y="513"/>
                </a:lnTo>
                <a:lnTo>
                  <a:pt x="2745129" y="513"/>
                </a:lnTo>
                <a:lnTo>
                  <a:pt x="2746627" y="511"/>
                </a:lnTo>
                <a:lnTo>
                  <a:pt x="2748125" y="511"/>
                </a:lnTo>
                <a:lnTo>
                  <a:pt x="2749624" y="510"/>
                </a:lnTo>
                <a:lnTo>
                  <a:pt x="2751121" y="511"/>
                </a:lnTo>
                <a:lnTo>
                  <a:pt x="2752619" y="510"/>
                </a:lnTo>
                <a:lnTo>
                  <a:pt x="2754118" y="511"/>
                </a:lnTo>
                <a:lnTo>
                  <a:pt x="2755615" y="510"/>
                </a:lnTo>
                <a:lnTo>
                  <a:pt x="2757113" y="510"/>
                </a:lnTo>
                <a:lnTo>
                  <a:pt x="2758611" y="510"/>
                </a:lnTo>
                <a:lnTo>
                  <a:pt x="2760110" y="510"/>
                </a:lnTo>
                <a:lnTo>
                  <a:pt x="2761607" y="510"/>
                </a:lnTo>
                <a:lnTo>
                  <a:pt x="2763105" y="509"/>
                </a:lnTo>
                <a:lnTo>
                  <a:pt x="2764603" y="509"/>
                </a:lnTo>
                <a:lnTo>
                  <a:pt x="2766102" y="509"/>
                </a:lnTo>
                <a:lnTo>
                  <a:pt x="2767599" y="509"/>
                </a:lnTo>
                <a:lnTo>
                  <a:pt x="2769097" y="509"/>
                </a:lnTo>
                <a:lnTo>
                  <a:pt x="2770596" y="510"/>
                </a:lnTo>
                <a:lnTo>
                  <a:pt x="2778085" y="510"/>
                </a:lnTo>
                <a:lnTo>
                  <a:pt x="2779583" y="511"/>
                </a:lnTo>
                <a:lnTo>
                  <a:pt x="2781081" y="511"/>
                </a:lnTo>
                <a:lnTo>
                  <a:pt x="2782579" y="511"/>
                </a:lnTo>
                <a:lnTo>
                  <a:pt x="2784077" y="511"/>
                </a:lnTo>
                <a:lnTo>
                  <a:pt x="2785575" y="513"/>
                </a:lnTo>
                <a:lnTo>
                  <a:pt x="2787073" y="513"/>
                </a:lnTo>
                <a:lnTo>
                  <a:pt x="2788571" y="513"/>
                </a:lnTo>
                <a:lnTo>
                  <a:pt x="2790069" y="514"/>
                </a:lnTo>
                <a:lnTo>
                  <a:pt x="2791567" y="514"/>
                </a:lnTo>
                <a:lnTo>
                  <a:pt x="2793066" y="514"/>
                </a:lnTo>
                <a:lnTo>
                  <a:pt x="2794563" y="514"/>
                </a:lnTo>
                <a:lnTo>
                  <a:pt x="2796061" y="515"/>
                </a:lnTo>
                <a:lnTo>
                  <a:pt x="2797559" y="515"/>
                </a:lnTo>
                <a:lnTo>
                  <a:pt x="2799057" y="515"/>
                </a:lnTo>
                <a:lnTo>
                  <a:pt x="2800555" y="516"/>
                </a:lnTo>
                <a:lnTo>
                  <a:pt x="2802053" y="516"/>
                </a:lnTo>
                <a:lnTo>
                  <a:pt x="2803550" y="516"/>
                </a:lnTo>
                <a:lnTo>
                  <a:pt x="2805049" y="517"/>
                </a:lnTo>
                <a:lnTo>
                  <a:pt x="2815535" y="517"/>
                </a:lnTo>
                <a:lnTo>
                  <a:pt x="2817033" y="518"/>
                </a:lnTo>
                <a:lnTo>
                  <a:pt x="2818531" y="521"/>
                </a:lnTo>
                <a:lnTo>
                  <a:pt x="2820028" y="525"/>
                </a:lnTo>
                <a:lnTo>
                  <a:pt x="2821527" y="528"/>
                </a:lnTo>
                <a:lnTo>
                  <a:pt x="2823025" y="532"/>
                </a:lnTo>
                <a:lnTo>
                  <a:pt x="2824523" y="536"/>
                </a:lnTo>
                <a:lnTo>
                  <a:pt x="2826021" y="539"/>
                </a:lnTo>
                <a:lnTo>
                  <a:pt x="2827519" y="543"/>
                </a:lnTo>
                <a:lnTo>
                  <a:pt x="2829017" y="546"/>
                </a:lnTo>
                <a:lnTo>
                  <a:pt x="2830514" y="549"/>
                </a:lnTo>
                <a:lnTo>
                  <a:pt x="2832013" y="552"/>
                </a:lnTo>
                <a:lnTo>
                  <a:pt x="2833511" y="555"/>
                </a:lnTo>
                <a:lnTo>
                  <a:pt x="2835009" y="558"/>
                </a:lnTo>
                <a:lnTo>
                  <a:pt x="2836507" y="562"/>
                </a:lnTo>
                <a:lnTo>
                  <a:pt x="2838005" y="566"/>
                </a:lnTo>
                <a:lnTo>
                  <a:pt x="2839503" y="570"/>
                </a:lnTo>
                <a:lnTo>
                  <a:pt x="2841000" y="573"/>
                </a:lnTo>
                <a:lnTo>
                  <a:pt x="2842499" y="575"/>
                </a:lnTo>
                <a:lnTo>
                  <a:pt x="2843997" y="578"/>
                </a:lnTo>
                <a:lnTo>
                  <a:pt x="2845495" y="582"/>
                </a:lnTo>
                <a:lnTo>
                  <a:pt x="2846993" y="585"/>
                </a:lnTo>
                <a:lnTo>
                  <a:pt x="2848491" y="589"/>
                </a:lnTo>
                <a:lnTo>
                  <a:pt x="2849989" y="592"/>
                </a:lnTo>
                <a:lnTo>
                  <a:pt x="2851487" y="595"/>
                </a:lnTo>
                <a:lnTo>
                  <a:pt x="2852985" y="599"/>
                </a:lnTo>
                <a:lnTo>
                  <a:pt x="2854483" y="602"/>
                </a:lnTo>
                <a:lnTo>
                  <a:pt x="2855981" y="604"/>
                </a:lnTo>
                <a:lnTo>
                  <a:pt x="2857480" y="608"/>
                </a:lnTo>
                <a:lnTo>
                  <a:pt x="2858977" y="611"/>
                </a:lnTo>
                <a:lnTo>
                  <a:pt x="2860475" y="614"/>
                </a:lnTo>
                <a:lnTo>
                  <a:pt x="2861973" y="618"/>
                </a:lnTo>
                <a:lnTo>
                  <a:pt x="2863471" y="621"/>
                </a:lnTo>
                <a:lnTo>
                  <a:pt x="2864969" y="624"/>
                </a:lnTo>
                <a:lnTo>
                  <a:pt x="2866467" y="628"/>
                </a:lnTo>
                <a:lnTo>
                  <a:pt x="2867964" y="631"/>
                </a:lnTo>
                <a:lnTo>
                  <a:pt x="2869463" y="632"/>
                </a:lnTo>
                <a:lnTo>
                  <a:pt x="2870961" y="635"/>
                </a:lnTo>
                <a:lnTo>
                  <a:pt x="2872459" y="639"/>
                </a:lnTo>
                <a:lnTo>
                  <a:pt x="2873957" y="642"/>
                </a:lnTo>
                <a:lnTo>
                  <a:pt x="2875455" y="646"/>
                </a:lnTo>
                <a:lnTo>
                  <a:pt x="2876953" y="649"/>
                </a:lnTo>
                <a:lnTo>
                  <a:pt x="2878451" y="652"/>
                </a:lnTo>
                <a:lnTo>
                  <a:pt x="2879949" y="654"/>
                </a:lnTo>
                <a:lnTo>
                  <a:pt x="2881447" y="659"/>
                </a:lnTo>
                <a:lnTo>
                  <a:pt x="2882945" y="660"/>
                </a:lnTo>
                <a:lnTo>
                  <a:pt x="2884442" y="663"/>
                </a:lnTo>
                <a:lnTo>
                  <a:pt x="2885941" y="667"/>
                </a:lnTo>
                <a:lnTo>
                  <a:pt x="2887439" y="670"/>
                </a:lnTo>
                <a:lnTo>
                  <a:pt x="2888937" y="673"/>
                </a:lnTo>
                <a:lnTo>
                  <a:pt x="2890435" y="677"/>
                </a:lnTo>
                <a:lnTo>
                  <a:pt x="2891933" y="680"/>
                </a:lnTo>
                <a:lnTo>
                  <a:pt x="2893431" y="682"/>
                </a:lnTo>
                <a:lnTo>
                  <a:pt x="2894928" y="684"/>
                </a:lnTo>
                <a:lnTo>
                  <a:pt x="2896427" y="684"/>
                </a:lnTo>
                <a:lnTo>
                  <a:pt x="2897925" y="684"/>
                </a:lnTo>
                <a:lnTo>
                  <a:pt x="2899423" y="684"/>
                </a:lnTo>
                <a:lnTo>
                  <a:pt x="2900920" y="684"/>
                </a:lnTo>
                <a:lnTo>
                  <a:pt x="2902419" y="682"/>
                </a:lnTo>
                <a:lnTo>
                  <a:pt x="2909909" y="682"/>
                </a:lnTo>
                <a:lnTo>
                  <a:pt x="2911406" y="681"/>
                </a:lnTo>
                <a:lnTo>
                  <a:pt x="2912905" y="681"/>
                </a:lnTo>
                <a:lnTo>
                  <a:pt x="2914403" y="681"/>
                </a:lnTo>
                <a:lnTo>
                  <a:pt x="2915901" y="681"/>
                </a:lnTo>
                <a:lnTo>
                  <a:pt x="2917398" y="681"/>
                </a:lnTo>
                <a:lnTo>
                  <a:pt x="2918897" y="680"/>
                </a:lnTo>
                <a:lnTo>
                  <a:pt x="2920395" y="680"/>
                </a:lnTo>
                <a:lnTo>
                  <a:pt x="2921892" y="680"/>
                </a:lnTo>
                <a:lnTo>
                  <a:pt x="2923390" y="680"/>
                </a:lnTo>
                <a:lnTo>
                  <a:pt x="2924889" y="680"/>
                </a:lnTo>
                <a:lnTo>
                  <a:pt x="2926387" y="679"/>
                </a:lnTo>
                <a:lnTo>
                  <a:pt x="2927884" y="679"/>
                </a:lnTo>
                <a:lnTo>
                  <a:pt x="2929382" y="679"/>
                </a:lnTo>
                <a:lnTo>
                  <a:pt x="2930881" y="679"/>
                </a:lnTo>
                <a:lnTo>
                  <a:pt x="2932379" y="679"/>
                </a:lnTo>
                <a:lnTo>
                  <a:pt x="2933876" y="678"/>
                </a:lnTo>
                <a:lnTo>
                  <a:pt x="2935375" y="678"/>
                </a:lnTo>
                <a:lnTo>
                  <a:pt x="2936873" y="678"/>
                </a:lnTo>
                <a:lnTo>
                  <a:pt x="2938370" y="678"/>
                </a:lnTo>
                <a:lnTo>
                  <a:pt x="2939868" y="677"/>
                </a:lnTo>
                <a:lnTo>
                  <a:pt x="2941367" y="677"/>
                </a:lnTo>
                <a:lnTo>
                  <a:pt x="2942865" y="677"/>
                </a:lnTo>
                <a:lnTo>
                  <a:pt x="2944362" y="677"/>
                </a:lnTo>
                <a:lnTo>
                  <a:pt x="2945861" y="676"/>
                </a:lnTo>
                <a:lnTo>
                  <a:pt x="2947359" y="676"/>
                </a:lnTo>
                <a:lnTo>
                  <a:pt x="2948856" y="676"/>
                </a:lnTo>
                <a:lnTo>
                  <a:pt x="2950354" y="676"/>
                </a:lnTo>
                <a:lnTo>
                  <a:pt x="2951853" y="676"/>
                </a:lnTo>
                <a:lnTo>
                  <a:pt x="2953351" y="675"/>
                </a:lnTo>
                <a:lnTo>
                  <a:pt x="2954848" y="675"/>
                </a:lnTo>
                <a:lnTo>
                  <a:pt x="2956347" y="675"/>
                </a:lnTo>
                <a:lnTo>
                  <a:pt x="2957845" y="675"/>
                </a:lnTo>
                <a:lnTo>
                  <a:pt x="2959343" y="673"/>
                </a:lnTo>
                <a:lnTo>
                  <a:pt x="2960840" y="673"/>
                </a:lnTo>
                <a:lnTo>
                  <a:pt x="2962339" y="673"/>
                </a:lnTo>
                <a:lnTo>
                  <a:pt x="2963837" y="673"/>
                </a:lnTo>
                <a:lnTo>
                  <a:pt x="2965334" y="672"/>
                </a:lnTo>
                <a:lnTo>
                  <a:pt x="2966833" y="672"/>
                </a:lnTo>
                <a:lnTo>
                  <a:pt x="2968331" y="672"/>
                </a:lnTo>
                <a:lnTo>
                  <a:pt x="2969829" y="672"/>
                </a:lnTo>
                <a:lnTo>
                  <a:pt x="2971326" y="669"/>
                </a:lnTo>
                <a:lnTo>
                  <a:pt x="2972825" y="666"/>
                </a:lnTo>
                <a:lnTo>
                  <a:pt x="2974323" y="662"/>
                </a:lnTo>
                <a:lnTo>
                  <a:pt x="2975820" y="659"/>
                </a:lnTo>
                <a:lnTo>
                  <a:pt x="2977319" y="654"/>
                </a:lnTo>
                <a:lnTo>
                  <a:pt x="2978817" y="652"/>
                </a:lnTo>
                <a:lnTo>
                  <a:pt x="2980315" y="648"/>
                </a:lnTo>
                <a:lnTo>
                  <a:pt x="2981812" y="644"/>
                </a:lnTo>
                <a:lnTo>
                  <a:pt x="2983311" y="641"/>
                </a:lnTo>
                <a:lnTo>
                  <a:pt x="2984809" y="639"/>
                </a:lnTo>
                <a:lnTo>
                  <a:pt x="2986307" y="635"/>
                </a:lnTo>
                <a:lnTo>
                  <a:pt x="2987804" y="632"/>
                </a:lnTo>
                <a:lnTo>
                  <a:pt x="2989303" y="629"/>
                </a:lnTo>
                <a:lnTo>
                  <a:pt x="2990801" y="625"/>
                </a:lnTo>
                <a:lnTo>
                  <a:pt x="2992298" y="622"/>
                </a:lnTo>
                <a:lnTo>
                  <a:pt x="2993797" y="620"/>
                </a:lnTo>
                <a:lnTo>
                  <a:pt x="2995295" y="616"/>
                </a:lnTo>
                <a:lnTo>
                  <a:pt x="2996793" y="613"/>
                </a:lnTo>
                <a:lnTo>
                  <a:pt x="2998290" y="610"/>
                </a:lnTo>
                <a:lnTo>
                  <a:pt x="2999789" y="606"/>
                </a:lnTo>
                <a:lnTo>
                  <a:pt x="3001287" y="603"/>
                </a:lnTo>
                <a:lnTo>
                  <a:pt x="3002784" y="602"/>
                </a:lnTo>
                <a:lnTo>
                  <a:pt x="3004282" y="599"/>
                </a:lnTo>
                <a:lnTo>
                  <a:pt x="3005781" y="595"/>
                </a:lnTo>
                <a:lnTo>
                  <a:pt x="3007279" y="593"/>
                </a:lnTo>
                <a:lnTo>
                  <a:pt x="3008776" y="593"/>
                </a:lnTo>
                <a:lnTo>
                  <a:pt x="3010274" y="593"/>
                </a:lnTo>
                <a:lnTo>
                  <a:pt x="3011773" y="594"/>
                </a:lnTo>
                <a:lnTo>
                  <a:pt x="3013271" y="594"/>
                </a:lnTo>
                <a:lnTo>
                  <a:pt x="3014768" y="595"/>
                </a:lnTo>
                <a:lnTo>
                  <a:pt x="3016267" y="595"/>
                </a:lnTo>
                <a:lnTo>
                  <a:pt x="3017765" y="595"/>
                </a:lnTo>
                <a:lnTo>
                  <a:pt x="3019262" y="596"/>
                </a:lnTo>
                <a:lnTo>
                  <a:pt x="3020760" y="596"/>
                </a:lnTo>
                <a:lnTo>
                  <a:pt x="3022259" y="597"/>
                </a:lnTo>
                <a:lnTo>
                  <a:pt x="3023757" y="597"/>
                </a:lnTo>
                <a:lnTo>
                  <a:pt x="3025254" y="599"/>
                </a:lnTo>
                <a:lnTo>
                  <a:pt x="3026752" y="599"/>
                </a:lnTo>
                <a:lnTo>
                  <a:pt x="3028251" y="599"/>
                </a:lnTo>
                <a:lnTo>
                  <a:pt x="3029748" y="600"/>
                </a:lnTo>
                <a:lnTo>
                  <a:pt x="3031246" y="600"/>
                </a:lnTo>
                <a:lnTo>
                  <a:pt x="3032745" y="600"/>
                </a:lnTo>
                <a:lnTo>
                  <a:pt x="3034243" y="601"/>
                </a:lnTo>
                <a:lnTo>
                  <a:pt x="3035740" y="601"/>
                </a:lnTo>
                <a:lnTo>
                  <a:pt x="3037238" y="601"/>
                </a:lnTo>
                <a:lnTo>
                  <a:pt x="3038737" y="602"/>
                </a:lnTo>
                <a:lnTo>
                  <a:pt x="3040235" y="602"/>
                </a:lnTo>
                <a:lnTo>
                  <a:pt x="3041732" y="602"/>
                </a:lnTo>
                <a:lnTo>
                  <a:pt x="3043230" y="602"/>
                </a:lnTo>
                <a:lnTo>
                  <a:pt x="3044729" y="602"/>
                </a:lnTo>
                <a:lnTo>
                  <a:pt x="3046226" y="602"/>
                </a:lnTo>
                <a:lnTo>
                  <a:pt x="3047724" y="603"/>
                </a:lnTo>
                <a:lnTo>
                  <a:pt x="3049223" y="603"/>
                </a:lnTo>
                <a:lnTo>
                  <a:pt x="3050721" y="603"/>
                </a:lnTo>
                <a:lnTo>
                  <a:pt x="3052218" y="606"/>
                </a:lnTo>
                <a:lnTo>
                  <a:pt x="3053716" y="609"/>
                </a:lnTo>
                <a:lnTo>
                  <a:pt x="3055215" y="612"/>
                </a:lnTo>
                <a:lnTo>
                  <a:pt x="3056712" y="615"/>
                </a:lnTo>
                <a:lnTo>
                  <a:pt x="3058210" y="620"/>
                </a:lnTo>
                <a:lnTo>
                  <a:pt x="3059709" y="623"/>
                </a:lnTo>
                <a:lnTo>
                  <a:pt x="3061207" y="624"/>
                </a:lnTo>
                <a:lnTo>
                  <a:pt x="3062704" y="629"/>
                </a:lnTo>
                <a:lnTo>
                  <a:pt x="3064202" y="631"/>
                </a:lnTo>
                <a:lnTo>
                  <a:pt x="3065701" y="634"/>
                </a:lnTo>
                <a:lnTo>
                  <a:pt x="3067199" y="637"/>
                </a:lnTo>
                <a:lnTo>
                  <a:pt x="3068696" y="638"/>
                </a:lnTo>
                <a:lnTo>
                  <a:pt x="3070195" y="638"/>
                </a:lnTo>
                <a:lnTo>
                  <a:pt x="3071693" y="638"/>
                </a:lnTo>
                <a:lnTo>
                  <a:pt x="3073190" y="637"/>
                </a:lnTo>
                <a:lnTo>
                  <a:pt x="3074688" y="637"/>
                </a:lnTo>
                <a:lnTo>
                  <a:pt x="3076187" y="637"/>
                </a:lnTo>
                <a:lnTo>
                  <a:pt x="3077685" y="635"/>
                </a:lnTo>
                <a:lnTo>
                  <a:pt x="3079182" y="635"/>
                </a:lnTo>
                <a:lnTo>
                  <a:pt x="3080681" y="634"/>
                </a:lnTo>
                <a:lnTo>
                  <a:pt x="3082179" y="634"/>
                </a:lnTo>
                <a:lnTo>
                  <a:pt x="3083676" y="633"/>
                </a:lnTo>
                <a:lnTo>
                  <a:pt x="3085174" y="633"/>
                </a:lnTo>
                <a:lnTo>
                  <a:pt x="3086673" y="632"/>
                </a:lnTo>
                <a:lnTo>
                  <a:pt x="3088171" y="632"/>
                </a:lnTo>
                <a:lnTo>
                  <a:pt x="3089668" y="631"/>
                </a:lnTo>
                <a:lnTo>
                  <a:pt x="3097159" y="631"/>
                </a:lnTo>
                <a:lnTo>
                  <a:pt x="3098657" y="630"/>
                </a:lnTo>
                <a:lnTo>
                  <a:pt x="3100154" y="630"/>
                </a:lnTo>
                <a:lnTo>
                  <a:pt x="3101652" y="630"/>
                </a:lnTo>
                <a:lnTo>
                  <a:pt x="3103151" y="629"/>
                </a:lnTo>
                <a:lnTo>
                  <a:pt x="3116632" y="629"/>
                </a:lnTo>
                <a:lnTo>
                  <a:pt x="3118130" y="630"/>
                </a:lnTo>
                <a:lnTo>
                  <a:pt x="3119629" y="630"/>
                </a:lnTo>
                <a:lnTo>
                  <a:pt x="3121127" y="630"/>
                </a:lnTo>
                <a:lnTo>
                  <a:pt x="3122624" y="630"/>
                </a:lnTo>
                <a:lnTo>
                  <a:pt x="3124122" y="631"/>
                </a:lnTo>
                <a:lnTo>
                  <a:pt x="3133110" y="631"/>
                </a:lnTo>
                <a:lnTo>
                  <a:pt x="3134608" y="632"/>
                </a:lnTo>
                <a:lnTo>
                  <a:pt x="3136107" y="632"/>
                </a:lnTo>
                <a:lnTo>
                  <a:pt x="3137604" y="632"/>
                </a:lnTo>
                <a:lnTo>
                  <a:pt x="3139102" y="633"/>
                </a:lnTo>
                <a:lnTo>
                  <a:pt x="3140600" y="633"/>
                </a:lnTo>
                <a:lnTo>
                  <a:pt x="3142099" y="633"/>
                </a:lnTo>
                <a:lnTo>
                  <a:pt x="3143596" y="633"/>
                </a:lnTo>
                <a:lnTo>
                  <a:pt x="3145094" y="634"/>
                </a:lnTo>
                <a:lnTo>
                  <a:pt x="3146592" y="634"/>
                </a:lnTo>
                <a:lnTo>
                  <a:pt x="3148091" y="634"/>
                </a:lnTo>
                <a:lnTo>
                  <a:pt x="3149588" y="635"/>
                </a:lnTo>
                <a:lnTo>
                  <a:pt x="3151086" y="635"/>
                </a:lnTo>
                <a:lnTo>
                  <a:pt x="3152584" y="635"/>
                </a:lnTo>
                <a:lnTo>
                  <a:pt x="3154082" y="637"/>
                </a:lnTo>
                <a:lnTo>
                  <a:pt x="3155580" y="637"/>
                </a:lnTo>
                <a:lnTo>
                  <a:pt x="3157078" y="637"/>
                </a:lnTo>
                <a:lnTo>
                  <a:pt x="3158577" y="637"/>
                </a:lnTo>
                <a:lnTo>
                  <a:pt x="3160074" y="638"/>
                </a:lnTo>
                <a:lnTo>
                  <a:pt x="3161572" y="638"/>
                </a:lnTo>
                <a:lnTo>
                  <a:pt x="3163070" y="638"/>
                </a:lnTo>
                <a:lnTo>
                  <a:pt x="3164568" y="639"/>
                </a:lnTo>
                <a:lnTo>
                  <a:pt x="3166066" y="642"/>
                </a:lnTo>
                <a:lnTo>
                  <a:pt x="3167564" y="646"/>
                </a:lnTo>
                <a:lnTo>
                  <a:pt x="3169063" y="649"/>
                </a:lnTo>
                <a:lnTo>
                  <a:pt x="3170560" y="652"/>
                </a:lnTo>
                <a:lnTo>
                  <a:pt x="3172058" y="657"/>
                </a:lnTo>
                <a:lnTo>
                  <a:pt x="3173556" y="659"/>
                </a:lnTo>
                <a:lnTo>
                  <a:pt x="3175055" y="662"/>
                </a:lnTo>
                <a:lnTo>
                  <a:pt x="3176552" y="666"/>
                </a:lnTo>
                <a:lnTo>
                  <a:pt x="3178050" y="669"/>
                </a:lnTo>
                <a:lnTo>
                  <a:pt x="3179549" y="672"/>
                </a:lnTo>
                <a:lnTo>
                  <a:pt x="3181046" y="677"/>
                </a:lnTo>
                <a:lnTo>
                  <a:pt x="3182544" y="680"/>
                </a:lnTo>
                <a:lnTo>
                  <a:pt x="3184042" y="684"/>
                </a:lnTo>
                <a:lnTo>
                  <a:pt x="3185541" y="687"/>
                </a:lnTo>
                <a:lnTo>
                  <a:pt x="3187038" y="688"/>
                </a:lnTo>
                <a:lnTo>
                  <a:pt x="3188536" y="691"/>
                </a:lnTo>
                <a:lnTo>
                  <a:pt x="3190035" y="695"/>
                </a:lnTo>
                <a:lnTo>
                  <a:pt x="3191532" y="697"/>
                </a:lnTo>
                <a:lnTo>
                  <a:pt x="3193030" y="700"/>
                </a:lnTo>
                <a:lnTo>
                  <a:pt x="3194528" y="704"/>
                </a:lnTo>
                <a:lnTo>
                  <a:pt x="3196027" y="707"/>
                </a:lnTo>
                <a:lnTo>
                  <a:pt x="3197524" y="709"/>
                </a:lnTo>
                <a:lnTo>
                  <a:pt x="3199023" y="709"/>
                </a:lnTo>
                <a:lnTo>
                  <a:pt x="3200522" y="709"/>
                </a:lnTo>
                <a:lnTo>
                  <a:pt x="3202020" y="708"/>
                </a:lnTo>
                <a:lnTo>
                  <a:pt x="3203520" y="708"/>
                </a:lnTo>
                <a:lnTo>
                  <a:pt x="3205017" y="707"/>
                </a:lnTo>
                <a:lnTo>
                  <a:pt x="3206516" y="707"/>
                </a:lnTo>
                <a:lnTo>
                  <a:pt x="3208015" y="706"/>
                </a:lnTo>
                <a:lnTo>
                  <a:pt x="3209513" y="705"/>
                </a:lnTo>
                <a:lnTo>
                  <a:pt x="3211011" y="705"/>
                </a:lnTo>
                <a:lnTo>
                  <a:pt x="3212510" y="704"/>
                </a:lnTo>
                <a:lnTo>
                  <a:pt x="3214009" y="703"/>
                </a:lnTo>
                <a:lnTo>
                  <a:pt x="3215508" y="703"/>
                </a:lnTo>
                <a:lnTo>
                  <a:pt x="3217005" y="701"/>
                </a:lnTo>
                <a:lnTo>
                  <a:pt x="3218504" y="700"/>
                </a:lnTo>
                <a:lnTo>
                  <a:pt x="3220003" y="700"/>
                </a:lnTo>
                <a:lnTo>
                  <a:pt x="3221502" y="701"/>
                </a:lnTo>
                <a:lnTo>
                  <a:pt x="3223001" y="700"/>
                </a:lnTo>
                <a:lnTo>
                  <a:pt x="3224500" y="700"/>
                </a:lnTo>
                <a:lnTo>
                  <a:pt x="3225997" y="699"/>
                </a:lnTo>
                <a:lnTo>
                  <a:pt x="3227496" y="699"/>
                </a:lnTo>
                <a:lnTo>
                  <a:pt x="3228995" y="699"/>
                </a:lnTo>
                <a:lnTo>
                  <a:pt x="3230492" y="699"/>
                </a:lnTo>
                <a:lnTo>
                  <a:pt x="3231991" y="698"/>
                </a:lnTo>
                <a:lnTo>
                  <a:pt x="3239484" y="698"/>
                </a:lnTo>
                <a:lnTo>
                  <a:pt x="3240983" y="699"/>
                </a:lnTo>
                <a:lnTo>
                  <a:pt x="3248476" y="699"/>
                </a:lnTo>
                <a:lnTo>
                  <a:pt x="3249975" y="700"/>
                </a:lnTo>
                <a:lnTo>
                  <a:pt x="3251472" y="700"/>
                </a:lnTo>
                <a:lnTo>
                  <a:pt x="3252971" y="700"/>
                </a:lnTo>
                <a:lnTo>
                  <a:pt x="3254470" y="700"/>
                </a:lnTo>
                <a:lnTo>
                  <a:pt x="3255969" y="701"/>
                </a:lnTo>
                <a:lnTo>
                  <a:pt x="3257468" y="701"/>
                </a:lnTo>
                <a:lnTo>
                  <a:pt x="3258965" y="701"/>
                </a:lnTo>
                <a:lnTo>
                  <a:pt x="3260464" y="703"/>
                </a:lnTo>
                <a:lnTo>
                  <a:pt x="3261963" y="703"/>
                </a:lnTo>
                <a:lnTo>
                  <a:pt x="3263462" y="703"/>
                </a:lnTo>
                <a:lnTo>
                  <a:pt x="3264961" y="703"/>
                </a:lnTo>
                <a:lnTo>
                  <a:pt x="3266458" y="704"/>
                </a:lnTo>
                <a:lnTo>
                  <a:pt x="3267957" y="704"/>
                </a:lnTo>
                <a:lnTo>
                  <a:pt x="3269456" y="705"/>
                </a:lnTo>
                <a:lnTo>
                  <a:pt x="3270955" y="705"/>
                </a:lnTo>
                <a:lnTo>
                  <a:pt x="3272452" y="705"/>
                </a:lnTo>
                <a:lnTo>
                  <a:pt x="3273951" y="706"/>
                </a:lnTo>
                <a:lnTo>
                  <a:pt x="3275450" y="706"/>
                </a:lnTo>
                <a:lnTo>
                  <a:pt x="3276949" y="706"/>
                </a:lnTo>
                <a:lnTo>
                  <a:pt x="3278448" y="706"/>
                </a:lnTo>
                <a:lnTo>
                  <a:pt x="3279945" y="707"/>
                </a:lnTo>
                <a:lnTo>
                  <a:pt x="3281444" y="707"/>
                </a:lnTo>
                <a:lnTo>
                  <a:pt x="3282943" y="707"/>
                </a:lnTo>
                <a:lnTo>
                  <a:pt x="3284442" y="708"/>
                </a:lnTo>
                <a:lnTo>
                  <a:pt x="3285941" y="708"/>
                </a:lnTo>
                <a:lnTo>
                  <a:pt x="3287438" y="708"/>
                </a:lnTo>
                <a:lnTo>
                  <a:pt x="3288937" y="708"/>
                </a:lnTo>
                <a:lnTo>
                  <a:pt x="3290436" y="709"/>
                </a:lnTo>
                <a:lnTo>
                  <a:pt x="3291935" y="709"/>
                </a:lnTo>
                <a:lnTo>
                  <a:pt x="3293432" y="709"/>
                </a:lnTo>
                <a:lnTo>
                  <a:pt x="3294931" y="709"/>
                </a:lnTo>
                <a:lnTo>
                  <a:pt x="3296430" y="711"/>
                </a:lnTo>
                <a:lnTo>
                  <a:pt x="3297929" y="713"/>
                </a:lnTo>
                <a:lnTo>
                  <a:pt x="3299428" y="713"/>
                </a:lnTo>
                <a:lnTo>
                  <a:pt x="3300925" y="713"/>
                </a:lnTo>
                <a:lnTo>
                  <a:pt x="3309917" y="713"/>
                </a:lnTo>
                <a:lnTo>
                  <a:pt x="3311416" y="711"/>
                </a:lnTo>
                <a:lnTo>
                  <a:pt x="3320408" y="711"/>
                </a:lnTo>
                <a:lnTo>
                  <a:pt x="3321905" y="710"/>
                </a:lnTo>
                <a:lnTo>
                  <a:pt x="3323404" y="710"/>
                </a:lnTo>
                <a:lnTo>
                  <a:pt x="3324903" y="710"/>
                </a:lnTo>
                <a:lnTo>
                  <a:pt x="3326402" y="709"/>
                </a:lnTo>
                <a:lnTo>
                  <a:pt x="3327900" y="709"/>
                </a:lnTo>
                <a:lnTo>
                  <a:pt x="3329398" y="709"/>
                </a:lnTo>
                <a:lnTo>
                  <a:pt x="3330897" y="708"/>
                </a:lnTo>
                <a:lnTo>
                  <a:pt x="3332396" y="708"/>
                </a:lnTo>
                <a:lnTo>
                  <a:pt x="3333895" y="707"/>
                </a:lnTo>
                <a:lnTo>
                  <a:pt x="3335393" y="707"/>
                </a:lnTo>
                <a:lnTo>
                  <a:pt x="3336891" y="707"/>
                </a:lnTo>
                <a:lnTo>
                  <a:pt x="3338390" y="706"/>
                </a:lnTo>
                <a:lnTo>
                  <a:pt x="3339889" y="706"/>
                </a:lnTo>
                <a:lnTo>
                  <a:pt x="3341387" y="705"/>
                </a:lnTo>
                <a:lnTo>
                  <a:pt x="3342885" y="705"/>
                </a:lnTo>
                <a:lnTo>
                  <a:pt x="3344384" y="704"/>
                </a:lnTo>
                <a:lnTo>
                  <a:pt x="3345883" y="704"/>
                </a:lnTo>
                <a:lnTo>
                  <a:pt x="3347382" y="704"/>
                </a:lnTo>
                <a:lnTo>
                  <a:pt x="3348880" y="703"/>
                </a:lnTo>
                <a:lnTo>
                  <a:pt x="3350378" y="703"/>
                </a:lnTo>
                <a:lnTo>
                  <a:pt x="3351877" y="700"/>
                </a:lnTo>
                <a:lnTo>
                  <a:pt x="3353376" y="697"/>
                </a:lnTo>
                <a:lnTo>
                  <a:pt x="3354875" y="694"/>
                </a:lnTo>
                <a:lnTo>
                  <a:pt x="3356373" y="691"/>
                </a:lnTo>
                <a:lnTo>
                  <a:pt x="3357871" y="691"/>
                </a:lnTo>
                <a:lnTo>
                  <a:pt x="3359370" y="691"/>
                </a:lnTo>
                <a:lnTo>
                  <a:pt x="3360869" y="689"/>
                </a:lnTo>
                <a:lnTo>
                  <a:pt x="3362367" y="687"/>
                </a:lnTo>
                <a:lnTo>
                  <a:pt x="3363865" y="684"/>
                </a:lnTo>
                <a:lnTo>
                  <a:pt x="3365364" y="680"/>
                </a:lnTo>
                <a:lnTo>
                  <a:pt x="3366863" y="678"/>
                </a:lnTo>
                <a:lnTo>
                  <a:pt x="3368362" y="677"/>
                </a:lnTo>
                <a:lnTo>
                  <a:pt x="3369860" y="677"/>
                </a:lnTo>
                <a:lnTo>
                  <a:pt x="3371358" y="677"/>
                </a:lnTo>
                <a:lnTo>
                  <a:pt x="3372857" y="677"/>
                </a:lnTo>
                <a:lnTo>
                  <a:pt x="3374356" y="678"/>
                </a:lnTo>
                <a:lnTo>
                  <a:pt x="3375854" y="678"/>
                </a:lnTo>
                <a:lnTo>
                  <a:pt x="3377353" y="678"/>
                </a:lnTo>
                <a:lnTo>
                  <a:pt x="3378851" y="679"/>
                </a:lnTo>
                <a:lnTo>
                  <a:pt x="3380350" y="679"/>
                </a:lnTo>
                <a:lnTo>
                  <a:pt x="3381849" y="679"/>
                </a:lnTo>
                <a:lnTo>
                  <a:pt x="3383347" y="680"/>
                </a:lnTo>
                <a:lnTo>
                  <a:pt x="3384845" y="680"/>
                </a:lnTo>
                <a:lnTo>
                  <a:pt x="3386344" y="680"/>
                </a:lnTo>
                <a:lnTo>
                  <a:pt x="3387843" y="681"/>
                </a:lnTo>
                <a:lnTo>
                  <a:pt x="3389341" y="681"/>
                </a:lnTo>
                <a:lnTo>
                  <a:pt x="3390840" y="682"/>
                </a:lnTo>
                <a:lnTo>
                  <a:pt x="3392338" y="682"/>
                </a:lnTo>
                <a:lnTo>
                  <a:pt x="3393837" y="684"/>
                </a:lnTo>
                <a:lnTo>
                  <a:pt x="3395336" y="684"/>
                </a:lnTo>
                <a:lnTo>
                  <a:pt x="3396834" y="684"/>
                </a:lnTo>
                <a:lnTo>
                  <a:pt x="3398333" y="684"/>
                </a:lnTo>
                <a:lnTo>
                  <a:pt x="3399831" y="684"/>
                </a:lnTo>
                <a:lnTo>
                  <a:pt x="3401330" y="686"/>
                </a:lnTo>
                <a:lnTo>
                  <a:pt x="3402829" y="686"/>
                </a:lnTo>
                <a:lnTo>
                  <a:pt x="3404327" y="687"/>
                </a:lnTo>
                <a:lnTo>
                  <a:pt x="3405825" y="686"/>
                </a:lnTo>
                <a:lnTo>
                  <a:pt x="3407324" y="687"/>
                </a:lnTo>
                <a:lnTo>
                  <a:pt x="3408823" y="687"/>
                </a:lnTo>
                <a:lnTo>
                  <a:pt x="3410321" y="687"/>
                </a:lnTo>
                <a:lnTo>
                  <a:pt x="3417814" y="687"/>
                </a:lnTo>
                <a:lnTo>
                  <a:pt x="3419313" y="690"/>
                </a:lnTo>
                <a:lnTo>
                  <a:pt x="3420811" y="694"/>
                </a:lnTo>
                <a:lnTo>
                  <a:pt x="3422310" y="697"/>
                </a:lnTo>
                <a:lnTo>
                  <a:pt x="3423808" y="700"/>
                </a:lnTo>
                <a:lnTo>
                  <a:pt x="3425307" y="704"/>
                </a:lnTo>
                <a:lnTo>
                  <a:pt x="3426806" y="707"/>
                </a:lnTo>
                <a:lnTo>
                  <a:pt x="3428304" y="710"/>
                </a:lnTo>
                <a:lnTo>
                  <a:pt x="3429803" y="713"/>
                </a:lnTo>
                <a:lnTo>
                  <a:pt x="3431301" y="716"/>
                </a:lnTo>
                <a:lnTo>
                  <a:pt x="3432800" y="719"/>
                </a:lnTo>
                <a:lnTo>
                  <a:pt x="3434298" y="723"/>
                </a:lnTo>
                <a:lnTo>
                  <a:pt x="3435797" y="726"/>
                </a:lnTo>
                <a:lnTo>
                  <a:pt x="3437296" y="729"/>
                </a:lnTo>
                <a:lnTo>
                  <a:pt x="3438794" y="733"/>
                </a:lnTo>
                <a:lnTo>
                  <a:pt x="3440293" y="736"/>
                </a:lnTo>
                <a:lnTo>
                  <a:pt x="3441791" y="737"/>
                </a:lnTo>
                <a:lnTo>
                  <a:pt x="3443290" y="737"/>
                </a:lnTo>
                <a:lnTo>
                  <a:pt x="3444788" y="737"/>
                </a:lnTo>
                <a:lnTo>
                  <a:pt x="3452281" y="737"/>
                </a:lnTo>
                <a:lnTo>
                  <a:pt x="3453780" y="736"/>
                </a:lnTo>
                <a:lnTo>
                  <a:pt x="3461273" y="736"/>
                </a:lnTo>
                <a:lnTo>
                  <a:pt x="3462771" y="735"/>
                </a:lnTo>
                <a:lnTo>
                  <a:pt x="3470264" y="735"/>
                </a:lnTo>
                <a:lnTo>
                  <a:pt x="3471762" y="734"/>
                </a:lnTo>
                <a:lnTo>
                  <a:pt x="3479255" y="734"/>
                </a:lnTo>
                <a:lnTo>
                  <a:pt x="3480754" y="733"/>
                </a:lnTo>
                <a:lnTo>
                  <a:pt x="3482253" y="733"/>
                </a:lnTo>
                <a:lnTo>
                  <a:pt x="3483751" y="733"/>
                </a:lnTo>
                <a:lnTo>
                  <a:pt x="3485250" y="733"/>
                </a:lnTo>
                <a:lnTo>
                  <a:pt x="3486748" y="733"/>
                </a:lnTo>
                <a:lnTo>
                  <a:pt x="3488247" y="732"/>
                </a:lnTo>
                <a:lnTo>
                  <a:pt x="3498737" y="732"/>
                </a:lnTo>
                <a:lnTo>
                  <a:pt x="3500235" y="730"/>
                </a:lnTo>
                <a:lnTo>
                  <a:pt x="3509227" y="730"/>
                </a:lnTo>
                <a:lnTo>
                  <a:pt x="3510726" y="729"/>
                </a:lnTo>
                <a:lnTo>
                  <a:pt x="3518219" y="729"/>
                </a:lnTo>
                <a:lnTo>
                  <a:pt x="3519717" y="728"/>
                </a:lnTo>
                <a:lnTo>
                  <a:pt x="3527209" y="728"/>
                </a:lnTo>
                <a:lnTo>
                  <a:pt x="3528708" y="727"/>
                </a:lnTo>
                <a:lnTo>
                  <a:pt x="3530207" y="727"/>
                </a:lnTo>
                <a:lnTo>
                  <a:pt x="3531706" y="727"/>
                </a:lnTo>
                <a:lnTo>
                  <a:pt x="3533204" y="727"/>
                </a:lnTo>
                <a:lnTo>
                  <a:pt x="3534702" y="727"/>
                </a:lnTo>
                <a:lnTo>
                  <a:pt x="3536201" y="726"/>
                </a:lnTo>
                <a:lnTo>
                  <a:pt x="3543694" y="726"/>
                </a:lnTo>
                <a:lnTo>
                  <a:pt x="3545193" y="724"/>
                </a:lnTo>
                <a:lnTo>
                  <a:pt x="3546691" y="720"/>
                </a:lnTo>
                <a:lnTo>
                  <a:pt x="3548189" y="717"/>
                </a:lnTo>
                <a:lnTo>
                  <a:pt x="3549688" y="715"/>
                </a:lnTo>
                <a:lnTo>
                  <a:pt x="3551187" y="711"/>
                </a:lnTo>
                <a:lnTo>
                  <a:pt x="3552686" y="708"/>
                </a:lnTo>
                <a:lnTo>
                  <a:pt x="3554183" y="704"/>
                </a:lnTo>
                <a:lnTo>
                  <a:pt x="3555682" y="700"/>
                </a:lnTo>
                <a:lnTo>
                  <a:pt x="3557181" y="697"/>
                </a:lnTo>
                <a:lnTo>
                  <a:pt x="3558680" y="694"/>
                </a:lnTo>
                <a:lnTo>
                  <a:pt x="3560179" y="690"/>
                </a:lnTo>
                <a:lnTo>
                  <a:pt x="3561676" y="687"/>
                </a:lnTo>
                <a:lnTo>
                  <a:pt x="3563175" y="684"/>
                </a:lnTo>
                <a:lnTo>
                  <a:pt x="3564674" y="680"/>
                </a:lnTo>
                <a:lnTo>
                  <a:pt x="3566173" y="677"/>
                </a:lnTo>
                <a:lnTo>
                  <a:pt x="3567671" y="673"/>
                </a:lnTo>
                <a:lnTo>
                  <a:pt x="3569169" y="670"/>
                </a:lnTo>
                <a:lnTo>
                  <a:pt x="3570668" y="666"/>
                </a:lnTo>
                <a:lnTo>
                  <a:pt x="3572167" y="662"/>
                </a:lnTo>
                <a:lnTo>
                  <a:pt x="3573666" y="659"/>
                </a:lnTo>
                <a:lnTo>
                  <a:pt x="3575163" y="658"/>
                </a:lnTo>
                <a:lnTo>
                  <a:pt x="3576662" y="654"/>
                </a:lnTo>
                <a:lnTo>
                  <a:pt x="3578161" y="651"/>
                </a:lnTo>
                <a:lnTo>
                  <a:pt x="3579660" y="648"/>
                </a:lnTo>
                <a:lnTo>
                  <a:pt x="3581159" y="644"/>
                </a:lnTo>
                <a:lnTo>
                  <a:pt x="3582656" y="641"/>
                </a:lnTo>
                <a:lnTo>
                  <a:pt x="3584155" y="638"/>
                </a:lnTo>
                <a:lnTo>
                  <a:pt x="3585654" y="634"/>
                </a:lnTo>
                <a:lnTo>
                  <a:pt x="3587153" y="631"/>
                </a:lnTo>
                <a:lnTo>
                  <a:pt x="3588650" y="629"/>
                </a:lnTo>
                <a:lnTo>
                  <a:pt x="3590149" y="625"/>
                </a:lnTo>
                <a:lnTo>
                  <a:pt x="3591648" y="622"/>
                </a:lnTo>
                <a:lnTo>
                  <a:pt x="3593147" y="619"/>
                </a:lnTo>
                <a:lnTo>
                  <a:pt x="3594646" y="615"/>
                </a:lnTo>
                <a:lnTo>
                  <a:pt x="3596143" y="612"/>
                </a:lnTo>
                <a:lnTo>
                  <a:pt x="3597642" y="610"/>
                </a:lnTo>
                <a:lnTo>
                  <a:pt x="3599141" y="606"/>
                </a:lnTo>
                <a:lnTo>
                  <a:pt x="3600640" y="603"/>
                </a:lnTo>
                <a:lnTo>
                  <a:pt x="3602139" y="601"/>
                </a:lnTo>
                <a:lnTo>
                  <a:pt x="3603636" y="597"/>
                </a:lnTo>
                <a:lnTo>
                  <a:pt x="3605135" y="594"/>
                </a:lnTo>
                <a:lnTo>
                  <a:pt x="3606634" y="591"/>
                </a:lnTo>
                <a:lnTo>
                  <a:pt x="3608133" y="587"/>
                </a:lnTo>
                <a:lnTo>
                  <a:pt x="3609630" y="584"/>
                </a:lnTo>
                <a:lnTo>
                  <a:pt x="3611129" y="582"/>
                </a:lnTo>
                <a:lnTo>
                  <a:pt x="3612628" y="578"/>
                </a:lnTo>
                <a:lnTo>
                  <a:pt x="3614127" y="575"/>
                </a:lnTo>
                <a:lnTo>
                  <a:pt x="3615626" y="573"/>
                </a:lnTo>
                <a:lnTo>
                  <a:pt x="3617123" y="570"/>
                </a:lnTo>
                <a:lnTo>
                  <a:pt x="3618622" y="566"/>
                </a:lnTo>
                <a:lnTo>
                  <a:pt x="3620121" y="563"/>
                </a:lnTo>
                <a:lnTo>
                  <a:pt x="3621620" y="559"/>
                </a:lnTo>
                <a:lnTo>
                  <a:pt x="3623119" y="558"/>
                </a:lnTo>
                <a:lnTo>
                  <a:pt x="3624616" y="558"/>
                </a:lnTo>
                <a:lnTo>
                  <a:pt x="3626115" y="558"/>
                </a:lnTo>
                <a:lnTo>
                  <a:pt x="3633608" y="558"/>
                </a:lnTo>
                <a:lnTo>
                  <a:pt x="3635107" y="559"/>
                </a:lnTo>
                <a:lnTo>
                  <a:pt x="3651591" y="559"/>
                </a:lnTo>
                <a:lnTo>
                  <a:pt x="3653089" y="561"/>
                </a:lnTo>
                <a:lnTo>
                  <a:pt x="3654588" y="561"/>
                </a:lnTo>
                <a:lnTo>
                  <a:pt x="3655587" y="561"/>
                </a:lnTo>
                <a:lnTo>
                  <a:pt x="3655587" y="72650"/>
                </a:lnTo>
                <a:lnTo>
                  <a:pt x="3658084" y="112299"/>
                </a:lnTo>
                <a:lnTo>
                  <a:pt x="3663080" y="184350"/>
                </a:lnTo>
                <a:lnTo>
                  <a:pt x="3668075" y="256265"/>
                </a:lnTo>
                <a:lnTo>
                  <a:pt x="3673070" y="327884"/>
                </a:lnTo>
                <a:lnTo>
                  <a:pt x="3678066" y="399027"/>
                </a:lnTo>
                <a:lnTo>
                  <a:pt x="3683061" y="469503"/>
                </a:lnTo>
                <a:lnTo>
                  <a:pt x="3688056" y="539139"/>
                </a:lnTo>
                <a:lnTo>
                  <a:pt x="3693051" y="607782"/>
                </a:lnTo>
                <a:lnTo>
                  <a:pt x="3698047" y="675291"/>
                </a:lnTo>
                <a:lnTo>
                  <a:pt x="3703042" y="741531"/>
                </a:lnTo>
                <a:lnTo>
                  <a:pt x="3708037" y="806373"/>
                </a:lnTo>
                <a:lnTo>
                  <a:pt x="3713032" y="869686"/>
                </a:lnTo>
                <a:lnTo>
                  <a:pt x="3718028" y="931340"/>
                </a:lnTo>
                <a:lnTo>
                  <a:pt x="3723022" y="991227"/>
                </a:lnTo>
                <a:lnTo>
                  <a:pt x="3728017" y="1049274"/>
                </a:lnTo>
                <a:lnTo>
                  <a:pt x="3733014" y="1105418"/>
                </a:lnTo>
                <a:lnTo>
                  <a:pt x="3738009" y="1159634"/>
                </a:lnTo>
                <a:lnTo>
                  <a:pt x="3743004" y="1211899"/>
                </a:lnTo>
                <a:lnTo>
                  <a:pt x="3747998" y="1262189"/>
                </a:lnTo>
                <a:lnTo>
                  <a:pt x="3752994" y="1310486"/>
                </a:lnTo>
                <a:lnTo>
                  <a:pt x="3757989" y="1356779"/>
                </a:lnTo>
                <a:lnTo>
                  <a:pt x="3762984" y="1401061"/>
                </a:lnTo>
                <a:lnTo>
                  <a:pt x="3767979" y="1443346"/>
                </a:lnTo>
                <a:lnTo>
                  <a:pt x="3772975" y="1483661"/>
                </a:lnTo>
                <a:lnTo>
                  <a:pt x="3777970" y="1522047"/>
                </a:lnTo>
                <a:lnTo>
                  <a:pt x="3785463" y="1576116"/>
                </a:lnTo>
                <a:lnTo>
                  <a:pt x="3792956" y="1626088"/>
                </a:lnTo>
                <a:lnTo>
                  <a:pt x="3800449" y="1672100"/>
                </a:lnTo>
                <a:lnTo>
                  <a:pt x="3807942" y="1714303"/>
                </a:lnTo>
                <a:lnTo>
                  <a:pt x="3815435" y="1752889"/>
                </a:lnTo>
                <a:lnTo>
                  <a:pt x="3825425" y="1799086"/>
                </a:lnTo>
                <a:lnTo>
                  <a:pt x="3835415" y="1839723"/>
                </a:lnTo>
                <a:lnTo>
                  <a:pt x="3847903" y="1883345"/>
                </a:lnTo>
                <a:lnTo>
                  <a:pt x="3860391" y="1919835"/>
                </a:lnTo>
                <a:lnTo>
                  <a:pt x="3875377" y="1955494"/>
                </a:lnTo>
                <a:lnTo>
                  <a:pt x="3895358" y="1991410"/>
                </a:lnTo>
                <a:lnTo>
                  <a:pt x="3920334" y="2021743"/>
                </a:lnTo>
                <a:lnTo>
                  <a:pt x="3952803" y="2044141"/>
                </a:lnTo>
                <a:lnTo>
                  <a:pt x="3990267" y="2055408"/>
                </a:lnTo>
                <a:lnTo>
                  <a:pt x="4030229" y="2058652"/>
                </a:lnTo>
                <a:lnTo>
                  <a:pt x="4040220" y="2058758"/>
                </a:lnTo>
                <a:lnTo>
                  <a:pt x="4042718" y="2058756"/>
                </a:lnTo>
                <a:lnTo>
                  <a:pt x="4075186" y="2058163"/>
                </a:lnTo>
                <a:lnTo>
                  <a:pt x="4077683" y="2058094"/>
                </a:lnTo>
                <a:lnTo>
                  <a:pt x="4080181" y="2058025"/>
                </a:lnTo>
                <a:lnTo>
                  <a:pt x="4082679" y="2057952"/>
                </a:lnTo>
                <a:lnTo>
                  <a:pt x="4085176" y="2057878"/>
                </a:lnTo>
                <a:lnTo>
                  <a:pt x="4087674" y="2057807"/>
                </a:lnTo>
                <a:lnTo>
                  <a:pt x="4090172" y="2057733"/>
                </a:lnTo>
                <a:lnTo>
                  <a:pt x="4092669" y="2057655"/>
                </a:lnTo>
                <a:lnTo>
                  <a:pt x="4095167" y="2057579"/>
                </a:lnTo>
                <a:lnTo>
                  <a:pt x="4097665" y="2057503"/>
                </a:lnTo>
                <a:lnTo>
                  <a:pt x="4100162" y="2057430"/>
                </a:lnTo>
                <a:lnTo>
                  <a:pt x="4102660" y="2057356"/>
                </a:lnTo>
                <a:lnTo>
                  <a:pt x="4105157" y="2057288"/>
                </a:lnTo>
                <a:lnTo>
                  <a:pt x="4107655" y="2057220"/>
                </a:lnTo>
                <a:lnTo>
                  <a:pt x="4110153" y="2057153"/>
                </a:lnTo>
                <a:lnTo>
                  <a:pt x="4112650" y="2057088"/>
                </a:lnTo>
                <a:lnTo>
                  <a:pt x="4115148" y="2057027"/>
                </a:lnTo>
                <a:lnTo>
                  <a:pt x="4117646" y="2056964"/>
                </a:lnTo>
                <a:lnTo>
                  <a:pt x="4120143" y="2056902"/>
                </a:lnTo>
                <a:lnTo>
                  <a:pt x="4122641" y="2056841"/>
                </a:lnTo>
                <a:lnTo>
                  <a:pt x="4125139" y="2056784"/>
                </a:lnTo>
                <a:lnTo>
                  <a:pt x="4127636" y="2056732"/>
                </a:lnTo>
                <a:lnTo>
                  <a:pt x="4130134" y="2056677"/>
                </a:lnTo>
                <a:lnTo>
                  <a:pt x="4150115" y="2056352"/>
                </a:lnTo>
                <a:lnTo>
                  <a:pt x="4152613" y="2056320"/>
                </a:lnTo>
                <a:lnTo>
                  <a:pt x="4155110" y="2056292"/>
                </a:lnTo>
                <a:lnTo>
                  <a:pt x="4157608" y="2056266"/>
                </a:lnTo>
                <a:lnTo>
                  <a:pt x="4160106" y="2056244"/>
                </a:lnTo>
                <a:lnTo>
                  <a:pt x="4162603" y="2056221"/>
                </a:lnTo>
                <a:lnTo>
                  <a:pt x="4180086" y="2056146"/>
                </a:lnTo>
                <a:lnTo>
                  <a:pt x="4182583" y="2056146"/>
                </a:lnTo>
                <a:lnTo>
                  <a:pt x="4185081" y="2056145"/>
                </a:lnTo>
                <a:lnTo>
                  <a:pt x="4200067" y="2056203"/>
                </a:lnTo>
                <a:lnTo>
                  <a:pt x="4202564" y="2056216"/>
                </a:lnTo>
                <a:lnTo>
                  <a:pt x="4222545" y="2056410"/>
                </a:lnTo>
                <a:lnTo>
                  <a:pt x="4225043" y="2056439"/>
                </a:lnTo>
                <a:lnTo>
                  <a:pt x="4227541" y="2056467"/>
                </a:lnTo>
                <a:lnTo>
                  <a:pt x="4230038" y="2056500"/>
                </a:lnTo>
                <a:lnTo>
                  <a:pt x="4232536" y="2056535"/>
                </a:lnTo>
                <a:lnTo>
                  <a:pt x="4235034" y="2056571"/>
                </a:lnTo>
                <a:lnTo>
                  <a:pt x="4237531" y="2056605"/>
                </a:lnTo>
                <a:lnTo>
                  <a:pt x="4240029" y="2056641"/>
                </a:lnTo>
                <a:lnTo>
                  <a:pt x="4242527" y="2056683"/>
                </a:lnTo>
                <a:lnTo>
                  <a:pt x="4245024" y="2056723"/>
                </a:lnTo>
                <a:lnTo>
                  <a:pt x="4247522" y="2056760"/>
                </a:lnTo>
                <a:lnTo>
                  <a:pt x="4250019" y="2056799"/>
                </a:lnTo>
                <a:lnTo>
                  <a:pt x="4252517" y="2056837"/>
                </a:lnTo>
                <a:lnTo>
                  <a:pt x="4255015" y="2056877"/>
                </a:lnTo>
                <a:lnTo>
                  <a:pt x="4257512" y="2056921"/>
                </a:lnTo>
                <a:lnTo>
                  <a:pt x="4260009" y="2056965"/>
                </a:lnTo>
                <a:lnTo>
                  <a:pt x="4262507" y="2057010"/>
                </a:lnTo>
                <a:lnTo>
                  <a:pt x="4265005" y="2057055"/>
                </a:lnTo>
                <a:lnTo>
                  <a:pt x="4267503" y="2057097"/>
                </a:lnTo>
                <a:lnTo>
                  <a:pt x="4270001" y="2057141"/>
                </a:lnTo>
                <a:lnTo>
                  <a:pt x="4272498" y="2057183"/>
                </a:lnTo>
                <a:lnTo>
                  <a:pt x="4274996" y="2057227"/>
                </a:lnTo>
                <a:lnTo>
                  <a:pt x="4277494" y="2057272"/>
                </a:lnTo>
                <a:lnTo>
                  <a:pt x="4279991" y="2057316"/>
                </a:lnTo>
                <a:lnTo>
                  <a:pt x="4282489" y="2057363"/>
                </a:lnTo>
                <a:lnTo>
                  <a:pt x="4284985" y="2057411"/>
                </a:lnTo>
                <a:lnTo>
                  <a:pt x="4287483" y="2057459"/>
                </a:lnTo>
                <a:lnTo>
                  <a:pt x="4289981" y="2057507"/>
                </a:lnTo>
                <a:lnTo>
                  <a:pt x="4292478" y="2057555"/>
                </a:lnTo>
                <a:lnTo>
                  <a:pt x="4294976" y="2057598"/>
                </a:lnTo>
                <a:lnTo>
                  <a:pt x="4297474" y="2057641"/>
                </a:lnTo>
                <a:lnTo>
                  <a:pt x="4299971" y="2057688"/>
                </a:lnTo>
                <a:lnTo>
                  <a:pt x="4302469" y="2057738"/>
                </a:lnTo>
                <a:lnTo>
                  <a:pt x="4304966" y="2057787"/>
                </a:lnTo>
                <a:lnTo>
                  <a:pt x="4317455" y="2058018"/>
                </a:lnTo>
                <a:lnTo>
                  <a:pt x="4319952" y="2058061"/>
                </a:lnTo>
                <a:lnTo>
                  <a:pt x="4322450" y="2058104"/>
                </a:lnTo>
                <a:lnTo>
                  <a:pt x="4324948" y="2058148"/>
                </a:lnTo>
                <a:lnTo>
                  <a:pt x="4327445" y="2058195"/>
                </a:lnTo>
                <a:lnTo>
                  <a:pt x="4329943" y="2058238"/>
                </a:lnTo>
                <a:lnTo>
                  <a:pt x="4332440" y="2058281"/>
                </a:lnTo>
                <a:lnTo>
                  <a:pt x="4334938" y="2058322"/>
                </a:lnTo>
                <a:lnTo>
                  <a:pt x="4337436" y="2058365"/>
                </a:lnTo>
                <a:lnTo>
                  <a:pt x="4339933" y="2058406"/>
                </a:lnTo>
                <a:lnTo>
                  <a:pt x="4342431" y="2058447"/>
                </a:lnTo>
                <a:lnTo>
                  <a:pt x="4344929" y="2058489"/>
                </a:lnTo>
                <a:lnTo>
                  <a:pt x="4347426" y="2058533"/>
                </a:lnTo>
                <a:lnTo>
                  <a:pt x="4349924" y="2058576"/>
                </a:lnTo>
                <a:lnTo>
                  <a:pt x="4352422" y="2058618"/>
                </a:lnTo>
                <a:lnTo>
                  <a:pt x="4354919" y="2058661"/>
                </a:lnTo>
                <a:lnTo>
                  <a:pt x="4357417" y="2058703"/>
                </a:lnTo>
                <a:lnTo>
                  <a:pt x="4359914" y="2058745"/>
                </a:lnTo>
                <a:lnTo>
                  <a:pt x="4362412" y="2058786"/>
                </a:lnTo>
                <a:lnTo>
                  <a:pt x="4364910" y="2058826"/>
                </a:lnTo>
                <a:lnTo>
                  <a:pt x="4367407" y="2058862"/>
                </a:lnTo>
                <a:lnTo>
                  <a:pt x="4369905" y="2058898"/>
                </a:lnTo>
                <a:lnTo>
                  <a:pt x="4372402" y="2058936"/>
                </a:lnTo>
                <a:lnTo>
                  <a:pt x="4374899" y="2058974"/>
                </a:lnTo>
                <a:lnTo>
                  <a:pt x="4377397" y="2059008"/>
                </a:lnTo>
                <a:lnTo>
                  <a:pt x="4379894" y="2059045"/>
                </a:lnTo>
                <a:lnTo>
                  <a:pt x="4382392" y="2059081"/>
                </a:lnTo>
                <a:lnTo>
                  <a:pt x="4384890" y="2059117"/>
                </a:lnTo>
                <a:lnTo>
                  <a:pt x="4387387" y="2059155"/>
                </a:lnTo>
                <a:lnTo>
                  <a:pt x="4389885" y="2059189"/>
                </a:lnTo>
                <a:lnTo>
                  <a:pt x="4392383" y="2059220"/>
                </a:lnTo>
                <a:lnTo>
                  <a:pt x="4394880" y="2059251"/>
                </a:lnTo>
                <a:lnTo>
                  <a:pt x="4397379" y="2059281"/>
                </a:lnTo>
                <a:lnTo>
                  <a:pt x="4399876" y="2059311"/>
                </a:lnTo>
                <a:lnTo>
                  <a:pt x="4402373" y="2059341"/>
                </a:lnTo>
                <a:lnTo>
                  <a:pt x="4404871" y="2059372"/>
                </a:lnTo>
                <a:lnTo>
                  <a:pt x="4407369" y="2059400"/>
                </a:lnTo>
                <a:lnTo>
                  <a:pt x="4409866" y="2059425"/>
                </a:lnTo>
                <a:lnTo>
                  <a:pt x="4412364" y="2059455"/>
                </a:lnTo>
                <a:lnTo>
                  <a:pt x="4414861" y="2059481"/>
                </a:lnTo>
                <a:lnTo>
                  <a:pt x="4417359" y="2059507"/>
                </a:lnTo>
                <a:lnTo>
                  <a:pt x="4419857" y="2059533"/>
                </a:lnTo>
                <a:lnTo>
                  <a:pt x="4422354" y="2059559"/>
                </a:lnTo>
                <a:lnTo>
                  <a:pt x="4424852" y="2059584"/>
                </a:lnTo>
                <a:lnTo>
                  <a:pt x="4427350" y="2059610"/>
                </a:lnTo>
                <a:lnTo>
                  <a:pt x="4429847" y="2059637"/>
                </a:lnTo>
                <a:lnTo>
                  <a:pt x="4432345" y="2059662"/>
                </a:lnTo>
                <a:lnTo>
                  <a:pt x="4434843" y="2059689"/>
                </a:lnTo>
                <a:lnTo>
                  <a:pt x="4437340" y="2059716"/>
                </a:lnTo>
                <a:lnTo>
                  <a:pt x="4439838" y="2059740"/>
                </a:lnTo>
                <a:lnTo>
                  <a:pt x="4442335" y="2059766"/>
                </a:lnTo>
                <a:lnTo>
                  <a:pt x="4444833" y="2059786"/>
                </a:lnTo>
                <a:lnTo>
                  <a:pt x="4447331" y="2059806"/>
                </a:lnTo>
                <a:lnTo>
                  <a:pt x="4449828" y="2059827"/>
                </a:lnTo>
                <a:lnTo>
                  <a:pt x="4452326" y="2059847"/>
                </a:lnTo>
                <a:lnTo>
                  <a:pt x="4454824" y="2059866"/>
                </a:lnTo>
                <a:lnTo>
                  <a:pt x="4457321" y="2059885"/>
                </a:lnTo>
                <a:lnTo>
                  <a:pt x="4459819" y="2059909"/>
                </a:lnTo>
                <a:lnTo>
                  <a:pt x="4462317" y="2059929"/>
                </a:lnTo>
                <a:lnTo>
                  <a:pt x="4464814" y="2059949"/>
                </a:lnTo>
                <a:lnTo>
                  <a:pt x="4467312" y="2059971"/>
                </a:lnTo>
                <a:lnTo>
                  <a:pt x="4469810" y="2059986"/>
                </a:lnTo>
                <a:lnTo>
                  <a:pt x="4472307" y="2060001"/>
                </a:lnTo>
                <a:lnTo>
                  <a:pt x="4474805" y="2060015"/>
                </a:lnTo>
                <a:lnTo>
                  <a:pt x="4477302" y="2060032"/>
                </a:lnTo>
                <a:lnTo>
                  <a:pt x="4479800" y="2060048"/>
                </a:lnTo>
                <a:lnTo>
                  <a:pt x="4482298" y="2060063"/>
                </a:lnTo>
                <a:lnTo>
                  <a:pt x="4484794" y="2060079"/>
                </a:lnTo>
                <a:lnTo>
                  <a:pt x="4487292" y="2060094"/>
                </a:lnTo>
                <a:lnTo>
                  <a:pt x="4489790" y="2060108"/>
                </a:lnTo>
                <a:lnTo>
                  <a:pt x="4492287" y="2060124"/>
                </a:lnTo>
                <a:lnTo>
                  <a:pt x="4504775" y="2060191"/>
                </a:lnTo>
                <a:lnTo>
                  <a:pt x="4507273" y="2060200"/>
                </a:lnTo>
                <a:lnTo>
                  <a:pt x="4509771" y="2060209"/>
                </a:lnTo>
                <a:lnTo>
                  <a:pt x="4512268" y="2060221"/>
                </a:lnTo>
                <a:lnTo>
                  <a:pt x="4514766" y="2060231"/>
                </a:lnTo>
                <a:lnTo>
                  <a:pt x="4517264" y="2060241"/>
                </a:lnTo>
                <a:lnTo>
                  <a:pt x="4519761" y="2060250"/>
                </a:lnTo>
                <a:lnTo>
                  <a:pt x="4522259" y="2060261"/>
                </a:lnTo>
                <a:lnTo>
                  <a:pt x="4524756" y="2060271"/>
                </a:lnTo>
                <a:lnTo>
                  <a:pt x="4527254" y="2060281"/>
                </a:lnTo>
                <a:lnTo>
                  <a:pt x="4529752" y="2060291"/>
                </a:lnTo>
                <a:lnTo>
                  <a:pt x="4532249" y="2060302"/>
                </a:lnTo>
                <a:lnTo>
                  <a:pt x="4534747" y="2060313"/>
                </a:lnTo>
                <a:lnTo>
                  <a:pt x="4537245" y="2060324"/>
                </a:lnTo>
                <a:lnTo>
                  <a:pt x="4539742" y="2060333"/>
                </a:lnTo>
                <a:lnTo>
                  <a:pt x="4542240" y="2060344"/>
                </a:lnTo>
                <a:lnTo>
                  <a:pt x="4544738" y="2060354"/>
                </a:lnTo>
                <a:lnTo>
                  <a:pt x="4547235" y="2060364"/>
                </a:lnTo>
                <a:lnTo>
                  <a:pt x="4549733" y="2060375"/>
                </a:lnTo>
                <a:lnTo>
                  <a:pt x="4552231" y="2060380"/>
                </a:lnTo>
                <a:lnTo>
                  <a:pt x="4554728" y="2060385"/>
                </a:lnTo>
                <a:lnTo>
                  <a:pt x="4557226" y="2060390"/>
                </a:lnTo>
                <a:lnTo>
                  <a:pt x="4559723" y="2060394"/>
                </a:lnTo>
                <a:lnTo>
                  <a:pt x="4562221" y="2060399"/>
                </a:lnTo>
                <a:lnTo>
                  <a:pt x="4564719" y="2060403"/>
                </a:lnTo>
                <a:lnTo>
                  <a:pt x="4567216" y="2060407"/>
                </a:lnTo>
                <a:lnTo>
                  <a:pt x="4569714" y="2060413"/>
                </a:lnTo>
                <a:lnTo>
                  <a:pt x="4572212" y="2060417"/>
                </a:lnTo>
                <a:lnTo>
                  <a:pt x="4574709" y="2060422"/>
                </a:lnTo>
                <a:lnTo>
                  <a:pt x="4577207" y="2060427"/>
                </a:lnTo>
                <a:lnTo>
                  <a:pt x="4579705" y="2060432"/>
                </a:lnTo>
                <a:lnTo>
                  <a:pt x="4582202" y="2060436"/>
                </a:lnTo>
                <a:lnTo>
                  <a:pt x="4584700" y="2060441"/>
                </a:lnTo>
                <a:lnTo>
                  <a:pt x="4587197" y="2060447"/>
                </a:lnTo>
                <a:lnTo>
                  <a:pt x="4589695" y="2060452"/>
                </a:lnTo>
                <a:lnTo>
                  <a:pt x="4592193" y="2060458"/>
                </a:lnTo>
                <a:lnTo>
                  <a:pt x="4594690" y="2060464"/>
                </a:lnTo>
                <a:lnTo>
                  <a:pt x="4597188" y="2060468"/>
                </a:lnTo>
                <a:lnTo>
                  <a:pt x="4599685" y="2060473"/>
                </a:lnTo>
                <a:lnTo>
                  <a:pt x="4602182" y="2060478"/>
                </a:lnTo>
                <a:lnTo>
                  <a:pt x="4604680" y="2060484"/>
                </a:lnTo>
                <a:lnTo>
                  <a:pt x="4607177" y="2060488"/>
                </a:lnTo>
                <a:lnTo>
                  <a:pt x="4609675" y="2060492"/>
                </a:lnTo>
                <a:lnTo>
                  <a:pt x="4612173" y="2060492"/>
                </a:lnTo>
                <a:lnTo>
                  <a:pt x="4614670" y="2060492"/>
                </a:lnTo>
                <a:lnTo>
                  <a:pt x="4617168" y="2060490"/>
                </a:lnTo>
                <a:lnTo>
                  <a:pt x="4619666" y="2060490"/>
                </a:lnTo>
                <a:lnTo>
                  <a:pt x="4622163" y="2060490"/>
                </a:lnTo>
                <a:lnTo>
                  <a:pt x="4624661" y="2060490"/>
                </a:lnTo>
                <a:lnTo>
                  <a:pt x="4627159" y="2060490"/>
                </a:lnTo>
                <a:lnTo>
                  <a:pt x="4629656" y="2060490"/>
                </a:lnTo>
                <a:lnTo>
                  <a:pt x="4632154" y="2060488"/>
                </a:lnTo>
                <a:lnTo>
                  <a:pt x="4634652" y="2060488"/>
                </a:lnTo>
                <a:lnTo>
                  <a:pt x="4637149" y="2060488"/>
                </a:lnTo>
                <a:lnTo>
                  <a:pt x="4639647" y="2060488"/>
                </a:lnTo>
                <a:lnTo>
                  <a:pt x="4642144" y="2060487"/>
                </a:lnTo>
                <a:lnTo>
                  <a:pt x="4644642" y="2060488"/>
                </a:lnTo>
                <a:lnTo>
                  <a:pt x="4647140" y="2060488"/>
                </a:lnTo>
                <a:lnTo>
                  <a:pt x="4649637" y="2060487"/>
                </a:lnTo>
                <a:lnTo>
                  <a:pt x="4652135" y="2060487"/>
                </a:lnTo>
                <a:lnTo>
                  <a:pt x="4664623" y="2060487"/>
                </a:lnTo>
                <a:lnTo>
                  <a:pt x="4667121" y="2060488"/>
                </a:lnTo>
                <a:lnTo>
                  <a:pt x="4689600" y="2060488"/>
                </a:lnTo>
                <a:lnTo>
                  <a:pt x="4692097" y="2060490"/>
                </a:lnTo>
                <a:lnTo>
                  <a:pt x="4724565" y="2060490"/>
                </a:lnTo>
                <a:lnTo>
                  <a:pt x="4727063" y="2060492"/>
                </a:lnTo>
                <a:lnTo>
                  <a:pt x="4729561" y="2060492"/>
                </a:lnTo>
                <a:lnTo>
                  <a:pt x="4732058" y="2060492"/>
                </a:lnTo>
                <a:lnTo>
                  <a:pt x="4734556" y="2060492"/>
                </a:lnTo>
                <a:lnTo>
                  <a:pt x="4737054" y="2060492"/>
                </a:lnTo>
                <a:lnTo>
                  <a:pt x="4739551" y="2060497"/>
                </a:lnTo>
                <a:lnTo>
                  <a:pt x="4742049" y="2060503"/>
                </a:lnTo>
                <a:lnTo>
                  <a:pt x="4744547" y="2060508"/>
                </a:lnTo>
                <a:lnTo>
                  <a:pt x="4747044" y="2060514"/>
                </a:lnTo>
                <a:lnTo>
                  <a:pt x="4749542" y="2060521"/>
                </a:lnTo>
                <a:lnTo>
                  <a:pt x="4752039" y="2060525"/>
                </a:lnTo>
                <a:lnTo>
                  <a:pt x="4754537" y="2060531"/>
                </a:lnTo>
                <a:lnTo>
                  <a:pt x="4757035" y="2060537"/>
                </a:lnTo>
                <a:lnTo>
                  <a:pt x="4759532" y="2060543"/>
                </a:lnTo>
                <a:lnTo>
                  <a:pt x="4762030" y="2060549"/>
                </a:lnTo>
                <a:lnTo>
                  <a:pt x="4764528" y="2060554"/>
                </a:lnTo>
                <a:lnTo>
                  <a:pt x="4767025" y="2060560"/>
                </a:lnTo>
                <a:lnTo>
                  <a:pt x="4769523" y="2060565"/>
                </a:lnTo>
                <a:lnTo>
                  <a:pt x="4772021" y="2060573"/>
                </a:lnTo>
                <a:lnTo>
                  <a:pt x="4774518" y="2060576"/>
                </a:lnTo>
                <a:lnTo>
                  <a:pt x="4777016" y="2060584"/>
                </a:lnTo>
                <a:lnTo>
                  <a:pt x="4779514" y="2060590"/>
                </a:lnTo>
                <a:lnTo>
                  <a:pt x="4782011" y="2060595"/>
                </a:lnTo>
                <a:lnTo>
                  <a:pt x="4784509" y="2060602"/>
                </a:lnTo>
                <a:lnTo>
                  <a:pt x="4787006" y="2060608"/>
                </a:lnTo>
                <a:lnTo>
                  <a:pt x="4789504" y="2060613"/>
                </a:lnTo>
                <a:lnTo>
                  <a:pt x="4792002" y="2060619"/>
                </a:lnTo>
                <a:lnTo>
                  <a:pt x="4794499" y="2060626"/>
                </a:lnTo>
                <a:lnTo>
                  <a:pt x="4796997" y="2060630"/>
                </a:lnTo>
                <a:lnTo>
                  <a:pt x="4799495" y="2060639"/>
                </a:lnTo>
                <a:lnTo>
                  <a:pt x="4801992" y="2060650"/>
                </a:lnTo>
                <a:lnTo>
                  <a:pt x="4804490" y="2060661"/>
                </a:lnTo>
                <a:lnTo>
                  <a:pt x="4806988" y="2060674"/>
                </a:lnTo>
                <a:lnTo>
                  <a:pt x="4809485" y="2060685"/>
                </a:lnTo>
                <a:lnTo>
                  <a:pt x="4811983" y="2060696"/>
                </a:lnTo>
                <a:lnTo>
                  <a:pt x="4814480" y="2060707"/>
                </a:lnTo>
                <a:lnTo>
                  <a:pt x="4816978" y="2060718"/>
                </a:lnTo>
                <a:lnTo>
                  <a:pt x="4819476" y="2060731"/>
                </a:lnTo>
                <a:lnTo>
                  <a:pt x="4821973" y="2060742"/>
                </a:lnTo>
                <a:lnTo>
                  <a:pt x="4824470" y="2060753"/>
                </a:lnTo>
                <a:lnTo>
                  <a:pt x="4826968" y="2060765"/>
                </a:lnTo>
                <a:lnTo>
                  <a:pt x="4829465" y="2060777"/>
                </a:lnTo>
                <a:lnTo>
                  <a:pt x="4831963" y="2060788"/>
                </a:lnTo>
                <a:lnTo>
                  <a:pt x="4834460" y="2060799"/>
                </a:lnTo>
                <a:lnTo>
                  <a:pt x="4836958" y="2060808"/>
                </a:lnTo>
                <a:lnTo>
                  <a:pt x="4839456" y="2060819"/>
                </a:lnTo>
                <a:lnTo>
                  <a:pt x="4841953" y="2060829"/>
                </a:lnTo>
                <a:lnTo>
                  <a:pt x="4844451" y="2060840"/>
                </a:lnTo>
                <a:lnTo>
                  <a:pt x="4846949" y="2060849"/>
                </a:lnTo>
                <a:lnTo>
                  <a:pt x="4849446" y="2060860"/>
                </a:lnTo>
                <a:lnTo>
                  <a:pt x="4851944" y="2060870"/>
                </a:lnTo>
                <a:lnTo>
                  <a:pt x="4854442" y="2060879"/>
                </a:lnTo>
                <a:lnTo>
                  <a:pt x="4856939" y="2060889"/>
                </a:lnTo>
                <a:lnTo>
                  <a:pt x="4859437" y="2060899"/>
                </a:lnTo>
                <a:lnTo>
                  <a:pt x="4861935" y="2060908"/>
                </a:lnTo>
                <a:lnTo>
                  <a:pt x="4864432" y="2060917"/>
                </a:lnTo>
                <a:lnTo>
                  <a:pt x="4866930" y="2060922"/>
                </a:lnTo>
                <a:lnTo>
                  <a:pt x="4869427" y="2060926"/>
                </a:lnTo>
                <a:lnTo>
                  <a:pt x="4871925" y="2060931"/>
                </a:lnTo>
                <a:lnTo>
                  <a:pt x="4874423" y="2060933"/>
                </a:lnTo>
                <a:lnTo>
                  <a:pt x="4876920" y="2060939"/>
                </a:lnTo>
                <a:lnTo>
                  <a:pt x="4879418" y="2060942"/>
                </a:lnTo>
                <a:lnTo>
                  <a:pt x="4881916" y="2060946"/>
                </a:lnTo>
                <a:lnTo>
                  <a:pt x="4884413" y="2060951"/>
                </a:lnTo>
                <a:lnTo>
                  <a:pt x="4886911" y="2060954"/>
                </a:lnTo>
                <a:lnTo>
                  <a:pt x="4889409" y="2060953"/>
                </a:lnTo>
                <a:lnTo>
                  <a:pt x="4891906" y="2060953"/>
                </a:lnTo>
                <a:lnTo>
                  <a:pt x="4894404" y="2060952"/>
                </a:lnTo>
                <a:lnTo>
                  <a:pt x="4896901" y="2060951"/>
                </a:lnTo>
                <a:lnTo>
                  <a:pt x="4899399" y="2060951"/>
                </a:lnTo>
                <a:lnTo>
                  <a:pt x="4901897" y="2060950"/>
                </a:lnTo>
                <a:lnTo>
                  <a:pt x="4904394" y="2060950"/>
                </a:lnTo>
                <a:lnTo>
                  <a:pt x="4906892" y="2060949"/>
                </a:lnTo>
                <a:lnTo>
                  <a:pt x="4909390" y="2060949"/>
                </a:lnTo>
                <a:lnTo>
                  <a:pt x="4911886" y="2060948"/>
                </a:lnTo>
                <a:lnTo>
                  <a:pt x="4914385" y="2060948"/>
                </a:lnTo>
                <a:lnTo>
                  <a:pt x="4916881" y="2060948"/>
                </a:lnTo>
                <a:lnTo>
                  <a:pt x="4919380" y="2060948"/>
                </a:lnTo>
                <a:lnTo>
                  <a:pt x="4921877" y="2060948"/>
                </a:lnTo>
                <a:lnTo>
                  <a:pt x="4924376" y="2060946"/>
                </a:lnTo>
                <a:lnTo>
                  <a:pt x="4926872" y="2060946"/>
                </a:lnTo>
                <a:lnTo>
                  <a:pt x="4929371" y="2060946"/>
                </a:lnTo>
                <a:lnTo>
                  <a:pt x="4931867" y="2060946"/>
                </a:lnTo>
                <a:lnTo>
                  <a:pt x="4934366" y="2060946"/>
                </a:lnTo>
                <a:lnTo>
                  <a:pt x="4936863" y="2060948"/>
                </a:lnTo>
                <a:lnTo>
                  <a:pt x="4939360" y="2060948"/>
                </a:lnTo>
                <a:lnTo>
                  <a:pt x="4941858" y="2060948"/>
                </a:lnTo>
                <a:lnTo>
                  <a:pt x="4944356" y="2060948"/>
                </a:lnTo>
                <a:lnTo>
                  <a:pt x="4946853" y="2060948"/>
                </a:lnTo>
                <a:lnTo>
                  <a:pt x="4949351" y="2060949"/>
                </a:lnTo>
                <a:lnTo>
                  <a:pt x="4951848" y="2060949"/>
                </a:lnTo>
                <a:lnTo>
                  <a:pt x="4954346" y="2060949"/>
                </a:lnTo>
                <a:lnTo>
                  <a:pt x="4956844" y="2060949"/>
                </a:lnTo>
                <a:lnTo>
                  <a:pt x="4959341" y="2060950"/>
                </a:lnTo>
                <a:lnTo>
                  <a:pt x="4961839" y="2060950"/>
                </a:lnTo>
                <a:lnTo>
                  <a:pt x="4964337" y="2060951"/>
                </a:lnTo>
                <a:lnTo>
                  <a:pt x="4966834" y="2060951"/>
                </a:lnTo>
                <a:lnTo>
                  <a:pt x="4969332" y="2060951"/>
                </a:lnTo>
                <a:lnTo>
                  <a:pt x="4971830" y="2060952"/>
                </a:lnTo>
                <a:lnTo>
                  <a:pt x="4974327" y="2060952"/>
                </a:lnTo>
                <a:lnTo>
                  <a:pt x="4976825" y="2060953"/>
                </a:lnTo>
                <a:lnTo>
                  <a:pt x="4979322" y="2060954"/>
                </a:lnTo>
                <a:lnTo>
                  <a:pt x="4981820" y="2060954"/>
                </a:lnTo>
                <a:lnTo>
                  <a:pt x="4984318" y="2060956"/>
                </a:lnTo>
                <a:lnTo>
                  <a:pt x="4986815" y="2060961"/>
                </a:lnTo>
                <a:lnTo>
                  <a:pt x="4989313" y="2060969"/>
                </a:lnTo>
                <a:lnTo>
                  <a:pt x="4991811" y="2060973"/>
                </a:lnTo>
                <a:lnTo>
                  <a:pt x="4994308" y="2060980"/>
                </a:lnTo>
                <a:lnTo>
                  <a:pt x="4994756" y="2060980"/>
                </a:lnTo>
              </a:path>
            </a:pathLst>
          </a:custGeom>
          <a:ln w="5588">
            <a:solidFill>
              <a:srgbClr val="FF0000"/>
            </a:solidFill>
          </a:ln>
        </p:spPr>
        <p:txBody>
          <a:bodyPr wrap="square" lIns="0" tIns="0" rIns="0" bIns="0" rtlCol="0"/>
          <a:lstStyle/>
          <a:p>
            <a:endParaRPr smtClean="0">
              <a:solidFill>
                <a:prstClr val="black"/>
              </a:solidFill>
            </a:endParaRPr>
          </a:p>
        </p:txBody>
      </p:sp>
      <p:grpSp>
        <p:nvGrpSpPr>
          <p:cNvPr id="89" name="Group 88"/>
          <p:cNvGrpSpPr/>
          <p:nvPr/>
        </p:nvGrpSpPr>
        <p:grpSpPr>
          <a:xfrm>
            <a:off x="1809896" y="2729312"/>
            <a:ext cx="8672049" cy="3138088"/>
            <a:chOff x="1809896" y="2131916"/>
            <a:chExt cx="8672049" cy="3138088"/>
          </a:xfrm>
        </p:grpSpPr>
        <p:sp>
          <p:nvSpPr>
            <p:cNvPr id="2" name="object 2"/>
            <p:cNvSpPr/>
            <p:nvPr/>
          </p:nvSpPr>
          <p:spPr>
            <a:xfrm>
              <a:off x="2157816" y="2191559"/>
              <a:ext cx="0" cy="2884170"/>
            </a:xfrm>
            <a:custGeom>
              <a:avLst/>
              <a:gdLst/>
              <a:ahLst/>
              <a:cxnLst/>
              <a:rect l="l" t="t" r="r" b="b"/>
              <a:pathLst>
                <a:path h="2884170">
                  <a:moveTo>
                    <a:pt x="0" y="2883573"/>
                  </a:moveTo>
                  <a:lnTo>
                    <a:pt x="0" y="0"/>
                  </a:lnTo>
                </a:path>
              </a:pathLst>
            </a:custGeom>
            <a:ln w="5592">
              <a:solidFill>
                <a:srgbClr val="252525"/>
              </a:solidFill>
            </a:ln>
          </p:spPr>
          <p:txBody>
            <a:bodyPr wrap="square" lIns="0" tIns="0" rIns="0" bIns="0" rtlCol="0"/>
            <a:lstStyle/>
            <a:p>
              <a:endParaRPr smtClean="0">
                <a:solidFill>
                  <a:prstClr val="black"/>
                </a:solidFill>
              </a:endParaRPr>
            </a:p>
          </p:txBody>
        </p:sp>
        <p:sp>
          <p:nvSpPr>
            <p:cNvPr id="3" name="object 3"/>
            <p:cNvSpPr/>
            <p:nvPr/>
          </p:nvSpPr>
          <p:spPr>
            <a:xfrm>
              <a:off x="2657232" y="2191559"/>
              <a:ext cx="0" cy="2884170"/>
            </a:xfrm>
            <a:custGeom>
              <a:avLst/>
              <a:gdLst/>
              <a:ahLst/>
              <a:cxnLst/>
              <a:rect l="l" t="t" r="r" b="b"/>
              <a:pathLst>
                <a:path h="2884170">
                  <a:moveTo>
                    <a:pt x="0" y="2883573"/>
                  </a:moveTo>
                  <a:lnTo>
                    <a:pt x="0" y="0"/>
                  </a:lnTo>
                </a:path>
              </a:pathLst>
            </a:custGeom>
            <a:ln w="5592">
              <a:solidFill>
                <a:srgbClr val="252525"/>
              </a:solidFill>
            </a:ln>
          </p:spPr>
          <p:txBody>
            <a:bodyPr wrap="square" lIns="0" tIns="0" rIns="0" bIns="0" rtlCol="0"/>
            <a:lstStyle/>
            <a:p>
              <a:endParaRPr smtClean="0">
                <a:solidFill>
                  <a:prstClr val="black"/>
                </a:solidFill>
              </a:endParaRPr>
            </a:p>
          </p:txBody>
        </p:sp>
        <p:sp>
          <p:nvSpPr>
            <p:cNvPr id="4" name="object 4"/>
            <p:cNvSpPr/>
            <p:nvPr/>
          </p:nvSpPr>
          <p:spPr>
            <a:xfrm>
              <a:off x="3156648" y="2191559"/>
              <a:ext cx="0" cy="2884170"/>
            </a:xfrm>
            <a:custGeom>
              <a:avLst/>
              <a:gdLst/>
              <a:ahLst/>
              <a:cxnLst/>
              <a:rect l="l" t="t" r="r" b="b"/>
              <a:pathLst>
                <a:path h="2884170">
                  <a:moveTo>
                    <a:pt x="0" y="2883573"/>
                  </a:moveTo>
                  <a:lnTo>
                    <a:pt x="0" y="0"/>
                  </a:lnTo>
                </a:path>
              </a:pathLst>
            </a:custGeom>
            <a:ln w="5592">
              <a:solidFill>
                <a:srgbClr val="252525"/>
              </a:solidFill>
            </a:ln>
          </p:spPr>
          <p:txBody>
            <a:bodyPr wrap="square" lIns="0" tIns="0" rIns="0" bIns="0" rtlCol="0"/>
            <a:lstStyle/>
            <a:p>
              <a:endParaRPr smtClean="0">
                <a:solidFill>
                  <a:prstClr val="black"/>
                </a:solidFill>
              </a:endParaRPr>
            </a:p>
          </p:txBody>
        </p:sp>
        <p:sp>
          <p:nvSpPr>
            <p:cNvPr id="5" name="object 5"/>
            <p:cNvSpPr/>
            <p:nvPr/>
          </p:nvSpPr>
          <p:spPr>
            <a:xfrm>
              <a:off x="3656065" y="2191559"/>
              <a:ext cx="0" cy="2884170"/>
            </a:xfrm>
            <a:custGeom>
              <a:avLst/>
              <a:gdLst/>
              <a:ahLst/>
              <a:cxnLst/>
              <a:rect l="l" t="t" r="r" b="b"/>
              <a:pathLst>
                <a:path h="2884170">
                  <a:moveTo>
                    <a:pt x="0" y="2883573"/>
                  </a:moveTo>
                  <a:lnTo>
                    <a:pt x="0" y="0"/>
                  </a:lnTo>
                </a:path>
              </a:pathLst>
            </a:custGeom>
            <a:ln w="5592">
              <a:solidFill>
                <a:srgbClr val="252525"/>
              </a:solidFill>
            </a:ln>
          </p:spPr>
          <p:txBody>
            <a:bodyPr wrap="square" lIns="0" tIns="0" rIns="0" bIns="0" rtlCol="0"/>
            <a:lstStyle/>
            <a:p>
              <a:endParaRPr smtClean="0">
                <a:solidFill>
                  <a:prstClr val="black"/>
                </a:solidFill>
              </a:endParaRPr>
            </a:p>
          </p:txBody>
        </p:sp>
        <p:sp>
          <p:nvSpPr>
            <p:cNvPr id="6" name="object 6"/>
            <p:cNvSpPr/>
            <p:nvPr/>
          </p:nvSpPr>
          <p:spPr>
            <a:xfrm>
              <a:off x="4155481" y="2191559"/>
              <a:ext cx="0" cy="2884170"/>
            </a:xfrm>
            <a:custGeom>
              <a:avLst/>
              <a:gdLst/>
              <a:ahLst/>
              <a:cxnLst/>
              <a:rect l="l" t="t" r="r" b="b"/>
              <a:pathLst>
                <a:path h="2884170">
                  <a:moveTo>
                    <a:pt x="0" y="2883573"/>
                  </a:moveTo>
                  <a:lnTo>
                    <a:pt x="0" y="0"/>
                  </a:lnTo>
                </a:path>
              </a:pathLst>
            </a:custGeom>
            <a:ln w="5592">
              <a:solidFill>
                <a:srgbClr val="252525"/>
              </a:solidFill>
            </a:ln>
          </p:spPr>
          <p:txBody>
            <a:bodyPr wrap="square" lIns="0" tIns="0" rIns="0" bIns="0" rtlCol="0"/>
            <a:lstStyle/>
            <a:p>
              <a:endParaRPr smtClean="0">
                <a:solidFill>
                  <a:prstClr val="black"/>
                </a:solidFill>
              </a:endParaRPr>
            </a:p>
          </p:txBody>
        </p:sp>
        <p:sp>
          <p:nvSpPr>
            <p:cNvPr id="7" name="object 7"/>
            <p:cNvSpPr/>
            <p:nvPr/>
          </p:nvSpPr>
          <p:spPr>
            <a:xfrm>
              <a:off x="4654897" y="2191559"/>
              <a:ext cx="0" cy="2884170"/>
            </a:xfrm>
            <a:custGeom>
              <a:avLst/>
              <a:gdLst/>
              <a:ahLst/>
              <a:cxnLst/>
              <a:rect l="l" t="t" r="r" b="b"/>
              <a:pathLst>
                <a:path h="2884170">
                  <a:moveTo>
                    <a:pt x="0" y="2883573"/>
                  </a:moveTo>
                  <a:lnTo>
                    <a:pt x="0" y="0"/>
                  </a:lnTo>
                </a:path>
              </a:pathLst>
            </a:custGeom>
            <a:ln w="5592">
              <a:solidFill>
                <a:srgbClr val="252525"/>
              </a:solidFill>
            </a:ln>
          </p:spPr>
          <p:txBody>
            <a:bodyPr wrap="square" lIns="0" tIns="0" rIns="0" bIns="0" rtlCol="0"/>
            <a:lstStyle/>
            <a:p>
              <a:endParaRPr smtClean="0">
                <a:solidFill>
                  <a:prstClr val="black"/>
                </a:solidFill>
              </a:endParaRPr>
            </a:p>
          </p:txBody>
        </p:sp>
        <p:sp>
          <p:nvSpPr>
            <p:cNvPr id="8" name="object 8"/>
            <p:cNvSpPr/>
            <p:nvPr/>
          </p:nvSpPr>
          <p:spPr>
            <a:xfrm>
              <a:off x="5154313" y="2191559"/>
              <a:ext cx="0" cy="2884170"/>
            </a:xfrm>
            <a:custGeom>
              <a:avLst/>
              <a:gdLst/>
              <a:ahLst/>
              <a:cxnLst/>
              <a:rect l="l" t="t" r="r" b="b"/>
              <a:pathLst>
                <a:path h="2884170">
                  <a:moveTo>
                    <a:pt x="0" y="2883573"/>
                  </a:moveTo>
                  <a:lnTo>
                    <a:pt x="0" y="0"/>
                  </a:lnTo>
                </a:path>
              </a:pathLst>
            </a:custGeom>
            <a:ln w="5592">
              <a:solidFill>
                <a:srgbClr val="252525"/>
              </a:solidFill>
            </a:ln>
          </p:spPr>
          <p:txBody>
            <a:bodyPr wrap="square" lIns="0" tIns="0" rIns="0" bIns="0" rtlCol="0"/>
            <a:lstStyle/>
            <a:p>
              <a:endParaRPr smtClean="0">
                <a:solidFill>
                  <a:prstClr val="black"/>
                </a:solidFill>
              </a:endParaRPr>
            </a:p>
          </p:txBody>
        </p:sp>
        <p:sp>
          <p:nvSpPr>
            <p:cNvPr id="9" name="object 9"/>
            <p:cNvSpPr/>
            <p:nvPr/>
          </p:nvSpPr>
          <p:spPr>
            <a:xfrm>
              <a:off x="5653729" y="2191559"/>
              <a:ext cx="0" cy="2884170"/>
            </a:xfrm>
            <a:custGeom>
              <a:avLst/>
              <a:gdLst/>
              <a:ahLst/>
              <a:cxnLst/>
              <a:rect l="l" t="t" r="r" b="b"/>
              <a:pathLst>
                <a:path h="2884170">
                  <a:moveTo>
                    <a:pt x="0" y="2883573"/>
                  </a:moveTo>
                  <a:lnTo>
                    <a:pt x="0" y="0"/>
                  </a:lnTo>
                </a:path>
              </a:pathLst>
            </a:custGeom>
            <a:ln w="5592">
              <a:solidFill>
                <a:srgbClr val="252525"/>
              </a:solidFill>
            </a:ln>
          </p:spPr>
          <p:txBody>
            <a:bodyPr wrap="square" lIns="0" tIns="0" rIns="0" bIns="0" rtlCol="0"/>
            <a:lstStyle/>
            <a:p>
              <a:endParaRPr smtClean="0">
                <a:solidFill>
                  <a:prstClr val="black"/>
                </a:solidFill>
              </a:endParaRPr>
            </a:p>
          </p:txBody>
        </p:sp>
        <p:sp>
          <p:nvSpPr>
            <p:cNvPr id="10" name="object 10"/>
            <p:cNvSpPr/>
            <p:nvPr/>
          </p:nvSpPr>
          <p:spPr>
            <a:xfrm>
              <a:off x="6153145" y="2191559"/>
              <a:ext cx="0" cy="2884170"/>
            </a:xfrm>
            <a:custGeom>
              <a:avLst/>
              <a:gdLst/>
              <a:ahLst/>
              <a:cxnLst/>
              <a:rect l="l" t="t" r="r" b="b"/>
              <a:pathLst>
                <a:path h="2884170">
                  <a:moveTo>
                    <a:pt x="0" y="2883573"/>
                  </a:moveTo>
                  <a:lnTo>
                    <a:pt x="0" y="0"/>
                  </a:lnTo>
                </a:path>
              </a:pathLst>
            </a:custGeom>
            <a:ln w="5592">
              <a:solidFill>
                <a:srgbClr val="252525"/>
              </a:solidFill>
            </a:ln>
          </p:spPr>
          <p:txBody>
            <a:bodyPr wrap="square" lIns="0" tIns="0" rIns="0" bIns="0" rtlCol="0"/>
            <a:lstStyle/>
            <a:p>
              <a:endParaRPr smtClean="0">
                <a:solidFill>
                  <a:prstClr val="black"/>
                </a:solidFill>
              </a:endParaRPr>
            </a:p>
          </p:txBody>
        </p:sp>
        <p:sp>
          <p:nvSpPr>
            <p:cNvPr id="11" name="object 11"/>
            <p:cNvSpPr/>
            <p:nvPr/>
          </p:nvSpPr>
          <p:spPr>
            <a:xfrm>
              <a:off x="6652562" y="2191559"/>
              <a:ext cx="0" cy="2884170"/>
            </a:xfrm>
            <a:custGeom>
              <a:avLst/>
              <a:gdLst/>
              <a:ahLst/>
              <a:cxnLst/>
              <a:rect l="l" t="t" r="r" b="b"/>
              <a:pathLst>
                <a:path h="2884170">
                  <a:moveTo>
                    <a:pt x="0" y="2883573"/>
                  </a:moveTo>
                  <a:lnTo>
                    <a:pt x="0" y="0"/>
                  </a:lnTo>
                </a:path>
              </a:pathLst>
            </a:custGeom>
            <a:ln w="5592">
              <a:solidFill>
                <a:srgbClr val="252525"/>
              </a:solidFill>
            </a:ln>
          </p:spPr>
          <p:txBody>
            <a:bodyPr wrap="square" lIns="0" tIns="0" rIns="0" bIns="0" rtlCol="0"/>
            <a:lstStyle/>
            <a:p>
              <a:endParaRPr smtClean="0">
                <a:solidFill>
                  <a:prstClr val="black"/>
                </a:solidFill>
              </a:endParaRPr>
            </a:p>
          </p:txBody>
        </p:sp>
        <p:sp>
          <p:nvSpPr>
            <p:cNvPr id="12" name="object 12"/>
            <p:cNvSpPr/>
            <p:nvPr/>
          </p:nvSpPr>
          <p:spPr>
            <a:xfrm>
              <a:off x="7151978" y="2191559"/>
              <a:ext cx="0" cy="2884170"/>
            </a:xfrm>
            <a:custGeom>
              <a:avLst/>
              <a:gdLst/>
              <a:ahLst/>
              <a:cxnLst/>
              <a:rect l="l" t="t" r="r" b="b"/>
              <a:pathLst>
                <a:path h="2884170">
                  <a:moveTo>
                    <a:pt x="0" y="2883573"/>
                  </a:moveTo>
                  <a:lnTo>
                    <a:pt x="0" y="0"/>
                  </a:lnTo>
                </a:path>
              </a:pathLst>
            </a:custGeom>
            <a:ln w="5592">
              <a:solidFill>
                <a:srgbClr val="252525"/>
              </a:solidFill>
            </a:ln>
          </p:spPr>
          <p:txBody>
            <a:bodyPr wrap="square" lIns="0" tIns="0" rIns="0" bIns="0" rtlCol="0"/>
            <a:lstStyle/>
            <a:p>
              <a:endParaRPr smtClean="0">
                <a:solidFill>
                  <a:prstClr val="black"/>
                </a:solidFill>
              </a:endParaRPr>
            </a:p>
          </p:txBody>
        </p:sp>
        <p:sp>
          <p:nvSpPr>
            <p:cNvPr id="13" name="object 13"/>
            <p:cNvSpPr/>
            <p:nvPr/>
          </p:nvSpPr>
          <p:spPr>
            <a:xfrm>
              <a:off x="2157816" y="5075133"/>
              <a:ext cx="4994275" cy="0"/>
            </a:xfrm>
            <a:custGeom>
              <a:avLst/>
              <a:gdLst/>
              <a:ahLst/>
              <a:cxnLst/>
              <a:rect l="l" t="t" r="r" b="b"/>
              <a:pathLst>
                <a:path w="4994275">
                  <a:moveTo>
                    <a:pt x="0" y="0"/>
                  </a:moveTo>
                  <a:lnTo>
                    <a:pt x="4994161" y="0"/>
                  </a:lnTo>
                </a:path>
              </a:pathLst>
            </a:custGeom>
            <a:ln w="5588">
              <a:solidFill>
                <a:srgbClr val="252525"/>
              </a:solidFill>
            </a:ln>
          </p:spPr>
          <p:txBody>
            <a:bodyPr wrap="square" lIns="0" tIns="0" rIns="0" bIns="0" rtlCol="0"/>
            <a:lstStyle/>
            <a:p>
              <a:endParaRPr smtClean="0">
                <a:solidFill>
                  <a:prstClr val="black"/>
                </a:solidFill>
              </a:endParaRPr>
            </a:p>
          </p:txBody>
        </p:sp>
        <p:sp>
          <p:nvSpPr>
            <p:cNvPr id="14" name="object 14"/>
            <p:cNvSpPr/>
            <p:nvPr/>
          </p:nvSpPr>
          <p:spPr>
            <a:xfrm>
              <a:off x="2157816" y="4594537"/>
              <a:ext cx="4994275" cy="0"/>
            </a:xfrm>
            <a:custGeom>
              <a:avLst/>
              <a:gdLst/>
              <a:ahLst/>
              <a:cxnLst/>
              <a:rect l="l" t="t" r="r" b="b"/>
              <a:pathLst>
                <a:path w="4994275">
                  <a:moveTo>
                    <a:pt x="0" y="0"/>
                  </a:moveTo>
                  <a:lnTo>
                    <a:pt x="4994161" y="0"/>
                  </a:lnTo>
                </a:path>
              </a:pathLst>
            </a:custGeom>
            <a:ln w="5588">
              <a:solidFill>
                <a:srgbClr val="252525"/>
              </a:solidFill>
            </a:ln>
          </p:spPr>
          <p:txBody>
            <a:bodyPr wrap="square" lIns="0" tIns="0" rIns="0" bIns="0" rtlCol="0"/>
            <a:lstStyle/>
            <a:p>
              <a:endParaRPr smtClean="0">
                <a:solidFill>
                  <a:prstClr val="black"/>
                </a:solidFill>
              </a:endParaRPr>
            </a:p>
          </p:txBody>
        </p:sp>
        <p:sp>
          <p:nvSpPr>
            <p:cNvPr id="15" name="object 15"/>
            <p:cNvSpPr/>
            <p:nvPr/>
          </p:nvSpPr>
          <p:spPr>
            <a:xfrm>
              <a:off x="2157816" y="4113942"/>
              <a:ext cx="4994275" cy="0"/>
            </a:xfrm>
            <a:custGeom>
              <a:avLst/>
              <a:gdLst/>
              <a:ahLst/>
              <a:cxnLst/>
              <a:rect l="l" t="t" r="r" b="b"/>
              <a:pathLst>
                <a:path w="4994275">
                  <a:moveTo>
                    <a:pt x="0" y="0"/>
                  </a:moveTo>
                  <a:lnTo>
                    <a:pt x="4994161" y="0"/>
                  </a:lnTo>
                </a:path>
              </a:pathLst>
            </a:custGeom>
            <a:ln w="5588">
              <a:solidFill>
                <a:srgbClr val="252525"/>
              </a:solidFill>
            </a:ln>
          </p:spPr>
          <p:txBody>
            <a:bodyPr wrap="square" lIns="0" tIns="0" rIns="0" bIns="0" rtlCol="0"/>
            <a:lstStyle/>
            <a:p>
              <a:endParaRPr smtClean="0">
                <a:solidFill>
                  <a:prstClr val="black"/>
                </a:solidFill>
              </a:endParaRPr>
            </a:p>
          </p:txBody>
        </p:sp>
        <p:sp>
          <p:nvSpPr>
            <p:cNvPr id="16" name="object 16"/>
            <p:cNvSpPr/>
            <p:nvPr/>
          </p:nvSpPr>
          <p:spPr>
            <a:xfrm>
              <a:off x="2157816" y="3633346"/>
              <a:ext cx="4994275" cy="0"/>
            </a:xfrm>
            <a:custGeom>
              <a:avLst/>
              <a:gdLst/>
              <a:ahLst/>
              <a:cxnLst/>
              <a:rect l="l" t="t" r="r" b="b"/>
              <a:pathLst>
                <a:path w="4994275">
                  <a:moveTo>
                    <a:pt x="0" y="0"/>
                  </a:moveTo>
                  <a:lnTo>
                    <a:pt x="4994161" y="0"/>
                  </a:lnTo>
                </a:path>
              </a:pathLst>
            </a:custGeom>
            <a:ln w="5588">
              <a:solidFill>
                <a:srgbClr val="252525"/>
              </a:solidFill>
            </a:ln>
          </p:spPr>
          <p:txBody>
            <a:bodyPr wrap="square" lIns="0" tIns="0" rIns="0" bIns="0" rtlCol="0"/>
            <a:lstStyle/>
            <a:p>
              <a:endParaRPr smtClean="0">
                <a:solidFill>
                  <a:prstClr val="black"/>
                </a:solidFill>
              </a:endParaRPr>
            </a:p>
          </p:txBody>
        </p:sp>
        <p:sp>
          <p:nvSpPr>
            <p:cNvPr id="17" name="object 17"/>
            <p:cNvSpPr/>
            <p:nvPr/>
          </p:nvSpPr>
          <p:spPr>
            <a:xfrm>
              <a:off x="2157816" y="3152751"/>
              <a:ext cx="4994275" cy="0"/>
            </a:xfrm>
            <a:custGeom>
              <a:avLst/>
              <a:gdLst/>
              <a:ahLst/>
              <a:cxnLst/>
              <a:rect l="l" t="t" r="r" b="b"/>
              <a:pathLst>
                <a:path w="4994275">
                  <a:moveTo>
                    <a:pt x="0" y="0"/>
                  </a:moveTo>
                  <a:lnTo>
                    <a:pt x="4994161" y="0"/>
                  </a:lnTo>
                </a:path>
              </a:pathLst>
            </a:custGeom>
            <a:ln w="5588">
              <a:solidFill>
                <a:srgbClr val="252525"/>
              </a:solidFill>
            </a:ln>
          </p:spPr>
          <p:txBody>
            <a:bodyPr wrap="square" lIns="0" tIns="0" rIns="0" bIns="0" rtlCol="0"/>
            <a:lstStyle/>
            <a:p>
              <a:endParaRPr smtClean="0">
                <a:solidFill>
                  <a:prstClr val="black"/>
                </a:solidFill>
              </a:endParaRPr>
            </a:p>
          </p:txBody>
        </p:sp>
        <p:sp>
          <p:nvSpPr>
            <p:cNvPr id="18" name="object 18"/>
            <p:cNvSpPr/>
            <p:nvPr/>
          </p:nvSpPr>
          <p:spPr>
            <a:xfrm>
              <a:off x="2157816" y="2672155"/>
              <a:ext cx="4994275" cy="0"/>
            </a:xfrm>
            <a:custGeom>
              <a:avLst/>
              <a:gdLst/>
              <a:ahLst/>
              <a:cxnLst/>
              <a:rect l="l" t="t" r="r" b="b"/>
              <a:pathLst>
                <a:path w="4994275">
                  <a:moveTo>
                    <a:pt x="0" y="0"/>
                  </a:moveTo>
                  <a:lnTo>
                    <a:pt x="4994161" y="0"/>
                  </a:lnTo>
                </a:path>
              </a:pathLst>
            </a:custGeom>
            <a:ln w="5588">
              <a:solidFill>
                <a:srgbClr val="252525"/>
              </a:solidFill>
            </a:ln>
          </p:spPr>
          <p:txBody>
            <a:bodyPr wrap="square" lIns="0" tIns="0" rIns="0" bIns="0" rtlCol="0"/>
            <a:lstStyle/>
            <a:p>
              <a:endParaRPr smtClean="0">
                <a:solidFill>
                  <a:prstClr val="black"/>
                </a:solidFill>
              </a:endParaRPr>
            </a:p>
          </p:txBody>
        </p:sp>
        <p:sp>
          <p:nvSpPr>
            <p:cNvPr id="19" name="object 19"/>
            <p:cNvSpPr/>
            <p:nvPr/>
          </p:nvSpPr>
          <p:spPr>
            <a:xfrm>
              <a:off x="2157816" y="2191560"/>
              <a:ext cx="4994275" cy="0"/>
            </a:xfrm>
            <a:custGeom>
              <a:avLst/>
              <a:gdLst/>
              <a:ahLst/>
              <a:cxnLst/>
              <a:rect l="l" t="t" r="r" b="b"/>
              <a:pathLst>
                <a:path w="4994275">
                  <a:moveTo>
                    <a:pt x="0" y="0"/>
                  </a:moveTo>
                  <a:lnTo>
                    <a:pt x="4994161" y="0"/>
                  </a:lnTo>
                </a:path>
              </a:pathLst>
            </a:custGeom>
            <a:ln w="5588">
              <a:solidFill>
                <a:srgbClr val="252525"/>
              </a:solidFill>
            </a:ln>
          </p:spPr>
          <p:txBody>
            <a:bodyPr wrap="square" lIns="0" tIns="0" rIns="0" bIns="0" rtlCol="0"/>
            <a:lstStyle/>
            <a:p>
              <a:endParaRPr smtClean="0">
                <a:solidFill>
                  <a:prstClr val="black"/>
                </a:solidFill>
              </a:endParaRPr>
            </a:p>
          </p:txBody>
        </p:sp>
        <p:sp>
          <p:nvSpPr>
            <p:cNvPr id="20" name="object 20"/>
            <p:cNvSpPr txBox="1"/>
            <p:nvPr/>
          </p:nvSpPr>
          <p:spPr>
            <a:xfrm>
              <a:off x="2111562" y="5132844"/>
              <a:ext cx="87630" cy="137160"/>
            </a:xfrm>
            <a:prstGeom prst="rect">
              <a:avLst/>
            </a:prstGeom>
          </p:spPr>
          <p:txBody>
            <a:bodyPr vert="horz" wrap="square" lIns="0" tIns="0" rIns="0" bIns="0" rtlCol="0">
              <a:spAutoFit/>
            </a:bodyPr>
            <a:lstStyle/>
            <a:p>
              <a:pPr marL="12700"/>
              <a:r>
                <a:rPr sz="850" spc="10" dirty="0">
                  <a:solidFill>
                    <a:srgbClr val="252525"/>
                  </a:solidFill>
                  <a:latin typeface="Arial"/>
                  <a:cs typeface="Arial"/>
                </a:rPr>
                <a:t>0</a:t>
              </a:r>
              <a:endParaRPr sz="850">
                <a:solidFill>
                  <a:prstClr val="black"/>
                </a:solidFill>
                <a:latin typeface="Arial"/>
                <a:cs typeface="Arial"/>
              </a:endParaRPr>
            </a:p>
          </p:txBody>
        </p:sp>
        <p:sp>
          <p:nvSpPr>
            <p:cNvPr id="21" name="object 21"/>
            <p:cNvSpPr txBox="1"/>
            <p:nvPr/>
          </p:nvSpPr>
          <p:spPr>
            <a:xfrm>
              <a:off x="2610978" y="5132844"/>
              <a:ext cx="87630" cy="137160"/>
            </a:xfrm>
            <a:prstGeom prst="rect">
              <a:avLst/>
            </a:prstGeom>
          </p:spPr>
          <p:txBody>
            <a:bodyPr vert="horz" wrap="square" lIns="0" tIns="0" rIns="0" bIns="0" rtlCol="0">
              <a:spAutoFit/>
            </a:bodyPr>
            <a:lstStyle/>
            <a:p>
              <a:pPr marL="12700"/>
              <a:r>
                <a:rPr sz="850" spc="10" dirty="0">
                  <a:solidFill>
                    <a:srgbClr val="252525"/>
                  </a:solidFill>
                  <a:latin typeface="Arial"/>
                  <a:cs typeface="Arial"/>
                </a:rPr>
                <a:t>5</a:t>
              </a:r>
              <a:endParaRPr sz="850">
                <a:solidFill>
                  <a:prstClr val="black"/>
                </a:solidFill>
                <a:latin typeface="Arial"/>
                <a:cs typeface="Arial"/>
              </a:endParaRPr>
            </a:p>
          </p:txBody>
        </p:sp>
        <p:sp>
          <p:nvSpPr>
            <p:cNvPr id="22" name="object 22"/>
            <p:cNvSpPr txBox="1"/>
            <p:nvPr/>
          </p:nvSpPr>
          <p:spPr>
            <a:xfrm>
              <a:off x="3076838" y="5132844"/>
              <a:ext cx="149860" cy="137160"/>
            </a:xfrm>
            <a:prstGeom prst="rect">
              <a:avLst/>
            </a:prstGeom>
          </p:spPr>
          <p:txBody>
            <a:bodyPr vert="horz" wrap="square" lIns="0" tIns="0" rIns="0" bIns="0" rtlCol="0">
              <a:spAutoFit/>
            </a:bodyPr>
            <a:lstStyle/>
            <a:p>
              <a:pPr marL="12700"/>
              <a:r>
                <a:rPr sz="850" spc="5" dirty="0">
                  <a:solidFill>
                    <a:srgbClr val="252525"/>
                  </a:solidFill>
                  <a:latin typeface="Arial"/>
                  <a:cs typeface="Arial"/>
                </a:rPr>
                <a:t>10</a:t>
              </a:r>
              <a:endParaRPr sz="850">
                <a:solidFill>
                  <a:prstClr val="black"/>
                </a:solidFill>
                <a:latin typeface="Arial"/>
                <a:cs typeface="Arial"/>
              </a:endParaRPr>
            </a:p>
          </p:txBody>
        </p:sp>
        <p:sp>
          <p:nvSpPr>
            <p:cNvPr id="23" name="object 23"/>
            <p:cNvSpPr txBox="1"/>
            <p:nvPr/>
          </p:nvSpPr>
          <p:spPr>
            <a:xfrm>
              <a:off x="3576254" y="5132844"/>
              <a:ext cx="149860" cy="137160"/>
            </a:xfrm>
            <a:prstGeom prst="rect">
              <a:avLst/>
            </a:prstGeom>
          </p:spPr>
          <p:txBody>
            <a:bodyPr vert="horz" wrap="square" lIns="0" tIns="0" rIns="0" bIns="0" rtlCol="0">
              <a:spAutoFit/>
            </a:bodyPr>
            <a:lstStyle/>
            <a:p>
              <a:pPr marL="12700"/>
              <a:r>
                <a:rPr sz="850" spc="5" dirty="0">
                  <a:solidFill>
                    <a:srgbClr val="252525"/>
                  </a:solidFill>
                  <a:latin typeface="Arial"/>
                  <a:cs typeface="Arial"/>
                </a:rPr>
                <a:t>15</a:t>
              </a:r>
              <a:endParaRPr sz="850">
                <a:solidFill>
                  <a:prstClr val="black"/>
                </a:solidFill>
                <a:latin typeface="Arial"/>
                <a:cs typeface="Arial"/>
              </a:endParaRPr>
            </a:p>
          </p:txBody>
        </p:sp>
        <p:sp>
          <p:nvSpPr>
            <p:cNvPr id="24" name="object 24"/>
            <p:cNvSpPr txBox="1"/>
            <p:nvPr/>
          </p:nvSpPr>
          <p:spPr>
            <a:xfrm>
              <a:off x="4075670" y="5132844"/>
              <a:ext cx="149860" cy="137160"/>
            </a:xfrm>
            <a:prstGeom prst="rect">
              <a:avLst/>
            </a:prstGeom>
          </p:spPr>
          <p:txBody>
            <a:bodyPr vert="horz" wrap="square" lIns="0" tIns="0" rIns="0" bIns="0" rtlCol="0">
              <a:spAutoFit/>
            </a:bodyPr>
            <a:lstStyle/>
            <a:p>
              <a:pPr marL="12700"/>
              <a:r>
                <a:rPr sz="850" spc="5" dirty="0">
                  <a:solidFill>
                    <a:srgbClr val="252525"/>
                  </a:solidFill>
                  <a:latin typeface="Arial"/>
                  <a:cs typeface="Arial"/>
                </a:rPr>
                <a:t>20</a:t>
              </a:r>
              <a:endParaRPr sz="850">
                <a:solidFill>
                  <a:prstClr val="black"/>
                </a:solidFill>
                <a:latin typeface="Arial"/>
                <a:cs typeface="Arial"/>
              </a:endParaRPr>
            </a:p>
          </p:txBody>
        </p:sp>
        <p:sp>
          <p:nvSpPr>
            <p:cNvPr id="25" name="object 25"/>
            <p:cNvSpPr txBox="1"/>
            <p:nvPr/>
          </p:nvSpPr>
          <p:spPr>
            <a:xfrm>
              <a:off x="4575087" y="5132844"/>
              <a:ext cx="149860" cy="137160"/>
            </a:xfrm>
            <a:prstGeom prst="rect">
              <a:avLst/>
            </a:prstGeom>
          </p:spPr>
          <p:txBody>
            <a:bodyPr vert="horz" wrap="square" lIns="0" tIns="0" rIns="0" bIns="0" rtlCol="0">
              <a:spAutoFit/>
            </a:bodyPr>
            <a:lstStyle/>
            <a:p>
              <a:pPr marL="12700"/>
              <a:r>
                <a:rPr sz="850" spc="5" dirty="0">
                  <a:solidFill>
                    <a:srgbClr val="252525"/>
                  </a:solidFill>
                  <a:latin typeface="Arial"/>
                  <a:cs typeface="Arial"/>
                </a:rPr>
                <a:t>25</a:t>
              </a:r>
              <a:endParaRPr sz="850">
                <a:solidFill>
                  <a:prstClr val="black"/>
                </a:solidFill>
                <a:latin typeface="Arial"/>
                <a:cs typeface="Arial"/>
              </a:endParaRPr>
            </a:p>
          </p:txBody>
        </p:sp>
        <p:sp>
          <p:nvSpPr>
            <p:cNvPr id="26" name="object 26"/>
            <p:cNvSpPr txBox="1"/>
            <p:nvPr/>
          </p:nvSpPr>
          <p:spPr>
            <a:xfrm>
              <a:off x="5074503" y="5132844"/>
              <a:ext cx="149860" cy="137160"/>
            </a:xfrm>
            <a:prstGeom prst="rect">
              <a:avLst/>
            </a:prstGeom>
          </p:spPr>
          <p:txBody>
            <a:bodyPr vert="horz" wrap="square" lIns="0" tIns="0" rIns="0" bIns="0" rtlCol="0">
              <a:spAutoFit/>
            </a:bodyPr>
            <a:lstStyle/>
            <a:p>
              <a:pPr marL="12700"/>
              <a:r>
                <a:rPr sz="850" spc="5" dirty="0">
                  <a:solidFill>
                    <a:srgbClr val="252525"/>
                  </a:solidFill>
                  <a:latin typeface="Arial"/>
                  <a:cs typeface="Arial"/>
                </a:rPr>
                <a:t>30</a:t>
              </a:r>
              <a:endParaRPr sz="850">
                <a:solidFill>
                  <a:prstClr val="black"/>
                </a:solidFill>
                <a:latin typeface="Arial"/>
                <a:cs typeface="Arial"/>
              </a:endParaRPr>
            </a:p>
          </p:txBody>
        </p:sp>
        <p:sp>
          <p:nvSpPr>
            <p:cNvPr id="27" name="object 27"/>
            <p:cNvSpPr txBox="1"/>
            <p:nvPr/>
          </p:nvSpPr>
          <p:spPr>
            <a:xfrm>
              <a:off x="5573919" y="5132844"/>
              <a:ext cx="149860" cy="137160"/>
            </a:xfrm>
            <a:prstGeom prst="rect">
              <a:avLst/>
            </a:prstGeom>
          </p:spPr>
          <p:txBody>
            <a:bodyPr vert="horz" wrap="square" lIns="0" tIns="0" rIns="0" bIns="0" rtlCol="0">
              <a:spAutoFit/>
            </a:bodyPr>
            <a:lstStyle/>
            <a:p>
              <a:pPr marL="12700"/>
              <a:r>
                <a:rPr sz="850" spc="5" dirty="0">
                  <a:solidFill>
                    <a:srgbClr val="252525"/>
                  </a:solidFill>
                  <a:latin typeface="Arial"/>
                  <a:cs typeface="Arial"/>
                </a:rPr>
                <a:t>35</a:t>
              </a:r>
              <a:endParaRPr sz="850">
                <a:solidFill>
                  <a:prstClr val="black"/>
                </a:solidFill>
                <a:latin typeface="Arial"/>
                <a:cs typeface="Arial"/>
              </a:endParaRPr>
            </a:p>
          </p:txBody>
        </p:sp>
        <p:sp>
          <p:nvSpPr>
            <p:cNvPr id="28" name="object 28"/>
            <p:cNvSpPr txBox="1"/>
            <p:nvPr/>
          </p:nvSpPr>
          <p:spPr>
            <a:xfrm>
              <a:off x="6073335" y="5132844"/>
              <a:ext cx="149860" cy="137160"/>
            </a:xfrm>
            <a:prstGeom prst="rect">
              <a:avLst/>
            </a:prstGeom>
          </p:spPr>
          <p:txBody>
            <a:bodyPr vert="horz" wrap="square" lIns="0" tIns="0" rIns="0" bIns="0" rtlCol="0">
              <a:spAutoFit/>
            </a:bodyPr>
            <a:lstStyle/>
            <a:p>
              <a:pPr marL="12700"/>
              <a:r>
                <a:rPr sz="850" spc="5" dirty="0">
                  <a:solidFill>
                    <a:srgbClr val="252525"/>
                  </a:solidFill>
                  <a:latin typeface="Arial"/>
                  <a:cs typeface="Arial"/>
                </a:rPr>
                <a:t>40</a:t>
              </a:r>
              <a:endParaRPr sz="850">
                <a:solidFill>
                  <a:prstClr val="black"/>
                </a:solidFill>
                <a:latin typeface="Arial"/>
                <a:cs typeface="Arial"/>
              </a:endParaRPr>
            </a:p>
          </p:txBody>
        </p:sp>
        <p:sp>
          <p:nvSpPr>
            <p:cNvPr id="29" name="object 29"/>
            <p:cNvSpPr txBox="1"/>
            <p:nvPr/>
          </p:nvSpPr>
          <p:spPr>
            <a:xfrm>
              <a:off x="6572751" y="5132844"/>
              <a:ext cx="149860" cy="137160"/>
            </a:xfrm>
            <a:prstGeom prst="rect">
              <a:avLst/>
            </a:prstGeom>
          </p:spPr>
          <p:txBody>
            <a:bodyPr vert="horz" wrap="square" lIns="0" tIns="0" rIns="0" bIns="0" rtlCol="0">
              <a:spAutoFit/>
            </a:bodyPr>
            <a:lstStyle/>
            <a:p>
              <a:pPr marL="12700"/>
              <a:r>
                <a:rPr sz="850" spc="5" dirty="0">
                  <a:solidFill>
                    <a:srgbClr val="252525"/>
                  </a:solidFill>
                  <a:latin typeface="Arial"/>
                  <a:cs typeface="Arial"/>
                </a:rPr>
                <a:t>45</a:t>
              </a:r>
              <a:endParaRPr sz="850">
                <a:solidFill>
                  <a:prstClr val="black"/>
                </a:solidFill>
                <a:latin typeface="Arial"/>
                <a:cs typeface="Arial"/>
              </a:endParaRPr>
            </a:p>
          </p:txBody>
        </p:sp>
        <p:sp>
          <p:nvSpPr>
            <p:cNvPr id="30" name="object 30"/>
            <p:cNvSpPr txBox="1"/>
            <p:nvPr/>
          </p:nvSpPr>
          <p:spPr>
            <a:xfrm>
              <a:off x="7072167" y="5132844"/>
              <a:ext cx="149860" cy="137160"/>
            </a:xfrm>
            <a:prstGeom prst="rect">
              <a:avLst/>
            </a:prstGeom>
          </p:spPr>
          <p:txBody>
            <a:bodyPr vert="horz" wrap="square" lIns="0" tIns="0" rIns="0" bIns="0" rtlCol="0">
              <a:spAutoFit/>
            </a:bodyPr>
            <a:lstStyle/>
            <a:p>
              <a:pPr marL="12700"/>
              <a:r>
                <a:rPr sz="850" spc="5" dirty="0">
                  <a:solidFill>
                    <a:srgbClr val="252525"/>
                  </a:solidFill>
                  <a:latin typeface="Arial"/>
                  <a:cs typeface="Arial"/>
                </a:rPr>
                <a:t>50</a:t>
              </a:r>
              <a:endParaRPr sz="850">
                <a:solidFill>
                  <a:prstClr val="black"/>
                </a:solidFill>
                <a:latin typeface="Arial"/>
                <a:cs typeface="Arial"/>
              </a:endParaRPr>
            </a:p>
          </p:txBody>
        </p:sp>
        <p:sp>
          <p:nvSpPr>
            <p:cNvPr id="31" name="object 31"/>
            <p:cNvSpPr txBox="1"/>
            <p:nvPr/>
          </p:nvSpPr>
          <p:spPr>
            <a:xfrm>
              <a:off x="1966155" y="5015489"/>
              <a:ext cx="149860" cy="137160"/>
            </a:xfrm>
            <a:prstGeom prst="rect">
              <a:avLst/>
            </a:prstGeom>
          </p:spPr>
          <p:txBody>
            <a:bodyPr vert="horz" wrap="square" lIns="0" tIns="0" rIns="0" bIns="0" rtlCol="0">
              <a:spAutoFit/>
            </a:bodyPr>
            <a:lstStyle/>
            <a:p>
              <a:pPr marL="12700"/>
              <a:r>
                <a:rPr sz="850" spc="5" dirty="0">
                  <a:solidFill>
                    <a:srgbClr val="252525"/>
                  </a:solidFill>
                  <a:latin typeface="Arial"/>
                  <a:cs typeface="Arial"/>
                </a:rPr>
                <a:t>24</a:t>
              </a:r>
              <a:endParaRPr sz="850">
                <a:solidFill>
                  <a:prstClr val="black"/>
                </a:solidFill>
                <a:latin typeface="Arial"/>
                <a:cs typeface="Arial"/>
              </a:endParaRPr>
            </a:p>
          </p:txBody>
        </p:sp>
        <p:sp>
          <p:nvSpPr>
            <p:cNvPr id="32" name="object 32"/>
            <p:cNvSpPr txBox="1"/>
            <p:nvPr/>
          </p:nvSpPr>
          <p:spPr>
            <a:xfrm>
              <a:off x="1966155" y="4534893"/>
              <a:ext cx="149860" cy="137160"/>
            </a:xfrm>
            <a:prstGeom prst="rect">
              <a:avLst/>
            </a:prstGeom>
          </p:spPr>
          <p:txBody>
            <a:bodyPr vert="horz" wrap="square" lIns="0" tIns="0" rIns="0" bIns="0" rtlCol="0">
              <a:spAutoFit/>
            </a:bodyPr>
            <a:lstStyle/>
            <a:p>
              <a:pPr marL="12700"/>
              <a:r>
                <a:rPr sz="850" spc="5" dirty="0">
                  <a:solidFill>
                    <a:srgbClr val="252525"/>
                  </a:solidFill>
                  <a:latin typeface="Arial"/>
                  <a:cs typeface="Arial"/>
                </a:rPr>
                <a:t>26</a:t>
              </a:r>
              <a:endParaRPr sz="850">
                <a:solidFill>
                  <a:prstClr val="black"/>
                </a:solidFill>
                <a:latin typeface="Arial"/>
                <a:cs typeface="Arial"/>
              </a:endParaRPr>
            </a:p>
          </p:txBody>
        </p:sp>
        <p:sp>
          <p:nvSpPr>
            <p:cNvPr id="33" name="object 33"/>
            <p:cNvSpPr txBox="1"/>
            <p:nvPr/>
          </p:nvSpPr>
          <p:spPr>
            <a:xfrm>
              <a:off x="1966155" y="4054297"/>
              <a:ext cx="149860" cy="137160"/>
            </a:xfrm>
            <a:prstGeom prst="rect">
              <a:avLst/>
            </a:prstGeom>
          </p:spPr>
          <p:txBody>
            <a:bodyPr vert="horz" wrap="square" lIns="0" tIns="0" rIns="0" bIns="0" rtlCol="0">
              <a:spAutoFit/>
            </a:bodyPr>
            <a:lstStyle/>
            <a:p>
              <a:pPr marL="12700"/>
              <a:r>
                <a:rPr sz="850" spc="5" dirty="0">
                  <a:solidFill>
                    <a:srgbClr val="252525"/>
                  </a:solidFill>
                  <a:latin typeface="Arial"/>
                  <a:cs typeface="Arial"/>
                </a:rPr>
                <a:t>28</a:t>
              </a:r>
              <a:endParaRPr sz="850">
                <a:solidFill>
                  <a:prstClr val="black"/>
                </a:solidFill>
                <a:latin typeface="Arial"/>
                <a:cs typeface="Arial"/>
              </a:endParaRPr>
            </a:p>
          </p:txBody>
        </p:sp>
        <p:sp>
          <p:nvSpPr>
            <p:cNvPr id="34" name="object 34"/>
            <p:cNvSpPr txBox="1"/>
            <p:nvPr/>
          </p:nvSpPr>
          <p:spPr>
            <a:xfrm>
              <a:off x="1966155" y="3573702"/>
              <a:ext cx="149860" cy="137160"/>
            </a:xfrm>
            <a:prstGeom prst="rect">
              <a:avLst/>
            </a:prstGeom>
          </p:spPr>
          <p:txBody>
            <a:bodyPr vert="horz" wrap="square" lIns="0" tIns="0" rIns="0" bIns="0" rtlCol="0">
              <a:spAutoFit/>
            </a:bodyPr>
            <a:lstStyle/>
            <a:p>
              <a:pPr marL="12700"/>
              <a:r>
                <a:rPr sz="850" spc="5" dirty="0">
                  <a:solidFill>
                    <a:srgbClr val="252525"/>
                  </a:solidFill>
                  <a:latin typeface="Arial"/>
                  <a:cs typeface="Arial"/>
                </a:rPr>
                <a:t>30</a:t>
              </a:r>
              <a:endParaRPr sz="850">
                <a:solidFill>
                  <a:prstClr val="black"/>
                </a:solidFill>
                <a:latin typeface="Arial"/>
                <a:cs typeface="Arial"/>
              </a:endParaRPr>
            </a:p>
          </p:txBody>
        </p:sp>
        <p:sp>
          <p:nvSpPr>
            <p:cNvPr id="35" name="object 35"/>
            <p:cNvSpPr txBox="1"/>
            <p:nvPr/>
          </p:nvSpPr>
          <p:spPr>
            <a:xfrm>
              <a:off x="1966155" y="3093106"/>
              <a:ext cx="149860" cy="137160"/>
            </a:xfrm>
            <a:prstGeom prst="rect">
              <a:avLst/>
            </a:prstGeom>
          </p:spPr>
          <p:txBody>
            <a:bodyPr vert="horz" wrap="square" lIns="0" tIns="0" rIns="0" bIns="0" rtlCol="0">
              <a:spAutoFit/>
            </a:bodyPr>
            <a:lstStyle/>
            <a:p>
              <a:pPr marL="12700"/>
              <a:r>
                <a:rPr sz="850" spc="5" dirty="0">
                  <a:solidFill>
                    <a:srgbClr val="252525"/>
                  </a:solidFill>
                  <a:latin typeface="Arial"/>
                  <a:cs typeface="Arial"/>
                </a:rPr>
                <a:t>32</a:t>
              </a:r>
              <a:endParaRPr sz="850">
                <a:solidFill>
                  <a:prstClr val="black"/>
                </a:solidFill>
                <a:latin typeface="Arial"/>
                <a:cs typeface="Arial"/>
              </a:endParaRPr>
            </a:p>
          </p:txBody>
        </p:sp>
        <p:sp>
          <p:nvSpPr>
            <p:cNvPr id="36" name="object 36"/>
            <p:cNvSpPr txBox="1"/>
            <p:nvPr/>
          </p:nvSpPr>
          <p:spPr>
            <a:xfrm>
              <a:off x="1966155" y="2612510"/>
              <a:ext cx="149860" cy="137160"/>
            </a:xfrm>
            <a:prstGeom prst="rect">
              <a:avLst/>
            </a:prstGeom>
          </p:spPr>
          <p:txBody>
            <a:bodyPr vert="horz" wrap="square" lIns="0" tIns="0" rIns="0" bIns="0" rtlCol="0">
              <a:spAutoFit/>
            </a:bodyPr>
            <a:lstStyle/>
            <a:p>
              <a:pPr marL="12700"/>
              <a:r>
                <a:rPr sz="850" spc="5" dirty="0">
                  <a:solidFill>
                    <a:srgbClr val="252525"/>
                  </a:solidFill>
                  <a:latin typeface="Arial"/>
                  <a:cs typeface="Arial"/>
                </a:rPr>
                <a:t>34</a:t>
              </a:r>
              <a:endParaRPr sz="850">
                <a:solidFill>
                  <a:prstClr val="black"/>
                </a:solidFill>
                <a:latin typeface="Arial"/>
                <a:cs typeface="Arial"/>
              </a:endParaRPr>
            </a:p>
          </p:txBody>
        </p:sp>
        <p:sp>
          <p:nvSpPr>
            <p:cNvPr id="37" name="object 37"/>
            <p:cNvSpPr txBox="1"/>
            <p:nvPr/>
          </p:nvSpPr>
          <p:spPr>
            <a:xfrm>
              <a:off x="1966155" y="2131916"/>
              <a:ext cx="149860" cy="137160"/>
            </a:xfrm>
            <a:prstGeom prst="rect">
              <a:avLst/>
            </a:prstGeom>
          </p:spPr>
          <p:txBody>
            <a:bodyPr vert="horz" wrap="square" lIns="0" tIns="0" rIns="0" bIns="0" rtlCol="0">
              <a:spAutoFit/>
            </a:bodyPr>
            <a:lstStyle/>
            <a:p>
              <a:pPr marL="12700"/>
              <a:r>
                <a:rPr sz="850" spc="5" dirty="0">
                  <a:solidFill>
                    <a:srgbClr val="252525"/>
                  </a:solidFill>
                  <a:latin typeface="Arial"/>
                  <a:cs typeface="Arial"/>
                </a:rPr>
                <a:t>36</a:t>
              </a:r>
              <a:endParaRPr sz="850">
                <a:solidFill>
                  <a:prstClr val="black"/>
                </a:solidFill>
                <a:latin typeface="Arial"/>
                <a:cs typeface="Arial"/>
              </a:endParaRPr>
            </a:p>
          </p:txBody>
        </p:sp>
        <p:sp>
          <p:nvSpPr>
            <p:cNvPr id="38" name="object 38"/>
            <p:cNvSpPr txBox="1"/>
            <p:nvPr/>
          </p:nvSpPr>
          <p:spPr>
            <a:xfrm>
              <a:off x="1809896" y="3095622"/>
              <a:ext cx="148590" cy="1098550"/>
            </a:xfrm>
            <a:prstGeom prst="rect">
              <a:avLst/>
            </a:prstGeom>
          </p:spPr>
          <p:txBody>
            <a:bodyPr vert="vert270" wrap="square" lIns="0" tIns="0" rIns="0" bIns="0" rtlCol="0">
              <a:spAutoFit/>
            </a:bodyPr>
            <a:lstStyle/>
            <a:p>
              <a:pPr marL="12700"/>
              <a:r>
                <a:rPr sz="950" dirty="0">
                  <a:solidFill>
                    <a:srgbClr val="252525"/>
                  </a:solidFill>
                  <a:latin typeface="Arial"/>
                  <a:cs typeface="Arial"/>
                </a:rPr>
                <a:t>Electrical </a:t>
              </a:r>
              <a:r>
                <a:rPr sz="950" spc="-5" dirty="0">
                  <a:solidFill>
                    <a:srgbClr val="252525"/>
                  </a:solidFill>
                  <a:latin typeface="Arial"/>
                  <a:cs typeface="Arial"/>
                </a:rPr>
                <a:t>power</a:t>
              </a:r>
              <a:r>
                <a:rPr sz="950" dirty="0">
                  <a:solidFill>
                    <a:srgbClr val="252525"/>
                  </a:solidFill>
                  <a:latin typeface="Arial"/>
                  <a:cs typeface="Arial"/>
                </a:rPr>
                <a:t>,</a:t>
              </a:r>
              <a:r>
                <a:rPr sz="950" spc="5" dirty="0">
                  <a:solidFill>
                    <a:srgbClr val="252525"/>
                  </a:solidFill>
                  <a:latin typeface="Arial"/>
                  <a:cs typeface="Arial"/>
                </a:rPr>
                <a:t> </a:t>
              </a:r>
              <a:r>
                <a:rPr sz="950" spc="-5" dirty="0">
                  <a:solidFill>
                    <a:srgbClr val="252525"/>
                  </a:solidFill>
                  <a:latin typeface="Arial"/>
                  <a:cs typeface="Arial"/>
                </a:rPr>
                <a:t>pu</a:t>
              </a:r>
              <a:endParaRPr sz="950">
                <a:solidFill>
                  <a:prstClr val="black"/>
                </a:solidFill>
                <a:latin typeface="Arial"/>
                <a:cs typeface="Arial"/>
              </a:endParaRPr>
            </a:p>
          </p:txBody>
        </p:sp>
        <p:sp>
          <p:nvSpPr>
            <p:cNvPr id="39" name="object 39"/>
            <p:cNvSpPr/>
            <p:nvPr/>
          </p:nvSpPr>
          <p:spPr>
            <a:xfrm>
              <a:off x="2157221" y="2375084"/>
              <a:ext cx="4995545" cy="2536825"/>
            </a:xfrm>
            <a:custGeom>
              <a:avLst/>
              <a:gdLst/>
              <a:ahLst/>
              <a:cxnLst/>
              <a:rect l="l" t="t" r="r" b="b"/>
              <a:pathLst>
                <a:path w="4995545" h="2536825">
                  <a:moveTo>
                    <a:pt x="0" y="2438757"/>
                  </a:moveTo>
                  <a:lnTo>
                    <a:pt x="595" y="2438757"/>
                  </a:lnTo>
                  <a:lnTo>
                    <a:pt x="1594" y="2437892"/>
                  </a:lnTo>
                  <a:lnTo>
                    <a:pt x="2592" y="2437892"/>
                  </a:lnTo>
                  <a:lnTo>
                    <a:pt x="3591" y="2436524"/>
                  </a:lnTo>
                  <a:lnTo>
                    <a:pt x="4590" y="2436524"/>
                  </a:lnTo>
                  <a:lnTo>
                    <a:pt x="5589" y="2435198"/>
                  </a:lnTo>
                  <a:lnTo>
                    <a:pt x="6588" y="2435198"/>
                  </a:lnTo>
                  <a:lnTo>
                    <a:pt x="7587" y="2434245"/>
                  </a:lnTo>
                  <a:lnTo>
                    <a:pt x="8585" y="2434245"/>
                  </a:lnTo>
                  <a:lnTo>
                    <a:pt x="9584" y="2433735"/>
                  </a:lnTo>
                  <a:lnTo>
                    <a:pt x="10583" y="2433735"/>
                  </a:lnTo>
                  <a:lnTo>
                    <a:pt x="11582" y="2433389"/>
                  </a:lnTo>
                  <a:lnTo>
                    <a:pt x="12581" y="2433389"/>
                  </a:lnTo>
                  <a:lnTo>
                    <a:pt x="13580" y="2433221"/>
                  </a:lnTo>
                  <a:lnTo>
                    <a:pt x="14578" y="2433221"/>
                  </a:lnTo>
                  <a:lnTo>
                    <a:pt x="15577" y="2433334"/>
                  </a:lnTo>
                  <a:lnTo>
                    <a:pt x="16576" y="2433334"/>
                  </a:lnTo>
                  <a:lnTo>
                    <a:pt x="17575" y="2433684"/>
                  </a:lnTo>
                  <a:lnTo>
                    <a:pt x="18574" y="2433684"/>
                  </a:lnTo>
                  <a:lnTo>
                    <a:pt x="19573" y="2434275"/>
                  </a:lnTo>
                  <a:lnTo>
                    <a:pt x="20571" y="2434275"/>
                  </a:lnTo>
                  <a:lnTo>
                    <a:pt x="21570" y="2434818"/>
                  </a:lnTo>
                  <a:lnTo>
                    <a:pt x="22569" y="2434818"/>
                  </a:lnTo>
                  <a:lnTo>
                    <a:pt x="23568" y="2435277"/>
                  </a:lnTo>
                  <a:lnTo>
                    <a:pt x="24567" y="2435277"/>
                  </a:lnTo>
                  <a:lnTo>
                    <a:pt x="25566" y="2435751"/>
                  </a:lnTo>
                  <a:lnTo>
                    <a:pt x="26564" y="2435751"/>
                  </a:lnTo>
                  <a:lnTo>
                    <a:pt x="27563" y="2436236"/>
                  </a:lnTo>
                  <a:lnTo>
                    <a:pt x="28562" y="2436236"/>
                  </a:lnTo>
                  <a:lnTo>
                    <a:pt x="29561" y="2436689"/>
                  </a:lnTo>
                  <a:lnTo>
                    <a:pt x="30560" y="2436689"/>
                  </a:lnTo>
                  <a:lnTo>
                    <a:pt x="31559" y="2436945"/>
                  </a:lnTo>
                  <a:lnTo>
                    <a:pt x="32557" y="2436945"/>
                  </a:lnTo>
                  <a:lnTo>
                    <a:pt x="33556" y="2436823"/>
                  </a:lnTo>
                  <a:lnTo>
                    <a:pt x="34555" y="2436823"/>
                  </a:lnTo>
                  <a:lnTo>
                    <a:pt x="35554" y="2436298"/>
                  </a:lnTo>
                  <a:lnTo>
                    <a:pt x="36553" y="2436298"/>
                  </a:lnTo>
                  <a:lnTo>
                    <a:pt x="37552" y="2435557"/>
                  </a:lnTo>
                  <a:lnTo>
                    <a:pt x="38550" y="2435557"/>
                  </a:lnTo>
                  <a:lnTo>
                    <a:pt x="39549" y="2434633"/>
                  </a:lnTo>
                  <a:lnTo>
                    <a:pt x="40548" y="2434633"/>
                  </a:lnTo>
                  <a:lnTo>
                    <a:pt x="41547" y="2433513"/>
                  </a:lnTo>
                  <a:lnTo>
                    <a:pt x="42546" y="2433513"/>
                  </a:lnTo>
                  <a:lnTo>
                    <a:pt x="43545" y="2432354"/>
                  </a:lnTo>
                  <a:lnTo>
                    <a:pt x="44543" y="2432354"/>
                  </a:lnTo>
                  <a:lnTo>
                    <a:pt x="45542" y="2431458"/>
                  </a:lnTo>
                  <a:lnTo>
                    <a:pt x="46541" y="2431458"/>
                  </a:lnTo>
                  <a:lnTo>
                    <a:pt x="47540" y="2431081"/>
                  </a:lnTo>
                  <a:lnTo>
                    <a:pt x="48539" y="2431081"/>
                  </a:lnTo>
                  <a:lnTo>
                    <a:pt x="49538" y="2431268"/>
                  </a:lnTo>
                  <a:lnTo>
                    <a:pt x="50536" y="2431268"/>
                  </a:lnTo>
                  <a:lnTo>
                    <a:pt x="51535" y="2431639"/>
                  </a:lnTo>
                  <a:lnTo>
                    <a:pt x="52534" y="2431639"/>
                  </a:lnTo>
                  <a:lnTo>
                    <a:pt x="53533" y="2432081"/>
                  </a:lnTo>
                  <a:lnTo>
                    <a:pt x="54532" y="2432081"/>
                  </a:lnTo>
                  <a:lnTo>
                    <a:pt x="55531" y="2432538"/>
                  </a:lnTo>
                  <a:lnTo>
                    <a:pt x="56529" y="2432538"/>
                  </a:lnTo>
                  <a:lnTo>
                    <a:pt x="57528" y="2432882"/>
                  </a:lnTo>
                  <a:lnTo>
                    <a:pt x="58527" y="2432882"/>
                  </a:lnTo>
                  <a:lnTo>
                    <a:pt x="59526" y="2433090"/>
                  </a:lnTo>
                  <a:lnTo>
                    <a:pt x="60525" y="2433090"/>
                  </a:lnTo>
                  <a:lnTo>
                    <a:pt x="61524" y="2432885"/>
                  </a:lnTo>
                  <a:lnTo>
                    <a:pt x="62522" y="2432885"/>
                  </a:lnTo>
                  <a:lnTo>
                    <a:pt x="63521" y="2432288"/>
                  </a:lnTo>
                  <a:lnTo>
                    <a:pt x="64520" y="2432288"/>
                  </a:lnTo>
                  <a:lnTo>
                    <a:pt x="65519" y="2431571"/>
                  </a:lnTo>
                  <a:lnTo>
                    <a:pt x="66518" y="2431571"/>
                  </a:lnTo>
                  <a:lnTo>
                    <a:pt x="67517" y="2431007"/>
                  </a:lnTo>
                  <a:lnTo>
                    <a:pt x="68515" y="2431007"/>
                  </a:lnTo>
                  <a:lnTo>
                    <a:pt x="69514" y="2430656"/>
                  </a:lnTo>
                  <a:lnTo>
                    <a:pt x="70513" y="2430656"/>
                  </a:lnTo>
                  <a:lnTo>
                    <a:pt x="71512" y="2430360"/>
                  </a:lnTo>
                  <a:lnTo>
                    <a:pt x="72511" y="2430360"/>
                  </a:lnTo>
                  <a:lnTo>
                    <a:pt x="73510" y="2430151"/>
                  </a:lnTo>
                  <a:lnTo>
                    <a:pt x="74508" y="2430151"/>
                  </a:lnTo>
                  <a:lnTo>
                    <a:pt x="75507" y="2430017"/>
                  </a:lnTo>
                  <a:lnTo>
                    <a:pt x="76506" y="2430017"/>
                  </a:lnTo>
                  <a:lnTo>
                    <a:pt x="77505" y="2429904"/>
                  </a:lnTo>
                  <a:lnTo>
                    <a:pt x="78504" y="2429904"/>
                  </a:lnTo>
                  <a:lnTo>
                    <a:pt x="79503" y="2429850"/>
                  </a:lnTo>
                  <a:lnTo>
                    <a:pt x="80501" y="2429850"/>
                  </a:lnTo>
                  <a:lnTo>
                    <a:pt x="81500" y="2429678"/>
                  </a:lnTo>
                  <a:lnTo>
                    <a:pt x="82499" y="2429678"/>
                  </a:lnTo>
                  <a:lnTo>
                    <a:pt x="83498" y="2429489"/>
                  </a:lnTo>
                  <a:lnTo>
                    <a:pt x="84497" y="2429489"/>
                  </a:lnTo>
                  <a:lnTo>
                    <a:pt x="85496" y="2429542"/>
                  </a:lnTo>
                  <a:lnTo>
                    <a:pt x="86494" y="2429542"/>
                  </a:lnTo>
                  <a:lnTo>
                    <a:pt x="87493" y="2430009"/>
                  </a:lnTo>
                  <a:lnTo>
                    <a:pt x="88492" y="2430009"/>
                  </a:lnTo>
                  <a:lnTo>
                    <a:pt x="89491" y="2430869"/>
                  </a:lnTo>
                  <a:lnTo>
                    <a:pt x="90490" y="2430869"/>
                  </a:lnTo>
                  <a:lnTo>
                    <a:pt x="91489" y="2431811"/>
                  </a:lnTo>
                  <a:lnTo>
                    <a:pt x="92487" y="2431811"/>
                  </a:lnTo>
                  <a:lnTo>
                    <a:pt x="93486" y="2432648"/>
                  </a:lnTo>
                  <a:lnTo>
                    <a:pt x="94485" y="2432648"/>
                  </a:lnTo>
                  <a:lnTo>
                    <a:pt x="95484" y="2433314"/>
                  </a:lnTo>
                  <a:lnTo>
                    <a:pt x="96483" y="2433314"/>
                  </a:lnTo>
                  <a:lnTo>
                    <a:pt x="97481" y="2433878"/>
                  </a:lnTo>
                  <a:lnTo>
                    <a:pt x="98480" y="2433878"/>
                  </a:lnTo>
                  <a:lnTo>
                    <a:pt x="99479" y="2434313"/>
                  </a:lnTo>
                  <a:lnTo>
                    <a:pt x="100478" y="2434313"/>
                  </a:lnTo>
                  <a:lnTo>
                    <a:pt x="101477" y="2434342"/>
                  </a:lnTo>
                  <a:lnTo>
                    <a:pt x="102476" y="2434342"/>
                  </a:lnTo>
                  <a:lnTo>
                    <a:pt x="103474" y="2433944"/>
                  </a:lnTo>
                  <a:lnTo>
                    <a:pt x="104473" y="2433944"/>
                  </a:lnTo>
                  <a:lnTo>
                    <a:pt x="105472" y="2433395"/>
                  </a:lnTo>
                  <a:lnTo>
                    <a:pt x="106471" y="2433395"/>
                  </a:lnTo>
                  <a:lnTo>
                    <a:pt x="107470" y="2432933"/>
                  </a:lnTo>
                  <a:lnTo>
                    <a:pt x="108469" y="2432933"/>
                  </a:lnTo>
                  <a:lnTo>
                    <a:pt x="109467" y="2432708"/>
                  </a:lnTo>
                  <a:lnTo>
                    <a:pt x="110466" y="2432708"/>
                  </a:lnTo>
                  <a:lnTo>
                    <a:pt x="111465" y="2432647"/>
                  </a:lnTo>
                  <a:lnTo>
                    <a:pt x="112464" y="2432647"/>
                  </a:lnTo>
                  <a:lnTo>
                    <a:pt x="113463" y="2432635"/>
                  </a:lnTo>
                  <a:lnTo>
                    <a:pt x="114462" y="2432635"/>
                  </a:lnTo>
                  <a:lnTo>
                    <a:pt x="115460" y="2432966"/>
                  </a:lnTo>
                  <a:lnTo>
                    <a:pt x="116459" y="2432966"/>
                  </a:lnTo>
                  <a:lnTo>
                    <a:pt x="117458" y="2433795"/>
                  </a:lnTo>
                  <a:lnTo>
                    <a:pt x="118457" y="2433795"/>
                  </a:lnTo>
                  <a:lnTo>
                    <a:pt x="119456" y="2435046"/>
                  </a:lnTo>
                  <a:lnTo>
                    <a:pt x="120455" y="2435046"/>
                  </a:lnTo>
                  <a:lnTo>
                    <a:pt x="121453" y="2436486"/>
                  </a:lnTo>
                  <a:lnTo>
                    <a:pt x="122452" y="2436486"/>
                  </a:lnTo>
                  <a:lnTo>
                    <a:pt x="123451" y="2437958"/>
                  </a:lnTo>
                  <a:lnTo>
                    <a:pt x="124450" y="2437958"/>
                  </a:lnTo>
                  <a:lnTo>
                    <a:pt x="125449" y="2439458"/>
                  </a:lnTo>
                  <a:lnTo>
                    <a:pt x="126448" y="2439458"/>
                  </a:lnTo>
                  <a:lnTo>
                    <a:pt x="127446" y="2440980"/>
                  </a:lnTo>
                  <a:lnTo>
                    <a:pt x="128445" y="2440980"/>
                  </a:lnTo>
                  <a:lnTo>
                    <a:pt x="129444" y="2442481"/>
                  </a:lnTo>
                  <a:lnTo>
                    <a:pt x="130443" y="2442481"/>
                  </a:lnTo>
                  <a:lnTo>
                    <a:pt x="131442" y="2443622"/>
                  </a:lnTo>
                  <a:lnTo>
                    <a:pt x="132441" y="2443622"/>
                  </a:lnTo>
                  <a:lnTo>
                    <a:pt x="133439" y="2444250"/>
                  </a:lnTo>
                  <a:lnTo>
                    <a:pt x="134438" y="2444250"/>
                  </a:lnTo>
                  <a:lnTo>
                    <a:pt x="135437" y="2444401"/>
                  </a:lnTo>
                  <a:lnTo>
                    <a:pt x="136436" y="2444401"/>
                  </a:lnTo>
                  <a:lnTo>
                    <a:pt x="137435" y="2444147"/>
                  </a:lnTo>
                  <a:lnTo>
                    <a:pt x="138434" y="2444147"/>
                  </a:lnTo>
                  <a:lnTo>
                    <a:pt x="139432" y="2443510"/>
                  </a:lnTo>
                  <a:lnTo>
                    <a:pt x="140431" y="2443510"/>
                  </a:lnTo>
                  <a:lnTo>
                    <a:pt x="141430" y="2442337"/>
                  </a:lnTo>
                  <a:lnTo>
                    <a:pt x="142429" y="2442337"/>
                  </a:lnTo>
                  <a:lnTo>
                    <a:pt x="143428" y="2440793"/>
                  </a:lnTo>
                  <a:lnTo>
                    <a:pt x="144427" y="2440793"/>
                  </a:lnTo>
                  <a:lnTo>
                    <a:pt x="145425" y="2439360"/>
                  </a:lnTo>
                  <a:lnTo>
                    <a:pt x="146424" y="2439360"/>
                  </a:lnTo>
                  <a:lnTo>
                    <a:pt x="147423" y="2438233"/>
                  </a:lnTo>
                  <a:lnTo>
                    <a:pt x="148422" y="2438233"/>
                  </a:lnTo>
                  <a:lnTo>
                    <a:pt x="149421" y="2437406"/>
                  </a:lnTo>
                  <a:lnTo>
                    <a:pt x="150420" y="2437406"/>
                  </a:lnTo>
                  <a:lnTo>
                    <a:pt x="151418" y="2436705"/>
                  </a:lnTo>
                  <a:lnTo>
                    <a:pt x="152417" y="2436705"/>
                  </a:lnTo>
                  <a:lnTo>
                    <a:pt x="153416" y="2435986"/>
                  </a:lnTo>
                  <a:lnTo>
                    <a:pt x="154415" y="2435986"/>
                  </a:lnTo>
                  <a:lnTo>
                    <a:pt x="155414" y="2435377"/>
                  </a:lnTo>
                  <a:lnTo>
                    <a:pt x="156413" y="2435377"/>
                  </a:lnTo>
                  <a:lnTo>
                    <a:pt x="157411" y="2434904"/>
                  </a:lnTo>
                  <a:lnTo>
                    <a:pt x="158410" y="2434904"/>
                  </a:lnTo>
                  <a:lnTo>
                    <a:pt x="159409" y="2434378"/>
                  </a:lnTo>
                  <a:lnTo>
                    <a:pt x="160408" y="2434378"/>
                  </a:lnTo>
                  <a:lnTo>
                    <a:pt x="161407" y="2433721"/>
                  </a:lnTo>
                  <a:lnTo>
                    <a:pt x="162406" y="2433721"/>
                  </a:lnTo>
                  <a:lnTo>
                    <a:pt x="163404" y="2433122"/>
                  </a:lnTo>
                  <a:lnTo>
                    <a:pt x="164403" y="2433122"/>
                  </a:lnTo>
                  <a:lnTo>
                    <a:pt x="165402" y="2432826"/>
                  </a:lnTo>
                  <a:lnTo>
                    <a:pt x="166401" y="2432826"/>
                  </a:lnTo>
                  <a:lnTo>
                    <a:pt x="167400" y="2433001"/>
                  </a:lnTo>
                  <a:lnTo>
                    <a:pt x="168399" y="2433001"/>
                  </a:lnTo>
                  <a:lnTo>
                    <a:pt x="169397" y="2433655"/>
                  </a:lnTo>
                  <a:lnTo>
                    <a:pt x="170396" y="2433655"/>
                  </a:lnTo>
                  <a:lnTo>
                    <a:pt x="171395" y="2434589"/>
                  </a:lnTo>
                  <a:lnTo>
                    <a:pt x="172394" y="2434589"/>
                  </a:lnTo>
                  <a:lnTo>
                    <a:pt x="173393" y="2435634"/>
                  </a:lnTo>
                  <a:lnTo>
                    <a:pt x="174392" y="2435634"/>
                  </a:lnTo>
                  <a:lnTo>
                    <a:pt x="175390" y="2436814"/>
                  </a:lnTo>
                  <a:lnTo>
                    <a:pt x="176389" y="2436814"/>
                  </a:lnTo>
                  <a:lnTo>
                    <a:pt x="177388" y="2438025"/>
                  </a:lnTo>
                  <a:lnTo>
                    <a:pt x="178387" y="2438025"/>
                  </a:lnTo>
                  <a:lnTo>
                    <a:pt x="179386" y="2439006"/>
                  </a:lnTo>
                  <a:lnTo>
                    <a:pt x="180385" y="2439006"/>
                  </a:lnTo>
                  <a:lnTo>
                    <a:pt x="181383" y="2439583"/>
                  </a:lnTo>
                  <a:lnTo>
                    <a:pt x="182382" y="2439583"/>
                  </a:lnTo>
                  <a:lnTo>
                    <a:pt x="183381" y="2439731"/>
                  </a:lnTo>
                  <a:lnTo>
                    <a:pt x="184380" y="2439731"/>
                  </a:lnTo>
                  <a:lnTo>
                    <a:pt x="185379" y="2439648"/>
                  </a:lnTo>
                  <a:lnTo>
                    <a:pt x="186378" y="2439648"/>
                  </a:lnTo>
                  <a:lnTo>
                    <a:pt x="187376" y="2439490"/>
                  </a:lnTo>
                  <a:lnTo>
                    <a:pt x="188375" y="2439490"/>
                  </a:lnTo>
                  <a:lnTo>
                    <a:pt x="189374" y="2439188"/>
                  </a:lnTo>
                  <a:lnTo>
                    <a:pt x="190373" y="2439188"/>
                  </a:lnTo>
                  <a:lnTo>
                    <a:pt x="191372" y="2438510"/>
                  </a:lnTo>
                  <a:lnTo>
                    <a:pt x="192371" y="2438510"/>
                  </a:lnTo>
                  <a:lnTo>
                    <a:pt x="193369" y="2437302"/>
                  </a:lnTo>
                  <a:lnTo>
                    <a:pt x="194368" y="2437302"/>
                  </a:lnTo>
                  <a:lnTo>
                    <a:pt x="195367" y="2435729"/>
                  </a:lnTo>
                  <a:lnTo>
                    <a:pt x="196366" y="2435729"/>
                  </a:lnTo>
                  <a:lnTo>
                    <a:pt x="197365" y="2433975"/>
                  </a:lnTo>
                  <a:lnTo>
                    <a:pt x="198364" y="2433975"/>
                  </a:lnTo>
                  <a:lnTo>
                    <a:pt x="199362" y="2432110"/>
                  </a:lnTo>
                  <a:lnTo>
                    <a:pt x="200361" y="2432110"/>
                  </a:lnTo>
                  <a:lnTo>
                    <a:pt x="201360" y="2430279"/>
                  </a:lnTo>
                  <a:lnTo>
                    <a:pt x="202359" y="2430279"/>
                  </a:lnTo>
                  <a:lnTo>
                    <a:pt x="203358" y="2428602"/>
                  </a:lnTo>
                  <a:lnTo>
                    <a:pt x="204357" y="2428602"/>
                  </a:lnTo>
                  <a:lnTo>
                    <a:pt x="205355" y="2427352"/>
                  </a:lnTo>
                  <a:lnTo>
                    <a:pt x="206354" y="2427352"/>
                  </a:lnTo>
                  <a:lnTo>
                    <a:pt x="207353" y="2427057"/>
                  </a:lnTo>
                  <a:lnTo>
                    <a:pt x="208352" y="2427057"/>
                  </a:lnTo>
                  <a:lnTo>
                    <a:pt x="209351" y="2427949"/>
                  </a:lnTo>
                  <a:lnTo>
                    <a:pt x="210350" y="2427949"/>
                  </a:lnTo>
                  <a:lnTo>
                    <a:pt x="211348" y="2429846"/>
                  </a:lnTo>
                  <a:lnTo>
                    <a:pt x="212347" y="2429846"/>
                  </a:lnTo>
                  <a:lnTo>
                    <a:pt x="213346" y="2432635"/>
                  </a:lnTo>
                  <a:lnTo>
                    <a:pt x="214345" y="2432635"/>
                  </a:lnTo>
                  <a:lnTo>
                    <a:pt x="215344" y="2436181"/>
                  </a:lnTo>
                  <a:lnTo>
                    <a:pt x="216343" y="2436181"/>
                  </a:lnTo>
                  <a:lnTo>
                    <a:pt x="217341" y="2440196"/>
                  </a:lnTo>
                  <a:lnTo>
                    <a:pt x="218340" y="2440196"/>
                  </a:lnTo>
                  <a:lnTo>
                    <a:pt x="219339" y="2444313"/>
                  </a:lnTo>
                  <a:lnTo>
                    <a:pt x="220338" y="2444313"/>
                  </a:lnTo>
                  <a:lnTo>
                    <a:pt x="221337" y="2447923"/>
                  </a:lnTo>
                  <a:lnTo>
                    <a:pt x="222336" y="2447923"/>
                  </a:lnTo>
                  <a:lnTo>
                    <a:pt x="223334" y="2450640"/>
                  </a:lnTo>
                  <a:lnTo>
                    <a:pt x="224333" y="2450640"/>
                  </a:lnTo>
                  <a:lnTo>
                    <a:pt x="225332" y="2452558"/>
                  </a:lnTo>
                  <a:lnTo>
                    <a:pt x="226331" y="2452558"/>
                  </a:lnTo>
                  <a:lnTo>
                    <a:pt x="227330" y="2453883"/>
                  </a:lnTo>
                  <a:lnTo>
                    <a:pt x="228329" y="2453883"/>
                  </a:lnTo>
                  <a:lnTo>
                    <a:pt x="229327" y="2454710"/>
                  </a:lnTo>
                  <a:lnTo>
                    <a:pt x="230326" y="2454710"/>
                  </a:lnTo>
                  <a:lnTo>
                    <a:pt x="231325" y="2454859"/>
                  </a:lnTo>
                  <a:lnTo>
                    <a:pt x="232324" y="2454859"/>
                  </a:lnTo>
                  <a:lnTo>
                    <a:pt x="233323" y="2454309"/>
                  </a:lnTo>
                  <a:lnTo>
                    <a:pt x="234322" y="2454309"/>
                  </a:lnTo>
                  <a:lnTo>
                    <a:pt x="235320" y="2453039"/>
                  </a:lnTo>
                  <a:lnTo>
                    <a:pt x="236319" y="2453039"/>
                  </a:lnTo>
                  <a:lnTo>
                    <a:pt x="237318" y="2451118"/>
                  </a:lnTo>
                  <a:lnTo>
                    <a:pt x="238317" y="2451118"/>
                  </a:lnTo>
                  <a:lnTo>
                    <a:pt x="239316" y="2448773"/>
                  </a:lnTo>
                  <a:lnTo>
                    <a:pt x="240315" y="2448773"/>
                  </a:lnTo>
                  <a:lnTo>
                    <a:pt x="241313" y="2445944"/>
                  </a:lnTo>
                  <a:lnTo>
                    <a:pt x="242312" y="2445944"/>
                  </a:lnTo>
                  <a:lnTo>
                    <a:pt x="243311" y="2443042"/>
                  </a:lnTo>
                  <a:lnTo>
                    <a:pt x="244310" y="2443042"/>
                  </a:lnTo>
                  <a:lnTo>
                    <a:pt x="245309" y="2440713"/>
                  </a:lnTo>
                  <a:lnTo>
                    <a:pt x="246308" y="2440713"/>
                  </a:lnTo>
                  <a:lnTo>
                    <a:pt x="247306" y="2439207"/>
                  </a:lnTo>
                  <a:lnTo>
                    <a:pt x="248305" y="2439207"/>
                  </a:lnTo>
                  <a:lnTo>
                    <a:pt x="249304" y="2438611"/>
                  </a:lnTo>
                  <a:lnTo>
                    <a:pt x="250303" y="2438611"/>
                  </a:lnTo>
                  <a:lnTo>
                    <a:pt x="251302" y="2438614"/>
                  </a:lnTo>
                  <a:lnTo>
                    <a:pt x="252300" y="2438614"/>
                  </a:lnTo>
                  <a:lnTo>
                    <a:pt x="253299" y="2438997"/>
                  </a:lnTo>
                  <a:lnTo>
                    <a:pt x="254298" y="2438997"/>
                  </a:lnTo>
                  <a:lnTo>
                    <a:pt x="255297" y="2439617"/>
                  </a:lnTo>
                  <a:lnTo>
                    <a:pt x="256296" y="2439617"/>
                  </a:lnTo>
                  <a:lnTo>
                    <a:pt x="257295" y="2440143"/>
                  </a:lnTo>
                  <a:lnTo>
                    <a:pt x="258293" y="2440143"/>
                  </a:lnTo>
                  <a:lnTo>
                    <a:pt x="259292" y="2440418"/>
                  </a:lnTo>
                  <a:lnTo>
                    <a:pt x="260291" y="2440418"/>
                  </a:lnTo>
                  <a:lnTo>
                    <a:pt x="261290" y="2440269"/>
                  </a:lnTo>
                  <a:lnTo>
                    <a:pt x="262289" y="2440269"/>
                  </a:lnTo>
                  <a:lnTo>
                    <a:pt x="263288" y="2439764"/>
                  </a:lnTo>
                  <a:lnTo>
                    <a:pt x="264286" y="2439764"/>
                  </a:lnTo>
                  <a:lnTo>
                    <a:pt x="265285" y="2439082"/>
                  </a:lnTo>
                  <a:lnTo>
                    <a:pt x="266284" y="2439082"/>
                  </a:lnTo>
                  <a:lnTo>
                    <a:pt x="267283" y="2438547"/>
                  </a:lnTo>
                  <a:lnTo>
                    <a:pt x="268282" y="2438547"/>
                  </a:lnTo>
                  <a:lnTo>
                    <a:pt x="269281" y="2438263"/>
                  </a:lnTo>
                  <a:lnTo>
                    <a:pt x="270279" y="2438263"/>
                  </a:lnTo>
                  <a:lnTo>
                    <a:pt x="271278" y="2437855"/>
                  </a:lnTo>
                  <a:lnTo>
                    <a:pt x="272277" y="2437855"/>
                  </a:lnTo>
                  <a:lnTo>
                    <a:pt x="273276" y="2437340"/>
                  </a:lnTo>
                  <a:lnTo>
                    <a:pt x="274275" y="2437340"/>
                  </a:lnTo>
                  <a:lnTo>
                    <a:pt x="275274" y="2436776"/>
                  </a:lnTo>
                  <a:lnTo>
                    <a:pt x="276272" y="2436776"/>
                  </a:lnTo>
                  <a:lnTo>
                    <a:pt x="277271" y="2436300"/>
                  </a:lnTo>
                  <a:lnTo>
                    <a:pt x="278270" y="2436300"/>
                  </a:lnTo>
                  <a:lnTo>
                    <a:pt x="279269" y="2436067"/>
                  </a:lnTo>
                  <a:lnTo>
                    <a:pt x="280268" y="2436067"/>
                  </a:lnTo>
                  <a:lnTo>
                    <a:pt x="281267" y="2435910"/>
                  </a:lnTo>
                  <a:lnTo>
                    <a:pt x="282265" y="2435910"/>
                  </a:lnTo>
                  <a:lnTo>
                    <a:pt x="283264" y="2435906"/>
                  </a:lnTo>
                  <a:lnTo>
                    <a:pt x="284263" y="2435906"/>
                  </a:lnTo>
                  <a:lnTo>
                    <a:pt x="285262" y="2436240"/>
                  </a:lnTo>
                  <a:lnTo>
                    <a:pt x="286261" y="2436240"/>
                  </a:lnTo>
                  <a:lnTo>
                    <a:pt x="287260" y="2437072"/>
                  </a:lnTo>
                  <a:lnTo>
                    <a:pt x="288258" y="2437072"/>
                  </a:lnTo>
                  <a:lnTo>
                    <a:pt x="289257" y="2438413"/>
                  </a:lnTo>
                  <a:lnTo>
                    <a:pt x="290256" y="2438413"/>
                  </a:lnTo>
                  <a:lnTo>
                    <a:pt x="291255" y="2439842"/>
                  </a:lnTo>
                  <a:lnTo>
                    <a:pt x="292254" y="2439842"/>
                  </a:lnTo>
                  <a:lnTo>
                    <a:pt x="293253" y="2441051"/>
                  </a:lnTo>
                  <a:lnTo>
                    <a:pt x="294251" y="2441051"/>
                  </a:lnTo>
                  <a:lnTo>
                    <a:pt x="295250" y="2441949"/>
                  </a:lnTo>
                  <a:lnTo>
                    <a:pt x="296249" y="2441949"/>
                  </a:lnTo>
                  <a:lnTo>
                    <a:pt x="297248" y="2442454"/>
                  </a:lnTo>
                  <a:lnTo>
                    <a:pt x="298247" y="2442454"/>
                  </a:lnTo>
                  <a:lnTo>
                    <a:pt x="299246" y="2442415"/>
                  </a:lnTo>
                  <a:lnTo>
                    <a:pt x="300244" y="2442415"/>
                  </a:lnTo>
                  <a:lnTo>
                    <a:pt x="301243" y="2441536"/>
                  </a:lnTo>
                  <a:lnTo>
                    <a:pt x="302242" y="2441536"/>
                  </a:lnTo>
                  <a:lnTo>
                    <a:pt x="303241" y="2440031"/>
                  </a:lnTo>
                  <a:lnTo>
                    <a:pt x="304240" y="2440031"/>
                  </a:lnTo>
                  <a:lnTo>
                    <a:pt x="305239" y="2438419"/>
                  </a:lnTo>
                  <a:lnTo>
                    <a:pt x="306237" y="2438419"/>
                  </a:lnTo>
                  <a:lnTo>
                    <a:pt x="307236" y="2437056"/>
                  </a:lnTo>
                  <a:lnTo>
                    <a:pt x="308235" y="2437056"/>
                  </a:lnTo>
                  <a:lnTo>
                    <a:pt x="309234" y="2436155"/>
                  </a:lnTo>
                  <a:lnTo>
                    <a:pt x="310233" y="2436155"/>
                  </a:lnTo>
                  <a:lnTo>
                    <a:pt x="311232" y="2435647"/>
                  </a:lnTo>
                  <a:lnTo>
                    <a:pt x="312230" y="2435647"/>
                  </a:lnTo>
                  <a:lnTo>
                    <a:pt x="313229" y="2435557"/>
                  </a:lnTo>
                  <a:lnTo>
                    <a:pt x="314228" y="2435557"/>
                  </a:lnTo>
                  <a:lnTo>
                    <a:pt x="315227" y="2436114"/>
                  </a:lnTo>
                  <a:lnTo>
                    <a:pt x="316226" y="2436114"/>
                  </a:lnTo>
                  <a:lnTo>
                    <a:pt x="317225" y="2437305"/>
                  </a:lnTo>
                  <a:lnTo>
                    <a:pt x="318223" y="2437305"/>
                  </a:lnTo>
                  <a:lnTo>
                    <a:pt x="319222" y="2438989"/>
                  </a:lnTo>
                  <a:lnTo>
                    <a:pt x="320221" y="2438989"/>
                  </a:lnTo>
                  <a:lnTo>
                    <a:pt x="321220" y="2440964"/>
                  </a:lnTo>
                  <a:lnTo>
                    <a:pt x="322219" y="2440964"/>
                  </a:lnTo>
                  <a:lnTo>
                    <a:pt x="323218" y="2443101"/>
                  </a:lnTo>
                  <a:lnTo>
                    <a:pt x="324216" y="2443101"/>
                  </a:lnTo>
                  <a:lnTo>
                    <a:pt x="325215" y="2445459"/>
                  </a:lnTo>
                  <a:lnTo>
                    <a:pt x="326214" y="2445459"/>
                  </a:lnTo>
                  <a:lnTo>
                    <a:pt x="327213" y="2447962"/>
                  </a:lnTo>
                  <a:lnTo>
                    <a:pt x="328212" y="2447962"/>
                  </a:lnTo>
                  <a:lnTo>
                    <a:pt x="329211" y="2450292"/>
                  </a:lnTo>
                  <a:lnTo>
                    <a:pt x="330209" y="2450292"/>
                  </a:lnTo>
                  <a:lnTo>
                    <a:pt x="331208" y="2452136"/>
                  </a:lnTo>
                  <a:lnTo>
                    <a:pt x="332207" y="2452136"/>
                  </a:lnTo>
                  <a:lnTo>
                    <a:pt x="333206" y="2453358"/>
                  </a:lnTo>
                  <a:lnTo>
                    <a:pt x="334205" y="2453358"/>
                  </a:lnTo>
                  <a:lnTo>
                    <a:pt x="335204" y="2453842"/>
                  </a:lnTo>
                  <a:lnTo>
                    <a:pt x="336202" y="2453842"/>
                  </a:lnTo>
                  <a:lnTo>
                    <a:pt x="337201" y="2453617"/>
                  </a:lnTo>
                  <a:lnTo>
                    <a:pt x="338200" y="2453617"/>
                  </a:lnTo>
                  <a:lnTo>
                    <a:pt x="339199" y="2452707"/>
                  </a:lnTo>
                  <a:lnTo>
                    <a:pt x="340198" y="2452707"/>
                  </a:lnTo>
                  <a:lnTo>
                    <a:pt x="341197" y="2451007"/>
                  </a:lnTo>
                  <a:lnTo>
                    <a:pt x="342195" y="2451007"/>
                  </a:lnTo>
                  <a:lnTo>
                    <a:pt x="343194" y="2448807"/>
                  </a:lnTo>
                  <a:lnTo>
                    <a:pt x="344193" y="2448807"/>
                  </a:lnTo>
                  <a:lnTo>
                    <a:pt x="345192" y="2446565"/>
                  </a:lnTo>
                  <a:lnTo>
                    <a:pt x="346191" y="2446565"/>
                  </a:lnTo>
                  <a:lnTo>
                    <a:pt x="347190" y="2444497"/>
                  </a:lnTo>
                  <a:lnTo>
                    <a:pt x="348188" y="2444497"/>
                  </a:lnTo>
                  <a:lnTo>
                    <a:pt x="349187" y="2442833"/>
                  </a:lnTo>
                  <a:lnTo>
                    <a:pt x="350186" y="2442833"/>
                  </a:lnTo>
                  <a:lnTo>
                    <a:pt x="351185" y="2441678"/>
                  </a:lnTo>
                  <a:lnTo>
                    <a:pt x="352184" y="2441678"/>
                  </a:lnTo>
                  <a:lnTo>
                    <a:pt x="353183" y="2441040"/>
                  </a:lnTo>
                  <a:lnTo>
                    <a:pt x="354181" y="2441040"/>
                  </a:lnTo>
                  <a:lnTo>
                    <a:pt x="355180" y="2440965"/>
                  </a:lnTo>
                  <a:lnTo>
                    <a:pt x="356179" y="2440965"/>
                  </a:lnTo>
                  <a:lnTo>
                    <a:pt x="357178" y="2441494"/>
                  </a:lnTo>
                  <a:lnTo>
                    <a:pt x="358177" y="2441494"/>
                  </a:lnTo>
                  <a:lnTo>
                    <a:pt x="359176" y="2442450"/>
                  </a:lnTo>
                  <a:lnTo>
                    <a:pt x="360174" y="2442450"/>
                  </a:lnTo>
                  <a:lnTo>
                    <a:pt x="361173" y="2443428"/>
                  </a:lnTo>
                  <a:lnTo>
                    <a:pt x="362172" y="2443428"/>
                  </a:lnTo>
                  <a:lnTo>
                    <a:pt x="363171" y="2444255"/>
                  </a:lnTo>
                  <a:lnTo>
                    <a:pt x="364170" y="2444255"/>
                  </a:lnTo>
                  <a:lnTo>
                    <a:pt x="365169" y="2444955"/>
                  </a:lnTo>
                  <a:lnTo>
                    <a:pt x="366167" y="2444955"/>
                  </a:lnTo>
                  <a:lnTo>
                    <a:pt x="367166" y="2445505"/>
                  </a:lnTo>
                  <a:lnTo>
                    <a:pt x="368165" y="2445505"/>
                  </a:lnTo>
                  <a:lnTo>
                    <a:pt x="369164" y="2445801"/>
                  </a:lnTo>
                  <a:lnTo>
                    <a:pt x="370163" y="2445801"/>
                  </a:lnTo>
                  <a:lnTo>
                    <a:pt x="371162" y="2445417"/>
                  </a:lnTo>
                  <a:lnTo>
                    <a:pt x="372160" y="2445417"/>
                  </a:lnTo>
                  <a:lnTo>
                    <a:pt x="373159" y="2444246"/>
                  </a:lnTo>
                  <a:lnTo>
                    <a:pt x="374158" y="2444246"/>
                  </a:lnTo>
                  <a:lnTo>
                    <a:pt x="375157" y="2442493"/>
                  </a:lnTo>
                  <a:lnTo>
                    <a:pt x="376156" y="2442493"/>
                  </a:lnTo>
                  <a:lnTo>
                    <a:pt x="377155" y="2440375"/>
                  </a:lnTo>
                  <a:lnTo>
                    <a:pt x="378153" y="2440375"/>
                  </a:lnTo>
                  <a:lnTo>
                    <a:pt x="379152" y="2438034"/>
                  </a:lnTo>
                  <a:lnTo>
                    <a:pt x="380151" y="2438034"/>
                  </a:lnTo>
                  <a:lnTo>
                    <a:pt x="381150" y="2435545"/>
                  </a:lnTo>
                  <a:lnTo>
                    <a:pt x="382149" y="2435545"/>
                  </a:lnTo>
                  <a:lnTo>
                    <a:pt x="383148" y="2433269"/>
                  </a:lnTo>
                  <a:lnTo>
                    <a:pt x="384146" y="2433269"/>
                  </a:lnTo>
                  <a:lnTo>
                    <a:pt x="385145" y="2431513"/>
                  </a:lnTo>
                  <a:lnTo>
                    <a:pt x="386144" y="2431513"/>
                  </a:lnTo>
                  <a:lnTo>
                    <a:pt x="387143" y="2430450"/>
                  </a:lnTo>
                  <a:lnTo>
                    <a:pt x="388142" y="2430450"/>
                  </a:lnTo>
                  <a:lnTo>
                    <a:pt x="389141" y="2430143"/>
                  </a:lnTo>
                  <a:lnTo>
                    <a:pt x="390139" y="2430143"/>
                  </a:lnTo>
                  <a:lnTo>
                    <a:pt x="391138" y="2430434"/>
                  </a:lnTo>
                  <a:lnTo>
                    <a:pt x="392137" y="2430434"/>
                  </a:lnTo>
                  <a:lnTo>
                    <a:pt x="393136" y="2431102"/>
                  </a:lnTo>
                  <a:lnTo>
                    <a:pt x="394135" y="2431102"/>
                  </a:lnTo>
                  <a:lnTo>
                    <a:pt x="395134" y="2431964"/>
                  </a:lnTo>
                  <a:lnTo>
                    <a:pt x="396132" y="2431964"/>
                  </a:lnTo>
                  <a:lnTo>
                    <a:pt x="397131" y="2432990"/>
                  </a:lnTo>
                  <a:lnTo>
                    <a:pt x="398130" y="2432990"/>
                  </a:lnTo>
                  <a:lnTo>
                    <a:pt x="399129" y="2434068"/>
                  </a:lnTo>
                  <a:lnTo>
                    <a:pt x="400128" y="2434068"/>
                  </a:lnTo>
                  <a:lnTo>
                    <a:pt x="401126" y="2434981"/>
                  </a:lnTo>
                  <a:lnTo>
                    <a:pt x="402125" y="2434981"/>
                  </a:lnTo>
                  <a:lnTo>
                    <a:pt x="403124" y="2435840"/>
                  </a:lnTo>
                  <a:lnTo>
                    <a:pt x="404123" y="2435840"/>
                  </a:lnTo>
                  <a:lnTo>
                    <a:pt x="405122" y="2436776"/>
                  </a:lnTo>
                  <a:lnTo>
                    <a:pt x="406121" y="2436776"/>
                  </a:lnTo>
                  <a:lnTo>
                    <a:pt x="407119" y="2437992"/>
                  </a:lnTo>
                  <a:lnTo>
                    <a:pt x="408118" y="2437992"/>
                  </a:lnTo>
                  <a:lnTo>
                    <a:pt x="409117" y="2439570"/>
                  </a:lnTo>
                  <a:lnTo>
                    <a:pt x="410116" y="2439570"/>
                  </a:lnTo>
                  <a:lnTo>
                    <a:pt x="411115" y="2441287"/>
                  </a:lnTo>
                  <a:lnTo>
                    <a:pt x="412114" y="2441287"/>
                  </a:lnTo>
                  <a:lnTo>
                    <a:pt x="413112" y="2442952"/>
                  </a:lnTo>
                  <a:lnTo>
                    <a:pt x="414111" y="2442952"/>
                  </a:lnTo>
                  <a:lnTo>
                    <a:pt x="415110" y="2444403"/>
                  </a:lnTo>
                  <a:lnTo>
                    <a:pt x="416109" y="2444403"/>
                  </a:lnTo>
                  <a:lnTo>
                    <a:pt x="417108" y="2445630"/>
                  </a:lnTo>
                  <a:lnTo>
                    <a:pt x="418107" y="2445630"/>
                  </a:lnTo>
                  <a:lnTo>
                    <a:pt x="419105" y="2446541"/>
                  </a:lnTo>
                  <a:lnTo>
                    <a:pt x="420104" y="2446541"/>
                  </a:lnTo>
                  <a:lnTo>
                    <a:pt x="421103" y="2446848"/>
                  </a:lnTo>
                  <a:lnTo>
                    <a:pt x="422102" y="2446848"/>
                  </a:lnTo>
                  <a:lnTo>
                    <a:pt x="423101" y="2446598"/>
                  </a:lnTo>
                  <a:lnTo>
                    <a:pt x="424100" y="2446598"/>
                  </a:lnTo>
                  <a:lnTo>
                    <a:pt x="425098" y="2446134"/>
                  </a:lnTo>
                  <a:lnTo>
                    <a:pt x="426097" y="2446134"/>
                  </a:lnTo>
                  <a:lnTo>
                    <a:pt x="427096" y="2445826"/>
                  </a:lnTo>
                  <a:lnTo>
                    <a:pt x="428095" y="2445826"/>
                  </a:lnTo>
                  <a:lnTo>
                    <a:pt x="429094" y="2445777"/>
                  </a:lnTo>
                  <a:lnTo>
                    <a:pt x="430093" y="2445777"/>
                  </a:lnTo>
                  <a:lnTo>
                    <a:pt x="431091" y="2445946"/>
                  </a:lnTo>
                  <a:lnTo>
                    <a:pt x="432090" y="2445946"/>
                  </a:lnTo>
                  <a:lnTo>
                    <a:pt x="433089" y="2446343"/>
                  </a:lnTo>
                  <a:lnTo>
                    <a:pt x="434088" y="2446343"/>
                  </a:lnTo>
                  <a:lnTo>
                    <a:pt x="435087" y="2446934"/>
                  </a:lnTo>
                  <a:lnTo>
                    <a:pt x="436086" y="2446934"/>
                  </a:lnTo>
                  <a:lnTo>
                    <a:pt x="437084" y="2447729"/>
                  </a:lnTo>
                  <a:lnTo>
                    <a:pt x="438083" y="2447729"/>
                  </a:lnTo>
                  <a:lnTo>
                    <a:pt x="439082" y="2448613"/>
                  </a:lnTo>
                  <a:lnTo>
                    <a:pt x="440081" y="2448613"/>
                  </a:lnTo>
                  <a:lnTo>
                    <a:pt x="441080" y="2449362"/>
                  </a:lnTo>
                  <a:lnTo>
                    <a:pt x="442079" y="2449362"/>
                  </a:lnTo>
                  <a:lnTo>
                    <a:pt x="443077" y="2449954"/>
                  </a:lnTo>
                  <a:lnTo>
                    <a:pt x="444076" y="2449954"/>
                  </a:lnTo>
                  <a:lnTo>
                    <a:pt x="445075" y="2450412"/>
                  </a:lnTo>
                  <a:lnTo>
                    <a:pt x="446074" y="2450412"/>
                  </a:lnTo>
                  <a:lnTo>
                    <a:pt x="447073" y="2451010"/>
                  </a:lnTo>
                  <a:lnTo>
                    <a:pt x="448072" y="2451010"/>
                  </a:lnTo>
                  <a:lnTo>
                    <a:pt x="449070" y="2451813"/>
                  </a:lnTo>
                  <a:lnTo>
                    <a:pt x="450069" y="2451813"/>
                  </a:lnTo>
                  <a:lnTo>
                    <a:pt x="451068" y="2452493"/>
                  </a:lnTo>
                  <a:lnTo>
                    <a:pt x="452067" y="2452493"/>
                  </a:lnTo>
                  <a:lnTo>
                    <a:pt x="453066" y="2453110"/>
                  </a:lnTo>
                  <a:lnTo>
                    <a:pt x="454065" y="2453110"/>
                  </a:lnTo>
                  <a:lnTo>
                    <a:pt x="455063" y="2453802"/>
                  </a:lnTo>
                  <a:lnTo>
                    <a:pt x="456062" y="2453802"/>
                  </a:lnTo>
                  <a:lnTo>
                    <a:pt x="457061" y="2454387"/>
                  </a:lnTo>
                  <a:lnTo>
                    <a:pt x="458060" y="2454387"/>
                  </a:lnTo>
                  <a:lnTo>
                    <a:pt x="459059" y="2454586"/>
                  </a:lnTo>
                  <a:lnTo>
                    <a:pt x="460058" y="2454586"/>
                  </a:lnTo>
                  <a:lnTo>
                    <a:pt x="461056" y="2454204"/>
                  </a:lnTo>
                  <a:lnTo>
                    <a:pt x="462055" y="2454204"/>
                  </a:lnTo>
                  <a:lnTo>
                    <a:pt x="463054" y="2453457"/>
                  </a:lnTo>
                  <a:lnTo>
                    <a:pt x="464053" y="2453457"/>
                  </a:lnTo>
                  <a:lnTo>
                    <a:pt x="465052" y="2452868"/>
                  </a:lnTo>
                  <a:lnTo>
                    <a:pt x="466051" y="2452868"/>
                  </a:lnTo>
                  <a:lnTo>
                    <a:pt x="467049" y="2452625"/>
                  </a:lnTo>
                  <a:lnTo>
                    <a:pt x="468048" y="2452625"/>
                  </a:lnTo>
                  <a:lnTo>
                    <a:pt x="469047" y="2452883"/>
                  </a:lnTo>
                  <a:lnTo>
                    <a:pt x="470046" y="2452883"/>
                  </a:lnTo>
                  <a:lnTo>
                    <a:pt x="471045" y="2453483"/>
                  </a:lnTo>
                  <a:lnTo>
                    <a:pt x="472044" y="2453483"/>
                  </a:lnTo>
                  <a:lnTo>
                    <a:pt x="473042" y="2454202"/>
                  </a:lnTo>
                  <a:lnTo>
                    <a:pt x="474041" y="2454202"/>
                  </a:lnTo>
                  <a:lnTo>
                    <a:pt x="475040" y="2455021"/>
                  </a:lnTo>
                  <a:lnTo>
                    <a:pt x="476039" y="2455021"/>
                  </a:lnTo>
                  <a:lnTo>
                    <a:pt x="477038" y="2455758"/>
                  </a:lnTo>
                  <a:lnTo>
                    <a:pt x="478037" y="2455758"/>
                  </a:lnTo>
                  <a:lnTo>
                    <a:pt x="479035" y="2456126"/>
                  </a:lnTo>
                  <a:lnTo>
                    <a:pt x="480034" y="2456126"/>
                  </a:lnTo>
                  <a:lnTo>
                    <a:pt x="481033" y="2455803"/>
                  </a:lnTo>
                  <a:lnTo>
                    <a:pt x="482032" y="2455803"/>
                  </a:lnTo>
                  <a:lnTo>
                    <a:pt x="483031" y="2454896"/>
                  </a:lnTo>
                  <a:lnTo>
                    <a:pt x="484030" y="2454896"/>
                  </a:lnTo>
                  <a:lnTo>
                    <a:pt x="485028" y="2453789"/>
                  </a:lnTo>
                  <a:lnTo>
                    <a:pt x="486027" y="2453789"/>
                  </a:lnTo>
                  <a:lnTo>
                    <a:pt x="487026" y="2452726"/>
                  </a:lnTo>
                  <a:lnTo>
                    <a:pt x="488025" y="2452726"/>
                  </a:lnTo>
                  <a:lnTo>
                    <a:pt x="489024" y="2451700"/>
                  </a:lnTo>
                  <a:lnTo>
                    <a:pt x="490023" y="2451700"/>
                  </a:lnTo>
                  <a:lnTo>
                    <a:pt x="491021" y="2450578"/>
                  </a:lnTo>
                  <a:lnTo>
                    <a:pt x="492020" y="2450578"/>
                  </a:lnTo>
                  <a:lnTo>
                    <a:pt x="493019" y="2449375"/>
                  </a:lnTo>
                  <a:lnTo>
                    <a:pt x="494018" y="2449375"/>
                  </a:lnTo>
                  <a:lnTo>
                    <a:pt x="495017" y="2448144"/>
                  </a:lnTo>
                  <a:lnTo>
                    <a:pt x="496016" y="2448144"/>
                  </a:lnTo>
                  <a:lnTo>
                    <a:pt x="497014" y="2447061"/>
                  </a:lnTo>
                  <a:lnTo>
                    <a:pt x="498013" y="2447061"/>
                  </a:lnTo>
                  <a:lnTo>
                    <a:pt x="499012" y="2446102"/>
                  </a:lnTo>
                  <a:lnTo>
                    <a:pt x="500011" y="2446102"/>
                  </a:lnTo>
                  <a:lnTo>
                    <a:pt x="501010" y="2445164"/>
                  </a:lnTo>
                  <a:lnTo>
                    <a:pt x="502009" y="2445164"/>
                  </a:lnTo>
                  <a:lnTo>
                    <a:pt x="503007" y="2444497"/>
                  </a:lnTo>
                  <a:lnTo>
                    <a:pt x="504006" y="2444497"/>
                  </a:lnTo>
                  <a:lnTo>
                    <a:pt x="505005" y="2444356"/>
                  </a:lnTo>
                  <a:lnTo>
                    <a:pt x="506004" y="2444356"/>
                  </a:lnTo>
                  <a:lnTo>
                    <a:pt x="507003" y="2444913"/>
                  </a:lnTo>
                  <a:lnTo>
                    <a:pt x="508002" y="2444913"/>
                  </a:lnTo>
                  <a:lnTo>
                    <a:pt x="509000" y="2446019"/>
                  </a:lnTo>
                  <a:lnTo>
                    <a:pt x="509999" y="2446019"/>
                  </a:lnTo>
                  <a:lnTo>
                    <a:pt x="510998" y="2447252"/>
                  </a:lnTo>
                  <a:lnTo>
                    <a:pt x="511997" y="2447252"/>
                  </a:lnTo>
                  <a:lnTo>
                    <a:pt x="512996" y="2448464"/>
                  </a:lnTo>
                  <a:lnTo>
                    <a:pt x="513995" y="2448464"/>
                  </a:lnTo>
                  <a:lnTo>
                    <a:pt x="514993" y="2449701"/>
                  </a:lnTo>
                  <a:lnTo>
                    <a:pt x="515992" y="2449701"/>
                  </a:lnTo>
                  <a:lnTo>
                    <a:pt x="516991" y="2450874"/>
                  </a:lnTo>
                  <a:lnTo>
                    <a:pt x="517990" y="2450874"/>
                  </a:lnTo>
                  <a:lnTo>
                    <a:pt x="518989" y="2451868"/>
                  </a:lnTo>
                  <a:lnTo>
                    <a:pt x="519988" y="2451868"/>
                  </a:lnTo>
                  <a:lnTo>
                    <a:pt x="520986" y="2452455"/>
                  </a:lnTo>
                  <a:lnTo>
                    <a:pt x="521985" y="2452455"/>
                  </a:lnTo>
                  <a:lnTo>
                    <a:pt x="522984" y="2452909"/>
                  </a:lnTo>
                  <a:lnTo>
                    <a:pt x="523983" y="2452909"/>
                  </a:lnTo>
                  <a:lnTo>
                    <a:pt x="524982" y="2453588"/>
                  </a:lnTo>
                  <a:lnTo>
                    <a:pt x="525981" y="2453588"/>
                  </a:lnTo>
                  <a:lnTo>
                    <a:pt x="526979" y="2454545"/>
                  </a:lnTo>
                  <a:lnTo>
                    <a:pt x="527978" y="2454545"/>
                  </a:lnTo>
                  <a:lnTo>
                    <a:pt x="528977" y="2455735"/>
                  </a:lnTo>
                  <a:lnTo>
                    <a:pt x="529976" y="2455735"/>
                  </a:lnTo>
                  <a:lnTo>
                    <a:pt x="530975" y="2456742"/>
                  </a:lnTo>
                  <a:lnTo>
                    <a:pt x="531974" y="2456742"/>
                  </a:lnTo>
                  <a:lnTo>
                    <a:pt x="532972" y="2457466"/>
                  </a:lnTo>
                  <a:lnTo>
                    <a:pt x="533971" y="2457466"/>
                  </a:lnTo>
                  <a:lnTo>
                    <a:pt x="534970" y="2457911"/>
                  </a:lnTo>
                  <a:lnTo>
                    <a:pt x="535969" y="2457911"/>
                  </a:lnTo>
                  <a:lnTo>
                    <a:pt x="536968" y="2457991"/>
                  </a:lnTo>
                  <a:lnTo>
                    <a:pt x="537967" y="2457991"/>
                  </a:lnTo>
                  <a:lnTo>
                    <a:pt x="538965" y="2457846"/>
                  </a:lnTo>
                  <a:lnTo>
                    <a:pt x="539964" y="2457846"/>
                  </a:lnTo>
                  <a:lnTo>
                    <a:pt x="540963" y="2457428"/>
                  </a:lnTo>
                  <a:lnTo>
                    <a:pt x="541962" y="2457428"/>
                  </a:lnTo>
                  <a:lnTo>
                    <a:pt x="542961" y="2456779"/>
                  </a:lnTo>
                  <a:lnTo>
                    <a:pt x="543960" y="2456779"/>
                  </a:lnTo>
                  <a:lnTo>
                    <a:pt x="544958" y="2456187"/>
                  </a:lnTo>
                  <a:lnTo>
                    <a:pt x="545957" y="2456187"/>
                  </a:lnTo>
                  <a:lnTo>
                    <a:pt x="546956" y="2455982"/>
                  </a:lnTo>
                  <a:lnTo>
                    <a:pt x="547955" y="2455982"/>
                  </a:lnTo>
                  <a:lnTo>
                    <a:pt x="548954" y="2456189"/>
                  </a:lnTo>
                  <a:lnTo>
                    <a:pt x="549953" y="2456189"/>
                  </a:lnTo>
                  <a:lnTo>
                    <a:pt x="550951" y="2456407"/>
                  </a:lnTo>
                  <a:lnTo>
                    <a:pt x="551950" y="2456407"/>
                  </a:lnTo>
                  <a:lnTo>
                    <a:pt x="552949" y="2456549"/>
                  </a:lnTo>
                  <a:lnTo>
                    <a:pt x="553948" y="2456549"/>
                  </a:lnTo>
                  <a:lnTo>
                    <a:pt x="554947" y="2456711"/>
                  </a:lnTo>
                  <a:lnTo>
                    <a:pt x="555945" y="2456711"/>
                  </a:lnTo>
                  <a:lnTo>
                    <a:pt x="556944" y="2456891"/>
                  </a:lnTo>
                  <a:lnTo>
                    <a:pt x="557943" y="2456891"/>
                  </a:lnTo>
                  <a:lnTo>
                    <a:pt x="558942" y="2457085"/>
                  </a:lnTo>
                  <a:lnTo>
                    <a:pt x="559941" y="2457085"/>
                  </a:lnTo>
                  <a:lnTo>
                    <a:pt x="560940" y="2457123"/>
                  </a:lnTo>
                  <a:lnTo>
                    <a:pt x="561938" y="2457123"/>
                  </a:lnTo>
                  <a:lnTo>
                    <a:pt x="562937" y="2457070"/>
                  </a:lnTo>
                  <a:lnTo>
                    <a:pt x="563936" y="2457070"/>
                  </a:lnTo>
                  <a:lnTo>
                    <a:pt x="564935" y="2457236"/>
                  </a:lnTo>
                  <a:lnTo>
                    <a:pt x="565934" y="2457236"/>
                  </a:lnTo>
                  <a:lnTo>
                    <a:pt x="566933" y="2457717"/>
                  </a:lnTo>
                  <a:lnTo>
                    <a:pt x="567931" y="2457717"/>
                  </a:lnTo>
                  <a:lnTo>
                    <a:pt x="568930" y="2458334"/>
                  </a:lnTo>
                  <a:lnTo>
                    <a:pt x="569929" y="2458334"/>
                  </a:lnTo>
                  <a:lnTo>
                    <a:pt x="570928" y="2458729"/>
                  </a:lnTo>
                  <a:lnTo>
                    <a:pt x="571927" y="2458729"/>
                  </a:lnTo>
                  <a:lnTo>
                    <a:pt x="572926" y="2458684"/>
                  </a:lnTo>
                  <a:lnTo>
                    <a:pt x="573924" y="2458684"/>
                  </a:lnTo>
                  <a:lnTo>
                    <a:pt x="574923" y="2458180"/>
                  </a:lnTo>
                  <a:lnTo>
                    <a:pt x="575922" y="2458180"/>
                  </a:lnTo>
                  <a:lnTo>
                    <a:pt x="576921" y="2457244"/>
                  </a:lnTo>
                  <a:lnTo>
                    <a:pt x="577920" y="2457244"/>
                  </a:lnTo>
                  <a:lnTo>
                    <a:pt x="578919" y="2455989"/>
                  </a:lnTo>
                  <a:lnTo>
                    <a:pt x="579917" y="2455989"/>
                  </a:lnTo>
                  <a:lnTo>
                    <a:pt x="580916" y="2454417"/>
                  </a:lnTo>
                  <a:lnTo>
                    <a:pt x="581915" y="2454417"/>
                  </a:lnTo>
                  <a:lnTo>
                    <a:pt x="582914" y="2452750"/>
                  </a:lnTo>
                  <a:lnTo>
                    <a:pt x="583913" y="2452750"/>
                  </a:lnTo>
                  <a:lnTo>
                    <a:pt x="584912" y="2451423"/>
                  </a:lnTo>
                  <a:lnTo>
                    <a:pt x="585910" y="2451423"/>
                  </a:lnTo>
                  <a:lnTo>
                    <a:pt x="586909" y="2450682"/>
                  </a:lnTo>
                  <a:lnTo>
                    <a:pt x="587908" y="2450682"/>
                  </a:lnTo>
                  <a:lnTo>
                    <a:pt x="588907" y="2450731"/>
                  </a:lnTo>
                  <a:lnTo>
                    <a:pt x="589906" y="2450731"/>
                  </a:lnTo>
                  <a:lnTo>
                    <a:pt x="590905" y="2451451"/>
                  </a:lnTo>
                  <a:lnTo>
                    <a:pt x="591903" y="2451451"/>
                  </a:lnTo>
                  <a:lnTo>
                    <a:pt x="592902" y="2452609"/>
                  </a:lnTo>
                  <a:lnTo>
                    <a:pt x="593901" y="2452609"/>
                  </a:lnTo>
                  <a:lnTo>
                    <a:pt x="594900" y="2454097"/>
                  </a:lnTo>
                  <a:lnTo>
                    <a:pt x="595899" y="2454097"/>
                  </a:lnTo>
                  <a:lnTo>
                    <a:pt x="596898" y="2455653"/>
                  </a:lnTo>
                  <a:lnTo>
                    <a:pt x="597896" y="2455653"/>
                  </a:lnTo>
                  <a:lnTo>
                    <a:pt x="598895" y="2456883"/>
                  </a:lnTo>
                  <a:lnTo>
                    <a:pt x="599894" y="2456883"/>
                  </a:lnTo>
                  <a:lnTo>
                    <a:pt x="600893" y="2457332"/>
                  </a:lnTo>
                  <a:lnTo>
                    <a:pt x="601892" y="2457332"/>
                  </a:lnTo>
                  <a:lnTo>
                    <a:pt x="602891" y="2456994"/>
                  </a:lnTo>
                  <a:lnTo>
                    <a:pt x="603889" y="2456994"/>
                  </a:lnTo>
                  <a:lnTo>
                    <a:pt x="604888" y="2456242"/>
                  </a:lnTo>
                  <a:lnTo>
                    <a:pt x="605887" y="2456242"/>
                  </a:lnTo>
                  <a:lnTo>
                    <a:pt x="606886" y="2455309"/>
                  </a:lnTo>
                  <a:lnTo>
                    <a:pt x="607885" y="2455309"/>
                  </a:lnTo>
                  <a:lnTo>
                    <a:pt x="608884" y="2454224"/>
                  </a:lnTo>
                  <a:lnTo>
                    <a:pt x="609882" y="2454224"/>
                  </a:lnTo>
                  <a:lnTo>
                    <a:pt x="610881" y="2452924"/>
                  </a:lnTo>
                  <a:lnTo>
                    <a:pt x="611880" y="2452924"/>
                  </a:lnTo>
                  <a:lnTo>
                    <a:pt x="612879" y="2451656"/>
                  </a:lnTo>
                  <a:lnTo>
                    <a:pt x="613878" y="2451656"/>
                  </a:lnTo>
                  <a:lnTo>
                    <a:pt x="614877" y="2450668"/>
                  </a:lnTo>
                  <a:lnTo>
                    <a:pt x="615875" y="2450668"/>
                  </a:lnTo>
                  <a:lnTo>
                    <a:pt x="616874" y="2450127"/>
                  </a:lnTo>
                  <a:lnTo>
                    <a:pt x="617873" y="2450127"/>
                  </a:lnTo>
                  <a:lnTo>
                    <a:pt x="618872" y="2450008"/>
                  </a:lnTo>
                  <a:lnTo>
                    <a:pt x="619871" y="2450008"/>
                  </a:lnTo>
                  <a:lnTo>
                    <a:pt x="620870" y="2449950"/>
                  </a:lnTo>
                  <a:lnTo>
                    <a:pt x="621868" y="2449950"/>
                  </a:lnTo>
                  <a:lnTo>
                    <a:pt x="622867" y="2450070"/>
                  </a:lnTo>
                  <a:lnTo>
                    <a:pt x="623866" y="2450070"/>
                  </a:lnTo>
                  <a:lnTo>
                    <a:pt x="624865" y="2450679"/>
                  </a:lnTo>
                  <a:lnTo>
                    <a:pt x="625864" y="2450679"/>
                  </a:lnTo>
                  <a:lnTo>
                    <a:pt x="626863" y="2451830"/>
                  </a:lnTo>
                  <a:lnTo>
                    <a:pt x="627861" y="2451830"/>
                  </a:lnTo>
                  <a:lnTo>
                    <a:pt x="628860" y="2453437"/>
                  </a:lnTo>
                  <a:lnTo>
                    <a:pt x="629859" y="2453437"/>
                  </a:lnTo>
                  <a:lnTo>
                    <a:pt x="630858" y="2455264"/>
                  </a:lnTo>
                  <a:lnTo>
                    <a:pt x="631857" y="2455264"/>
                  </a:lnTo>
                  <a:lnTo>
                    <a:pt x="632856" y="2457232"/>
                  </a:lnTo>
                  <a:lnTo>
                    <a:pt x="633854" y="2457232"/>
                  </a:lnTo>
                  <a:lnTo>
                    <a:pt x="634853" y="2459320"/>
                  </a:lnTo>
                  <a:lnTo>
                    <a:pt x="635852" y="2459320"/>
                  </a:lnTo>
                  <a:lnTo>
                    <a:pt x="636851" y="2461383"/>
                  </a:lnTo>
                  <a:lnTo>
                    <a:pt x="637850" y="2461383"/>
                  </a:lnTo>
                  <a:lnTo>
                    <a:pt x="638849" y="2463001"/>
                  </a:lnTo>
                  <a:lnTo>
                    <a:pt x="639847" y="2463001"/>
                  </a:lnTo>
                  <a:lnTo>
                    <a:pt x="640846" y="2463822"/>
                  </a:lnTo>
                  <a:lnTo>
                    <a:pt x="641845" y="2463822"/>
                  </a:lnTo>
                  <a:lnTo>
                    <a:pt x="642844" y="2463838"/>
                  </a:lnTo>
                  <a:lnTo>
                    <a:pt x="643843" y="2463838"/>
                  </a:lnTo>
                  <a:lnTo>
                    <a:pt x="644842" y="2463217"/>
                  </a:lnTo>
                  <a:lnTo>
                    <a:pt x="645840" y="2463217"/>
                  </a:lnTo>
                  <a:lnTo>
                    <a:pt x="646839" y="2462269"/>
                  </a:lnTo>
                  <a:lnTo>
                    <a:pt x="647838" y="2462269"/>
                  </a:lnTo>
                  <a:lnTo>
                    <a:pt x="648837" y="2461298"/>
                  </a:lnTo>
                  <a:lnTo>
                    <a:pt x="649836" y="2461298"/>
                  </a:lnTo>
                  <a:lnTo>
                    <a:pt x="650835" y="2460306"/>
                  </a:lnTo>
                  <a:lnTo>
                    <a:pt x="651833" y="2460306"/>
                  </a:lnTo>
                  <a:lnTo>
                    <a:pt x="652832" y="2459467"/>
                  </a:lnTo>
                  <a:lnTo>
                    <a:pt x="653831" y="2459467"/>
                  </a:lnTo>
                  <a:lnTo>
                    <a:pt x="654830" y="2459096"/>
                  </a:lnTo>
                  <a:lnTo>
                    <a:pt x="655829" y="2459096"/>
                  </a:lnTo>
                  <a:lnTo>
                    <a:pt x="656828" y="2458993"/>
                  </a:lnTo>
                  <a:lnTo>
                    <a:pt x="657826" y="2458993"/>
                  </a:lnTo>
                  <a:lnTo>
                    <a:pt x="658825" y="2458991"/>
                  </a:lnTo>
                  <a:lnTo>
                    <a:pt x="659824" y="2458991"/>
                  </a:lnTo>
                  <a:lnTo>
                    <a:pt x="660823" y="2458820"/>
                  </a:lnTo>
                  <a:lnTo>
                    <a:pt x="661822" y="2458820"/>
                  </a:lnTo>
                  <a:lnTo>
                    <a:pt x="662821" y="2458465"/>
                  </a:lnTo>
                  <a:lnTo>
                    <a:pt x="663819" y="2458465"/>
                  </a:lnTo>
                  <a:lnTo>
                    <a:pt x="664818" y="2458248"/>
                  </a:lnTo>
                  <a:lnTo>
                    <a:pt x="665817" y="2458248"/>
                  </a:lnTo>
                  <a:lnTo>
                    <a:pt x="666816" y="2458402"/>
                  </a:lnTo>
                  <a:lnTo>
                    <a:pt x="667815" y="2458402"/>
                  </a:lnTo>
                  <a:lnTo>
                    <a:pt x="668814" y="2458914"/>
                  </a:lnTo>
                  <a:lnTo>
                    <a:pt x="669812" y="2458914"/>
                  </a:lnTo>
                  <a:lnTo>
                    <a:pt x="670811" y="2459305"/>
                  </a:lnTo>
                  <a:lnTo>
                    <a:pt x="671810" y="2459305"/>
                  </a:lnTo>
                  <a:lnTo>
                    <a:pt x="672809" y="2459425"/>
                  </a:lnTo>
                  <a:lnTo>
                    <a:pt x="673808" y="2459425"/>
                  </a:lnTo>
                  <a:lnTo>
                    <a:pt x="674807" y="2459272"/>
                  </a:lnTo>
                  <a:lnTo>
                    <a:pt x="675805" y="2459272"/>
                  </a:lnTo>
                  <a:lnTo>
                    <a:pt x="676804" y="2458718"/>
                  </a:lnTo>
                  <a:lnTo>
                    <a:pt x="677803" y="2458718"/>
                  </a:lnTo>
                  <a:lnTo>
                    <a:pt x="678802" y="2457744"/>
                  </a:lnTo>
                  <a:lnTo>
                    <a:pt x="679801" y="2457744"/>
                  </a:lnTo>
                  <a:lnTo>
                    <a:pt x="680800" y="2456199"/>
                  </a:lnTo>
                  <a:lnTo>
                    <a:pt x="681798" y="2456199"/>
                  </a:lnTo>
                  <a:lnTo>
                    <a:pt x="682797" y="2454341"/>
                  </a:lnTo>
                  <a:lnTo>
                    <a:pt x="683796" y="2454341"/>
                  </a:lnTo>
                  <a:lnTo>
                    <a:pt x="684795" y="2452729"/>
                  </a:lnTo>
                  <a:lnTo>
                    <a:pt x="685794" y="2452729"/>
                  </a:lnTo>
                  <a:lnTo>
                    <a:pt x="686793" y="2451660"/>
                  </a:lnTo>
                  <a:lnTo>
                    <a:pt x="687791" y="2451660"/>
                  </a:lnTo>
                  <a:lnTo>
                    <a:pt x="688790" y="2451179"/>
                  </a:lnTo>
                  <a:lnTo>
                    <a:pt x="689789" y="2451179"/>
                  </a:lnTo>
                  <a:lnTo>
                    <a:pt x="690788" y="2451152"/>
                  </a:lnTo>
                  <a:lnTo>
                    <a:pt x="691787" y="2451152"/>
                  </a:lnTo>
                  <a:lnTo>
                    <a:pt x="692786" y="2451552"/>
                  </a:lnTo>
                  <a:lnTo>
                    <a:pt x="693784" y="2451552"/>
                  </a:lnTo>
                  <a:lnTo>
                    <a:pt x="694783" y="2452272"/>
                  </a:lnTo>
                  <a:lnTo>
                    <a:pt x="695782" y="2452272"/>
                  </a:lnTo>
                  <a:lnTo>
                    <a:pt x="696781" y="2453092"/>
                  </a:lnTo>
                  <a:lnTo>
                    <a:pt x="697780" y="2453092"/>
                  </a:lnTo>
                  <a:lnTo>
                    <a:pt x="698779" y="2453828"/>
                  </a:lnTo>
                  <a:lnTo>
                    <a:pt x="699777" y="2453828"/>
                  </a:lnTo>
                  <a:lnTo>
                    <a:pt x="700776" y="2454283"/>
                  </a:lnTo>
                  <a:lnTo>
                    <a:pt x="701775" y="2454283"/>
                  </a:lnTo>
                  <a:lnTo>
                    <a:pt x="702774" y="2454498"/>
                  </a:lnTo>
                  <a:lnTo>
                    <a:pt x="703773" y="2454498"/>
                  </a:lnTo>
                  <a:lnTo>
                    <a:pt x="704771" y="2454764"/>
                  </a:lnTo>
                  <a:lnTo>
                    <a:pt x="705770" y="2454764"/>
                  </a:lnTo>
                  <a:lnTo>
                    <a:pt x="706769" y="2455159"/>
                  </a:lnTo>
                  <a:lnTo>
                    <a:pt x="707768" y="2455159"/>
                  </a:lnTo>
                  <a:lnTo>
                    <a:pt x="708767" y="2455493"/>
                  </a:lnTo>
                  <a:lnTo>
                    <a:pt x="709766" y="2455493"/>
                  </a:lnTo>
                  <a:lnTo>
                    <a:pt x="710764" y="2455437"/>
                  </a:lnTo>
                  <a:lnTo>
                    <a:pt x="711763" y="2455437"/>
                  </a:lnTo>
                  <a:lnTo>
                    <a:pt x="712762" y="2455009"/>
                  </a:lnTo>
                  <a:lnTo>
                    <a:pt x="713761" y="2455009"/>
                  </a:lnTo>
                  <a:lnTo>
                    <a:pt x="714760" y="2454265"/>
                  </a:lnTo>
                  <a:lnTo>
                    <a:pt x="715759" y="2454265"/>
                  </a:lnTo>
                  <a:lnTo>
                    <a:pt x="716757" y="2453256"/>
                  </a:lnTo>
                  <a:lnTo>
                    <a:pt x="717756" y="2453256"/>
                  </a:lnTo>
                  <a:lnTo>
                    <a:pt x="718755" y="2452191"/>
                  </a:lnTo>
                  <a:lnTo>
                    <a:pt x="719754" y="2452191"/>
                  </a:lnTo>
                  <a:lnTo>
                    <a:pt x="720753" y="2450993"/>
                  </a:lnTo>
                  <a:lnTo>
                    <a:pt x="721752" y="2450993"/>
                  </a:lnTo>
                  <a:lnTo>
                    <a:pt x="722750" y="2450064"/>
                  </a:lnTo>
                  <a:lnTo>
                    <a:pt x="723749" y="2450064"/>
                  </a:lnTo>
                  <a:lnTo>
                    <a:pt x="724748" y="2449828"/>
                  </a:lnTo>
                  <a:lnTo>
                    <a:pt x="725747" y="2449828"/>
                  </a:lnTo>
                  <a:lnTo>
                    <a:pt x="726746" y="2450136"/>
                  </a:lnTo>
                  <a:lnTo>
                    <a:pt x="727745" y="2450136"/>
                  </a:lnTo>
                  <a:lnTo>
                    <a:pt x="728743" y="2450862"/>
                  </a:lnTo>
                  <a:lnTo>
                    <a:pt x="729742" y="2450862"/>
                  </a:lnTo>
                  <a:lnTo>
                    <a:pt x="730741" y="2451899"/>
                  </a:lnTo>
                  <a:lnTo>
                    <a:pt x="731740" y="2451899"/>
                  </a:lnTo>
                  <a:lnTo>
                    <a:pt x="732739" y="2453115"/>
                  </a:lnTo>
                  <a:lnTo>
                    <a:pt x="733738" y="2453115"/>
                  </a:lnTo>
                  <a:lnTo>
                    <a:pt x="734736" y="2454483"/>
                  </a:lnTo>
                  <a:lnTo>
                    <a:pt x="735735" y="2454483"/>
                  </a:lnTo>
                  <a:lnTo>
                    <a:pt x="736734" y="2456148"/>
                  </a:lnTo>
                  <a:lnTo>
                    <a:pt x="737733" y="2456148"/>
                  </a:lnTo>
                  <a:lnTo>
                    <a:pt x="738732" y="2457979"/>
                  </a:lnTo>
                  <a:lnTo>
                    <a:pt x="739731" y="2457979"/>
                  </a:lnTo>
                  <a:lnTo>
                    <a:pt x="740729" y="2459530"/>
                  </a:lnTo>
                  <a:lnTo>
                    <a:pt x="741728" y="2459530"/>
                  </a:lnTo>
                  <a:lnTo>
                    <a:pt x="742727" y="2460842"/>
                  </a:lnTo>
                  <a:lnTo>
                    <a:pt x="743726" y="2460842"/>
                  </a:lnTo>
                  <a:lnTo>
                    <a:pt x="744725" y="2462037"/>
                  </a:lnTo>
                  <a:lnTo>
                    <a:pt x="745724" y="2462037"/>
                  </a:lnTo>
                  <a:lnTo>
                    <a:pt x="746722" y="2463088"/>
                  </a:lnTo>
                  <a:lnTo>
                    <a:pt x="747721" y="2463088"/>
                  </a:lnTo>
                  <a:lnTo>
                    <a:pt x="748720" y="2463938"/>
                  </a:lnTo>
                  <a:lnTo>
                    <a:pt x="749719" y="2463938"/>
                  </a:lnTo>
                  <a:lnTo>
                    <a:pt x="750718" y="2464444"/>
                  </a:lnTo>
                  <a:lnTo>
                    <a:pt x="751717" y="2464444"/>
                  </a:lnTo>
                  <a:lnTo>
                    <a:pt x="752715" y="2464577"/>
                  </a:lnTo>
                  <a:lnTo>
                    <a:pt x="753714" y="2464577"/>
                  </a:lnTo>
                  <a:lnTo>
                    <a:pt x="754713" y="2464181"/>
                  </a:lnTo>
                  <a:lnTo>
                    <a:pt x="755712" y="2464181"/>
                  </a:lnTo>
                  <a:lnTo>
                    <a:pt x="756711" y="2463211"/>
                  </a:lnTo>
                  <a:lnTo>
                    <a:pt x="757710" y="2463211"/>
                  </a:lnTo>
                  <a:lnTo>
                    <a:pt x="758708" y="2461376"/>
                  </a:lnTo>
                  <a:lnTo>
                    <a:pt x="759707" y="2461376"/>
                  </a:lnTo>
                  <a:lnTo>
                    <a:pt x="760706" y="2458215"/>
                  </a:lnTo>
                  <a:lnTo>
                    <a:pt x="761705" y="2458215"/>
                  </a:lnTo>
                  <a:lnTo>
                    <a:pt x="762704" y="2453721"/>
                  </a:lnTo>
                  <a:lnTo>
                    <a:pt x="763703" y="2453721"/>
                  </a:lnTo>
                  <a:lnTo>
                    <a:pt x="764701" y="2448099"/>
                  </a:lnTo>
                  <a:lnTo>
                    <a:pt x="765700" y="2448099"/>
                  </a:lnTo>
                  <a:lnTo>
                    <a:pt x="766699" y="2441269"/>
                  </a:lnTo>
                  <a:lnTo>
                    <a:pt x="767698" y="2441269"/>
                  </a:lnTo>
                  <a:lnTo>
                    <a:pt x="768697" y="2432994"/>
                  </a:lnTo>
                  <a:lnTo>
                    <a:pt x="769696" y="2432994"/>
                  </a:lnTo>
                  <a:lnTo>
                    <a:pt x="770694" y="2423073"/>
                  </a:lnTo>
                  <a:lnTo>
                    <a:pt x="771693" y="2423073"/>
                  </a:lnTo>
                  <a:lnTo>
                    <a:pt x="772692" y="2411462"/>
                  </a:lnTo>
                  <a:lnTo>
                    <a:pt x="773691" y="2411462"/>
                  </a:lnTo>
                  <a:lnTo>
                    <a:pt x="774690" y="2398295"/>
                  </a:lnTo>
                  <a:lnTo>
                    <a:pt x="775689" y="2398295"/>
                  </a:lnTo>
                  <a:lnTo>
                    <a:pt x="776687" y="2383559"/>
                  </a:lnTo>
                  <a:lnTo>
                    <a:pt x="777686" y="2383559"/>
                  </a:lnTo>
                  <a:lnTo>
                    <a:pt x="778685" y="2367322"/>
                  </a:lnTo>
                  <a:lnTo>
                    <a:pt x="779684" y="2367322"/>
                  </a:lnTo>
                  <a:lnTo>
                    <a:pt x="780683" y="2349735"/>
                  </a:lnTo>
                  <a:lnTo>
                    <a:pt x="781682" y="2349735"/>
                  </a:lnTo>
                  <a:lnTo>
                    <a:pt x="782680" y="2331256"/>
                  </a:lnTo>
                  <a:lnTo>
                    <a:pt x="783679" y="2331256"/>
                  </a:lnTo>
                  <a:lnTo>
                    <a:pt x="784678" y="2312533"/>
                  </a:lnTo>
                  <a:lnTo>
                    <a:pt x="785677" y="2312533"/>
                  </a:lnTo>
                  <a:lnTo>
                    <a:pt x="786676" y="2294067"/>
                  </a:lnTo>
                  <a:lnTo>
                    <a:pt x="787675" y="2294067"/>
                  </a:lnTo>
                  <a:lnTo>
                    <a:pt x="788673" y="2276157"/>
                  </a:lnTo>
                  <a:lnTo>
                    <a:pt x="789672" y="2276157"/>
                  </a:lnTo>
                  <a:lnTo>
                    <a:pt x="790671" y="2258803"/>
                  </a:lnTo>
                  <a:lnTo>
                    <a:pt x="791670" y="2258803"/>
                  </a:lnTo>
                  <a:lnTo>
                    <a:pt x="792669" y="2241791"/>
                  </a:lnTo>
                  <a:lnTo>
                    <a:pt x="793668" y="2241791"/>
                  </a:lnTo>
                  <a:lnTo>
                    <a:pt x="794666" y="2224985"/>
                  </a:lnTo>
                  <a:lnTo>
                    <a:pt x="795665" y="2224985"/>
                  </a:lnTo>
                  <a:lnTo>
                    <a:pt x="796664" y="2208268"/>
                  </a:lnTo>
                  <a:lnTo>
                    <a:pt x="797663" y="2208268"/>
                  </a:lnTo>
                  <a:lnTo>
                    <a:pt x="798662" y="2191077"/>
                  </a:lnTo>
                  <a:lnTo>
                    <a:pt x="799661" y="2191077"/>
                  </a:lnTo>
                  <a:lnTo>
                    <a:pt x="800659" y="2172850"/>
                  </a:lnTo>
                  <a:lnTo>
                    <a:pt x="801658" y="2172850"/>
                  </a:lnTo>
                  <a:lnTo>
                    <a:pt x="802657" y="2153662"/>
                  </a:lnTo>
                  <a:lnTo>
                    <a:pt x="803656" y="2153662"/>
                  </a:lnTo>
                  <a:lnTo>
                    <a:pt x="804655" y="2133575"/>
                  </a:lnTo>
                  <a:lnTo>
                    <a:pt x="805654" y="2133575"/>
                  </a:lnTo>
                  <a:lnTo>
                    <a:pt x="806652" y="2112560"/>
                  </a:lnTo>
                  <a:lnTo>
                    <a:pt x="807651" y="2112560"/>
                  </a:lnTo>
                  <a:lnTo>
                    <a:pt x="808650" y="2090800"/>
                  </a:lnTo>
                  <a:lnTo>
                    <a:pt x="809649" y="2090800"/>
                  </a:lnTo>
                  <a:lnTo>
                    <a:pt x="810648" y="2068242"/>
                  </a:lnTo>
                  <a:lnTo>
                    <a:pt x="811647" y="2068242"/>
                  </a:lnTo>
                  <a:lnTo>
                    <a:pt x="812645" y="2045262"/>
                  </a:lnTo>
                  <a:lnTo>
                    <a:pt x="813644" y="2045262"/>
                  </a:lnTo>
                  <a:lnTo>
                    <a:pt x="814643" y="2022222"/>
                  </a:lnTo>
                  <a:lnTo>
                    <a:pt x="815642" y="2022222"/>
                  </a:lnTo>
                  <a:lnTo>
                    <a:pt x="816641" y="1999129"/>
                  </a:lnTo>
                  <a:lnTo>
                    <a:pt x="817640" y="1999129"/>
                  </a:lnTo>
                  <a:lnTo>
                    <a:pt x="818638" y="1976290"/>
                  </a:lnTo>
                  <a:lnTo>
                    <a:pt x="819637" y="1976290"/>
                  </a:lnTo>
                  <a:lnTo>
                    <a:pt x="820636" y="1953707"/>
                  </a:lnTo>
                  <a:lnTo>
                    <a:pt x="821635" y="1953707"/>
                  </a:lnTo>
                  <a:lnTo>
                    <a:pt x="822634" y="1931552"/>
                  </a:lnTo>
                  <a:lnTo>
                    <a:pt x="823633" y="1931552"/>
                  </a:lnTo>
                  <a:lnTo>
                    <a:pt x="824631" y="1910223"/>
                  </a:lnTo>
                  <a:lnTo>
                    <a:pt x="825630" y="1910223"/>
                  </a:lnTo>
                  <a:lnTo>
                    <a:pt x="826629" y="1889723"/>
                  </a:lnTo>
                  <a:lnTo>
                    <a:pt x="827628" y="1889723"/>
                  </a:lnTo>
                  <a:lnTo>
                    <a:pt x="828627" y="1869839"/>
                  </a:lnTo>
                  <a:lnTo>
                    <a:pt x="829626" y="1869839"/>
                  </a:lnTo>
                  <a:lnTo>
                    <a:pt x="830624" y="1850178"/>
                  </a:lnTo>
                  <a:lnTo>
                    <a:pt x="831623" y="1850178"/>
                  </a:lnTo>
                  <a:lnTo>
                    <a:pt x="832622" y="1830201"/>
                  </a:lnTo>
                  <a:lnTo>
                    <a:pt x="833621" y="1830201"/>
                  </a:lnTo>
                  <a:lnTo>
                    <a:pt x="834620" y="1809531"/>
                  </a:lnTo>
                  <a:lnTo>
                    <a:pt x="835619" y="1809531"/>
                  </a:lnTo>
                  <a:lnTo>
                    <a:pt x="836617" y="1788149"/>
                  </a:lnTo>
                  <a:lnTo>
                    <a:pt x="837616" y="1788149"/>
                  </a:lnTo>
                  <a:lnTo>
                    <a:pt x="838615" y="1765698"/>
                  </a:lnTo>
                  <a:lnTo>
                    <a:pt x="839614" y="1765698"/>
                  </a:lnTo>
                  <a:lnTo>
                    <a:pt x="840613" y="1741540"/>
                  </a:lnTo>
                  <a:lnTo>
                    <a:pt x="841612" y="1741540"/>
                  </a:lnTo>
                  <a:lnTo>
                    <a:pt x="842610" y="1715683"/>
                  </a:lnTo>
                  <a:lnTo>
                    <a:pt x="843609" y="1715683"/>
                  </a:lnTo>
                  <a:lnTo>
                    <a:pt x="844608" y="1688473"/>
                  </a:lnTo>
                  <a:lnTo>
                    <a:pt x="845607" y="1688473"/>
                  </a:lnTo>
                  <a:lnTo>
                    <a:pt x="846606" y="1660372"/>
                  </a:lnTo>
                  <a:lnTo>
                    <a:pt x="847605" y="1660372"/>
                  </a:lnTo>
                  <a:lnTo>
                    <a:pt x="848603" y="1631856"/>
                  </a:lnTo>
                  <a:lnTo>
                    <a:pt x="849602" y="1631856"/>
                  </a:lnTo>
                  <a:lnTo>
                    <a:pt x="850601" y="1603285"/>
                  </a:lnTo>
                  <a:lnTo>
                    <a:pt x="851600" y="1603285"/>
                  </a:lnTo>
                  <a:lnTo>
                    <a:pt x="852599" y="1574878"/>
                  </a:lnTo>
                  <a:lnTo>
                    <a:pt x="853597" y="1574878"/>
                  </a:lnTo>
                  <a:lnTo>
                    <a:pt x="854596" y="1546950"/>
                  </a:lnTo>
                  <a:lnTo>
                    <a:pt x="855595" y="1546950"/>
                  </a:lnTo>
                  <a:lnTo>
                    <a:pt x="856594" y="1519679"/>
                  </a:lnTo>
                  <a:lnTo>
                    <a:pt x="857593" y="1519679"/>
                  </a:lnTo>
                  <a:lnTo>
                    <a:pt x="858592" y="1492627"/>
                  </a:lnTo>
                  <a:lnTo>
                    <a:pt x="859590" y="1492627"/>
                  </a:lnTo>
                  <a:lnTo>
                    <a:pt x="860589" y="1465295"/>
                  </a:lnTo>
                  <a:lnTo>
                    <a:pt x="861588" y="1465295"/>
                  </a:lnTo>
                  <a:lnTo>
                    <a:pt x="862587" y="1437640"/>
                  </a:lnTo>
                  <a:lnTo>
                    <a:pt x="863586" y="1437640"/>
                  </a:lnTo>
                  <a:lnTo>
                    <a:pt x="864585" y="1409713"/>
                  </a:lnTo>
                  <a:lnTo>
                    <a:pt x="865583" y="1409713"/>
                  </a:lnTo>
                  <a:lnTo>
                    <a:pt x="866582" y="1381471"/>
                  </a:lnTo>
                  <a:lnTo>
                    <a:pt x="867581" y="1381471"/>
                  </a:lnTo>
                  <a:lnTo>
                    <a:pt x="868580" y="1352539"/>
                  </a:lnTo>
                  <a:lnTo>
                    <a:pt x="869579" y="1352539"/>
                  </a:lnTo>
                  <a:lnTo>
                    <a:pt x="870578" y="1322559"/>
                  </a:lnTo>
                  <a:lnTo>
                    <a:pt x="871576" y="1322559"/>
                  </a:lnTo>
                  <a:lnTo>
                    <a:pt x="872575" y="1291690"/>
                  </a:lnTo>
                  <a:lnTo>
                    <a:pt x="873574" y="1291690"/>
                  </a:lnTo>
                  <a:lnTo>
                    <a:pt x="874573" y="1260072"/>
                  </a:lnTo>
                  <a:lnTo>
                    <a:pt x="875572" y="1260072"/>
                  </a:lnTo>
                  <a:lnTo>
                    <a:pt x="876571" y="1227816"/>
                  </a:lnTo>
                  <a:lnTo>
                    <a:pt x="877569" y="1227816"/>
                  </a:lnTo>
                  <a:lnTo>
                    <a:pt x="878568" y="1195066"/>
                  </a:lnTo>
                  <a:lnTo>
                    <a:pt x="879567" y="1195066"/>
                  </a:lnTo>
                  <a:lnTo>
                    <a:pt x="880566" y="1162022"/>
                  </a:lnTo>
                  <a:lnTo>
                    <a:pt x="881565" y="1162022"/>
                  </a:lnTo>
                  <a:lnTo>
                    <a:pt x="882564" y="1129367"/>
                  </a:lnTo>
                  <a:lnTo>
                    <a:pt x="883562" y="1129367"/>
                  </a:lnTo>
                  <a:lnTo>
                    <a:pt x="884561" y="1097886"/>
                  </a:lnTo>
                  <a:lnTo>
                    <a:pt x="885560" y="1097886"/>
                  </a:lnTo>
                  <a:lnTo>
                    <a:pt x="886559" y="1068075"/>
                  </a:lnTo>
                  <a:lnTo>
                    <a:pt x="887558" y="1068075"/>
                  </a:lnTo>
                  <a:lnTo>
                    <a:pt x="888557" y="1040268"/>
                  </a:lnTo>
                  <a:lnTo>
                    <a:pt x="889555" y="1040268"/>
                  </a:lnTo>
                  <a:lnTo>
                    <a:pt x="890554" y="1014583"/>
                  </a:lnTo>
                  <a:lnTo>
                    <a:pt x="891553" y="1014583"/>
                  </a:lnTo>
                  <a:lnTo>
                    <a:pt x="892552" y="991030"/>
                  </a:lnTo>
                  <a:lnTo>
                    <a:pt x="893551" y="991030"/>
                  </a:lnTo>
                  <a:lnTo>
                    <a:pt x="894550" y="969492"/>
                  </a:lnTo>
                  <a:lnTo>
                    <a:pt x="895548" y="969492"/>
                  </a:lnTo>
                  <a:lnTo>
                    <a:pt x="896547" y="949745"/>
                  </a:lnTo>
                  <a:lnTo>
                    <a:pt x="897546" y="949745"/>
                  </a:lnTo>
                  <a:lnTo>
                    <a:pt x="898545" y="931174"/>
                  </a:lnTo>
                  <a:lnTo>
                    <a:pt x="899544" y="931174"/>
                  </a:lnTo>
                  <a:lnTo>
                    <a:pt x="900543" y="913134"/>
                  </a:lnTo>
                  <a:lnTo>
                    <a:pt x="901541" y="913134"/>
                  </a:lnTo>
                  <a:lnTo>
                    <a:pt x="902540" y="895500"/>
                  </a:lnTo>
                  <a:lnTo>
                    <a:pt x="903539" y="895500"/>
                  </a:lnTo>
                  <a:lnTo>
                    <a:pt x="904538" y="878167"/>
                  </a:lnTo>
                  <a:lnTo>
                    <a:pt x="905537" y="878167"/>
                  </a:lnTo>
                  <a:lnTo>
                    <a:pt x="906536" y="861089"/>
                  </a:lnTo>
                  <a:lnTo>
                    <a:pt x="907534" y="861089"/>
                  </a:lnTo>
                  <a:lnTo>
                    <a:pt x="908533" y="844057"/>
                  </a:lnTo>
                  <a:lnTo>
                    <a:pt x="909532" y="844057"/>
                  </a:lnTo>
                  <a:lnTo>
                    <a:pt x="910531" y="826515"/>
                  </a:lnTo>
                  <a:lnTo>
                    <a:pt x="911530" y="826515"/>
                  </a:lnTo>
                  <a:lnTo>
                    <a:pt x="912529" y="808287"/>
                  </a:lnTo>
                  <a:lnTo>
                    <a:pt x="913527" y="808287"/>
                  </a:lnTo>
                  <a:lnTo>
                    <a:pt x="914526" y="789183"/>
                  </a:lnTo>
                  <a:lnTo>
                    <a:pt x="915525" y="789183"/>
                  </a:lnTo>
                  <a:lnTo>
                    <a:pt x="916524" y="768998"/>
                  </a:lnTo>
                  <a:lnTo>
                    <a:pt x="917523" y="768998"/>
                  </a:lnTo>
                  <a:lnTo>
                    <a:pt x="918522" y="747689"/>
                  </a:lnTo>
                  <a:lnTo>
                    <a:pt x="919520" y="747689"/>
                  </a:lnTo>
                  <a:lnTo>
                    <a:pt x="920519" y="725257"/>
                  </a:lnTo>
                  <a:lnTo>
                    <a:pt x="921518" y="725257"/>
                  </a:lnTo>
                  <a:lnTo>
                    <a:pt x="922517" y="702003"/>
                  </a:lnTo>
                  <a:lnTo>
                    <a:pt x="923516" y="702003"/>
                  </a:lnTo>
                  <a:lnTo>
                    <a:pt x="924515" y="678435"/>
                  </a:lnTo>
                  <a:lnTo>
                    <a:pt x="925513" y="678435"/>
                  </a:lnTo>
                  <a:lnTo>
                    <a:pt x="926512" y="655149"/>
                  </a:lnTo>
                  <a:lnTo>
                    <a:pt x="927511" y="655149"/>
                  </a:lnTo>
                  <a:lnTo>
                    <a:pt x="928510" y="632613"/>
                  </a:lnTo>
                  <a:lnTo>
                    <a:pt x="929509" y="632613"/>
                  </a:lnTo>
                  <a:lnTo>
                    <a:pt x="930508" y="610920"/>
                  </a:lnTo>
                  <a:lnTo>
                    <a:pt x="931506" y="610920"/>
                  </a:lnTo>
                  <a:lnTo>
                    <a:pt x="932505" y="590321"/>
                  </a:lnTo>
                  <a:lnTo>
                    <a:pt x="933504" y="590321"/>
                  </a:lnTo>
                  <a:lnTo>
                    <a:pt x="934503" y="571284"/>
                  </a:lnTo>
                  <a:lnTo>
                    <a:pt x="935502" y="571284"/>
                  </a:lnTo>
                  <a:lnTo>
                    <a:pt x="936501" y="554033"/>
                  </a:lnTo>
                  <a:lnTo>
                    <a:pt x="937499" y="554033"/>
                  </a:lnTo>
                  <a:lnTo>
                    <a:pt x="938498" y="538506"/>
                  </a:lnTo>
                  <a:lnTo>
                    <a:pt x="939497" y="538506"/>
                  </a:lnTo>
                  <a:lnTo>
                    <a:pt x="940496" y="524480"/>
                  </a:lnTo>
                  <a:lnTo>
                    <a:pt x="941495" y="524480"/>
                  </a:lnTo>
                  <a:lnTo>
                    <a:pt x="942494" y="511977"/>
                  </a:lnTo>
                  <a:lnTo>
                    <a:pt x="943492" y="511977"/>
                  </a:lnTo>
                  <a:lnTo>
                    <a:pt x="944491" y="501099"/>
                  </a:lnTo>
                  <a:lnTo>
                    <a:pt x="945490" y="501099"/>
                  </a:lnTo>
                  <a:lnTo>
                    <a:pt x="946489" y="491685"/>
                  </a:lnTo>
                  <a:lnTo>
                    <a:pt x="947488" y="491685"/>
                  </a:lnTo>
                  <a:lnTo>
                    <a:pt x="948487" y="483212"/>
                  </a:lnTo>
                  <a:lnTo>
                    <a:pt x="949485" y="483212"/>
                  </a:lnTo>
                  <a:lnTo>
                    <a:pt x="950484" y="474984"/>
                  </a:lnTo>
                  <a:lnTo>
                    <a:pt x="951483" y="474984"/>
                  </a:lnTo>
                  <a:lnTo>
                    <a:pt x="952482" y="466710"/>
                  </a:lnTo>
                  <a:lnTo>
                    <a:pt x="953481" y="466710"/>
                  </a:lnTo>
                  <a:lnTo>
                    <a:pt x="954480" y="458102"/>
                  </a:lnTo>
                  <a:lnTo>
                    <a:pt x="955478" y="458102"/>
                  </a:lnTo>
                  <a:lnTo>
                    <a:pt x="956477" y="448956"/>
                  </a:lnTo>
                  <a:lnTo>
                    <a:pt x="957476" y="448956"/>
                  </a:lnTo>
                  <a:lnTo>
                    <a:pt x="958475" y="439230"/>
                  </a:lnTo>
                  <a:lnTo>
                    <a:pt x="959474" y="439230"/>
                  </a:lnTo>
                  <a:lnTo>
                    <a:pt x="960473" y="428673"/>
                  </a:lnTo>
                  <a:lnTo>
                    <a:pt x="961471" y="428673"/>
                  </a:lnTo>
                  <a:lnTo>
                    <a:pt x="962470" y="417582"/>
                  </a:lnTo>
                  <a:lnTo>
                    <a:pt x="963469" y="417582"/>
                  </a:lnTo>
                  <a:lnTo>
                    <a:pt x="964468" y="406294"/>
                  </a:lnTo>
                  <a:lnTo>
                    <a:pt x="965467" y="406294"/>
                  </a:lnTo>
                  <a:lnTo>
                    <a:pt x="966466" y="394880"/>
                  </a:lnTo>
                  <a:lnTo>
                    <a:pt x="967464" y="394880"/>
                  </a:lnTo>
                  <a:lnTo>
                    <a:pt x="968463" y="383275"/>
                  </a:lnTo>
                  <a:lnTo>
                    <a:pt x="969462" y="383275"/>
                  </a:lnTo>
                  <a:lnTo>
                    <a:pt x="970461" y="371299"/>
                  </a:lnTo>
                  <a:lnTo>
                    <a:pt x="971460" y="371299"/>
                  </a:lnTo>
                  <a:lnTo>
                    <a:pt x="972459" y="358924"/>
                  </a:lnTo>
                  <a:lnTo>
                    <a:pt x="973457" y="358924"/>
                  </a:lnTo>
                  <a:lnTo>
                    <a:pt x="974456" y="346168"/>
                  </a:lnTo>
                  <a:lnTo>
                    <a:pt x="975455" y="346168"/>
                  </a:lnTo>
                  <a:lnTo>
                    <a:pt x="976454" y="333089"/>
                  </a:lnTo>
                  <a:lnTo>
                    <a:pt x="977453" y="333089"/>
                  </a:lnTo>
                  <a:lnTo>
                    <a:pt x="978452" y="319780"/>
                  </a:lnTo>
                  <a:lnTo>
                    <a:pt x="979450" y="319780"/>
                  </a:lnTo>
                  <a:lnTo>
                    <a:pt x="980449" y="306445"/>
                  </a:lnTo>
                  <a:lnTo>
                    <a:pt x="981448" y="306445"/>
                  </a:lnTo>
                  <a:lnTo>
                    <a:pt x="982447" y="293469"/>
                  </a:lnTo>
                  <a:lnTo>
                    <a:pt x="983446" y="293469"/>
                  </a:lnTo>
                  <a:lnTo>
                    <a:pt x="984445" y="281432"/>
                  </a:lnTo>
                  <a:lnTo>
                    <a:pt x="985443" y="281432"/>
                  </a:lnTo>
                  <a:lnTo>
                    <a:pt x="986442" y="270697"/>
                  </a:lnTo>
                  <a:lnTo>
                    <a:pt x="987441" y="270697"/>
                  </a:lnTo>
                  <a:lnTo>
                    <a:pt x="988440" y="261233"/>
                  </a:lnTo>
                  <a:lnTo>
                    <a:pt x="989439" y="261233"/>
                  </a:lnTo>
                  <a:lnTo>
                    <a:pt x="990438" y="252886"/>
                  </a:lnTo>
                  <a:lnTo>
                    <a:pt x="991436" y="252886"/>
                  </a:lnTo>
                  <a:lnTo>
                    <a:pt x="992435" y="245611"/>
                  </a:lnTo>
                  <a:lnTo>
                    <a:pt x="993434" y="245611"/>
                  </a:lnTo>
                  <a:lnTo>
                    <a:pt x="994433" y="239456"/>
                  </a:lnTo>
                  <a:lnTo>
                    <a:pt x="995432" y="239456"/>
                  </a:lnTo>
                  <a:lnTo>
                    <a:pt x="996431" y="234247"/>
                  </a:lnTo>
                  <a:lnTo>
                    <a:pt x="997429" y="234247"/>
                  </a:lnTo>
                  <a:lnTo>
                    <a:pt x="998428" y="229459"/>
                  </a:lnTo>
                  <a:lnTo>
                    <a:pt x="999427" y="229459"/>
                  </a:lnTo>
                  <a:lnTo>
                    <a:pt x="1000426" y="224689"/>
                  </a:lnTo>
                  <a:lnTo>
                    <a:pt x="1001425" y="224689"/>
                  </a:lnTo>
                  <a:lnTo>
                    <a:pt x="1002424" y="219765"/>
                  </a:lnTo>
                  <a:lnTo>
                    <a:pt x="1003422" y="219765"/>
                  </a:lnTo>
                  <a:lnTo>
                    <a:pt x="1004421" y="214624"/>
                  </a:lnTo>
                  <a:lnTo>
                    <a:pt x="1005420" y="214624"/>
                  </a:lnTo>
                  <a:lnTo>
                    <a:pt x="1006419" y="209175"/>
                  </a:lnTo>
                  <a:lnTo>
                    <a:pt x="1007418" y="209175"/>
                  </a:lnTo>
                  <a:lnTo>
                    <a:pt x="1008416" y="203126"/>
                  </a:lnTo>
                  <a:lnTo>
                    <a:pt x="1009415" y="203126"/>
                  </a:lnTo>
                  <a:lnTo>
                    <a:pt x="1010414" y="196315"/>
                  </a:lnTo>
                  <a:lnTo>
                    <a:pt x="1011413" y="196315"/>
                  </a:lnTo>
                  <a:lnTo>
                    <a:pt x="1012412" y="188860"/>
                  </a:lnTo>
                  <a:lnTo>
                    <a:pt x="1013411" y="188860"/>
                  </a:lnTo>
                  <a:lnTo>
                    <a:pt x="1014409" y="181112"/>
                  </a:lnTo>
                  <a:lnTo>
                    <a:pt x="1015408" y="181112"/>
                  </a:lnTo>
                  <a:lnTo>
                    <a:pt x="1016407" y="173372"/>
                  </a:lnTo>
                  <a:lnTo>
                    <a:pt x="1017406" y="173372"/>
                  </a:lnTo>
                  <a:lnTo>
                    <a:pt x="1018405" y="165596"/>
                  </a:lnTo>
                  <a:lnTo>
                    <a:pt x="1019404" y="165596"/>
                  </a:lnTo>
                  <a:lnTo>
                    <a:pt x="1020402" y="157916"/>
                  </a:lnTo>
                  <a:lnTo>
                    <a:pt x="1021401" y="157916"/>
                  </a:lnTo>
                  <a:lnTo>
                    <a:pt x="1022400" y="150783"/>
                  </a:lnTo>
                  <a:lnTo>
                    <a:pt x="1023399" y="150783"/>
                  </a:lnTo>
                  <a:lnTo>
                    <a:pt x="1024398" y="144578"/>
                  </a:lnTo>
                  <a:lnTo>
                    <a:pt x="1025397" y="144578"/>
                  </a:lnTo>
                  <a:lnTo>
                    <a:pt x="1026395" y="139625"/>
                  </a:lnTo>
                  <a:lnTo>
                    <a:pt x="1027394" y="139625"/>
                  </a:lnTo>
                  <a:lnTo>
                    <a:pt x="1028393" y="135771"/>
                  </a:lnTo>
                  <a:lnTo>
                    <a:pt x="1029392" y="135771"/>
                  </a:lnTo>
                  <a:lnTo>
                    <a:pt x="1030391" y="132764"/>
                  </a:lnTo>
                  <a:lnTo>
                    <a:pt x="1031390" y="132764"/>
                  </a:lnTo>
                  <a:lnTo>
                    <a:pt x="1032388" y="130643"/>
                  </a:lnTo>
                  <a:lnTo>
                    <a:pt x="1033387" y="130643"/>
                  </a:lnTo>
                  <a:lnTo>
                    <a:pt x="1034386" y="129398"/>
                  </a:lnTo>
                  <a:lnTo>
                    <a:pt x="1035385" y="129398"/>
                  </a:lnTo>
                  <a:lnTo>
                    <a:pt x="1036384" y="128683"/>
                  </a:lnTo>
                  <a:lnTo>
                    <a:pt x="1037383" y="128683"/>
                  </a:lnTo>
                  <a:lnTo>
                    <a:pt x="1038381" y="127868"/>
                  </a:lnTo>
                  <a:lnTo>
                    <a:pt x="1039380" y="127868"/>
                  </a:lnTo>
                  <a:lnTo>
                    <a:pt x="1040379" y="126330"/>
                  </a:lnTo>
                  <a:lnTo>
                    <a:pt x="1041378" y="126330"/>
                  </a:lnTo>
                  <a:lnTo>
                    <a:pt x="1042377" y="123845"/>
                  </a:lnTo>
                  <a:lnTo>
                    <a:pt x="1043376" y="123845"/>
                  </a:lnTo>
                  <a:lnTo>
                    <a:pt x="1044374" y="120304"/>
                  </a:lnTo>
                  <a:lnTo>
                    <a:pt x="1045373" y="120304"/>
                  </a:lnTo>
                  <a:lnTo>
                    <a:pt x="1046372" y="115827"/>
                  </a:lnTo>
                  <a:lnTo>
                    <a:pt x="1047371" y="115827"/>
                  </a:lnTo>
                  <a:lnTo>
                    <a:pt x="1048370" y="110685"/>
                  </a:lnTo>
                  <a:lnTo>
                    <a:pt x="1049369" y="110685"/>
                  </a:lnTo>
                  <a:lnTo>
                    <a:pt x="1050367" y="104979"/>
                  </a:lnTo>
                  <a:lnTo>
                    <a:pt x="1051366" y="104979"/>
                  </a:lnTo>
                  <a:lnTo>
                    <a:pt x="1052365" y="99010"/>
                  </a:lnTo>
                  <a:lnTo>
                    <a:pt x="1053364" y="99010"/>
                  </a:lnTo>
                  <a:lnTo>
                    <a:pt x="1054363" y="93070"/>
                  </a:lnTo>
                  <a:lnTo>
                    <a:pt x="1055362" y="93070"/>
                  </a:lnTo>
                  <a:lnTo>
                    <a:pt x="1056360" y="87410"/>
                  </a:lnTo>
                  <a:lnTo>
                    <a:pt x="1057359" y="87410"/>
                  </a:lnTo>
                  <a:lnTo>
                    <a:pt x="1058358" y="81943"/>
                  </a:lnTo>
                  <a:lnTo>
                    <a:pt x="1059357" y="81943"/>
                  </a:lnTo>
                  <a:lnTo>
                    <a:pt x="1060356" y="76598"/>
                  </a:lnTo>
                  <a:lnTo>
                    <a:pt x="1061355" y="76598"/>
                  </a:lnTo>
                  <a:lnTo>
                    <a:pt x="1062353" y="71694"/>
                  </a:lnTo>
                  <a:lnTo>
                    <a:pt x="1063352" y="71694"/>
                  </a:lnTo>
                  <a:lnTo>
                    <a:pt x="1064351" y="67461"/>
                  </a:lnTo>
                  <a:lnTo>
                    <a:pt x="1065350" y="67461"/>
                  </a:lnTo>
                  <a:lnTo>
                    <a:pt x="1066349" y="64049"/>
                  </a:lnTo>
                  <a:lnTo>
                    <a:pt x="1067348" y="64049"/>
                  </a:lnTo>
                  <a:lnTo>
                    <a:pt x="1068346" y="61499"/>
                  </a:lnTo>
                  <a:lnTo>
                    <a:pt x="1069345" y="61499"/>
                  </a:lnTo>
                  <a:lnTo>
                    <a:pt x="1070344" y="59807"/>
                  </a:lnTo>
                  <a:lnTo>
                    <a:pt x="1071343" y="59807"/>
                  </a:lnTo>
                  <a:lnTo>
                    <a:pt x="1072342" y="59179"/>
                  </a:lnTo>
                  <a:lnTo>
                    <a:pt x="1073341" y="59179"/>
                  </a:lnTo>
                  <a:lnTo>
                    <a:pt x="1074339" y="59663"/>
                  </a:lnTo>
                  <a:lnTo>
                    <a:pt x="1075338" y="59663"/>
                  </a:lnTo>
                  <a:lnTo>
                    <a:pt x="1076337" y="60919"/>
                  </a:lnTo>
                  <a:lnTo>
                    <a:pt x="1077336" y="60919"/>
                  </a:lnTo>
                  <a:lnTo>
                    <a:pt x="1078335" y="62277"/>
                  </a:lnTo>
                  <a:lnTo>
                    <a:pt x="1079334" y="62277"/>
                  </a:lnTo>
                  <a:lnTo>
                    <a:pt x="1080332" y="63216"/>
                  </a:lnTo>
                  <a:lnTo>
                    <a:pt x="1081331" y="63216"/>
                  </a:lnTo>
                  <a:lnTo>
                    <a:pt x="1082330" y="63460"/>
                  </a:lnTo>
                  <a:lnTo>
                    <a:pt x="1083329" y="63460"/>
                  </a:lnTo>
                  <a:lnTo>
                    <a:pt x="1084328" y="62990"/>
                  </a:lnTo>
                  <a:lnTo>
                    <a:pt x="1085327" y="62990"/>
                  </a:lnTo>
                  <a:lnTo>
                    <a:pt x="1086325" y="62042"/>
                  </a:lnTo>
                  <a:lnTo>
                    <a:pt x="1087324" y="62042"/>
                  </a:lnTo>
                  <a:lnTo>
                    <a:pt x="1088323" y="60732"/>
                  </a:lnTo>
                  <a:lnTo>
                    <a:pt x="1089322" y="60732"/>
                  </a:lnTo>
                  <a:lnTo>
                    <a:pt x="1090321" y="59200"/>
                  </a:lnTo>
                  <a:lnTo>
                    <a:pt x="1091320" y="59200"/>
                  </a:lnTo>
                  <a:lnTo>
                    <a:pt x="1092318" y="57693"/>
                  </a:lnTo>
                  <a:lnTo>
                    <a:pt x="1093317" y="57693"/>
                  </a:lnTo>
                  <a:lnTo>
                    <a:pt x="1094316" y="56333"/>
                  </a:lnTo>
                  <a:lnTo>
                    <a:pt x="1095315" y="56333"/>
                  </a:lnTo>
                  <a:lnTo>
                    <a:pt x="1096314" y="55055"/>
                  </a:lnTo>
                  <a:lnTo>
                    <a:pt x="1097313" y="55055"/>
                  </a:lnTo>
                  <a:lnTo>
                    <a:pt x="1098311" y="53635"/>
                  </a:lnTo>
                  <a:lnTo>
                    <a:pt x="1099310" y="53635"/>
                  </a:lnTo>
                  <a:lnTo>
                    <a:pt x="1100309" y="51884"/>
                  </a:lnTo>
                  <a:lnTo>
                    <a:pt x="1101308" y="51884"/>
                  </a:lnTo>
                  <a:lnTo>
                    <a:pt x="1102307" y="49937"/>
                  </a:lnTo>
                  <a:lnTo>
                    <a:pt x="1103306" y="49937"/>
                  </a:lnTo>
                  <a:lnTo>
                    <a:pt x="1104304" y="48163"/>
                  </a:lnTo>
                  <a:lnTo>
                    <a:pt x="1105303" y="48163"/>
                  </a:lnTo>
                  <a:lnTo>
                    <a:pt x="1106302" y="46873"/>
                  </a:lnTo>
                  <a:lnTo>
                    <a:pt x="1107301" y="46873"/>
                  </a:lnTo>
                  <a:lnTo>
                    <a:pt x="1108300" y="46077"/>
                  </a:lnTo>
                  <a:lnTo>
                    <a:pt x="1109299" y="46077"/>
                  </a:lnTo>
                  <a:lnTo>
                    <a:pt x="1110297" y="45531"/>
                  </a:lnTo>
                  <a:lnTo>
                    <a:pt x="1111296" y="45531"/>
                  </a:lnTo>
                  <a:lnTo>
                    <a:pt x="1112295" y="45238"/>
                  </a:lnTo>
                  <a:lnTo>
                    <a:pt x="1113294" y="45238"/>
                  </a:lnTo>
                  <a:lnTo>
                    <a:pt x="1114293" y="45159"/>
                  </a:lnTo>
                  <a:lnTo>
                    <a:pt x="1115292" y="45159"/>
                  </a:lnTo>
                  <a:lnTo>
                    <a:pt x="1116290" y="44839"/>
                  </a:lnTo>
                  <a:lnTo>
                    <a:pt x="1117289" y="44839"/>
                  </a:lnTo>
                  <a:lnTo>
                    <a:pt x="1118288" y="43849"/>
                  </a:lnTo>
                  <a:lnTo>
                    <a:pt x="1119287" y="43849"/>
                  </a:lnTo>
                  <a:lnTo>
                    <a:pt x="1120286" y="41911"/>
                  </a:lnTo>
                  <a:lnTo>
                    <a:pt x="1121285" y="41911"/>
                  </a:lnTo>
                  <a:lnTo>
                    <a:pt x="1122283" y="39213"/>
                  </a:lnTo>
                  <a:lnTo>
                    <a:pt x="1123282" y="39213"/>
                  </a:lnTo>
                  <a:lnTo>
                    <a:pt x="1124281" y="36085"/>
                  </a:lnTo>
                  <a:lnTo>
                    <a:pt x="1125280" y="36085"/>
                  </a:lnTo>
                  <a:lnTo>
                    <a:pt x="1126279" y="32718"/>
                  </a:lnTo>
                  <a:lnTo>
                    <a:pt x="1127278" y="32718"/>
                  </a:lnTo>
                  <a:lnTo>
                    <a:pt x="1128276" y="29489"/>
                  </a:lnTo>
                  <a:lnTo>
                    <a:pt x="1129275" y="29489"/>
                  </a:lnTo>
                  <a:lnTo>
                    <a:pt x="1130274" y="26544"/>
                  </a:lnTo>
                  <a:lnTo>
                    <a:pt x="1131273" y="26544"/>
                  </a:lnTo>
                  <a:lnTo>
                    <a:pt x="1132272" y="24222"/>
                  </a:lnTo>
                  <a:lnTo>
                    <a:pt x="1133271" y="24222"/>
                  </a:lnTo>
                  <a:lnTo>
                    <a:pt x="1134269" y="22934"/>
                  </a:lnTo>
                  <a:lnTo>
                    <a:pt x="1135268" y="22934"/>
                  </a:lnTo>
                  <a:lnTo>
                    <a:pt x="1136267" y="22648"/>
                  </a:lnTo>
                  <a:lnTo>
                    <a:pt x="1137266" y="22648"/>
                  </a:lnTo>
                  <a:lnTo>
                    <a:pt x="1138265" y="23126"/>
                  </a:lnTo>
                  <a:lnTo>
                    <a:pt x="1139264" y="23126"/>
                  </a:lnTo>
                  <a:lnTo>
                    <a:pt x="1140262" y="24249"/>
                  </a:lnTo>
                  <a:lnTo>
                    <a:pt x="1141261" y="24249"/>
                  </a:lnTo>
                  <a:lnTo>
                    <a:pt x="1142260" y="26172"/>
                  </a:lnTo>
                  <a:lnTo>
                    <a:pt x="1143259" y="26172"/>
                  </a:lnTo>
                  <a:lnTo>
                    <a:pt x="1144258" y="28984"/>
                  </a:lnTo>
                  <a:lnTo>
                    <a:pt x="1145257" y="28984"/>
                  </a:lnTo>
                  <a:lnTo>
                    <a:pt x="1146255" y="32676"/>
                  </a:lnTo>
                  <a:lnTo>
                    <a:pt x="1147254" y="32676"/>
                  </a:lnTo>
                  <a:lnTo>
                    <a:pt x="1148253" y="36772"/>
                  </a:lnTo>
                  <a:lnTo>
                    <a:pt x="1149252" y="36772"/>
                  </a:lnTo>
                  <a:lnTo>
                    <a:pt x="1150251" y="40746"/>
                  </a:lnTo>
                  <a:lnTo>
                    <a:pt x="1151250" y="40746"/>
                  </a:lnTo>
                  <a:lnTo>
                    <a:pt x="1152248" y="44278"/>
                  </a:lnTo>
                  <a:lnTo>
                    <a:pt x="1153247" y="44278"/>
                  </a:lnTo>
                  <a:lnTo>
                    <a:pt x="1154246" y="47140"/>
                  </a:lnTo>
                  <a:lnTo>
                    <a:pt x="1155245" y="47140"/>
                  </a:lnTo>
                  <a:lnTo>
                    <a:pt x="1156244" y="49180"/>
                  </a:lnTo>
                  <a:lnTo>
                    <a:pt x="1157242" y="49180"/>
                  </a:lnTo>
                  <a:lnTo>
                    <a:pt x="1158241" y="49976"/>
                  </a:lnTo>
                  <a:lnTo>
                    <a:pt x="1159240" y="49976"/>
                  </a:lnTo>
                  <a:lnTo>
                    <a:pt x="1160239" y="49422"/>
                  </a:lnTo>
                  <a:lnTo>
                    <a:pt x="1161238" y="49422"/>
                  </a:lnTo>
                  <a:lnTo>
                    <a:pt x="1162237" y="47980"/>
                  </a:lnTo>
                  <a:lnTo>
                    <a:pt x="1163235" y="47980"/>
                  </a:lnTo>
                  <a:lnTo>
                    <a:pt x="1164234" y="46210"/>
                  </a:lnTo>
                  <a:lnTo>
                    <a:pt x="1165233" y="46210"/>
                  </a:lnTo>
                  <a:lnTo>
                    <a:pt x="1166232" y="44502"/>
                  </a:lnTo>
                  <a:lnTo>
                    <a:pt x="1167231" y="44502"/>
                  </a:lnTo>
                  <a:lnTo>
                    <a:pt x="1168230" y="42802"/>
                  </a:lnTo>
                  <a:lnTo>
                    <a:pt x="1169228" y="42802"/>
                  </a:lnTo>
                  <a:lnTo>
                    <a:pt x="1170227" y="41068"/>
                  </a:lnTo>
                  <a:lnTo>
                    <a:pt x="1171226" y="41068"/>
                  </a:lnTo>
                  <a:lnTo>
                    <a:pt x="1172225" y="39388"/>
                  </a:lnTo>
                  <a:lnTo>
                    <a:pt x="1173224" y="39388"/>
                  </a:lnTo>
                  <a:lnTo>
                    <a:pt x="1174223" y="37840"/>
                  </a:lnTo>
                  <a:lnTo>
                    <a:pt x="1175221" y="37840"/>
                  </a:lnTo>
                  <a:lnTo>
                    <a:pt x="1176220" y="36404"/>
                  </a:lnTo>
                  <a:lnTo>
                    <a:pt x="1177219" y="36404"/>
                  </a:lnTo>
                  <a:lnTo>
                    <a:pt x="1178218" y="34934"/>
                  </a:lnTo>
                  <a:lnTo>
                    <a:pt x="1179217" y="34934"/>
                  </a:lnTo>
                  <a:lnTo>
                    <a:pt x="1180216" y="33522"/>
                  </a:lnTo>
                  <a:lnTo>
                    <a:pt x="1181214" y="33522"/>
                  </a:lnTo>
                  <a:lnTo>
                    <a:pt x="1182213" y="32326"/>
                  </a:lnTo>
                  <a:lnTo>
                    <a:pt x="1183212" y="32326"/>
                  </a:lnTo>
                  <a:lnTo>
                    <a:pt x="1184211" y="31865"/>
                  </a:lnTo>
                  <a:lnTo>
                    <a:pt x="1185210" y="31865"/>
                  </a:lnTo>
                  <a:lnTo>
                    <a:pt x="1186209" y="32448"/>
                  </a:lnTo>
                  <a:lnTo>
                    <a:pt x="1187207" y="32448"/>
                  </a:lnTo>
                  <a:lnTo>
                    <a:pt x="1188206" y="33872"/>
                  </a:lnTo>
                  <a:lnTo>
                    <a:pt x="1189205" y="33872"/>
                  </a:lnTo>
                  <a:lnTo>
                    <a:pt x="1190204" y="35965"/>
                  </a:lnTo>
                  <a:lnTo>
                    <a:pt x="1191203" y="35965"/>
                  </a:lnTo>
                  <a:lnTo>
                    <a:pt x="1192202" y="38455"/>
                  </a:lnTo>
                  <a:lnTo>
                    <a:pt x="1193200" y="38455"/>
                  </a:lnTo>
                  <a:lnTo>
                    <a:pt x="1194199" y="41113"/>
                  </a:lnTo>
                  <a:lnTo>
                    <a:pt x="1195198" y="41113"/>
                  </a:lnTo>
                  <a:lnTo>
                    <a:pt x="1196197" y="43657"/>
                  </a:lnTo>
                  <a:lnTo>
                    <a:pt x="1197196" y="43657"/>
                  </a:lnTo>
                  <a:lnTo>
                    <a:pt x="1198195" y="45641"/>
                  </a:lnTo>
                  <a:lnTo>
                    <a:pt x="1199193" y="45641"/>
                  </a:lnTo>
                  <a:lnTo>
                    <a:pt x="1200192" y="46897"/>
                  </a:lnTo>
                  <a:lnTo>
                    <a:pt x="1201191" y="46897"/>
                  </a:lnTo>
                  <a:lnTo>
                    <a:pt x="1202190" y="47409"/>
                  </a:lnTo>
                  <a:lnTo>
                    <a:pt x="1203189" y="47409"/>
                  </a:lnTo>
                  <a:lnTo>
                    <a:pt x="1204188" y="47377"/>
                  </a:lnTo>
                  <a:lnTo>
                    <a:pt x="1205186" y="47377"/>
                  </a:lnTo>
                  <a:lnTo>
                    <a:pt x="1206185" y="47223"/>
                  </a:lnTo>
                  <a:lnTo>
                    <a:pt x="1207184" y="47223"/>
                  </a:lnTo>
                  <a:lnTo>
                    <a:pt x="1208183" y="46839"/>
                  </a:lnTo>
                  <a:lnTo>
                    <a:pt x="1209182" y="46839"/>
                  </a:lnTo>
                  <a:lnTo>
                    <a:pt x="1210181" y="45965"/>
                  </a:lnTo>
                  <a:lnTo>
                    <a:pt x="1211179" y="45965"/>
                  </a:lnTo>
                  <a:lnTo>
                    <a:pt x="1212178" y="44843"/>
                  </a:lnTo>
                  <a:lnTo>
                    <a:pt x="1213177" y="44843"/>
                  </a:lnTo>
                  <a:lnTo>
                    <a:pt x="1214176" y="43725"/>
                  </a:lnTo>
                  <a:lnTo>
                    <a:pt x="1215175" y="43725"/>
                  </a:lnTo>
                  <a:lnTo>
                    <a:pt x="1216174" y="42737"/>
                  </a:lnTo>
                  <a:lnTo>
                    <a:pt x="1217172" y="42737"/>
                  </a:lnTo>
                  <a:lnTo>
                    <a:pt x="1218171" y="41943"/>
                  </a:lnTo>
                  <a:lnTo>
                    <a:pt x="1219170" y="41943"/>
                  </a:lnTo>
                  <a:lnTo>
                    <a:pt x="1220169" y="41525"/>
                  </a:lnTo>
                  <a:lnTo>
                    <a:pt x="1221168" y="41525"/>
                  </a:lnTo>
                  <a:lnTo>
                    <a:pt x="1222167" y="41807"/>
                  </a:lnTo>
                  <a:lnTo>
                    <a:pt x="1223165" y="41807"/>
                  </a:lnTo>
                  <a:lnTo>
                    <a:pt x="1224164" y="43060"/>
                  </a:lnTo>
                  <a:lnTo>
                    <a:pt x="1225163" y="43060"/>
                  </a:lnTo>
                  <a:lnTo>
                    <a:pt x="1226162" y="45305"/>
                  </a:lnTo>
                  <a:lnTo>
                    <a:pt x="1227161" y="45305"/>
                  </a:lnTo>
                  <a:lnTo>
                    <a:pt x="1228160" y="48177"/>
                  </a:lnTo>
                  <a:lnTo>
                    <a:pt x="1229158" y="48177"/>
                  </a:lnTo>
                  <a:lnTo>
                    <a:pt x="1230157" y="51201"/>
                  </a:lnTo>
                  <a:lnTo>
                    <a:pt x="1231156" y="51201"/>
                  </a:lnTo>
                  <a:lnTo>
                    <a:pt x="1232155" y="54266"/>
                  </a:lnTo>
                  <a:lnTo>
                    <a:pt x="1233154" y="54266"/>
                  </a:lnTo>
                  <a:lnTo>
                    <a:pt x="1234153" y="57283"/>
                  </a:lnTo>
                  <a:lnTo>
                    <a:pt x="1235151" y="57283"/>
                  </a:lnTo>
                  <a:lnTo>
                    <a:pt x="1236150" y="60005"/>
                  </a:lnTo>
                  <a:lnTo>
                    <a:pt x="1237149" y="60005"/>
                  </a:lnTo>
                  <a:lnTo>
                    <a:pt x="1238148" y="62309"/>
                  </a:lnTo>
                  <a:lnTo>
                    <a:pt x="1239147" y="62309"/>
                  </a:lnTo>
                  <a:lnTo>
                    <a:pt x="1240146" y="64046"/>
                  </a:lnTo>
                  <a:lnTo>
                    <a:pt x="1241144" y="64046"/>
                  </a:lnTo>
                  <a:lnTo>
                    <a:pt x="1242143" y="65178"/>
                  </a:lnTo>
                  <a:lnTo>
                    <a:pt x="1243142" y="65178"/>
                  </a:lnTo>
                  <a:lnTo>
                    <a:pt x="1244141" y="65754"/>
                  </a:lnTo>
                  <a:lnTo>
                    <a:pt x="1245140" y="65754"/>
                  </a:lnTo>
                  <a:lnTo>
                    <a:pt x="1246139" y="65862"/>
                  </a:lnTo>
                  <a:lnTo>
                    <a:pt x="1247137" y="65862"/>
                  </a:lnTo>
                  <a:lnTo>
                    <a:pt x="1248136" y="65487"/>
                  </a:lnTo>
                  <a:lnTo>
                    <a:pt x="1249135" y="65487"/>
                  </a:lnTo>
                  <a:lnTo>
                    <a:pt x="1250134" y="64493"/>
                  </a:lnTo>
                  <a:lnTo>
                    <a:pt x="1251133" y="64493"/>
                  </a:lnTo>
                  <a:lnTo>
                    <a:pt x="1252132" y="62933"/>
                  </a:lnTo>
                  <a:lnTo>
                    <a:pt x="1253130" y="62933"/>
                  </a:lnTo>
                  <a:lnTo>
                    <a:pt x="1254129" y="61189"/>
                  </a:lnTo>
                  <a:lnTo>
                    <a:pt x="1255128" y="61189"/>
                  </a:lnTo>
                  <a:lnTo>
                    <a:pt x="1256127" y="59503"/>
                  </a:lnTo>
                  <a:lnTo>
                    <a:pt x="1257126" y="59503"/>
                  </a:lnTo>
                  <a:lnTo>
                    <a:pt x="1258125" y="57864"/>
                  </a:lnTo>
                  <a:lnTo>
                    <a:pt x="1259123" y="57864"/>
                  </a:lnTo>
                  <a:lnTo>
                    <a:pt x="1260122" y="56266"/>
                  </a:lnTo>
                  <a:lnTo>
                    <a:pt x="1261121" y="56266"/>
                  </a:lnTo>
                  <a:lnTo>
                    <a:pt x="1262120" y="55083"/>
                  </a:lnTo>
                  <a:lnTo>
                    <a:pt x="1263119" y="55083"/>
                  </a:lnTo>
                  <a:lnTo>
                    <a:pt x="1264118" y="54759"/>
                  </a:lnTo>
                  <a:lnTo>
                    <a:pt x="1265116" y="54759"/>
                  </a:lnTo>
                  <a:lnTo>
                    <a:pt x="1266115" y="55247"/>
                  </a:lnTo>
                  <a:lnTo>
                    <a:pt x="1267114" y="55247"/>
                  </a:lnTo>
                  <a:lnTo>
                    <a:pt x="1268113" y="56421"/>
                  </a:lnTo>
                  <a:lnTo>
                    <a:pt x="1269112" y="56421"/>
                  </a:lnTo>
                  <a:lnTo>
                    <a:pt x="1270111" y="58175"/>
                  </a:lnTo>
                  <a:lnTo>
                    <a:pt x="1271109" y="58175"/>
                  </a:lnTo>
                  <a:lnTo>
                    <a:pt x="1272108" y="60337"/>
                  </a:lnTo>
                  <a:lnTo>
                    <a:pt x="1273107" y="60337"/>
                  </a:lnTo>
                  <a:lnTo>
                    <a:pt x="1274106" y="62927"/>
                  </a:lnTo>
                  <a:lnTo>
                    <a:pt x="1275105" y="62927"/>
                  </a:lnTo>
                  <a:lnTo>
                    <a:pt x="1276104" y="65754"/>
                  </a:lnTo>
                  <a:lnTo>
                    <a:pt x="1277102" y="65754"/>
                  </a:lnTo>
                  <a:lnTo>
                    <a:pt x="1278101" y="68316"/>
                  </a:lnTo>
                  <a:lnTo>
                    <a:pt x="1279100" y="68316"/>
                  </a:lnTo>
                  <a:lnTo>
                    <a:pt x="1280099" y="70271"/>
                  </a:lnTo>
                  <a:lnTo>
                    <a:pt x="1281098" y="70271"/>
                  </a:lnTo>
                  <a:lnTo>
                    <a:pt x="1282097" y="71503"/>
                  </a:lnTo>
                  <a:lnTo>
                    <a:pt x="1283095" y="71503"/>
                  </a:lnTo>
                  <a:lnTo>
                    <a:pt x="1284094" y="72165"/>
                  </a:lnTo>
                  <a:lnTo>
                    <a:pt x="1285093" y="72165"/>
                  </a:lnTo>
                  <a:lnTo>
                    <a:pt x="1286092" y="72343"/>
                  </a:lnTo>
                  <a:lnTo>
                    <a:pt x="1287091" y="72343"/>
                  </a:lnTo>
                  <a:lnTo>
                    <a:pt x="1288090" y="71733"/>
                  </a:lnTo>
                  <a:lnTo>
                    <a:pt x="1289088" y="71733"/>
                  </a:lnTo>
                  <a:lnTo>
                    <a:pt x="1290087" y="70159"/>
                  </a:lnTo>
                  <a:lnTo>
                    <a:pt x="1291086" y="70159"/>
                  </a:lnTo>
                  <a:lnTo>
                    <a:pt x="1292085" y="67811"/>
                  </a:lnTo>
                  <a:lnTo>
                    <a:pt x="1293084" y="67811"/>
                  </a:lnTo>
                  <a:lnTo>
                    <a:pt x="1294083" y="64937"/>
                  </a:lnTo>
                  <a:lnTo>
                    <a:pt x="1295081" y="64937"/>
                  </a:lnTo>
                  <a:lnTo>
                    <a:pt x="1296080" y="61743"/>
                  </a:lnTo>
                  <a:lnTo>
                    <a:pt x="1297079" y="61743"/>
                  </a:lnTo>
                  <a:lnTo>
                    <a:pt x="1298078" y="58279"/>
                  </a:lnTo>
                  <a:lnTo>
                    <a:pt x="1299077" y="58279"/>
                  </a:lnTo>
                  <a:lnTo>
                    <a:pt x="1300076" y="54671"/>
                  </a:lnTo>
                  <a:lnTo>
                    <a:pt x="1301074" y="54671"/>
                  </a:lnTo>
                  <a:lnTo>
                    <a:pt x="1302073" y="51322"/>
                  </a:lnTo>
                  <a:lnTo>
                    <a:pt x="1303072" y="51322"/>
                  </a:lnTo>
                  <a:lnTo>
                    <a:pt x="1304071" y="48784"/>
                  </a:lnTo>
                  <a:lnTo>
                    <a:pt x="1305070" y="48784"/>
                  </a:lnTo>
                  <a:lnTo>
                    <a:pt x="1306068" y="47356"/>
                  </a:lnTo>
                  <a:lnTo>
                    <a:pt x="1307067" y="47356"/>
                  </a:lnTo>
                  <a:lnTo>
                    <a:pt x="1308066" y="47036"/>
                  </a:lnTo>
                  <a:lnTo>
                    <a:pt x="1309065" y="47036"/>
                  </a:lnTo>
                  <a:lnTo>
                    <a:pt x="1310064" y="47950"/>
                  </a:lnTo>
                  <a:lnTo>
                    <a:pt x="1311063" y="47950"/>
                  </a:lnTo>
                  <a:lnTo>
                    <a:pt x="1312061" y="49950"/>
                  </a:lnTo>
                  <a:lnTo>
                    <a:pt x="1313060" y="49950"/>
                  </a:lnTo>
                  <a:lnTo>
                    <a:pt x="1314059" y="52742"/>
                  </a:lnTo>
                  <a:lnTo>
                    <a:pt x="1315058" y="52742"/>
                  </a:lnTo>
                  <a:lnTo>
                    <a:pt x="1316057" y="56121"/>
                  </a:lnTo>
                  <a:lnTo>
                    <a:pt x="1317056" y="56121"/>
                  </a:lnTo>
                  <a:lnTo>
                    <a:pt x="1318054" y="59487"/>
                  </a:lnTo>
                  <a:lnTo>
                    <a:pt x="1319053" y="59487"/>
                  </a:lnTo>
                  <a:lnTo>
                    <a:pt x="1320052" y="62378"/>
                  </a:lnTo>
                  <a:lnTo>
                    <a:pt x="1321051" y="62378"/>
                  </a:lnTo>
                  <a:lnTo>
                    <a:pt x="1322050" y="64782"/>
                  </a:lnTo>
                  <a:lnTo>
                    <a:pt x="1323049" y="64782"/>
                  </a:lnTo>
                  <a:lnTo>
                    <a:pt x="1324047" y="66858"/>
                  </a:lnTo>
                  <a:lnTo>
                    <a:pt x="1325046" y="66858"/>
                  </a:lnTo>
                  <a:lnTo>
                    <a:pt x="1326045" y="68614"/>
                  </a:lnTo>
                  <a:lnTo>
                    <a:pt x="1327044" y="68614"/>
                  </a:lnTo>
                  <a:lnTo>
                    <a:pt x="1328043" y="69762"/>
                  </a:lnTo>
                  <a:lnTo>
                    <a:pt x="1329042" y="69762"/>
                  </a:lnTo>
                  <a:lnTo>
                    <a:pt x="1330040" y="70352"/>
                  </a:lnTo>
                  <a:lnTo>
                    <a:pt x="1331039" y="70352"/>
                  </a:lnTo>
                  <a:lnTo>
                    <a:pt x="1332038" y="70725"/>
                  </a:lnTo>
                  <a:lnTo>
                    <a:pt x="1333037" y="70725"/>
                  </a:lnTo>
                  <a:lnTo>
                    <a:pt x="1334036" y="71041"/>
                  </a:lnTo>
                  <a:lnTo>
                    <a:pt x="1335035" y="71041"/>
                  </a:lnTo>
                  <a:lnTo>
                    <a:pt x="1336033" y="71181"/>
                  </a:lnTo>
                  <a:lnTo>
                    <a:pt x="1337032" y="71181"/>
                  </a:lnTo>
                  <a:lnTo>
                    <a:pt x="1338031" y="70792"/>
                  </a:lnTo>
                  <a:lnTo>
                    <a:pt x="1339030" y="70792"/>
                  </a:lnTo>
                  <a:lnTo>
                    <a:pt x="1340029" y="69871"/>
                  </a:lnTo>
                  <a:lnTo>
                    <a:pt x="1341028" y="69871"/>
                  </a:lnTo>
                  <a:lnTo>
                    <a:pt x="1342026" y="68922"/>
                  </a:lnTo>
                  <a:lnTo>
                    <a:pt x="1343025" y="68922"/>
                  </a:lnTo>
                  <a:lnTo>
                    <a:pt x="1344024" y="68246"/>
                  </a:lnTo>
                  <a:lnTo>
                    <a:pt x="1345023" y="68246"/>
                  </a:lnTo>
                  <a:lnTo>
                    <a:pt x="1346022" y="68097"/>
                  </a:lnTo>
                  <a:lnTo>
                    <a:pt x="1347021" y="68097"/>
                  </a:lnTo>
                  <a:lnTo>
                    <a:pt x="1348019" y="68563"/>
                  </a:lnTo>
                  <a:lnTo>
                    <a:pt x="1349018" y="68563"/>
                  </a:lnTo>
                  <a:lnTo>
                    <a:pt x="1350017" y="69507"/>
                  </a:lnTo>
                  <a:lnTo>
                    <a:pt x="1351016" y="69507"/>
                  </a:lnTo>
                  <a:lnTo>
                    <a:pt x="1352015" y="71025"/>
                  </a:lnTo>
                  <a:lnTo>
                    <a:pt x="1353014" y="71025"/>
                  </a:lnTo>
                  <a:lnTo>
                    <a:pt x="1354012" y="72987"/>
                  </a:lnTo>
                  <a:lnTo>
                    <a:pt x="1355011" y="72987"/>
                  </a:lnTo>
                  <a:lnTo>
                    <a:pt x="1356010" y="74985"/>
                  </a:lnTo>
                  <a:lnTo>
                    <a:pt x="1357009" y="74985"/>
                  </a:lnTo>
                  <a:lnTo>
                    <a:pt x="1358008" y="76549"/>
                  </a:lnTo>
                  <a:lnTo>
                    <a:pt x="1359007" y="76549"/>
                  </a:lnTo>
                  <a:lnTo>
                    <a:pt x="1360005" y="77491"/>
                  </a:lnTo>
                  <a:lnTo>
                    <a:pt x="1361004" y="77491"/>
                  </a:lnTo>
                  <a:lnTo>
                    <a:pt x="1362003" y="77993"/>
                  </a:lnTo>
                  <a:lnTo>
                    <a:pt x="1363002" y="77993"/>
                  </a:lnTo>
                  <a:lnTo>
                    <a:pt x="1364001" y="78121"/>
                  </a:lnTo>
                  <a:lnTo>
                    <a:pt x="1365000" y="78121"/>
                  </a:lnTo>
                  <a:lnTo>
                    <a:pt x="1365998" y="78187"/>
                  </a:lnTo>
                  <a:lnTo>
                    <a:pt x="1366997" y="78187"/>
                  </a:lnTo>
                  <a:lnTo>
                    <a:pt x="1367996" y="78201"/>
                  </a:lnTo>
                  <a:lnTo>
                    <a:pt x="1368995" y="78201"/>
                  </a:lnTo>
                  <a:lnTo>
                    <a:pt x="1369994" y="77875"/>
                  </a:lnTo>
                  <a:lnTo>
                    <a:pt x="1370993" y="77875"/>
                  </a:lnTo>
                  <a:lnTo>
                    <a:pt x="1371991" y="77387"/>
                  </a:lnTo>
                  <a:lnTo>
                    <a:pt x="1372990" y="77387"/>
                  </a:lnTo>
                  <a:lnTo>
                    <a:pt x="1373989" y="76805"/>
                  </a:lnTo>
                  <a:lnTo>
                    <a:pt x="1374988" y="76805"/>
                  </a:lnTo>
                  <a:lnTo>
                    <a:pt x="1375987" y="76227"/>
                  </a:lnTo>
                  <a:lnTo>
                    <a:pt x="1376986" y="76227"/>
                  </a:lnTo>
                  <a:lnTo>
                    <a:pt x="1377984" y="75400"/>
                  </a:lnTo>
                  <a:lnTo>
                    <a:pt x="1378983" y="75400"/>
                  </a:lnTo>
                  <a:lnTo>
                    <a:pt x="1379982" y="74108"/>
                  </a:lnTo>
                  <a:lnTo>
                    <a:pt x="1380981" y="74108"/>
                  </a:lnTo>
                  <a:lnTo>
                    <a:pt x="1381980" y="72676"/>
                  </a:lnTo>
                  <a:lnTo>
                    <a:pt x="1382979" y="72676"/>
                  </a:lnTo>
                  <a:lnTo>
                    <a:pt x="1383977" y="71464"/>
                  </a:lnTo>
                  <a:lnTo>
                    <a:pt x="1384976" y="71464"/>
                  </a:lnTo>
                  <a:lnTo>
                    <a:pt x="1385975" y="70693"/>
                  </a:lnTo>
                  <a:lnTo>
                    <a:pt x="1386974" y="70693"/>
                  </a:lnTo>
                  <a:lnTo>
                    <a:pt x="1387973" y="70168"/>
                  </a:lnTo>
                  <a:lnTo>
                    <a:pt x="1388972" y="70168"/>
                  </a:lnTo>
                  <a:lnTo>
                    <a:pt x="1389970" y="69681"/>
                  </a:lnTo>
                  <a:lnTo>
                    <a:pt x="1390969" y="69681"/>
                  </a:lnTo>
                  <a:lnTo>
                    <a:pt x="1391968" y="69269"/>
                  </a:lnTo>
                  <a:lnTo>
                    <a:pt x="1392967" y="69269"/>
                  </a:lnTo>
                  <a:lnTo>
                    <a:pt x="1393966" y="68963"/>
                  </a:lnTo>
                  <a:lnTo>
                    <a:pt x="1394965" y="68963"/>
                  </a:lnTo>
                  <a:lnTo>
                    <a:pt x="1395963" y="68534"/>
                  </a:lnTo>
                  <a:lnTo>
                    <a:pt x="1396962" y="68534"/>
                  </a:lnTo>
                  <a:lnTo>
                    <a:pt x="1397961" y="67748"/>
                  </a:lnTo>
                  <a:lnTo>
                    <a:pt x="1398960" y="67748"/>
                  </a:lnTo>
                  <a:lnTo>
                    <a:pt x="1399959" y="66745"/>
                  </a:lnTo>
                  <a:lnTo>
                    <a:pt x="1400958" y="66745"/>
                  </a:lnTo>
                  <a:lnTo>
                    <a:pt x="1401956" y="65685"/>
                  </a:lnTo>
                  <a:lnTo>
                    <a:pt x="1402955" y="65685"/>
                  </a:lnTo>
                  <a:lnTo>
                    <a:pt x="1403954" y="64618"/>
                  </a:lnTo>
                  <a:lnTo>
                    <a:pt x="1404953" y="64618"/>
                  </a:lnTo>
                  <a:lnTo>
                    <a:pt x="1405952" y="63927"/>
                  </a:lnTo>
                  <a:lnTo>
                    <a:pt x="1406951" y="63927"/>
                  </a:lnTo>
                  <a:lnTo>
                    <a:pt x="1407949" y="63511"/>
                  </a:lnTo>
                  <a:lnTo>
                    <a:pt x="1408948" y="63511"/>
                  </a:lnTo>
                  <a:lnTo>
                    <a:pt x="1409947" y="63075"/>
                  </a:lnTo>
                  <a:lnTo>
                    <a:pt x="1410946" y="63075"/>
                  </a:lnTo>
                  <a:lnTo>
                    <a:pt x="1411945" y="62707"/>
                  </a:lnTo>
                  <a:lnTo>
                    <a:pt x="1412944" y="62707"/>
                  </a:lnTo>
                  <a:lnTo>
                    <a:pt x="1413942" y="62437"/>
                  </a:lnTo>
                  <a:lnTo>
                    <a:pt x="1414941" y="62437"/>
                  </a:lnTo>
                  <a:lnTo>
                    <a:pt x="1415940" y="62209"/>
                  </a:lnTo>
                  <a:lnTo>
                    <a:pt x="1416939" y="62209"/>
                  </a:lnTo>
                  <a:lnTo>
                    <a:pt x="1417938" y="61719"/>
                  </a:lnTo>
                  <a:lnTo>
                    <a:pt x="1418937" y="61719"/>
                  </a:lnTo>
                  <a:lnTo>
                    <a:pt x="1419935" y="60925"/>
                  </a:lnTo>
                  <a:lnTo>
                    <a:pt x="1420934" y="60925"/>
                  </a:lnTo>
                  <a:lnTo>
                    <a:pt x="1421933" y="60210"/>
                  </a:lnTo>
                  <a:lnTo>
                    <a:pt x="1422932" y="60210"/>
                  </a:lnTo>
                  <a:lnTo>
                    <a:pt x="1423931" y="59605"/>
                  </a:lnTo>
                  <a:lnTo>
                    <a:pt x="1424930" y="59605"/>
                  </a:lnTo>
                  <a:lnTo>
                    <a:pt x="1425928" y="58796"/>
                  </a:lnTo>
                  <a:lnTo>
                    <a:pt x="1426927" y="58796"/>
                  </a:lnTo>
                  <a:lnTo>
                    <a:pt x="1427926" y="58536"/>
                  </a:lnTo>
                  <a:lnTo>
                    <a:pt x="1428925" y="58536"/>
                  </a:lnTo>
                  <a:lnTo>
                    <a:pt x="1429924" y="59288"/>
                  </a:lnTo>
                  <a:lnTo>
                    <a:pt x="1430923" y="59288"/>
                  </a:lnTo>
                  <a:lnTo>
                    <a:pt x="1431921" y="60475"/>
                  </a:lnTo>
                  <a:lnTo>
                    <a:pt x="1432920" y="60475"/>
                  </a:lnTo>
                  <a:lnTo>
                    <a:pt x="1433919" y="61775"/>
                  </a:lnTo>
                  <a:lnTo>
                    <a:pt x="1434918" y="61775"/>
                  </a:lnTo>
                  <a:lnTo>
                    <a:pt x="1435917" y="63171"/>
                  </a:lnTo>
                  <a:lnTo>
                    <a:pt x="1436916" y="63171"/>
                  </a:lnTo>
                  <a:lnTo>
                    <a:pt x="1437914" y="64480"/>
                  </a:lnTo>
                  <a:lnTo>
                    <a:pt x="1438913" y="64480"/>
                  </a:lnTo>
                  <a:lnTo>
                    <a:pt x="1439912" y="65588"/>
                  </a:lnTo>
                  <a:lnTo>
                    <a:pt x="1440911" y="65588"/>
                  </a:lnTo>
                  <a:lnTo>
                    <a:pt x="1441910" y="66567"/>
                  </a:lnTo>
                  <a:lnTo>
                    <a:pt x="1442909" y="66567"/>
                  </a:lnTo>
                  <a:lnTo>
                    <a:pt x="1443907" y="67353"/>
                  </a:lnTo>
                  <a:lnTo>
                    <a:pt x="1444906" y="67353"/>
                  </a:lnTo>
                  <a:lnTo>
                    <a:pt x="1445905" y="68019"/>
                  </a:lnTo>
                  <a:lnTo>
                    <a:pt x="1446904" y="68019"/>
                  </a:lnTo>
                  <a:lnTo>
                    <a:pt x="1447903" y="68370"/>
                  </a:lnTo>
                  <a:lnTo>
                    <a:pt x="1448902" y="68370"/>
                  </a:lnTo>
                  <a:lnTo>
                    <a:pt x="1449900" y="68413"/>
                  </a:lnTo>
                  <a:lnTo>
                    <a:pt x="1450899" y="68413"/>
                  </a:lnTo>
                  <a:lnTo>
                    <a:pt x="1451898" y="68407"/>
                  </a:lnTo>
                  <a:lnTo>
                    <a:pt x="1452897" y="68407"/>
                  </a:lnTo>
                  <a:lnTo>
                    <a:pt x="1453896" y="68403"/>
                  </a:lnTo>
                  <a:lnTo>
                    <a:pt x="1454895" y="68403"/>
                  </a:lnTo>
                  <a:lnTo>
                    <a:pt x="1455893" y="68399"/>
                  </a:lnTo>
                  <a:lnTo>
                    <a:pt x="1456892" y="68399"/>
                  </a:lnTo>
                  <a:lnTo>
                    <a:pt x="1457891" y="68184"/>
                  </a:lnTo>
                  <a:lnTo>
                    <a:pt x="1458890" y="68184"/>
                  </a:lnTo>
                  <a:lnTo>
                    <a:pt x="1459889" y="67410"/>
                  </a:lnTo>
                  <a:lnTo>
                    <a:pt x="1460887" y="67410"/>
                  </a:lnTo>
                  <a:lnTo>
                    <a:pt x="1461886" y="66036"/>
                  </a:lnTo>
                  <a:lnTo>
                    <a:pt x="1462885" y="66036"/>
                  </a:lnTo>
                  <a:lnTo>
                    <a:pt x="1463884" y="64280"/>
                  </a:lnTo>
                  <a:lnTo>
                    <a:pt x="1464883" y="64280"/>
                  </a:lnTo>
                  <a:lnTo>
                    <a:pt x="1465882" y="62457"/>
                  </a:lnTo>
                  <a:lnTo>
                    <a:pt x="1466880" y="62457"/>
                  </a:lnTo>
                  <a:lnTo>
                    <a:pt x="1467879" y="60491"/>
                  </a:lnTo>
                  <a:lnTo>
                    <a:pt x="1468878" y="60491"/>
                  </a:lnTo>
                  <a:lnTo>
                    <a:pt x="1469877" y="58405"/>
                  </a:lnTo>
                  <a:lnTo>
                    <a:pt x="1470876" y="58405"/>
                  </a:lnTo>
                  <a:lnTo>
                    <a:pt x="1471875" y="56723"/>
                  </a:lnTo>
                  <a:lnTo>
                    <a:pt x="1472873" y="56723"/>
                  </a:lnTo>
                  <a:lnTo>
                    <a:pt x="1473872" y="55639"/>
                  </a:lnTo>
                  <a:lnTo>
                    <a:pt x="1474871" y="55639"/>
                  </a:lnTo>
                  <a:lnTo>
                    <a:pt x="1475870" y="55145"/>
                  </a:lnTo>
                  <a:lnTo>
                    <a:pt x="1476869" y="55145"/>
                  </a:lnTo>
                  <a:lnTo>
                    <a:pt x="1477868" y="55065"/>
                  </a:lnTo>
                  <a:lnTo>
                    <a:pt x="1478866" y="55065"/>
                  </a:lnTo>
                  <a:lnTo>
                    <a:pt x="1479865" y="55337"/>
                  </a:lnTo>
                  <a:lnTo>
                    <a:pt x="1480864" y="55337"/>
                  </a:lnTo>
                  <a:lnTo>
                    <a:pt x="1481863" y="56200"/>
                  </a:lnTo>
                  <a:lnTo>
                    <a:pt x="1482862" y="56200"/>
                  </a:lnTo>
                  <a:lnTo>
                    <a:pt x="1483861" y="57524"/>
                  </a:lnTo>
                  <a:lnTo>
                    <a:pt x="1484859" y="57524"/>
                  </a:lnTo>
                  <a:lnTo>
                    <a:pt x="1485858" y="59109"/>
                  </a:lnTo>
                  <a:lnTo>
                    <a:pt x="1486857" y="59109"/>
                  </a:lnTo>
                  <a:lnTo>
                    <a:pt x="1487856" y="60661"/>
                  </a:lnTo>
                  <a:lnTo>
                    <a:pt x="1488855" y="60661"/>
                  </a:lnTo>
                  <a:lnTo>
                    <a:pt x="1489854" y="61806"/>
                  </a:lnTo>
                  <a:lnTo>
                    <a:pt x="1490852" y="61806"/>
                  </a:lnTo>
                  <a:lnTo>
                    <a:pt x="1491851" y="62479"/>
                  </a:lnTo>
                  <a:lnTo>
                    <a:pt x="1492850" y="62479"/>
                  </a:lnTo>
                  <a:lnTo>
                    <a:pt x="1493849" y="62921"/>
                  </a:lnTo>
                  <a:lnTo>
                    <a:pt x="1494848" y="62921"/>
                  </a:lnTo>
                  <a:lnTo>
                    <a:pt x="1495847" y="63125"/>
                  </a:lnTo>
                  <a:lnTo>
                    <a:pt x="1496845" y="63125"/>
                  </a:lnTo>
                  <a:lnTo>
                    <a:pt x="1497844" y="62664"/>
                  </a:lnTo>
                  <a:lnTo>
                    <a:pt x="1498843" y="62664"/>
                  </a:lnTo>
                  <a:lnTo>
                    <a:pt x="1499842" y="61555"/>
                  </a:lnTo>
                  <a:lnTo>
                    <a:pt x="1500841" y="61555"/>
                  </a:lnTo>
                  <a:lnTo>
                    <a:pt x="1501840" y="60151"/>
                  </a:lnTo>
                  <a:lnTo>
                    <a:pt x="1502838" y="60151"/>
                  </a:lnTo>
                  <a:lnTo>
                    <a:pt x="1503837" y="58709"/>
                  </a:lnTo>
                  <a:lnTo>
                    <a:pt x="1504836" y="58709"/>
                  </a:lnTo>
                  <a:lnTo>
                    <a:pt x="1505835" y="57447"/>
                  </a:lnTo>
                  <a:lnTo>
                    <a:pt x="1506834" y="57447"/>
                  </a:lnTo>
                  <a:lnTo>
                    <a:pt x="1507833" y="56251"/>
                  </a:lnTo>
                  <a:lnTo>
                    <a:pt x="1508831" y="56251"/>
                  </a:lnTo>
                  <a:lnTo>
                    <a:pt x="1509830" y="55240"/>
                  </a:lnTo>
                  <a:lnTo>
                    <a:pt x="1510829" y="55240"/>
                  </a:lnTo>
                  <a:lnTo>
                    <a:pt x="1511828" y="54723"/>
                  </a:lnTo>
                  <a:lnTo>
                    <a:pt x="1512827" y="54723"/>
                  </a:lnTo>
                  <a:lnTo>
                    <a:pt x="1513826" y="54877"/>
                  </a:lnTo>
                  <a:lnTo>
                    <a:pt x="1514824" y="54877"/>
                  </a:lnTo>
                  <a:lnTo>
                    <a:pt x="1515823" y="55854"/>
                  </a:lnTo>
                  <a:lnTo>
                    <a:pt x="1516822" y="55854"/>
                  </a:lnTo>
                  <a:lnTo>
                    <a:pt x="1517821" y="57189"/>
                  </a:lnTo>
                  <a:lnTo>
                    <a:pt x="1518820" y="57189"/>
                  </a:lnTo>
                  <a:lnTo>
                    <a:pt x="1519819" y="58571"/>
                  </a:lnTo>
                  <a:lnTo>
                    <a:pt x="1520817" y="58571"/>
                  </a:lnTo>
                  <a:lnTo>
                    <a:pt x="1521816" y="60038"/>
                  </a:lnTo>
                  <a:lnTo>
                    <a:pt x="1522815" y="60038"/>
                  </a:lnTo>
                  <a:lnTo>
                    <a:pt x="1523814" y="61617"/>
                  </a:lnTo>
                  <a:lnTo>
                    <a:pt x="1524813" y="61617"/>
                  </a:lnTo>
                  <a:lnTo>
                    <a:pt x="1525812" y="63207"/>
                  </a:lnTo>
                  <a:lnTo>
                    <a:pt x="1526810" y="63207"/>
                  </a:lnTo>
                  <a:lnTo>
                    <a:pt x="1527809" y="64595"/>
                  </a:lnTo>
                  <a:lnTo>
                    <a:pt x="1528808" y="64595"/>
                  </a:lnTo>
                  <a:lnTo>
                    <a:pt x="1529807" y="65811"/>
                  </a:lnTo>
                  <a:lnTo>
                    <a:pt x="1530806" y="65811"/>
                  </a:lnTo>
                  <a:lnTo>
                    <a:pt x="1531805" y="66798"/>
                  </a:lnTo>
                  <a:lnTo>
                    <a:pt x="1532803" y="66798"/>
                  </a:lnTo>
                  <a:lnTo>
                    <a:pt x="1533802" y="67591"/>
                  </a:lnTo>
                  <a:lnTo>
                    <a:pt x="1534801" y="67591"/>
                  </a:lnTo>
                  <a:lnTo>
                    <a:pt x="1535800" y="68178"/>
                  </a:lnTo>
                  <a:lnTo>
                    <a:pt x="1536799" y="68178"/>
                  </a:lnTo>
                  <a:lnTo>
                    <a:pt x="1537798" y="68294"/>
                  </a:lnTo>
                  <a:lnTo>
                    <a:pt x="1538796" y="68294"/>
                  </a:lnTo>
                  <a:lnTo>
                    <a:pt x="1539795" y="67926"/>
                  </a:lnTo>
                  <a:lnTo>
                    <a:pt x="1540794" y="67926"/>
                  </a:lnTo>
                  <a:lnTo>
                    <a:pt x="1541793" y="67150"/>
                  </a:lnTo>
                  <a:lnTo>
                    <a:pt x="1542792" y="67150"/>
                  </a:lnTo>
                  <a:lnTo>
                    <a:pt x="1543791" y="66238"/>
                  </a:lnTo>
                  <a:lnTo>
                    <a:pt x="1544789" y="66238"/>
                  </a:lnTo>
                  <a:lnTo>
                    <a:pt x="1545788" y="65467"/>
                  </a:lnTo>
                  <a:lnTo>
                    <a:pt x="1546787" y="65467"/>
                  </a:lnTo>
                  <a:lnTo>
                    <a:pt x="1547786" y="64773"/>
                  </a:lnTo>
                  <a:lnTo>
                    <a:pt x="1548785" y="64773"/>
                  </a:lnTo>
                  <a:lnTo>
                    <a:pt x="1549784" y="64227"/>
                  </a:lnTo>
                  <a:lnTo>
                    <a:pt x="1550782" y="64227"/>
                  </a:lnTo>
                  <a:lnTo>
                    <a:pt x="1551781" y="64019"/>
                  </a:lnTo>
                  <a:lnTo>
                    <a:pt x="1552780" y="64019"/>
                  </a:lnTo>
                  <a:lnTo>
                    <a:pt x="1553779" y="64097"/>
                  </a:lnTo>
                  <a:lnTo>
                    <a:pt x="1554778" y="64097"/>
                  </a:lnTo>
                  <a:lnTo>
                    <a:pt x="1555777" y="64205"/>
                  </a:lnTo>
                  <a:lnTo>
                    <a:pt x="1556775" y="64205"/>
                  </a:lnTo>
                  <a:lnTo>
                    <a:pt x="1557774" y="64128"/>
                  </a:lnTo>
                  <a:lnTo>
                    <a:pt x="1558773" y="64128"/>
                  </a:lnTo>
                  <a:lnTo>
                    <a:pt x="1559772" y="63978"/>
                  </a:lnTo>
                  <a:lnTo>
                    <a:pt x="1560771" y="63978"/>
                  </a:lnTo>
                  <a:lnTo>
                    <a:pt x="1561770" y="63808"/>
                  </a:lnTo>
                  <a:lnTo>
                    <a:pt x="1562768" y="63808"/>
                  </a:lnTo>
                  <a:lnTo>
                    <a:pt x="1563767" y="63623"/>
                  </a:lnTo>
                  <a:lnTo>
                    <a:pt x="1564766" y="63623"/>
                  </a:lnTo>
                  <a:lnTo>
                    <a:pt x="1565765" y="63509"/>
                  </a:lnTo>
                  <a:lnTo>
                    <a:pt x="1566764" y="63509"/>
                  </a:lnTo>
                  <a:lnTo>
                    <a:pt x="1567763" y="63115"/>
                  </a:lnTo>
                  <a:lnTo>
                    <a:pt x="1568761" y="63115"/>
                  </a:lnTo>
                  <a:lnTo>
                    <a:pt x="1569760" y="62359"/>
                  </a:lnTo>
                  <a:lnTo>
                    <a:pt x="1570759" y="62359"/>
                  </a:lnTo>
                  <a:lnTo>
                    <a:pt x="1571758" y="61381"/>
                  </a:lnTo>
                  <a:lnTo>
                    <a:pt x="1572757" y="61381"/>
                  </a:lnTo>
                  <a:lnTo>
                    <a:pt x="1573756" y="60173"/>
                  </a:lnTo>
                  <a:lnTo>
                    <a:pt x="1574754" y="60173"/>
                  </a:lnTo>
                  <a:lnTo>
                    <a:pt x="1575753" y="58727"/>
                  </a:lnTo>
                  <a:lnTo>
                    <a:pt x="1576752" y="58727"/>
                  </a:lnTo>
                  <a:lnTo>
                    <a:pt x="1577751" y="56827"/>
                  </a:lnTo>
                  <a:lnTo>
                    <a:pt x="1578750" y="56827"/>
                  </a:lnTo>
                  <a:lnTo>
                    <a:pt x="1579749" y="54501"/>
                  </a:lnTo>
                  <a:lnTo>
                    <a:pt x="1580747" y="54501"/>
                  </a:lnTo>
                  <a:lnTo>
                    <a:pt x="1581746" y="52024"/>
                  </a:lnTo>
                  <a:lnTo>
                    <a:pt x="1582745" y="52024"/>
                  </a:lnTo>
                  <a:lnTo>
                    <a:pt x="1583744" y="49801"/>
                  </a:lnTo>
                  <a:lnTo>
                    <a:pt x="1584743" y="49801"/>
                  </a:lnTo>
                  <a:lnTo>
                    <a:pt x="1585742" y="48047"/>
                  </a:lnTo>
                  <a:lnTo>
                    <a:pt x="1586740" y="48047"/>
                  </a:lnTo>
                  <a:lnTo>
                    <a:pt x="1587739" y="46775"/>
                  </a:lnTo>
                  <a:lnTo>
                    <a:pt x="1588738" y="46775"/>
                  </a:lnTo>
                  <a:lnTo>
                    <a:pt x="1589737" y="46163"/>
                  </a:lnTo>
                  <a:lnTo>
                    <a:pt x="1590736" y="46163"/>
                  </a:lnTo>
                  <a:lnTo>
                    <a:pt x="1591735" y="46239"/>
                  </a:lnTo>
                  <a:lnTo>
                    <a:pt x="1592733" y="46239"/>
                  </a:lnTo>
                  <a:lnTo>
                    <a:pt x="1593732" y="46852"/>
                  </a:lnTo>
                  <a:lnTo>
                    <a:pt x="1594731" y="46852"/>
                  </a:lnTo>
                  <a:lnTo>
                    <a:pt x="1595730" y="47794"/>
                  </a:lnTo>
                  <a:lnTo>
                    <a:pt x="1596729" y="47794"/>
                  </a:lnTo>
                  <a:lnTo>
                    <a:pt x="1597728" y="48846"/>
                  </a:lnTo>
                  <a:lnTo>
                    <a:pt x="1598726" y="48846"/>
                  </a:lnTo>
                  <a:lnTo>
                    <a:pt x="1599725" y="49735"/>
                  </a:lnTo>
                  <a:lnTo>
                    <a:pt x="1600724" y="49735"/>
                  </a:lnTo>
                  <a:lnTo>
                    <a:pt x="1601723" y="50615"/>
                  </a:lnTo>
                  <a:lnTo>
                    <a:pt x="1602722" y="50615"/>
                  </a:lnTo>
                  <a:lnTo>
                    <a:pt x="1603721" y="51740"/>
                  </a:lnTo>
                  <a:lnTo>
                    <a:pt x="1604719" y="51740"/>
                  </a:lnTo>
                  <a:lnTo>
                    <a:pt x="1605718" y="52861"/>
                  </a:lnTo>
                  <a:lnTo>
                    <a:pt x="1606717" y="52861"/>
                  </a:lnTo>
                  <a:lnTo>
                    <a:pt x="1607716" y="53725"/>
                  </a:lnTo>
                  <a:lnTo>
                    <a:pt x="1608715" y="53725"/>
                  </a:lnTo>
                  <a:lnTo>
                    <a:pt x="1609713" y="54245"/>
                  </a:lnTo>
                  <a:lnTo>
                    <a:pt x="1610712" y="54245"/>
                  </a:lnTo>
                  <a:lnTo>
                    <a:pt x="1611711" y="54261"/>
                  </a:lnTo>
                  <a:lnTo>
                    <a:pt x="1612710" y="54261"/>
                  </a:lnTo>
                  <a:lnTo>
                    <a:pt x="1613709" y="53683"/>
                  </a:lnTo>
                  <a:lnTo>
                    <a:pt x="1614708" y="53683"/>
                  </a:lnTo>
                  <a:lnTo>
                    <a:pt x="1615706" y="52432"/>
                  </a:lnTo>
                  <a:lnTo>
                    <a:pt x="1616705" y="52432"/>
                  </a:lnTo>
                  <a:lnTo>
                    <a:pt x="1617704" y="50400"/>
                  </a:lnTo>
                  <a:lnTo>
                    <a:pt x="1618703" y="50400"/>
                  </a:lnTo>
                  <a:lnTo>
                    <a:pt x="1619702" y="47920"/>
                  </a:lnTo>
                  <a:lnTo>
                    <a:pt x="1620701" y="47920"/>
                  </a:lnTo>
                  <a:lnTo>
                    <a:pt x="1621699" y="45610"/>
                  </a:lnTo>
                  <a:lnTo>
                    <a:pt x="1622698" y="45610"/>
                  </a:lnTo>
                  <a:lnTo>
                    <a:pt x="1623697" y="43951"/>
                  </a:lnTo>
                  <a:lnTo>
                    <a:pt x="1624696" y="43951"/>
                  </a:lnTo>
                  <a:lnTo>
                    <a:pt x="1625695" y="43139"/>
                  </a:lnTo>
                  <a:lnTo>
                    <a:pt x="1626694" y="43139"/>
                  </a:lnTo>
                  <a:lnTo>
                    <a:pt x="1627692" y="43087"/>
                  </a:lnTo>
                  <a:lnTo>
                    <a:pt x="1628691" y="43087"/>
                  </a:lnTo>
                  <a:lnTo>
                    <a:pt x="1629690" y="43763"/>
                  </a:lnTo>
                  <a:lnTo>
                    <a:pt x="1630689" y="43763"/>
                  </a:lnTo>
                  <a:lnTo>
                    <a:pt x="1631688" y="45265"/>
                  </a:lnTo>
                  <a:lnTo>
                    <a:pt x="1632687" y="45265"/>
                  </a:lnTo>
                  <a:lnTo>
                    <a:pt x="1633685" y="47551"/>
                  </a:lnTo>
                  <a:lnTo>
                    <a:pt x="1634684" y="47551"/>
                  </a:lnTo>
                  <a:lnTo>
                    <a:pt x="1635683" y="50375"/>
                  </a:lnTo>
                  <a:lnTo>
                    <a:pt x="1636682" y="50375"/>
                  </a:lnTo>
                  <a:lnTo>
                    <a:pt x="1637681" y="53271"/>
                  </a:lnTo>
                  <a:lnTo>
                    <a:pt x="1638680" y="53271"/>
                  </a:lnTo>
                  <a:lnTo>
                    <a:pt x="1639678" y="55933"/>
                  </a:lnTo>
                  <a:lnTo>
                    <a:pt x="1640677" y="55933"/>
                  </a:lnTo>
                  <a:lnTo>
                    <a:pt x="1641676" y="58313"/>
                  </a:lnTo>
                  <a:lnTo>
                    <a:pt x="1642675" y="58313"/>
                  </a:lnTo>
                  <a:lnTo>
                    <a:pt x="1643674" y="60496"/>
                  </a:lnTo>
                  <a:lnTo>
                    <a:pt x="1644673" y="60496"/>
                  </a:lnTo>
                  <a:lnTo>
                    <a:pt x="1645671" y="62512"/>
                  </a:lnTo>
                  <a:lnTo>
                    <a:pt x="1646670" y="62512"/>
                  </a:lnTo>
                  <a:lnTo>
                    <a:pt x="1647669" y="64006"/>
                  </a:lnTo>
                  <a:lnTo>
                    <a:pt x="1648668" y="64006"/>
                  </a:lnTo>
                  <a:lnTo>
                    <a:pt x="1649667" y="64721"/>
                  </a:lnTo>
                  <a:lnTo>
                    <a:pt x="1650666" y="64721"/>
                  </a:lnTo>
                  <a:lnTo>
                    <a:pt x="1651664" y="64734"/>
                  </a:lnTo>
                  <a:lnTo>
                    <a:pt x="1652663" y="64734"/>
                  </a:lnTo>
                  <a:lnTo>
                    <a:pt x="1653662" y="64279"/>
                  </a:lnTo>
                  <a:lnTo>
                    <a:pt x="1654661" y="64279"/>
                  </a:lnTo>
                  <a:lnTo>
                    <a:pt x="1655660" y="63387"/>
                  </a:lnTo>
                  <a:lnTo>
                    <a:pt x="1656659" y="63387"/>
                  </a:lnTo>
                  <a:lnTo>
                    <a:pt x="1657657" y="62081"/>
                  </a:lnTo>
                  <a:lnTo>
                    <a:pt x="1658656" y="62081"/>
                  </a:lnTo>
                  <a:lnTo>
                    <a:pt x="1659655" y="60596"/>
                  </a:lnTo>
                  <a:lnTo>
                    <a:pt x="1660654" y="60596"/>
                  </a:lnTo>
                  <a:lnTo>
                    <a:pt x="1661653" y="59086"/>
                  </a:lnTo>
                  <a:lnTo>
                    <a:pt x="1662652" y="59086"/>
                  </a:lnTo>
                  <a:lnTo>
                    <a:pt x="1663650" y="57808"/>
                  </a:lnTo>
                  <a:lnTo>
                    <a:pt x="1664649" y="57808"/>
                  </a:lnTo>
                  <a:lnTo>
                    <a:pt x="1665648" y="56811"/>
                  </a:lnTo>
                  <a:lnTo>
                    <a:pt x="1666647" y="56811"/>
                  </a:lnTo>
                  <a:lnTo>
                    <a:pt x="1667646" y="55671"/>
                  </a:lnTo>
                  <a:lnTo>
                    <a:pt x="1668645" y="55671"/>
                  </a:lnTo>
                  <a:lnTo>
                    <a:pt x="1669643" y="54199"/>
                  </a:lnTo>
                  <a:lnTo>
                    <a:pt x="1670642" y="54199"/>
                  </a:lnTo>
                  <a:lnTo>
                    <a:pt x="1671641" y="52487"/>
                  </a:lnTo>
                  <a:lnTo>
                    <a:pt x="1672640" y="52487"/>
                  </a:lnTo>
                  <a:lnTo>
                    <a:pt x="1673639" y="50532"/>
                  </a:lnTo>
                  <a:lnTo>
                    <a:pt x="1674638" y="50532"/>
                  </a:lnTo>
                  <a:lnTo>
                    <a:pt x="1675636" y="48328"/>
                  </a:lnTo>
                  <a:lnTo>
                    <a:pt x="1676635" y="48328"/>
                  </a:lnTo>
                  <a:lnTo>
                    <a:pt x="1677634" y="45828"/>
                  </a:lnTo>
                  <a:lnTo>
                    <a:pt x="1678633" y="45828"/>
                  </a:lnTo>
                  <a:lnTo>
                    <a:pt x="1679632" y="43204"/>
                  </a:lnTo>
                  <a:lnTo>
                    <a:pt x="1680631" y="43204"/>
                  </a:lnTo>
                  <a:lnTo>
                    <a:pt x="1681629" y="40858"/>
                  </a:lnTo>
                  <a:lnTo>
                    <a:pt x="1682628" y="40858"/>
                  </a:lnTo>
                  <a:lnTo>
                    <a:pt x="1683627" y="39042"/>
                  </a:lnTo>
                  <a:lnTo>
                    <a:pt x="1684626" y="39042"/>
                  </a:lnTo>
                  <a:lnTo>
                    <a:pt x="1685625" y="37801"/>
                  </a:lnTo>
                  <a:lnTo>
                    <a:pt x="1686624" y="37801"/>
                  </a:lnTo>
                  <a:lnTo>
                    <a:pt x="1687622" y="37047"/>
                  </a:lnTo>
                  <a:lnTo>
                    <a:pt x="1688621" y="37047"/>
                  </a:lnTo>
                  <a:lnTo>
                    <a:pt x="1689620" y="36705"/>
                  </a:lnTo>
                  <a:lnTo>
                    <a:pt x="1690619" y="36705"/>
                  </a:lnTo>
                  <a:lnTo>
                    <a:pt x="1691618" y="37009"/>
                  </a:lnTo>
                  <a:lnTo>
                    <a:pt x="1692617" y="37009"/>
                  </a:lnTo>
                  <a:lnTo>
                    <a:pt x="1693615" y="38196"/>
                  </a:lnTo>
                  <a:lnTo>
                    <a:pt x="1694614" y="38196"/>
                  </a:lnTo>
                  <a:lnTo>
                    <a:pt x="1695613" y="40174"/>
                  </a:lnTo>
                  <a:lnTo>
                    <a:pt x="1696612" y="40174"/>
                  </a:lnTo>
                  <a:lnTo>
                    <a:pt x="1697611" y="42609"/>
                  </a:lnTo>
                  <a:lnTo>
                    <a:pt x="1698610" y="42609"/>
                  </a:lnTo>
                  <a:lnTo>
                    <a:pt x="1699608" y="45304"/>
                  </a:lnTo>
                  <a:lnTo>
                    <a:pt x="1700607" y="45304"/>
                  </a:lnTo>
                  <a:lnTo>
                    <a:pt x="1701606" y="48176"/>
                  </a:lnTo>
                  <a:lnTo>
                    <a:pt x="1702605" y="48176"/>
                  </a:lnTo>
                  <a:lnTo>
                    <a:pt x="1703604" y="51200"/>
                  </a:lnTo>
                  <a:lnTo>
                    <a:pt x="1704603" y="51200"/>
                  </a:lnTo>
                  <a:lnTo>
                    <a:pt x="1705601" y="54223"/>
                  </a:lnTo>
                  <a:lnTo>
                    <a:pt x="1706600" y="54223"/>
                  </a:lnTo>
                  <a:lnTo>
                    <a:pt x="1707599" y="56781"/>
                  </a:lnTo>
                  <a:lnTo>
                    <a:pt x="1708598" y="56781"/>
                  </a:lnTo>
                  <a:lnTo>
                    <a:pt x="1709597" y="58735"/>
                  </a:lnTo>
                  <a:lnTo>
                    <a:pt x="1710596" y="58735"/>
                  </a:lnTo>
                  <a:lnTo>
                    <a:pt x="1711594" y="60218"/>
                  </a:lnTo>
                  <a:lnTo>
                    <a:pt x="1712593" y="60218"/>
                  </a:lnTo>
                  <a:lnTo>
                    <a:pt x="1713592" y="61388"/>
                  </a:lnTo>
                  <a:lnTo>
                    <a:pt x="1714591" y="61388"/>
                  </a:lnTo>
                  <a:lnTo>
                    <a:pt x="1715590" y="62252"/>
                  </a:lnTo>
                  <a:lnTo>
                    <a:pt x="1716589" y="62252"/>
                  </a:lnTo>
                  <a:lnTo>
                    <a:pt x="1717587" y="62518"/>
                  </a:lnTo>
                  <a:lnTo>
                    <a:pt x="1718586" y="62518"/>
                  </a:lnTo>
                  <a:lnTo>
                    <a:pt x="1719585" y="62150"/>
                  </a:lnTo>
                  <a:lnTo>
                    <a:pt x="1720584" y="62150"/>
                  </a:lnTo>
                  <a:lnTo>
                    <a:pt x="1721583" y="61246"/>
                  </a:lnTo>
                  <a:lnTo>
                    <a:pt x="1722582" y="61246"/>
                  </a:lnTo>
                  <a:lnTo>
                    <a:pt x="1723580" y="60016"/>
                  </a:lnTo>
                  <a:lnTo>
                    <a:pt x="1724579" y="60016"/>
                  </a:lnTo>
                  <a:lnTo>
                    <a:pt x="1725578" y="58594"/>
                  </a:lnTo>
                  <a:lnTo>
                    <a:pt x="1726577" y="58594"/>
                  </a:lnTo>
                  <a:lnTo>
                    <a:pt x="1727576" y="56630"/>
                  </a:lnTo>
                  <a:lnTo>
                    <a:pt x="1728575" y="56630"/>
                  </a:lnTo>
                  <a:lnTo>
                    <a:pt x="1729573" y="54080"/>
                  </a:lnTo>
                  <a:lnTo>
                    <a:pt x="1730572" y="54080"/>
                  </a:lnTo>
                  <a:lnTo>
                    <a:pt x="1731571" y="51033"/>
                  </a:lnTo>
                  <a:lnTo>
                    <a:pt x="1732570" y="51033"/>
                  </a:lnTo>
                  <a:lnTo>
                    <a:pt x="1733569" y="47778"/>
                  </a:lnTo>
                  <a:lnTo>
                    <a:pt x="1734568" y="47778"/>
                  </a:lnTo>
                  <a:lnTo>
                    <a:pt x="1735566" y="44728"/>
                  </a:lnTo>
                  <a:lnTo>
                    <a:pt x="1736565" y="44728"/>
                  </a:lnTo>
                  <a:lnTo>
                    <a:pt x="1737564" y="41640"/>
                  </a:lnTo>
                  <a:lnTo>
                    <a:pt x="1738563" y="41640"/>
                  </a:lnTo>
                  <a:lnTo>
                    <a:pt x="1739562" y="38603"/>
                  </a:lnTo>
                  <a:lnTo>
                    <a:pt x="1740561" y="38603"/>
                  </a:lnTo>
                  <a:lnTo>
                    <a:pt x="1741559" y="35949"/>
                  </a:lnTo>
                  <a:lnTo>
                    <a:pt x="1742558" y="35949"/>
                  </a:lnTo>
                  <a:lnTo>
                    <a:pt x="1743557" y="33915"/>
                  </a:lnTo>
                  <a:lnTo>
                    <a:pt x="1744556" y="33915"/>
                  </a:lnTo>
                  <a:lnTo>
                    <a:pt x="1745555" y="32955"/>
                  </a:lnTo>
                  <a:lnTo>
                    <a:pt x="1746554" y="32955"/>
                  </a:lnTo>
                  <a:lnTo>
                    <a:pt x="1747552" y="33031"/>
                  </a:lnTo>
                  <a:lnTo>
                    <a:pt x="1748551" y="33031"/>
                  </a:lnTo>
                  <a:lnTo>
                    <a:pt x="1749550" y="34027"/>
                  </a:lnTo>
                  <a:lnTo>
                    <a:pt x="1750549" y="34027"/>
                  </a:lnTo>
                  <a:lnTo>
                    <a:pt x="1751548" y="35885"/>
                  </a:lnTo>
                  <a:lnTo>
                    <a:pt x="1752547" y="35885"/>
                  </a:lnTo>
                  <a:lnTo>
                    <a:pt x="1753545" y="38387"/>
                  </a:lnTo>
                  <a:lnTo>
                    <a:pt x="1754544" y="38387"/>
                  </a:lnTo>
                  <a:lnTo>
                    <a:pt x="1755543" y="41055"/>
                  </a:lnTo>
                  <a:lnTo>
                    <a:pt x="1756542" y="41055"/>
                  </a:lnTo>
                  <a:lnTo>
                    <a:pt x="1757541" y="43227"/>
                  </a:lnTo>
                  <a:lnTo>
                    <a:pt x="1758540" y="43227"/>
                  </a:lnTo>
                  <a:lnTo>
                    <a:pt x="1759538" y="44769"/>
                  </a:lnTo>
                  <a:lnTo>
                    <a:pt x="1760537" y="44769"/>
                  </a:lnTo>
                  <a:lnTo>
                    <a:pt x="1761536" y="45821"/>
                  </a:lnTo>
                  <a:lnTo>
                    <a:pt x="1762535" y="45821"/>
                  </a:lnTo>
                  <a:lnTo>
                    <a:pt x="1763534" y="46795"/>
                  </a:lnTo>
                  <a:lnTo>
                    <a:pt x="1764532" y="46795"/>
                  </a:lnTo>
                  <a:lnTo>
                    <a:pt x="1765531" y="47831"/>
                  </a:lnTo>
                  <a:lnTo>
                    <a:pt x="1766530" y="47831"/>
                  </a:lnTo>
                  <a:lnTo>
                    <a:pt x="1767529" y="48749"/>
                  </a:lnTo>
                  <a:lnTo>
                    <a:pt x="1768528" y="48749"/>
                  </a:lnTo>
                  <a:lnTo>
                    <a:pt x="1769527" y="49738"/>
                  </a:lnTo>
                  <a:lnTo>
                    <a:pt x="1770525" y="49738"/>
                  </a:lnTo>
                  <a:lnTo>
                    <a:pt x="1771524" y="50744"/>
                  </a:lnTo>
                  <a:lnTo>
                    <a:pt x="1772523" y="50744"/>
                  </a:lnTo>
                  <a:lnTo>
                    <a:pt x="1773522" y="51680"/>
                  </a:lnTo>
                  <a:lnTo>
                    <a:pt x="1774521" y="51680"/>
                  </a:lnTo>
                  <a:lnTo>
                    <a:pt x="1775520" y="52641"/>
                  </a:lnTo>
                  <a:lnTo>
                    <a:pt x="1776518" y="52641"/>
                  </a:lnTo>
                  <a:lnTo>
                    <a:pt x="1777517" y="53327"/>
                  </a:lnTo>
                  <a:lnTo>
                    <a:pt x="1778516" y="53327"/>
                  </a:lnTo>
                  <a:lnTo>
                    <a:pt x="1779515" y="53654"/>
                  </a:lnTo>
                  <a:lnTo>
                    <a:pt x="1780514" y="53654"/>
                  </a:lnTo>
                  <a:lnTo>
                    <a:pt x="1781513" y="53804"/>
                  </a:lnTo>
                  <a:lnTo>
                    <a:pt x="1782511" y="53804"/>
                  </a:lnTo>
                  <a:lnTo>
                    <a:pt x="1783510" y="53973"/>
                  </a:lnTo>
                  <a:lnTo>
                    <a:pt x="1784509" y="53973"/>
                  </a:lnTo>
                  <a:lnTo>
                    <a:pt x="1785508" y="54242"/>
                  </a:lnTo>
                  <a:lnTo>
                    <a:pt x="1786507" y="54242"/>
                  </a:lnTo>
                  <a:lnTo>
                    <a:pt x="1787506" y="54386"/>
                  </a:lnTo>
                  <a:lnTo>
                    <a:pt x="1788504" y="54386"/>
                  </a:lnTo>
                  <a:lnTo>
                    <a:pt x="1789503" y="54423"/>
                  </a:lnTo>
                  <a:lnTo>
                    <a:pt x="1790502" y="54423"/>
                  </a:lnTo>
                  <a:lnTo>
                    <a:pt x="1791501" y="54412"/>
                  </a:lnTo>
                  <a:lnTo>
                    <a:pt x="1792500" y="54412"/>
                  </a:lnTo>
                  <a:lnTo>
                    <a:pt x="1793499" y="54233"/>
                  </a:lnTo>
                  <a:lnTo>
                    <a:pt x="1794497" y="54233"/>
                  </a:lnTo>
                  <a:lnTo>
                    <a:pt x="1795496" y="53617"/>
                  </a:lnTo>
                  <a:lnTo>
                    <a:pt x="1796495" y="53617"/>
                  </a:lnTo>
                  <a:lnTo>
                    <a:pt x="1797494" y="52165"/>
                  </a:lnTo>
                  <a:lnTo>
                    <a:pt x="1798493" y="52165"/>
                  </a:lnTo>
                  <a:lnTo>
                    <a:pt x="1799492" y="49836"/>
                  </a:lnTo>
                  <a:lnTo>
                    <a:pt x="1800490" y="49836"/>
                  </a:lnTo>
                  <a:lnTo>
                    <a:pt x="1801489" y="46934"/>
                  </a:lnTo>
                  <a:lnTo>
                    <a:pt x="1802488" y="46934"/>
                  </a:lnTo>
                  <a:lnTo>
                    <a:pt x="1803487" y="43930"/>
                  </a:lnTo>
                  <a:lnTo>
                    <a:pt x="1804486" y="43930"/>
                  </a:lnTo>
                  <a:lnTo>
                    <a:pt x="1805485" y="41387"/>
                  </a:lnTo>
                  <a:lnTo>
                    <a:pt x="1806483" y="41387"/>
                  </a:lnTo>
                  <a:lnTo>
                    <a:pt x="1807482" y="39362"/>
                  </a:lnTo>
                  <a:lnTo>
                    <a:pt x="1808481" y="39362"/>
                  </a:lnTo>
                  <a:lnTo>
                    <a:pt x="1809480" y="38072"/>
                  </a:lnTo>
                  <a:lnTo>
                    <a:pt x="1810479" y="38072"/>
                  </a:lnTo>
                  <a:lnTo>
                    <a:pt x="1811478" y="37869"/>
                  </a:lnTo>
                  <a:lnTo>
                    <a:pt x="1812476" y="37869"/>
                  </a:lnTo>
                  <a:lnTo>
                    <a:pt x="1813475" y="38543"/>
                  </a:lnTo>
                  <a:lnTo>
                    <a:pt x="1814474" y="38543"/>
                  </a:lnTo>
                  <a:lnTo>
                    <a:pt x="1815473" y="39833"/>
                  </a:lnTo>
                  <a:lnTo>
                    <a:pt x="1816472" y="39833"/>
                  </a:lnTo>
                  <a:lnTo>
                    <a:pt x="1817471" y="41390"/>
                  </a:lnTo>
                  <a:lnTo>
                    <a:pt x="1818469" y="41390"/>
                  </a:lnTo>
                  <a:lnTo>
                    <a:pt x="1819468" y="43087"/>
                  </a:lnTo>
                  <a:lnTo>
                    <a:pt x="1820467" y="43087"/>
                  </a:lnTo>
                  <a:lnTo>
                    <a:pt x="1821466" y="45031"/>
                  </a:lnTo>
                  <a:lnTo>
                    <a:pt x="1822465" y="45031"/>
                  </a:lnTo>
                  <a:lnTo>
                    <a:pt x="1823464" y="47354"/>
                  </a:lnTo>
                  <a:lnTo>
                    <a:pt x="1824462" y="47354"/>
                  </a:lnTo>
                  <a:lnTo>
                    <a:pt x="1825461" y="50166"/>
                  </a:lnTo>
                  <a:lnTo>
                    <a:pt x="1826460" y="50166"/>
                  </a:lnTo>
                  <a:lnTo>
                    <a:pt x="1827459" y="53179"/>
                  </a:lnTo>
                  <a:lnTo>
                    <a:pt x="1828458" y="53179"/>
                  </a:lnTo>
                  <a:lnTo>
                    <a:pt x="1829457" y="56067"/>
                  </a:lnTo>
                  <a:lnTo>
                    <a:pt x="1830455" y="56067"/>
                  </a:lnTo>
                  <a:lnTo>
                    <a:pt x="1831454" y="58723"/>
                  </a:lnTo>
                  <a:lnTo>
                    <a:pt x="1832453" y="58723"/>
                  </a:lnTo>
                  <a:lnTo>
                    <a:pt x="1833452" y="60885"/>
                  </a:lnTo>
                  <a:lnTo>
                    <a:pt x="1834451" y="60885"/>
                  </a:lnTo>
                  <a:lnTo>
                    <a:pt x="1835450" y="62207"/>
                  </a:lnTo>
                  <a:lnTo>
                    <a:pt x="1836448" y="62207"/>
                  </a:lnTo>
                  <a:lnTo>
                    <a:pt x="1837447" y="62225"/>
                  </a:lnTo>
                  <a:lnTo>
                    <a:pt x="1838446" y="62225"/>
                  </a:lnTo>
                  <a:lnTo>
                    <a:pt x="1839445" y="60337"/>
                  </a:lnTo>
                  <a:lnTo>
                    <a:pt x="1840444" y="60337"/>
                  </a:lnTo>
                  <a:lnTo>
                    <a:pt x="1841443" y="56285"/>
                  </a:lnTo>
                  <a:lnTo>
                    <a:pt x="1842441" y="56285"/>
                  </a:lnTo>
                  <a:lnTo>
                    <a:pt x="1843440" y="51969"/>
                  </a:lnTo>
                  <a:lnTo>
                    <a:pt x="1844439" y="51969"/>
                  </a:lnTo>
                  <a:lnTo>
                    <a:pt x="1845438" y="48866"/>
                  </a:lnTo>
                  <a:lnTo>
                    <a:pt x="1846437" y="48866"/>
                  </a:lnTo>
                  <a:lnTo>
                    <a:pt x="1847436" y="46029"/>
                  </a:lnTo>
                  <a:lnTo>
                    <a:pt x="1848434" y="46029"/>
                  </a:lnTo>
                  <a:lnTo>
                    <a:pt x="1849433" y="42867"/>
                  </a:lnTo>
                  <a:lnTo>
                    <a:pt x="1850432" y="42867"/>
                  </a:lnTo>
                  <a:lnTo>
                    <a:pt x="1851431" y="39303"/>
                  </a:lnTo>
                  <a:lnTo>
                    <a:pt x="1852430" y="39303"/>
                  </a:lnTo>
                  <a:lnTo>
                    <a:pt x="1853429" y="35441"/>
                  </a:lnTo>
                  <a:lnTo>
                    <a:pt x="1854427" y="35441"/>
                  </a:lnTo>
                  <a:lnTo>
                    <a:pt x="1855426" y="31497"/>
                  </a:lnTo>
                  <a:lnTo>
                    <a:pt x="1856425" y="31497"/>
                  </a:lnTo>
                  <a:lnTo>
                    <a:pt x="1857424" y="27482"/>
                  </a:lnTo>
                  <a:lnTo>
                    <a:pt x="1858423" y="27482"/>
                  </a:lnTo>
                  <a:lnTo>
                    <a:pt x="1859422" y="23704"/>
                  </a:lnTo>
                  <a:lnTo>
                    <a:pt x="1860420" y="23704"/>
                  </a:lnTo>
                  <a:lnTo>
                    <a:pt x="1861419" y="20846"/>
                  </a:lnTo>
                  <a:lnTo>
                    <a:pt x="1862418" y="20846"/>
                  </a:lnTo>
                  <a:lnTo>
                    <a:pt x="1863417" y="19358"/>
                  </a:lnTo>
                  <a:lnTo>
                    <a:pt x="1864416" y="19358"/>
                  </a:lnTo>
                  <a:lnTo>
                    <a:pt x="1865415" y="19412"/>
                  </a:lnTo>
                  <a:lnTo>
                    <a:pt x="1866413" y="19412"/>
                  </a:lnTo>
                  <a:lnTo>
                    <a:pt x="1867412" y="20853"/>
                  </a:lnTo>
                  <a:lnTo>
                    <a:pt x="1868411" y="20853"/>
                  </a:lnTo>
                  <a:lnTo>
                    <a:pt x="1869410" y="23468"/>
                  </a:lnTo>
                  <a:lnTo>
                    <a:pt x="1870409" y="23468"/>
                  </a:lnTo>
                  <a:lnTo>
                    <a:pt x="1871408" y="26950"/>
                  </a:lnTo>
                  <a:lnTo>
                    <a:pt x="1872406" y="26950"/>
                  </a:lnTo>
                  <a:lnTo>
                    <a:pt x="1873405" y="30996"/>
                  </a:lnTo>
                  <a:lnTo>
                    <a:pt x="1874404" y="30996"/>
                  </a:lnTo>
                  <a:lnTo>
                    <a:pt x="1875403" y="35436"/>
                  </a:lnTo>
                  <a:lnTo>
                    <a:pt x="1876402" y="35436"/>
                  </a:lnTo>
                  <a:lnTo>
                    <a:pt x="1877401" y="39742"/>
                  </a:lnTo>
                  <a:lnTo>
                    <a:pt x="1878399" y="39742"/>
                  </a:lnTo>
                  <a:lnTo>
                    <a:pt x="1879398" y="43556"/>
                  </a:lnTo>
                  <a:lnTo>
                    <a:pt x="1880397" y="43556"/>
                  </a:lnTo>
                  <a:lnTo>
                    <a:pt x="1881396" y="46909"/>
                  </a:lnTo>
                  <a:lnTo>
                    <a:pt x="1882395" y="46909"/>
                  </a:lnTo>
                  <a:lnTo>
                    <a:pt x="1883394" y="50042"/>
                  </a:lnTo>
                  <a:lnTo>
                    <a:pt x="1884392" y="50042"/>
                  </a:lnTo>
                  <a:lnTo>
                    <a:pt x="1885391" y="53074"/>
                  </a:lnTo>
                  <a:lnTo>
                    <a:pt x="1886390" y="53074"/>
                  </a:lnTo>
                  <a:lnTo>
                    <a:pt x="1887389" y="55556"/>
                  </a:lnTo>
                  <a:lnTo>
                    <a:pt x="1888388" y="55556"/>
                  </a:lnTo>
                  <a:lnTo>
                    <a:pt x="1889387" y="57063"/>
                  </a:lnTo>
                  <a:lnTo>
                    <a:pt x="1890385" y="57063"/>
                  </a:lnTo>
                  <a:lnTo>
                    <a:pt x="1891384" y="57534"/>
                  </a:lnTo>
                  <a:lnTo>
                    <a:pt x="1892383" y="57534"/>
                  </a:lnTo>
                  <a:lnTo>
                    <a:pt x="1893382" y="57086"/>
                  </a:lnTo>
                  <a:lnTo>
                    <a:pt x="1894381" y="57086"/>
                  </a:lnTo>
                  <a:lnTo>
                    <a:pt x="1895380" y="55777"/>
                  </a:lnTo>
                  <a:lnTo>
                    <a:pt x="1896378" y="55777"/>
                  </a:lnTo>
                  <a:lnTo>
                    <a:pt x="1897377" y="53612"/>
                  </a:lnTo>
                  <a:lnTo>
                    <a:pt x="1898376" y="53612"/>
                  </a:lnTo>
                  <a:lnTo>
                    <a:pt x="1899375" y="50807"/>
                  </a:lnTo>
                  <a:lnTo>
                    <a:pt x="1900374" y="50807"/>
                  </a:lnTo>
                  <a:lnTo>
                    <a:pt x="1901373" y="47757"/>
                  </a:lnTo>
                  <a:lnTo>
                    <a:pt x="1902371" y="47757"/>
                  </a:lnTo>
                  <a:lnTo>
                    <a:pt x="1903370" y="44921"/>
                  </a:lnTo>
                  <a:lnTo>
                    <a:pt x="1904369" y="44921"/>
                  </a:lnTo>
                  <a:lnTo>
                    <a:pt x="1905368" y="42565"/>
                  </a:lnTo>
                  <a:lnTo>
                    <a:pt x="1906367" y="42565"/>
                  </a:lnTo>
                  <a:lnTo>
                    <a:pt x="1907366" y="40613"/>
                  </a:lnTo>
                  <a:lnTo>
                    <a:pt x="1908364" y="40613"/>
                  </a:lnTo>
                  <a:lnTo>
                    <a:pt x="1909363" y="39089"/>
                  </a:lnTo>
                  <a:lnTo>
                    <a:pt x="1910362" y="39089"/>
                  </a:lnTo>
                  <a:lnTo>
                    <a:pt x="1911361" y="38137"/>
                  </a:lnTo>
                  <a:lnTo>
                    <a:pt x="1912360" y="38137"/>
                  </a:lnTo>
                  <a:lnTo>
                    <a:pt x="1913358" y="37881"/>
                  </a:lnTo>
                  <a:lnTo>
                    <a:pt x="1914357" y="37881"/>
                  </a:lnTo>
                  <a:lnTo>
                    <a:pt x="1915356" y="38215"/>
                  </a:lnTo>
                  <a:lnTo>
                    <a:pt x="1916355" y="38215"/>
                  </a:lnTo>
                  <a:lnTo>
                    <a:pt x="1917354" y="38667"/>
                  </a:lnTo>
                  <a:lnTo>
                    <a:pt x="1918353" y="38667"/>
                  </a:lnTo>
                  <a:lnTo>
                    <a:pt x="1919351" y="39049"/>
                  </a:lnTo>
                  <a:lnTo>
                    <a:pt x="1920350" y="39049"/>
                  </a:lnTo>
                  <a:lnTo>
                    <a:pt x="1921349" y="39415"/>
                  </a:lnTo>
                  <a:lnTo>
                    <a:pt x="1922348" y="39415"/>
                  </a:lnTo>
                  <a:lnTo>
                    <a:pt x="1923347" y="39979"/>
                  </a:lnTo>
                  <a:lnTo>
                    <a:pt x="1924346" y="39979"/>
                  </a:lnTo>
                  <a:lnTo>
                    <a:pt x="1925344" y="40836"/>
                  </a:lnTo>
                  <a:lnTo>
                    <a:pt x="1926343" y="40836"/>
                  </a:lnTo>
                  <a:lnTo>
                    <a:pt x="1927342" y="41731"/>
                  </a:lnTo>
                  <a:lnTo>
                    <a:pt x="1928341" y="41731"/>
                  </a:lnTo>
                  <a:lnTo>
                    <a:pt x="1929340" y="42657"/>
                  </a:lnTo>
                  <a:lnTo>
                    <a:pt x="1930339" y="42657"/>
                  </a:lnTo>
                  <a:lnTo>
                    <a:pt x="1931337" y="43653"/>
                  </a:lnTo>
                  <a:lnTo>
                    <a:pt x="1932336" y="43653"/>
                  </a:lnTo>
                  <a:lnTo>
                    <a:pt x="1933335" y="44707"/>
                  </a:lnTo>
                  <a:lnTo>
                    <a:pt x="1934334" y="44707"/>
                  </a:lnTo>
                  <a:lnTo>
                    <a:pt x="1935333" y="45725"/>
                  </a:lnTo>
                  <a:lnTo>
                    <a:pt x="1936332" y="45725"/>
                  </a:lnTo>
                  <a:lnTo>
                    <a:pt x="1937330" y="46460"/>
                  </a:lnTo>
                  <a:lnTo>
                    <a:pt x="1938329" y="46460"/>
                  </a:lnTo>
                  <a:lnTo>
                    <a:pt x="1939328" y="46998"/>
                  </a:lnTo>
                  <a:lnTo>
                    <a:pt x="1940327" y="46998"/>
                  </a:lnTo>
                  <a:lnTo>
                    <a:pt x="1941326" y="47452"/>
                  </a:lnTo>
                  <a:lnTo>
                    <a:pt x="1942325" y="47452"/>
                  </a:lnTo>
                  <a:lnTo>
                    <a:pt x="1943323" y="47794"/>
                  </a:lnTo>
                  <a:lnTo>
                    <a:pt x="1944322" y="47794"/>
                  </a:lnTo>
                  <a:lnTo>
                    <a:pt x="1945321" y="48126"/>
                  </a:lnTo>
                  <a:lnTo>
                    <a:pt x="1946320" y="48126"/>
                  </a:lnTo>
                  <a:lnTo>
                    <a:pt x="1947319" y="48364"/>
                  </a:lnTo>
                  <a:lnTo>
                    <a:pt x="1948318" y="48364"/>
                  </a:lnTo>
                  <a:lnTo>
                    <a:pt x="1949316" y="48397"/>
                  </a:lnTo>
                  <a:lnTo>
                    <a:pt x="1950315" y="48397"/>
                  </a:lnTo>
                  <a:lnTo>
                    <a:pt x="1951314" y="48552"/>
                  </a:lnTo>
                  <a:lnTo>
                    <a:pt x="1952313" y="48552"/>
                  </a:lnTo>
                  <a:lnTo>
                    <a:pt x="1953312" y="48810"/>
                  </a:lnTo>
                  <a:lnTo>
                    <a:pt x="1954311" y="48810"/>
                  </a:lnTo>
                  <a:lnTo>
                    <a:pt x="1955309" y="48944"/>
                  </a:lnTo>
                  <a:lnTo>
                    <a:pt x="1956308" y="48944"/>
                  </a:lnTo>
                  <a:lnTo>
                    <a:pt x="1957307" y="48676"/>
                  </a:lnTo>
                  <a:lnTo>
                    <a:pt x="1958306" y="48676"/>
                  </a:lnTo>
                  <a:lnTo>
                    <a:pt x="1959305" y="47900"/>
                  </a:lnTo>
                  <a:lnTo>
                    <a:pt x="1960304" y="47900"/>
                  </a:lnTo>
                  <a:lnTo>
                    <a:pt x="1961302" y="46650"/>
                  </a:lnTo>
                  <a:lnTo>
                    <a:pt x="1962301" y="46650"/>
                  </a:lnTo>
                  <a:lnTo>
                    <a:pt x="1963300" y="44958"/>
                  </a:lnTo>
                  <a:lnTo>
                    <a:pt x="1964299" y="44958"/>
                  </a:lnTo>
                  <a:lnTo>
                    <a:pt x="1965298" y="43061"/>
                  </a:lnTo>
                  <a:lnTo>
                    <a:pt x="1966297" y="43061"/>
                  </a:lnTo>
                  <a:lnTo>
                    <a:pt x="1967295" y="40778"/>
                  </a:lnTo>
                  <a:lnTo>
                    <a:pt x="1968294" y="40778"/>
                  </a:lnTo>
                  <a:lnTo>
                    <a:pt x="1969293" y="38043"/>
                  </a:lnTo>
                  <a:lnTo>
                    <a:pt x="1970292" y="38043"/>
                  </a:lnTo>
                  <a:lnTo>
                    <a:pt x="1971291" y="35179"/>
                  </a:lnTo>
                  <a:lnTo>
                    <a:pt x="1972290" y="35179"/>
                  </a:lnTo>
                  <a:lnTo>
                    <a:pt x="1973288" y="32544"/>
                  </a:lnTo>
                  <a:lnTo>
                    <a:pt x="1974287" y="32544"/>
                  </a:lnTo>
                  <a:lnTo>
                    <a:pt x="1975286" y="30145"/>
                  </a:lnTo>
                  <a:lnTo>
                    <a:pt x="1976285" y="30145"/>
                  </a:lnTo>
                  <a:lnTo>
                    <a:pt x="1977284" y="27819"/>
                  </a:lnTo>
                  <a:lnTo>
                    <a:pt x="1978283" y="27819"/>
                  </a:lnTo>
                  <a:lnTo>
                    <a:pt x="1979281" y="25682"/>
                  </a:lnTo>
                  <a:lnTo>
                    <a:pt x="1980280" y="25682"/>
                  </a:lnTo>
                  <a:lnTo>
                    <a:pt x="1981279" y="24000"/>
                  </a:lnTo>
                  <a:lnTo>
                    <a:pt x="1982278" y="24000"/>
                  </a:lnTo>
                  <a:lnTo>
                    <a:pt x="1983277" y="23170"/>
                  </a:lnTo>
                  <a:lnTo>
                    <a:pt x="1984276" y="23170"/>
                  </a:lnTo>
                  <a:lnTo>
                    <a:pt x="1985274" y="23313"/>
                  </a:lnTo>
                  <a:lnTo>
                    <a:pt x="1986273" y="23313"/>
                  </a:lnTo>
                  <a:lnTo>
                    <a:pt x="1987272" y="24281"/>
                  </a:lnTo>
                  <a:lnTo>
                    <a:pt x="1988271" y="24281"/>
                  </a:lnTo>
                  <a:lnTo>
                    <a:pt x="1989270" y="26115"/>
                  </a:lnTo>
                  <a:lnTo>
                    <a:pt x="1990269" y="26115"/>
                  </a:lnTo>
                  <a:lnTo>
                    <a:pt x="1991267" y="28894"/>
                  </a:lnTo>
                  <a:lnTo>
                    <a:pt x="1992266" y="28894"/>
                  </a:lnTo>
                  <a:lnTo>
                    <a:pt x="1993265" y="32556"/>
                  </a:lnTo>
                  <a:lnTo>
                    <a:pt x="1994264" y="32556"/>
                  </a:lnTo>
                  <a:lnTo>
                    <a:pt x="1995263" y="36629"/>
                  </a:lnTo>
                  <a:lnTo>
                    <a:pt x="1996262" y="36629"/>
                  </a:lnTo>
                  <a:lnTo>
                    <a:pt x="1997260" y="40413"/>
                  </a:lnTo>
                  <a:lnTo>
                    <a:pt x="1998259" y="40413"/>
                  </a:lnTo>
                  <a:lnTo>
                    <a:pt x="1999258" y="43573"/>
                  </a:lnTo>
                  <a:lnTo>
                    <a:pt x="2000257" y="43573"/>
                  </a:lnTo>
                  <a:lnTo>
                    <a:pt x="2001256" y="46077"/>
                  </a:lnTo>
                  <a:lnTo>
                    <a:pt x="2002255" y="46077"/>
                  </a:lnTo>
                  <a:lnTo>
                    <a:pt x="2003253" y="47943"/>
                  </a:lnTo>
                  <a:lnTo>
                    <a:pt x="2004252" y="47943"/>
                  </a:lnTo>
                  <a:lnTo>
                    <a:pt x="2005251" y="49183"/>
                  </a:lnTo>
                  <a:lnTo>
                    <a:pt x="2006250" y="49183"/>
                  </a:lnTo>
                  <a:lnTo>
                    <a:pt x="2007249" y="49767"/>
                  </a:lnTo>
                  <a:lnTo>
                    <a:pt x="2008248" y="49767"/>
                  </a:lnTo>
                  <a:lnTo>
                    <a:pt x="2009246" y="49795"/>
                  </a:lnTo>
                  <a:lnTo>
                    <a:pt x="2010245" y="49795"/>
                  </a:lnTo>
                  <a:lnTo>
                    <a:pt x="2011244" y="49269"/>
                  </a:lnTo>
                  <a:lnTo>
                    <a:pt x="2012243" y="49269"/>
                  </a:lnTo>
                  <a:lnTo>
                    <a:pt x="2013242" y="48105"/>
                  </a:lnTo>
                  <a:lnTo>
                    <a:pt x="2014241" y="48105"/>
                  </a:lnTo>
                  <a:lnTo>
                    <a:pt x="2015239" y="46147"/>
                  </a:lnTo>
                  <a:lnTo>
                    <a:pt x="2016238" y="46147"/>
                  </a:lnTo>
                  <a:lnTo>
                    <a:pt x="2017237" y="43263"/>
                  </a:lnTo>
                  <a:lnTo>
                    <a:pt x="2018236" y="43263"/>
                  </a:lnTo>
                  <a:lnTo>
                    <a:pt x="2019235" y="39681"/>
                  </a:lnTo>
                  <a:lnTo>
                    <a:pt x="2020234" y="39681"/>
                  </a:lnTo>
                  <a:lnTo>
                    <a:pt x="2021232" y="35846"/>
                  </a:lnTo>
                  <a:lnTo>
                    <a:pt x="2022231" y="35846"/>
                  </a:lnTo>
                  <a:lnTo>
                    <a:pt x="2023230" y="32304"/>
                  </a:lnTo>
                  <a:lnTo>
                    <a:pt x="2024229" y="32304"/>
                  </a:lnTo>
                  <a:lnTo>
                    <a:pt x="2025228" y="29477"/>
                  </a:lnTo>
                  <a:lnTo>
                    <a:pt x="2026227" y="29477"/>
                  </a:lnTo>
                  <a:lnTo>
                    <a:pt x="2027225" y="27465"/>
                  </a:lnTo>
                  <a:lnTo>
                    <a:pt x="2028224" y="27465"/>
                  </a:lnTo>
                  <a:lnTo>
                    <a:pt x="2029223" y="26355"/>
                  </a:lnTo>
                  <a:lnTo>
                    <a:pt x="2030222" y="26355"/>
                  </a:lnTo>
                  <a:lnTo>
                    <a:pt x="2031221" y="26177"/>
                  </a:lnTo>
                  <a:lnTo>
                    <a:pt x="2032220" y="26177"/>
                  </a:lnTo>
                  <a:lnTo>
                    <a:pt x="2033218" y="26747"/>
                  </a:lnTo>
                  <a:lnTo>
                    <a:pt x="2034217" y="26747"/>
                  </a:lnTo>
                  <a:lnTo>
                    <a:pt x="2035216" y="27863"/>
                  </a:lnTo>
                  <a:lnTo>
                    <a:pt x="2036215" y="27863"/>
                  </a:lnTo>
                  <a:lnTo>
                    <a:pt x="2037214" y="29189"/>
                  </a:lnTo>
                  <a:lnTo>
                    <a:pt x="2038213" y="29189"/>
                  </a:lnTo>
                  <a:lnTo>
                    <a:pt x="2039211" y="30648"/>
                  </a:lnTo>
                  <a:lnTo>
                    <a:pt x="2040210" y="30648"/>
                  </a:lnTo>
                  <a:lnTo>
                    <a:pt x="2041209" y="32434"/>
                  </a:lnTo>
                  <a:lnTo>
                    <a:pt x="2042208" y="32434"/>
                  </a:lnTo>
                  <a:lnTo>
                    <a:pt x="2043207" y="34663"/>
                  </a:lnTo>
                  <a:lnTo>
                    <a:pt x="2044206" y="34663"/>
                  </a:lnTo>
                  <a:lnTo>
                    <a:pt x="2045204" y="37269"/>
                  </a:lnTo>
                  <a:lnTo>
                    <a:pt x="2046203" y="37269"/>
                  </a:lnTo>
                  <a:lnTo>
                    <a:pt x="2047202" y="40025"/>
                  </a:lnTo>
                  <a:lnTo>
                    <a:pt x="2048201" y="40025"/>
                  </a:lnTo>
                  <a:lnTo>
                    <a:pt x="2049200" y="42736"/>
                  </a:lnTo>
                  <a:lnTo>
                    <a:pt x="2050199" y="42736"/>
                  </a:lnTo>
                  <a:lnTo>
                    <a:pt x="2051197" y="45200"/>
                  </a:lnTo>
                  <a:lnTo>
                    <a:pt x="2052196" y="45200"/>
                  </a:lnTo>
                  <a:lnTo>
                    <a:pt x="2053195" y="47116"/>
                  </a:lnTo>
                  <a:lnTo>
                    <a:pt x="2054194" y="47116"/>
                  </a:lnTo>
                  <a:lnTo>
                    <a:pt x="2055193" y="48060"/>
                  </a:lnTo>
                  <a:lnTo>
                    <a:pt x="2056192" y="48060"/>
                  </a:lnTo>
                  <a:lnTo>
                    <a:pt x="2057190" y="47632"/>
                  </a:lnTo>
                  <a:lnTo>
                    <a:pt x="2058189" y="47632"/>
                  </a:lnTo>
                  <a:lnTo>
                    <a:pt x="2059188" y="46085"/>
                  </a:lnTo>
                  <a:lnTo>
                    <a:pt x="2060187" y="46085"/>
                  </a:lnTo>
                  <a:lnTo>
                    <a:pt x="2061186" y="43972"/>
                  </a:lnTo>
                  <a:lnTo>
                    <a:pt x="2062184" y="43972"/>
                  </a:lnTo>
                  <a:lnTo>
                    <a:pt x="2063183" y="41930"/>
                  </a:lnTo>
                  <a:lnTo>
                    <a:pt x="2064182" y="41930"/>
                  </a:lnTo>
                  <a:lnTo>
                    <a:pt x="2065181" y="40456"/>
                  </a:lnTo>
                  <a:lnTo>
                    <a:pt x="2066180" y="40456"/>
                  </a:lnTo>
                  <a:lnTo>
                    <a:pt x="2067179" y="39548"/>
                  </a:lnTo>
                  <a:lnTo>
                    <a:pt x="2068177" y="39548"/>
                  </a:lnTo>
                  <a:lnTo>
                    <a:pt x="2069176" y="39330"/>
                  </a:lnTo>
                  <a:lnTo>
                    <a:pt x="2070175" y="39330"/>
                  </a:lnTo>
                  <a:lnTo>
                    <a:pt x="2071174" y="39737"/>
                  </a:lnTo>
                  <a:lnTo>
                    <a:pt x="2072173" y="39737"/>
                  </a:lnTo>
                  <a:lnTo>
                    <a:pt x="2073172" y="40462"/>
                  </a:lnTo>
                  <a:lnTo>
                    <a:pt x="2074170" y="40462"/>
                  </a:lnTo>
                  <a:lnTo>
                    <a:pt x="2075169" y="41160"/>
                  </a:lnTo>
                  <a:lnTo>
                    <a:pt x="2076168" y="41160"/>
                  </a:lnTo>
                  <a:lnTo>
                    <a:pt x="2077167" y="41370"/>
                  </a:lnTo>
                  <a:lnTo>
                    <a:pt x="2078166" y="41370"/>
                  </a:lnTo>
                  <a:lnTo>
                    <a:pt x="2079165" y="40914"/>
                  </a:lnTo>
                  <a:lnTo>
                    <a:pt x="2080163" y="40914"/>
                  </a:lnTo>
                  <a:lnTo>
                    <a:pt x="2081162" y="40020"/>
                  </a:lnTo>
                  <a:lnTo>
                    <a:pt x="2082161" y="40020"/>
                  </a:lnTo>
                  <a:lnTo>
                    <a:pt x="2083160" y="39010"/>
                  </a:lnTo>
                  <a:lnTo>
                    <a:pt x="2084159" y="39010"/>
                  </a:lnTo>
                  <a:lnTo>
                    <a:pt x="2085158" y="38070"/>
                  </a:lnTo>
                  <a:lnTo>
                    <a:pt x="2086156" y="38070"/>
                  </a:lnTo>
                  <a:lnTo>
                    <a:pt x="2087155" y="36768"/>
                  </a:lnTo>
                  <a:lnTo>
                    <a:pt x="2088154" y="36768"/>
                  </a:lnTo>
                  <a:lnTo>
                    <a:pt x="2089153" y="34988"/>
                  </a:lnTo>
                  <a:lnTo>
                    <a:pt x="2090152" y="34988"/>
                  </a:lnTo>
                  <a:lnTo>
                    <a:pt x="2091151" y="33018"/>
                  </a:lnTo>
                  <a:lnTo>
                    <a:pt x="2092149" y="33018"/>
                  </a:lnTo>
                  <a:lnTo>
                    <a:pt x="2093148" y="31053"/>
                  </a:lnTo>
                  <a:lnTo>
                    <a:pt x="2094147" y="31053"/>
                  </a:lnTo>
                  <a:lnTo>
                    <a:pt x="2095146" y="29307"/>
                  </a:lnTo>
                  <a:lnTo>
                    <a:pt x="2096145" y="29307"/>
                  </a:lnTo>
                  <a:lnTo>
                    <a:pt x="2097144" y="27660"/>
                  </a:lnTo>
                  <a:lnTo>
                    <a:pt x="2098142" y="27660"/>
                  </a:lnTo>
                  <a:lnTo>
                    <a:pt x="2099141" y="26309"/>
                  </a:lnTo>
                  <a:lnTo>
                    <a:pt x="2100140" y="26309"/>
                  </a:lnTo>
                  <a:lnTo>
                    <a:pt x="2101139" y="25715"/>
                  </a:lnTo>
                  <a:lnTo>
                    <a:pt x="2102138" y="25715"/>
                  </a:lnTo>
                  <a:lnTo>
                    <a:pt x="2103137" y="26144"/>
                  </a:lnTo>
                  <a:lnTo>
                    <a:pt x="2104135" y="26144"/>
                  </a:lnTo>
                  <a:lnTo>
                    <a:pt x="2105134" y="27776"/>
                  </a:lnTo>
                  <a:lnTo>
                    <a:pt x="2106133" y="27776"/>
                  </a:lnTo>
                  <a:lnTo>
                    <a:pt x="2107132" y="30426"/>
                  </a:lnTo>
                  <a:lnTo>
                    <a:pt x="2108131" y="30426"/>
                  </a:lnTo>
                  <a:lnTo>
                    <a:pt x="2109130" y="33854"/>
                  </a:lnTo>
                  <a:lnTo>
                    <a:pt x="2110128" y="33854"/>
                  </a:lnTo>
                  <a:lnTo>
                    <a:pt x="2111127" y="37853"/>
                  </a:lnTo>
                  <a:lnTo>
                    <a:pt x="2112126" y="37853"/>
                  </a:lnTo>
                  <a:lnTo>
                    <a:pt x="2113125" y="42041"/>
                  </a:lnTo>
                  <a:lnTo>
                    <a:pt x="2114124" y="42041"/>
                  </a:lnTo>
                  <a:lnTo>
                    <a:pt x="2115123" y="45966"/>
                  </a:lnTo>
                  <a:lnTo>
                    <a:pt x="2116121" y="45966"/>
                  </a:lnTo>
                  <a:lnTo>
                    <a:pt x="2117120" y="49034"/>
                  </a:lnTo>
                  <a:lnTo>
                    <a:pt x="2118119" y="49034"/>
                  </a:lnTo>
                  <a:lnTo>
                    <a:pt x="2119118" y="51163"/>
                  </a:lnTo>
                  <a:lnTo>
                    <a:pt x="2120117" y="51163"/>
                  </a:lnTo>
                  <a:lnTo>
                    <a:pt x="2121116" y="52585"/>
                  </a:lnTo>
                  <a:lnTo>
                    <a:pt x="2122114" y="52585"/>
                  </a:lnTo>
                  <a:lnTo>
                    <a:pt x="2123113" y="53322"/>
                  </a:lnTo>
                  <a:lnTo>
                    <a:pt x="2124112" y="53322"/>
                  </a:lnTo>
                  <a:lnTo>
                    <a:pt x="2125111" y="53353"/>
                  </a:lnTo>
                  <a:lnTo>
                    <a:pt x="2126110" y="53353"/>
                  </a:lnTo>
                  <a:lnTo>
                    <a:pt x="2127109" y="52576"/>
                  </a:lnTo>
                  <a:lnTo>
                    <a:pt x="2128107" y="52576"/>
                  </a:lnTo>
                  <a:lnTo>
                    <a:pt x="2129106" y="51114"/>
                  </a:lnTo>
                  <a:lnTo>
                    <a:pt x="2130105" y="51114"/>
                  </a:lnTo>
                  <a:lnTo>
                    <a:pt x="2131104" y="49243"/>
                  </a:lnTo>
                  <a:lnTo>
                    <a:pt x="2132103" y="49243"/>
                  </a:lnTo>
                  <a:lnTo>
                    <a:pt x="2133102" y="47068"/>
                  </a:lnTo>
                  <a:lnTo>
                    <a:pt x="2134100" y="47068"/>
                  </a:lnTo>
                  <a:lnTo>
                    <a:pt x="2135099" y="44635"/>
                  </a:lnTo>
                  <a:lnTo>
                    <a:pt x="2136098" y="44635"/>
                  </a:lnTo>
                  <a:lnTo>
                    <a:pt x="2137097" y="41773"/>
                  </a:lnTo>
                  <a:lnTo>
                    <a:pt x="2138096" y="41773"/>
                  </a:lnTo>
                  <a:lnTo>
                    <a:pt x="2139095" y="38504"/>
                  </a:lnTo>
                  <a:lnTo>
                    <a:pt x="2140093" y="38504"/>
                  </a:lnTo>
                  <a:lnTo>
                    <a:pt x="2141092" y="35230"/>
                  </a:lnTo>
                  <a:lnTo>
                    <a:pt x="2142091" y="35230"/>
                  </a:lnTo>
                  <a:lnTo>
                    <a:pt x="2143090" y="32164"/>
                  </a:lnTo>
                  <a:lnTo>
                    <a:pt x="2144089" y="32164"/>
                  </a:lnTo>
                  <a:lnTo>
                    <a:pt x="2145088" y="29443"/>
                  </a:lnTo>
                  <a:lnTo>
                    <a:pt x="2146086" y="29443"/>
                  </a:lnTo>
                  <a:lnTo>
                    <a:pt x="2147085" y="27267"/>
                  </a:lnTo>
                  <a:lnTo>
                    <a:pt x="2148084" y="27267"/>
                  </a:lnTo>
                  <a:lnTo>
                    <a:pt x="2149083" y="25892"/>
                  </a:lnTo>
                  <a:lnTo>
                    <a:pt x="2150082" y="25892"/>
                  </a:lnTo>
                  <a:lnTo>
                    <a:pt x="2151081" y="25701"/>
                  </a:lnTo>
                  <a:lnTo>
                    <a:pt x="2152079" y="25701"/>
                  </a:lnTo>
                  <a:lnTo>
                    <a:pt x="2153078" y="26893"/>
                  </a:lnTo>
                  <a:lnTo>
                    <a:pt x="2154077" y="26893"/>
                  </a:lnTo>
                  <a:lnTo>
                    <a:pt x="2155076" y="29171"/>
                  </a:lnTo>
                  <a:lnTo>
                    <a:pt x="2156075" y="29171"/>
                  </a:lnTo>
                  <a:lnTo>
                    <a:pt x="2157074" y="31945"/>
                  </a:lnTo>
                  <a:lnTo>
                    <a:pt x="2158072" y="31945"/>
                  </a:lnTo>
                  <a:lnTo>
                    <a:pt x="2159071" y="34885"/>
                  </a:lnTo>
                  <a:lnTo>
                    <a:pt x="2160070" y="34885"/>
                  </a:lnTo>
                  <a:lnTo>
                    <a:pt x="2161069" y="38007"/>
                  </a:lnTo>
                  <a:lnTo>
                    <a:pt x="2162068" y="38007"/>
                  </a:lnTo>
                  <a:lnTo>
                    <a:pt x="2163067" y="41241"/>
                  </a:lnTo>
                  <a:lnTo>
                    <a:pt x="2164065" y="41241"/>
                  </a:lnTo>
                  <a:lnTo>
                    <a:pt x="2165064" y="44273"/>
                  </a:lnTo>
                  <a:lnTo>
                    <a:pt x="2166063" y="44273"/>
                  </a:lnTo>
                  <a:lnTo>
                    <a:pt x="2167062" y="46839"/>
                  </a:lnTo>
                  <a:lnTo>
                    <a:pt x="2168061" y="46839"/>
                  </a:lnTo>
                  <a:lnTo>
                    <a:pt x="2169060" y="48925"/>
                  </a:lnTo>
                  <a:lnTo>
                    <a:pt x="2170058" y="48925"/>
                  </a:lnTo>
                  <a:lnTo>
                    <a:pt x="2171057" y="50437"/>
                  </a:lnTo>
                  <a:lnTo>
                    <a:pt x="2172056" y="50437"/>
                  </a:lnTo>
                  <a:lnTo>
                    <a:pt x="2173055" y="51293"/>
                  </a:lnTo>
                  <a:lnTo>
                    <a:pt x="2174054" y="51293"/>
                  </a:lnTo>
                  <a:lnTo>
                    <a:pt x="2175053" y="51509"/>
                  </a:lnTo>
                  <a:lnTo>
                    <a:pt x="2176051" y="51509"/>
                  </a:lnTo>
                  <a:lnTo>
                    <a:pt x="2177050" y="50889"/>
                  </a:lnTo>
                  <a:lnTo>
                    <a:pt x="2178049" y="50889"/>
                  </a:lnTo>
                  <a:lnTo>
                    <a:pt x="2179048" y="49349"/>
                  </a:lnTo>
                  <a:lnTo>
                    <a:pt x="2180047" y="49349"/>
                  </a:lnTo>
                  <a:lnTo>
                    <a:pt x="2181046" y="47073"/>
                  </a:lnTo>
                  <a:lnTo>
                    <a:pt x="2182044" y="47073"/>
                  </a:lnTo>
                  <a:lnTo>
                    <a:pt x="2183043" y="44512"/>
                  </a:lnTo>
                  <a:lnTo>
                    <a:pt x="2184042" y="44512"/>
                  </a:lnTo>
                  <a:lnTo>
                    <a:pt x="2185041" y="41964"/>
                  </a:lnTo>
                  <a:lnTo>
                    <a:pt x="2186040" y="41964"/>
                  </a:lnTo>
                  <a:lnTo>
                    <a:pt x="2187039" y="39428"/>
                  </a:lnTo>
                  <a:lnTo>
                    <a:pt x="2188037" y="39428"/>
                  </a:lnTo>
                  <a:lnTo>
                    <a:pt x="2189036" y="37112"/>
                  </a:lnTo>
                  <a:lnTo>
                    <a:pt x="2190035" y="37112"/>
                  </a:lnTo>
                  <a:lnTo>
                    <a:pt x="2191034" y="35196"/>
                  </a:lnTo>
                  <a:lnTo>
                    <a:pt x="2192033" y="35196"/>
                  </a:lnTo>
                  <a:lnTo>
                    <a:pt x="2193032" y="33827"/>
                  </a:lnTo>
                  <a:lnTo>
                    <a:pt x="2194030" y="33827"/>
                  </a:lnTo>
                  <a:lnTo>
                    <a:pt x="2195029" y="32923"/>
                  </a:lnTo>
                  <a:lnTo>
                    <a:pt x="2196028" y="32923"/>
                  </a:lnTo>
                  <a:lnTo>
                    <a:pt x="2197027" y="32073"/>
                  </a:lnTo>
                  <a:lnTo>
                    <a:pt x="2198026" y="32073"/>
                  </a:lnTo>
                  <a:lnTo>
                    <a:pt x="2199025" y="31271"/>
                  </a:lnTo>
                  <a:lnTo>
                    <a:pt x="2200023" y="31271"/>
                  </a:lnTo>
                  <a:lnTo>
                    <a:pt x="2201022" y="30760"/>
                  </a:lnTo>
                  <a:lnTo>
                    <a:pt x="2202021" y="30760"/>
                  </a:lnTo>
                  <a:lnTo>
                    <a:pt x="2203020" y="30709"/>
                  </a:lnTo>
                  <a:lnTo>
                    <a:pt x="2204019" y="30709"/>
                  </a:lnTo>
                  <a:lnTo>
                    <a:pt x="2205018" y="31215"/>
                  </a:lnTo>
                  <a:lnTo>
                    <a:pt x="2206016" y="31215"/>
                  </a:lnTo>
                  <a:lnTo>
                    <a:pt x="2207015" y="32152"/>
                  </a:lnTo>
                  <a:lnTo>
                    <a:pt x="2208014" y="32152"/>
                  </a:lnTo>
                  <a:lnTo>
                    <a:pt x="2209013" y="33452"/>
                  </a:lnTo>
                  <a:lnTo>
                    <a:pt x="2210012" y="33452"/>
                  </a:lnTo>
                  <a:lnTo>
                    <a:pt x="2211011" y="35229"/>
                  </a:lnTo>
                  <a:lnTo>
                    <a:pt x="2212009" y="35229"/>
                  </a:lnTo>
                  <a:lnTo>
                    <a:pt x="2213008" y="37452"/>
                  </a:lnTo>
                  <a:lnTo>
                    <a:pt x="2214007" y="37452"/>
                  </a:lnTo>
                  <a:lnTo>
                    <a:pt x="2215006" y="39882"/>
                  </a:lnTo>
                  <a:lnTo>
                    <a:pt x="2216005" y="39882"/>
                  </a:lnTo>
                  <a:lnTo>
                    <a:pt x="2217003" y="42108"/>
                  </a:lnTo>
                  <a:lnTo>
                    <a:pt x="2218002" y="42108"/>
                  </a:lnTo>
                  <a:lnTo>
                    <a:pt x="2219001" y="43780"/>
                  </a:lnTo>
                  <a:lnTo>
                    <a:pt x="2220000" y="43780"/>
                  </a:lnTo>
                  <a:lnTo>
                    <a:pt x="2220999" y="44856"/>
                  </a:lnTo>
                  <a:lnTo>
                    <a:pt x="2221998" y="44856"/>
                  </a:lnTo>
                  <a:lnTo>
                    <a:pt x="2222996" y="45556"/>
                  </a:lnTo>
                  <a:lnTo>
                    <a:pt x="2223995" y="45556"/>
                  </a:lnTo>
                  <a:lnTo>
                    <a:pt x="2224994" y="46105"/>
                  </a:lnTo>
                  <a:lnTo>
                    <a:pt x="2225993" y="46105"/>
                  </a:lnTo>
                  <a:lnTo>
                    <a:pt x="2226992" y="46527"/>
                  </a:lnTo>
                  <a:lnTo>
                    <a:pt x="2227991" y="46527"/>
                  </a:lnTo>
                  <a:lnTo>
                    <a:pt x="2228989" y="46885"/>
                  </a:lnTo>
                  <a:lnTo>
                    <a:pt x="2229988" y="46885"/>
                  </a:lnTo>
                  <a:lnTo>
                    <a:pt x="2230987" y="47315"/>
                  </a:lnTo>
                  <a:lnTo>
                    <a:pt x="2231986" y="47315"/>
                  </a:lnTo>
                  <a:lnTo>
                    <a:pt x="2232985" y="47805"/>
                  </a:lnTo>
                  <a:lnTo>
                    <a:pt x="2233984" y="47805"/>
                  </a:lnTo>
                  <a:lnTo>
                    <a:pt x="2234982" y="48263"/>
                  </a:lnTo>
                  <a:lnTo>
                    <a:pt x="2235981" y="48263"/>
                  </a:lnTo>
                  <a:lnTo>
                    <a:pt x="2236980" y="48353"/>
                  </a:lnTo>
                  <a:lnTo>
                    <a:pt x="2237979" y="48353"/>
                  </a:lnTo>
                  <a:lnTo>
                    <a:pt x="2238978" y="47923"/>
                  </a:lnTo>
                  <a:lnTo>
                    <a:pt x="2239977" y="47923"/>
                  </a:lnTo>
                  <a:lnTo>
                    <a:pt x="2240975" y="47135"/>
                  </a:lnTo>
                  <a:lnTo>
                    <a:pt x="2241974" y="47135"/>
                  </a:lnTo>
                  <a:lnTo>
                    <a:pt x="2242973" y="46173"/>
                  </a:lnTo>
                  <a:lnTo>
                    <a:pt x="2243972" y="46173"/>
                  </a:lnTo>
                  <a:lnTo>
                    <a:pt x="2244971" y="45146"/>
                  </a:lnTo>
                  <a:lnTo>
                    <a:pt x="2245970" y="45146"/>
                  </a:lnTo>
                  <a:lnTo>
                    <a:pt x="2246968" y="44150"/>
                  </a:lnTo>
                  <a:lnTo>
                    <a:pt x="2247967" y="44150"/>
                  </a:lnTo>
                  <a:lnTo>
                    <a:pt x="2248966" y="43182"/>
                  </a:lnTo>
                  <a:lnTo>
                    <a:pt x="2249965" y="43182"/>
                  </a:lnTo>
                  <a:lnTo>
                    <a:pt x="2250964" y="42150"/>
                  </a:lnTo>
                  <a:lnTo>
                    <a:pt x="2251963" y="42150"/>
                  </a:lnTo>
                  <a:lnTo>
                    <a:pt x="2252961" y="40982"/>
                  </a:lnTo>
                  <a:lnTo>
                    <a:pt x="2253960" y="40982"/>
                  </a:lnTo>
                  <a:lnTo>
                    <a:pt x="2254959" y="39443"/>
                  </a:lnTo>
                  <a:lnTo>
                    <a:pt x="2255958" y="39443"/>
                  </a:lnTo>
                  <a:lnTo>
                    <a:pt x="2256957" y="37336"/>
                  </a:lnTo>
                  <a:lnTo>
                    <a:pt x="2257956" y="37336"/>
                  </a:lnTo>
                  <a:lnTo>
                    <a:pt x="2258954" y="34834"/>
                  </a:lnTo>
                  <a:lnTo>
                    <a:pt x="2259953" y="34834"/>
                  </a:lnTo>
                  <a:lnTo>
                    <a:pt x="2260952" y="32380"/>
                  </a:lnTo>
                  <a:lnTo>
                    <a:pt x="2261951" y="32380"/>
                  </a:lnTo>
                  <a:lnTo>
                    <a:pt x="2262950" y="30429"/>
                  </a:lnTo>
                  <a:lnTo>
                    <a:pt x="2263949" y="30429"/>
                  </a:lnTo>
                  <a:lnTo>
                    <a:pt x="2264947" y="29329"/>
                  </a:lnTo>
                  <a:lnTo>
                    <a:pt x="2265946" y="29329"/>
                  </a:lnTo>
                  <a:lnTo>
                    <a:pt x="2266945" y="28863"/>
                  </a:lnTo>
                  <a:lnTo>
                    <a:pt x="2267944" y="28863"/>
                  </a:lnTo>
                  <a:lnTo>
                    <a:pt x="2268943" y="28977"/>
                  </a:lnTo>
                  <a:lnTo>
                    <a:pt x="2269942" y="28977"/>
                  </a:lnTo>
                  <a:lnTo>
                    <a:pt x="2270940" y="29750"/>
                  </a:lnTo>
                  <a:lnTo>
                    <a:pt x="2271939" y="29750"/>
                  </a:lnTo>
                  <a:lnTo>
                    <a:pt x="2272938" y="31165"/>
                  </a:lnTo>
                  <a:lnTo>
                    <a:pt x="2273937" y="31165"/>
                  </a:lnTo>
                  <a:lnTo>
                    <a:pt x="2274936" y="33125"/>
                  </a:lnTo>
                  <a:lnTo>
                    <a:pt x="2275935" y="33125"/>
                  </a:lnTo>
                  <a:lnTo>
                    <a:pt x="2276933" y="35037"/>
                  </a:lnTo>
                  <a:lnTo>
                    <a:pt x="2277932" y="35037"/>
                  </a:lnTo>
                  <a:lnTo>
                    <a:pt x="2278931" y="36739"/>
                  </a:lnTo>
                  <a:lnTo>
                    <a:pt x="2279930" y="36739"/>
                  </a:lnTo>
                  <a:lnTo>
                    <a:pt x="2280929" y="38433"/>
                  </a:lnTo>
                  <a:lnTo>
                    <a:pt x="2281928" y="38433"/>
                  </a:lnTo>
                  <a:lnTo>
                    <a:pt x="2282926" y="40079"/>
                  </a:lnTo>
                  <a:lnTo>
                    <a:pt x="2283925" y="40079"/>
                  </a:lnTo>
                  <a:lnTo>
                    <a:pt x="2284924" y="41682"/>
                  </a:lnTo>
                  <a:lnTo>
                    <a:pt x="2285923" y="41682"/>
                  </a:lnTo>
                  <a:lnTo>
                    <a:pt x="2286922" y="43039"/>
                  </a:lnTo>
                  <a:lnTo>
                    <a:pt x="2287921" y="43039"/>
                  </a:lnTo>
                  <a:lnTo>
                    <a:pt x="2288919" y="44144"/>
                  </a:lnTo>
                  <a:lnTo>
                    <a:pt x="2289918" y="44144"/>
                  </a:lnTo>
                  <a:lnTo>
                    <a:pt x="2290917" y="45250"/>
                  </a:lnTo>
                  <a:lnTo>
                    <a:pt x="2291916" y="45250"/>
                  </a:lnTo>
                  <a:lnTo>
                    <a:pt x="2292915" y="46269"/>
                  </a:lnTo>
                  <a:lnTo>
                    <a:pt x="2293914" y="46269"/>
                  </a:lnTo>
                  <a:lnTo>
                    <a:pt x="2294912" y="46963"/>
                  </a:lnTo>
                  <a:lnTo>
                    <a:pt x="2295911" y="46963"/>
                  </a:lnTo>
                  <a:lnTo>
                    <a:pt x="2296910" y="47042"/>
                  </a:lnTo>
                  <a:lnTo>
                    <a:pt x="2297909" y="47042"/>
                  </a:lnTo>
                  <a:lnTo>
                    <a:pt x="2298908" y="46474"/>
                  </a:lnTo>
                  <a:lnTo>
                    <a:pt x="2299907" y="46474"/>
                  </a:lnTo>
                  <a:lnTo>
                    <a:pt x="2300905" y="45570"/>
                  </a:lnTo>
                  <a:lnTo>
                    <a:pt x="2301904" y="45570"/>
                  </a:lnTo>
                  <a:lnTo>
                    <a:pt x="2302903" y="44679"/>
                  </a:lnTo>
                  <a:lnTo>
                    <a:pt x="2303902" y="44679"/>
                  </a:lnTo>
                  <a:lnTo>
                    <a:pt x="2304901" y="43925"/>
                  </a:lnTo>
                  <a:lnTo>
                    <a:pt x="2305900" y="43925"/>
                  </a:lnTo>
                  <a:lnTo>
                    <a:pt x="2306898" y="43117"/>
                  </a:lnTo>
                  <a:lnTo>
                    <a:pt x="2307897" y="43117"/>
                  </a:lnTo>
                  <a:lnTo>
                    <a:pt x="2308896" y="42138"/>
                  </a:lnTo>
                  <a:lnTo>
                    <a:pt x="2309895" y="42138"/>
                  </a:lnTo>
                  <a:lnTo>
                    <a:pt x="2310894" y="41056"/>
                  </a:lnTo>
                  <a:lnTo>
                    <a:pt x="2311893" y="41056"/>
                  </a:lnTo>
                  <a:lnTo>
                    <a:pt x="2312891" y="39759"/>
                  </a:lnTo>
                  <a:lnTo>
                    <a:pt x="2313890" y="39759"/>
                  </a:lnTo>
                  <a:lnTo>
                    <a:pt x="2314889" y="38154"/>
                  </a:lnTo>
                  <a:lnTo>
                    <a:pt x="2315888" y="38154"/>
                  </a:lnTo>
                  <a:lnTo>
                    <a:pt x="2316887" y="36161"/>
                  </a:lnTo>
                  <a:lnTo>
                    <a:pt x="2317886" y="36161"/>
                  </a:lnTo>
                  <a:lnTo>
                    <a:pt x="2318884" y="33967"/>
                  </a:lnTo>
                  <a:lnTo>
                    <a:pt x="2319883" y="33967"/>
                  </a:lnTo>
                  <a:lnTo>
                    <a:pt x="2320882" y="31984"/>
                  </a:lnTo>
                  <a:lnTo>
                    <a:pt x="2321881" y="31984"/>
                  </a:lnTo>
                  <a:lnTo>
                    <a:pt x="2322880" y="30729"/>
                  </a:lnTo>
                  <a:lnTo>
                    <a:pt x="2323879" y="30729"/>
                  </a:lnTo>
                  <a:lnTo>
                    <a:pt x="2324877" y="30471"/>
                  </a:lnTo>
                  <a:lnTo>
                    <a:pt x="2325876" y="30471"/>
                  </a:lnTo>
                  <a:lnTo>
                    <a:pt x="2326875" y="31141"/>
                  </a:lnTo>
                  <a:lnTo>
                    <a:pt x="2327874" y="31141"/>
                  </a:lnTo>
                  <a:lnTo>
                    <a:pt x="2328873" y="32765"/>
                  </a:lnTo>
                  <a:lnTo>
                    <a:pt x="2329872" y="32765"/>
                  </a:lnTo>
                  <a:lnTo>
                    <a:pt x="2330870" y="35240"/>
                  </a:lnTo>
                  <a:lnTo>
                    <a:pt x="2331869" y="35240"/>
                  </a:lnTo>
                  <a:lnTo>
                    <a:pt x="2332868" y="38477"/>
                  </a:lnTo>
                  <a:lnTo>
                    <a:pt x="2333867" y="38477"/>
                  </a:lnTo>
                  <a:lnTo>
                    <a:pt x="2334866" y="42231"/>
                  </a:lnTo>
                  <a:lnTo>
                    <a:pt x="2335865" y="42231"/>
                  </a:lnTo>
                  <a:lnTo>
                    <a:pt x="2336863" y="45957"/>
                  </a:lnTo>
                  <a:lnTo>
                    <a:pt x="2337862" y="45957"/>
                  </a:lnTo>
                  <a:lnTo>
                    <a:pt x="2338861" y="49449"/>
                  </a:lnTo>
                  <a:lnTo>
                    <a:pt x="2339860" y="49449"/>
                  </a:lnTo>
                  <a:lnTo>
                    <a:pt x="2340859" y="52699"/>
                  </a:lnTo>
                  <a:lnTo>
                    <a:pt x="2341858" y="52699"/>
                  </a:lnTo>
                  <a:lnTo>
                    <a:pt x="2342856" y="55535"/>
                  </a:lnTo>
                  <a:lnTo>
                    <a:pt x="2343855" y="55535"/>
                  </a:lnTo>
                  <a:lnTo>
                    <a:pt x="2344854" y="57764"/>
                  </a:lnTo>
                  <a:lnTo>
                    <a:pt x="2345853" y="57764"/>
                  </a:lnTo>
                  <a:lnTo>
                    <a:pt x="2346852" y="59058"/>
                  </a:lnTo>
                  <a:lnTo>
                    <a:pt x="2347851" y="59058"/>
                  </a:lnTo>
                  <a:lnTo>
                    <a:pt x="2348849" y="59392"/>
                  </a:lnTo>
                  <a:lnTo>
                    <a:pt x="2349848" y="59392"/>
                  </a:lnTo>
                  <a:lnTo>
                    <a:pt x="2350847" y="58912"/>
                  </a:lnTo>
                  <a:lnTo>
                    <a:pt x="2351846" y="58912"/>
                  </a:lnTo>
                  <a:lnTo>
                    <a:pt x="2352845" y="57746"/>
                  </a:lnTo>
                  <a:lnTo>
                    <a:pt x="2353844" y="57746"/>
                  </a:lnTo>
                  <a:lnTo>
                    <a:pt x="2354842" y="56123"/>
                  </a:lnTo>
                  <a:lnTo>
                    <a:pt x="2355841" y="56123"/>
                  </a:lnTo>
                  <a:lnTo>
                    <a:pt x="2356840" y="53947"/>
                  </a:lnTo>
                  <a:lnTo>
                    <a:pt x="2357839" y="53947"/>
                  </a:lnTo>
                  <a:lnTo>
                    <a:pt x="2358838" y="51217"/>
                  </a:lnTo>
                  <a:lnTo>
                    <a:pt x="2359837" y="51217"/>
                  </a:lnTo>
                  <a:lnTo>
                    <a:pt x="2360835" y="48145"/>
                  </a:lnTo>
                  <a:lnTo>
                    <a:pt x="2361834" y="48145"/>
                  </a:lnTo>
                  <a:lnTo>
                    <a:pt x="2362833" y="44869"/>
                  </a:lnTo>
                  <a:lnTo>
                    <a:pt x="2363832" y="44869"/>
                  </a:lnTo>
                  <a:lnTo>
                    <a:pt x="2364831" y="41505"/>
                  </a:lnTo>
                  <a:lnTo>
                    <a:pt x="2365829" y="41505"/>
                  </a:lnTo>
                  <a:lnTo>
                    <a:pt x="2366828" y="37981"/>
                  </a:lnTo>
                  <a:lnTo>
                    <a:pt x="2367827" y="37981"/>
                  </a:lnTo>
                  <a:lnTo>
                    <a:pt x="2368826" y="34535"/>
                  </a:lnTo>
                  <a:lnTo>
                    <a:pt x="2369825" y="34535"/>
                  </a:lnTo>
                  <a:lnTo>
                    <a:pt x="2370824" y="31449"/>
                  </a:lnTo>
                  <a:lnTo>
                    <a:pt x="2371822" y="31449"/>
                  </a:lnTo>
                  <a:lnTo>
                    <a:pt x="2372821" y="28795"/>
                  </a:lnTo>
                  <a:lnTo>
                    <a:pt x="2373820" y="28795"/>
                  </a:lnTo>
                  <a:lnTo>
                    <a:pt x="2374819" y="26804"/>
                  </a:lnTo>
                  <a:lnTo>
                    <a:pt x="2375818" y="26804"/>
                  </a:lnTo>
                  <a:lnTo>
                    <a:pt x="2376817" y="25500"/>
                  </a:lnTo>
                  <a:lnTo>
                    <a:pt x="2377815" y="25500"/>
                  </a:lnTo>
                  <a:lnTo>
                    <a:pt x="2378814" y="24735"/>
                  </a:lnTo>
                  <a:lnTo>
                    <a:pt x="2379813" y="24735"/>
                  </a:lnTo>
                  <a:lnTo>
                    <a:pt x="2380812" y="24638"/>
                  </a:lnTo>
                  <a:lnTo>
                    <a:pt x="2381811" y="24638"/>
                  </a:lnTo>
                  <a:lnTo>
                    <a:pt x="2382810" y="25275"/>
                  </a:lnTo>
                  <a:lnTo>
                    <a:pt x="2383808" y="25275"/>
                  </a:lnTo>
                  <a:lnTo>
                    <a:pt x="2384807" y="26660"/>
                  </a:lnTo>
                  <a:lnTo>
                    <a:pt x="2385806" y="26660"/>
                  </a:lnTo>
                  <a:lnTo>
                    <a:pt x="2386805" y="28593"/>
                  </a:lnTo>
                  <a:lnTo>
                    <a:pt x="2387804" y="28593"/>
                  </a:lnTo>
                  <a:lnTo>
                    <a:pt x="2388803" y="30779"/>
                  </a:lnTo>
                  <a:lnTo>
                    <a:pt x="2389801" y="30779"/>
                  </a:lnTo>
                  <a:lnTo>
                    <a:pt x="2390800" y="33305"/>
                  </a:lnTo>
                  <a:lnTo>
                    <a:pt x="2391799" y="33305"/>
                  </a:lnTo>
                  <a:lnTo>
                    <a:pt x="2392798" y="36163"/>
                  </a:lnTo>
                  <a:lnTo>
                    <a:pt x="2393797" y="36163"/>
                  </a:lnTo>
                  <a:lnTo>
                    <a:pt x="2394796" y="39088"/>
                  </a:lnTo>
                  <a:lnTo>
                    <a:pt x="2395794" y="39088"/>
                  </a:lnTo>
                  <a:lnTo>
                    <a:pt x="2396793" y="41521"/>
                  </a:lnTo>
                  <a:lnTo>
                    <a:pt x="2397792" y="41521"/>
                  </a:lnTo>
                  <a:lnTo>
                    <a:pt x="2398791" y="43156"/>
                  </a:lnTo>
                  <a:lnTo>
                    <a:pt x="2399790" y="43156"/>
                  </a:lnTo>
                  <a:lnTo>
                    <a:pt x="2400789" y="44032"/>
                  </a:lnTo>
                  <a:lnTo>
                    <a:pt x="2401787" y="44032"/>
                  </a:lnTo>
                  <a:lnTo>
                    <a:pt x="2402786" y="44054"/>
                  </a:lnTo>
                  <a:lnTo>
                    <a:pt x="2403785" y="44054"/>
                  </a:lnTo>
                  <a:lnTo>
                    <a:pt x="2404784" y="43354"/>
                  </a:lnTo>
                  <a:lnTo>
                    <a:pt x="2405783" y="43354"/>
                  </a:lnTo>
                  <a:lnTo>
                    <a:pt x="2406782" y="42126"/>
                  </a:lnTo>
                  <a:lnTo>
                    <a:pt x="2407780" y="42126"/>
                  </a:lnTo>
                  <a:lnTo>
                    <a:pt x="2408779" y="40496"/>
                  </a:lnTo>
                  <a:lnTo>
                    <a:pt x="2409778" y="40496"/>
                  </a:lnTo>
                  <a:lnTo>
                    <a:pt x="2410777" y="38735"/>
                  </a:lnTo>
                  <a:lnTo>
                    <a:pt x="2411776" y="38735"/>
                  </a:lnTo>
                  <a:lnTo>
                    <a:pt x="2412775" y="37076"/>
                  </a:lnTo>
                  <a:lnTo>
                    <a:pt x="2413773" y="37076"/>
                  </a:lnTo>
                  <a:lnTo>
                    <a:pt x="2414772" y="35503"/>
                  </a:lnTo>
                  <a:lnTo>
                    <a:pt x="2415771" y="35503"/>
                  </a:lnTo>
                  <a:lnTo>
                    <a:pt x="2416770" y="33960"/>
                  </a:lnTo>
                  <a:lnTo>
                    <a:pt x="2417769" y="33960"/>
                  </a:lnTo>
                  <a:lnTo>
                    <a:pt x="2418768" y="32443"/>
                  </a:lnTo>
                  <a:lnTo>
                    <a:pt x="2419766" y="32443"/>
                  </a:lnTo>
                  <a:lnTo>
                    <a:pt x="2420765" y="30948"/>
                  </a:lnTo>
                  <a:lnTo>
                    <a:pt x="2421764" y="30948"/>
                  </a:lnTo>
                  <a:lnTo>
                    <a:pt x="2422763" y="29641"/>
                  </a:lnTo>
                  <a:lnTo>
                    <a:pt x="2423762" y="29641"/>
                  </a:lnTo>
                  <a:lnTo>
                    <a:pt x="2424761" y="28534"/>
                  </a:lnTo>
                  <a:lnTo>
                    <a:pt x="2425759" y="28534"/>
                  </a:lnTo>
                  <a:lnTo>
                    <a:pt x="2426758" y="27556"/>
                  </a:lnTo>
                  <a:lnTo>
                    <a:pt x="2427757" y="27556"/>
                  </a:lnTo>
                  <a:lnTo>
                    <a:pt x="2428756" y="26813"/>
                  </a:lnTo>
                  <a:lnTo>
                    <a:pt x="2429755" y="26813"/>
                  </a:lnTo>
                  <a:lnTo>
                    <a:pt x="2430754" y="26438"/>
                  </a:lnTo>
                  <a:lnTo>
                    <a:pt x="2431752" y="26438"/>
                  </a:lnTo>
                  <a:lnTo>
                    <a:pt x="2432751" y="26544"/>
                  </a:lnTo>
                  <a:lnTo>
                    <a:pt x="2433750" y="26544"/>
                  </a:lnTo>
                  <a:lnTo>
                    <a:pt x="2434749" y="27100"/>
                  </a:lnTo>
                  <a:lnTo>
                    <a:pt x="2435748" y="27100"/>
                  </a:lnTo>
                  <a:lnTo>
                    <a:pt x="2436747" y="27781"/>
                  </a:lnTo>
                  <a:lnTo>
                    <a:pt x="2437745" y="27781"/>
                  </a:lnTo>
                  <a:lnTo>
                    <a:pt x="2438744" y="28315"/>
                  </a:lnTo>
                  <a:lnTo>
                    <a:pt x="2439743" y="28315"/>
                  </a:lnTo>
                  <a:lnTo>
                    <a:pt x="2440742" y="28851"/>
                  </a:lnTo>
                  <a:lnTo>
                    <a:pt x="2441741" y="28851"/>
                  </a:lnTo>
                  <a:lnTo>
                    <a:pt x="2442740" y="29601"/>
                  </a:lnTo>
                  <a:lnTo>
                    <a:pt x="2443738" y="29601"/>
                  </a:lnTo>
                  <a:lnTo>
                    <a:pt x="2444737" y="30659"/>
                  </a:lnTo>
                  <a:lnTo>
                    <a:pt x="2445736" y="30659"/>
                  </a:lnTo>
                  <a:lnTo>
                    <a:pt x="2446735" y="32061"/>
                  </a:lnTo>
                  <a:lnTo>
                    <a:pt x="2447734" y="32061"/>
                  </a:lnTo>
                  <a:lnTo>
                    <a:pt x="2448733" y="34010"/>
                  </a:lnTo>
                  <a:lnTo>
                    <a:pt x="2449731" y="34010"/>
                  </a:lnTo>
                  <a:lnTo>
                    <a:pt x="2450730" y="36548"/>
                  </a:lnTo>
                  <a:lnTo>
                    <a:pt x="2451729" y="36548"/>
                  </a:lnTo>
                  <a:lnTo>
                    <a:pt x="2452728" y="39287"/>
                  </a:lnTo>
                  <a:lnTo>
                    <a:pt x="2453727" y="39287"/>
                  </a:lnTo>
                  <a:lnTo>
                    <a:pt x="2454726" y="41943"/>
                  </a:lnTo>
                  <a:lnTo>
                    <a:pt x="2455724" y="41943"/>
                  </a:lnTo>
                  <a:lnTo>
                    <a:pt x="2456723" y="44191"/>
                  </a:lnTo>
                  <a:lnTo>
                    <a:pt x="2457722" y="44191"/>
                  </a:lnTo>
                  <a:lnTo>
                    <a:pt x="2458721" y="45881"/>
                  </a:lnTo>
                  <a:lnTo>
                    <a:pt x="2459720" y="45881"/>
                  </a:lnTo>
                  <a:lnTo>
                    <a:pt x="2460719" y="47057"/>
                  </a:lnTo>
                  <a:lnTo>
                    <a:pt x="2461717" y="47057"/>
                  </a:lnTo>
                  <a:lnTo>
                    <a:pt x="2462716" y="47714"/>
                  </a:lnTo>
                  <a:lnTo>
                    <a:pt x="2463715" y="47714"/>
                  </a:lnTo>
                  <a:lnTo>
                    <a:pt x="2464714" y="47974"/>
                  </a:lnTo>
                  <a:lnTo>
                    <a:pt x="2465713" y="47974"/>
                  </a:lnTo>
                  <a:lnTo>
                    <a:pt x="2466712" y="47813"/>
                  </a:lnTo>
                  <a:lnTo>
                    <a:pt x="2467710" y="47813"/>
                  </a:lnTo>
                  <a:lnTo>
                    <a:pt x="2468709" y="47211"/>
                  </a:lnTo>
                  <a:lnTo>
                    <a:pt x="2469708" y="47211"/>
                  </a:lnTo>
                  <a:lnTo>
                    <a:pt x="2470707" y="46237"/>
                  </a:lnTo>
                  <a:lnTo>
                    <a:pt x="2471706" y="46237"/>
                  </a:lnTo>
                  <a:lnTo>
                    <a:pt x="2472705" y="45116"/>
                  </a:lnTo>
                  <a:lnTo>
                    <a:pt x="2473703" y="45116"/>
                  </a:lnTo>
                  <a:lnTo>
                    <a:pt x="2474702" y="43787"/>
                  </a:lnTo>
                  <a:lnTo>
                    <a:pt x="2475701" y="43787"/>
                  </a:lnTo>
                  <a:lnTo>
                    <a:pt x="2476700" y="41858"/>
                  </a:lnTo>
                  <a:lnTo>
                    <a:pt x="2477699" y="41858"/>
                  </a:lnTo>
                  <a:lnTo>
                    <a:pt x="2478698" y="39253"/>
                  </a:lnTo>
                  <a:lnTo>
                    <a:pt x="2479696" y="39253"/>
                  </a:lnTo>
                  <a:lnTo>
                    <a:pt x="2480695" y="36076"/>
                  </a:lnTo>
                  <a:lnTo>
                    <a:pt x="2481694" y="36076"/>
                  </a:lnTo>
                  <a:lnTo>
                    <a:pt x="2482693" y="32753"/>
                  </a:lnTo>
                  <a:lnTo>
                    <a:pt x="2483692" y="32753"/>
                  </a:lnTo>
                  <a:lnTo>
                    <a:pt x="2484691" y="29645"/>
                  </a:lnTo>
                  <a:lnTo>
                    <a:pt x="2485689" y="29645"/>
                  </a:lnTo>
                  <a:lnTo>
                    <a:pt x="2486688" y="26719"/>
                  </a:lnTo>
                  <a:lnTo>
                    <a:pt x="2487687" y="26719"/>
                  </a:lnTo>
                  <a:lnTo>
                    <a:pt x="2488686" y="23989"/>
                  </a:lnTo>
                  <a:lnTo>
                    <a:pt x="2489685" y="23989"/>
                  </a:lnTo>
                  <a:lnTo>
                    <a:pt x="2490684" y="21637"/>
                  </a:lnTo>
                  <a:lnTo>
                    <a:pt x="2491682" y="21637"/>
                  </a:lnTo>
                  <a:lnTo>
                    <a:pt x="2492681" y="19689"/>
                  </a:lnTo>
                  <a:lnTo>
                    <a:pt x="2493680" y="19689"/>
                  </a:lnTo>
                  <a:lnTo>
                    <a:pt x="2494679" y="18126"/>
                  </a:lnTo>
                  <a:lnTo>
                    <a:pt x="2495678" y="18126"/>
                  </a:lnTo>
                  <a:lnTo>
                    <a:pt x="2496677" y="16887"/>
                  </a:lnTo>
                  <a:lnTo>
                    <a:pt x="2497675" y="16887"/>
                  </a:lnTo>
                  <a:lnTo>
                    <a:pt x="2498674" y="16009"/>
                  </a:lnTo>
                  <a:lnTo>
                    <a:pt x="2499673" y="16009"/>
                  </a:lnTo>
                  <a:lnTo>
                    <a:pt x="2500672" y="15773"/>
                  </a:lnTo>
                  <a:lnTo>
                    <a:pt x="2501671" y="15773"/>
                  </a:lnTo>
                  <a:lnTo>
                    <a:pt x="2502670" y="16463"/>
                  </a:lnTo>
                  <a:lnTo>
                    <a:pt x="2503668" y="16463"/>
                  </a:lnTo>
                  <a:lnTo>
                    <a:pt x="2504667" y="18104"/>
                  </a:lnTo>
                  <a:lnTo>
                    <a:pt x="2505666" y="18104"/>
                  </a:lnTo>
                  <a:lnTo>
                    <a:pt x="2506665" y="20507"/>
                  </a:lnTo>
                  <a:lnTo>
                    <a:pt x="2507664" y="20507"/>
                  </a:lnTo>
                  <a:lnTo>
                    <a:pt x="2508663" y="23514"/>
                  </a:lnTo>
                  <a:lnTo>
                    <a:pt x="2509661" y="23514"/>
                  </a:lnTo>
                  <a:lnTo>
                    <a:pt x="2510660" y="26735"/>
                  </a:lnTo>
                  <a:lnTo>
                    <a:pt x="2511659" y="26735"/>
                  </a:lnTo>
                  <a:lnTo>
                    <a:pt x="2512658" y="29841"/>
                  </a:lnTo>
                  <a:lnTo>
                    <a:pt x="2513657" y="29841"/>
                  </a:lnTo>
                  <a:lnTo>
                    <a:pt x="2514656" y="32809"/>
                  </a:lnTo>
                  <a:lnTo>
                    <a:pt x="2515654" y="32809"/>
                  </a:lnTo>
                  <a:lnTo>
                    <a:pt x="2516653" y="35319"/>
                  </a:lnTo>
                  <a:lnTo>
                    <a:pt x="2517652" y="35319"/>
                  </a:lnTo>
                  <a:lnTo>
                    <a:pt x="2518651" y="36682"/>
                  </a:lnTo>
                  <a:lnTo>
                    <a:pt x="2519650" y="36682"/>
                  </a:lnTo>
                  <a:lnTo>
                    <a:pt x="2520648" y="37201"/>
                  </a:lnTo>
                  <a:lnTo>
                    <a:pt x="2521647" y="37201"/>
                  </a:lnTo>
                  <a:lnTo>
                    <a:pt x="2522646" y="37429"/>
                  </a:lnTo>
                  <a:lnTo>
                    <a:pt x="2523645" y="37429"/>
                  </a:lnTo>
                  <a:lnTo>
                    <a:pt x="2524644" y="37155"/>
                  </a:lnTo>
                  <a:lnTo>
                    <a:pt x="2525643" y="37155"/>
                  </a:lnTo>
                  <a:lnTo>
                    <a:pt x="2526641" y="36205"/>
                  </a:lnTo>
                  <a:lnTo>
                    <a:pt x="2527640" y="36205"/>
                  </a:lnTo>
                  <a:lnTo>
                    <a:pt x="2528639" y="34597"/>
                  </a:lnTo>
                  <a:lnTo>
                    <a:pt x="2529638" y="34597"/>
                  </a:lnTo>
                  <a:lnTo>
                    <a:pt x="2530637" y="32517"/>
                  </a:lnTo>
                  <a:lnTo>
                    <a:pt x="2531636" y="32517"/>
                  </a:lnTo>
                  <a:lnTo>
                    <a:pt x="2532634" y="30080"/>
                  </a:lnTo>
                  <a:lnTo>
                    <a:pt x="2533633" y="30080"/>
                  </a:lnTo>
                  <a:lnTo>
                    <a:pt x="2534632" y="27299"/>
                  </a:lnTo>
                  <a:lnTo>
                    <a:pt x="2535631" y="27299"/>
                  </a:lnTo>
                  <a:lnTo>
                    <a:pt x="2536630" y="24141"/>
                  </a:lnTo>
                  <a:lnTo>
                    <a:pt x="2537629" y="24141"/>
                  </a:lnTo>
                  <a:lnTo>
                    <a:pt x="2538627" y="20920"/>
                  </a:lnTo>
                  <a:lnTo>
                    <a:pt x="2539626" y="20920"/>
                  </a:lnTo>
                  <a:lnTo>
                    <a:pt x="2540625" y="18152"/>
                  </a:lnTo>
                  <a:lnTo>
                    <a:pt x="2541624" y="18152"/>
                  </a:lnTo>
                  <a:lnTo>
                    <a:pt x="2542623" y="15979"/>
                  </a:lnTo>
                  <a:lnTo>
                    <a:pt x="2543622" y="15979"/>
                  </a:lnTo>
                  <a:lnTo>
                    <a:pt x="2544620" y="14478"/>
                  </a:lnTo>
                  <a:lnTo>
                    <a:pt x="2545619" y="14478"/>
                  </a:lnTo>
                  <a:lnTo>
                    <a:pt x="2546618" y="13505"/>
                  </a:lnTo>
                  <a:lnTo>
                    <a:pt x="2547617" y="13505"/>
                  </a:lnTo>
                  <a:lnTo>
                    <a:pt x="2548616" y="12934"/>
                  </a:lnTo>
                  <a:lnTo>
                    <a:pt x="2549615" y="12934"/>
                  </a:lnTo>
                  <a:lnTo>
                    <a:pt x="2550613" y="12834"/>
                  </a:lnTo>
                  <a:lnTo>
                    <a:pt x="2551612" y="12834"/>
                  </a:lnTo>
                  <a:lnTo>
                    <a:pt x="2552611" y="13255"/>
                  </a:lnTo>
                  <a:lnTo>
                    <a:pt x="2553610" y="13255"/>
                  </a:lnTo>
                  <a:lnTo>
                    <a:pt x="2554609" y="14247"/>
                  </a:lnTo>
                  <a:lnTo>
                    <a:pt x="2555608" y="14247"/>
                  </a:lnTo>
                  <a:lnTo>
                    <a:pt x="2556606" y="15679"/>
                  </a:lnTo>
                  <a:lnTo>
                    <a:pt x="2557605" y="15679"/>
                  </a:lnTo>
                  <a:lnTo>
                    <a:pt x="2558604" y="17525"/>
                  </a:lnTo>
                  <a:lnTo>
                    <a:pt x="2559603" y="17525"/>
                  </a:lnTo>
                  <a:lnTo>
                    <a:pt x="2560602" y="19975"/>
                  </a:lnTo>
                  <a:lnTo>
                    <a:pt x="2561601" y="19975"/>
                  </a:lnTo>
                  <a:lnTo>
                    <a:pt x="2562599" y="23149"/>
                  </a:lnTo>
                  <a:lnTo>
                    <a:pt x="2563598" y="23149"/>
                  </a:lnTo>
                  <a:lnTo>
                    <a:pt x="2564597" y="26680"/>
                  </a:lnTo>
                  <a:lnTo>
                    <a:pt x="2565596" y="26680"/>
                  </a:lnTo>
                  <a:lnTo>
                    <a:pt x="2566595" y="29879"/>
                  </a:lnTo>
                  <a:lnTo>
                    <a:pt x="2567594" y="29879"/>
                  </a:lnTo>
                  <a:lnTo>
                    <a:pt x="2568592" y="32333"/>
                  </a:lnTo>
                  <a:lnTo>
                    <a:pt x="2569591" y="32333"/>
                  </a:lnTo>
                  <a:lnTo>
                    <a:pt x="2570590" y="33943"/>
                  </a:lnTo>
                  <a:lnTo>
                    <a:pt x="2571589" y="33943"/>
                  </a:lnTo>
                  <a:lnTo>
                    <a:pt x="2572588" y="34757"/>
                  </a:lnTo>
                  <a:lnTo>
                    <a:pt x="2573587" y="34757"/>
                  </a:lnTo>
                  <a:lnTo>
                    <a:pt x="2574585" y="34852"/>
                  </a:lnTo>
                  <a:lnTo>
                    <a:pt x="2575584" y="34852"/>
                  </a:lnTo>
                  <a:lnTo>
                    <a:pt x="2576583" y="34256"/>
                  </a:lnTo>
                  <a:lnTo>
                    <a:pt x="2577582" y="34256"/>
                  </a:lnTo>
                  <a:lnTo>
                    <a:pt x="2578581" y="33244"/>
                  </a:lnTo>
                  <a:lnTo>
                    <a:pt x="2579580" y="33244"/>
                  </a:lnTo>
                  <a:lnTo>
                    <a:pt x="2580578" y="32176"/>
                  </a:lnTo>
                  <a:lnTo>
                    <a:pt x="2581577" y="32176"/>
                  </a:lnTo>
                  <a:lnTo>
                    <a:pt x="2582576" y="31357"/>
                  </a:lnTo>
                  <a:lnTo>
                    <a:pt x="2583575" y="31357"/>
                  </a:lnTo>
                  <a:lnTo>
                    <a:pt x="2584574" y="30918"/>
                  </a:lnTo>
                  <a:lnTo>
                    <a:pt x="2585573" y="30918"/>
                  </a:lnTo>
                  <a:lnTo>
                    <a:pt x="2586571" y="30673"/>
                  </a:lnTo>
                  <a:lnTo>
                    <a:pt x="2587570" y="30673"/>
                  </a:lnTo>
                  <a:lnTo>
                    <a:pt x="2588569" y="30508"/>
                  </a:lnTo>
                  <a:lnTo>
                    <a:pt x="2589568" y="30508"/>
                  </a:lnTo>
                  <a:lnTo>
                    <a:pt x="2590567" y="30538"/>
                  </a:lnTo>
                  <a:lnTo>
                    <a:pt x="2591566" y="30538"/>
                  </a:lnTo>
                  <a:lnTo>
                    <a:pt x="2592564" y="30690"/>
                  </a:lnTo>
                  <a:lnTo>
                    <a:pt x="2593563" y="30690"/>
                  </a:lnTo>
                  <a:lnTo>
                    <a:pt x="2594562" y="30776"/>
                  </a:lnTo>
                  <a:lnTo>
                    <a:pt x="2595561" y="30776"/>
                  </a:lnTo>
                  <a:lnTo>
                    <a:pt x="2596560" y="30468"/>
                  </a:lnTo>
                  <a:lnTo>
                    <a:pt x="2597559" y="30468"/>
                  </a:lnTo>
                  <a:lnTo>
                    <a:pt x="2598557" y="29616"/>
                  </a:lnTo>
                  <a:lnTo>
                    <a:pt x="2599556" y="29616"/>
                  </a:lnTo>
                  <a:lnTo>
                    <a:pt x="2600555" y="28344"/>
                  </a:lnTo>
                  <a:lnTo>
                    <a:pt x="2601554" y="28344"/>
                  </a:lnTo>
                  <a:lnTo>
                    <a:pt x="2602553" y="26718"/>
                  </a:lnTo>
                  <a:lnTo>
                    <a:pt x="2603552" y="26718"/>
                  </a:lnTo>
                  <a:lnTo>
                    <a:pt x="2604550" y="24878"/>
                  </a:lnTo>
                  <a:lnTo>
                    <a:pt x="2605549" y="24878"/>
                  </a:lnTo>
                  <a:lnTo>
                    <a:pt x="2606548" y="22769"/>
                  </a:lnTo>
                  <a:lnTo>
                    <a:pt x="2607547" y="22769"/>
                  </a:lnTo>
                  <a:lnTo>
                    <a:pt x="2608546" y="20478"/>
                  </a:lnTo>
                  <a:lnTo>
                    <a:pt x="2609545" y="20478"/>
                  </a:lnTo>
                  <a:lnTo>
                    <a:pt x="2610543" y="18243"/>
                  </a:lnTo>
                  <a:lnTo>
                    <a:pt x="2611542" y="18243"/>
                  </a:lnTo>
                  <a:lnTo>
                    <a:pt x="2612541" y="16352"/>
                  </a:lnTo>
                  <a:lnTo>
                    <a:pt x="2613540" y="16352"/>
                  </a:lnTo>
                  <a:lnTo>
                    <a:pt x="2614539" y="14963"/>
                  </a:lnTo>
                  <a:lnTo>
                    <a:pt x="2615538" y="14963"/>
                  </a:lnTo>
                  <a:lnTo>
                    <a:pt x="2616536" y="13873"/>
                  </a:lnTo>
                  <a:lnTo>
                    <a:pt x="2617535" y="13873"/>
                  </a:lnTo>
                  <a:lnTo>
                    <a:pt x="2618534" y="13120"/>
                  </a:lnTo>
                  <a:lnTo>
                    <a:pt x="2619533" y="13120"/>
                  </a:lnTo>
                  <a:lnTo>
                    <a:pt x="2620532" y="13032"/>
                  </a:lnTo>
                  <a:lnTo>
                    <a:pt x="2621531" y="13032"/>
                  </a:lnTo>
                  <a:lnTo>
                    <a:pt x="2622529" y="13804"/>
                  </a:lnTo>
                  <a:lnTo>
                    <a:pt x="2623528" y="13804"/>
                  </a:lnTo>
                  <a:lnTo>
                    <a:pt x="2624527" y="15388"/>
                  </a:lnTo>
                  <a:lnTo>
                    <a:pt x="2625526" y="15388"/>
                  </a:lnTo>
                  <a:lnTo>
                    <a:pt x="2626525" y="17532"/>
                  </a:lnTo>
                  <a:lnTo>
                    <a:pt x="2627524" y="17532"/>
                  </a:lnTo>
                  <a:lnTo>
                    <a:pt x="2628522" y="20108"/>
                  </a:lnTo>
                  <a:lnTo>
                    <a:pt x="2629521" y="20108"/>
                  </a:lnTo>
                  <a:lnTo>
                    <a:pt x="2630520" y="23092"/>
                  </a:lnTo>
                  <a:lnTo>
                    <a:pt x="2631519" y="23092"/>
                  </a:lnTo>
                  <a:lnTo>
                    <a:pt x="2632518" y="26251"/>
                  </a:lnTo>
                  <a:lnTo>
                    <a:pt x="2633517" y="26251"/>
                  </a:lnTo>
                  <a:lnTo>
                    <a:pt x="2634515" y="29220"/>
                  </a:lnTo>
                  <a:lnTo>
                    <a:pt x="2635514" y="29220"/>
                  </a:lnTo>
                  <a:lnTo>
                    <a:pt x="2636513" y="31606"/>
                  </a:lnTo>
                  <a:lnTo>
                    <a:pt x="2637512" y="31606"/>
                  </a:lnTo>
                  <a:lnTo>
                    <a:pt x="2638511" y="33286"/>
                  </a:lnTo>
                  <a:lnTo>
                    <a:pt x="2639510" y="33286"/>
                  </a:lnTo>
                  <a:lnTo>
                    <a:pt x="2640508" y="34328"/>
                  </a:lnTo>
                  <a:lnTo>
                    <a:pt x="2641507" y="34328"/>
                  </a:lnTo>
                  <a:lnTo>
                    <a:pt x="2642506" y="34955"/>
                  </a:lnTo>
                  <a:lnTo>
                    <a:pt x="2643505" y="34955"/>
                  </a:lnTo>
                  <a:lnTo>
                    <a:pt x="2644504" y="35316"/>
                  </a:lnTo>
                  <a:lnTo>
                    <a:pt x="2645503" y="35316"/>
                  </a:lnTo>
                  <a:lnTo>
                    <a:pt x="2646501" y="35156"/>
                  </a:lnTo>
                  <a:lnTo>
                    <a:pt x="2647500" y="35156"/>
                  </a:lnTo>
                  <a:lnTo>
                    <a:pt x="2648499" y="34470"/>
                  </a:lnTo>
                  <a:lnTo>
                    <a:pt x="2649498" y="34470"/>
                  </a:lnTo>
                  <a:lnTo>
                    <a:pt x="2650497" y="33425"/>
                  </a:lnTo>
                  <a:lnTo>
                    <a:pt x="2651496" y="33425"/>
                  </a:lnTo>
                  <a:lnTo>
                    <a:pt x="2652494" y="32118"/>
                  </a:lnTo>
                  <a:lnTo>
                    <a:pt x="2653493" y="32118"/>
                  </a:lnTo>
                  <a:lnTo>
                    <a:pt x="2654492" y="30546"/>
                  </a:lnTo>
                  <a:lnTo>
                    <a:pt x="2655491" y="30546"/>
                  </a:lnTo>
                  <a:lnTo>
                    <a:pt x="2656490" y="28497"/>
                  </a:lnTo>
                  <a:lnTo>
                    <a:pt x="2657489" y="28497"/>
                  </a:lnTo>
                  <a:lnTo>
                    <a:pt x="2658487" y="26212"/>
                  </a:lnTo>
                  <a:lnTo>
                    <a:pt x="2659486" y="26212"/>
                  </a:lnTo>
                  <a:lnTo>
                    <a:pt x="2660485" y="24026"/>
                  </a:lnTo>
                  <a:lnTo>
                    <a:pt x="2661484" y="24026"/>
                  </a:lnTo>
                  <a:lnTo>
                    <a:pt x="2662483" y="22218"/>
                  </a:lnTo>
                  <a:lnTo>
                    <a:pt x="2663482" y="22218"/>
                  </a:lnTo>
                  <a:lnTo>
                    <a:pt x="2664480" y="21028"/>
                  </a:lnTo>
                  <a:lnTo>
                    <a:pt x="2665479" y="21028"/>
                  </a:lnTo>
                  <a:lnTo>
                    <a:pt x="2666478" y="20231"/>
                  </a:lnTo>
                  <a:lnTo>
                    <a:pt x="2667477" y="20231"/>
                  </a:lnTo>
                  <a:lnTo>
                    <a:pt x="2668476" y="19642"/>
                  </a:lnTo>
                  <a:lnTo>
                    <a:pt x="2669474" y="19642"/>
                  </a:lnTo>
                  <a:lnTo>
                    <a:pt x="2670473" y="19185"/>
                  </a:lnTo>
                  <a:lnTo>
                    <a:pt x="2671472" y="19185"/>
                  </a:lnTo>
                  <a:lnTo>
                    <a:pt x="2672471" y="18757"/>
                  </a:lnTo>
                  <a:lnTo>
                    <a:pt x="2673470" y="18757"/>
                  </a:lnTo>
                  <a:lnTo>
                    <a:pt x="2674469" y="18099"/>
                  </a:lnTo>
                  <a:lnTo>
                    <a:pt x="2675467" y="18099"/>
                  </a:lnTo>
                  <a:lnTo>
                    <a:pt x="2676466" y="16949"/>
                  </a:lnTo>
                  <a:lnTo>
                    <a:pt x="2677465" y="16949"/>
                  </a:lnTo>
                  <a:lnTo>
                    <a:pt x="2678464" y="15511"/>
                  </a:lnTo>
                  <a:lnTo>
                    <a:pt x="2679463" y="15511"/>
                  </a:lnTo>
                  <a:lnTo>
                    <a:pt x="2680462" y="14209"/>
                  </a:lnTo>
                  <a:lnTo>
                    <a:pt x="2681460" y="14209"/>
                  </a:lnTo>
                  <a:lnTo>
                    <a:pt x="2682459" y="13447"/>
                  </a:lnTo>
                  <a:lnTo>
                    <a:pt x="2683458" y="13447"/>
                  </a:lnTo>
                  <a:lnTo>
                    <a:pt x="2684457" y="13478"/>
                  </a:lnTo>
                  <a:lnTo>
                    <a:pt x="2685456" y="13478"/>
                  </a:lnTo>
                  <a:lnTo>
                    <a:pt x="2686455" y="14224"/>
                  </a:lnTo>
                  <a:lnTo>
                    <a:pt x="2687453" y="14224"/>
                  </a:lnTo>
                  <a:lnTo>
                    <a:pt x="2688452" y="15532"/>
                  </a:lnTo>
                  <a:lnTo>
                    <a:pt x="2689451" y="15532"/>
                  </a:lnTo>
                  <a:lnTo>
                    <a:pt x="2690450" y="17190"/>
                  </a:lnTo>
                  <a:lnTo>
                    <a:pt x="2691449" y="17190"/>
                  </a:lnTo>
                  <a:lnTo>
                    <a:pt x="2692448" y="19015"/>
                  </a:lnTo>
                  <a:lnTo>
                    <a:pt x="2693446" y="19015"/>
                  </a:lnTo>
                  <a:lnTo>
                    <a:pt x="2694445" y="20770"/>
                  </a:lnTo>
                  <a:lnTo>
                    <a:pt x="2695444" y="20770"/>
                  </a:lnTo>
                  <a:lnTo>
                    <a:pt x="2696443" y="22086"/>
                  </a:lnTo>
                  <a:lnTo>
                    <a:pt x="2697442" y="22086"/>
                  </a:lnTo>
                  <a:lnTo>
                    <a:pt x="2698441" y="22904"/>
                  </a:lnTo>
                  <a:lnTo>
                    <a:pt x="2699439" y="22904"/>
                  </a:lnTo>
                  <a:lnTo>
                    <a:pt x="2700438" y="23638"/>
                  </a:lnTo>
                  <a:lnTo>
                    <a:pt x="2701437" y="23638"/>
                  </a:lnTo>
                  <a:lnTo>
                    <a:pt x="2702436" y="24472"/>
                  </a:lnTo>
                  <a:lnTo>
                    <a:pt x="2703435" y="24472"/>
                  </a:lnTo>
                  <a:lnTo>
                    <a:pt x="2704434" y="25557"/>
                  </a:lnTo>
                  <a:lnTo>
                    <a:pt x="2705432" y="25557"/>
                  </a:lnTo>
                  <a:lnTo>
                    <a:pt x="2706431" y="26814"/>
                  </a:lnTo>
                  <a:lnTo>
                    <a:pt x="2707430" y="26814"/>
                  </a:lnTo>
                  <a:lnTo>
                    <a:pt x="2708429" y="27962"/>
                  </a:lnTo>
                  <a:lnTo>
                    <a:pt x="2709428" y="27962"/>
                  </a:lnTo>
                  <a:lnTo>
                    <a:pt x="2710427" y="29146"/>
                  </a:lnTo>
                  <a:lnTo>
                    <a:pt x="2711425" y="29146"/>
                  </a:lnTo>
                  <a:lnTo>
                    <a:pt x="2712424" y="30316"/>
                  </a:lnTo>
                  <a:lnTo>
                    <a:pt x="2713423" y="30316"/>
                  </a:lnTo>
                  <a:lnTo>
                    <a:pt x="2714422" y="31094"/>
                  </a:lnTo>
                  <a:lnTo>
                    <a:pt x="2715421" y="31094"/>
                  </a:lnTo>
                  <a:lnTo>
                    <a:pt x="2716420" y="31204"/>
                  </a:lnTo>
                  <a:lnTo>
                    <a:pt x="2717418" y="31204"/>
                  </a:lnTo>
                  <a:lnTo>
                    <a:pt x="2718417" y="30619"/>
                  </a:lnTo>
                  <a:lnTo>
                    <a:pt x="2719416" y="30619"/>
                  </a:lnTo>
                  <a:lnTo>
                    <a:pt x="2720415" y="29404"/>
                  </a:lnTo>
                  <a:lnTo>
                    <a:pt x="2721414" y="29404"/>
                  </a:lnTo>
                  <a:lnTo>
                    <a:pt x="2722413" y="28080"/>
                  </a:lnTo>
                  <a:lnTo>
                    <a:pt x="2723411" y="28080"/>
                  </a:lnTo>
                  <a:lnTo>
                    <a:pt x="2724410" y="27088"/>
                  </a:lnTo>
                  <a:lnTo>
                    <a:pt x="2725409" y="27088"/>
                  </a:lnTo>
                  <a:lnTo>
                    <a:pt x="2726408" y="26247"/>
                  </a:lnTo>
                  <a:lnTo>
                    <a:pt x="2727407" y="26247"/>
                  </a:lnTo>
                  <a:lnTo>
                    <a:pt x="2728406" y="25452"/>
                  </a:lnTo>
                  <a:lnTo>
                    <a:pt x="2729404" y="25452"/>
                  </a:lnTo>
                  <a:lnTo>
                    <a:pt x="2730403" y="24863"/>
                  </a:lnTo>
                  <a:lnTo>
                    <a:pt x="2731402" y="24863"/>
                  </a:lnTo>
                  <a:lnTo>
                    <a:pt x="2732401" y="24280"/>
                  </a:lnTo>
                  <a:lnTo>
                    <a:pt x="2733400" y="24280"/>
                  </a:lnTo>
                  <a:lnTo>
                    <a:pt x="2734399" y="23279"/>
                  </a:lnTo>
                  <a:lnTo>
                    <a:pt x="2735397" y="23279"/>
                  </a:lnTo>
                  <a:lnTo>
                    <a:pt x="2736396" y="21502"/>
                  </a:lnTo>
                  <a:lnTo>
                    <a:pt x="2737395" y="21502"/>
                  </a:lnTo>
                  <a:lnTo>
                    <a:pt x="2738394" y="19025"/>
                  </a:lnTo>
                  <a:lnTo>
                    <a:pt x="2739393" y="19025"/>
                  </a:lnTo>
                  <a:lnTo>
                    <a:pt x="2740392" y="16294"/>
                  </a:lnTo>
                  <a:lnTo>
                    <a:pt x="2741390" y="16294"/>
                  </a:lnTo>
                  <a:lnTo>
                    <a:pt x="2742389" y="13772"/>
                  </a:lnTo>
                  <a:lnTo>
                    <a:pt x="2743388" y="13772"/>
                  </a:lnTo>
                  <a:lnTo>
                    <a:pt x="2744387" y="11850"/>
                  </a:lnTo>
                  <a:lnTo>
                    <a:pt x="2745386" y="11850"/>
                  </a:lnTo>
                  <a:lnTo>
                    <a:pt x="2746385" y="10519"/>
                  </a:lnTo>
                  <a:lnTo>
                    <a:pt x="2747383" y="10519"/>
                  </a:lnTo>
                  <a:lnTo>
                    <a:pt x="2748382" y="9816"/>
                  </a:lnTo>
                  <a:lnTo>
                    <a:pt x="2749381" y="9816"/>
                  </a:lnTo>
                  <a:lnTo>
                    <a:pt x="2750380" y="9814"/>
                  </a:lnTo>
                  <a:lnTo>
                    <a:pt x="2751379" y="9814"/>
                  </a:lnTo>
                  <a:lnTo>
                    <a:pt x="2752378" y="10362"/>
                  </a:lnTo>
                  <a:lnTo>
                    <a:pt x="2753376" y="10362"/>
                  </a:lnTo>
                  <a:lnTo>
                    <a:pt x="2754375" y="11164"/>
                  </a:lnTo>
                  <a:lnTo>
                    <a:pt x="2755374" y="11164"/>
                  </a:lnTo>
                  <a:lnTo>
                    <a:pt x="2756373" y="11843"/>
                  </a:lnTo>
                  <a:lnTo>
                    <a:pt x="2757372" y="11843"/>
                  </a:lnTo>
                  <a:lnTo>
                    <a:pt x="2758371" y="12290"/>
                  </a:lnTo>
                  <a:lnTo>
                    <a:pt x="2759369" y="12290"/>
                  </a:lnTo>
                  <a:lnTo>
                    <a:pt x="2760368" y="12711"/>
                  </a:lnTo>
                  <a:lnTo>
                    <a:pt x="2761367" y="12711"/>
                  </a:lnTo>
                  <a:lnTo>
                    <a:pt x="2762366" y="13406"/>
                  </a:lnTo>
                  <a:lnTo>
                    <a:pt x="2763365" y="13406"/>
                  </a:lnTo>
                  <a:lnTo>
                    <a:pt x="2764364" y="14543"/>
                  </a:lnTo>
                  <a:lnTo>
                    <a:pt x="2765362" y="14543"/>
                  </a:lnTo>
                  <a:lnTo>
                    <a:pt x="2766361" y="15971"/>
                  </a:lnTo>
                  <a:lnTo>
                    <a:pt x="2767360" y="15971"/>
                  </a:lnTo>
                  <a:lnTo>
                    <a:pt x="2768359" y="17687"/>
                  </a:lnTo>
                  <a:lnTo>
                    <a:pt x="2769358" y="17687"/>
                  </a:lnTo>
                  <a:lnTo>
                    <a:pt x="2770357" y="19689"/>
                  </a:lnTo>
                  <a:lnTo>
                    <a:pt x="2771355" y="19689"/>
                  </a:lnTo>
                  <a:lnTo>
                    <a:pt x="2772354" y="21891"/>
                  </a:lnTo>
                  <a:lnTo>
                    <a:pt x="2773353" y="21891"/>
                  </a:lnTo>
                  <a:lnTo>
                    <a:pt x="2774352" y="24051"/>
                  </a:lnTo>
                  <a:lnTo>
                    <a:pt x="2775351" y="24051"/>
                  </a:lnTo>
                  <a:lnTo>
                    <a:pt x="2776350" y="25793"/>
                  </a:lnTo>
                  <a:lnTo>
                    <a:pt x="2777348" y="25793"/>
                  </a:lnTo>
                  <a:lnTo>
                    <a:pt x="2778347" y="27099"/>
                  </a:lnTo>
                  <a:lnTo>
                    <a:pt x="2779346" y="27099"/>
                  </a:lnTo>
                  <a:lnTo>
                    <a:pt x="2780345" y="28118"/>
                  </a:lnTo>
                  <a:lnTo>
                    <a:pt x="2781344" y="28118"/>
                  </a:lnTo>
                  <a:lnTo>
                    <a:pt x="2782343" y="29066"/>
                  </a:lnTo>
                  <a:lnTo>
                    <a:pt x="2783341" y="29066"/>
                  </a:lnTo>
                  <a:lnTo>
                    <a:pt x="2784340" y="29825"/>
                  </a:lnTo>
                  <a:lnTo>
                    <a:pt x="2785339" y="29825"/>
                  </a:lnTo>
                  <a:lnTo>
                    <a:pt x="2786338" y="30129"/>
                  </a:lnTo>
                  <a:lnTo>
                    <a:pt x="2787337" y="30129"/>
                  </a:lnTo>
                  <a:lnTo>
                    <a:pt x="2788336" y="30005"/>
                  </a:lnTo>
                  <a:lnTo>
                    <a:pt x="2789334" y="30005"/>
                  </a:lnTo>
                  <a:lnTo>
                    <a:pt x="2790333" y="29605"/>
                  </a:lnTo>
                  <a:lnTo>
                    <a:pt x="2791332" y="29605"/>
                  </a:lnTo>
                  <a:lnTo>
                    <a:pt x="2792331" y="29055"/>
                  </a:lnTo>
                  <a:lnTo>
                    <a:pt x="2793330" y="29055"/>
                  </a:lnTo>
                  <a:lnTo>
                    <a:pt x="2794329" y="28462"/>
                  </a:lnTo>
                  <a:lnTo>
                    <a:pt x="2795327" y="28462"/>
                  </a:lnTo>
                  <a:lnTo>
                    <a:pt x="2796326" y="27833"/>
                  </a:lnTo>
                  <a:lnTo>
                    <a:pt x="2797325" y="27833"/>
                  </a:lnTo>
                  <a:lnTo>
                    <a:pt x="2798324" y="27174"/>
                  </a:lnTo>
                  <a:lnTo>
                    <a:pt x="2799323" y="27174"/>
                  </a:lnTo>
                  <a:lnTo>
                    <a:pt x="2800322" y="26574"/>
                  </a:lnTo>
                  <a:lnTo>
                    <a:pt x="2801320" y="26574"/>
                  </a:lnTo>
                  <a:lnTo>
                    <a:pt x="2802319" y="26236"/>
                  </a:lnTo>
                  <a:lnTo>
                    <a:pt x="2803318" y="26236"/>
                  </a:lnTo>
                  <a:lnTo>
                    <a:pt x="2804317" y="26077"/>
                  </a:lnTo>
                  <a:lnTo>
                    <a:pt x="2805316" y="26077"/>
                  </a:lnTo>
                  <a:lnTo>
                    <a:pt x="2806315" y="25604"/>
                  </a:lnTo>
                  <a:lnTo>
                    <a:pt x="2807313" y="25604"/>
                  </a:lnTo>
                  <a:lnTo>
                    <a:pt x="2808312" y="24823"/>
                  </a:lnTo>
                  <a:lnTo>
                    <a:pt x="2809311" y="24823"/>
                  </a:lnTo>
                  <a:lnTo>
                    <a:pt x="2810310" y="23950"/>
                  </a:lnTo>
                  <a:lnTo>
                    <a:pt x="2811309" y="23950"/>
                  </a:lnTo>
                  <a:lnTo>
                    <a:pt x="2812308" y="23085"/>
                  </a:lnTo>
                  <a:lnTo>
                    <a:pt x="2813306" y="23085"/>
                  </a:lnTo>
                  <a:lnTo>
                    <a:pt x="2814305" y="22310"/>
                  </a:lnTo>
                  <a:lnTo>
                    <a:pt x="2815304" y="22310"/>
                  </a:lnTo>
                  <a:lnTo>
                    <a:pt x="2816303" y="21274"/>
                  </a:lnTo>
                  <a:lnTo>
                    <a:pt x="2817302" y="21274"/>
                  </a:lnTo>
                  <a:lnTo>
                    <a:pt x="2818300" y="19974"/>
                  </a:lnTo>
                  <a:lnTo>
                    <a:pt x="2819299" y="19974"/>
                  </a:lnTo>
                  <a:lnTo>
                    <a:pt x="2820298" y="18832"/>
                  </a:lnTo>
                  <a:lnTo>
                    <a:pt x="2821297" y="18832"/>
                  </a:lnTo>
                  <a:lnTo>
                    <a:pt x="2822296" y="18078"/>
                  </a:lnTo>
                  <a:lnTo>
                    <a:pt x="2823295" y="18078"/>
                  </a:lnTo>
                  <a:lnTo>
                    <a:pt x="2824293" y="17651"/>
                  </a:lnTo>
                  <a:lnTo>
                    <a:pt x="2825292" y="17651"/>
                  </a:lnTo>
                  <a:lnTo>
                    <a:pt x="2826291" y="17332"/>
                  </a:lnTo>
                  <a:lnTo>
                    <a:pt x="2827290" y="17332"/>
                  </a:lnTo>
                  <a:lnTo>
                    <a:pt x="2828289" y="17104"/>
                  </a:lnTo>
                  <a:lnTo>
                    <a:pt x="2829288" y="17104"/>
                  </a:lnTo>
                  <a:lnTo>
                    <a:pt x="2830286" y="17166"/>
                  </a:lnTo>
                  <a:lnTo>
                    <a:pt x="2831285" y="17166"/>
                  </a:lnTo>
                  <a:lnTo>
                    <a:pt x="2832284" y="17641"/>
                  </a:lnTo>
                  <a:lnTo>
                    <a:pt x="2833283" y="17641"/>
                  </a:lnTo>
                  <a:lnTo>
                    <a:pt x="2834282" y="18338"/>
                  </a:lnTo>
                  <a:lnTo>
                    <a:pt x="2835281" y="18338"/>
                  </a:lnTo>
                  <a:lnTo>
                    <a:pt x="2836279" y="19056"/>
                  </a:lnTo>
                  <a:lnTo>
                    <a:pt x="2837278" y="19056"/>
                  </a:lnTo>
                  <a:lnTo>
                    <a:pt x="2838277" y="19663"/>
                  </a:lnTo>
                  <a:lnTo>
                    <a:pt x="2839276" y="19663"/>
                  </a:lnTo>
                  <a:lnTo>
                    <a:pt x="2840275" y="20092"/>
                  </a:lnTo>
                  <a:lnTo>
                    <a:pt x="2841274" y="20092"/>
                  </a:lnTo>
                  <a:lnTo>
                    <a:pt x="2842272" y="20413"/>
                  </a:lnTo>
                  <a:lnTo>
                    <a:pt x="2843271" y="20413"/>
                  </a:lnTo>
                  <a:lnTo>
                    <a:pt x="2844270" y="20642"/>
                  </a:lnTo>
                  <a:lnTo>
                    <a:pt x="2845269" y="20642"/>
                  </a:lnTo>
                  <a:lnTo>
                    <a:pt x="2846268" y="20497"/>
                  </a:lnTo>
                  <a:lnTo>
                    <a:pt x="2847267" y="20497"/>
                  </a:lnTo>
                  <a:lnTo>
                    <a:pt x="2848265" y="19867"/>
                  </a:lnTo>
                  <a:lnTo>
                    <a:pt x="2849264" y="19867"/>
                  </a:lnTo>
                  <a:lnTo>
                    <a:pt x="2850263" y="19038"/>
                  </a:lnTo>
                  <a:lnTo>
                    <a:pt x="2851262" y="19038"/>
                  </a:lnTo>
                  <a:lnTo>
                    <a:pt x="2852261" y="18125"/>
                  </a:lnTo>
                  <a:lnTo>
                    <a:pt x="2853260" y="18125"/>
                  </a:lnTo>
                  <a:lnTo>
                    <a:pt x="2854258" y="17098"/>
                  </a:lnTo>
                  <a:lnTo>
                    <a:pt x="2855257" y="17098"/>
                  </a:lnTo>
                  <a:lnTo>
                    <a:pt x="2856256" y="15891"/>
                  </a:lnTo>
                  <a:lnTo>
                    <a:pt x="2857255" y="15891"/>
                  </a:lnTo>
                  <a:lnTo>
                    <a:pt x="2858254" y="14658"/>
                  </a:lnTo>
                  <a:lnTo>
                    <a:pt x="2859253" y="14658"/>
                  </a:lnTo>
                  <a:lnTo>
                    <a:pt x="2860251" y="13741"/>
                  </a:lnTo>
                  <a:lnTo>
                    <a:pt x="2861250" y="13741"/>
                  </a:lnTo>
                  <a:lnTo>
                    <a:pt x="2862249" y="13262"/>
                  </a:lnTo>
                  <a:lnTo>
                    <a:pt x="2863248" y="13262"/>
                  </a:lnTo>
                  <a:lnTo>
                    <a:pt x="2864247" y="13364"/>
                  </a:lnTo>
                  <a:lnTo>
                    <a:pt x="2865246" y="13364"/>
                  </a:lnTo>
                  <a:lnTo>
                    <a:pt x="2866244" y="13832"/>
                  </a:lnTo>
                  <a:lnTo>
                    <a:pt x="2867243" y="13832"/>
                  </a:lnTo>
                  <a:lnTo>
                    <a:pt x="2868242" y="14481"/>
                  </a:lnTo>
                  <a:lnTo>
                    <a:pt x="2869241" y="14481"/>
                  </a:lnTo>
                  <a:lnTo>
                    <a:pt x="2870240" y="15538"/>
                  </a:lnTo>
                  <a:lnTo>
                    <a:pt x="2871239" y="15538"/>
                  </a:lnTo>
                  <a:lnTo>
                    <a:pt x="2872237" y="17109"/>
                  </a:lnTo>
                  <a:lnTo>
                    <a:pt x="2873236" y="17109"/>
                  </a:lnTo>
                  <a:lnTo>
                    <a:pt x="2874235" y="18904"/>
                  </a:lnTo>
                  <a:lnTo>
                    <a:pt x="2875234" y="18904"/>
                  </a:lnTo>
                  <a:lnTo>
                    <a:pt x="2876233" y="20296"/>
                  </a:lnTo>
                  <a:lnTo>
                    <a:pt x="2877232" y="20296"/>
                  </a:lnTo>
                  <a:lnTo>
                    <a:pt x="2878230" y="21136"/>
                  </a:lnTo>
                  <a:lnTo>
                    <a:pt x="2879229" y="21136"/>
                  </a:lnTo>
                  <a:lnTo>
                    <a:pt x="2880228" y="21592"/>
                  </a:lnTo>
                  <a:lnTo>
                    <a:pt x="2881227" y="21592"/>
                  </a:lnTo>
                  <a:lnTo>
                    <a:pt x="2882226" y="21809"/>
                  </a:lnTo>
                  <a:lnTo>
                    <a:pt x="2883225" y="21809"/>
                  </a:lnTo>
                  <a:lnTo>
                    <a:pt x="2884223" y="21865"/>
                  </a:lnTo>
                  <a:lnTo>
                    <a:pt x="2885222" y="21865"/>
                  </a:lnTo>
                  <a:lnTo>
                    <a:pt x="2886221" y="21787"/>
                  </a:lnTo>
                  <a:lnTo>
                    <a:pt x="2887220" y="21787"/>
                  </a:lnTo>
                  <a:lnTo>
                    <a:pt x="2888219" y="21678"/>
                  </a:lnTo>
                  <a:lnTo>
                    <a:pt x="2889218" y="21678"/>
                  </a:lnTo>
                  <a:lnTo>
                    <a:pt x="2890216" y="21669"/>
                  </a:lnTo>
                  <a:lnTo>
                    <a:pt x="2891215" y="21669"/>
                  </a:lnTo>
                  <a:lnTo>
                    <a:pt x="2892214" y="21875"/>
                  </a:lnTo>
                  <a:lnTo>
                    <a:pt x="2893213" y="21875"/>
                  </a:lnTo>
                  <a:lnTo>
                    <a:pt x="2894212" y="22006"/>
                  </a:lnTo>
                  <a:lnTo>
                    <a:pt x="2895211" y="22006"/>
                  </a:lnTo>
                  <a:lnTo>
                    <a:pt x="2896209" y="21609"/>
                  </a:lnTo>
                  <a:lnTo>
                    <a:pt x="2897208" y="21609"/>
                  </a:lnTo>
                  <a:lnTo>
                    <a:pt x="2898207" y="20723"/>
                  </a:lnTo>
                  <a:lnTo>
                    <a:pt x="2899206" y="20723"/>
                  </a:lnTo>
                  <a:lnTo>
                    <a:pt x="2900205" y="19677"/>
                  </a:lnTo>
                  <a:lnTo>
                    <a:pt x="2901204" y="19677"/>
                  </a:lnTo>
                  <a:lnTo>
                    <a:pt x="2902202" y="18793"/>
                  </a:lnTo>
                  <a:lnTo>
                    <a:pt x="2903201" y="18793"/>
                  </a:lnTo>
                  <a:lnTo>
                    <a:pt x="2904200" y="18256"/>
                  </a:lnTo>
                  <a:lnTo>
                    <a:pt x="2905199" y="18256"/>
                  </a:lnTo>
                  <a:lnTo>
                    <a:pt x="2906198" y="17971"/>
                  </a:lnTo>
                  <a:lnTo>
                    <a:pt x="2907197" y="17971"/>
                  </a:lnTo>
                  <a:lnTo>
                    <a:pt x="2908195" y="18026"/>
                  </a:lnTo>
                  <a:lnTo>
                    <a:pt x="2909194" y="18026"/>
                  </a:lnTo>
                  <a:lnTo>
                    <a:pt x="2910193" y="18453"/>
                  </a:lnTo>
                  <a:lnTo>
                    <a:pt x="2911192" y="18453"/>
                  </a:lnTo>
                  <a:lnTo>
                    <a:pt x="2912191" y="19195"/>
                  </a:lnTo>
                  <a:lnTo>
                    <a:pt x="2913190" y="19195"/>
                  </a:lnTo>
                  <a:lnTo>
                    <a:pt x="2914188" y="19993"/>
                  </a:lnTo>
                  <a:lnTo>
                    <a:pt x="2915187" y="19993"/>
                  </a:lnTo>
                  <a:lnTo>
                    <a:pt x="2916186" y="20286"/>
                  </a:lnTo>
                  <a:lnTo>
                    <a:pt x="2917185" y="20286"/>
                  </a:lnTo>
                  <a:lnTo>
                    <a:pt x="2918184" y="20196"/>
                  </a:lnTo>
                  <a:lnTo>
                    <a:pt x="2919183" y="20196"/>
                  </a:lnTo>
                  <a:lnTo>
                    <a:pt x="2920181" y="20036"/>
                  </a:lnTo>
                  <a:lnTo>
                    <a:pt x="2921180" y="20036"/>
                  </a:lnTo>
                  <a:lnTo>
                    <a:pt x="2922179" y="20069"/>
                  </a:lnTo>
                  <a:lnTo>
                    <a:pt x="2923178" y="20069"/>
                  </a:lnTo>
                  <a:lnTo>
                    <a:pt x="2924177" y="20436"/>
                  </a:lnTo>
                  <a:lnTo>
                    <a:pt x="2925176" y="20436"/>
                  </a:lnTo>
                  <a:lnTo>
                    <a:pt x="2926174" y="20831"/>
                  </a:lnTo>
                  <a:lnTo>
                    <a:pt x="2927173" y="20831"/>
                  </a:lnTo>
                  <a:lnTo>
                    <a:pt x="2928172" y="21122"/>
                  </a:lnTo>
                  <a:lnTo>
                    <a:pt x="2929171" y="21122"/>
                  </a:lnTo>
                  <a:lnTo>
                    <a:pt x="2930170" y="21327"/>
                  </a:lnTo>
                  <a:lnTo>
                    <a:pt x="2931169" y="21327"/>
                  </a:lnTo>
                  <a:lnTo>
                    <a:pt x="2932167" y="21372"/>
                  </a:lnTo>
                  <a:lnTo>
                    <a:pt x="2933166" y="21372"/>
                  </a:lnTo>
                  <a:lnTo>
                    <a:pt x="2934165" y="21116"/>
                  </a:lnTo>
                  <a:lnTo>
                    <a:pt x="2935164" y="21116"/>
                  </a:lnTo>
                  <a:lnTo>
                    <a:pt x="2936163" y="20305"/>
                  </a:lnTo>
                  <a:lnTo>
                    <a:pt x="2937162" y="20305"/>
                  </a:lnTo>
                  <a:lnTo>
                    <a:pt x="2938160" y="19070"/>
                  </a:lnTo>
                  <a:lnTo>
                    <a:pt x="2939159" y="19070"/>
                  </a:lnTo>
                  <a:lnTo>
                    <a:pt x="2940158" y="17729"/>
                  </a:lnTo>
                  <a:lnTo>
                    <a:pt x="2941157" y="17729"/>
                  </a:lnTo>
                  <a:lnTo>
                    <a:pt x="2942156" y="16552"/>
                  </a:lnTo>
                  <a:lnTo>
                    <a:pt x="2943155" y="16552"/>
                  </a:lnTo>
                  <a:lnTo>
                    <a:pt x="2944153" y="15640"/>
                  </a:lnTo>
                  <a:lnTo>
                    <a:pt x="2945152" y="15640"/>
                  </a:lnTo>
                  <a:lnTo>
                    <a:pt x="2946151" y="14826"/>
                  </a:lnTo>
                  <a:lnTo>
                    <a:pt x="2947150" y="14826"/>
                  </a:lnTo>
                  <a:lnTo>
                    <a:pt x="2948149" y="14222"/>
                  </a:lnTo>
                  <a:lnTo>
                    <a:pt x="2949148" y="14222"/>
                  </a:lnTo>
                  <a:lnTo>
                    <a:pt x="2950146" y="14050"/>
                  </a:lnTo>
                  <a:lnTo>
                    <a:pt x="2951145" y="14050"/>
                  </a:lnTo>
                  <a:lnTo>
                    <a:pt x="2952144" y="14369"/>
                  </a:lnTo>
                  <a:lnTo>
                    <a:pt x="2953143" y="14369"/>
                  </a:lnTo>
                  <a:lnTo>
                    <a:pt x="2954142" y="15062"/>
                  </a:lnTo>
                  <a:lnTo>
                    <a:pt x="2955141" y="15062"/>
                  </a:lnTo>
                  <a:lnTo>
                    <a:pt x="2956139" y="15818"/>
                  </a:lnTo>
                  <a:lnTo>
                    <a:pt x="2957138" y="15818"/>
                  </a:lnTo>
                  <a:lnTo>
                    <a:pt x="2958137" y="16500"/>
                  </a:lnTo>
                  <a:lnTo>
                    <a:pt x="2959136" y="16500"/>
                  </a:lnTo>
                  <a:lnTo>
                    <a:pt x="2960135" y="17289"/>
                  </a:lnTo>
                  <a:lnTo>
                    <a:pt x="2961134" y="17289"/>
                  </a:lnTo>
                  <a:lnTo>
                    <a:pt x="2962132" y="18379"/>
                  </a:lnTo>
                  <a:lnTo>
                    <a:pt x="2963131" y="18379"/>
                  </a:lnTo>
                  <a:lnTo>
                    <a:pt x="2964130" y="19767"/>
                  </a:lnTo>
                  <a:lnTo>
                    <a:pt x="2965129" y="19767"/>
                  </a:lnTo>
                  <a:lnTo>
                    <a:pt x="2966128" y="21153"/>
                  </a:lnTo>
                  <a:lnTo>
                    <a:pt x="2967127" y="21153"/>
                  </a:lnTo>
                  <a:lnTo>
                    <a:pt x="2968125" y="22327"/>
                  </a:lnTo>
                  <a:lnTo>
                    <a:pt x="2969124" y="22327"/>
                  </a:lnTo>
                  <a:lnTo>
                    <a:pt x="2970123" y="23192"/>
                  </a:lnTo>
                  <a:lnTo>
                    <a:pt x="2971122" y="23192"/>
                  </a:lnTo>
                  <a:lnTo>
                    <a:pt x="2972121" y="23501"/>
                  </a:lnTo>
                  <a:lnTo>
                    <a:pt x="2973119" y="23501"/>
                  </a:lnTo>
                  <a:lnTo>
                    <a:pt x="2974118" y="23043"/>
                  </a:lnTo>
                  <a:lnTo>
                    <a:pt x="2975117" y="23043"/>
                  </a:lnTo>
                  <a:lnTo>
                    <a:pt x="2976116" y="21683"/>
                  </a:lnTo>
                  <a:lnTo>
                    <a:pt x="2977115" y="21683"/>
                  </a:lnTo>
                  <a:lnTo>
                    <a:pt x="2978114" y="19643"/>
                  </a:lnTo>
                  <a:lnTo>
                    <a:pt x="2979112" y="19643"/>
                  </a:lnTo>
                  <a:lnTo>
                    <a:pt x="2980111" y="17199"/>
                  </a:lnTo>
                  <a:lnTo>
                    <a:pt x="2981110" y="17199"/>
                  </a:lnTo>
                  <a:lnTo>
                    <a:pt x="2982109" y="14664"/>
                  </a:lnTo>
                  <a:lnTo>
                    <a:pt x="2983108" y="14664"/>
                  </a:lnTo>
                  <a:lnTo>
                    <a:pt x="2984107" y="12435"/>
                  </a:lnTo>
                  <a:lnTo>
                    <a:pt x="2985105" y="12435"/>
                  </a:lnTo>
                  <a:lnTo>
                    <a:pt x="2986104" y="10591"/>
                  </a:lnTo>
                  <a:lnTo>
                    <a:pt x="2987103" y="10591"/>
                  </a:lnTo>
                  <a:lnTo>
                    <a:pt x="2988102" y="9370"/>
                  </a:lnTo>
                  <a:lnTo>
                    <a:pt x="2989101" y="9370"/>
                  </a:lnTo>
                  <a:lnTo>
                    <a:pt x="2990100" y="8929"/>
                  </a:lnTo>
                  <a:lnTo>
                    <a:pt x="2991098" y="8929"/>
                  </a:lnTo>
                  <a:lnTo>
                    <a:pt x="2992097" y="9106"/>
                  </a:lnTo>
                  <a:lnTo>
                    <a:pt x="2993096" y="9106"/>
                  </a:lnTo>
                  <a:lnTo>
                    <a:pt x="2994095" y="9847"/>
                  </a:lnTo>
                  <a:lnTo>
                    <a:pt x="2995094" y="9847"/>
                  </a:lnTo>
                  <a:lnTo>
                    <a:pt x="2996093" y="10855"/>
                  </a:lnTo>
                  <a:lnTo>
                    <a:pt x="2997091" y="10855"/>
                  </a:lnTo>
                  <a:lnTo>
                    <a:pt x="2998090" y="11963"/>
                  </a:lnTo>
                  <a:lnTo>
                    <a:pt x="2999089" y="11963"/>
                  </a:lnTo>
                  <a:lnTo>
                    <a:pt x="3000088" y="13450"/>
                  </a:lnTo>
                  <a:lnTo>
                    <a:pt x="3001087" y="13450"/>
                  </a:lnTo>
                  <a:lnTo>
                    <a:pt x="3002086" y="15511"/>
                  </a:lnTo>
                  <a:lnTo>
                    <a:pt x="3003084" y="15511"/>
                  </a:lnTo>
                  <a:lnTo>
                    <a:pt x="3004083" y="18017"/>
                  </a:lnTo>
                  <a:lnTo>
                    <a:pt x="3005082" y="18017"/>
                  </a:lnTo>
                  <a:lnTo>
                    <a:pt x="3006081" y="20477"/>
                  </a:lnTo>
                  <a:lnTo>
                    <a:pt x="3007080" y="20477"/>
                  </a:lnTo>
                  <a:lnTo>
                    <a:pt x="3008079" y="22515"/>
                  </a:lnTo>
                  <a:lnTo>
                    <a:pt x="3009077" y="22515"/>
                  </a:lnTo>
                  <a:lnTo>
                    <a:pt x="3010076" y="23691"/>
                  </a:lnTo>
                  <a:lnTo>
                    <a:pt x="3011075" y="23691"/>
                  </a:lnTo>
                  <a:lnTo>
                    <a:pt x="3012074" y="23796"/>
                  </a:lnTo>
                  <a:lnTo>
                    <a:pt x="3013073" y="23796"/>
                  </a:lnTo>
                  <a:lnTo>
                    <a:pt x="3014072" y="22828"/>
                  </a:lnTo>
                  <a:lnTo>
                    <a:pt x="3015070" y="22828"/>
                  </a:lnTo>
                  <a:lnTo>
                    <a:pt x="3016069" y="20782"/>
                  </a:lnTo>
                  <a:lnTo>
                    <a:pt x="3017068" y="20782"/>
                  </a:lnTo>
                  <a:lnTo>
                    <a:pt x="3018067" y="18035"/>
                  </a:lnTo>
                  <a:lnTo>
                    <a:pt x="3019066" y="18035"/>
                  </a:lnTo>
                  <a:lnTo>
                    <a:pt x="3020065" y="14992"/>
                  </a:lnTo>
                  <a:lnTo>
                    <a:pt x="3021063" y="14992"/>
                  </a:lnTo>
                  <a:lnTo>
                    <a:pt x="3022062" y="12163"/>
                  </a:lnTo>
                  <a:lnTo>
                    <a:pt x="3023061" y="12163"/>
                  </a:lnTo>
                  <a:lnTo>
                    <a:pt x="3024060" y="9853"/>
                  </a:lnTo>
                  <a:lnTo>
                    <a:pt x="3025059" y="9853"/>
                  </a:lnTo>
                  <a:lnTo>
                    <a:pt x="3026058" y="8027"/>
                  </a:lnTo>
                  <a:lnTo>
                    <a:pt x="3027056" y="8027"/>
                  </a:lnTo>
                  <a:lnTo>
                    <a:pt x="3028055" y="6818"/>
                  </a:lnTo>
                  <a:lnTo>
                    <a:pt x="3029054" y="6818"/>
                  </a:lnTo>
                  <a:lnTo>
                    <a:pt x="3030053" y="6474"/>
                  </a:lnTo>
                  <a:lnTo>
                    <a:pt x="3031052" y="6474"/>
                  </a:lnTo>
                  <a:lnTo>
                    <a:pt x="3032051" y="6901"/>
                  </a:lnTo>
                  <a:lnTo>
                    <a:pt x="3033049" y="6901"/>
                  </a:lnTo>
                  <a:lnTo>
                    <a:pt x="3034048" y="7812"/>
                  </a:lnTo>
                  <a:lnTo>
                    <a:pt x="3035047" y="7812"/>
                  </a:lnTo>
                  <a:lnTo>
                    <a:pt x="3036046" y="9007"/>
                  </a:lnTo>
                  <a:lnTo>
                    <a:pt x="3037045" y="9007"/>
                  </a:lnTo>
                  <a:lnTo>
                    <a:pt x="3038044" y="10272"/>
                  </a:lnTo>
                  <a:lnTo>
                    <a:pt x="3039042" y="10272"/>
                  </a:lnTo>
                  <a:lnTo>
                    <a:pt x="3040041" y="11637"/>
                  </a:lnTo>
                  <a:lnTo>
                    <a:pt x="3041040" y="11637"/>
                  </a:lnTo>
                  <a:lnTo>
                    <a:pt x="3042039" y="13089"/>
                  </a:lnTo>
                  <a:lnTo>
                    <a:pt x="3043038" y="13089"/>
                  </a:lnTo>
                  <a:lnTo>
                    <a:pt x="3044037" y="14445"/>
                  </a:lnTo>
                  <a:lnTo>
                    <a:pt x="3045035" y="14445"/>
                  </a:lnTo>
                  <a:lnTo>
                    <a:pt x="3046034" y="15508"/>
                  </a:lnTo>
                  <a:lnTo>
                    <a:pt x="3047033" y="15508"/>
                  </a:lnTo>
                  <a:lnTo>
                    <a:pt x="3048032" y="16153"/>
                  </a:lnTo>
                  <a:lnTo>
                    <a:pt x="3049031" y="16153"/>
                  </a:lnTo>
                  <a:lnTo>
                    <a:pt x="3050030" y="16488"/>
                  </a:lnTo>
                  <a:lnTo>
                    <a:pt x="3051028" y="16488"/>
                  </a:lnTo>
                  <a:lnTo>
                    <a:pt x="3052027" y="16559"/>
                  </a:lnTo>
                  <a:lnTo>
                    <a:pt x="3053026" y="16559"/>
                  </a:lnTo>
                  <a:lnTo>
                    <a:pt x="3054025" y="16112"/>
                  </a:lnTo>
                  <a:lnTo>
                    <a:pt x="3055024" y="16112"/>
                  </a:lnTo>
                  <a:lnTo>
                    <a:pt x="3056023" y="14929"/>
                  </a:lnTo>
                  <a:lnTo>
                    <a:pt x="3057021" y="14929"/>
                  </a:lnTo>
                  <a:lnTo>
                    <a:pt x="3058020" y="13336"/>
                  </a:lnTo>
                  <a:lnTo>
                    <a:pt x="3059019" y="13336"/>
                  </a:lnTo>
                  <a:lnTo>
                    <a:pt x="3060018" y="11650"/>
                  </a:lnTo>
                  <a:lnTo>
                    <a:pt x="3061017" y="11650"/>
                  </a:lnTo>
                  <a:lnTo>
                    <a:pt x="3062016" y="9970"/>
                  </a:lnTo>
                  <a:lnTo>
                    <a:pt x="3063014" y="9970"/>
                  </a:lnTo>
                  <a:lnTo>
                    <a:pt x="3064013" y="8294"/>
                  </a:lnTo>
                  <a:lnTo>
                    <a:pt x="3065012" y="8294"/>
                  </a:lnTo>
                  <a:lnTo>
                    <a:pt x="3066011" y="6622"/>
                  </a:lnTo>
                  <a:lnTo>
                    <a:pt x="3067010" y="6622"/>
                  </a:lnTo>
                  <a:lnTo>
                    <a:pt x="3068009" y="5250"/>
                  </a:lnTo>
                  <a:lnTo>
                    <a:pt x="3069007" y="5250"/>
                  </a:lnTo>
                  <a:lnTo>
                    <a:pt x="3070006" y="4385"/>
                  </a:lnTo>
                  <a:lnTo>
                    <a:pt x="3071005" y="4385"/>
                  </a:lnTo>
                  <a:lnTo>
                    <a:pt x="3072004" y="4118"/>
                  </a:lnTo>
                  <a:lnTo>
                    <a:pt x="3073003" y="4118"/>
                  </a:lnTo>
                  <a:lnTo>
                    <a:pt x="3074002" y="4358"/>
                  </a:lnTo>
                  <a:lnTo>
                    <a:pt x="3075000" y="4358"/>
                  </a:lnTo>
                  <a:lnTo>
                    <a:pt x="3075999" y="4772"/>
                  </a:lnTo>
                  <a:lnTo>
                    <a:pt x="3076998" y="4772"/>
                  </a:lnTo>
                  <a:lnTo>
                    <a:pt x="3077997" y="5377"/>
                  </a:lnTo>
                  <a:lnTo>
                    <a:pt x="3078996" y="5377"/>
                  </a:lnTo>
                  <a:lnTo>
                    <a:pt x="3079995" y="6354"/>
                  </a:lnTo>
                  <a:lnTo>
                    <a:pt x="3080993" y="6354"/>
                  </a:lnTo>
                  <a:lnTo>
                    <a:pt x="3081992" y="7815"/>
                  </a:lnTo>
                  <a:lnTo>
                    <a:pt x="3082991" y="7815"/>
                  </a:lnTo>
                  <a:lnTo>
                    <a:pt x="3083990" y="9728"/>
                  </a:lnTo>
                  <a:lnTo>
                    <a:pt x="3084989" y="9728"/>
                  </a:lnTo>
                  <a:lnTo>
                    <a:pt x="3085988" y="11855"/>
                  </a:lnTo>
                  <a:lnTo>
                    <a:pt x="3086986" y="11855"/>
                  </a:lnTo>
                  <a:lnTo>
                    <a:pt x="3087985" y="13992"/>
                  </a:lnTo>
                  <a:lnTo>
                    <a:pt x="3088984" y="13992"/>
                  </a:lnTo>
                  <a:lnTo>
                    <a:pt x="3089983" y="16140"/>
                  </a:lnTo>
                  <a:lnTo>
                    <a:pt x="3090982" y="16140"/>
                  </a:lnTo>
                  <a:lnTo>
                    <a:pt x="3091981" y="18338"/>
                  </a:lnTo>
                  <a:lnTo>
                    <a:pt x="3092979" y="18338"/>
                  </a:lnTo>
                  <a:lnTo>
                    <a:pt x="3093978" y="20282"/>
                  </a:lnTo>
                  <a:lnTo>
                    <a:pt x="3094977" y="20282"/>
                  </a:lnTo>
                  <a:lnTo>
                    <a:pt x="3095976" y="21758"/>
                  </a:lnTo>
                  <a:lnTo>
                    <a:pt x="3096975" y="21758"/>
                  </a:lnTo>
                  <a:lnTo>
                    <a:pt x="3097974" y="22754"/>
                  </a:lnTo>
                  <a:lnTo>
                    <a:pt x="3098972" y="22754"/>
                  </a:lnTo>
                  <a:lnTo>
                    <a:pt x="3099971" y="23342"/>
                  </a:lnTo>
                  <a:lnTo>
                    <a:pt x="3100970" y="23342"/>
                  </a:lnTo>
                  <a:lnTo>
                    <a:pt x="3101969" y="23755"/>
                  </a:lnTo>
                  <a:lnTo>
                    <a:pt x="3102968" y="23755"/>
                  </a:lnTo>
                  <a:lnTo>
                    <a:pt x="3103967" y="23978"/>
                  </a:lnTo>
                  <a:lnTo>
                    <a:pt x="3104965" y="23978"/>
                  </a:lnTo>
                  <a:lnTo>
                    <a:pt x="3105964" y="23911"/>
                  </a:lnTo>
                  <a:lnTo>
                    <a:pt x="3106963" y="23911"/>
                  </a:lnTo>
                  <a:lnTo>
                    <a:pt x="3107962" y="23687"/>
                  </a:lnTo>
                  <a:lnTo>
                    <a:pt x="3108961" y="23687"/>
                  </a:lnTo>
                  <a:lnTo>
                    <a:pt x="3109960" y="23370"/>
                  </a:lnTo>
                  <a:lnTo>
                    <a:pt x="3110958" y="23370"/>
                  </a:lnTo>
                  <a:lnTo>
                    <a:pt x="3111957" y="23017"/>
                  </a:lnTo>
                  <a:lnTo>
                    <a:pt x="3112956" y="23017"/>
                  </a:lnTo>
                  <a:lnTo>
                    <a:pt x="3113955" y="22507"/>
                  </a:lnTo>
                  <a:lnTo>
                    <a:pt x="3114954" y="22507"/>
                  </a:lnTo>
                  <a:lnTo>
                    <a:pt x="3115953" y="21568"/>
                  </a:lnTo>
                  <a:lnTo>
                    <a:pt x="3116951" y="21568"/>
                  </a:lnTo>
                  <a:lnTo>
                    <a:pt x="3117950" y="20265"/>
                  </a:lnTo>
                  <a:lnTo>
                    <a:pt x="3118949" y="20265"/>
                  </a:lnTo>
                  <a:lnTo>
                    <a:pt x="3119948" y="18697"/>
                  </a:lnTo>
                  <a:lnTo>
                    <a:pt x="3120947" y="18697"/>
                  </a:lnTo>
                  <a:lnTo>
                    <a:pt x="3121945" y="17201"/>
                  </a:lnTo>
                  <a:lnTo>
                    <a:pt x="3122944" y="17201"/>
                  </a:lnTo>
                  <a:lnTo>
                    <a:pt x="3123943" y="16105"/>
                  </a:lnTo>
                  <a:lnTo>
                    <a:pt x="3124942" y="16105"/>
                  </a:lnTo>
                  <a:lnTo>
                    <a:pt x="3125941" y="15177"/>
                  </a:lnTo>
                  <a:lnTo>
                    <a:pt x="3126940" y="15177"/>
                  </a:lnTo>
                  <a:lnTo>
                    <a:pt x="3127938" y="14351"/>
                  </a:lnTo>
                  <a:lnTo>
                    <a:pt x="3128937" y="14351"/>
                  </a:lnTo>
                  <a:lnTo>
                    <a:pt x="3129936" y="13608"/>
                  </a:lnTo>
                  <a:lnTo>
                    <a:pt x="3130935" y="13608"/>
                  </a:lnTo>
                  <a:lnTo>
                    <a:pt x="3131934" y="12938"/>
                  </a:lnTo>
                  <a:lnTo>
                    <a:pt x="3132933" y="12938"/>
                  </a:lnTo>
                  <a:lnTo>
                    <a:pt x="3133931" y="12413"/>
                  </a:lnTo>
                  <a:lnTo>
                    <a:pt x="3134930" y="12413"/>
                  </a:lnTo>
                  <a:lnTo>
                    <a:pt x="3135929" y="11842"/>
                  </a:lnTo>
                  <a:lnTo>
                    <a:pt x="3136928" y="11842"/>
                  </a:lnTo>
                  <a:lnTo>
                    <a:pt x="3137927" y="11359"/>
                  </a:lnTo>
                  <a:lnTo>
                    <a:pt x="3138926" y="11359"/>
                  </a:lnTo>
                  <a:lnTo>
                    <a:pt x="3139924" y="11162"/>
                  </a:lnTo>
                  <a:lnTo>
                    <a:pt x="3140923" y="11162"/>
                  </a:lnTo>
                  <a:lnTo>
                    <a:pt x="3141922" y="11375"/>
                  </a:lnTo>
                  <a:lnTo>
                    <a:pt x="3142921" y="11375"/>
                  </a:lnTo>
                  <a:lnTo>
                    <a:pt x="3143920" y="12064"/>
                  </a:lnTo>
                  <a:lnTo>
                    <a:pt x="3144919" y="12064"/>
                  </a:lnTo>
                  <a:lnTo>
                    <a:pt x="3145917" y="13069"/>
                  </a:lnTo>
                  <a:lnTo>
                    <a:pt x="3146916" y="13069"/>
                  </a:lnTo>
                  <a:lnTo>
                    <a:pt x="3147915" y="14386"/>
                  </a:lnTo>
                  <a:lnTo>
                    <a:pt x="3148914" y="14386"/>
                  </a:lnTo>
                  <a:lnTo>
                    <a:pt x="3149913" y="15753"/>
                  </a:lnTo>
                  <a:lnTo>
                    <a:pt x="3150912" y="15753"/>
                  </a:lnTo>
                  <a:lnTo>
                    <a:pt x="3151910" y="16911"/>
                  </a:lnTo>
                  <a:lnTo>
                    <a:pt x="3152909" y="16911"/>
                  </a:lnTo>
                  <a:lnTo>
                    <a:pt x="3153908" y="17594"/>
                  </a:lnTo>
                  <a:lnTo>
                    <a:pt x="3154907" y="17594"/>
                  </a:lnTo>
                  <a:lnTo>
                    <a:pt x="3155906" y="17453"/>
                  </a:lnTo>
                  <a:lnTo>
                    <a:pt x="3156905" y="17453"/>
                  </a:lnTo>
                  <a:lnTo>
                    <a:pt x="3157903" y="16741"/>
                  </a:lnTo>
                  <a:lnTo>
                    <a:pt x="3158902" y="16741"/>
                  </a:lnTo>
                  <a:lnTo>
                    <a:pt x="3159901" y="15885"/>
                  </a:lnTo>
                  <a:lnTo>
                    <a:pt x="3160900" y="15885"/>
                  </a:lnTo>
                  <a:lnTo>
                    <a:pt x="3161899" y="15203"/>
                  </a:lnTo>
                  <a:lnTo>
                    <a:pt x="3162898" y="15203"/>
                  </a:lnTo>
                  <a:lnTo>
                    <a:pt x="3163896" y="14837"/>
                  </a:lnTo>
                  <a:lnTo>
                    <a:pt x="3164895" y="14837"/>
                  </a:lnTo>
                  <a:lnTo>
                    <a:pt x="3165894" y="14571"/>
                  </a:lnTo>
                  <a:lnTo>
                    <a:pt x="3166893" y="14571"/>
                  </a:lnTo>
                  <a:lnTo>
                    <a:pt x="3167892" y="14472"/>
                  </a:lnTo>
                  <a:lnTo>
                    <a:pt x="3168891" y="14472"/>
                  </a:lnTo>
                  <a:lnTo>
                    <a:pt x="3169889" y="14599"/>
                  </a:lnTo>
                  <a:lnTo>
                    <a:pt x="3170888" y="14599"/>
                  </a:lnTo>
                  <a:lnTo>
                    <a:pt x="3171887" y="14834"/>
                  </a:lnTo>
                  <a:lnTo>
                    <a:pt x="3172886" y="14834"/>
                  </a:lnTo>
                  <a:lnTo>
                    <a:pt x="3173885" y="15075"/>
                  </a:lnTo>
                  <a:lnTo>
                    <a:pt x="3174884" y="15075"/>
                  </a:lnTo>
                  <a:lnTo>
                    <a:pt x="3175882" y="14983"/>
                  </a:lnTo>
                  <a:lnTo>
                    <a:pt x="3176881" y="14983"/>
                  </a:lnTo>
                  <a:lnTo>
                    <a:pt x="3177880" y="14482"/>
                  </a:lnTo>
                  <a:lnTo>
                    <a:pt x="3178879" y="14482"/>
                  </a:lnTo>
                  <a:lnTo>
                    <a:pt x="3179878" y="13719"/>
                  </a:lnTo>
                  <a:lnTo>
                    <a:pt x="3180877" y="13719"/>
                  </a:lnTo>
                  <a:lnTo>
                    <a:pt x="3181875" y="13032"/>
                  </a:lnTo>
                  <a:lnTo>
                    <a:pt x="3182874" y="13032"/>
                  </a:lnTo>
                  <a:lnTo>
                    <a:pt x="3183873" y="12661"/>
                  </a:lnTo>
                  <a:lnTo>
                    <a:pt x="3184872" y="12661"/>
                  </a:lnTo>
                  <a:lnTo>
                    <a:pt x="3185871" y="12475"/>
                  </a:lnTo>
                  <a:lnTo>
                    <a:pt x="3186870" y="12475"/>
                  </a:lnTo>
                  <a:lnTo>
                    <a:pt x="3187868" y="12487"/>
                  </a:lnTo>
                  <a:lnTo>
                    <a:pt x="3188867" y="12487"/>
                  </a:lnTo>
                  <a:lnTo>
                    <a:pt x="3189866" y="12581"/>
                  </a:lnTo>
                  <a:lnTo>
                    <a:pt x="3190865" y="12581"/>
                  </a:lnTo>
                  <a:lnTo>
                    <a:pt x="3191864" y="12661"/>
                  </a:lnTo>
                  <a:lnTo>
                    <a:pt x="3192863" y="12661"/>
                  </a:lnTo>
                  <a:lnTo>
                    <a:pt x="3193861" y="12391"/>
                  </a:lnTo>
                  <a:lnTo>
                    <a:pt x="3194860" y="12391"/>
                  </a:lnTo>
                  <a:lnTo>
                    <a:pt x="3195859" y="11485"/>
                  </a:lnTo>
                  <a:lnTo>
                    <a:pt x="3196858" y="11485"/>
                  </a:lnTo>
                  <a:lnTo>
                    <a:pt x="3197857" y="10126"/>
                  </a:lnTo>
                  <a:lnTo>
                    <a:pt x="3198856" y="10126"/>
                  </a:lnTo>
                  <a:lnTo>
                    <a:pt x="3199854" y="8637"/>
                  </a:lnTo>
                  <a:lnTo>
                    <a:pt x="3200853" y="8637"/>
                  </a:lnTo>
                  <a:lnTo>
                    <a:pt x="3201852" y="7547"/>
                  </a:lnTo>
                  <a:lnTo>
                    <a:pt x="3202851" y="7547"/>
                  </a:lnTo>
                  <a:lnTo>
                    <a:pt x="3203850" y="7005"/>
                  </a:lnTo>
                  <a:lnTo>
                    <a:pt x="3204849" y="7005"/>
                  </a:lnTo>
                  <a:lnTo>
                    <a:pt x="3205847" y="6843"/>
                  </a:lnTo>
                  <a:lnTo>
                    <a:pt x="3206846" y="6843"/>
                  </a:lnTo>
                  <a:lnTo>
                    <a:pt x="3207845" y="7002"/>
                  </a:lnTo>
                  <a:lnTo>
                    <a:pt x="3208844" y="7002"/>
                  </a:lnTo>
                  <a:lnTo>
                    <a:pt x="3209843" y="7433"/>
                  </a:lnTo>
                  <a:lnTo>
                    <a:pt x="3210842" y="7433"/>
                  </a:lnTo>
                  <a:lnTo>
                    <a:pt x="3211840" y="8008"/>
                  </a:lnTo>
                  <a:lnTo>
                    <a:pt x="3212839" y="8008"/>
                  </a:lnTo>
                  <a:lnTo>
                    <a:pt x="3213838" y="8538"/>
                  </a:lnTo>
                  <a:lnTo>
                    <a:pt x="3214837" y="8538"/>
                  </a:lnTo>
                  <a:lnTo>
                    <a:pt x="3215836" y="8944"/>
                  </a:lnTo>
                  <a:lnTo>
                    <a:pt x="3216835" y="8944"/>
                  </a:lnTo>
                  <a:lnTo>
                    <a:pt x="3217833" y="9457"/>
                  </a:lnTo>
                  <a:lnTo>
                    <a:pt x="3218832" y="9457"/>
                  </a:lnTo>
                  <a:lnTo>
                    <a:pt x="3219831" y="10272"/>
                  </a:lnTo>
                  <a:lnTo>
                    <a:pt x="3220830" y="10272"/>
                  </a:lnTo>
                  <a:lnTo>
                    <a:pt x="3221829" y="11511"/>
                  </a:lnTo>
                  <a:lnTo>
                    <a:pt x="3222828" y="11511"/>
                  </a:lnTo>
                  <a:lnTo>
                    <a:pt x="3223826" y="13067"/>
                  </a:lnTo>
                  <a:lnTo>
                    <a:pt x="3224825" y="13067"/>
                  </a:lnTo>
                  <a:lnTo>
                    <a:pt x="3225824" y="14638"/>
                  </a:lnTo>
                  <a:lnTo>
                    <a:pt x="3226823" y="14638"/>
                  </a:lnTo>
                  <a:lnTo>
                    <a:pt x="3227822" y="16221"/>
                  </a:lnTo>
                  <a:lnTo>
                    <a:pt x="3228821" y="16221"/>
                  </a:lnTo>
                  <a:lnTo>
                    <a:pt x="3229819" y="17856"/>
                  </a:lnTo>
                  <a:lnTo>
                    <a:pt x="3230818" y="17856"/>
                  </a:lnTo>
                  <a:lnTo>
                    <a:pt x="3231817" y="19324"/>
                  </a:lnTo>
                  <a:lnTo>
                    <a:pt x="3232816" y="19324"/>
                  </a:lnTo>
                  <a:lnTo>
                    <a:pt x="3233815" y="20271"/>
                  </a:lnTo>
                  <a:lnTo>
                    <a:pt x="3234814" y="20271"/>
                  </a:lnTo>
                  <a:lnTo>
                    <a:pt x="3235812" y="20395"/>
                  </a:lnTo>
                  <a:lnTo>
                    <a:pt x="3236811" y="20395"/>
                  </a:lnTo>
                  <a:lnTo>
                    <a:pt x="3237810" y="19823"/>
                  </a:lnTo>
                  <a:lnTo>
                    <a:pt x="3238809" y="19823"/>
                  </a:lnTo>
                  <a:lnTo>
                    <a:pt x="3239808" y="18958"/>
                  </a:lnTo>
                  <a:lnTo>
                    <a:pt x="3240807" y="18958"/>
                  </a:lnTo>
                  <a:lnTo>
                    <a:pt x="3241805" y="18057"/>
                  </a:lnTo>
                  <a:lnTo>
                    <a:pt x="3242804" y="18057"/>
                  </a:lnTo>
                  <a:lnTo>
                    <a:pt x="3243803" y="17336"/>
                  </a:lnTo>
                  <a:lnTo>
                    <a:pt x="3244802" y="17336"/>
                  </a:lnTo>
                  <a:lnTo>
                    <a:pt x="3245801" y="16685"/>
                  </a:lnTo>
                  <a:lnTo>
                    <a:pt x="3246800" y="16685"/>
                  </a:lnTo>
                  <a:lnTo>
                    <a:pt x="3247798" y="16218"/>
                  </a:lnTo>
                  <a:lnTo>
                    <a:pt x="3248797" y="16218"/>
                  </a:lnTo>
                  <a:lnTo>
                    <a:pt x="3249796" y="16204"/>
                  </a:lnTo>
                  <a:lnTo>
                    <a:pt x="3250795" y="16204"/>
                  </a:lnTo>
                  <a:lnTo>
                    <a:pt x="3251794" y="16573"/>
                  </a:lnTo>
                  <a:lnTo>
                    <a:pt x="3252793" y="16573"/>
                  </a:lnTo>
                  <a:lnTo>
                    <a:pt x="3253791" y="17181"/>
                  </a:lnTo>
                  <a:lnTo>
                    <a:pt x="3254790" y="17181"/>
                  </a:lnTo>
                  <a:lnTo>
                    <a:pt x="3255789" y="17865"/>
                  </a:lnTo>
                  <a:lnTo>
                    <a:pt x="3256788" y="17865"/>
                  </a:lnTo>
                  <a:lnTo>
                    <a:pt x="3257787" y="18655"/>
                  </a:lnTo>
                  <a:lnTo>
                    <a:pt x="3258786" y="18655"/>
                  </a:lnTo>
                  <a:lnTo>
                    <a:pt x="3259784" y="19620"/>
                  </a:lnTo>
                  <a:lnTo>
                    <a:pt x="3260783" y="19620"/>
                  </a:lnTo>
                  <a:lnTo>
                    <a:pt x="3261782" y="20901"/>
                  </a:lnTo>
                  <a:lnTo>
                    <a:pt x="3262781" y="20901"/>
                  </a:lnTo>
                  <a:lnTo>
                    <a:pt x="3263780" y="22536"/>
                  </a:lnTo>
                  <a:lnTo>
                    <a:pt x="3264779" y="22536"/>
                  </a:lnTo>
                  <a:lnTo>
                    <a:pt x="3265777" y="24299"/>
                  </a:lnTo>
                  <a:lnTo>
                    <a:pt x="3266776" y="24299"/>
                  </a:lnTo>
                  <a:lnTo>
                    <a:pt x="3267775" y="26342"/>
                  </a:lnTo>
                  <a:lnTo>
                    <a:pt x="3268774" y="26342"/>
                  </a:lnTo>
                  <a:lnTo>
                    <a:pt x="3269773" y="28620"/>
                  </a:lnTo>
                  <a:lnTo>
                    <a:pt x="3270772" y="28620"/>
                  </a:lnTo>
                  <a:lnTo>
                    <a:pt x="3271770" y="30633"/>
                  </a:lnTo>
                  <a:lnTo>
                    <a:pt x="3272769" y="30633"/>
                  </a:lnTo>
                  <a:lnTo>
                    <a:pt x="3273768" y="31787"/>
                  </a:lnTo>
                  <a:lnTo>
                    <a:pt x="3274767" y="31787"/>
                  </a:lnTo>
                  <a:lnTo>
                    <a:pt x="3275766" y="31450"/>
                  </a:lnTo>
                  <a:lnTo>
                    <a:pt x="3276764" y="31450"/>
                  </a:lnTo>
                  <a:lnTo>
                    <a:pt x="3277763" y="29685"/>
                  </a:lnTo>
                  <a:lnTo>
                    <a:pt x="3278762" y="29685"/>
                  </a:lnTo>
                  <a:lnTo>
                    <a:pt x="3279761" y="27006"/>
                  </a:lnTo>
                  <a:lnTo>
                    <a:pt x="3280760" y="27006"/>
                  </a:lnTo>
                  <a:lnTo>
                    <a:pt x="3281759" y="23724"/>
                  </a:lnTo>
                  <a:lnTo>
                    <a:pt x="3282757" y="23724"/>
                  </a:lnTo>
                  <a:lnTo>
                    <a:pt x="3283756" y="20186"/>
                  </a:lnTo>
                  <a:lnTo>
                    <a:pt x="3284755" y="20186"/>
                  </a:lnTo>
                  <a:lnTo>
                    <a:pt x="3285754" y="16642"/>
                  </a:lnTo>
                  <a:lnTo>
                    <a:pt x="3286753" y="16642"/>
                  </a:lnTo>
                  <a:lnTo>
                    <a:pt x="3287752" y="13432"/>
                  </a:lnTo>
                  <a:lnTo>
                    <a:pt x="3288750" y="13432"/>
                  </a:lnTo>
                  <a:lnTo>
                    <a:pt x="3289749" y="11054"/>
                  </a:lnTo>
                  <a:lnTo>
                    <a:pt x="3290748" y="11054"/>
                  </a:lnTo>
                  <a:lnTo>
                    <a:pt x="3291747" y="9592"/>
                  </a:lnTo>
                  <a:lnTo>
                    <a:pt x="3292746" y="9592"/>
                  </a:lnTo>
                  <a:lnTo>
                    <a:pt x="3293745" y="8905"/>
                  </a:lnTo>
                  <a:lnTo>
                    <a:pt x="3294743" y="8905"/>
                  </a:lnTo>
                  <a:lnTo>
                    <a:pt x="3295742" y="8746"/>
                  </a:lnTo>
                  <a:lnTo>
                    <a:pt x="3296741" y="8746"/>
                  </a:lnTo>
                  <a:lnTo>
                    <a:pt x="3297740" y="8951"/>
                  </a:lnTo>
                  <a:lnTo>
                    <a:pt x="3298739" y="8951"/>
                  </a:lnTo>
                  <a:lnTo>
                    <a:pt x="3299738" y="9590"/>
                  </a:lnTo>
                  <a:lnTo>
                    <a:pt x="3300736" y="9590"/>
                  </a:lnTo>
                  <a:lnTo>
                    <a:pt x="3301735" y="10679"/>
                  </a:lnTo>
                  <a:lnTo>
                    <a:pt x="3302734" y="10679"/>
                  </a:lnTo>
                  <a:lnTo>
                    <a:pt x="3303733" y="12110"/>
                  </a:lnTo>
                  <a:lnTo>
                    <a:pt x="3304732" y="12110"/>
                  </a:lnTo>
                  <a:lnTo>
                    <a:pt x="3305731" y="13701"/>
                  </a:lnTo>
                  <a:lnTo>
                    <a:pt x="3306729" y="13701"/>
                  </a:lnTo>
                  <a:lnTo>
                    <a:pt x="3307728" y="15428"/>
                  </a:lnTo>
                  <a:lnTo>
                    <a:pt x="3308727" y="15428"/>
                  </a:lnTo>
                  <a:lnTo>
                    <a:pt x="3309726" y="17143"/>
                  </a:lnTo>
                  <a:lnTo>
                    <a:pt x="3310725" y="17143"/>
                  </a:lnTo>
                  <a:lnTo>
                    <a:pt x="3311724" y="18552"/>
                  </a:lnTo>
                  <a:lnTo>
                    <a:pt x="3312722" y="18552"/>
                  </a:lnTo>
                  <a:lnTo>
                    <a:pt x="3313721" y="19448"/>
                  </a:lnTo>
                  <a:lnTo>
                    <a:pt x="3314720" y="19448"/>
                  </a:lnTo>
                  <a:lnTo>
                    <a:pt x="3315719" y="19360"/>
                  </a:lnTo>
                  <a:lnTo>
                    <a:pt x="3316718" y="19360"/>
                  </a:lnTo>
                  <a:lnTo>
                    <a:pt x="3317717" y="18186"/>
                  </a:lnTo>
                  <a:lnTo>
                    <a:pt x="3318715" y="18186"/>
                  </a:lnTo>
                  <a:lnTo>
                    <a:pt x="3319714" y="16346"/>
                  </a:lnTo>
                  <a:lnTo>
                    <a:pt x="3320713" y="16346"/>
                  </a:lnTo>
                  <a:lnTo>
                    <a:pt x="3321712" y="14197"/>
                  </a:lnTo>
                  <a:lnTo>
                    <a:pt x="3322711" y="14197"/>
                  </a:lnTo>
                  <a:lnTo>
                    <a:pt x="3323710" y="11828"/>
                  </a:lnTo>
                  <a:lnTo>
                    <a:pt x="3324708" y="11828"/>
                  </a:lnTo>
                  <a:lnTo>
                    <a:pt x="3325707" y="9358"/>
                  </a:lnTo>
                  <a:lnTo>
                    <a:pt x="3326706" y="9358"/>
                  </a:lnTo>
                  <a:lnTo>
                    <a:pt x="3327705" y="7142"/>
                  </a:lnTo>
                  <a:lnTo>
                    <a:pt x="3328704" y="7142"/>
                  </a:lnTo>
                  <a:lnTo>
                    <a:pt x="3329703" y="5436"/>
                  </a:lnTo>
                  <a:lnTo>
                    <a:pt x="3330701" y="5436"/>
                  </a:lnTo>
                  <a:lnTo>
                    <a:pt x="3331700" y="4246"/>
                  </a:lnTo>
                  <a:lnTo>
                    <a:pt x="3332699" y="4246"/>
                  </a:lnTo>
                  <a:lnTo>
                    <a:pt x="3333698" y="3451"/>
                  </a:lnTo>
                  <a:lnTo>
                    <a:pt x="3334697" y="3451"/>
                  </a:lnTo>
                  <a:lnTo>
                    <a:pt x="3335696" y="2946"/>
                  </a:lnTo>
                  <a:lnTo>
                    <a:pt x="3336694" y="2946"/>
                  </a:lnTo>
                  <a:lnTo>
                    <a:pt x="3337693" y="2690"/>
                  </a:lnTo>
                  <a:lnTo>
                    <a:pt x="3338692" y="2690"/>
                  </a:lnTo>
                  <a:lnTo>
                    <a:pt x="3339691" y="2853"/>
                  </a:lnTo>
                  <a:lnTo>
                    <a:pt x="3340690" y="2853"/>
                  </a:lnTo>
                  <a:lnTo>
                    <a:pt x="3341689" y="3668"/>
                  </a:lnTo>
                  <a:lnTo>
                    <a:pt x="3342687" y="3668"/>
                  </a:lnTo>
                  <a:lnTo>
                    <a:pt x="3343686" y="5077"/>
                  </a:lnTo>
                  <a:lnTo>
                    <a:pt x="3344685" y="5077"/>
                  </a:lnTo>
                  <a:lnTo>
                    <a:pt x="3345684" y="6862"/>
                  </a:lnTo>
                  <a:lnTo>
                    <a:pt x="3346683" y="6862"/>
                  </a:lnTo>
                  <a:lnTo>
                    <a:pt x="3347682" y="8879"/>
                  </a:lnTo>
                  <a:lnTo>
                    <a:pt x="3348680" y="8879"/>
                  </a:lnTo>
                  <a:lnTo>
                    <a:pt x="3349679" y="10925"/>
                  </a:lnTo>
                  <a:lnTo>
                    <a:pt x="3350678" y="10925"/>
                  </a:lnTo>
                  <a:lnTo>
                    <a:pt x="3351677" y="12698"/>
                  </a:lnTo>
                  <a:lnTo>
                    <a:pt x="3352676" y="12698"/>
                  </a:lnTo>
                  <a:lnTo>
                    <a:pt x="3353675" y="13818"/>
                  </a:lnTo>
                  <a:lnTo>
                    <a:pt x="3354673" y="13818"/>
                  </a:lnTo>
                  <a:lnTo>
                    <a:pt x="3355672" y="13962"/>
                  </a:lnTo>
                  <a:lnTo>
                    <a:pt x="3356671" y="13962"/>
                  </a:lnTo>
                  <a:lnTo>
                    <a:pt x="3357670" y="13153"/>
                  </a:lnTo>
                  <a:lnTo>
                    <a:pt x="3358669" y="13153"/>
                  </a:lnTo>
                  <a:lnTo>
                    <a:pt x="3359668" y="11664"/>
                  </a:lnTo>
                  <a:lnTo>
                    <a:pt x="3360666" y="11664"/>
                  </a:lnTo>
                  <a:lnTo>
                    <a:pt x="3361665" y="9897"/>
                  </a:lnTo>
                  <a:lnTo>
                    <a:pt x="3362664" y="9897"/>
                  </a:lnTo>
                  <a:lnTo>
                    <a:pt x="3363663" y="8105"/>
                  </a:lnTo>
                  <a:lnTo>
                    <a:pt x="3364662" y="8105"/>
                  </a:lnTo>
                  <a:lnTo>
                    <a:pt x="3365661" y="6251"/>
                  </a:lnTo>
                  <a:lnTo>
                    <a:pt x="3366659" y="6251"/>
                  </a:lnTo>
                  <a:lnTo>
                    <a:pt x="3367658" y="4597"/>
                  </a:lnTo>
                  <a:lnTo>
                    <a:pt x="3368657" y="4597"/>
                  </a:lnTo>
                  <a:lnTo>
                    <a:pt x="3369656" y="3494"/>
                  </a:lnTo>
                  <a:lnTo>
                    <a:pt x="3370655" y="3494"/>
                  </a:lnTo>
                  <a:lnTo>
                    <a:pt x="3371654" y="3025"/>
                  </a:lnTo>
                  <a:lnTo>
                    <a:pt x="3372652" y="3025"/>
                  </a:lnTo>
                  <a:lnTo>
                    <a:pt x="3373651" y="3053"/>
                  </a:lnTo>
                  <a:lnTo>
                    <a:pt x="3374650" y="3053"/>
                  </a:lnTo>
                  <a:lnTo>
                    <a:pt x="3375649" y="3330"/>
                  </a:lnTo>
                  <a:lnTo>
                    <a:pt x="3376648" y="3330"/>
                  </a:lnTo>
                  <a:lnTo>
                    <a:pt x="3377647" y="3775"/>
                  </a:lnTo>
                  <a:lnTo>
                    <a:pt x="3378645" y="3775"/>
                  </a:lnTo>
                  <a:lnTo>
                    <a:pt x="3379644" y="4575"/>
                  </a:lnTo>
                  <a:lnTo>
                    <a:pt x="3380643" y="4575"/>
                  </a:lnTo>
                  <a:lnTo>
                    <a:pt x="3381642" y="5929"/>
                  </a:lnTo>
                  <a:lnTo>
                    <a:pt x="3382641" y="5929"/>
                  </a:lnTo>
                  <a:lnTo>
                    <a:pt x="3383640" y="7709"/>
                  </a:lnTo>
                  <a:lnTo>
                    <a:pt x="3384638" y="7709"/>
                  </a:lnTo>
                  <a:lnTo>
                    <a:pt x="3385637" y="9723"/>
                  </a:lnTo>
                  <a:lnTo>
                    <a:pt x="3386636" y="9723"/>
                  </a:lnTo>
                  <a:lnTo>
                    <a:pt x="3387635" y="11809"/>
                  </a:lnTo>
                  <a:lnTo>
                    <a:pt x="3388634" y="11809"/>
                  </a:lnTo>
                  <a:lnTo>
                    <a:pt x="3389633" y="13912"/>
                  </a:lnTo>
                  <a:lnTo>
                    <a:pt x="3390631" y="13912"/>
                  </a:lnTo>
                  <a:lnTo>
                    <a:pt x="3391630" y="16029"/>
                  </a:lnTo>
                  <a:lnTo>
                    <a:pt x="3392629" y="16029"/>
                  </a:lnTo>
                  <a:lnTo>
                    <a:pt x="3393628" y="17905"/>
                  </a:lnTo>
                  <a:lnTo>
                    <a:pt x="3394627" y="17905"/>
                  </a:lnTo>
                  <a:lnTo>
                    <a:pt x="3395626" y="19282"/>
                  </a:lnTo>
                  <a:lnTo>
                    <a:pt x="3396624" y="19282"/>
                  </a:lnTo>
                  <a:lnTo>
                    <a:pt x="3397623" y="20108"/>
                  </a:lnTo>
                  <a:lnTo>
                    <a:pt x="3398622" y="20108"/>
                  </a:lnTo>
                  <a:lnTo>
                    <a:pt x="3399621" y="20426"/>
                  </a:lnTo>
                  <a:lnTo>
                    <a:pt x="3400620" y="20426"/>
                  </a:lnTo>
                  <a:lnTo>
                    <a:pt x="3401619" y="20357"/>
                  </a:lnTo>
                  <a:lnTo>
                    <a:pt x="3402617" y="20357"/>
                  </a:lnTo>
                  <a:lnTo>
                    <a:pt x="3403616" y="19918"/>
                  </a:lnTo>
                  <a:lnTo>
                    <a:pt x="3404615" y="19918"/>
                  </a:lnTo>
                  <a:lnTo>
                    <a:pt x="3405614" y="19081"/>
                  </a:lnTo>
                  <a:lnTo>
                    <a:pt x="3406613" y="19081"/>
                  </a:lnTo>
                  <a:lnTo>
                    <a:pt x="3407612" y="18034"/>
                  </a:lnTo>
                  <a:lnTo>
                    <a:pt x="3408610" y="18034"/>
                  </a:lnTo>
                  <a:lnTo>
                    <a:pt x="3409609" y="17191"/>
                  </a:lnTo>
                  <a:lnTo>
                    <a:pt x="3410608" y="17191"/>
                  </a:lnTo>
                  <a:lnTo>
                    <a:pt x="3411607" y="16688"/>
                  </a:lnTo>
                  <a:lnTo>
                    <a:pt x="3412606" y="16688"/>
                  </a:lnTo>
                  <a:lnTo>
                    <a:pt x="3413605" y="16432"/>
                  </a:lnTo>
                  <a:lnTo>
                    <a:pt x="3414603" y="16432"/>
                  </a:lnTo>
                  <a:lnTo>
                    <a:pt x="3415602" y="16216"/>
                  </a:lnTo>
                  <a:lnTo>
                    <a:pt x="3416601" y="16216"/>
                  </a:lnTo>
                  <a:lnTo>
                    <a:pt x="3417600" y="16118"/>
                  </a:lnTo>
                  <a:lnTo>
                    <a:pt x="3418599" y="16118"/>
                  </a:lnTo>
                  <a:lnTo>
                    <a:pt x="3419598" y="16415"/>
                  </a:lnTo>
                  <a:lnTo>
                    <a:pt x="3420596" y="16415"/>
                  </a:lnTo>
                  <a:lnTo>
                    <a:pt x="3421595" y="17174"/>
                  </a:lnTo>
                  <a:lnTo>
                    <a:pt x="3422594" y="17174"/>
                  </a:lnTo>
                  <a:lnTo>
                    <a:pt x="3423593" y="18367"/>
                  </a:lnTo>
                  <a:lnTo>
                    <a:pt x="3424592" y="18367"/>
                  </a:lnTo>
                  <a:lnTo>
                    <a:pt x="3425590" y="19588"/>
                  </a:lnTo>
                  <a:lnTo>
                    <a:pt x="3426589" y="19588"/>
                  </a:lnTo>
                  <a:lnTo>
                    <a:pt x="3427588" y="20578"/>
                  </a:lnTo>
                  <a:lnTo>
                    <a:pt x="3428587" y="20578"/>
                  </a:lnTo>
                  <a:lnTo>
                    <a:pt x="3429586" y="21332"/>
                  </a:lnTo>
                  <a:lnTo>
                    <a:pt x="3430585" y="21332"/>
                  </a:lnTo>
                  <a:lnTo>
                    <a:pt x="3431583" y="21800"/>
                  </a:lnTo>
                  <a:lnTo>
                    <a:pt x="3432582" y="21800"/>
                  </a:lnTo>
                  <a:lnTo>
                    <a:pt x="3433581" y="21858"/>
                  </a:lnTo>
                  <a:lnTo>
                    <a:pt x="3434580" y="21858"/>
                  </a:lnTo>
                  <a:lnTo>
                    <a:pt x="3435579" y="21357"/>
                  </a:lnTo>
                  <a:lnTo>
                    <a:pt x="3436578" y="21357"/>
                  </a:lnTo>
                  <a:lnTo>
                    <a:pt x="3437576" y="20468"/>
                  </a:lnTo>
                  <a:lnTo>
                    <a:pt x="3438575" y="20468"/>
                  </a:lnTo>
                  <a:lnTo>
                    <a:pt x="3439574" y="19377"/>
                  </a:lnTo>
                  <a:lnTo>
                    <a:pt x="3440573" y="19377"/>
                  </a:lnTo>
                  <a:lnTo>
                    <a:pt x="3441572" y="18200"/>
                  </a:lnTo>
                  <a:lnTo>
                    <a:pt x="3442571" y="18200"/>
                  </a:lnTo>
                  <a:lnTo>
                    <a:pt x="3443569" y="16992"/>
                  </a:lnTo>
                  <a:lnTo>
                    <a:pt x="3444568" y="16992"/>
                  </a:lnTo>
                  <a:lnTo>
                    <a:pt x="3445567" y="15928"/>
                  </a:lnTo>
                  <a:lnTo>
                    <a:pt x="3446566" y="15928"/>
                  </a:lnTo>
                  <a:lnTo>
                    <a:pt x="3447565" y="15240"/>
                  </a:lnTo>
                  <a:lnTo>
                    <a:pt x="3448564" y="15240"/>
                  </a:lnTo>
                  <a:lnTo>
                    <a:pt x="3449562" y="14953"/>
                  </a:lnTo>
                  <a:lnTo>
                    <a:pt x="3450561" y="14953"/>
                  </a:lnTo>
                  <a:lnTo>
                    <a:pt x="3451560" y="15006"/>
                  </a:lnTo>
                  <a:lnTo>
                    <a:pt x="3452559" y="15006"/>
                  </a:lnTo>
                  <a:lnTo>
                    <a:pt x="3453558" y="15009"/>
                  </a:lnTo>
                  <a:lnTo>
                    <a:pt x="3454557" y="15009"/>
                  </a:lnTo>
                  <a:lnTo>
                    <a:pt x="3455555" y="14419"/>
                  </a:lnTo>
                  <a:lnTo>
                    <a:pt x="3456554" y="14419"/>
                  </a:lnTo>
                  <a:lnTo>
                    <a:pt x="3457553" y="13371"/>
                  </a:lnTo>
                  <a:lnTo>
                    <a:pt x="3458552" y="13371"/>
                  </a:lnTo>
                  <a:lnTo>
                    <a:pt x="3459551" y="12230"/>
                  </a:lnTo>
                  <a:lnTo>
                    <a:pt x="3460550" y="12230"/>
                  </a:lnTo>
                  <a:lnTo>
                    <a:pt x="3461548" y="11263"/>
                  </a:lnTo>
                  <a:lnTo>
                    <a:pt x="3462547" y="11263"/>
                  </a:lnTo>
                  <a:lnTo>
                    <a:pt x="3463546" y="10657"/>
                  </a:lnTo>
                  <a:lnTo>
                    <a:pt x="3464545" y="10657"/>
                  </a:lnTo>
                  <a:lnTo>
                    <a:pt x="3465544" y="10272"/>
                  </a:lnTo>
                  <a:lnTo>
                    <a:pt x="3466543" y="10272"/>
                  </a:lnTo>
                  <a:lnTo>
                    <a:pt x="3467541" y="10030"/>
                  </a:lnTo>
                  <a:lnTo>
                    <a:pt x="3468540" y="10030"/>
                  </a:lnTo>
                  <a:lnTo>
                    <a:pt x="3469539" y="9867"/>
                  </a:lnTo>
                  <a:lnTo>
                    <a:pt x="3470538" y="9867"/>
                  </a:lnTo>
                  <a:lnTo>
                    <a:pt x="3471537" y="9603"/>
                  </a:lnTo>
                  <a:lnTo>
                    <a:pt x="3472536" y="9603"/>
                  </a:lnTo>
                  <a:lnTo>
                    <a:pt x="3473534" y="8915"/>
                  </a:lnTo>
                  <a:lnTo>
                    <a:pt x="3474533" y="8915"/>
                  </a:lnTo>
                  <a:lnTo>
                    <a:pt x="3475532" y="7528"/>
                  </a:lnTo>
                  <a:lnTo>
                    <a:pt x="3476531" y="7528"/>
                  </a:lnTo>
                  <a:lnTo>
                    <a:pt x="3477530" y="5635"/>
                  </a:lnTo>
                  <a:lnTo>
                    <a:pt x="3478529" y="5635"/>
                  </a:lnTo>
                  <a:lnTo>
                    <a:pt x="3479527" y="3611"/>
                  </a:lnTo>
                  <a:lnTo>
                    <a:pt x="3480526" y="3611"/>
                  </a:lnTo>
                  <a:lnTo>
                    <a:pt x="3481525" y="1856"/>
                  </a:lnTo>
                  <a:lnTo>
                    <a:pt x="3482524" y="1856"/>
                  </a:lnTo>
                  <a:lnTo>
                    <a:pt x="3483523" y="667"/>
                  </a:lnTo>
                  <a:lnTo>
                    <a:pt x="3484522" y="667"/>
                  </a:lnTo>
                  <a:lnTo>
                    <a:pt x="3485520" y="0"/>
                  </a:lnTo>
                  <a:lnTo>
                    <a:pt x="3486519" y="0"/>
                  </a:lnTo>
                  <a:lnTo>
                    <a:pt x="3487518" y="27"/>
                  </a:lnTo>
                  <a:lnTo>
                    <a:pt x="3488517" y="27"/>
                  </a:lnTo>
                  <a:lnTo>
                    <a:pt x="3489516" y="854"/>
                  </a:lnTo>
                  <a:lnTo>
                    <a:pt x="3490515" y="854"/>
                  </a:lnTo>
                  <a:lnTo>
                    <a:pt x="3491513" y="2273"/>
                  </a:lnTo>
                  <a:lnTo>
                    <a:pt x="3492512" y="2273"/>
                  </a:lnTo>
                  <a:lnTo>
                    <a:pt x="3493511" y="3938"/>
                  </a:lnTo>
                  <a:lnTo>
                    <a:pt x="3494510" y="3938"/>
                  </a:lnTo>
                  <a:lnTo>
                    <a:pt x="3495509" y="5432"/>
                  </a:lnTo>
                  <a:lnTo>
                    <a:pt x="3496508" y="5432"/>
                  </a:lnTo>
                  <a:lnTo>
                    <a:pt x="3497506" y="6824"/>
                  </a:lnTo>
                  <a:lnTo>
                    <a:pt x="3498505" y="6824"/>
                  </a:lnTo>
                  <a:lnTo>
                    <a:pt x="3499504" y="8213"/>
                  </a:lnTo>
                  <a:lnTo>
                    <a:pt x="3500503" y="8213"/>
                  </a:lnTo>
                  <a:lnTo>
                    <a:pt x="3501502" y="9472"/>
                  </a:lnTo>
                  <a:lnTo>
                    <a:pt x="3502501" y="9472"/>
                  </a:lnTo>
                  <a:lnTo>
                    <a:pt x="3503499" y="10708"/>
                  </a:lnTo>
                  <a:lnTo>
                    <a:pt x="3504498" y="10708"/>
                  </a:lnTo>
                  <a:lnTo>
                    <a:pt x="3505497" y="11923"/>
                  </a:lnTo>
                  <a:lnTo>
                    <a:pt x="3506496" y="11923"/>
                  </a:lnTo>
                  <a:lnTo>
                    <a:pt x="3507495" y="13120"/>
                  </a:lnTo>
                  <a:lnTo>
                    <a:pt x="3508494" y="13120"/>
                  </a:lnTo>
                  <a:lnTo>
                    <a:pt x="3509492" y="14301"/>
                  </a:lnTo>
                  <a:lnTo>
                    <a:pt x="3510491" y="14301"/>
                  </a:lnTo>
                  <a:lnTo>
                    <a:pt x="3511490" y="15471"/>
                  </a:lnTo>
                  <a:lnTo>
                    <a:pt x="3512489" y="15471"/>
                  </a:lnTo>
                  <a:lnTo>
                    <a:pt x="3513488" y="16502"/>
                  </a:lnTo>
                  <a:lnTo>
                    <a:pt x="3514487" y="16502"/>
                  </a:lnTo>
                  <a:lnTo>
                    <a:pt x="3515485" y="16994"/>
                  </a:lnTo>
                  <a:lnTo>
                    <a:pt x="3516484" y="16994"/>
                  </a:lnTo>
                  <a:lnTo>
                    <a:pt x="3517483" y="16860"/>
                  </a:lnTo>
                  <a:lnTo>
                    <a:pt x="3518482" y="16860"/>
                  </a:lnTo>
                  <a:lnTo>
                    <a:pt x="3519481" y="16240"/>
                  </a:lnTo>
                  <a:lnTo>
                    <a:pt x="3520480" y="16240"/>
                  </a:lnTo>
                  <a:lnTo>
                    <a:pt x="3521478" y="15419"/>
                  </a:lnTo>
                  <a:lnTo>
                    <a:pt x="3522477" y="15419"/>
                  </a:lnTo>
                  <a:lnTo>
                    <a:pt x="3523476" y="14596"/>
                  </a:lnTo>
                  <a:lnTo>
                    <a:pt x="3524475" y="14596"/>
                  </a:lnTo>
                  <a:lnTo>
                    <a:pt x="3525474" y="13690"/>
                  </a:lnTo>
                  <a:lnTo>
                    <a:pt x="3526473" y="13690"/>
                  </a:lnTo>
                  <a:lnTo>
                    <a:pt x="3527471" y="12922"/>
                  </a:lnTo>
                  <a:lnTo>
                    <a:pt x="3528470" y="12922"/>
                  </a:lnTo>
                  <a:lnTo>
                    <a:pt x="3529469" y="12400"/>
                  </a:lnTo>
                  <a:lnTo>
                    <a:pt x="3530468" y="12400"/>
                  </a:lnTo>
                  <a:lnTo>
                    <a:pt x="3531467" y="12212"/>
                  </a:lnTo>
                  <a:lnTo>
                    <a:pt x="3532466" y="12212"/>
                  </a:lnTo>
                  <a:lnTo>
                    <a:pt x="3533464" y="12180"/>
                  </a:lnTo>
                  <a:lnTo>
                    <a:pt x="3534463" y="12180"/>
                  </a:lnTo>
                  <a:lnTo>
                    <a:pt x="3535462" y="11856"/>
                  </a:lnTo>
                  <a:lnTo>
                    <a:pt x="3536461" y="11856"/>
                  </a:lnTo>
                  <a:lnTo>
                    <a:pt x="3537460" y="11456"/>
                  </a:lnTo>
                  <a:lnTo>
                    <a:pt x="3538459" y="11456"/>
                  </a:lnTo>
                  <a:lnTo>
                    <a:pt x="3539457" y="11286"/>
                  </a:lnTo>
                  <a:lnTo>
                    <a:pt x="3540456" y="11286"/>
                  </a:lnTo>
                  <a:lnTo>
                    <a:pt x="3541455" y="11481"/>
                  </a:lnTo>
                  <a:lnTo>
                    <a:pt x="3542454" y="11481"/>
                  </a:lnTo>
                  <a:lnTo>
                    <a:pt x="3543453" y="12110"/>
                  </a:lnTo>
                  <a:lnTo>
                    <a:pt x="3544452" y="12110"/>
                  </a:lnTo>
                  <a:lnTo>
                    <a:pt x="3545450" y="13066"/>
                  </a:lnTo>
                  <a:lnTo>
                    <a:pt x="3546449" y="13066"/>
                  </a:lnTo>
                  <a:lnTo>
                    <a:pt x="3547448" y="14214"/>
                  </a:lnTo>
                  <a:lnTo>
                    <a:pt x="3548447" y="14214"/>
                  </a:lnTo>
                  <a:lnTo>
                    <a:pt x="3549446" y="15566"/>
                  </a:lnTo>
                  <a:lnTo>
                    <a:pt x="3550445" y="15566"/>
                  </a:lnTo>
                  <a:lnTo>
                    <a:pt x="3551443" y="17048"/>
                  </a:lnTo>
                  <a:lnTo>
                    <a:pt x="3552442" y="17048"/>
                  </a:lnTo>
                  <a:lnTo>
                    <a:pt x="3553441" y="18302"/>
                  </a:lnTo>
                  <a:lnTo>
                    <a:pt x="3554440" y="18302"/>
                  </a:lnTo>
                  <a:lnTo>
                    <a:pt x="3555439" y="18940"/>
                  </a:lnTo>
                  <a:lnTo>
                    <a:pt x="3556438" y="18940"/>
                  </a:lnTo>
                  <a:lnTo>
                    <a:pt x="3557436" y="19058"/>
                  </a:lnTo>
                  <a:lnTo>
                    <a:pt x="3558435" y="19058"/>
                  </a:lnTo>
                  <a:lnTo>
                    <a:pt x="3559434" y="18861"/>
                  </a:lnTo>
                  <a:lnTo>
                    <a:pt x="3560433" y="18861"/>
                  </a:lnTo>
                  <a:lnTo>
                    <a:pt x="3561432" y="18567"/>
                  </a:lnTo>
                  <a:lnTo>
                    <a:pt x="3562431" y="18567"/>
                  </a:lnTo>
                  <a:lnTo>
                    <a:pt x="3563429" y="18361"/>
                  </a:lnTo>
                  <a:lnTo>
                    <a:pt x="3564428" y="18361"/>
                  </a:lnTo>
                  <a:lnTo>
                    <a:pt x="3565427" y="18059"/>
                  </a:lnTo>
                  <a:lnTo>
                    <a:pt x="3566426" y="18059"/>
                  </a:lnTo>
                  <a:lnTo>
                    <a:pt x="3567425" y="17677"/>
                  </a:lnTo>
                  <a:lnTo>
                    <a:pt x="3568424" y="17677"/>
                  </a:lnTo>
                  <a:lnTo>
                    <a:pt x="3569422" y="17397"/>
                  </a:lnTo>
                  <a:lnTo>
                    <a:pt x="3570421" y="17397"/>
                  </a:lnTo>
                  <a:lnTo>
                    <a:pt x="3571420" y="17116"/>
                  </a:lnTo>
                  <a:lnTo>
                    <a:pt x="3572419" y="17116"/>
                  </a:lnTo>
                  <a:lnTo>
                    <a:pt x="3573418" y="16541"/>
                  </a:lnTo>
                  <a:lnTo>
                    <a:pt x="3574416" y="16541"/>
                  </a:lnTo>
                  <a:lnTo>
                    <a:pt x="3575415" y="15504"/>
                  </a:lnTo>
                  <a:lnTo>
                    <a:pt x="3576414" y="15504"/>
                  </a:lnTo>
                  <a:lnTo>
                    <a:pt x="3577413" y="14161"/>
                  </a:lnTo>
                  <a:lnTo>
                    <a:pt x="3578412" y="14161"/>
                  </a:lnTo>
                  <a:lnTo>
                    <a:pt x="3579411" y="12856"/>
                  </a:lnTo>
                  <a:lnTo>
                    <a:pt x="3580409" y="12856"/>
                  </a:lnTo>
                  <a:lnTo>
                    <a:pt x="3581408" y="11963"/>
                  </a:lnTo>
                  <a:lnTo>
                    <a:pt x="3582407" y="11963"/>
                  </a:lnTo>
                  <a:lnTo>
                    <a:pt x="3583406" y="11672"/>
                  </a:lnTo>
                  <a:lnTo>
                    <a:pt x="3584405" y="11672"/>
                  </a:lnTo>
                  <a:lnTo>
                    <a:pt x="3585404" y="11765"/>
                  </a:lnTo>
                  <a:lnTo>
                    <a:pt x="3586402" y="11765"/>
                  </a:lnTo>
                  <a:lnTo>
                    <a:pt x="3587401" y="12098"/>
                  </a:lnTo>
                  <a:lnTo>
                    <a:pt x="3588400" y="12098"/>
                  </a:lnTo>
                  <a:lnTo>
                    <a:pt x="3589399" y="12633"/>
                  </a:lnTo>
                  <a:lnTo>
                    <a:pt x="3590398" y="12633"/>
                  </a:lnTo>
                  <a:lnTo>
                    <a:pt x="3591397" y="13212"/>
                  </a:lnTo>
                  <a:lnTo>
                    <a:pt x="3592395" y="13212"/>
                  </a:lnTo>
                  <a:lnTo>
                    <a:pt x="3593394" y="13703"/>
                  </a:lnTo>
                  <a:lnTo>
                    <a:pt x="3594393" y="13703"/>
                  </a:lnTo>
                  <a:lnTo>
                    <a:pt x="3595392" y="13780"/>
                  </a:lnTo>
                  <a:lnTo>
                    <a:pt x="3596391" y="13780"/>
                  </a:lnTo>
                  <a:lnTo>
                    <a:pt x="3597390" y="13463"/>
                  </a:lnTo>
                  <a:lnTo>
                    <a:pt x="3598388" y="13463"/>
                  </a:lnTo>
                  <a:lnTo>
                    <a:pt x="3599387" y="13027"/>
                  </a:lnTo>
                  <a:lnTo>
                    <a:pt x="3600386" y="13027"/>
                  </a:lnTo>
                  <a:lnTo>
                    <a:pt x="3601385" y="12658"/>
                  </a:lnTo>
                  <a:lnTo>
                    <a:pt x="3602384" y="12658"/>
                  </a:lnTo>
                  <a:lnTo>
                    <a:pt x="3603383" y="12429"/>
                  </a:lnTo>
                  <a:lnTo>
                    <a:pt x="3604381" y="12429"/>
                  </a:lnTo>
                  <a:lnTo>
                    <a:pt x="3605380" y="12195"/>
                  </a:lnTo>
                  <a:lnTo>
                    <a:pt x="3606379" y="12195"/>
                  </a:lnTo>
                  <a:lnTo>
                    <a:pt x="3607378" y="12038"/>
                  </a:lnTo>
                  <a:lnTo>
                    <a:pt x="3608377" y="12038"/>
                  </a:lnTo>
                  <a:lnTo>
                    <a:pt x="3609376" y="12032"/>
                  </a:lnTo>
                  <a:lnTo>
                    <a:pt x="3610374" y="12032"/>
                  </a:lnTo>
                  <a:lnTo>
                    <a:pt x="3611373" y="11900"/>
                  </a:lnTo>
                  <a:lnTo>
                    <a:pt x="3612372" y="11900"/>
                  </a:lnTo>
                  <a:lnTo>
                    <a:pt x="3613371" y="11239"/>
                  </a:lnTo>
                  <a:lnTo>
                    <a:pt x="3614370" y="11239"/>
                  </a:lnTo>
                  <a:lnTo>
                    <a:pt x="3615369" y="9832"/>
                  </a:lnTo>
                  <a:lnTo>
                    <a:pt x="3616367" y="9832"/>
                  </a:lnTo>
                  <a:lnTo>
                    <a:pt x="3617366" y="7966"/>
                  </a:lnTo>
                  <a:lnTo>
                    <a:pt x="3618365" y="7966"/>
                  </a:lnTo>
                  <a:lnTo>
                    <a:pt x="3619364" y="6091"/>
                  </a:lnTo>
                  <a:lnTo>
                    <a:pt x="3620363" y="6091"/>
                  </a:lnTo>
                  <a:lnTo>
                    <a:pt x="3621362" y="4630"/>
                  </a:lnTo>
                  <a:lnTo>
                    <a:pt x="3622360" y="4630"/>
                  </a:lnTo>
                  <a:lnTo>
                    <a:pt x="3623359" y="3776"/>
                  </a:lnTo>
                  <a:lnTo>
                    <a:pt x="3624358" y="3776"/>
                  </a:lnTo>
                  <a:lnTo>
                    <a:pt x="3625357" y="3434"/>
                  </a:lnTo>
                  <a:lnTo>
                    <a:pt x="3626356" y="3434"/>
                  </a:lnTo>
                  <a:lnTo>
                    <a:pt x="3627355" y="3652"/>
                  </a:lnTo>
                  <a:lnTo>
                    <a:pt x="3628353" y="3652"/>
                  </a:lnTo>
                  <a:lnTo>
                    <a:pt x="3629352" y="4472"/>
                  </a:lnTo>
                  <a:lnTo>
                    <a:pt x="3630351" y="4472"/>
                  </a:lnTo>
                  <a:lnTo>
                    <a:pt x="3631350" y="5799"/>
                  </a:lnTo>
                  <a:lnTo>
                    <a:pt x="3632349" y="5799"/>
                  </a:lnTo>
                  <a:lnTo>
                    <a:pt x="3633348" y="7346"/>
                  </a:lnTo>
                  <a:lnTo>
                    <a:pt x="3634346" y="7346"/>
                  </a:lnTo>
                  <a:lnTo>
                    <a:pt x="3635345" y="8823"/>
                  </a:lnTo>
                  <a:lnTo>
                    <a:pt x="3636344" y="8823"/>
                  </a:lnTo>
                  <a:lnTo>
                    <a:pt x="3637343" y="10158"/>
                  </a:lnTo>
                  <a:lnTo>
                    <a:pt x="3638342" y="10158"/>
                  </a:lnTo>
                  <a:lnTo>
                    <a:pt x="3639341" y="11373"/>
                  </a:lnTo>
                  <a:lnTo>
                    <a:pt x="3640339" y="11373"/>
                  </a:lnTo>
                  <a:lnTo>
                    <a:pt x="3641338" y="12612"/>
                  </a:lnTo>
                  <a:lnTo>
                    <a:pt x="3642337" y="12612"/>
                  </a:lnTo>
                  <a:lnTo>
                    <a:pt x="3643336" y="13871"/>
                  </a:lnTo>
                  <a:lnTo>
                    <a:pt x="3644335" y="13871"/>
                  </a:lnTo>
                  <a:lnTo>
                    <a:pt x="3645334" y="14980"/>
                  </a:lnTo>
                  <a:lnTo>
                    <a:pt x="3646332" y="14980"/>
                  </a:lnTo>
                  <a:lnTo>
                    <a:pt x="3647331" y="16003"/>
                  </a:lnTo>
                  <a:lnTo>
                    <a:pt x="3648330" y="16003"/>
                  </a:lnTo>
                  <a:lnTo>
                    <a:pt x="3649329" y="17080"/>
                  </a:lnTo>
                  <a:lnTo>
                    <a:pt x="3650328" y="17080"/>
                  </a:lnTo>
                  <a:lnTo>
                    <a:pt x="3651327" y="18414"/>
                  </a:lnTo>
                  <a:lnTo>
                    <a:pt x="3652325" y="18414"/>
                  </a:lnTo>
                  <a:lnTo>
                    <a:pt x="3653324" y="20094"/>
                  </a:lnTo>
                  <a:lnTo>
                    <a:pt x="3654323" y="20094"/>
                  </a:lnTo>
                  <a:lnTo>
                    <a:pt x="3655322" y="22064"/>
                  </a:lnTo>
                  <a:lnTo>
                    <a:pt x="3656321" y="22064"/>
                  </a:lnTo>
                  <a:lnTo>
                    <a:pt x="3657320" y="24620"/>
                  </a:lnTo>
                  <a:lnTo>
                    <a:pt x="3658318" y="24620"/>
                  </a:lnTo>
                  <a:lnTo>
                    <a:pt x="3659317" y="28136"/>
                  </a:lnTo>
                  <a:lnTo>
                    <a:pt x="3660316" y="28136"/>
                  </a:lnTo>
                  <a:lnTo>
                    <a:pt x="3661315" y="32804"/>
                  </a:lnTo>
                  <a:lnTo>
                    <a:pt x="3662314" y="32804"/>
                  </a:lnTo>
                  <a:lnTo>
                    <a:pt x="3663313" y="38742"/>
                  </a:lnTo>
                  <a:lnTo>
                    <a:pt x="3664311" y="38742"/>
                  </a:lnTo>
                  <a:lnTo>
                    <a:pt x="3665310" y="45840"/>
                  </a:lnTo>
                  <a:lnTo>
                    <a:pt x="3666309" y="45840"/>
                  </a:lnTo>
                  <a:lnTo>
                    <a:pt x="3667308" y="54046"/>
                  </a:lnTo>
                  <a:lnTo>
                    <a:pt x="3668307" y="54046"/>
                  </a:lnTo>
                  <a:lnTo>
                    <a:pt x="3669306" y="63316"/>
                  </a:lnTo>
                  <a:lnTo>
                    <a:pt x="3670304" y="63316"/>
                  </a:lnTo>
                  <a:lnTo>
                    <a:pt x="3671303" y="73445"/>
                  </a:lnTo>
                  <a:lnTo>
                    <a:pt x="3672302" y="73445"/>
                  </a:lnTo>
                  <a:lnTo>
                    <a:pt x="3673301" y="84131"/>
                  </a:lnTo>
                  <a:lnTo>
                    <a:pt x="3674300" y="84131"/>
                  </a:lnTo>
                  <a:lnTo>
                    <a:pt x="3675299" y="95034"/>
                  </a:lnTo>
                  <a:lnTo>
                    <a:pt x="3676297" y="95034"/>
                  </a:lnTo>
                  <a:lnTo>
                    <a:pt x="3677296" y="106079"/>
                  </a:lnTo>
                  <a:lnTo>
                    <a:pt x="3678295" y="106079"/>
                  </a:lnTo>
                  <a:lnTo>
                    <a:pt x="3679294" y="117160"/>
                  </a:lnTo>
                  <a:lnTo>
                    <a:pt x="3680293" y="117160"/>
                  </a:lnTo>
                  <a:lnTo>
                    <a:pt x="3681292" y="128271"/>
                  </a:lnTo>
                  <a:lnTo>
                    <a:pt x="3682290" y="128271"/>
                  </a:lnTo>
                  <a:lnTo>
                    <a:pt x="3683289" y="139491"/>
                  </a:lnTo>
                  <a:lnTo>
                    <a:pt x="3684288" y="139491"/>
                  </a:lnTo>
                  <a:lnTo>
                    <a:pt x="3685287" y="150932"/>
                  </a:lnTo>
                  <a:lnTo>
                    <a:pt x="3686286" y="150932"/>
                  </a:lnTo>
                  <a:lnTo>
                    <a:pt x="3687285" y="162855"/>
                  </a:lnTo>
                  <a:lnTo>
                    <a:pt x="3688283" y="162855"/>
                  </a:lnTo>
                  <a:lnTo>
                    <a:pt x="3689282" y="175354"/>
                  </a:lnTo>
                  <a:lnTo>
                    <a:pt x="3690281" y="175354"/>
                  </a:lnTo>
                  <a:lnTo>
                    <a:pt x="3691280" y="188596"/>
                  </a:lnTo>
                  <a:lnTo>
                    <a:pt x="3692279" y="188596"/>
                  </a:lnTo>
                  <a:lnTo>
                    <a:pt x="3693278" y="202636"/>
                  </a:lnTo>
                  <a:lnTo>
                    <a:pt x="3694276" y="202636"/>
                  </a:lnTo>
                  <a:lnTo>
                    <a:pt x="3695275" y="217224"/>
                  </a:lnTo>
                  <a:lnTo>
                    <a:pt x="3696274" y="217224"/>
                  </a:lnTo>
                  <a:lnTo>
                    <a:pt x="3697273" y="232444"/>
                  </a:lnTo>
                  <a:lnTo>
                    <a:pt x="3698272" y="232444"/>
                  </a:lnTo>
                  <a:lnTo>
                    <a:pt x="3699271" y="248622"/>
                  </a:lnTo>
                  <a:lnTo>
                    <a:pt x="3700269" y="248622"/>
                  </a:lnTo>
                  <a:lnTo>
                    <a:pt x="3701268" y="265993"/>
                  </a:lnTo>
                  <a:lnTo>
                    <a:pt x="3702267" y="265993"/>
                  </a:lnTo>
                  <a:lnTo>
                    <a:pt x="3703266" y="284541"/>
                  </a:lnTo>
                  <a:lnTo>
                    <a:pt x="3704265" y="284541"/>
                  </a:lnTo>
                  <a:lnTo>
                    <a:pt x="3705264" y="304000"/>
                  </a:lnTo>
                  <a:lnTo>
                    <a:pt x="3706262" y="304000"/>
                  </a:lnTo>
                  <a:lnTo>
                    <a:pt x="3707261" y="324359"/>
                  </a:lnTo>
                  <a:lnTo>
                    <a:pt x="3708260" y="324359"/>
                  </a:lnTo>
                  <a:lnTo>
                    <a:pt x="3709259" y="345521"/>
                  </a:lnTo>
                  <a:lnTo>
                    <a:pt x="3710258" y="345521"/>
                  </a:lnTo>
                  <a:lnTo>
                    <a:pt x="3711257" y="367106"/>
                  </a:lnTo>
                  <a:lnTo>
                    <a:pt x="3712255" y="367106"/>
                  </a:lnTo>
                  <a:lnTo>
                    <a:pt x="3713254" y="388630"/>
                  </a:lnTo>
                  <a:lnTo>
                    <a:pt x="3714253" y="388630"/>
                  </a:lnTo>
                  <a:lnTo>
                    <a:pt x="3715252" y="409634"/>
                  </a:lnTo>
                  <a:lnTo>
                    <a:pt x="3716251" y="409634"/>
                  </a:lnTo>
                  <a:lnTo>
                    <a:pt x="3717250" y="430030"/>
                  </a:lnTo>
                  <a:lnTo>
                    <a:pt x="3718248" y="430030"/>
                  </a:lnTo>
                  <a:lnTo>
                    <a:pt x="3719247" y="450123"/>
                  </a:lnTo>
                  <a:lnTo>
                    <a:pt x="3720246" y="450123"/>
                  </a:lnTo>
                  <a:lnTo>
                    <a:pt x="3721245" y="470213"/>
                  </a:lnTo>
                  <a:lnTo>
                    <a:pt x="3722244" y="470213"/>
                  </a:lnTo>
                  <a:lnTo>
                    <a:pt x="3723243" y="490343"/>
                  </a:lnTo>
                  <a:lnTo>
                    <a:pt x="3724241" y="490343"/>
                  </a:lnTo>
                  <a:lnTo>
                    <a:pt x="3725240" y="510634"/>
                  </a:lnTo>
                  <a:lnTo>
                    <a:pt x="3726239" y="510634"/>
                  </a:lnTo>
                  <a:lnTo>
                    <a:pt x="3727238" y="531273"/>
                  </a:lnTo>
                  <a:lnTo>
                    <a:pt x="3728237" y="531273"/>
                  </a:lnTo>
                  <a:lnTo>
                    <a:pt x="3729235" y="552374"/>
                  </a:lnTo>
                  <a:lnTo>
                    <a:pt x="3730234" y="552374"/>
                  </a:lnTo>
                  <a:lnTo>
                    <a:pt x="3731233" y="573995"/>
                  </a:lnTo>
                  <a:lnTo>
                    <a:pt x="3732232" y="573995"/>
                  </a:lnTo>
                  <a:lnTo>
                    <a:pt x="3733231" y="595928"/>
                  </a:lnTo>
                  <a:lnTo>
                    <a:pt x="3734230" y="595928"/>
                  </a:lnTo>
                  <a:lnTo>
                    <a:pt x="3735228" y="617828"/>
                  </a:lnTo>
                  <a:lnTo>
                    <a:pt x="3736227" y="617828"/>
                  </a:lnTo>
                  <a:lnTo>
                    <a:pt x="3737226" y="639661"/>
                  </a:lnTo>
                  <a:lnTo>
                    <a:pt x="3738225" y="639661"/>
                  </a:lnTo>
                  <a:lnTo>
                    <a:pt x="3739224" y="661561"/>
                  </a:lnTo>
                  <a:lnTo>
                    <a:pt x="3740223" y="661561"/>
                  </a:lnTo>
                  <a:lnTo>
                    <a:pt x="3741221" y="683560"/>
                  </a:lnTo>
                  <a:lnTo>
                    <a:pt x="3742220" y="683560"/>
                  </a:lnTo>
                  <a:lnTo>
                    <a:pt x="3743219" y="705518"/>
                  </a:lnTo>
                  <a:lnTo>
                    <a:pt x="3744218" y="705518"/>
                  </a:lnTo>
                  <a:lnTo>
                    <a:pt x="3745217" y="727398"/>
                  </a:lnTo>
                  <a:lnTo>
                    <a:pt x="3746216" y="727398"/>
                  </a:lnTo>
                  <a:lnTo>
                    <a:pt x="3747214" y="749254"/>
                  </a:lnTo>
                  <a:lnTo>
                    <a:pt x="3748213" y="749254"/>
                  </a:lnTo>
                  <a:lnTo>
                    <a:pt x="3749212" y="771175"/>
                  </a:lnTo>
                  <a:lnTo>
                    <a:pt x="3750211" y="771175"/>
                  </a:lnTo>
                  <a:lnTo>
                    <a:pt x="3751210" y="793361"/>
                  </a:lnTo>
                  <a:lnTo>
                    <a:pt x="3752209" y="793361"/>
                  </a:lnTo>
                  <a:lnTo>
                    <a:pt x="3753207" y="815646"/>
                  </a:lnTo>
                  <a:lnTo>
                    <a:pt x="3754206" y="815646"/>
                  </a:lnTo>
                  <a:lnTo>
                    <a:pt x="3755205" y="837887"/>
                  </a:lnTo>
                  <a:lnTo>
                    <a:pt x="3756204" y="837887"/>
                  </a:lnTo>
                  <a:lnTo>
                    <a:pt x="3757203" y="860302"/>
                  </a:lnTo>
                  <a:lnTo>
                    <a:pt x="3758202" y="860302"/>
                  </a:lnTo>
                  <a:lnTo>
                    <a:pt x="3759200" y="883289"/>
                  </a:lnTo>
                  <a:lnTo>
                    <a:pt x="3760199" y="883289"/>
                  </a:lnTo>
                  <a:lnTo>
                    <a:pt x="3761198" y="907054"/>
                  </a:lnTo>
                  <a:lnTo>
                    <a:pt x="3762197" y="907054"/>
                  </a:lnTo>
                  <a:lnTo>
                    <a:pt x="3763196" y="931225"/>
                  </a:lnTo>
                  <a:lnTo>
                    <a:pt x="3764195" y="931225"/>
                  </a:lnTo>
                  <a:lnTo>
                    <a:pt x="3765193" y="955358"/>
                  </a:lnTo>
                  <a:lnTo>
                    <a:pt x="3766192" y="955358"/>
                  </a:lnTo>
                  <a:lnTo>
                    <a:pt x="3767191" y="979375"/>
                  </a:lnTo>
                  <a:lnTo>
                    <a:pt x="3768190" y="979375"/>
                  </a:lnTo>
                  <a:lnTo>
                    <a:pt x="3769189" y="1003123"/>
                  </a:lnTo>
                  <a:lnTo>
                    <a:pt x="3770188" y="1003123"/>
                  </a:lnTo>
                  <a:lnTo>
                    <a:pt x="3771186" y="1026307"/>
                  </a:lnTo>
                  <a:lnTo>
                    <a:pt x="3772185" y="1026307"/>
                  </a:lnTo>
                  <a:lnTo>
                    <a:pt x="3773184" y="1048716"/>
                  </a:lnTo>
                  <a:lnTo>
                    <a:pt x="3774183" y="1048716"/>
                  </a:lnTo>
                  <a:lnTo>
                    <a:pt x="3775182" y="1070258"/>
                  </a:lnTo>
                  <a:lnTo>
                    <a:pt x="3776181" y="1070258"/>
                  </a:lnTo>
                  <a:lnTo>
                    <a:pt x="3777179" y="1091151"/>
                  </a:lnTo>
                  <a:lnTo>
                    <a:pt x="3778178" y="1091151"/>
                  </a:lnTo>
                  <a:lnTo>
                    <a:pt x="3779177" y="1111835"/>
                  </a:lnTo>
                  <a:lnTo>
                    <a:pt x="3780176" y="1111835"/>
                  </a:lnTo>
                  <a:lnTo>
                    <a:pt x="3781175" y="1132678"/>
                  </a:lnTo>
                  <a:lnTo>
                    <a:pt x="3782174" y="1132678"/>
                  </a:lnTo>
                  <a:lnTo>
                    <a:pt x="3783172" y="1153826"/>
                  </a:lnTo>
                  <a:lnTo>
                    <a:pt x="3784171" y="1153826"/>
                  </a:lnTo>
                  <a:lnTo>
                    <a:pt x="3785170" y="1175317"/>
                  </a:lnTo>
                  <a:lnTo>
                    <a:pt x="3786169" y="1175317"/>
                  </a:lnTo>
                  <a:lnTo>
                    <a:pt x="3787168" y="1197013"/>
                  </a:lnTo>
                  <a:lnTo>
                    <a:pt x="3788167" y="1197013"/>
                  </a:lnTo>
                  <a:lnTo>
                    <a:pt x="3789165" y="1218882"/>
                  </a:lnTo>
                  <a:lnTo>
                    <a:pt x="3790164" y="1218882"/>
                  </a:lnTo>
                  <a:lnTo>
                    <a:pt x="3791163" y="1240899"/>
                  </a:lnTo>
                  <a:lnTo>
                    <a:pt x="3792162" y="1240899"/>
                  </a:lnTo>
                  <a:lnTo>
                    <a:pt x="3793161" y="1262660"/>
                  </a:lnTo>
                  <a:lnTo>
                    <a:pt x="3794160" y="1262660"/>
                  </a:lnTo>
                  <a:lnTo>
                    <a:pt x="3795158" y="1283949"/>
                  </a:lnTo>
                  <a:lnTo>
                    <a:pt x="3796157" y="1283949"/>
                  </a:lnTo>
                  <a:lnTo>
                    <a:pt x="3797156" y="1304798"/>
                  </a:lnTo>
                  <a:lnTo>
                    <a:pt x="3798155" y="1304798"/>
                  </a:lnTo>
                  <a:lnTo>
                    <a:pt x="3799154" y="1325190"/>
                  </a:lnTo>
                  <a:lnTo>
                    <a:pt x="3800153" y="1325190"/>
                  </a:lnTo>
                  <a:lnTo>
                    <a:pt x="3801151" y="1345321"/>
                  </a:lnTo>
                  <a:lnTo>
                    <a:pt x="3802150" y="1345321"/>
                  </a:lnTo>
                  <a:lnTo>
                    <a:pt x="3803149" y="1365106"/>
                  </a:lnTo>
                  <a:lnTo>
                    <a:pt x="3804148" y="1365106"/>
                  </a:lnTo>
                  <a:lnTo>
                    <a:pt x="3805147" y="1384174"/>
                  </a:lnTo>
                  <a:lnTo>
                    <a:pt x="3806146" y="1384174"/>
                  </a:lnTo>
                  <a:lnTo>
                    <a:pt x="3807144" y="1402719"/>
                  </a:lnTo>
                  <a:lnTo>
                    <a:pt x="3808143" y="1402719"/>
                  </a:lnTo>
                  <a:lnTo>
                    <a:pt x="3809142" y="1421119"/>
                  </a:lnTo>
                  <a:lnTo>
                    <a:pt x="3810141" y="1421119"/>
                  </a:lnTo>
                  <a:lnTo>
                    <a:pt x="3811140" y="1439523"/>
                  </a:lnTo>
                  <a:lnTo>
                    <a:pt x="3812139" y="1439523"/>
                  </a:lnTo>
                  <a:lnTo>
                    <a:pt x="3813137" y="1457888"/>
                  </a:lnTo>
                  <a:lnTo>
                    <a:pt x="3814136" y="1457888"/>
                  </a:lnTo>
                  <a:lnTo>
                    <a:pt x="3815135" y="1476262"/>
                  </a:lnTo>
                  <a:lnTo>
                    <a:pt x="3816134" y="1476262"/>
                  </a:lnTo>
                  <a:lnTo>
                    <a:pt x="3817133" y="1495067"/>
                  </a:lnTo>
                  <a:lnTo>
                    <a:pt x="3818132" y="1495067"/>
                  </a:lnTo>
                  <a:lnTo>
                    <a:pt x="3819130" y="1514660"/>
                  </a:lnTo>
                  <a:lnTo>
                    <a:pt x="3820129" y="1514660"/>
                  </a:lnTo>
                  <a:lnTo>
                    <a:pt x="3821128" y="1535004"/>
                  </a:lnTo>
                  <a:lnTo>
                    <a:pt x="3822127" y="1535004"/>
                  </a:lnTo>
                  <a:lnTo>
                    <a:pt x="3823126" y="1555941"/>
                  </a:lnTo>
                  <a:lnTo>
                    <a:pt x="3824125" y="1555941"/>
                  </a:lnTo>
                  <a:lnTo>
                    <a:pt x="3825123" y="1577126"/>
                  </a:lnTo>
                  <a:lnTo>
                    <a:pt x="3826122" y="1577126"/>
                  </a:lnTo>
                  <a:lnTo>
                    <a:pt x="3827121" y="1598184"/>
                  </a:lnTo>
                  <a:lnTo>
                    <a:pt x="3828120" y="1598184"/>
                  </a:lnTo>
                  <a:lnTo>
                    <a:pt x="3829119" y="1618878"/>
                  </a:lnTo>
                  <a:lnTo>
                    <a:pt x="3830118" y="1618878"/>
                  </a:lnTo>
                  <a:lnTo>
                    <a:pt x="3831116" y="1638800"/>
                  </a:lnTo>
                  <a:lnTo>
                    <a:pt x="3832115" y="1638800"/>
                  </a:lnTo>
                  <a:lnTo>
                    <a:pt x="3833114" y="1657434"/>
                  </a:lnTo>
                  <a:lnTo>
                    <a:pt x="3834113" y="1657434"/>
                  </a:lnTo>
                  <a:lnTo>
                    <a:pt x="3835112" y="1674386"/>
                  </a:lnTo>
                  <a:lnTo>
                    <a:pt x="3836111" y="1674386"/>
                  </a:lnTo>
                  <a:lnTo>
                    <a:pt x="3837109" y="1689745"/>
                  </a:lnTo>
                  <a:lnTo>
                    <a:pt x="3838108" y="1689745"/>
                  </a:lnTo>
                  <a:lnTo>
                    <a:pt x="3839107" y="1703842"/>
                  </a:lnTo>
                  <a:lnTo>
                    <a:pt x="3840106" y="1703842"/>
                  </a:lnTo>
                  <a:lnTo>
                    <a:pt x="3841105" y="1716870"/>
                  </a:lnTo>
                  <a:lnTo>
                    <a:pt x="3842104" y="1716870"/>
                  </a:lnTo>
                  <a:lnTo>
                    <a:pt x="3843102" y="1729119"/>
                  </a:lnTo>
                  <a:lnTo>
                    <a:pt x="3844101" y="1729119"/>
                  </a:lnTo>
                  <a:lnTo>
                    <a:pt x="3845100" y="1740839"/>
                  </a:lnTo>
                  <a:lnTo>
                    <a:pt x="3846099" y="1740839"/>
                  </a:lnTo>
                  <a:lnTo>
                    <a:pt x="3847098" y="1752532"/>
                  </a:lnTo>
                  <a:lnTo>
                    <a:pt x="3848097" y="1752532"/>
                  </a:lnTo>
                  <a:lnTo>
                    <a:pt x="3849095" y="1764881"/>
                  </a:lnTo>
                  <a:lnTo>
                    <a:pt x="3850094" y="1764881"/>
                  </a:lnTo>
                  <a:lnTo>
                    <a:pt x="3851093" y="1778206"/>
                  </a:lnTo>
                  <a:lnTo>
                    <a:pt x="3852092" y="1778206"/>
                  </a:lnTo>
                  <a:lnTo>
                    <a:pt x="3853091" y="1792529"/>
                  </a:lnTo>
                  <a:lnTo>
                    <a:pt x="3854090" y="1792529"/>
                  </a:lnTo>
                  <a:lnTo>
                    <a:pt x="3855088" y="1807862"/>
                  </a:lnTo>
                  <a:lnTo>
                    <a:pt x="3856087" y="1807862"/>
                  </a:lnTo>
                  <a:lnTo>
                    <a:pt x="3857086" y="1824221"/>
                  </a:lnTo>
                  <a:lnTo>
                    <a:pt x="3858085" y="1824221"/>
                  </a:lnTo>
                  <a:lnTo>
                    <a:pt x="3859084" y="1841449"/>
                  </a:lnTo>
                  <a:lnTo>
                    <a:pt x="3860083" y="1841449"/>
                  </a:lnTo>
                  <a:lnTo>
                    <a:pt x="3861081" y="1859411"/>
                  </a:lnTo>
                  <a:lnTo>
                    <a:pt x="3862080" y="1859411"/>
                  </a:lnTo>
                  <a:lnTo>
                    <a:pt x="3863079" y="1877612"/>
                  </a:lnTo>
                  <a:lnTo>
                    <a:pt x="3864078" y="1877612"/>
                  </a:lnTo>
                  <a:lnTo>
                    <a:pt x="3865077" y="1895595"/>
                  </a:lnTo>
                  <a:lnTo>
                    <a:pt x="3866076" y="1895595"/>
                  </a:lnTo>
                  <a:lnTo>
                    <a:pt x="3867074" y="1913266"/>
                  </a:lnTo>
                  <a:lnTo>
                    <a:pt x="3868073" y="1913266"/>
                  </a:lnTo>
                  <a:lnTo>
                    <a:pt x="3869072" y="1930290"/>
                  </a:lnTo>
                  <a:lnTo>
                    <a:pt x="3870071" y="1930290"/>
                  </a:lnTo>
                  <a:lnTo>
                    <a:pt x="3871070" y="1946345"/>
                  </a:lnTo>
                  <a:lnTo>
                    <a:pt x="3872069" y="1946345"/>
                  </a:lnTo>
                  <a:lnTo>
                    <a:pt x="3873067" y="1961031"/>
                  </a:lnTo>
                  <a:lnTo>
                    <a:pt x="3874066" y="1961031"/>
                  </a:lnTo>
                  <a:lnTo>
                    <a:pt x="3875065" y="1974006"/>
                  </a:lnTo>
                  <a:lnTo>
                    <a:pt x="3876064" y="1974006"/>
                  </a:lnTo>
                  <a:lnTo>
                    <a:pt x="3877063" y="1985029"/>
                  </a:lnTo>
                  <a:lnTo>
                    <a:pt x="3878061" y="1985029"/>
                  </a:lnTo>
                  <a:lnTo>
                    <a:pt x="3879060" y="1994271"/>
                  </a:lnTo>
                  <a:lnTo>
                    <a:pt x="3880059" y="1994271"/>
                  </a:lnTo>
                  <a:lnTo>
                    <a:pt x="3881058" y="2002387"/>
                  </a:lnTo>
                  <a:lnTo>
                    <a:pt x="3882057" y="2002387"/>
                  </a:lnTo>
                  <a:lnTo>
                    <a:pt x="3883056" y="2009635"/>
                  </a:lnTo>
                  <a:lnTo>
                    <a:pt x="3884054" y="2009635"/>
                  </a:lnTo>
                  <a:lnTo>
                    <a:pt x="3885053" y="2016318"/>
                  </a:lnTo>
                  <a:lnTo>
                    <a:pt x="3886052" y="2016318"/>
                  </a:lnTo>
                  <a:lnTo>
                    <a:pt x="3887051" y="2022945"/>
                  </a:lnTo>
                  <a:lnTo>
                    <a:pt x="3888050" y="2022945"/>
                  </a:lnTo>
                  <a:lnTo>
                    <a:pt x="3889049" y="2030161"/>
                  </a:lnTo>
                  <a:lnTo>
                    <a:pt x="3890047" y="2030161"/>
                  </a:lnTo>
                  <a:lnTo>
                    <a:pt x="3891046" y="2038171"/>
                  </a:lnTo>
                  <a:lnTo>
                    <a:pt x="3892045" y="2038171"/>
                  </a:lnTo>
                  <a:lnTo>
                    <a:pt x="3893044" y="2046810"/>
                  </a:lnTo>
                  <a:lnTo>
                    <a:pt x="3894043" y="2046810"/>
                  </a:lnTo>
                  <a:lnTo>
                    <a:pt x="3895042" y="2056194"/>
                  </a:lnTo>
                  <a:lnTo>
                    <a:pt x="3896040" y="2056194"/>
                  </a:lnTo>
                  <a:lnTo>
                    <a:pt x="3897039" y="2066544"/>
                  </a:lnTo>
                  <a:lnTo>
                    <a:pt x="3898038" y="2066544"/>
                  </a:lnTo>
                  <a:lnTo>
                    <a:pt x="3899037" y="2077969"/>
                  </a:lnTo>
                  <a:lnTo>
                    <a:pt x="3900036" y="2077969"/>
                  </a:lnTo>
                  <a:lnTo>
                    <a:pt x="3901035" y="2090300"/>
                  </a:lnTo>
                  <a:lnTo>
                    <a:pt x="3902033" y="2090300"/>
                  </a:lnTo>
                  <a:lnTo>
                    <a:pt x="3903032" y="2103274"/>
                  </a:lnTo>
                  <a:lnTo>
                    <a:pt x="3904031" y="2103274"/>
                  </a:lnTo>
                  <a:lnTo>
                    <a:pt x="3905030" y="2116367"/>
                  </a:lnTo>
                  <a:lnTo>
                    <a:pt x="3906029" y="2116367"/>
                  </a:lnTo>
                  <a:lnTo>
                    <a:pt x="3907028" y="2129307"/>
                  </a:lnTo>
                  <a:lnTo>
                    <a:pt x="3908026" y="2129307"/>
                  </a:lnTo>
                  <a:lnTo>
                    <a:pt x="3909025" y="2141906"/>
                  </a:lnTo>
                  <a:lnTo>
                    <a:pt x="3910024" y="2141906"/>
                  </a:lnTo>
                  <a:lnTo>
                    <a:pt x="3911023" y="2153710"/>
                  </a:lnTo>
                  <a:lnTo>
                    <a:pt x="3912022" y="2153710"/>
                  </a:lnTo>
                  <a:lnTo>
                    <a:pt x="3913021" y="2164331"/>
                  </a:lnTo>
                  <a:lnTo>
                    <a:pt x="3914019" y="2164331"/>
                  </a:lnTo>
                  <a:lnTo>
                    <a:pt x="3915018" y="2173403"/>
                  </a:lnTo>
                  <a:lnTo>
                    <a:pt x="3916017" y="2173403"/>
                  </a:lnTo>
                  <a:lnTo>
                    <a:pt x="3917016" y="2180995"/>
                  </a:lnTo>
                  <a:lnTo>
                    <a:pt x="3918015" y="2180995"/>
                  </a:lnTo>
                  <a:lnTo>
                    <a:pt x="3919014" y="2187462"/>
                  </a:lnTo>
                  <a:lnTo>
                    <a:pt x="3920012" y="2187462"/>
                  </a:lnTo>
                  <a:lnTo>
                    <a:pt x="3921011" y="2193272"/>
                  </a:lnTo>
                  <a:lnTo>
                    <a:pt x="3922010" y="2193272"/>
                  </a:lnTo>
                  <a:lnTo>
                    <a:pt x="3923009" y="2198865"/>
                  </a:lnTo>
                  <a:lnTo>
                    <a:pt x="3924008" y="2198865"/>
                  </a:lnTo>
                  <a:lnTo>
                    <a:pt x="3925007" y="2204274"/>
                  </a:lnTo>
                  <a:lnTo>
                    <a:pt x="3926005" y="2204274"/>
                  </a:lnTo>
                  <a:lnTo>
                    <a:pt x="3927004" y="2209656"/>
                  </a:lnTo>
                  <a:lnTo>
                    <a:pt x="3928003" y="2209656"/>
                  </a:lnTo>
                  <a:lnTo>
                    <a:pt x="3929002" y="2215309"/>
                  </a:lnTo>
                  <a:lnTo>
                    <a:pt x="3930001" y="2215309"/>
                  </a:lnTo>
                  <a:lnTo>
                    <a:pt x="3931000" y="2221320"/>
                  </a:lnTo>
                  <a:lnTo>
                    <a:pt x="3931998" y="2221320"/>
                  </a:lnTo>
                  <a:lnTo>
                    <a:pt x="3932997" y="2227506"/>
                  </a:lnTo>
                  <a:lnTo>
                    <a:pt x="3933996" y="2227506"/>
                  </a:lnTo>
                  <a:lnTo>
                    <a:pt x="3934995" y="2233671"/>
                  </a:lnTo>
                  <a:lnTo>
                    <a:pt x="3935994" y="2233671"/>
                  </a:lnTo>
                  <a:lnTo>
                    <a:pt x="3936993" y="2240156"/>
                  </a:lnTo>
                  <a:lnTo>
                    <a:pt x="3937991" y="2240156"/>
                  </a:lnTo>
                  <a:lnTo>
                    <a:pt x="3938990" y="2247209"/>
                  </a:lnTo>
                  <a:lnTo>
                    <a:pt x="3939989" y="2247209"/>
                  </a:lnTo>
                  <a:lnTo>
                    <a:pt x="3940988" y="2254785"/>
                  </a:lnTo>
                  <a:lnTo>
                    <a:pt x="3941987" y="2254785"/>
                  </a:lnTo>
                  <a:lnTo>
                    <a:pt x="3942986" y="2262845"/>
                  </a:lnTo>
                  <a:lnTo>
                    <a:pt x="3943984" y="2262845"/>
                  </a:lnTo>
                  <a:lnTo>
                    <a:pt x="3944983" y="2271104"/>
                  </a:lnTo>
                  <a:lnTo>
                    <a:pt x="3945982" y="2271104"/>
                  </a:lnTo>
                  <a:lnTo>
                    <a:pt x="3946981" y="2279320"/>
                  </a:lnTo>
                  <a:lnTo>
                    <a:pt x="3947980" y="2279320"/>
                  </a:lnTo>
                  <a:lnTo>
                    <a:pt x="3948979" y="2287244"/>
                  </a:lnTo>
                  <a:lnTo>
                    <a:pt x="3949977" y="2287244"/>
                  </a:lnTo>
                  <a:lnTo>
                    <a:pt x="3950976" y="2294669"/>
                  </a:lnTo>
                  <a:lnTo>
                    <a:pt x="3951975" y="2294669"/>
                  </a:lnTo>
                  <a:lnTo>
                    <a:pt x="3952974" y="2301332"/>
                  </a:lnTo>
                  <a:lnTo>
                    <a:pt x="3953973" y="2301332"/>
                  </a:lnTo>
                  <a:lnTo>
                    <a:pt x="3954972" y="2306970"/>
                  </a:lnTo>
                  <a:lnTo>
                    <a:pt x="3955970" y="2306970"/>
                  </a:lnTo>
                  <a:lnTo>
                    <a:pt x="3956969" y="2311740"/>
                  </a:lnTo>
                  <a:lnTo>
                    <a:pt x="3957968" y="2311740"/>
                  </a:lnTo>
                  <a:lnTo>
                    <a:pt x="3958967" y="2315989"/>
                  </a:lnTo>
                  <a:lnTo>
                    <a:pt x="3959966" y="2315989"/>
                  </a:lnTo>
                  <a:lnTo>
                    <a:pt x="3960965" y="2319880"/>
                  </a:lnTo>
                  <a:lnTo>
                    <a:pt x="3961963" y="2319880"/>
                  </a:lnTo>
                  <a:lnTo>
                    <a:pt x="3962962" y="2323383"/>
                  </a:lnTo>
                  <a:lnTo>
                    <a:pt x="3963961" y="2323383"/>
                  </a:lnTo>
                  <a:lnTo>
                    <a:pt x="3964960" y="2326644"/>
                  </a:lnTo>
                  <a:lnTo>
                    <a:pt x="3965959" y="2326644"/>
                  </a:lnTo>
                  <a:lnTo>
                    <a:pt x="3966958" y="2329868"/>
                  </a:lnTo>
                  <a:lnTo>
                    <a:pt x="3967956" y="2329868"/>
                  </a:lnTo>
                  <a:lnTo>
                    <a:pt x="3968955" y="2333062"/>
                  </a:lnTo>
                  <a:lnTo>
                    <a:pt x="3969954" y="2333062"/>
                  </a:lnTo>
                  <a:lnTo>
                    <a:pt x="3970953" y="2336271"/>
                  </a:lnTo>
                  <a:lnTo>
                    <a:pt x="3971952" y="2336271"/>
                  </a:lnTo>
                  <a:lnTo>
                    <a:pt x="3972951" y="2339285"/>
                  </a:lnTo>
                  <a:lnTo>
                    <a:pt x="3973949" y="2339285"/>
                  </a:lnTo>
                  <a:lnTo>
                    <a:pt x="3974948" y="2341792"/>
                  </a:lnTo>
                  <a:lnTo>
                    <a:pt x="3975947" y="2341792"/>
                  </a:lnTo>
                  <a:lnTo>
                    <a:pt x="3976946" y="2343997"/>
                  </a:lnTo>
                  <a:lnTo>
                    <a:pt x="3977945" y="2343997"/>
                  </a:lnTo>
                  <a:lnTo>
                    <a:pt x="3978944" y="2346287"/>
                  </a:lnTo>
                  <a:lnTo>
                    <a:pt x="3979942" y="2346287"/>
                  </a:lnTo>
                  <a:lnTo>
                    <a:pt x="3980941" y="2348816"/>
                  </a:lnTo>
                  <a:lnTo>
                    <a:pt x="3981940" y="2348816"/>
                  </a:lnTo>
                  <a:lnTo>
                    <a:pt x="3982939" y="2351421"/>
                  </a:lnTo>
                  <a:lnTo>
                    <a:pt x="3983938" y="2351421"/>
                  </a:lnTo>
                  <a:lnTo>
                    <a:pt x="3984937" y="2353923"/>
                  </a:lnTo>
                  <a:lnTo>
                    <a:pt x="3985935" y="2353923"/>
                  </a:lnTo>
                  <a:lnTo>
                    <a:pt x="3986934" y="2356420"/>
                  </a:lnTo>
                  <a:lnTo>
                    <a:pt x="3987933" y="2356420"/>
                  </a:lnTo>
                  <a:lnTo>
                    <a:pt x="3988932" y="2359041"/>
                  </a:lnTo>
                  <a:lnTo>
                    <a:pt x="3989931" y="2359041"/>
                  </a:lnTo>
                  <a:lnTo>
                    <a:pt x="3990930" y="2361893"/>
                  </a:lnTo>
                  <a:lnTo>
                    <a:pt x="3991928" y="2361893"/>
                  </a:lnTo>
                  <a:lnTo>
                    <a:pt x="3992927" y="2365194"/>
                  </a:lnTo>
                  <a:lnTo>
                    <a:pt x="3993926" y="2365194"/>
                  </a:lnTo>
                  <a:lnTo>
                    <a:pt x="3994925" y="2369131"/>
                  </a:lnTo>
                  <a:lnTo>
                    <a:pt x="3995924" y="2369131"/>
                  </a:lnTo>
                  <a:lnTo>
                    <a:pt x="3996923" y="2374026"/>
                  </a:lnTo>
                  <a:lnTo>
                    <a:pt x="3997921" y="2374026"/>
                  </a:lnTo>
                  <a:lnTo>
                    <a:pt x="3998920" y="2380411"/>
                  </a:lnTo>
                  <a:lnTo>
                    <a:pt x="3999919" y="2380411"/>
                  </a:lnTo>
                  <a:lnTo>
                    <a:pt x="4000918" y="2388733"/>
                  </a:lnTo>
                  <a:lnTo>
                    <a:pt x="4001917" y="2388733"/>
                  </a:lnTo>
                  <a:lnTo>
                    <a:pt x="4002916" y="2398990"/>
                  </a:lnTo>
                  <a:lnTo>
                    <a:pt x="4003914" y="2398990"/>
                  </a:lnTo>
                  <a:lnTo>
                    <a:pt x="4004913" y="2410842"/>
                  </a:lnTo>
                  <a:lnTo>
                    <a:pt x="4005912" y="2410842"/>
                  </a:lnTo>
                  <a:lnTo>
                    <a:pt x="4006911" y="2423875"/>
                  </a:lnTo>
                  <a:lnTo>
                    <a:pt x="4007910" y="2423875"/>
                  </a:lnTo>
                  <a:lnTo>
                    <a:pt x="4008909" y="2437695"/>
                  </a:lnTo>
                  <a:lnTo>
                    <a:pt x="4009907" y="2437695"/>
                  </a:lnTo>
                  <a:lnTo>
                    <a:pt x="4010906" y="2451844"/>
                  </a:lnTo>
                  <a:lnTo>
                    <a:pt x="4011905" y="2451844"/>
                  </a:lnTo>
                  <a:lnTo>
                    <a:pt x="4012904" y="2465633"/>
                  </a:lnTo>
                  <a:lnTo>
                    <a:pt x="4013903" y="2465633"/>
                  </a:lnTo>
                  <a:lnTo>
                    <a:pt x="4014902" y="2478318"/>
                  </a:lnTo>
                  <a:lnTo>
                    <a:pt x="4015900" y="2478318"/>
                  </a:lnTo>
                  <a:lnTo>
                    <a:pt x="4016899" y="2489347"/>
                  </a:lnTo>
                  <a:lnTo>
                    <a:pt x="4017898" y="2489347"/>
                  </a:lnTo>
                  <a:lnTo>
                    <a:pt x="4018897" y="2498679"/>
                  </a:lnTo>
                  <a:lnTo>
                    <a:pt x="4019896" y="2498679"/>
                  </a:lnTo>
                  <a:lnTo>
                    <a:pt x="4020895" y="2506194"/>
                  </a:lnTo>
                  <a:lnTo>
                    <a:pt x="4021893" y="2506194"/>
                  </a:lnTo>
                  <a:lnTo>
                    <a:pt x="4022892" y="2511708"/>
                  </a:lnTo>
                  <a:lnTo>
                    <a:pt x="4023891" y="2511708"/>
                  </a:lnTo>
                  <a:lnTo>
                    <a:pt x="4024890" y="2515272"/>
                  </a:lnTo>
                  <a:lnTo>
                    <a:pt x="4025889" y="2515272"/>
                  </a:lnTo>
                  <a:lnTo>
                    <a:pt x="4026887" y="2517146"/>
                  </a:lnTo>
                  <a:lnTo>
                    <a:pt x="4027886" y="2517146"/>
                  </a:lnTo>
                  <a:lnTo>
                    <a:pt x="4028885" y="2517844"/>
                  </a:lnTo>
                  <a:lnTo>
                    <a:pt x="4029884" y="2517844"/>
                  </a:lnTo>
                  <a:lnTo>
                    <a:pt x="4030883" y="2517842"/>
                  </a:lnTo>
                  <a:lnTo>
                    <a:pt x="4031882" y="2517842"/>
                  </a:lnTo>
                  <a:lnTo>
                    <a:pt x="4032880" y="2517417"/>
                  </a:lnTo>
                  <a:lnTo>
                    <a:pt x="4033879" y="2517417"/>
                  </a:lnTo>
                  <a:lnTo>
                    <a:pt x="4034878" y="2516677"/>
                  </a:lnTo>
                  <a:lnTo>
                    <a:pt x="4035877" y="2516677"/>
                  </a:lnTo>
                  <a:lnTo>
                    <a:pt x="4036876" y="2516009"/>
                  </a:lnTo>
                  <a:lnTo>
                    <a:pt x="4037875" y="2516009"/>
                  </a:lnTo>
                  <a:lnTo>
                    <a:pt x="4038873" y="2515823"/>
                  </a:lnTo>
                  <a:lnTo>
                    <a:pt x="4039872" y="2515823"/>
                  </a:lnTo>
                  <a:lnTo>
                    <a:pt x="4040871" y="2516132"/>
                  </a:lnTo>
                  <a:lnTo>
                    <a:pt x="4041870" y="2516132"/>
                  </a:lnTo>
                  <a:lnTo>
                    <a:pt x="4042869" y="2516859"/>
                  </a:lnTo>
                  <a:lnTo>
                    <a:pt x="4043868" y="2516859"/>
                  </a:lnTo>
                  <a:lnTo>
                    <a:pt x="4044866" y="2518024"/>
                  </a:lnTo>
                  <a:lnTo>
                    <a:pt x="4045865" y="2518024"/>
                  </a:lnTo>
                  <a:lnTo>
                    <a:pt x="4046864" y="2519644"/>
                  </a:lnTo>
                  <a:lnTo>
                    <a:pt x="4047863" y="2519644"/>
                  </a:lnTo>
                  <a:lnTo>
                    <a:pt x="4048862" y="2521692"/>
                  </a:lnTo>
                  <a:lnTo>
                    <a:pt x="4049861" y="2521692"/>
                  </a:lnTo>
                  <a:lnTo>
                    <a:pt x="4050859" y="2524018"/>
                  </a:lnTo>
                  <a:lnTo>
                    <a:pt x="4051858" y="2524018"/>
                  </a:lnTo>
                  <a:lnTo>
                    <a:pt x="4052857" y="2526239"/>
                  </a:lnTo>
                  <a:lnTo>
                    <a:pt x="4053856" y="2526239"/>
                  </a:lnTo>
                  <a:lnTo>
                    <a:pt x="4054855" y="2527991"/>
                  </a:lnTo>
                  <a:lnTo>
                    <a:pt x="4055854" y="2527991"/>
                  </a:lnTo>
                  <a:lnTo>
                    <a:pt x="4056852" y="2529389"/>
                  </a:lnTo>
                  <a:lnTo>
                    <a:pt x="4057851" y="2529389"/>
                  </a:lnTo>
                  <a:lnTo>
                    <a:pt x="4058850" y="2530700"/>
                  </a:lnTo>
                  <a:lnTo>
                    <a:pt x="4059849" y="2530700"/>
                  </a:lnTo>
                  <a:lnTo>
                    <a:pt x="4060848" y="2531978"/>
                  </a:lnTo>
                  <a:lnTo>
                    <a:pt x="4061847" y="2531978"/>
                  </a:lnTo>
                  <a:lnTo>
                    <a:pt x="4062845" y="2533144"/>
                  </a:lnTo>
                  <a:lnTo>
                    <a:pt x="4063844" y="2533144"/>
                  </a:lnTo>
                  <a:lnTo>
                    <a:pt x="4064843" y="2534130"/>
                  </a:lnTo>
                  <a:lnTo>
                    <a:pt x="4065842" y="2534130"/>
                  </a:lnTo>
                  <a:lnTo>
                    <a:pt x="4066841" y="2535008"/>
                  </a:lnTo>
                  <a:lnTo>
                    <a:pt x="4067840" y="2535008"/>
                  </a:lnTo>
                  <a:lnTo>
                    <a:pt x="4068838" y="2535791"/>
                  </a:lnTo>
                  <a:lnTo>
                    <a:pt x="4069837" y="2535791"/>
                  </a:lnTo>
                  <a:lnTo>
                    <a:pt x="4070836" y="2536455"/>
                  </a:lnTo>
                  <a:lnTo>
                    <a:pt x="4071835" y="2536455"/>
                  </a:lnTo>
                  <a:lnTo>
                    <a:pt x="4072834" y="2536720"/>
                  </a:lnTo>
                  <a:lnTo>
                    <a:pt x="4073833" y="2536720"/>
                  </a:lnTo>
                  <a:lnTo>
                    <a:pt x="4074831" y="2536141"/>
                  </a:lnTo>
                  <a:lnTo>
                    <a:pt x="4075830" y="2536141"/>
                  </a:lnTo>
                  <a:lnTo>
                    <a:pt x="4076829" y="2534804"/>
                  </a:lnTo>
                  <a:lnTo>
                    <a:pt x="4077828" y="2534804"/>
                  </a:lnTo>
                  <a:lnTo>
                    <a:pt x="4078827" y="2532870"/>
                  </a:lnTo>
                  <a:lnTo>
                    <a:pt x="4079826" y="2532870"/>
                  </a:lnTo>
                  <a:lnTo>
                    <a:pt x="4080824" y="2530302"/>
                  </a:lnTo>
                  <a:lnTo>
                    <a:pt x="4081823" y="2530302"/>
                  </a:lnTo>
                  <a:lnTo>
                    <a:pt x="4082822" y="2527115"/>
                  </a:lnTo>
                  <a:lnTo>
                    <a:pt x="4083821" y="2527115"/>
                  </a:lnTo>
                  <a:lnTo>
                    <a:pt x="4084820" y="2523444"/>
                  </a:lnTo>
                  <a:lnTo>
                    <a:pt x="4085819" y="2523444"/>
                  </a:lnTo>
                  <a:lnTo>
                    <a:pt x="4086817" y="2519619"/>
                  </a:lnTo>
                  <a:lnTo>
                    <a:pt x="4087816" y="2519619"/>
                  </a:lnTo>
                  <a:lnTo>
                    <a:pt x="4088815" y="2515958"/>
                  </a:lnTo>
                  <a:lnTo>
                    <a:pt x="4089814" y="2515958"/>
                  </a:lnTo>
                  <a:lnTo>
                    <a:pt x="4090813" y="2512566"/>
                  </a:lnTo>
                  <a:lnTo>
                    <a:pt x="4091812" y="2512566"/>
                  </a:lnTo>
                  <a:lnTo>
                    <a:pt x="4092810" y="2509230"/>
                  </a:lnTo>
                  <a:lnTo>
                    <a:pt x="4093809" y="2509230"/>
                  </a:lnTo>
                  <a:lnTo>
                    <a:pt x="4094808" y="2505729"/>
                  </a:lnTo>
                  <a:lnTo>
                    <a:pt x="4095807" y="2505729"/>
                  </a:lnTo>
                  <a:lnTo>
                    <a:pt x="4096806" y="2502176"/>
                  </a:lnTo>
                  <a:lnTo>
                    <a:pt x="4097805" y="2502176"/>
                  </a:lnTo>
                  <a:lnTo>
                    <a:pt x="4098803" y="2498915"/>
                  </a:lnTo>
                  <a:lnTo>
                    <a:pt x="4099802" y="2498915"/>
                  </a:lnTo>
                  <a:lnTo>
                    <a:pt x="4100801" y="2496028"/>
                  </a:lnTo>
                  <a:lnTo>
                    <a:pt x="4101800" y="2496028"/>
                  </a:lnTo>
                  <a:lnTo>
                    <a:pt x="4102799" y="2493332"/>
                  </a:lnTo>
                  <a:lnTo>
                    <a:pt x="4103798" y="2493332"/>
                  </a:lnTo>
                  <a:lnTo>
                    <a:pt x="4104796" y="2490755"/>
                  </a:lnTo>
                  <a:lnTo>
                    <a:pt x="4105795" y="2490755"/>
                  </a:lnTo>
                  <a:lnTo>
                    <a:pt x="4106794" y="2488533"/>
                  </a:lnTo>
                  <a:lnTo>
                    <a:pt x="4107793" y="2488533"/>
                  </a:lnTo>
                  <a:lnTo>
                    <a:pt x="4108792" y="2486863"/>
                  </a:lnTo>
                  <a:lnTo>
                    <a:pt x="4109791" y="2486863"/>
                  </a:lnTo>
                  <a:lnTo>
                    <a:pt x="4110789" y="2485662"/>
                  </a:lnTo>
                  <a:lnTo>
                    <a:pt x="4111788" y="2485662"/>
                  </a:lnTo>
                  <a:lnTo>
                    <a:pt x="4112787" y="2484730"/>
                  </a:lnTo>
                  <a:lnTo>
                    <a:pt x="4113786" y="2484730"/>
                  </a:lnTo>
                  <a:lnTo>
                    <a:pt x="4114785" y="2483773"/>
                  </a:lnTo>
                  <a:lnTo>
                    <a:pt x="4115784" y="2483773"/>
                  </a:lnTo>
                  <a:lnTo>
                    <a:pt x="4116782" y="2482708"/>
                  </a:lnTo>
                  <a:lnTo>
                    <a:pt x="4117781" y="2482708"/>
                  </a:lnTo>
                  <a:lnTo>
                    <a:pt x="4118780" y="2481469"/>
                  </a:lnTo>
                  <a:lnTo>
                    <a:pt x="4119779" y="2481469"/>
                  </a:lnTo>
                  <a:lnTo>
                    <a:pt x="4120778" y="2479997"/>
                  </a:lnTo>
                  <a:lnTo>
                    <a:pt x="4121777" y="2479997"/>
                  </a:lnTo>
                  <a:lnTo>
                    <a:pt x="4122775" y="2478287"/>
                  </a:lnTo>
                  <a:lnTo>
                    <a:pt x="4123774" y="2478287"/>
                  </a:lnTo>
                  <a:lnTo>
                    <a:pt x="4124773" y="2476248"/>
                  </a:lnTo>
                  <a:lnTo>
                    <a:pt x="4125772" y="2476248"/>
                  </a:lnTo>
                  <a:lnTo>
                    <a:pt x="4126771" y="2473887"/>
                  </a:lnTo>
                  <a:lnTo>
                    <a:pt x="4127770" y="2473887"/>
                  </a:lnTo>
                  <a:lnTo>
                    <a:pt x="4128768" y="2471552"/>
                  </a:lnTo>
                  <a:lnTo>
                    <a:pt x="4129767" y="2471552"/>
                  </a:lnTo>
                  <a:lnTo>
                    <a:pt x="4130766" y="2469660"/>
                  </a:lnTo>
                  <a:lnTo>
                    <a:pt x="4131765" y="2469660"/>
                  </a:lnTo>
                  <a:lnTo>
                    <a:pt x="4132764" y="2467975"/>
                  </a:lnTo>
                  <a:lnTo>
                    <a:pt x="4133763" y="2467975"/>
                  </a:lnTo>
                  <a:lnTo>
                    <a:pt x="4134761" y="2466210"/>
                  </a:lnTo>
                  <a:lnTo>
                    <a:pt x="4135760" y="2466210"/>
                  </a:lnTo>
                  <a:lnTo>
                    <a:pt x="4136759" y="2464421"/>
                  </a:lnTo>
                  <a:lnTo>
                    <a:pt x="4137758" y="2464421"/>
                  </a:lnTo>
                  <a:lnTo>
                    <a:pt x="4138757" y="2462737"/>
                  </a:lnTo>
                  <a:lnTo>
                    <a:pt x="4139756" y="2462737"/>
                  </a:lnTo>
                  <a:lnTo>
                    <a:pt x="4140754" y="2461313"/>
                  </a:lnTo>
                  <a:lnTo>
                    <a:pt x="4141753" y="2461313"/>
                  </a:lnTo>
                  <a:lnTo>
                    <a:pt x="4142752" y="2460024"/>
                  </a:lnTo>
                  <a:lnTo>
                    <a:pt x="4143751" y="2460024"/>
                  </a:lnTo>
                  <a:lnTo>
                    <a:pt x="4144750" y="2458720"/>
                  </a:lnTo>
                  <a:lnTo>
                    <a:pt x="4145749" y="2458720"/>
                  </a:lnTo>
                  <a:lnTo>
                    <a:pt x="4146747" y="2457618"/>
                  </a:lnTo>
                  <a:lnTo>
                    <a:pt x="4147746" y="2457618"/>
                  </a:lnTo>
                  <a:lnTo>
                    <a:pt x="4148745" y="2457024"/>
                  </a:lnTo>
                  <a:lnTo>
                    <a:pt x="4149744" y="2457024"/>
                  </a:lnTo>
                  <a:lnTo>
                    <a:pt x="4150743" y="2456860"/>
                  </a:lnTo>
                  <a:lnTo>
                    <a:pt x="4151742" y="2456860"/>
                  </a:lnTo>
                  <a:lnTo>
                    <a:pt x="4152740" y="2456594"/>
                  </a:lnTo>
                  <a:lnTo>
                    <a:pt x="4153739" y="2456594"/>
                  </a:lnTo>
                  <a:lnTo>
                    <a:pt x="4154738" y="2455988"/>
                  </a:lnTo>
                  <a:lnTo>
                    <a:pt x="4155737" y="2455988"/>
                  </a:lnTo>
                  <a:lnTo>
                    <a:pt x="4156736" y="2455094"/>
                  </a:lnTo>
                  <a:lnTo>
                    <a:pt x="4157735" y="2455094"/>
                  </a:lnTo>
                  <a:lnTo>
                    <a:pt x="4158733" y="2454042"/>
                  </a:lnTo>
                  <a:lnTo>
                    <a:pt x="4159732" y="2454042"/>
                  </a:lnTo>
                  <a:lnTo>
                    <a:pt x="4160731" y="2453194"/>
                  </a:lnTo>
                  <a:lnTo>
                    <a:pt x="4161730" y="2453194"/>
                  </a:lnTo>
                  <a:lnTo>
                    <a:pt x="4162729" y="2452646"/>
                  </a:lnTo>
                  <a:lnTo>
                    <a:pt x="4163728" y="2452646"/>
                  </a:lnTo>
                  <a:lnTo>
                    <a:pt x="4164726" y="2452182"/>
                  </a:lnTo>
                  <a:lnTo>
                    <a:pt x="4165725" y="2452182"/>
                  </a:lnTo>
                  <a:lnTo>
                    <a:pt x="4166724" y="2451747"/>
                  </a:lnTo>
                  <a:lnTo>
                    <a:pt x="4167723" y="2451747"/>
                  </a:lnTo>
                  <a:lnTo>
                    <a:pt x="4168722" y="2451252"/>
                  </a:lnTo>
                  <a:lnTo>
                    <a:pt x="4169721" y="2451252"/>
                  </a:lnTo>
                  <a:lnTo>
                    <a:pt x="4170719" y="2450622"/>
                  </a:lnTo>
                  <a:lnTo>
                    <a:pt x="4171718" y="2450622"/>
                  </a:lnTo>
                  <a:lnTo>
                    <a:pt x="4172717" y="2449623"/>
                  </a:lnTo>
                  <a:lnTo>
                    <a:pt x="4173716" y="2449623"/>
                  </a:lnTo>
                  <a:lnTo>
                    <a:pt x="4174715" y="2447974"/>
                  </a:lnTo>
                  <a:lnTo>
                    <a:pt x="4175714" y="2447974"/>
                  </a:lnTo>
                  <a:lnTo>
                    <a:pt x="4176712" y="2445775"/>
                  </a:lnTo>
                  <a:lnTo>
                    <a:pt x="4177711" y="2445775"/>
                  </a:lnTo>
                  <a:lnTo>
                    <a:pt x="4178710" y="2443364"/>
                  </a:lnTo>
                  <a:lnTo>
                    <a:pt x="4179709" y="2443364"/>
                  </a:lnTo>
                  <a:lnTo>
                    <a:pt x="4180708" y="2441113"/>
                  </a:lnTo>
                  <a:lnTo>
                    <a:pt x="4181706" y="2441113"/>
                  </a:lnTo>
                  <a:lnTo>
                    <a:pt x="4182705" y="2439292"/>
                  </a:lnTo>
                  <a:lnTo>
                    <a:pt x="4183704" y="2439292"/>
                  </a:lnTo>
                  <a:lnTo>
                    <a:pt x="4184703" y="2438174"/>
                  </a:lnTo>
                  <a:lnTo>
                    <a:pt x="4185702" y="2438174"/>
                  </a:lnTo>
                  <a:lnTo>
                    <a:pt x="4186701" y="2437906"/>
                  </a:lnTo>
                  <a:lnTo>
                    <a:pt x="4187699" y="2437906"/>
                  </a:lnTo>
                  <a:lnTo>
                    <a:pt x="4188698" y="2438568"/>
                  </a:lnTo>
                  <a:lnTo>
                    <a:pt x="4189697" y="2438568"/>
                  </a:lnTo>
                  <a:lnTo>
                    <a:pt x="4190696" y="2439889"/>
                  </a:lnTo>
                  <a:lnTo>
                    <a:pt x="4191695" y="2439889"/>
                  </a:lnTo>
                  <a:lnTo>
                    <a:pt x="4192694" y="2441175"/>
                  </a:lnTo>
                  <a:lnTo>
                    <a:pt x="4193692" y="2441175"/>
                  </a:lnTo>
                  <a:lnTo>
                    <a:pt x="4194691" y="2441926"/>
                  </a:lnTo>
                  <a:lnTo>
                    <a:pt x="4195690" y="2441926"/>
                  </a:lnTo>
                  <a:lnTo>
                    <a:pt x="4196689" y="2442139"/>
                  </a:lnTo>
                  <a:lnTo>
                    <a:pt x="4197688" y="2442139"/>
                  </a:lnTo>
                  <a:lnTo>
                    <a:pt x="4198687" y="2441979"/>
                  </a:lnTo>
                  <a:lnTo>
                    <a:pt x="4199685" y="2441979"/>
                  </a:lnTo>
                  <a:lnTo>
                    <a:pt x="4200684" y="2441549"/>
                  </a:lnTo>
                  <a:lnTo>
                    <a:pt x="4201683" y="2441549"/>
                  </a:lnTo>
                  <a:lnTo>
                    <a:pt x="4202682" y="2440592"/>
                  </a:lnTo>
                  <a:lnTo>
                    <a:pt x="4203681" y="2440592"/>
                  </a:lnTo>
                  <a:lnTo>
                    <a:pt x="4204680" y="2438978"/>
                  </a:lnTo>
                  <a:lnTo>
                    <a:pt x="4205678" y="2438978"/>
                  </a:lnTo>
                  <a:lnTo>
                    <a:pt x="4206677" y="2436979"/>
                  </a:lnTo>
                  <a:lnTo>
                    <a:pt x="4207676" y="2436979"/>
                  </a:lnTo>
                  <a:lnTo>
                    <a:pt x="4208675" y="2434778"/>
                  </a:lnTo>
                  <a:lnTo>
                    <a:pt x="4209674" y="2434778"/>
                  </a:lnTo>
                  <a:lnTo>
                    <a:pt x="4210673" y="2432578"/>
                  </a:lnTo>
                  <a:lnTo>
                    <a:pt x="4211671" y="2432578"/>
                  </a:lnTo>
                  <a:lnTo>
                    <a:pt x="4212670" y="2430294"/>
                  </a:lnTo>
                  <a:lnTo>
                    <a:pt x="4213669" y="2430294"/>
                  </a:lnTo>
                  <a:lnTo>
                    <a:pt x="4214668" y="2427895"/>
                  </a:lnTo>
                  <a:lnTo>
                    <a:pt x="4215667" y="2427895"/>
                  </a:lnTo>
                  <a:lnTo>
                    <a:pt x="4216666" y="2425697"/>
                  </a:lnTo>
                  <a:lnTo>
                    <a:pt x="4217664" y="2425697"/>
                  </a:lnTo>
                  <a:lnTo>
                    <a:pt x="4218663" y="2423880"/>
                  </a:lnTo>
                  <a:lnTo>
                    <a:pt x="4219662" y="2423880"/>
                  </a:lnTo>
                  <a:lnTo>
                    <a:pt x="4220661" y="2422594"/>
                  </a:lnTo>
                  <a:lnTo>
                    <a:pt x="4221660" y="2422594"/>
                  </a:lnTo>
                  <a:lnTo>
                    <a:pt x="4222659" y="2421760"/>
                  </a:lnTo>
                  <a:lnTo>
                    <a:pt x="4223657" y="2421760"/>
                  </a:lnTo>
                  <a:lnTo>
                    <a:pt x="4224656" y="2421310"/>
                  </a:lnTo>
                  <a:lnTo>
                    <a:pt x="4225655" y="2421310"/>
                  </a:lnTo>
                  <a:lnTo>
                    <a:pt x="4226654" y="2421351"/>
                  </a:lnTo>
                  <a:lnTo>
                    <a:pt x="4227653" y="2421351"/>
                  </a:lnTo>
                  <a:lnTo>
                    <a:pt x="4228652" y="2421598"/>
                  </a:lnTo>
                  <a:lnTo>
                    <a:pt x="4229650" y="2421598"/>
                  </a:lnTo>
                  <a:lnTo>
                    <a:pt x="4230649" y="2421806"/>
                  </a:lnTo>
                  <a:lnTo>
                    <a:pt x="4231648" y="2421806"/>
                  </a:lnTo>
                  <a:lnTo>
                    <a:pt x="4232647" y="2421814"/>
                  </a:lnTo>
                  <a:lnTo>
                    <a:pt x="4233646" y="2421814"/>
                  </a:lnTo>
                  <a:lnTo>
                    <a:pt x="4234645" y="2421355"/>
                  </a:lnTo>
                  <a:lnTo>
                    <a:pt x="4235643" y="2421355"/>
                  </a:lnTo>
                  <a:lnTo>
                    <a:pt x="4236642" y="2420458"/>
                  </a:lnTo>
                  <a:lnTo>
                    <a:pt x="4237641" y="2420458"/>
                  </a:lnTo>
                  <a:lnTo>
                    <a:pt x="4238640" y="2419277"/>
                  </a:lnTo>
                  <a:lnTo>
                    <a:pt x="4239639" y="2419277"/>
                  </a:lnTo>
                  <a:lnTo>
                    <a:pt x="4240638" y="2417897"/>
                  </a:lnTo>
                  <a:lnTo>
                    <a:pt x="4241636" y="2417897"/>
                  </a:lnTo>
                  <a:lnTo>
                    <a:pt x="4242635" y="2416433"/>
                  </a:lnTo>
                  <a:lnTo>
                    <a:pt x="4243634" y="2416433"/>
                  </a:lnTo>
                  <a:lnTo>
                    <a:pt x="4244633" y="2415066"/>
                  </a:lnTo>
                  <a:lnTo>
                    <a:pt x="4245632" y="2415066"/>
                  </a:lnTo>
                  <a:lnTo>
                    <a:pt x="4246631" y="2414080"/>
                  </a:lnTo>
                  <a:lnTo>
                    <a:pt x="4247629" y="2414080"/>
                  </a:lnTo>
                  <a:lnTo>
                    <a:pt x="4248628" y="2413541"/>
                  </a:lnTo>
                  <a:lnTo>
                    <a:pt x="4249627" y="2413541"/>
                  </a:lnTo>
                  <a:lnTo>
                    <a:pt x="4250626" y="2413381"/>
                  </a:lnTo>
                  <a:lnTo>
                    <a:pt x="4251625" y="2413381"/>
                  </a:lnTo>
                  <a:lnTo>
                    <a:pt x="4252624" y="2413246"/>
                  </a:lnTo>
                  <a:lnTo>
                    <a:pt x="4253622" y="2413246"/>
                  </a:lnTo>
                  <a:lnTo>
                    <a:pt x="4254621" y="2412963"/>
                  </a:lnTo>
                  <a:lnTo>
                    <a:pt x="4255620" y="2412963"/>
                  </a:lnTo>
                  <a:lnTo>
                    <a:pt x="4256619" y="2412554"/>
                  </a:lnTo>
                  <a:lnTo>
                    <a:pt x="4257618" y="2412554"/>
                  </a:lnTo>
                  <a:lnTo>
                    <a:pt x="4258617" y="2412081"/>
                  </a:lnTo>
                  <a:lnTo>
                    <a:pt x="4259615" y="2412081"/>
                  </a:lnTo>
                  <a:lnTo>
                    <a:pt x="4260614" y="2411976"/>
                  </a:lnTo>
                  <a:lnTo>
                    <a:pt x="4261613" y="2411976"/>
                  </a:lnTo>
                  <a:lnTo>
                    <a:pt x="4262612" y="2412143"/>
                  </a:lnTo>
                  <a:lnTo>
                    <a:pt x="4263611" y="2412143"/>
                  </a:lnTo>
                  <a:lnTo>
                    <a:pt x="4264610" y="2412284"/>
                  </a:lnTo>
                  <a:lnTo>
                    <a:pt x="4265608" y="2412284"/>
                  </a:lnTo>
                  <a:lnTo>
                    <a:pt x="4266607" y="2412317"/>
                  </a:lnTo>
                  <a:lnTo>
                    <a:pt x="4267606" y="2412317"/>
                  </a:lnTo>
                  <a:lnTo>
                    <a:pt x="4268605" y="2411923"/>
                  </a:lnTo>
                  <a:lnTo>
                    <a:pt x="4269604" y="2411923"/>
                  </a:lnTo>
                  <a:lnTo>
                    <a:pt x="4270603" y="2410997"/>
                  </a:lnTo>
                  <a:lnTo>
                    <a:pt x="4271601" y="2410997"/>
                  </a:lnTo>
                  <a:lnTo>
                    <a:pt x="4272600" y="2409453"/>
                  </a:lnTo>
                  <a:lnTo>
                    <a:pt x="4273599" y="2409453"/>
                  </a:lnTo>
                  <a:lnTo>
                    <a:pt x="4274598" y="2407172"/>
                  </a:lnTo>
                  <a:lnTo>
                    <a:pt x="4275597" y="2407172"/>
                  </a:lnTo>
                  <a:lnTo>
                    <a:pt x="4276596" y="2404438"/>
                  </a:lnTo>
                  <a:lnTo>
                    <a:pt x="4277594" y="2404438"/>
                  </a:lnTo>
                  <a:lnTo>
                    <a:pt x="4278593" y="2401787"/>
                  </a:lnTo>
                  <a:lnTo>
                    <a:pt x="4279592" y="2401787"/>
                  </a:lnTo>
                  <a:lnTo>
                    <a:pt x="4280591" y="2399416"/>
                  </a:lnTo>
                  <a:lnTo>
                    <a:pt x="4281590" y="2399416"/>
                  </a:lnTo>
                  <a:lnTo>
                    <a:pt x="4282589" y="2397072"/>
                  </a:lnTo>
                  <a:lnTo>
                    <a:pt x="4283587" y="2397072"/>
                  </a:lnTo>
                  <a:lnTo>
                    <a:pt x="4284586" y="2394877"/>
                  </a:lnTo>
                  <a:lnTo>
                    <a:pt x="4285585" y="2394877"/>
                  </a:lnTo>
                  <a:lnTo>
                    <a:pt x="4286584" y="2393188"/>
                  </a:lnTo>
                  <a:lnTo>
                    <a:pt x="4287583" y="2393188"/>
                  </a:lnTo>
                  <a:lnTo>
                    <a:pt x="4288582" y="2392226"/>
                  </a:lnTo>
                  <a:lnTo>
                    <a:pt x="4289580" y="2392226"/>
                  </a:lnTo>
                  <a:lnTo>
                    <a:pt x="4290579" y="2392130"/>
                  </a:lnTo>
                  <a:lnTo>
                    <a:pt x="4291578" y="2392130"/>
                  </a:lnTo>
                  <a:lnTo>
                    <a:pt x="4292577" y="2392515"/>
                  </a:lnTo>
                  <a:lnTo>
                    <a:pt x="4293576" y="2392515"/>
                  </a:lnTo>
                  <a:lnTo>
                    <a:pt x="4294575" y="2393010"/>
                  </a:lnTo>
                  <a:lnTo>
                    <a:pt x="4295573" y="2393010"/>
                  </a:lnTo>
                  <a:lnTo>
                    <a:pt x="4296572" y="2393724"/>
                  </a:lnTo>
                  <a:lnTo>
                    <a:pt x="4297571" y="2393724"/>
                  </a:lnTo>
                  <a:lnTo>
                    <a:pt x="4298570" y="2394921"/>
                  </a:lnTo>
                  <a:lnTo>
                    <a:pt x="4299569" y="2394921"/>
                  </a:lnTo>
                  <a:lnTo>
                    <a:pt x="4300568" y="2396864"/>
                  </a:lnTo>
                  <a:lnTo>
                    <a:pt x="4301566" y="2396864"/>
                  </a:lnTo>
                  <a:lnTo>
                    <a:pt x="4302565" y="2399482"/>
                  </a:lnTo>
                  <a:lnTo>
                    <a:pt x="4303564" y="2399482"/>
                  </a:lnTo>
                  <a:lnTo>
                    <a:pt x="4304563" y="2402543"/>
                  </a:lnTo>
                  <a:lnTo>
                    <a:pt x="4305562" y="2402543"/>
                  </a:lnTo>
                  <a:lnTo>
                    <a:pt x="4306561" y="2405853"/>
                  </a:lnTo>
                  <a:lnTo>
                    <a:pt x="4307559" y="2405853"/>
                  </a:lnTo>
                  <a:lnTo>
                    <a:pt x="4308558" y="2409287"/>
                  </a:lnTo>
                  <a:lnTo>
                    <a:pt x="4309557" y="2409287"/>
                  </a:lnTo>
                  <a:lnTo>
                    <a:pt x="4310556" y="2412533"/>
                  </a:lnTo>
                  <a:lnTo>
                    <a:pt x="4311555" y="2412533"/>
                  </a:lnTo>
                  <a:lnTo>
                    <a:pt x="4312554" y="2414939"/>
                  </a:lnTo>
                  <a:lnTo>
                    <a:pt x="4313552" y="2414939"/>
                  </a:lnTo>
                  <a:lnTo>
                    <a:pt x="4314551" y="2416046"/>
                  </a:lnTo>
                  <a:lnTo>
                    <a:pt x="4315550" y="2416046"/>
                  </a:lnTo>
                  <a:lnTo>
                    <a:pt x="4316549" y="2415839"/>
                  </a:lnTo>
                  <a:lnTo>
                    <a:pt x="4317548" y="2415839"/>
                  </a:lnTo>
                  <a:lnTo>
                    <a:pt x="4318547" y="2414607"/>
                  </a:lnTo>
                  <a:lnTo>
                    <a:pt x="4319545" y="2414607"/>
                  </a:lnTo>
                  <a:lnTo>
                    <a:pt x="4320544" y="2412760"/>
                  </a:lnTo>
                  <a:lnTo>
                    <a:pt x="4321543" y="2412760"/>
                  </a:lnTo>
                  <a:lnTo>
                    <a:pt x="4322542" y="2410564"/>
                  </a:lnTo>
                  <a:lnTo>
                    <a:pt x="4323541" y="2410564"/>
                  </a:lnTo>
                  <a:lnTo>
                    <a:pt x="4324540" y="2408112"/>
                  </a:lnTo>
                  <a:lnTo>
                    <a:pt x="4325538" y="2408112"/>
                  </a:lnTo>
                  <a:lnTo>
                    <a:pt x="4326537" y="2405700"/>
                  </a:lnTo>
                  <a:lnTo>
                    <a:pt x="4327536" y="2405700"/>
                  </a:lnTo>
                  <a:lnTo>
                    <a:pt x="4328535" y="2403700"/>
                  </a:lnTo>
                  <a:lnTo>
                    <a:pt x="4329534" y="2403700"/>
                  </a:lnTo>
                  <a:lnTo>
                    <a:pt x="4330532" y="2402220"/>
                  </a:lnTo>
                  <a:lnTo>
                    <a:pt x="4331531" y="2402220"/>
                  </a:lnTo>
                  <a:lnTo>
                    <a:pt x="4332530" y="2401095"/>
                  </a:lnTo>
                  <a:lnTo>
                    <a:pt x="4333529" y="2401095"/>
                  </a:lnTo>
                  <a:lnTo>
                    <a:pt x="4334528" y="2400311"/>
                  </a:lnTo>
                  <a:lnTo>
                    <a:pt x="4335527" y="2400311"/>
                  </a:lnTo>
                  <a:lnTo>
                    <a:pt x="4336525" y="2400198"/>
                  </a:lnTo>
                  <a:lnTo>
                    <a:pt x="4337524" y="2400198"/>
                  </a:lnTo>
                  <a:lnTo>
                    <a:pt x="4338523" y="2400992"/>
                  </a:lnTo>
                  <a:lnTo>
                    <a:pt x="4339522" y="2400992"/>
                  </a:lnTo>
                  <a:lnTo>
                    <a:pt x="4340521" y="2402805"/>
                  </a:lnTo>
                  <a:lnTo>
                    <a:pt x="4341520" y="2402805"/>
                  </a:lnTo>
                  <a:lnTo>
                    <a:pt x="4342518" y="2405398"/>
                  </a:lnTo>
                  <a:lnTo>
                    <a:pt x="4343517" y="2405398"/>
                  </a:lnTo>
                  <a:lnTo>
                    <a:pt x="4344516" y="2408522"/>
                  </a:lnTo>
                  <a:lnTo>
                    <a:pt x="4345515" y="2408522"/>
                  </a:lnTo>
                  <a:lnTo>
                    <a:pt x="4346514" y="2412096"/>
                  </a:lnTo>
                  <a:lnTo>
                    <a:pt x="4347513" y="2412096"/>
                  </a:lnTo>
                  <a:lnTo>
                    <a:pt x="4348511" y="2415797"/>
                  </a:lnTo>
                  <a:lnTo>
                    <a:pt x="4349510" y="2415797"/>
                  </a:lnTo>
                  <a:lnTo>
                    <a:pt x="4350509" y="2419141"/>
                  </a:lnTo>
                  <a:lnTo>
                    <a:pt x="4351508" y="2419141"/>
                  </a:lnTo>
                  <a:lnTo>
                    <a:pt x="4352507" y="2421462"/>
                  </a:lnTo>
                  <a:lnTo>
                    <a:pt x="4353506" y="2421462"/>
                  </a:lnTo>
                  <a:lnTo>
                    <a:pt x="4354504" y="2422453"/>
                  </a:lnTo>
                  <a:lnTo>
                    <a:pt x="4355503" y="2422453"/>
                  </a:lnTo>
                  <a:lnTo>
                    <a:pt x="4356502" y="2422234"/>
                  </a:lnTo>
                  <a:lnTo>
                    <a:pt x="4357501" y="2422234"/>
                  </a:lnTo>
                  <a:lnTo>
                    <a:pt x="4358500" y="2420992"/>
                  </a:lnTo>
                  <a:lnTo>
                    <a:pt x="4359499" y="2420992"/>
                  </a:lnTo>
                  <a:lnTo>
                    <a:pt x="4360497" y="2419135"/>
                  </a:lnTo>
                  <a:lnTo>
                    <a:pt x="4361496" y="2419135"/>
                  </a:lnTo>
                  <a:lnTo>
                    <a:pt x="4362495" y="2416889"/>
                  </a:lnTo>
                  <a:lnTo>
                    <a:pt x="4363494" y="2416889"/>
                  </a:lnTo>
                  <a:lnTo>
                    <a:pt x="4364493" y="2414394"/>
                  </a:lnTo>
                  <a:lnTo>
                    <a:pt x="4365492" y="2414394"/>
                  </a:lnTo>
                  <a:lnTo>
                    <a:pt x="4366490" y="2412115"/>
                  </a:lnTo>
                  <a:lnTo>
                    <a:pt x="4367489" y="2412115"/>
                  </a:lnTo>
                  <a:lnTo>
                    <a:pt x="4368488" y="2410356"/>
                  </a:lnTo>
                  <a:lnTo>
                    <a:pt x="4369487" y="2410356"/>
                  </a:lnTo>
                  <a:lnTo>
                    <a:pt x="4370486" y="2409121"/>
                  </a:lnTo>
                  <a:lnTo>
                    <a:pt x="4371485" y="2409121"/>
                  </a:lnTo>
                  <a:lnTo>
                    <a:pt x="4372483" y="2408329"/>
                  </a:lnTo>
                  <a:lnTo>
                    <a:pt x="4373482" y="2408329"/>
                  </a:lnTo>
                  <a:lnTo>
                    <a:pt x="4374481" y="2407871"/>
                  </a:lnTo>
                  <a:lnTo>
                    <a:pt x="4375480" y="2407871"/>
                  </a:lnTo>
                  <a:lnTo>
                    <a:pt x="4376479" y="2407738"/>
                  </a:lnTo>
                  <a:lnTo>
                    <a:pt x="4377478" y="2407738"/>
                  </a:lnTo>
                  <a:lnTo>
                    <a:pt x="4378476" y="2408049"/>
                  </a:lnTo>
                  <a:lnTo>
                    <a:pt x="4379475" y="2408049"/>
                  </a:lnTo>
                  <a:lnTo>
                    <a:pt x="4380474" y="2408819"/>
                  </a:lnTo>
                  <a:lnTo>
                    <a:pt x="4381473" y="2408819"/>
                  </a:lnTo>
                  <a:lnTo>
                    <a:pt x="4382472" y="2409893"/>
                  </a:lnTo>
                  <a:lnTo>
                    <a:pt x="4383471" y="2409893"/>
                  </a:lnTo>
                  <a:lnTo>
                    <a:pt x="4384469" y="2411225"/>
                  </a:lnTo>
                  <a:lnTo>
                    <a:pt x="4385468" y="2411225"/>
                  </a:lnTo>
                  <a:lnTo>
                    <a:pt x="4386467" y="2412861"/>
                  </a:lnTo>
                  <a:lnTo>
                    <a:pt x="4387466" y="2412861"/>
                  </a:lnTo>
                  <a:lnTo>
                    <a:pt x="4388465" y="2414625"/>
                  </a:lnTo>
                  <a:lnTo>
                    <a:pt x="4389464" y="2414625"/>
                  </a:lnTo>
                  <a:lnTo>
                    <a:pt x="4390462" y="2416287"/>
                  </a:lnTo>
                  <a:lnTo>
                    <a:pt x="4391461" y="2416287"/>
                  </a:lnTo>
                  <a:lnTo>
                    <a:pt x="4392460" y="2417567"/>
                  </a:lnTo>
                  <a:lnTo>
                    <a:pt x="4393459" y="2417567"/>
                  </a:lnTo>
                  <a:lnTo>
                    <a:pt x="4394458" y="2418100"/>
                  </a:lnTo>
                  <a:lnTo>
                    <a:pt x="4395457" y="2418100"/>
                  </a:lnTo>
                  <a:lnTo>
                    <a:pt x="4396455" y="2418043"/>
                  </a:lnTo>
                  <a:lnTo>
                    <a:pt x="4397454" y="2418043"/>
                  </a:lnTo>
                  <a:lnTo>
                    <a:pt x="4398453" y="2417826"/>
                  </a:lnTo>
                  <a:lnTo>
                    <a:pt x="4399452" y="2417826"/>
                  </a:lnTo>
                  <a:lnTo>
                    <a:pt x="4400451" y="2417684"/>
                  </a:lnTo>
                  <a:lnTo>
                    <a:pt x="4401450" y="2417684"/>
                  </a:lnTo>
                  <a:lnTo>
                    <a:pt x="4402448" y="2417691"/>
                  </a:lnTo>
                  <a:lnTo>
                    <a:pt x="4403447" y="2417691"/>
                  </a:lnTo>
                  <a:lnTo>
                    <a:pt x="4404446" y="2417867"/>
                  </a:lnTo>
                  <a:lnTo>
                    <a:pt x="4405445" y="2417867"/>
                  </a:lnTo>
                  <a:lnTo>
                    <a:pt x="4406444" y="2418395"/>
                  </a:lnTo>
                  <a:lnTo>
                    <a:pt x="4407443" y="2418395"/>
                  </a:lnTo>
                  <a:lnTo>
                    <a:pt x="4408441" y="2419308"/>
                  </a:lnTo>
                  <a:lnTo>
                    <a:pt x="4409440" y="2419308"/>
                  </a:lnTo>
                  <a:lnTo>
                    <a:pt x="4410439" y="2420334"/>
                  </a:lnTo>
                  <a:lnTo>
                    <a:pt x="4411438" y="2420334"/>
                  </a:lnTo>
                  <a:lnTo>
                    <a:pt x="4412437" y="2421160"/>
                  </a:lnTo>
                  <a:lnTo>
                    <a:pt x="4413436" y="2421160"/>
                  </a:lnTo>
                  <a:lnTo>
                    <a:pt x="4414434" y="2421564"/>
                  </a:lnTo>
                  <a:lnTo>
                    <a:pt x="4415433" y="2421564"/>
                  </a:lnTo>
                  <a:lnTo>
                    <a:pt x="4416432" y="2421566"/>
                  </a:lnTo>
                  <a:lnTo>
                    <a:pt x="4417431" y="2421566"/>
                  </a:lnTo>
                  <a:lnTo>
                    <a:pt x="4418430" y="2421356"/>
                  </a:lnTo>
                  <a:lnTo>
                    <a:pt x="4419429" y="2421356"/>
                  </a:lnTo>
                  <a:lnTo>
                    <a:pt x="4420427" y="2420968"/>
                  </a:lnTo>
                  <a:lnTo>
                    <a:pt x="4421426" y="2420968"/>
                  </a:lnTo>
                  <a:lnTo>
                    <a:pt x="4422425" y="2420258"/>
                  </a:lnTo>
                  <a:lnTo>
                    <a:pt x="4423424" y="2420258"/>
                  </a:lnTo>
                  <a:lnTo>
                    <a:pt x="4424423" y="2419192"/>
                  </a:lnTo>
                  <a:lnTo>
                    <a:pt x="4425422" y="2419192"/>
                  </a:lnTo>
                  <a:lnTo>
                    <a:pt x="4426420" y="2417909"/>
                  </a:lnTo>
                  <a:lnTo>
                    <a:pt x="4427419" y="2417909"/>
                  </a:lnTo>
                  <a:lnTo>
                    <a:pt x="4428418" y="2416528"/>
                  </a:lnTo>
                  <a:lnTo>
                    <a:pt x="4429417" y="2416528"/>
                  </a:lnTo>
                  <a:lnTo>
                    <a:pt x="4430416" y="2415105"/>
                  </a:lnTo>
                  <a:lnTo>
                    <a:pt x="4431415" y="2415105"/>
                  </a:lnTo>
                  <a:lnTo>
                    <a:pt x="4432413" y="2413479"/>
                  </a:lnTo>
                  <a:lnTo>
                    <a:pt x="4433412" y="2413479"/>
                  </a:lnTo>
                  <a:lnTo>
                    <a:pt x="4434411" y="2411720"/>
                  </a:lnTo>
                  <a:lnTo>
                    <a:pt x="4435410" y="2411720"/>
                  </a:lnTo>
                  <a:lnTo>
                    <a:pt x="4436409" y="2410233"/>
                  </a:lnTo>
                  <a:lnTo>
                    <a:pt x="4437408" y="2410233"/>
                  </a:lnTo>
                  <a:lnTo>
                    <a:pt x="4438406" y="2409356"/>
                  </a:lnTo>
                  <a:lnTo>
                    <a:pt x="4439405" y="2409356"/>
                  </a:lnTo>
                  <a:lnTo>
                    <a:pt x="4440404" y="2409290"/>
                  </a:lnTo>
                  <a:lnTo>
                    <a:pt x="4441403" y="2409290"/>
                  </a:lnTo>
                  <a:lnTo>
                    <a:pt x="4442402" y="2409996"/>
                  </a:lnTo>
                  <a:lnTo>
                    <a:pt x="4443401" y="2409996"/>
                  </a:lnTo>
                  <a:lnTo>
                    <a:pt x="4444399" y="2411440"/>
                  </a:lnTo>
                  <a:lnTo>
                    <a:pt x="4445398" y="2411440"/>
                  </a:lnTo>
                  <a:lnTo>
                    <a:pt x="4446397" y="2413676"/>
                  </a:lnTo>
                  <a:lnTo>
                    <a:pt x="4447396" y="2413676"/>
                  </a:lnTo>
                  <a:lnTo>
                    <a:pt x="4448395" y="2416627"/>
                  </a:lnTo>
                  <a:lnTo>
                    <a:pt x="4449394" y="2416627"/>
                  </a:lnTo>
                  <a:lnTo>
                    <a:pt x="4450392" y="2420054"/>
                  </a:lnTo>
                  <a:lnTo>
                    <a:pt x="4451391" y="2420054"/>
                  </a:lnTo>
                  <a:lnTo>
                    <a:pt x="4452390" y="2423377"/>
                  </a:lnTo>
                  <a:lnTo>
                    <a:pt x="4453389" y="2423377"/>
                  </a:lnTo>
                  <a:lnTo>
                    <a:pt x="4454388" y="2426105"/>
                  </a:lnTo>
                  <a:lnTo>
                    <a:pt x="4455387" y="2426105"/>
                  </a:lnTo>
                  <a:lnTo>
                    <a:pt x="4456385" y="2428031"/>
                  </a:lnTo>
                  <a:lnTo>
                    <a:pt x="4457384" y="2428031"/>
                  </a:lnTo>
                  <a:lnTo>
                    <a:pt x="4458383" y="2429196"/>
                  </a:lnTo>
                  <a:lnTo>
                    <a:pt x="4459382" y="2429196"/>
                  </a:lnTo>
                  <a:lnTo>
                    <a:pt x="4460381" y="2429801"/>
                  </a:lnTo>
                  <a:lnTo>
                    <a:pt x="4461380" y="2429801"/>
                  </a:lnTo>
                  <a:lnTo>
                    <a:pt x="4462378" y="2429890"/>
                  </a:lnTo>
                  <a:lnTo>
                    <a:pt x="4463377" y="2429890"/>
                  </a:lnTo>
                  <a:lnTo>
                    <a:pt x="4464376" y="2429542"/>
                  </a:lnTo>
                  <a:lnTo>
                    <a:pt x="4465375" y="2429542"/>
                  </a:lnTo>
                  <a:lnTo>
                    <a:pt x="4466374" y="2428952"/>
                  </a:lnTo>
                  <a:lnTo>
                    <a:pt x="4467373" y="2428952"/>
                  </a:lnTo>
                  <a:lnTo>
                    <a:pt x="4468371" y="2428241"/>
                  </a:lnTo>
                  <a:lnTo>
                    <a:pt x="4469370" y="2428241"/>
                  </a:lnTo>
                  <a:lnTo>
                    <a:pt x="4470369" y="2427469"/>
                  </a:lnTo>
                  <a:lnTo>
                    <a:pt x="4471368" y="2427469"/>
                  </a:lnTo>
                  <a:lnTo>
                    <a:pt x="4472367" y="2426394"/>
                  </a:lnTo>
                  <a:lnTo>
                    <a:pt x="4473366" y="2426394"/>
                  </a:lnTo>
                  <a:lnTo>
                    <a:pt x="4474364" y="2424935"/>
                  </a:lnTo>
                  <a:lnTo>
                    <a:pt x="4475363" y="2424935"/>
                  </a:lnTo>
                  <a:lnTo>
                    <a:pt x="4476362" y="2423530"/>
                  </a:lnTo>
                  <a:lnTo>
                    <a:pt x="4477361" y="2423530"/>
                  </a:lnTo>
                  <a:lnTo>
                    <a:pt x="4478360" y="2422595"/>
                  </a:lnTo>
                  <a:lnTo>
                    <a:pt x="4479359" y="2422595"/>
                  </a:lnTo>
                  <a:lnTo>
                    <a:pt x="4480357" y="2422396"/>
                  </a:lnTo>
                  <a:lnTo>
                    <a:pt x="4481356" y="2422396"/>
                  </a:lnTo>
                  <a:lnTo>
                    <a:pt x="4482355" y="2422906"/>
                  </a:lnTo>
                  <a:lnTo>
                    <a:pt x="4483354" y="2422906"/>
                  </a:lnTo>
                  <a:lnTo>
                    <a:pt x="4484353" y="2424140"/>
                  </a:lnTo>
                  <a:lnTo>
                    <a:pt x="4485351" y="2424140"/>
                  </a:lnTo>
                  <a:lnTo>
                    <a:pt x="4486350" y="2426072"/>
                  </a:lnTo>
                  <a:lnTo>
                    <a:pt x="4487349" y="2426072"/>
                  </a:lnTo>
                  <a:lnTo>
                    <a:pt x="4488348" y="2428555"/>
                  </a:lnTo>
                  <a:lnTo>
                    <a:pt x="4489347" y="2428555"/>
                  </a:lnTo>
                  <a:lnTo>
                    <a:pt x="4490346" y="2431375"/>
                  </a:lnTo>
                  <a:lnTo>
                    <a:pt x="4491344" y="2431375"/>
                  </a:lnTo>
                  <a:lnTo>
                    <a:pt x="4492343" y="2434013"/>
                  </a:lnTo>
                  <a:lnTo>
                    <a:pt x="4493342" y="2434013"/>
                  </a:lnTo>
                  <a:lnTo>
                    <a:pt x="4494341" y="2436120"/>
                  </a:lnTo>
                  <a:lnTo>
                    <a:pt x="4495340" y="2436120"/>
                  </a:lnTo>
                  <a:lnTo>
                    <a:pt x="4496339" y="2437733"/>
                  </a:lnTo>
                  <a:lnTo>
                    <a:pt x="4497337" y="2437733"/>
                  </a:lnTo>
                  <a:lnTo>
                    <a:pt x="4498336" y="2438844"/>
                  </a:lnTo>
                  <a:lnTo>
                    <a:pt x="4499335" y="2438844"/>
                  </a:lnTo>
                  <a:lnTo>
                    <a:pt x="4500334" y="2439488"/>
                  </a:lnTo>
                  <a:lnTo>
                    <a:pt x="4501333" y="2439488"/>
                  </a:lnTo>
                  <a:lnTo>
                    <a:pt x="4502332" y="2439483"/>
                  </a:lnTo>
                  <a:lnTo>
                    <a:pt x="4503330" y="2439483"/>
                  </a:lnTo>
                  <a:lnTo>
                    <a:pt x="4504329" y="2438844"/>
                  </a:lnTo>
                  <a:lnTo>
                    <a:pt x="4505328" y="2438844"/>
                  </a:lnTo>
                  <a:lnTo>
                    <a:pt x="4506327" y="2437923"/>
                  </a:lnTo>
                  <a:lnTo>
                    <a:pt x="4507326" y="2437923"/>
                  </a:lnTo>
                  <a:lnTo>
                    <a:pt x="4508325" y="2436932"/>
                  </a:lnTo>
                  <a:lnTo>
                    <a:pt x="4509323" y="2436932"/>
                  </a:lnTo>
                  <a:lnTo>
                    <a:pt x="4510322" y="2436050"/>
                  </a:lnTo>
                  <a:lnTo>
                    <a:pt x="4511321" y="2436050"/>
                  </a:lnTo>
                  <a:lnTo>
                    <a:pt x="4512320" y="2435178"/>
                  </a:lnTo>
                  <a:lnTo>
                    <a:pt x="4513319" y="2435178"/>
                  </a:lnTo>
                  <a:lnTo>
                    <a:pt x="4514318" y="2434313"/>
                  </a:lnTo>
                  <a:lnTo>
                    <a:pt x="4515316" y="2434313"/>
                  </a:lnTo>
                  <a:lnTo>
                    <a:pt x="4516315" y="2433792"/>
                  </a:lnTo>
                  <a:lnTo>
                    <a:pt x="4517314" y="2433792"/>
                  </a:lnTo>
                  <a:lnTo>
                    <a:pt x="4518313" y="2433902"/>
                  </a:lnTo>
                  <a:lnTo>
                    <a:pt x="4519312" y="2433902"/>
                  </a:lnTo>
                  <a:lnTo>
                    <a:pt x="4520311" y="2434713"/>
                  </a:lnTo>
                  <a:lnTo>
                    <a:pt x="4521309" y="2434713"/>
                  </a:lnTo>
                  <a:lnTo>
                    <a:pt x="4522308" y="2435697"/>
                  </a:lnTo>
                  <a:lnTo>
                    <a:pt x="4523307" y="2435697"/>
                  </a:lnTo>
                  <a:lnTo>
                    <a:pt x="4524306" y="2436486"/>
                  </a:lnTo>
                  <a:lnTo>
                    <a:pt x="4525305" y="2436486"/>
                  </a:lnTo>
                  <a:lnTo>
                    <a:pt x="4526304" y="2437154"/>
                  </a:lnTo>
                  <a:lnTo>
                    <a:pt x="4527302" y="2437154"/>
                  </a:lnTo>
                  <a:lnTo>
                    <a:pt x="4528301" y="2437677"/>
                  </a:lnTo>
                  <a:lnTo>
                    <a:pt x="4529300" y="2437677"/>
                  </a:lnTo>
                  <a:lnTo>
                    <a:pt x="4530299" y="2438205"/>
                  </a:lnTo>
                  <a:lnTo>
                    <a:pt x="4531298" y="2438205"/>
                  </a:lnTo>
                  <a:lnTo>
                    <a:pt x="4532297" y="2438566"/>
                  </a:lnTo>
                  <a:lnTo>
                    <a:pt x="4533295" y="2438566"/>
                  </a:lnTo>
                  <a:lnTo>
                    <a:pt x="4534294" y="2438703"/>
                  </a:lnTo>
                  <a:lnTo>
                    <a:pt x="4535293" y="2438703"/>
                  </a:lnTo>
                  <a:lnTo>
                    <a:pt x="4536292" y="2438776"/>
                  </a:lnTo>
                  <a:lnTo>
                    <a:pt x="4537291" y="2438776"/>
                  </a:lnTo>
                  <a:lnTo>
                    <a:pt x="4538290" y="2438965"/>
                  </a:lnTo>
                  <a:lnTo>
                    <a:pt x="4539288" y="2438965"/>
                  </a:lnTo>
                  <a:lnTo>
                    <a:pt x="4540287" y="2439379"/>
                  </a:lnTo>
                  <a:lnTo>
                    <a:pt x="4541286" y="2439379"/>
                  </a:lnTo>
                  <a:lnTo>
                    <a:pt x="4542285" y="2439729"/>
                  </a:lnTo>
                  <a:lnTo>
                    <a:pt x="4543284" y="2439729"/>
                  </a:lnTo>
                  <a:lnTo>
                    <a:pt x="4544283" y="2439729"/>
                  </a:lnTo>
                  <a:lnTo>
                    <a:pt x="4545281" y="2439729"/>
                  </a:lnTo>
                  <a:lnTo>
                    <a:pt x="4546280" y="2439390"/>
                  </a:lnTo>
                  <a:lnTo>
                    <a:pt x="4547279" y="2439390"/>
                  </a:lnTo>
                  <a:lnTo>
                    <a:pt x="4548278" y="2438936"/>
                  </a:lnTo>
                  <a:lnTo>
                    <a:pt x="4549277" y="2438936"/>
                  </a:lnTo>
                  <a:lnTo>
                    <a:pt x="4550276" y="2438465"/>
                  </a:lnTo>
                  <a:lnTo>
                    <a:pt x="4551274" y="2438465"/>
                  </a:lnTo>
                  <a:lnTo>
                    <a:pt x="4552273" y="2437898"/>
                  </a:lnTo>
                  <a:lnTo>
                    <a:pt x="4553272" y="2437898"/>
                  </a:lnTo>
                  <a:lnTo>
                    <a:pt x="4554271" y="2437207"/>
                  </a:lnTo>
                  <a:lnTo>
                    <a:pt x="4555270" y="2437207"/>
                  </a:lnTo>
                  <a:lnTo>
                    <a:pt x="4556269" y="2436537"/>
                  </a:lnTo>
                  <a:lnTo>
                    <a:pt x="4557267" y="2436537"/>
                  </a:lnTo>
                  <a:lnTo>
                    <a:pt x="4558266" y="2436139"/>
                  </a:lnTo>
                  <a:lnTo>
                    <a:pt x="4559265" y="2436139"/>
                  </a:lnTo>
                  <a:lnTo>
                    <a:pt x="4560264" y="2436269"/>
                  </a:lnTo>
                  <a:lnTo>
                    <a:pt x="4561263" y="2436269"/>
                  </a:lnTo>
                  <a:lnTo>
                    <a:pt x="4562262" y="2436843"/>
                  </a:lnTo>
                  <a:lnTo>
                    <a:pt x="4563260" y="2436843"/>
                  </a:lnTo>
                  <a:lnTo>
                    <a:pt x="4564259" y="2437796"/>
                  </a:lnTo>
                  <a:lnTo>
                    <a:pt x="4565258" y="2437796"/>
                  </a:lnTo>
                  <a:lnTo>
                    <a:pt x="4566257" y="2439235"/>
                  </a:lnTo>
                  <a:lnTo>
                    <a:pt x="4567256" y="2439235"/>
                  </a:lnTo>
                  <a:lnTo>
                    <a:pt x="4568255" y="2441046"/>
                  </a:lnTo>
                  <a:lnTo>
                    <a:pt x="4569253" y="2441046"/>
                  </a:lnTo>
                  <a:lnTo>
                    <a:pt x="4570252" y="2442833"/>
                  </a:lnTo>
                  <a:lnTo>
                    <a:pt x="4571251" y="2442833"/>
                  </a:lnTo>
                  <a:lnTo>
                    <a:pt x="4572250" y="2444089"/>
                  </a:lnTo>
                  <a:lnTo>
                    <a:pt x="4573249" y="2444089"/>
                  </a:lnTo>
                  <a:lnTo>
                    <a:pt x="4574248" y="2444603"/>
                  </a:lnTo>
                  <a:lnTo>
                    <a:pt x="4575246" y="2444603"/>
                  </a:lnTo>
                  <a:lnTo>
                    <a:pt x="4576245" y="2444446"/>
                  </a:lnTo>
                  <a:lnTo>
                    <a:pt x="4577244" y="2444446"/>
                  </a:lnTo>
                  <a:lnTo>
                    <a:pt x="4578243" y="2443889"/>
                  </a:lnTo>
                  <a:lnTo>
                    <a:pt x="4579242" y="2443889"/>
                  </a:lnTo>
                  <a:lnTo>
                    <a:pt x="4580241" y="2443334"/>
                  </a:lnTo>
                  <a:lnTo>
                    <a:pt x="4581239" y="2443334"/>
                  </a:lnTo>
                  <a:lnTo>
                    <a:pt x="4582238" y="2442864"/>
                  </a:lnTo>
                  <a:lnTo>
                    <a:pt x="4583237" y="2442864"/>
                  </a:lnTo>
                  <a:lnTo>
                    <a:pt x="4584236" y="2442509"/>
                  </a:lnTo>
                  <a:lnTo>
                    <a:pt x="4585235" y="2442509"/>
                  </a:lnTo>
                  <a:lnTo>
                    <a:pt x="4586234" y="2442504"/>
                  </a:lnTo>
                  <a:lnTo>
                    <a:pt x="4587232" y="2442504"/>
                  </a:lnTo>
                  <a:lnTo>
                    <a:pt x="4588231" y="2442923"/>
                  </a:lnTo>
                  <a:lnTo>
                    <a:pt x="4589230" y="2442923"/>
                  </a:lnTo>
                  <a:lnTo>
                    <a:pt x="4590229" y="2443616"/>
                  </a:lnTo>
                  <a:lnTo>
                    <a:pt x="4591228" y="2443616"/>
                  </a:lnTo>
                  <a:lnTo>
                    <a:pt x="4592227" y="2444162"/>
                  </a:lnTo>
                  <a:lnTo>
                    <a:pt x="4593225" y="2444162"/>
                  </a:lnTo>
                  <a:lnTo>
                    <a:pt x="4594224" y="2444369"/>
                  </a:lnTo>
                  <a:lnTo>
                    <a:pt x="4595223" y="2444369"/>
                  </a:lnTo>
                  <a:lnTo>
                    <a:pt x="4596222" y="2444289"/>
                  </a:lnTo>
                  <a:lnTo>
                    <a:pt x="4597221" y="2444289"/>
                  </a:lnTo>
                  <a:lnTo>
                    <a:pt x="4598220" y="2444096"/>
                  </a:lnTo>
                  <a:lnTo>
                    <a:pt x="4599218" y="2444096"/>
                  </a:lnTo>
                  <a:lnTo>
                    <a:pt x="4600217" y="2444143"/>
                  </a:lnTo>
                  <a:lnTo>
                    <a:pt x="4601216" y="2444143"/>
                  </a:lnTo>
                  <a:lnTo>
                    <a:pt x="4602215" y="2444649"/>
                  </a:lnTo>
                  <a:lnTo>
                    <a:pt x="4603214" y="2444649"/>
                  </a:lnTo>
                  <a:lnTo>
                    <a:pt x="4604213" y="2445838"/>
                  </a:lnTo>
                  <a:lnTo>
                    <a:pt x="4605211" y="2445838"/>
                  </a:lnTo>
                  <a:lnTo>
                    <a:pt x="4606210" y="2447606"/>
                  </a:lnTo>
                  <a:lnTo>
                    <a:pt x="4607209" y="2447606"/>
                  </a:lnTo>
                  <a:lnTo>
                    <a:pt x="4608208" y="2449737"/>
                  </a:lnTo>
                  <a:lnTo>
                    <a:pt x="4609207" y="2449737"/>
                  </a:lnTo>
                  <a:lnTo>
                    <a:pt x="4610206" y="2451751"/>
                  </a:lnTo>
                  <a:lnTo>
                    <a:pt x="4611204" y="2451751"/>
                  </a:lnTo>
                  <a:lnTo>
                    <a:pt x="4612203" y="2453075"/>
                  </a:lnTo>
                  <a:lnTo>
                    <a:pt x="4613202" y="2453075"/>
                  </a:lnTo>
                  <a:lnTo>
                    <a:pt x="4614201" y="2453391"/>
                  </a:lnTo>
                  <a:lnTo>
                    <a:pt x="4615200" y="2453391"/>
                  </a:lnTo>
                  <a:lnTo>
                    <a:pt x="4616199" y="2452601"/>
                  </a:lnTo>
                  <a:lnTo>
                    <a:pt x="4617197" y="2452601"/>
                  </a:lnTo>
                  <a:lnTo>
                    <a:pt x="4618196" y="2451128"/>
                  </a:lnTo>
                  <a:lnTo>
                    <a:pt x="4619195" y="2451128"/>
                  </a:lnTo>
                  <a:lnTo>
                    <a:pt x="4620194" y="2449460"/>
                  </a:lnTo>
                  <a:lnTo>
                    <a:pt x="4621193" y="2449460"/>
                  </a:lnTo>
                  <a:lnTo>
                    <a:pt x="4622192" y="2447836"/>
                  </a:lnTo>
                  <a:lnTo>
                    <a:pt x="4623190" y="2447836"/>
                  </a:lnTo>
                  <a:lnTo>
                    <a:pt x="4624189" y="2446673"/>
                  </a:lnTo>
                  <a:lnTo>
                    <a:pt x="4625188" y="2446673"/>
                  </a:lnTo>
                  <a:lnTo>
                    <a:pt x="4626187" y="2446578"/>
                  </a:lnTo>
                  <a:lnTo>
                    <a:pt x="4627186" y="2446578"/>
                  </a:lnTo>
                  <a:lnTo>
                    <a:pt x="4628185" y="2447767"/>
                  </a:lnTo>
                  <a:lnTo>
                    <a:pt x="4629183" y="2447767"/>
                  </a:lnTo>
                  <a:lnTo>
                    <a:pt x="4630182" y="2449999"/>
                  </a:lnTo>
                  <a:lnTo>
                    <a:pt x="4631181" y="2449999"/>
                  </a:lnTo>
                  <a:lnTo>
                    <a:pt x="4632180" y="2452693"/>
                  </a:lnTo>
                  <a:lnTo>
                    <a:pt x="4633179" y="2452693"/>
                  </a:lnTo>
                  <a:lnTo>
                    <a:pt x="4634177" y="2455395"/>
                  </a:lnTo>
                  <a:lnTo>
                    <a:pt x="4635176" y="2455395"/>
                  </a:lnTo>
                  <a:lnTo>
                    <a:pt x="4636175" y="2457892"/>
                  </a:lnTo>
                  <a:lnTo>
                    <a:pt x="4637174" y="2457892"/>
                  </a:lnTo>
                  <a:lnTo>
                    <a:pt x="4638173" y="2460133"/>
                  </a:lnTo>
                  <a:lnTo>
                    <a:pt x="4639172" y="2460133"/>
                  </a:lnTo>
                  <a:lnTo>
                    <a:pt x="4640170" y="2462029"/>
                  </a:lnTo>
                  <a:lnTo>
                    <a:pt x="4641169" y="2462029"/>
                  </a:lnTo>
                  <a:lnTo>
                    <a:pt x="4642168" y="2463294"/>
                  </a:lnTo>
                  <a:lnTo>
                    <a:pt x="4643167" y="2463294"/>
                  </a:lnTo>
                  <a:lnTo>
                    <a:pt x="4644166" y="2463985"/>
                  </a:lnTo>
                  <a:lnTo>
                    <a:pt x="4645165" y="2463985"/>
                  </a:lnTo>
                  <a:lnTo>
                    <a:pt x="4646163" y="2464229"/>
                  </a:lnTo>
                  <a:lnTo>
                    <a:pt x="4647162" y="2464229"/>
                  </a:lnTo>
                  <a:lnTo>
                    <a:pt x="4648161" y="2463972"/>
                  </a:lnTo>
                  <a:lnTo>
                    <a:pt x="4649160" y="2463972"/>
                  </a:lnTo>
                  <a:lnTo>
                    <a:pt x="4650159" y="2463290"/>
                  </a:lnTo>
                  <a:lnTo>
                    <a:pt x="4651158" y="2463290"/>
                  </a:lnTo>
                  <a:lnTo>
                    <a:pt x="4652156" y="2462033"/>
                  </a:lnTo>
                  <a:lnTo>
                    <a:pt x="4653155" y="2462033"/>
                  </a:lnTo>
                  <a:lnTo>
                    <a:pt x="4654154" y="2460125"/>
                  </a:lnTo>
                  <a:lnTo>
                    <a:pt x="4655153" y="2460125"/>
                  </a:lnTo>
                  <a:lnTo>
                    <a:pt x="4656152" y="2458045"/>
                  </a:lnTo>
                  <a:lnTo>
                    <a:pt x="4657151" y="2458045"/>
                  </a:lnTo>
                  <a:lnTo>
                    <a:pt x="4658149" y="2456328"/>
                  </a:lnTo>
                  <a:lnTo>
                    <a:pt x="4659148" y="2456328"/>
                  </a:lnTo>
                  <a:lnTo>
                    <a:pt x="4660147" y="2455212"/>
                  </a:lnTo>
                  <a:lnTo>
                    <a:pt x="4661146" y="2455212"/>
                  </a:lnTo>
                  <a:lnTo>
                    <a:pt x="4662145" y="2454650"/>
                  </a:lnTo>
                  <a:lnTo>
                    <a:pt x="4663144" y="2454650"/>
                  </a:lnTo>
                  <a:lnTo>
                    <a:pt x="4664142" y="2454766"/>
                  </a:lnTo>
                  <a:lnTo>
                    <a:pt x="4665141" y="2454766"/>
                  </a:lnTo>
                  <a:lnTo>
                    <a:pt x="4666140" y="2455583"/>
                  </a:lnTo>
                  <a:lnTo>
                    <a:pt x="4667139" y="2455583"/>
                  </a:lnTo>
                  <a:lnTo>
                    <a:pt x="4668138" y="2456910"/>
                  </a:lnTo>
                  <a:lnTo>
                    <a:pt x="4669137" y="2456910"/>
                  </a:lnTo>
                  <a:lnTo>
                    <a:pt x="4670135" y="2458456"/>
                  </a:lnTo>
                  <a:lnTo>
                    <a:pt x="4671134" y="2458456"/>
                  </a:lnTo>
                  <a:lnTo>
                    <a:pt x="4672133" y="2459510"/>
                  </a:lnTo>
                  <a:lnTo>
                    <a:pt x="4673132" y="2459510"/>
                  </a:lnTo>
                  <a:lnTo>
                    <a:pt x="4674131" y="2459850"/>
                  </a:lnTo>
                  <a:lnTo>
                    <a:pt x="4675130" y="2459850"/>
                  </a:lnTo>
                  <a:lnTo>
                    <a:pt x="4676128" y="2459801"/>
                  </a:lnTo>
                  <a:lnTo>
                    <a:pt x="4677127" y="2459801"/>
                  </a:lnTo>
                  <a:lnTo>
                    <a:pt x="4678126" y="2459548"/>
                  </a:lnTo>
                  <a:lnTo>
                    <a:pt x="4679125" y="2459548"/>
                  </a:lnTo>
                  <a:lnTo>
                    <a:pt x="4680124" y="2459333"/>
                  </a:lnTo>
                  <a:lnTo>
                    <a:pt x="4681123" y="2459333"/>
                  </a:lnTo>
                  <a:lnTo>
                    <a:pt x="4682121" y="2459237"/>
                  </a:lnTo>
                  <a:lnTo>
                    <a:pt x="4683120" y="2459237"/>
                  </a:lnTo>
                  <a:lnTo>
                    <a:pt x="4684119" y="2459155"/>
                  </a:lnTo>
                  <a:lnTo>
                    <a:pt x="4685118" y="2459155"/>
                  </a:lnTo>
                  <a:lnTo>
                    <a:pt x="4686117" y="2458959"/>
                  </a:lnTo>
                  <a:lnTo>
                    <a:pt x="4687116" y="2458959"/>
                  </a:lnTo>
                  <a:lnTo>
                    <a:pt x="4688114" y="2458454"/>
                  </a:lnTo>
                  <a:lnTo>
                    <a:pt x="4689113" y="2458454"/>
                  </a:lnTo>
                  <a:lnTo>
                    <a:pt x="4690112" y="2457478"/>
                  </a:lnTo>
                  <a:lnTo>
                    <a:pt x="4691111" y="2457478"/>
                  </a:lnTo>
                  <a:lnTo>
                    <a:pt x="4692110" y="2455847"/>
                  </a:lnTo>
                  <a:lnTo>
                    <a:pt x="4693109" y="2455847"/>
                  </a:lnTo>
                  <a:lnTo>
                    <a:pt x="4694107" y="2453663"/>
                  </a:lnTo>
                  <a:lnTo>
                    <a:pt x="4695106" y="2453663"/>
                  </a:lnTo>
                  <a:lnTo>
                    <a:pt x="4696105" y="2451351"/>
                  </a:lnTo>
                  <a:lnTo>
                    <a:pt x="4697104" y="2451351"/>
                  </a:lnTo>
                  <a:lnTo>
                    <a:pt x="4698103" y="2449309"/>
                  </a:lnTo>
                  <a:lnTo>
                    <a:pt x="4699102" y="2449309"/>
                  </a:lnTo>
                  <a:lnTo>
                    <a:pt x="4700100" y="2447836"/>
                  </a:lnTo>
                  <a:lnTo>
                    <a:pt x="4701099" y="2447836"/>
                  </a:lnTo>
                  <a:lnTo>
                    <a:pt x="4702098" y="2446927"/>
                  </a:lnTo>
                  <a:lnTo>
                    <a:pt x="4703097" y="2446927"/>
                  </a:lnTo>
                  <a:lnTo>
                    <a:pt x="4704096" y="2446454"/>
                  </a:lnTo>
                  <a:lnTo>
                    <a:pt x="4705095" y="2446454"/>
                  </a:lnTo>
                  <a:lnTo>
                    <a:pt x="4706093" y="2446520"/>
                  </a:lnTo>
                  <a:lnTo>
                    <a:pt x="4707092" y="2446520"/>
                  </a:lnTo>
                  <a:lnTo>
                    <a:pt x="4708091" y="2447083"/>
                  </a:lnTo>
                  <a:lnTo>
                    <a:pt x="4709090" y="2447083"/>
                  </a:lnTo>
                  <a:lnTo>
                    <a:pt x="4710089" y="2447898"/>
                  </a:lnTo>
                  <a:lnTo>
                    <a:pt x="4711088" y="2447898"/>
                  </a:lnTo>
                  <a:lnTo>
                    <a:pt x="4712086" y="2448503"/>
                  </a:lnTo>
                  <a:lnTo>
                    <a:pt x="4713085" y="2448503"/>
                  </a:lnTo>
                  <a:lnTo>
                    <a:pt x="4714084" y="2448761"/>
                  </a:lnTo>
                  <a:lnTo>
                    <a:pt x="4715083" y="2448761"/>
                  </a:lnTo>
                  <a:lnTo>
                    <a:pt x="4716082" y="2448936"/>
                  </a:lnTo>
                  <a:lnTo>
                    <a:pt x="4717081" y="2448936"/>
                  </a:lnTo>
                  <a:lnTo>
                    <a:pt x="4718079" y="2449129"/>
                  </a:lnTo>
                  <a:lnTo>
                    <a:pt x="4719078" y="2449129"/>
                  </a:lnTo>
                  <a:lnTo>
                    <a:pt x="4720077" y="2449332"/>
                  </a:lnTo>
                  <a:lnTo>
                    <a:pt x="4721076" y="2449332"/>
                  </a:lnTo>
                  <a:lnTo>
                    <a:pt x="4722075" y="2449378"/>
                  </a:lnTo>
                  <a:lnTo>
                    <a:pt x="4723074" y="2449378"/>
                  </a:lnTo>
                  <a:lnTo>
                    <a:pt x="4724072" y="2449247"/>
                  </a:lnTo>
                  <a:lnTo>
                    <a:pt x="4725071" y="2449247"/>
                  </a:lnTo>
                  <a:lnTo>
                    <a:pt x="4726070" y="2449053"/>
                  </a:lnTo>
                  <a:lnTo>
                    <a:pt x="4727069" y="2449053"/>
                  </a:lnTo>
                  <a:lnTo>
                    <a:pt x="4728068" y="2448802"/>
                  </a:lnTo>
                  <a:lnTo>
                    <a:pt x="4729067" y="2448802"/>
                  </a:lnTo>
                  <a:lnTo>
                    <a:pt x="4730065" y="2448465"/>
                  </a:lnTo>
                  <a:lnTo>
                    <a:pt x="4731064" y="2448465"/>
                  </a:lnTo>
                  <a:lnTo>
                    <a:pt x="4732063" y="2447883"/>
                  </a:lnTo>
                  <a:lnTo>
                    <a:pt x="4733062" y="2447883"/>
                  </a:lnTo>
                  <a:lnTo>
                    <a:pt x="4734061" y="2447093"/>
                  </a:lnTo>
                  <a:lnTo>
                    <a:pt x="4735060" y="2447093"/>
                  </a:lnTo>
                  <a:lnTo>
                    <a:pt x="4736058" y="2446384"/>
                  </a:lnTo>
                  <a:lnTo>
                    <a:pt x="4737057" y="2446384"/>
                  </a:lnTo>
                  <a:lnTo>
                    <a:pt x="4738056" y="2446037"/>
                  </a:lnTo>
                  <a:lnTo>
                    <a:pt x="4739055" y="2446037"/>
                  </a:lnTo>
                  <a:lnTo>
                    <a:pt x="4740054" y="2446082"/>
                  </a:lnTo>
                  <a:lnTo>
                    <a:pt x="4741053" y="2446082"/>
                  </a:lnTo>
                  <a:lnTo>
                    <a:pt x="4742051" y="2446374"/>
                  </a:lnTo>
                  <a:lnTo>
                    <a:pt x="4743050" y="2446374"/>
                  </a:lnTo>
                  <a:lnTo>
                    <a:pt x="4744049" y="2446959"/>
                  </a:lnTo>
                  <a:lnTo>
                    <a:pt x="4745048" y="2446959"/>
                  </a:lnTo>
                  <a:lnTo>
                    <a:pt x="4746047" y="2448005"/>
                  </a:lnTo>
                  <a:lnTo>
                    <a:pt x="4747046" y="2448005"/>
                  </a:lnTo>
                  <a:lnTo>
                    <a:pt x="4748044" y="2449694"/>
                  </a:lnTo>
                  <a:lnTo>
                    <a:pt x="4749043" y="2449694"/>
                  </a:lnTo>
                  <a:lnTo>
                    <a:pt x="4750042" y="2451841"/>
                  </a:lnTo>
                  <a:lnTo>
                    <a:pt x="4751041" y="2451841"/>
                  </a:lnTo>
                  <a:lnTo>
                    <a:pt x="4752040" y="2453997"/>
                  </a:lnTo>
                  <a:lnTo>
                    <a:pt x="4753039" y="2453997"/>
                  </a:lnTo>
                  <a:lnTo>
                    <a:pt x="4754037" y="2456034"/>
                  </a:lnTo>
                  <a:lnTo>
                    <a:pt x="4755036" y="2456034"/>
                  </a:lnTo>
                  <a:lnTo>
                    <a:pt x="4756035" y="2457967"/>
                  </a:lnTo>
                  <a:lnTo>
                    <a:pt x="4757034" y="2457967"/>
                  </a:lnTo>
                  <a:lnTo>
                    <a:pt x="4758033" y="2459731"/>
                  </a:lnTo>
                  <a:lnTo>
                    <a:pt x="4759032" y="2459731"/>
                  </a:lnTo>
                  <a:lnTo>
                    <a:pt x="4760030" y="2461139"/>
                  </a:lnTo>
                  <a:lnTo>
                    <a:pt x="4761029" y="2461139"/>
                  </a:lnTo>
                  <a:lnTo>
                    <a:pt x="4762028" y="2461780"/>
                  </a:lnTo>
                  <a:lnTo>
                    <a:pt x="4763027" y="2461780"/>
                  </a:lnTo>
                  <a:lnTo>
                    <a:pt x="4764026" y="2461729"/>
                  </a:lnTo>
                  <a:lnTo>
                    <a:pt x="4765025" y="2461729"/>
                  </a:lnTo>
                  <a:lnTo>
                    <a:pt x="4766023" y="2461222"/>
                  </a:lnTo>
                  <a:lnTo>
                    <a:pt x="4767022" y="2461222"/>
                  </a:lnTo>
                  <a:lnTo>
                    <a:pt x="4768021" y="2460412"/>
                  </a:lnTo>
                  <a:lnTo>
                    <a:pt x="4769020" y="2460412"/>
                  </a:lnTo>
                  <a:lnTo>
                    <a:pt x="4770019" y="2459429"/>
                  </a:lnTo>
                  <a:lnTo>
                    <a:pt x="4771018" y="2459429"/>
                  </a:lnTo>
                  <a:lnTo>
                    <a:pt x="4772016" y="2458049"/>
                  </a:lnTo>
                  <a:lnTo>
                    <a:pt x="4773015" y="2458049"/>
                  </a:lnTo>
                  <a:lnTo>
                    <a:pt x="4774014" y="2456331"/>
                  </a:lnTo>
                  <a:lnTo>
                    <a:pt x="4775013" y="2456331"/>
                  </a:lnTo>
                  <a:lnTo>
                    <a:pt x="4776012" y="2454623"/>
                  </a:lnTo>
                  <a:lnTo>
                    <a:pt x="4777011" y="2454623"/>
                  </a:lnTo>
                  <a:lnTo>
                    <a:pt x="4778009" y="2453263"/>
                  </a:lnTo>
                  <a:lnTo>
                    <a:pt x="4779008" y="2453263"/>
                  </a:lnTo>
                  <a:lnTo>
                    <a:pt x="4780007" y="2452281"/>
                  </a:lnTo>
                  <a:lnTo>
                    <a:pt x="4781006" y="2452281"/>
                  </a:lnTo>
                  <a:lnTo>
                    <a:pt x="4782005" y="2451576"/>
                  </a:lnTo>
                  <a:lnTo>
                    <a:pt x="4783003" y="2451576"/>
                  </a:lnTo>
                  <a:lnTo>
                    <a:pt x="4784002" y="2451319"/>
                  </a:lnTo>
                  <a:lnTo>
                    <a:pt x="4785001" y="2451319"/>
                  </a:lnTo>
                  <a:lnTo>
                    <a:pt x="4786000" y="2451525"/>
                  </a:lnTo>
                  <a:lnTo>
                    <a:pt x="4786999" y="2451525"/>
                  </a:lnTo>
                  <a:lnTo>
                    <a:pt x="4787998" y="2452207"/>
                  </a:lnTo>
                  <a:lnTo>
                    <a:pt x="4788996" y="2452207"/>
                  </a:lnTo>
                  <a:lnTo>
                    <a:pt x="4789995" y="2453376"/>
                  </a:lnTo>
                  <a:lnTo>
                    <a:pt x="4790994" y="2453376"/>
                  </a:lnTo>
                  <a:lnTo>
                    <a:pt x="4791993" y="2454576"/>
                  </a:lnTo>
                  <a:lnTo>
                    <a:pt x="4792992" y="2454576"/>
                  </a:lnTo>
                  <a:lnTo>
                    <a:pt x="4793991" y="2455592"/>
                  </a:lnTo>
                  <a:lnTo>
                    <a:pt x="4794989" y="2455592"/>
                  </a:lnTo>
                  <a:lnTo>
                    <a:pt x="4795988" y="2456494"/>
                  </a:lnTo>
                  <a:lnTo>
                    <a:pt x="4796987" y="2456494"/>
                  </a:lnTo>
                  <a:lnTo>
                    <a:pt x="4797986" y="2457470"/>
                  </a:lnTo>
                  <a:lnTo>
                    <a:pt x="4798985" y="2457470"/>
                  </a:lnTo>
                  <a:lnTo>
                    <a:pt x="4799984" y="2458547"/>
                  </a:lnTo>
                  <a:lnTo>
                    <a:pt x="4800982" y="2458547"/>
                  </a:lnTo>
                  <a:lnTo>
                    <a:pt x="4801981" y="2459249"/>
                  </a:lnTo>
                  <a:lnTo>
                    <a:pt x="4802980" y="2459249"/>
                  </a:lnTo>
                  <a:lnTo>
                    <a:pt x="4803979" y="2459546"/>
                  </a:lnTo>
                  <a:lnTo>
                    <a:pt x="4804978" y="2459546"/>
                  </a:lnTo>
                  <a:lnTo>
                    <a:pt x="4805977" y="2459713"/>
                  </a:lnTo>
                  <a:lnTo>
                    <a:pt x="4806975" y="2459713"/>
                  </a:lnTo>
                  <a:lnTo>
                    <a:pt x="4807974" y="2459981"/>
                  </a:lnTo>
                  <a:lnTo>
                    <a:pt x="4808973" y="2459981"/>
                  </a:lnTo>
                  <a:lnTo>
                    <a:pt x="4809972" y="2460419"/>
                  </a:lnTo>
                  <a:lnTo>
                    <a:pt x="4810971" y="2460419"/>
                  </a:lnTo>
                  <a:lnTo>
                    <a:pt x="4811970" y="2460536"/>
                  </a:lnTo>
                  <a:lnTo>
                    <a:pt x="4812968" y="2460536"/>
                  </a:lnTo>
                  <a:lnTo>
                    <a:pt x="4813967" y="2459915"/>
                  </a:lnTo>
                  <a:lnTo>
                    <a:pt x="4814966" y="2459915"/>
                  </a:lnTo>
                  <a:lnTo>
                    <a:pt x="4815965" y="2458587"/>
                  </a:lnTo>
                  <a:lnTo>
                    <a:pt x="4816964" y="2458587"/>
                  </a:lnTo>
                  <a:lnTo>
                    <a:pt x="4817963" y="2456786"/>
                  </a:lnTo>
                  <a:lnTo>
                    <a:pt x="4818961" y="2456786"/>
                  </a:lnTo>
                  <a:lnTo>
                    <a:pt x="4819960" y="2454839"/>
                  </a:lnTo>
                  <a:lnTo>
                    <a:pt x="4820959" y="2454839"/>
                  </a:lnTo>
                  <a:lnTo>
                    <a:pt x="4821958" y="2452937"/>
                  </a:lnTo>
                  <a:lnTo>
                    <a:pt x="4822957" y="2452937"/>
                  </a:lnTo>
                  <a:lnTo>
                    <a:pt x="4823956" y="2451371"/>
                  </a:lnTo>
                  <a:lnTo>
                    <a:pt x="4824954" y="2451371"/>
                  </a:lnTo>
                  <a:lnTo>
                    <a:pt x="4825953" y="2450553"/>
                  </a:lnTo>
                  <a:lnTo>
                    <a:pt x="4826952" y="2450553"/>
                  </a:lnTo>
                  <a:lnTo>
                    <a:pt x="4827951" y="2450538"/>
                  </a:lnTo>
                  <a:lnTo>
                    <a:pt x="4828950" y="2450538"/>
                  </a:lnTo>
                  <a:lnTo>
                    <a:pt x="4829949" y="2451160"/>
                  </a:lnTo>
                  <a:lnTo>
                    <a:pt x="4830947" y="2451160"/>
                  </a:lnTo>
                  <a:lnTo>
                    <a:pt x="4831946" y="2451813"/>
                  </a:lnTo>
                  <a:lnTo>
                    <a:pt x="4832945" y="2451813"/>
                  </a:lnTo>
                  <a:lnTo>
                    <a:pt x="4833944" y="2452069"/>
                  </a:lnTo>
                  <a:lnTo>
                    <a:pt x="4834943" y="2452069"/>
                  </a:lnTo>
                  <a:lnTo>
                    <a:pt x="4835942" y="2451990"/>
                  </a:lnTo>
                  <a:lnTo>
                    <a:pt x="4836940" y="2451990"/>
                  </a:lnTo>
                  <a:lnTo>
                    <a:pt x="4837939" y="2451712"/>
                  </a:lnTo>
                  <a:lnTo>
                    <a:pt x="4838938" y="2451712"/>
                  </a:lnTo>
                  <a:lnTo>
                    <a:pt x="4839937" y="2451561"/>
                  </a:lnTo>
                  <a:lnTo>
                    <a:pt x="4840936" y="2451561"/>
                  </a:lnTo>
                  <a:lnTo>
                    <a:pt x="4841935" y="2451602"/>
                  </a:lnTo>
                  <a:lnTo>
                    <a:pt x="4842933" y="2451602"/>
                  </a:lnTo>
                  <a:lnTo>
                    <a:pt x="4843932" y="2452060"/>
                  </a:lnTo>
                  <a:lnTo>
                    <a:pt x="4844931" y="2452060"/>
                  </a:lnTo>
                  <a:lnTo>
                    <a:pt x="4845930" y="2453124"/>
                  </a:lnTo>
                  <a:lnTo>
                    <a:pt x="4846929" y="2453124"/>
                  </a:lnTo>
                  <a:lnTo>
                    <a:pt x="4847928" y="2454660"/>
                  </a:lnTo>
                  <a:lnTo>
                    <a:pt x="4848926" y="2454660"/>
                  </a:lnTo>
                  <a:lnTo>
                    <a:pt x="4849925" y="2456340"/>
                  </a:lnTo>
                  <a:lnTo>
                    <a:pt x="4850924" y="2456340"/>
                  </a:lnTo>
                  <a:lnTo>
                    <a:pt x="4851923" y="2457677"/>
                  </a:lnTo>
                  <a:lnTo>
                    <a:pt x="4852922" y="2457677"/>
                  </a:lnTo>
                  <a:lnTo>
                    <a:pt x="4853921" y="2458385"/>
                  </a:lnTo>
                  <a:lnTo>
                    <a:pt x="4854919" y="2458385"/>
                  </a:lnTo>
                  <a:lnTo>
                    <a:pt x="4855918" y="2458477"/>
                  </a:lnTo>
                  <a:lnTo>
                    <a:pt x="4856917" y="2458477"/>
                  </a:lnTo>
                  <a:lnTo>
                    <a:pt x="4857916" y="2458215"/>
                  </a:lnTo>
                  <a:lnTo>
                    <a:pt x="4858915" y="2458215"/>
                  </a:lnTo>
                  <a:lnTo>
                    <a:pt x="4859914" y="2457825"/>
                  </a:lnTo>
                  <a:lnTo>
                    <a:pt x="4860912" y="2457825"/>
                  </a:lnTo>
                  <a:lnTo>
                    <a:pt x="4861911" y="2457496"/>
                  </a:lnTo>
                  <a:lnTo>
                    <a:pt x="4862910" y="2457496"/>
                  </a:lnTo>
                  <a:lnTo>
                    <a:pt x="4863909" y="2457596"/>
                  </a:lnTo>
                  <a:lnTo>
                    <a:pt x="4864908" y="2457596"/>
                  </a:lnTo>
                  <a:lnTo>
                    <a:pt x="4865907" y="2458359"/>
                  </a:lnTo>
                  <a:lnTo>
                    <a:pt x="4866905" y="2458359"/>
                  </a:lnTo>
                  <a:lnTo>
                    <a:pt x="4867904" y="2459639"/>
                  </a:lnTo>
                  <a:lnTo>
                    <a:pt x="4868903" y="2459639"/>
                  </a:lnTo>
                  <a:lnTo>
                    <a:pt x="4869902" y="2461272"/>
                  </a:lnTo>
                  <a:lnTo>
                    <a:pt x="4870901" y="2461272"/>
                  </a:lnTo>
                  <a:lnTo>
                    <a:pt x="4871900" y="2462781"/>
                  </a:lnTo>
                  <a:lnTo>
                    <a:pt x="4872898" y="2462781"/>
                  </a:lnTo>
                  <a:lnTo>
                    <a:pt x="4873897" y="2463550"/>
                  </a:lnTo>
                  <a:lnTo>
                    <a:pt x="4874896" y="2463550"/>
                  </a:lnTo>
                  <a:lnTo>
                    <a:pt x="4875895" y="2463735"/>
                  </a:lnTo>
                  <a:lnTo>
                    <a:pt x="4876894" y="2463735"/>
                  </a:lnTo>
                  <a:lnTo>
                    <a:pt x="4877893" y="2464104"/>
                  </a:lnTo>
                  <a:lnTo>
                    <a:pt x="4878891" y="2464104"/>
                  </a:lnTo>
                  <a:lnTo>
                    <a:pt x="4879890" y="2464839"/>
                  </a:lnTo>
                  <a:lnTo>
                    <a:pt x="4880889" y="2464839"/>
                  </a:lnTo>
                  <a:lnTo>
                    <a:pt x="4881888" y="2465502"/>
                  </a:lnTo>
                  <a:lnTo>
                    <a:pt x="4882887" y="2465502"/>
                  </a:lnTo>
                  <a:lnTo>
                    <a:pt x="4883886" y="2466107"/>
                  </a:lnTo>
                  <a:lnTo>
                    <a:pt x="4884884" y="2466107"/>
                  </a:lnTo>
                  <a:lnTo>
                    <a:pt x="4885883" y="2466872"/>
                  </a:lnTo>
                  <a:lnTo>
                    <a:pt x="4886882" y="2466872"/>
                  </a:lnTo>
                  <a:lnTo>
                    <a:pt x="4887881" y="2467689"/>
                  </a:lnTo>
                  <a:lnTo>
                    <a:pt x="4888880" y="2467689"/>
                  </a:lnTo>
                  <a:lnTo>
                    <a:pt x="4889879" y="2468464"/>
                  </a:lnTo>
                  <a:lnTo>
                    <a:pt x="4890877" y="2468464"/>
                  </a:lnTo>
                  <a:lnTo>
                    <a:pt x="4891876" y="2468994"/>
                  </a:lnTo>
                  <a:lnTo>
                    <a:pt x="4892875" y="2468994"/>
                  </a:lnTo>
                  <a:lnTo>
                    <a:pt x="4893874" y="2469187"/>
                  </a:lnTo>
                  <a:lnTo>
                    <a:pt x="4894873" y="2469187"/>
                  </a:lnTo>
                  <a:lnTo>
                    <a:pt x="4895872" y="2469267"/>
                  </a:lnTo>
                  <a:lnTo>
                    <a:pt x="4896870" y="2469267"/>
                  </a:lnTo>
                  <a:lnTo>
                    <a:pt x="4897869" y="2469376"/>
                  </a:lnTo>
                  <a:lnTo>
                    <a:pt x="4898868" y="2469376"/>
                  </a:lnTo>
                  <a:lnTo>
                    <a:pt x="4899867" y="2469765"/>
                  </a:lnTo>
                  <a:lnTo>
                    <a:pt x="4900866" y="2469765"/>
                  </a:lnTo>
                  <a:lnTo>
                    <a:pt x="4901865" y="2470349"/>
                  </a:lnTo>
                  <a:lnTo>
                    <a:pt x="4902863" y="2470349"/>
                  </a:lnTo>
                  <a:lnTo>
                    <a:pt x="4903862" y="2470927"/>
                  </a:lnTo>
                  <a:lnTo>
                    <a:pt x="4904861" y="2470927"/>
                  </a:lnTo>
                  <a:lnTo>
                    <a:pt x="4905860" y="2471501"/>
                  </a:lnTo>
                  <a:lnTo>
                    <a:pt x="4906859" y="2471501"/>
                  </a:lnTo>
                  <a:lnTo>
                    <a:pt x="4907858" y="2471944"/>
                  </a:lnTo>
                  <a:lnTo>
                    <a:pt x="4908856" y="2471944"/>
                  </a:lnTo>
                  <a:lnTo>
                    <a:pt x="4909855" y="2472149"/>
                  </a:lnTo>
                  <a:lnTo>
                    <a:pt x="4910854" y="2472149"/>
                  </a:lnTo>
                  <a:lnTo>
                    <a:pt x="4911853" y="2471815"/>
                  </a:lnTo>
                  <a:lnTo>
                    <a:pt x="4912852" y="2471815"/>
                  </a:lnTo>
                  <a:lnTo>
                    <a:pt x="4913851" y="2470941"/>
                  </a:lnTo>
                  <a:lnTo>
                    <a:pt x="4914849" y="2470941"/>
                  </a:lnTo>
                  <a:lnTo>
                    <a:pt x="4915848" y="2469947"/>
                  </a:lnTo>
                  <a:lnTo>
                    <a:pt x="4916847" y="2469947"/>
                  </a:lnTo>
                  <a:lnTo>
                    <a:pt x="4917846" y="2469106"/>
                  </a:lnTo>
                  <a:lnTo>
                    <a:pt x="4918845" y="2469106"/>
                  </a:lnTo>
                  <a:lnTo>
                    <a:pt x="4919844" y="2468521"/>
                  </a:lnTo>
                  <a:lnTo>
                    <a:pt x="4920842" y="2468521"/>
                  </a:lnTo>
                  <a:lnTo>
                    <a:pt x="4921841" y="2468069"/>
                  </a:lnTo>
                  <a:lnTo>
                    <a:pt x="4922840" y="2468069"/>
                  </a:lnTo>
                  <a:lnTo>
                    <a:pt x="4923839" y="2467855"/>
                  </a:lnTo>
                  <a:lnTo>
                    <a:pt x="4924838" y="2467855"/>
                  </a:lnTo>
                  <a:lnTo>
                    <a:pt x="4925837" y="2468055"/>
                  </a:lnTo>
                  <a:lnTo>
                    <a:pt x="4926835" y="2468055"/>
                  </a:lnTo>
                  <a:lnTo>
                    <a:pt x="4927834" y="2468605"/>
                  </a:lnTo>
                  <a:lnTo>
                    <a:pt x="4928833" y="2468605"/>
                  </a:lnTo>
                  <a:lnTo>
                    <a:pt x="4929832" y="2469240"/>
                  </a:lnTo>
                  <a:lnTo>
                    <a:pt x="4930831" y="2469240"/>
                  </a:lnTo>
                  <a:lnTo>
                    <a:pt x="4931830" y="2469438"/>
                  </a:lnTo>
                  <a:lnTo>
                    <a:pt x="4932828" y="2469438"/>
                  </a:lnTo>
                  <a:lnTo>
                    <a:pt x="4933827" y="2469014"/>
                  </a:lnTo>
                  <a:lnTo>
                    <a:pt x="4934826" y="2469014"/>
                  </a:lnTo>
                  <a:lnTo>
                    <a:pt x="4935825" y="2468104"/>
                  </a:lnTo>
                  <a:lnTo>
                    <a:pt x="4936824" y="2468104"/>
                  </a:lnTo>
                  <a:lnTo>
                    <a:pt x="4937822" y="2466997"/>
                  </a:lnTo>
                  <a:lnTo>
                    <a:pt x="4938821" y="2466997"/>
                  </a:lnTo>
                  <a:lnTo>
                    <a:pt x="4939820" y="2465890"/>
                  </a:lnTo>
                  <a:lnTo>
                    <a:pt x="4940819" y="2465890"/>
                  </a:lnTo>
                  <a:lnTo>
                    <a:pt x="4941818" y="2464658"/>
                  </a:lnTo>
                  <a:lnTo>
                    <a:pt x="4942817" y="2464658"/>
                  </a:lnTo>
                  <a:lnTo>
                    <a:pt x="4943815" y="2463235"/>
                  </a:lnTo>
                  <a:lnTo>
                    <a:pt x="4944814" y="2463235"/>
                  </a:lnTo>
                  <a:lnTo>
                    <a:pt x="4945813" y="2461819"/>
                  </a:lnTo>
                  <a:lnTo>
                    <a:pt x="4946812" y="2461819"/>
                  </a:lnTo>
                  <a:lnTo>
                    <a:pt x="4947811" y="2460578"/>
                  </a:lnTo>
                  <a:lnTo>
                    <a:pt x="4948810" y="2460578"/>
                  </a:lnTo>
                  <a:lnTo>
                    <a:pt x="4949808" y="2459486"/>
                  </a:lnTo>
                  <a:lnTo>
                    <a:pt x="4950807" y="2459486"/>
                  </a:lnTo>
                  <a:lnTo>
                    <a:pt x="4951806" y="2458393"/>
                  </a:lnTo>
                  <a:lnTo>
                    <a:pt x="4952805" y="2458393"/>
                  </a:lnTo>
                  <a:lnTo>
                    <a:pt x="4953804" y="2457341"/>
                  </a:lnTo>
                  <a:lnTo>
                    <a:pt x="4954803" y="2457341"/>
                  </a:lnTo>
                  <a:lnTo>
                    <a:pt x="4955801" y="2456535"/>
                  </a:lnTo>
                  <a:lnTo>
                    <a:pt x="4956800" y="2456535"/>
                  </a:lnTo>
                  <a:lnTo>
                    <a:pt x="4957799" y="2456065"/>
                  </a:lnTo>
                  <a:lnTo>
                    <a:pt x="4958798" y="2456065"/>
                  </a:lnTo>
                  <a:lnTo>
                    <a:pt x="4959797" y="2455921"/>
                  </a:lnTo>
                  <a:lnTo>
                    <a:pt x="4960796" y="2455921"/>
                  </a:lnTo>
                  <a:lnTo>
                    <a:pt x="4961794" y="2456053"/>
                  </a:lnTo>
                  <a:lnTo>
                    <a:pt x="4962793" y="2456053"/>
                  </a:lnTo>
                  <a:lnTo>
                    <a:pt x="4963792" y="2456461"/>
                  </a:lnTo>
                  <a:lnTo>
                    <a:pt x="4964791" y="2456461"/>
                  </a:lnTo>
                  <a:lnTo>
                    <a:pt x="4965790" y="2457102"/>
                  </a:lnTo>
                  <a:lnTo>
                    <a:pt x="4966789" y="2457102"/>
                  </a:lnTo>
                  <a:lnTo>
                    <a:pt x="4967787" y="2457983"/>
                  </a:lnTo>
                  <a:lnTo>
                    <a:pt x="4968786" y="2457983"/>
                  </a:lnTo>
                  <a:lnTo>
                    <a:pt x="4969785" y="2458983"/>
                  </a:lnTo>
                  <a:lnTo>
                    <a:pt x="4970784" y="2458983"/>
                  </a:lnTo>
                  <a:lnTo>
                    <a:pt x="4971783" y="2460040"/>
                  </a:lnTo>
                  <a:lnTo>
                    <a:pt x="4972782" y="2460040"/>
                  </a:lnTo>
                  <a:lnTo>
                    <a:pt x="4973780" y="2461146"/>
                  </a:lnTo>
                  <a:lnTo>
                    <a:pt x="4974779" y="2461146"/>
                  </a:lnTo>
                  <a:lnTo>
                    <a:pt x="4975778" y="2462125"/>
                  </a:lnTo>
                  <a:lnTo>
                    <a:pt x="4976777" y="2462125"/>
                  </a:lnTo>
                  <a:lnTo>
                    <a:pt x="4977776" y="2462826"/>
                  </a:lnTo>
                  <a:lnTo>
                    <a:pt x="4978775" y="2462826"/>
                  </a:lnTo>
                  <a:lnTo>
                    <a:pt x="4979773" y="2463079"/>
                  </a:lnTo>
                  <a:lnTo>
                    <a:pt x="4980772" y="2463079"/>
                  </a:lnTo>
                  <a:lnTo>
                    <a:pt x="4981771" y="2462745"/>
                  </a:lnTo>
                  <a:lnTo>
                    <a:pt x="4982770" y="2462745"/>
                  </a:lnTo>
                  <a:lnTo>
                    <a:pt x="4983769" y="2461996"/>
                  </a:lnTo>
                  <a:lnTo>
                    <a:pt x="4984768" y="2461996"/>
                  </a:lnTo>
                  <a:lnTo>
                    <a:pt x="4985766" y="2461363"/>
                  </a:lnTo>
                  <a:lnTo>
                    <a:pt x="4986765" y="2461363"/>
                  </a:lnTo>
                  <a:lnTo>
                    <a:pt x="4987764" y="2461208"/>
                  </a:lnTo>
                  <a:lnTo>
                    <a:pt x="4988763" y="2461208"/>
                  </a:lnTo>
                  <a:lnTo>
                    <a:pt x="4989762" y="2461711"/>
                  </a:lnTo>
                  <a:lnTo>
                    <a:pt x="4990761" y="2461711"/>
                  </a:lnTo>
                  <a:lnTo>
                    <a:pt x="4991759" y="2462603"/>
                  </a:lnTo>
                  <a:lnTo>
                    <a:pt x="4992758" y="2462603"/>
                  </a:lnTo>
                  <a:lnTo>
                    <a:pt x="4993757" y="2463569"/>
                  </a:lnTo>
                  <a:lnTo>
                    <a:pt x="4994756" y="2463569"/>
                  </a:lnTo>
                  <a:lnTo>
                    <a:pt x="4995351" y="2464157"/>
                  </a:lnTo>
                </a:path>
              </a:pathLst>
            </a:custGeom>
            <a:ln w="5589">
              <a:solidFill>
                <a:srgbClr val="000000"/>
              </a:solidFill>
            </a:ln>
          </p:spPr>
          <p:txBody>
            <a:bodyPr wrap="square" lIns="0" tIns="0" rIns="0" bIns="0" rtlCol="0"/>
            <a:lstStyle/>
            <a:p>
              <a:endParaRPr smtClean="0">
                <a:solidFill>
                  <a:prstClr val="black"/>
                </a:solidFill>
              </a:endParaRPr>
            </a:p>
          </p:txBody>
        </p:sp>
        <p:sp>
          <p:nvSpPr>
            <p:cNvPr id="40" name="object 40"/>
            <p:cNvSpPr/>
            <p:nvPr/>
          </p:nvSpPr>
          <p:spPr>
            <a:xfrm>
              <a:off x="2157816" y="2430674"/>
              <a:ext cx="4994910" cy="2405380"/>
            </a:xfrm>
            <a:custGeom>
              <a:avLst/>
              <a:gdLst/>
              <a:ahLst/>
              <a:cxnLst/>
              <a:rect l="l" t="t" r="r" b="b"/>
              <a:pathLst>
                <a:path w="4994909" h="2405379">
                  <a:moveTo>
                    <a:pt x="0" y="2404160"/>
                  </a:moveTo>
                  <a:lnTo>
                    <a:pt x="7491" y="2404249"/>
                  </a:lnTo>
                  <a:lnTo>
                    <a:pt x="14982" y="2404337"/>
                  </a:lnTo>
                  <a:lnTo>
                    <a:pt x="22473" y="2404391"/>
                  </a:lnTo>
                  <a:lnTo>
                    <a:pt x="29964" y="2404410"/>
                  </a:lnTo>
                  <a:lnTo>
                    <a:pt x="37456" y="2404410"/>
                  </a:lnTo>
                  <a:lnTo>
                    <a:pt x="44947" y="2404388"/>
                  </a:lnTo>
                  <a:lnTo>
                    <a:pt x="52438" y="2404363"/>
                  </a:lnTo>
                  <a:lnTo>
                    <a:pt x="59929" y="2404341"/>
                  </a:lnTo>
                  <a:lnTo>
                    <a:pt x="67421" y="2404319"/>
                  </a:lnTo>
                  <a:lnTo>
                    <a:pt x="74912" y="2404316"/>
                  </a:lnTo>
                  <a:lnTo>
                    <a:pt x="82403" y="2404316"/>
                  </a:lnTo>
                  <a:lnTo>
                    <a:pt x="89894" y="2404316"/>
                  </a:lnTo>
                  <a:lnTo>
                    <a:pt x="149824" y="2404316"/>
                  </a:lnTo>
                  <a:lnTo>
                    <a:pt x="157315" y="2404315"/>
                  </a:lnTo>
                  <a:lnTo>
                    <a:pt x="164807" y="2404305"/>
                  </a:lnTo>
                  <a:lnTo>
                    <a:pt x="172298" y="2404305"/>
                  </a:lnTo>
                  <a:lnTo>
                    <a:pt x="179789" y="2404303"/>
                  </a:lnTo>
                  <a:lnTo>
                    <a:pt x="187280" y="2404303"/>
                  </a:lnTo>
                  <a:lnTo>
                    <a:pt x="194772" y="2404300"/>
                  </a:lnTo>
                  <a:lnTo>
                    <a:pt x="202263" y="2404296"/>
                  </a:lnTo>
                  <a:lnTo>
                    <a:pt x="209754" y="2404296"/>
                  </a:lnTo>
                  <a:lnTo>
                    <a:pt x="217246" y="2404296"/>
                  </a:lnTo>
                  <a:lnTo>
                    <a:pt x="224737" y="2404296"/>
                  </a:lnTo>
                  <a:lnTo>
                    <a:pt x="232229" y="2404286"/>
                  </a:lnTo>
                  <a:lnTo>
                    <a:pt x="239720" y="2404286"/>
                  </a:lnTo>
                  <a:lnTo>
                    <a:pt x="247211" y="2404286"/>
                  </a:lnTo>
                  <a:lnTo>
                    <a:pt x="254703" y="2404286"/>
                  </a:lnTo>
                  <a:lnTo>
                    <a:pt x="262194" y="2404280"/>
                  </a:lnTo>
                  <a:lnTo>
                    <a:pt x="269686" y="2404280"/>
                  </a:lnTo>
                  <a:lnTo>
                    <a:pt x="277177" y="2404280"/>
                  </a:lnTo>
                  <a:lnTo>
                    <a:pt x="284669" y="2404280"/>
                  </a:lnTo>
                  <a:lnTo>
                    <a:pt x="292160" y="2404280"/>
                  </a:lnTo>
                  <a:lnTo>
                    <a:pt x="299651" y="2404274"/>
                  </a:lnTo>
                  <a:lnTo>
                    <a:pt x="307143" y="2404274"/>
                  </a:lnTo>
                  <a:lnTo>
                    <a:pt x="314634" y="2404274"/>
                  </a:lnTo>
                  <a:lnTo>
                    <a:pt x="322126" y="2404274"/>
                  </a:lnTo>
                  <a:lnTo>
                    <a:pt x="329617" y="2404274"/>
                  </a:lnTo>
                  <a:lnTo>
                    <a:pt x="337108" y="2404269"/>
                  </a:lnTo>
                  <a:lnTo>
                    <a:pt x="344600" y="2404265"/>
                  </a:lnTo>
                  <a:lnTo>
                    <a:pt x="352091" y="2404265"/>
                  </a:lnTo>
                  <a:lnTo>
                    <a:pt x="359582" y="2404262"/>
                  </a:lnTo>
                  <a:lnTo>
                    <a:pt x="367074" y="2404262"/>
                  </a:lnTo>
                  <a:lnTo>
                    <a:pt x="374565" y="2404262"/>
                  </a:lnTo>
                  <a:lnTo>
                    <a:pt x="382057" y="2404262"/>
                  </a:lnTo>
                  <a:lnTo>
                    <a:pt x="389549" y="2404262"/>
                  </a:lnTo>
                  <a:lnTo>
                    <a:pt x="397039" y="2404258"/>
                  </a:lnTo>
                  <a:lnTo>
                    <a:pt x="404531" y="2404258"/>
                  </a:lnTo>
                  <a:lnTo>
                    <a:pt x="412023" y="2404258"/>
                  </a:lnTo>
                  <a:lnTo>
                    <a:pt x="419514" y="2404252"/>
                  </a:lnTo>
                  <a:lnTo>
                    <a:pt x="427005" y="2404249"/>
                  </a:lnTo>
                  <a:lnTo>
                    <a:pt x="434497" y="2404249"/>
                  </a:lnTo>
                  <a:lnTo>
                    <a:pt x="441988" y="2404249"/>
                  </a:lnTo>
                  <a:lnTo>
                    <a:pt x="479446" y="2404249"/>
                  </a:lnTo>
                  <a:lnTo>
                    <a:pt x="486936" y="2404242"/>
                  </a:lnTo>
                  <a:lnTo>
                    <a:pt x="494428" y="2404231"/>
                  </a:lnTo>
                  <a:lnTo>
                    <a:pt x="501919" y="2404231"/>
                  </a:lnTo>
                  <a:lnTo>
                    <a:pt x="509411" y="2404231"/>
                  </a:lnTo>
                  <a:lnTo>
                    <a:pt x="769113" y="2404231"/>
                  </a:lnTo>
                  <a:lnTo>
                    <a:pt x="772109" y="2404231"/>
                  </a:lnTo>
                  <a:lnTo>
                    <a:pt x="773608" y="2404181"/>
                  </a:lnTo>
                  <a:lnTo>
                    <a:pt x="791588" y="2361692"/>
                  </a:lnTo>
                  <a:lnTo>
                    <a:pt x="797581" y="2313818"/>
                  </a:lnTo>
                  <a:lnTo>
                    <a:pt x="802075" y="2268106"/>
                  </a:lnTo>
                  <a:lnTo>
                    <a:pt x="806571" y="2218128"/>
                  </a:lnTo>
                  <a:lnTo>
                    <a:pt x="808068" y="2201142"/>
                  </a:lnTo>
                  <a:lnTo>
                    <a:pt x="809567" y="2184155"/>
                  </a:lnTo>
                  <a:lnTo>
                    <a:pt x="814061" y="2133751"/>
                  </a:lnTo>
                  <a:lnTo>
                    <a:pt x="818556" y="2084248"/>
                  </a:lnTo>
                  <a:lnTo>
                    <a:pt x="820055" y="2067689"/>
                  </a:lnTo>
                  <a:lnTo>
                    <a:pt x="824549" y="2016849"/>
                  </a:lnTo>
                  <a:lnTo>
                    <a:pt x="829045" y="1962593"/>
                  </a:lnTo>
                  <a:lnTo>
                    <a:pt x="832041" y="1923859"/>
                  </a:lnTo>
                  <a:lnTo>
                    <a:pt x="835038" y="1883035"/>
                  </a:lnTo>
                  <a:lnTo>
                    <a:pt x="838034" y="1840411"/>
                  </a:lnTo>
                  <a:lnTo>
                    <a:pt x="841031" y="1796568"/>
                  </a:lnTo>
                  <a:lnTo>
                    <a:pt x="844027" y="1752242"/>
                  </a:lnTo>
                  <a:lnTo>
                    <a:pt x="845526" y="1730148"/>
                  </a:lnTo>
                  <a:lnTo>
                    <a:pt x="848523" y="1686490"/>
                  </a:lnTo>
                  <a:lnTo>
                    <a:pt x="851519" y="1643940"/>
                  </a:lnTo>
                  <a:lnTo>
                    <a:pt x="854516" y="1602714"/>
                  </a:lnTo>
                  <a:lnTo>
                    <a:pt x="857512" y="1562648"/>
                  </a:lnTo>
                  <a:lnTo>
                    <a:pt x="860509" y="1523588"/>
                  </a:lnTo>
                  <a:lnTo>
                    <a:pt x="863505" y="1485142"/>
                  </a:lnTo>
                  <a:lnTo>
                    <a:pt x="866502" y="1446823"/>
                  </a:lnTo>
                  <a:lnTo>
                    <a:pt x="868000" y="1427550"/>
                  </a:lnTo>
                  <a:lnTo>
                    <a:pt x="870997" y="1388647"/>
                  </a:lnTo>
                  <a:lnTo>
                    <a:pt x="873993" y="1349105"/>
                  </a:lnTo>
                  <a:lnTo>
                    <a:pt x="876990" y="1308963"/>
                  </a:lnTo>
                  <a:lnTo>
                    <a:pt x="878488" y="1288778"/>
                  </a:lnTo>
                  <a:lnTo>
                    <a:pt x="879986" y="1268582"/>
                  </a:lnTo>
                  <a:lnTo>
                    <a:pt x="882983" y="1228337"/>
                  </a:lnTo>
                  <a:lnTo>
                    <a:pt x="885979" y="1188714"/>
                  </a:lnTo>
                  <a:lnTo>
                    <a:pt x="888976" y="1150129"/>
                  </a:lnTo>
                  <a:lnTo>
                    <a:pt x="893470" y="1094899"/>
                  </a:lnTo>
                  <a:lnTo>
                    <a:pt x="897965" y="1042905"/>
                  </a:lnTo>
                  <a:lnTo>
                    <a:pt x="902461" y="993684"/>
                  </a:lnTo>
                  <a:lnTo>
                    <a:pt x="906955" y="946156"/>
                  </a:lnTo>
                  <a:lnTo>
                    <a:pt x="911450" y="899181"/>
                  </a:lnTo>
                  <a:lnTo>
                    <a:pt x="912949" y="883509"/>
                  </a:lnTo>
                  <a:lnTo>
                    <a:pt x="917443" y="836435"/>
                  </a:lnTo>
                  <a:lnTo>
                    <a:pt x="921938" y="789891"/>
                  </a:lnTo>
                  <a:lnTo>
                    <a:pt x="926433" y="744812"/>
                  </a:lnTo>
                  <a:lnTo>
                    <a:pt x="930928" y="702078"/>
                  </a:lnTo>
                  <a:lnTo>
                    <a:pt x="935422" y="662326"/>
                  </a:lnTo>
                  <a:lnTo>
                    <a:pt x="941415" y="613659"/>
                  </a:lnTo>
                  <a:lnTo>
                    <a:pt x="947409" y="568127"/>
                  </a:lnTo>
                  <a:lnTo>
                    <a:pt x="953402" y="523882"/>
                  </a:lnTo>
                  <a:lnTo>
                    <a:pt x="959395" y="480414"/>
                  </a:lnTo>
                  <a:lnTo>
                    <a:pt x="965388" y="438774"/>
                  </a:lnTo>
                  <a:lnTo>
                    <a:pt x="971381" y="400516"/>
                  </a:lnTo>
                  <a:lnTo>
                    <a:pt x="978873" y="358391"/>
                  </a:lnTo>
                  <a:lnTo>
                    <a:pt x="987862" y="314034"/>
                  </a:lnTo>
                  <a:lnTo>
                    <a:pt x="996852" y="272147"/>
                  </a:lnTo>
                  <a:lnTo>
                    <a:pt x="1005841" y="232885"/>
                  </a:lnTo>
                  <a:lnTo>
                    <a:pt x="1016330" y="194130"/>
                  </a:lnTo>
                  <a:lnTo>
                    <a:pt x="1029815" y="154676"/>
                  </a:lnTo>
                  <a:lnTo>
                    <a:pt x="1034309" y="143001"/>
                  </a:lnTo>
                  <a:lnTo>
                    <a:pt x="1035808" y="139141"/>
                  </a:lnTo>
                  <a:lnTo>
                    <a:pt x="1050790" y="103097"/>
                  </a:lnTo>
                  <a:lnTo>
                    <a:pt x="1070268" y="70712"/>
                  </a:lnTo>
                  <a:lnTo>
                    <a:pt x="1071767" y="68635"/>
                  </a:lnTo>
                  <a:lnTo>
                    <a:pt x="1073264" y="66543"/>
                  </a:lnTo>
                  <a:lnTo>
                    <a:pt x="1074763" y="64439"/>
                  </a:lnTo>
                  <a:lnTo>
                    <a:pt x="1076261" y="62329"/>
                  </a:lnTo>
                  <a:lnTo>
                    <a:pt x="1077760" y="60208"/>
                  </a:lnTo>
                  <a:lnTo>
                    <a:pt x="1079257" y="58120"/>
                  </a:lnTo>
                  <a:lnTo>
                    <a:pt x="1100234" y="36489"/>
                  </a:lnTo>
                  <a:lnTo>
                    <a:pt x="1101732" y="35373"/>
                  </a:lnTo>
                  <a:lnTo>
                    <a:pt x="1103230" y="34242"/>
                  </a:lnTo>
                  <a:lnTo>
                    <a:pt x="1104728" y="33130"/>
                  </a:lnTo>
                  <a:lnTo>
                    <a:pt x="1106227" y="32006"/>
                  </a:lnTo>
                  <a:lnTo>
                    <a:pt x="1113719" y="26521"/>
                  </a:lnTo>
                  <a:lnTo>
                    <a:pt x="1115216" y="25442"/>
                  </a:lnTo>
                  <a:lnTo>
                    <a:pt x="1131698" y="16916"/>
                  </a:lnTo>
                  <a:lnTo>
                    <a:pt x="1133195" y="16367"/>
                  </a:lnTo>
                  <a:lnTo>
                    <a:pt x="1142186" y="13638"/>
                  </a:lnTo>
                  <a:lnTo>
                    <a:pt x="1143684" y="13204"/>
                  </a:lnTo>
                  <a:lnTo>
                    <a:pt x="1145182" y="12720"/>
                  </a:lnTo>
                  <a:lnTo>
                    <a:pt x="1146680" y="12187"/>
                  </a:lnTo>
                  <a:lnTo>
                    <a:pt x="1148179" y="11610"/>
                  </a:lnTo>
                  <a:lnTo>
                    <a:pt x="1149677" y="11033"/>
                  </a:lnTo>
                  <a:lnTo>
                    <a:pt x="1166158" y="7296"/>
                  </a:lnTo>
                  <a:lnTo>
                    <a:pt x="1167657" y="7129"/>
                  </a:lnTo>
                  <a:lnTo>
                    <a:pt x="1178144" y="5202"/>
                  </a:lnTo>
                  <a:lnTo>
                    <a:pt x="1179643" y="4934"/>
                  </a:lnTo>
                  <a:lnTo>
                    <a:pt x="1187135" y="4409"/>
                  </a:lnTo>
                  <a:lnTo>
                    <a:pt x="1188632" y="4390"/>
                  </a:lnTo>
                  <a:lnTo>
                    <a:pt x="1199121" y="3795"/>
                  </a:lnTo>
                  <a:lnTo>
                    <a:pt x="1200618" y="3677"/>
                  </a:lnTo>
                  <a:lnTo>
                    <a:pt x="1202117" y="3546"/>
                  </a:lnTo>
                  <a:lnTo>
                    <a:pt x="1203615" y="3402"/>
                  </a:lnTo>
                  <a:lnTo>
                    <a:pt x="1205114" y="3270"/>
                  </a:lnTo>
                  <a:lnTo>
                    <a:pt x="1206611" y="3123"/>
                  </a:lnTo>
                  <a:lnTo>
                    <a:pt x="1208110" y="2975"/>
                  </a:lnTo>
                  <a:lnTo>
                    <a:pt x="1209608" y="2829"/>
                  </a:lnTo>
                  <a:lnTo>
                    <a:pt x="1211107" y="2682"/>
                  </a:lnTo>
                  <a:lnTo>
                    <a:pt x="1212605" y="2556"/>
                  </a:lnTo>
                  <a:lnTo>
                    <a:pt x="1214103" y="2505"/>
                  </a:lnTo>
                  <a:lnTo>
                    <a:pt x="1215602" y="2537"/>
                  </a:lnTo>
                  <a:lnTo>
                    <a:pt x="1217100" y="2573"/>
                  </a:lnTo>
                  <a:lnTo>
                    <a:pt x="1218598" y="2609"/>
                  </a:lnTo>
                  <a:lnTo>
                    <a:pt x="1220096" y="2650"/>
                  </a:lnTo>
                  <a:lnTo>
                    <a:pt x="1221595" y="2695"/>
                  </a:lnTo>
                  <a:lnTo>
                    <a:pt x="1223092" y="2748"/>
                  </a:lnTo>
                  <a:lnTo>
                    <a:pt x="1224591" y="2803"/>
                  </a:lnTo>
                  <a:lnTo>
                    <a:pt x="1226089" y="2851"/>
                  </a:lnTo>
                  <a:lnTo>
                    <a:pt x="1227588" y="2921"/>
                  </a:lnTo>
                  <a:lnTo>
                    <a:pt x="1229085" y="2980"/>
                  </a:lnTo>
                  <a:lnTo>
                    <a:pt x="1230584" y="3037"/>
                  </a:lnTo>
                  <a:lnTo>
                    <a:pt x="1232082" y="3107"/>
                  </a:lnTo>
                  <a:lnTo>
                    <a:pt x="1233581" y="3184"/>
                  </a:lnTo>
                  <a:lnTo>
                    <a:pt x="1235080" y="3271"/>
                  </a:lnTo>
                  <a:lnTo>
                    <a:pt x="1236577" y="3384"/>
                  </a:lnTo>
                  <a:lnTo>
                    <a:pt x="1238076" y="3480"/>
                  </a:lnTo>
                  <a:lnTo>
                    <a:pt x="1239574" y="3610"/>
                  </a:lnTo>
                  <a:lnTo>
                    <a:pt x="1241073" y="3686"/>
                  </a:lnTo>
                  <a:lnTo>
                    <a:pt x="1242570" y="3683"/>
                  </a:lnTo>
                  <a:lnTo>
                    <a:pt x="1244069" y="3627"/>
                  </a:lnTo>
                  <a:lnTo>
                    <a:pt x="1245567" y="3505"/>
                  </a:lnTo>
                  <a:lnTo>
                    <a:pt x="1247066" y="3367"/>
                  </a:lnTo>
                  <a:lnTo>
                    <a:pt x="1248563" y="3243"/>
                  </a:lnTo>
                  <a:lnTo>
                    <a:pt x="1256055" y="2975"/>
                  </a:lnTo>
                  <a:lnTo>
                    <a:pt x="1257553" y="2990"/>
                  </a:lnTo>
                  <a:lnTo>
                    <a:pt x="1266543" y="3629"/>
                  </a:lnTo>
                  <a:lnTo>
                    <a:pt x="1268041" y="3783"/>
                  </a:lnTo>
                  <a:lnTo>
                    <a:pt x="1269540" y="3886"/>
                  </a:lnTo>
                  <a:lnTo>
                    <a:pt x="1271038" y="3941"/>
                  </a:lnTo>
                  <a:lnTo>
                    <a:pt x="1272536" y="3940"/>
                  </a:lnTo>
                  <a:lnTo>
                    <a:pt x="1274034" y="3893"/>
                  </a:lnTo>
                  <a:lnTo>
                    <a:pt x="1275533" y="3812"/>
                  </a:lnTo>
                  <a:lnTo>
                    <a:pt x="1277031" y="3696"/>
                  </a:lnTo>
                  <a:lnTo>
                    <a:pt x="1278529" y="3522"/>
                  </a:lnTo>
                  <a:lnTo>
                    <a:pt x="1280027" y="3395"/>
                  </a:lnTo>
                  <a:lnTo>
                    <a:pt x="1281526" y="3296"/>
                  </a:lnTo>
                  <a:lnTo>
                    <a:pt x="1283025" y="3230"/>
                  </a:lnTo>
                  <a:lnTo>
                    <a:pt x="1284522" y="3210"/>
                  </a:lnTo>
                  <a:lnTo>
                    <a:pt x="1286021" y="3231"/>
                  </a:lnTo>
                  <a:lnTo>
                    <a:pt x="1293512" y="3851"/>
                  </a:lnTo>
                  <a:lnTo>
                    <a:pt x="1295011" y="4018"/>
                  </a:lnTo>
                  <a:lnTo>
                    <a:pt x="1296508" y="4139"/>
                  </a:lnTo>
                  <a:lnTo>
                    <a:pt x="1298007" y="4223"/>
                  </a:lnTo>
                  <a:lnTo>
                    <a:pt x="1299505" y="4277"/>
                  </a:lnTo>
                  <a:lnTo>
                    <a:pt x="1301004" y="4291"/>
                  </a:lnTo>
                  <a:lnTo>
                    <a:pt x="1302501" y="4274"/>
                  </a:lnTo>
                  <a:lnTo>
                    <a:pt x="1309993" y="3690"/>
                  </a:lnTo>
                  <a:lnTo>
                    <a:pt x="1311492" y="3563"/>
                  </a:lnTo>
                  <a:lnTo>
                    <a:pt x="1312990" y="3475"/>
                  </a:lnTo>
                  <a:lnTo>
                    <a:pt x="1314488" y="3445"/>
                  </a:lnTo>
                  <a:lnTo>
                    <a:pt x="1315986" y="3461"/>
                  </a:lnTo>
                  <a:lnTo>
                    <a:pt x="1317485" y="3523"/>
                  </a:lnTo>
                  <a:lnTo>
                    <a:pt x="1318983" y="3628"/>
                  </a:lnTo>
                  <a:lnTo>
                    <a:pt x="1320481" y="3779"/>
                  </a:lnTo>
                  <a:lnTo>
                    <a:pt x="1321979" y="3958"/>
                  </a:lnTo>
                  <a:lnTo>
                    <a:pt x="1323478" y="4112"/>
                  </a:lnTo>
                  <a:lnTo>
                    <a:pt x="1330970" y="4391"/>
                  </a:lnTo>
                  <a:lnTo>
                    <a:pt x="1332467" y="4372"/>
                  </a:lnTo>
                  <a:lnTo>
                    <a:pt x="1342956" y="3608"/>
                  </a:lnTo>
                  <a:lnTo>
                    <a:pt x="1344453" y="3509"/>
                  </a:lnTo>
                  <a:lnTo>
                    <a:pt x="1345952" y="3479"/>
                  </a:lnTo>
                  <a:lnTo>
                    <a:pt x="1347450" y="3496"/>
                  </a:lnTo>
                  <a:lnTo>
                    <a:pt x="1348949" y="3566"/>
                  </a:lnTo>
                  <a:lnTo>
                    <a:pt x="1350446" y="3697"/>
                  </a:lnTo>
                  <a:lnTo>
                    <a:pt x="1351945" y="3844"/>
                  </a:lnTo>
                  <a:lnTo>
                    <a:pt x="1353443" y="3953"/>
                  </a:lnTo>
                  <a:lnTo>
                    <a:pt x="1360935" y="4224"/>
                  </a:lnTo>
                  <a:lnTo>
                    <a:pt x="1362434" y="4210"/>
                  </a:lnTo>
                  <a:lnTo>
                    <a:pt x="1377416" y="3276"/>
                  </a:lnTo>
                  <a:lnTo>
                    <a:pt x="1378915" y="3200"/>
                  </a:lnTo>
                  <a:lnTo>
                    <a:pt x="1380412" y="3189"/>
                  </a:lnTo>
                  <a:lnTo>
                    <a:pt x="1381911" y="3230"/>
                  </a:lnTo>
                  <a:lnTo>
                    <a:pt x="1383409" y="3338"/>
                  </a:lnTo>
                  <a:lnTo>
                    <a:pt x="1384908" y="3446"/>
                  </a:lnTo>
                  <a:lnTo>
                    <a:pt x="1386405" y="3576"/>
                  </a:lnTo>
                  <a:lnTo>
                    <a:pt x="1387904" y="3728"/>
                  </a:lnTo>
                  <a:lnTo>
                    <a:pt x="1389402" y="3864"/>
                  </a:lnTo>
                  <a:lnTo>
                    <a:pt x="1396894" y="4309"/>
                  </a:lnTo>
                  <a:lnTo>
                    <a:pt x="1398391" y="4291"/>
                  </a:lnTo>
                  <a:lnTo>
                    <a:pt x="1399890" y="4231"/>
                  </a:lnTo>
                  <a:lnTo>
                    <a:pt x="1401388" y="4127"/>
                  </a:lnTo>
                  <a:lnTo>
                    <a:pt x="1402887" y="3990"/>
                  </a:lnTo>
                  <a:lnTo>
                    <a:pt x="1404384" y="3860"/>
                  </a:lnTo>
                  <a:lnTo>
                    <a:pt x="1405883" y="3721"/>
                  </a:lnTo>
                  <a:lnTo>
                    <a:pt x="1407382" y="3577"/>
                  </a:lnTo>
                  <a:lnTo>
                    <a:pt x="1408880" y="3417"/>
                  </a:lnTo>
                  <a:lnTo>
                    <a:pt x="1410379" y="3255"/>
                  </a:lnTo>
                  <a:lnTo>
                    <a:pt x="1411876" y="3107"/>
                  </a:lnTo>
                  <a:lnTo>
                    <a:pt x="1413375" y="2985"/>
                  </a:lnTo>
                  <a:lnTo>
                    <a:pt x="1414873" y="2892"/>
                  </a:lnTo>
                  <a:lnTo>
                    <a:pt x="1416372" y="2828"/>
                  </a:lnTo>
                  <a:lnTo>
                    <a:pt x="1417869" y="2803"/>
                  </a:lnTo>
                  <a:lnTo>
                    <a:pt x="1419368" y="2803"/>
                  </a:lnTo>
                  <a:lnTo>
                    <a:pt x="1426860" y="3200"/>
                  </a:lnTo>
                  <a:lnTo>
                    <a:pt x="1428358" y="3306"/>
                  </a:lnTo>
                  <a:lnTo>
                    <a:pt x="1429855" y="3408"/>
                  </a:lnTo>
                  <a:lnTo>
                    <a:pt x="1431354" y="3494"/>
                  </a:lnTo>
                  <a:lnTo>
                    <a:pt x="1432853" y="3568"/>
                  </a:lnTo>
                  <a:lnTo>
                    <a:pt x="1434351" y="3629"/>
                  </a:lnTo>
                  <a:lnTo>
                    <a:pt x="1435849" y="3627"/>
                  </a:lnTo>
                  <a:lnTo>
                    <a:pt x="1437347" y="3591"/>
                  </a:lnTo>
                  <a:lnTo>
                    <a:pt x="1438846" y="3505"/>
                  </a:lnTo>
                  <a:lnTo>
                    <a:pt x="1440344" y="3377"/>
                  </a:lnTo>
                  <a:lnTo>
                    <a:pt x="1441842" y="3251"/>
                  </a:lnTo>
                  <a:lnTo>
                    <a:pt x="1449333" y="2563"/>
                  </a:lnTo>
                  <a:lnTo>
                    <a:pt x="1450832" y="2438"/>
                  </a:lnTo>
                  <a:lnTo>
                    <a:pt x="1452330" y="2344"/>
                  </a:lnTo>
                  <a:lnTo>
                    <a:pt x="1453828" y="2278"/>
                  </a:lnTo>
                  <a:lnTo>
                    <a:pt x="1455327" y="2260"/>
                  </a:lnTo>
                  <a:lnTo>
                    <a:pt x="1456825" y="2262"/>
                  </a:lnTo>
                  <a:lnTo>
                    <a:pt x="1458324" y="2298"/>
                  </a:lnTo>
                  <a:lnTo>
                    <a:pt x="1459821" y="2364"/>
                  </a:lnTo>
                  <a:lnTo>
                    <a:pt x="1461320" y="2466"/>
                  </a:lnTo>
                  <a:lnTo>
                    <a:pt x="1462818" y="2560"/>
                  </a:lnTo>
                  <a:lnTo>
                    <a:pt x="1473306" y="2965"/>
                  </a:lnTo>
                  <a:lnTo>
                    <a:pt x="1474804" y="2921"/>
                  </a:lnTo>
                  <a:lnTo>
                    <a:pt x="1476303" y="2827"/>
                  </a:lnTo>
                  <a:lnTo>
                    <a:pt x="1477800" y="2727"/>
                  </a:lnTo>
                  <a:lnTo>
                    <a:pt x="1479299" y="2620"/>
                  </a:lnTo>
                  <a:lnTo>
                    <a:pt x="1480797" y="2516"/>
                  </a:lnTo>
                  <a:lnTo>
                    <a:pt x="1482296" y="2407"/>
                  </a:lnTo>
                  <a:lnTo>
                    <a:pt x="1483794" y="2292"/>
                  </a:lnTo>
                  <a:lnTo>
                    <a:pt x="1485292" y="2184"/>
                  </a:lnTo>
                  <a:lnTo>
                    <a:pt x="1486791" y="2068"/>
                  </a:lnTo>
                  <a:lnTo>
                    <a:pt x="1488289" y="1951"/>
                  </a:lnTo>
                  <a:lnTo>
                    <a:pt x="1489787" y="1832"/>
                  </a:lnTo>
                  <a:lnTo>
                    <a:pt x="1491285" y="1738"/>
                  </a:lnTo>
                  <a:lnTo>
                    <a:pt x="1492784" y="1689"/>
                  </a:lnTo>
                  <a:lnTo>
                    <a:pt x="1494282" y="1675"/>
                  </a:lnTo>
                  <a:lnTo>
                    <a:pt x="1495780" y="1693"/>
                  </a:lnTo>
                  <a:lnTo>
                    <a:pt x="1497278" y="1748"/>
                  </a:lnTo>
                  <a:lnTo>
                    <a:pt x="1498777" y="1820"/>
                  </a:lnTo>
                  <a:lnTo>
                    <a:pt x="1500275" y="1899"/>
                  </a:lnTo>
                  <a:lnTo>
                    <a:pt x="1501773" y="1969"/>
                  </a:lnTo>
                  <a:lnTo>
                    <a:pt x="1503272" y="2031"/>
                  </a:lnTo>
                  <a:lnTo>
                    <a:pt x="1504770" y="2093"/>
                  </a:lnTo>
                  <a:lnTo>
                    <a:pt x="1506269" y="2152"/>
                  </a:lnTo>
                  <a:lnTo>
                    <a:pt x="1507766" y="2200"/>
                  </a:lnTo>
                  <a:lnTo>
                    <a:pt x="1509265" y="2244"/>
                  </a:lnTo>
                  <a:lnTo>
                    <a:pt x="1510763" y="2282"/>
                  </a:lnTo>
                  <a:lnTo>
                    <a:pt x="1512262" y="2289"/>
                  </a:lnTo>
                  <a:lnTo>
                    <a:pt x="1513759" y="2241"/>
                  </a:lnTo>
                  <a:lnTo>
                    <a:pt x="1515258" y="2170"/>
                  </a:lnTo>
                  <a:lnTo>
                    <a:pt x="1516756" y="2091"/>
                  </a:lnTo>
                  <a:lnTo>
                    <a:pt x="1518255" y="2000"/>
                  </a:lnTo>
                  <a:lnTo>
                    <a:pt x="1519752" y="1921"/>
                  </a:lnTo>
                  <a:lnTo>
                    <a:pt x="1521251" y="1830"/>
                  </a:lnTo>
                  <a:lnTo>
                    <a:pt x="1522749" y="1748"/>
                  </a:lnTo>
                  <a:lnTo>
                    <a:pt x="1524248" y="1669"/>
                  </a:lnTo>
                  <a:lnTo>
                    <a:pt x="1525745" y="1576"/>
                  </a:lnTo>
                  <a:lnTo>
                    <a:pt x="1527244" y="1487"/>
                  </a:lnTo>
                  <a:lnTo>
                    <a:pt x="1528742" y="1406"/>
                  </a:lnTo>
                  <a:lnTo>
                    <a:pt x="1530241" y="1314"/>
                  </a:lnTo>
                  <a:lnTo>
                    <a:pt x="1531739" y="1226"/>
                  </a:lnTo>
                  <a:lnTo>
                    <a:pt x="1533237" y="1171"/>
                  </a:lnTo>
                  <a:lnTo>
                    <a:pt x="1534736" y="1154"/>
                  </a:lnTo>
                  <a:lnTo>
                    <a:pt x="1536234" y="1175"/>
                  </a:lnTo>
                  <a:lnTo>
                    <a:pt x="1537732" y="1218"/>
                  </a:lnTo>
                  <a:lnTo>
                    <a:pt x="1539230" y="1254"/>
                  </a:lnTo>
                  <a:lnTo>
                    <a:pt x="1540729" y="1287"/>
                  </a:lnTo>
                  <a:lnTo>
                    <a:pt x="1542227" y="1319"/>
                  </a:lnTo>
                  <a:lnTo>
                    <a:pt x="1543725" y="1349"/>
                  </a:lnTo>
                  <a:lnTo>
                    <a:pt x="1545223" y="1375"/>
                  </a:lnTo>
                  <a:lnTo>
                    <a:pt x="1546722" y="1407"/>
                  </a:lnTo>
                  <a:lnTo>
                    <a:pt x="1548220" y="1429"/>
                  </a:lnTo>
                  <a:lnTo>
                    <a:pt x="1549718" y="1447"/>
                  </a:lnTo>
                  <a:lnTo>
                    <a:pt x="1551217" y="1463"/>
                  </a:lnTo>
                  <a:lnTo>
                    <a:pt x="1552715" y="1483"/>
                  </a:lnTo>
                  <a:lnTo>
                    <a:pt x="1554214" y="1503"/>
                  </a:lnTo>
                  <a:lnTo>
                    <a:pt x="1555711" y="1513"/>
                  </a:lnTo>
                  <a:lnTo>
                    <a:pt x="1557210" y="1531"/>
                  </a:lnTo>
                  <a:lnTo>
                    <a:pt x="1558708" y="1542"/>
                  </a:lnTo>
                  <a:lnTo>
                    <a:pt x="1560207" y="1547"/>
                  </a:lnTo>
                  <a:lnTo>
                    <a:pt x="1561704" y="1562"/>
                  </a:lnTo>
                  <a:lnTo>
                    <a:pt x="1563203" y="1575"/>
                  </a:lnTo>
                  <a:lnTo>
                    <a:pt x="1564701" y="1582"/>
                  </a:lnTo>
                  <a:lnTo>
                    <a:pt x="1566200" y="1554"/>
                  </a:lnTo>
                  <a:lnTo>
                    <a:pt x="1567697" y="1509"/>
                  </a:lnTo>
                  <a:lnTo>
                    <a:pt x="1569196" y="1479"/>
                  </a:lnTo>
                  <a:lnTo>
                    <a:pt x="1570694" y="1433"/>
                  </a:lnTo>
                  <a:lnTo>
                    <a:pt x="1572193" y="1387"/>
                  </a:lnTo>
                  <a:lnTo>
                    <a:pt x="1573690" y="1348"/>
                  </a:lnTo>
                  <a:lnTo>
                    <a:pt x="1575189" y="1308"/>
                  </a:lnTo>
                  <a:lnTo>
                    <a:pt x="1576687" y="1262"/>
                  </a:lnTo>
                  <a:lnTo>
                    <a:pt x="1578186" y="1219"/>
                  </a:lnTo>
                  <a:lnTo>
                    <a:pt x="1579685" y="1181"/>
                  </a:lnTo>
                  <a:lnTo>
                    <a:pt x="1581182" y="1136"/>
                  </a:lnTo>
                  <a:lnTo>
                    <a:pt x="1582681" y="1095"/>
                  </a:lnTo>
                  <a:lnTo>
                    <a:pt x="1584179" y="1050"/>
                  </a:lnTo>
                  <a:lnTo>
                    <a:pt x="1585678" y="1006"/>
                  </a:lnTo>
                  <a:lnTo>
                    <a:pt x="1587175" y="962"/>
                  </a:lnTo>
                  <a:lnTo>
                    <a:pt x="1588674" y="921"/>
                  </a:lnTo>
                  <a:lnTo>
                    <a:pt x="1590172" y="879"/>
                  </a:lnTo>
                  <a:lnTo>
                    <a:pt x="1591671" y="836"/>
                  </a:lnTo>
                  <a:lnTo>
                    <a:pt x="1593168" y="800"/>
                  </a:lnTo>
                  <a:lnTo>
                    <a:pt x="1594667" y="757"/>
                  </a:lnTo>
                  <a:lnTo>
                    <a:pt x="1596165" y="714"/>
                  </a:lnTo>
                  <a:lnTo>
                    <a:pt x="1597664" y="675"/>
                  </a:lnTo>
                  <a:lnTo>
                    <a:pt x="1599161" y="631"/>
                  </a:lnTo>
                  <a:lnTo>
                    <a:pt x="1600660" y="594"/>
                  </a:lnTo>
                  <a:lnTo>
                    <a:pt x="1602158" y="547"/>
                  </a:lnTo>
                  <a:lnTo>
                    <a:pt x="1603655" y="503"/>
                  </a:lnTo>
                  <a:lnTo>
                    <a:pt x="1605153" y="468"/>
                  </a:lnTo>
                  <a:lnTo>
                    <a:pt x="1606652" y="462"/>
                  </a:lnTo>
                  <a:lnTo>
                    <a:pt x="1608150" y="489"/>
                  </a:lnTo>
                  <a:lnTo>
                    <a:pt x="1609647" y="512"/>
                  </a:lnTo>
                  <a:lnTo>
                    <a:pt x="1611145" y="527"/>
                  </a:lnTo>
                  <a:lnTo>
                    <a:pt x="1612644" y="556"/>
                  </a:lnTo>
                  <a:lnTo>
                    <a:pt x="1614141" y="576"/>
                  </a:lnTo>
                  <a:lnTo>
                    <a:pt x="1615639" y="599"/>
                  </a:lnTo>
                  <a:lnTo>
                    <a:pt x="1617138" y="614"/>
                  </a:lnTo>
                  <a:lnTo>
                    <a:pt x="1618636" y="633"/>
                  </a:lnTo>
                  <a:lnTo>
                    <a:pt x="1620133" y="652"/>
                  </a:lnTo>
                  <a:lnTo>
                    <a:pt x="1621631" y="666"/>
                  </a:lnTo>
                  <a:lnTo>
                    <a:pt x="1623130" y="683"/>
                  </a:lnTo>
                  <a:lnTo>
                    <a:pt x="1624628" y="695"/>
                  </a:lnTo>
                  <a:lnTo>
                    <a:pt x="1626125" y="719"/>
                  </a:lnTo>
                  <a:lnTo>
                    <a:pt x="1627624" y="728"/>
                  </a:lnTo>
                  <a:lnTo>
                    <a:pt x="1629122" y="755"/>
                  </a:lnTo>
                  <a:lnTo>
                    <a:pt x="1630619" y="775"/>
                  </a:lnTo>
                  <a:lnTo>
                    <a:pt x="1632117" y="789"/>
                  </a:lnTo>
                  <a:lnTo>
                    <a:pt x="1633616" y="814"/>
                  </a:lnTo>
                  <a:lnTo>
                    <a:pt x="1635114" y="825"/>
                  </a:lnTo>
                  <a:lnTo>
                    <a:pt x="1636611" y="846"/>
                  </a:lnTo>
                  <a:lnTo>
                    <a:pt x="1638109" y="868"/>
                  </a:lnTo>
                  <a:lnTo>
                    <a:pt x="1639608" y="879"/>
                  </a:lnTo>
                  <a:lnTo>
                    <a:pt x="1641105" y="903"/>
                  </a:lnTo>
                  <a:lnTo>
                    <a:pt x="1642603" y="919"/>
                  </a:lnTo>
                  <a:lnTo>
                    <a:pt x="1644102" y="939"/>
                  </a:lnTo>
                  <a:lnTo>
                    <a:pt x="1645600" y="953"/>
                  </a:lnTo>
                  <a:lnTo>
                    <a:pt x="1647097" y="960"/>
                  </a:lnTo>
                  <a:lnTo>
                    <a:pt x="1648595" y="935"/>
                  </a:lnTo>
                  <a:lnTo>
                    <a:pt x="1650094" y="900"/>
                  </a:lnTo>
                  <a:lnTo>
                    <a:pt x="1651592" y="872"/>
                  </a:lnTo>
                  <a:lnTo>
                    <a:pt x="1653089" y="838"/>
                  </a:lnTo>
                  <a:lnTo>
                    <a:pt x="1654587" y="807"/>
                  </a:lnTo>
                  <a:lnTo>
                    <a:pt x="1656086" y="784"/>
                  </a:lnTo>
                  <a:lnTo>
                    <a:pt x="1657583" y="755"/>
                  </a:lnTo>
                  <a:lnTo>
                    <a:pt x="1659081" y="737"/>
                  </a:lnTo>
                  <a:lnTo>
                    <a:pt x="1660580" y="710"/>
                  </a:lnTo>
                  <a:lnTo>
                    <a:pt x="1662078" y="691"/>
                  </a:lnTo>
                  <a:lnTo>
                    <a:pt x="1663575" y="666"/>
                  </a:lnTo>
                  <a:lnTo>
                    <a:pt x="1665073" y="645"/>
                  </a:lnTo>
                  <a:lnTo>
                    <a:pt x="1666572" y="619"/>
                  </a:lnTo>
                  <a:lnTo>
                    <a:pt x="1668069" y="605"/>
                  </a:lnTo>
                  <a:lnTo>
                    <a:pt x="1669567" y="585"/>
                  </a:lnTo>
                  <a:lnTo>
                    <a:pt x="1671066" y="563"/>
                  </a:lnTo>
                  <a:lnTo>
                    <a:pt x="1672564" y="547"/>
                  </a:lnTo>
                  <a:lnTo>
                    <a:pt x="1674061" y="535"/>
                  </a:lnTo>
                  <a:lnTo>
                    <a:pt x="1675559" y="521"/>
                  </a:lnTo>
                  <a:lnTo>
                    <a:pt x="1677058" y="505"/>
                  </a:lnTo>
                  <a:lnTo>
                    <a:pt x="1678556" y="483"/>
                  </a:lnTo>
                  <a:lnTo>
                    <a:pt x="1680053" y="476"/>
                  </a:lnTo>
                  <a:lnTo>
                    <a:pt x="1681552" y="462"/>
                  </a:lnTo>
                  <a:lnTo>
                    <a:pt x="1683050" y="450"/>
                  </a:lnTo>
                  <a:lnTo>
                    <a:pt x="1684547" y="437"/>
                  </a:lnTo>
                  <a:lnTo>
                    <a:pt x="1686045" y="425"/>
                  </a:lnTo>
                  <a:lnTo>
                    <a:pt x="1687544" y="415"/>
                  </a:lnTo>
                  <a:lnTo>
                    <a:pt x="1689042" y="406"/>
                  </a:lnTo>
                  <a:lnTo>
                    <a:pt x="1690539" y="405"/>
                  </a:lnTo>
                  <a:lnTo>
                    <a:pt x="1692037" y="392"/>
                  </a:lnTo>
                  <a:lnTo>
                    <a:pt x="1693536" y="387"/>
                  </a:lnTo>
                  <a:lnTo>
                    <a:pt x="1695033" y="380"/>
                  </a:lnTo>
                  <a:lnTo>
                    <a:pt x="1696531" y="365"/>
                  </a:lnTo>
                  <a:lnTo>
                    <a:pt x="1698029" y="369"/>
                  </a:lnTo>
                  <a:lnTo>
                    <a:pt x="1699528" y="363"/>
                  </a:lnTo>
                  <a:lnTo>
                    <a:pt x="1701025" y="359"/>
                  </a:lnTo>
                  <a:lnTo>
                    <a:pt x="1702523" y="360"/>
                  </a:lnTo>
                  <a:lnTo>
                    <a:pt x="1704022" y="356"/>
                  </a:lnTo>
                  <a:lnTo>
                    <a:pt x="1705520" y="353"/>
                  </a:lnTo>
                  <a:lnTo>
                    <a:pt x="1707017" y="358"/>
                  </a:lnTo>
                  <a:lnTo>
                    <a:pt x="1708515" y="358"/>
                  </a:lnTo>
                  <a:lnTo>
                    <a:pt x="1710014" y="360"/>
                  </a:lnTo>
                  <a:lnTo>
                    <a:pt x="1711511" y="363"/>
                  </a:lnTo>
                  <a:lnTo>
                    <a:pt x="1713009" y="371"/>
                  </a:lnTo>
                  <a:lnTo>
                    <a:pt x="1714507" y="375"/>
                  </a:lnTo>
                  <a:lnTo>
                    <a:pt x="1716006" y="379"/>
                  </a:lnTo>
                  <a:lnTo>
                    <a:pt x="1717503" y="388"/>
                  </a:lnTo>
                  <a:lnTo>
                    <a:pt x="1719001" y="385"/>
                  </a:lnTo>
                  <a:lnTo>
                    <a:pt x="1720500" y="398"/>
                  </a:lnTo>
                  <a:lnTo>
                    <a:pt x="1721997" y="403"/>
                  </a:lnTo>
                  <a:lnTo>
                    <a:pt x="1723495" y="420"/>
                  </a:lnTo>
                  <a:lnTo>
                    <a:pt x="1724993" y="428"/>
                  </a:lnTo>
                  <a:lnTo>
                    <a:pt x="1726492" y="442"/>
                  </a:lnTo>
                  <a:lnTo>
                    <a:pt x="1727989" y="450"/>
                  </a:lnTo>
                  <a:lnTo>
                    <a:pt x="1729487" y="468"/>
                  </a:lnTo>
                  <a:lnTo>
                    <a:pt x="1730986" y="477"/>
                  </a:lnTo>
                  <a:lnTo>
                    <a:pt x="1732484" y="492"/>
                  </a:lnTo>
                  <a:lnTo>
                    <a:pt x="1733981" y="504"/>
                  </a:lnTo>
                  <a:lnTo>
                    <a:pt x="1735479" y="521"/>
                  </a:lnTo>
                  <a:lnTo>
                    <a:pt x="1736978" y="537"/>
                  </a:lnTo>
                  <a:lnTo>
                    <a:pt x="1738475" y="556"/>
                  </a:lnTo>
                  <a:lnTo>
                    <a:pt x="1739973" y="570"/>
                  </a:lnTo>
                  <a:lnTo>
                    <a:pt x="1741471" y="587"/>
                  </a:lnTo>
                  <a:lnTo>
                    <a:pt x="1742970" y="605"/>
                  </a:lnTo>
                  <a:lnTo>
                    <a:pt x="1744467" y="623"/>
                  </a:lnTo>
                  <a:lnTo>
                    <a:pt x="1745965" y="636"/>
                  </a:lnTo>
                  <a:lnTo>
                    <a:pt x="1747464" y="659"/>
                  </a:lnTo>
                  <a:lnTo>
                    <a:pt x="1748961" y="679"/>
                  </a:lnTo>
                  <a:lnTo>
                    <a:pt x="1750459" y="698"/>
                  </a:lnTo>
                  <a:lnTo>
                    <a:pt x="1751957" y="722"/>
                  </a:lnTo>
                  <a:lnTo>
                    <a:pt x="1753456" y="725"/>
                  </a:lnTo>
                  <a:lnTo>
                    <a:pt x="1754953" y="684"/>
                  </a:lnTo>
                  <a:lnTo>
                    <a:pt x="1756451" y="635"/>
                  </a:lnTo>
                  <a:lnTo>
                    <a:pt x="1757949" y="594"/>
                  </a:lnTo>
                  <a:lnTo>
                    <a:pt x="1759448" y="555"/>
                  </a:lnTo>
                  <a:lnTo>
                    <a:pt x="1760945" y="513"/>
                  </a:lnTo>
                  <a:lnTo>
                    <a:pt x="1762443" y="477"/>
                  </a:lnTo>
                  <a:lnTo>
                    <a:pt x="1763942" y="443"/>
                  </a:lnTo>
                  <a:lnTo>
                    <a:pt x="1765439" y="403"/>
                  </a:lnTo>
                  <a:lnTo>
                    <a:pt x="1766937" y="376"/>
                  </a:lnTo>
                  <a:lnTo>
                    <a:pt x="1768435" y="340"/>
                  </a:lnTo>
                  <a:lnTo>
                    <a:pt x="1769934" y="306"/>
                  </a:lnTo>
                  <a:lnTo>
                    <a:pt x="1771431" y="279"/>
                  </a:lnTo>
                  <a:lnTo>
                    <a:pt x="1772929" y="250"/>
                  </a:lnTo>
                  <a:lnTo>
                    <a:pt x="1774427" y="225"/>
                  </a:lnTo>
                  <a:lnTo>
                    <a:pt x="1775925" y="202"/>
                  </a:lnTo>
                  <a:lnTo>
                    <a:pt x="1777423" y="180"/>
                  </a:lnTo>
                  <a:lnTo>
                    <a:pt x="1778921" y="153"/>
                  </a:lnTo>
                  <a:lnTo>
                    <a:pt x="1780420" y="135"/>
                  </a:lnTo>
                  <a:lnTo>
                    <a:pt x="1781917" y="110"/>
                  </a:lnTo>
                  <a:lnTo>
                    <a:pt x="1783415" y="88"/>
                  </a:lnTo>
                  <a:lnTo>
                    <a:pt x="1784913" y="73"/>
                  </a:lnTo>
                  <a:lnTo>
                    <a:pt x="1786412" y="59"/>
                  </a:lnTo>
                  <a:lnTo>
                    <a:pt x="1787909" y="46"/>
                  </a:lnTo>
                  <a:lnTo>
                    <a:pt x="1789407" y="30"/>
                  </a:lnTo>
                  <a:lnTo>
                    <a:pt x="1790906" y="10"/>
                  </a:lnTo>
                  <a:lnTo>
                    <a:pt x="1792403" y="0"/>
                  </a:lnTo>
                  <a:lnTo>
                    <a:pt x="1793901" y="3"/>
                  </a:lnTo>
                  <a:lnTo>
                    <a:pt x="1795399" y="20"/>
                  </a:lnTo>
                  <a:lnTo>
                    <a:pt x="1796898" y="36"/>
                  </a:lnTo>
                  <a:lnTo>
                    <a:pt x="1798395" y="58"/>
                  </a:lnTo>
                  <a:lnTo>
                    <a:pt x="1799893" y="75"/>
                  </a:lnTo>
                  <a:lnTo>
                    <a:pt x="1801391" y="92"/>
                  </a:lnTo>
                  <a:lnTo>
                    <a:pt x="1802889" y="113"/>
                  </a:lnTo>
                  <a:lnTo>
                    <a:pt x="1804387" y="127"/>
                  </a:lnTo>
                  <a:lnTo>
                    <a:pt x="1805885" y="153"/>
                  </a:lnTo>
                  <a:lnTo>
                    <a:pt x="1807384" y="180"/>
                  </a:lnTo>
                  <a:lnTo>
                    <a:pt x="1808881" y="203"/>
                  </a:lnTo>
                  <a:lnTo>
                    <a:pt x="1810379" y="223"/>
                  </a:lnTo>
                  <a:lnTo>
                    <a:pt x="1811877" y="243"/>
                  </a:lnTo>
                  <a:lnTo>
                    <a:pt x="1813376" y="271"/>
                  </a:lnTo>
                  <a:lnTo>
                    <a:pt x="1814873" y="297"/>
                  </a:lnTo>
                  <a:lnTo>
                    <a:pt x="1816371" y="319"/>
                  </a:lnTo>
                  <a:lnTo>
                    <a:pt x="1817869" y="347"/>
                  </a:lnTo>
                  <a:lnTo>
                    <a:pt x="1819367" y="376"/>
                  </a:lnTo>
                  <a:lnTo>
                    <a:pt x="1820865" y="400"/>
                  </a:lnTo>
                  <a:lnTo>
                    <a:pt x="1822363" y="431"/>
                  </a:lnTo>
                  <a:lnTo>
                    <a:pt x="1823862" y="461"/>
                  </a:lnTo>
                  <a:lnTo>
                    <a:pt x="1825359" y="491"/>
                  </a:lnTo>
                  <a:lnTo>
                    <a:pt x="1826857" y="521"/>
                  </a:lnTo>
                  <a:lnTo>
                    <a:pt x="1828355" y="550"/>
                  </a:lnTo>
                  <a:lnTo>
                    <a:pt x="1829853" y="582"/>
                  </a:lnTo>
                  <a:lnTo>
                    <a:pt x="1831351" y="610"/>
                  </a:lnTo>
                  <a:lnTo>
                    <a:pt x="1832849" y="635"/>
                  </a:lnTo>
                  <a:lnTo>
                    <a:pt x="1834347" y="659"/>
                  </a:lnTo>
                  <a:lnTo>
                    <a:pt x="1835845" y="695"/>
                  </a:lnTo>
                  <a:lnTo>
                    <a:pt x="1837343" y="723"/>
                  </a:lnTo>
                  <a:lnTo>
                    <a:pt x="1838841" y="743"/>
                  </a:lnTo>
                  <a:lnTo>
                    <a:pt x="1840339" y="739"/>
                  </a:lnTo>
                  <a:lnTo>
                    <a:pt x="1841837" y="691"/>
                  </a:lnTo>
                  <a:lnTo>
                    <a:pt x="1843335" y="653"/>
                  </a:lnTo>
                  <a:lnTo>
                    <a:pt x="1844833" y="617"/>
                  </a:lnTo>
                  <a:lnTo>
                    <a:pt x="1846331" y="586"/>
                  </a:lnTo>
                  <a:lnTo>
                    <a:pt x="1847829" y="551"/>
                  </a:lnTo>
                  <a:lnTo>
                    <a:pt x="1849327" y="526"/>
                  </a:lnTo>
                  <a:lnTo>
                    <a:pt x="1850826" y="488"/>
                  </a:lnTo>
                  <a:lnTo>
                    <a:pt x="1852323" y="459"/>
                  </a:lnTo>
                  <a:lnTo>
                    <a:pt x="1853821" y="430"/>
                  </a:lnTo>
                  <a:lnTo>
                    <a:pt x="1855319" y="408"/>
                  </a:lnTo>
                  <a:lnTo>
                    <a:pt x="1856817" y="385"/>
                  </a:lnTo>
                  <a:lnTo>
                    <a:pt x="1858315" y="361"/>
                  </a:lnTo>
                  <a:lnTo>
                    <a:pt x="1859813" y="339"/>
                  </a:lnTo>
                  <a:lnTo>
                    <a:pt x="1861311" y="317"/>
                  </a:lnTo>
                  <a:lnTo>
                    <a:pt x="1862809" y="295"/>
                  </a:lnTo>
                  <a:lnTo>
                    <a:pt x="1864307" y="275"/>
                  </a:lnTo>
                  <a:lnTo>
                    <a:pt x="1865805" y="261"/>
                  </a:lnTo>
                  <a:lnTo>
                    <a:pt x="1867303" y="247"/>
                  </a:lnTo>
                  <a:lnTo>
                    <a:pt x="1868801" y="231"/>
                  </a:lnTo>
                  <a:lnTo>
                    <a:pt x="1870299" y="217"/>
                  </a:lnTo>
                  <a:lnTo>
                    <a:pt x="1871797" y="205"/>
                  </a:lnTo>
                  <a:lnTo>
                    <a:pt x="1873295" y="192"/>
                  </a:lnTo>
                  <a:lnTo>
                    <a:pt x="1874793" y="187"/>
                  </a:lnTo>
                  <a:lnTo>
                    <a:pt x="1876291" y="178"/>
                  </a:lnTo>
                  <a:lnTo>
                    <a:pt x="1877788" y="171"/>
                  </a:lnTo>
                  <a:lnTo>
                    <a:pt x="1879287" y="162"/>
                  </a:lnTo>
                  <a:lnTo>
                    <a:pt x="1880785" y="156"/>
                  </a:lnTo>
                  <a:lnTo>
                    <a:pt x="1882283" y="146"/>
                  </a:lnTo>
                  <a:lnTo>
                    <a:pt x="1883781" y="143"/>
                  </a:lnTo>
                  <a:lnTo>
                    <a:pt x="1885279" y="144"/>
                  </a:lnTo>
                  <a:lnTo>
                    <a:pt x="1886777" y="147"/>
                  </a:lnTo>
                  <a:lnTo>
                    <a:pt x="1888274" y="141"/>
                  </a:lnTo>
                  <a:lnTo>
                    <a:pt x="1889773" y="146"/>
                  </a:lnTo>
                  <a:lnTo>
                    <a:pt x="1891271" y="141"/>
                  </a:lnTo>
                  <a:lnTo>
                    <a:pt x="1892769" y="147"/>
                  </a:lnTo>
                  <a:lnTo>
                    <a:pt x="1894267" y="147"/>
                  </a:lnTo>
                  <a:lnTo>
                    <a:pt x="1895765" y="160"/>
                  </a:lnTo>
                  <a:lnTo>
                    <a:pt x="1897263" y="165"/>
                  </a:lnTo>
                  <a:lnTo>
                    <a:pt x="1898761" y="172"/>
                  </a:lnTo>
                  <a:lnTo>
                    <a:pt x="1900259" y="184"/>
                  </a:lnTo>
                  <a:lnTo>
                    <a:pt x="1901757" y="192"/>
                  </a:lnTo>
                  <a:lnTo>
                    <a:pt x="1903255" y="193"/>
                  </a:lnTo>
                  <a:lnTo>
                    <a:pt x="1904754" y="203"/>
                  </a:lnTo>
                  <a:lnTo>
                    <a:pt x="1906251" y="212"/>
                  </a:lnTo>
                  <a:lnTo>
                    <a:pt x="1907749" y="227"/>
                  </a:lnTo>
                  <a:lnTo>
                    <a:pt x="1909247" y="244"/>
                  </a:lnTo>
                  <a:lnTo>
                    <a:pt x="1910745" y="255"/>
                  </a:lnTo>
                  <a:lnTo>
                    <a:pt x="1912243" y="272"/>
                  </a:lnTo>
                  <a:lnTo>
                    <a:pt x="1913741" y="291"/>
                  </a:lnTo>
                  <a:lnTo>
                    <a:pt x="1915238" y="297"/>
                  </a:lnTo>
                  <a:lnTo>
                    <a:pt x="1916737" y="319"/>
                  </a:lnTo>
                  <a:lnTo>
                    <a:pt x="1918235" y="335"/>
                  </a:lnTo>
                  <a:lnTo>
                    <a:pt x="1919733" y="346"/>
                  </a:lnTo>
                  <a:lnTo>
                    <a:pt x="1921230" y="370"/>
                  </a:lnTo>
                  <a:lnTo>
                    <a:pt x="1922729" y="393"/>
                  </a:lnTo>
                  <a:lnTo>
                    <a:pt x="1924227" y="412"/>
                  </a:lnTo>
                  <a:lnTo>
                    <a:pt x="1925725" y="435"/>
                  </a:lnTo>
                  <a:lnTo>
                    <a:pt x="1927223" y="455"/>
                  </a:lnTo>
                  <a:lnTo>
                    <a:pt x="1928721" y="475"/>
                  </a:lnTo>
                  <a:lnTo>
                    <a:pt x="1930219" y="496"/>
                  </a:lnTo>
                  <a:lnTo>
                    <a:pt x="1931716" y="517"/>
                  </a:lnTo>
                  <a:lnTo>
                    <a:pt x="1933215" y="540"/>
                  </a:lnTo>
                  <a:lnTo>
                    <a:pt x="1934713" y="561"/>
                  </a:lnTo>
                  <a:lnTo>
                    <a:pt x="1936211" y="583"/>
                  </a:lnTo>
                  <a:lnTo>
                    <a:pt x="1937708" y="604"/>
                  </a:lnTo>
                  <a:lnTo>
                    <a:pt x="1939207" y="628"/>
                  </a:lnTo>
                  <a:lnTo>
                    <a:pt x="1940705" y="649"/>
                  </a:lnTo>
                  <a:lnTo>
                    <a:pt x="1942202" y="679"/>
                  </a:lnTo>
                  <a:lnTo>
                    <a:pt x="1943701" y="706"/>
                  </a:lnTo>
                  <a:lnTo>
                    <a:pt x="1945199" y="731"/>
                  </a:lnTo>
                  <a:lnTo>
                    <a:pt x="1946697" y="762"/>
                  </a:lnTo>
                  <a:lnTo>
                    <a:pt x="1948194" y="792"/>
                  </a:lnTo>
                  <a:lnTo>
                    <a:pt x="1949693" y="822"/>
                  </a:lnTo>
                  <a:lnTo>
                    <a:pt x="1951191" y="844"/>
                  </a:lnTo>
                  <a:lnTo>
                    <a:pt x="1952689" y="854"/>
                  </a:lnTo>
                  <a:lnTo>
                    <a:pt x="1954187" y="813"/>
                  </a:lnTo>
                  <a:lnTo>
                    <a:pt x="1955685" y="778"/>
                  </a:lnTo>
                  <a:lnTo>
                    <a:pt x="1957183" y="739"/>
                  </a:lnTo>
                  <a:lnTo>
                    <a:pt x="1958680" y="700"/>
                  </a:lnTo>
                  <a:lnTo>
                    <a:pt x="1960179" y="668"/>
                  </a:lnTo>
                  <a:lnTo>
                    <a:pt x="1961677" y="638"/>
                  </a:lnTo>
                  <a:lnTo>
                    <a:pt x="1963175" y="605"/>
                  </a:lnTo>
                  <a:lnTo>
                    <a:pt x="1964672" y="581"/>
                  </a:lnTo>
                  <a:lnTo>
                    <a:pt x="1966171" y="550"/>
                  </a:lnTo>
                  <a:lnTo>
                    <a:pt x="1967669" y="520"/>
                  </a:lnTo>
                  <a:lnTo>
                    <a:pt x="1969166" y="500"/>
                  </a:lnTo>
                  <a:lnTo>
                    <a:pt x="1970665" y="472"/>
                  </a:lnTo>
                  <a:lnTo>
                    <a:pt x="1972163" y="452"/>
                  </a:lnTo>
                  <a:lnTo>
                    <a:pt x="1973661" y="422"/>
                  </a:lnTo>
                  <a:lnTo>
                    <a:pt x="1975158" y="410"/>
                  </a:lnTo>
                  <a:lnTo>
                    <a:pt x="1976657" y="393"/>
                  </a:lnTo>
                  <a:lnTo>
                    <a:pt x="1978155" y="373"/>
                  </a:lnTo>
                  <a:lnTo>
                    <a:pt x="1979653" y="354"/>
                  </a:lnTo>
                  <a:lnTo>
                    <a:pt x="1981150" y="345"/>
                  </a:lnTo>
                  <a:lnTo>
                    <a:pt x="1982649" y="327"/>
                  </a:lnTo>
                  <a:lnTo>
                    <a:pt x="1984147" y="308"/>
                  </a:lnTo>
                  <a:lnTo>
                    <a:pt x="1985644" y="302"/>
                  </a:lnTo>
                  <a:lnTo>
                    <a:pt x="1987143" y="284"/>
                  </a:lnTo>
                  <a:lnTo>
                    <a:pt x="1988641" y="276"/>
                  </a:lnTo>
                  <a:lnTo>
                    <a:pt x="1990139" y="262"/>
                  </a:lnTo>
                  <a:lnTo>
                    <a:pt x="1991636" y="261"/>
                  </a:lnTo>
                  <a:lnTo>
                    <a:pt x="1993135" y="241"/>
                  </a:lnTo>
                  <a:lnTo>
                    <a:pt x="1994633" y="245"/>
                  </a:lnTo>
                  <a:lnTo>
                    <a:pt x="1996130" y="245"/>
                  </a:lnTo>
                  <a:lnTo>
                    <a:pt x="1997628" y="239"/>
                  </a:lnTo>
                  <a:lnTo>
                    <a:pt x="1999127" y="235"/>
                  </a:lnTo>
                  <a:lnTo>
                    <a:pt x="2000625" y="231"/>
                  </a:lnTo>
                  <a:lnTo>
                    <a:pt x="2002122" y="237"/>
                  </a:lnTo>
                  <a:lnTo>
                    <a:pt x="2003621" y="235"/>
                  </a:lnTo>
                  <a:lnTo>
                    <a:pt x="2005119" y="237"/>
                  </a:lnTo>
                  <a:lnTo>
                    <a:pt x="2006617" y="237"/>
                  </a:lnTo>
                  <a:lnTo>
                    <a:pt x="2008114" y="242"/>
                  </a:lnTo>
                  <a:lnTo>
                    <a:pt x="2009613" y="244"/>
                  </a:lnTo>
                  <a:lnTo>
                    <a:pt x="2011111" y="249"/>
                  </a:lnTo>
                  <a:lnTo>
                    <a:pt x="2012608" y="256"/>
                  </a:lnTo>
                  <a:lnTo>
                    <a:pt x="2014107" y="264"/>
                  </a:lnTo>
                  <a:lnTo>
                    <a:pt x="2015605" y="264"/>
                  </a:lnTo>
                  <a:lnTo>
                    <a:pt x="2017103" y="273"/>
                  </a:lnTo>
                  <a:lnTo>
                    <a:pt x="2018600" y="278"/>
                  </a:lnTo>
                  <a:lnTo>
                    <a:pt x="2020099" y="287"/>
                  </a:lnTo>
                  <a:lnTo>
                    <a:pt x="2021597" y="300"/>
                  </a:lnTo>
                  <a:lnTo>
                    <a:pt x="2023094" y="312"/>
                  </a:lnTo>
                  <a:lnTo>
                    <a:pt x="2024592" y="330"/>
                  </a:lnTo>
                  <a:lnTo>
                    <a:pt x="2026091" y="340"/>
                  </a:lnTo>
                  <a:lnTo>
                    <a:pt x="2027589" y="344"/>
                  </a:lnTo>
                  <a:lnTo>
                    <a:pt x="2029086" y="364"/>
                  </a:lnTo>
                  <a:lnTo>
                    <a:pt x="2030584" y="381"/>
                  </a:lnTo>
                  <a:lnTo>
                    <a:pt x="2032083" y="395"/>
                  </a:lnTo>
                  <a:lnTo>
                    <a:pt x="2033581" y="406"/>
                  </a:lnTo>
                  <a:lnTo>
                    <a:pt x="2035078" y="424"/>
                  </a:lnTo>
                  <a:lnTo>
                    <a:pt x="2036577" y="440"/>
                  </a:lnTo>
                  <a:lnTo>
                    <a:pt x="2038075" y="449"/>
                  </a:lnTo>
                  <a:lnTo>
                    <a:pt x="2039572" y="465"/>
                  </a:lnTo>
                  <a:lnTo>
                    <a:pt x="2041070" y="484"/>
                  </a:lnTo>
                  <a:lnTo>
                    <a:pt x="2042569" y="503"/>
                  </a:lnTo>
                  <a:lnTo>
                    <a:pt x="2044067" y="524"/>
                  </a:lnTo>
                  <a:lnTo>
                    <a:pt x="2045564" y="544"/>
                  </a:lnTo>
                  <a:lnTo>
                    <a:pt x="2047062" y="564"/>
                  </a:lnTo>
                  <a:lnTo>
                    <a:pt x="2048561" y="583"/>
                  </a:lnTo>
                  <a:lnTo>
                    <a:pt x="2050058" y="599"/>
                  </a:lnTo>
                  <a:lnTo>
                    <a:pt x="2051556" y="627"/>
                  </a:lnTo>
                  <a:lnTo>
                    <a:pt x="2053055" y="642"/>
                  </a:lnTo>
                  <a:lnTo>
                    <a:pt x="2054553" y="662"/>
                  </a:lnTo>
                  <a:lnTo>
                    <a:pt x="2056050" y="681"/>
                  </a:lnTo>
                  <a:lnTo>
                    <a:pt x="2057548" y="701"/>
                  </a:lnTo>
                  <a:lnTo>
                    <a:pt x="2059047" y="723"/>
                  </a:lnTo>
                  <a:lnTo>
                    <a:pt x="2060545" y="739"/>
                  </a:lnTo>
                  <a:lnTo>
                    <a:pt x="2062042" y="753"/>
                  </a:lnTo>
                  <a:lnTo>
                    <a:pt x="2063541" y="782"/>
                  </a:lnTo>
                  <a:lnTo>
                    <a:pt x="2065039" y="801"/>
                  </a:lnTo>
                  <a:lnTo>
                    <a:pt x="2066536" y="823"/>
                  </a:lnTo>
                  <a:lnTo>
                    <a:pt x="2068034" y="845"/>
                  </a:lnTo>
                  <a:lnTo>
                    <a:pt x="2069533" y="870"/>
                  </a:lnTo>
                  <a:lnTo>
                    <a:pt x="2071031" y="896"/>
                  </a:lnTo>
                  <a:lnTo>
                    <a:pt x="2072528" y="922"/>
                  </a:lnTo>
                  <a:lnTo>
                    <a:pt x="2074027" y="947"/>
                  </a:lnTo>
                  <a:lnTo>
                    <a:pt x="2075525" y="974"/>
                  </a:lnTo>
                  <a:lnTo>
                    <a:pt x="2077022" y="1000"/>
                  </a:lnTo>
                  <a:lnTo>
                    <a:pt x="2078520" y="1007"/>
                  </a:lnTo>
                  <a:lnTo>
                    <a:pt x="2080019" y="979"/>
                  </a:lnTo>
                  <a:lnTo>
                    <a:pt x="2081517" y="931"/>
                  </a:lnTo>
                  <a:lnTo>
                    <a:pt x="2083014" y="883"/>
                  </a:lnTo>
                  <a:lnTo>
                    <a:pt x="2084513" y="838"/>
                  </a:lnTo>
                  <a:lnTo>
                    <a:pt x="2086011" y="792"/>
                  </a:lnTo>
                  <a:lnTo>
                    <a:pt x="2087509" y="759"/>
                  </a:lnTo>
                  <a:lnTo>
                    <a:pt x="2089006" y="714"/>
                  </a:lnTo>
                  <a:lnTo>
                    <a:pt x="2090505" y="680"/>
                  </a:lnTo>
                  <a:lnTo>
                    <a:pt x="2092003" y="639"/>
                  </a:lnTo>
                  <a:lnTo>
                    <a:pt x="2093500" y="604"/>
                  </a:lnTo>
                  <a:lnTo>
                    <a:pt x="2094998" y="567"/>
                  </a:lnTo>
                  <a:lnTo>
                    <a:pt x="2096497" y="538"/>
                  </a:lnTo>
                  <a:lnTo>
                    <a:pt x="2097995" y="505"/>
                  </a:lnTo>
                  <a:lnTo>
                    <a:pt x="2099492" y="476"/>
                  </a:lnTo>
                  <a:lnTo>
                    <a:pt x="2100991" y="447"/>
                  </a:lnTo>
                  <a:lnTo>
                    <a:pt x="2102489" y="424"/>
                  </a:lnTo>
                  <a:lnTo>
                    <a:pt x="2103986" y="394"/>
                  </a:lnTo>
                  <a:lnTo>
                    <a:pt x="2105484" y="369"/>
                  </a:lnTo>
                  <a:lnTo>
                    <a:pt x="2106983" y="339"/>
                  </a:lnTo>
                  <a:lnTo>
                    <a:pt x="2108481" y="321"/>
                  </a:lnTo>
                  <a:lnTo>
                    <a:pt x="2109978" y="296"/>
                  </a:lnTo>
                  <a:lnTo>
                    <a:pt x="2111476" y="281"/>
                  </a:lnTo>
                  <a:lnTo>
                    <a:pt x="2112975" y="283"/>
                  </a:lnTo>
                  <a:lnTo>
                    <a:pt x="2114473" y="316"/>
                  </a:lnTo>
                  <a:lnTo>
                    <a:pt x="2115970" y="352"/>
                  </a:lnTo>
                  <a:lnTo>
                    <a:pt x="2117468" y="390"/>
                  </a:lnTo>
                  <a:lnTo>
                    <a:pt x="2118967" y="428"/>
                  </a:lnTo>
                  <a:lnTo>
                    <a:pt x="2120464" y="466"/>
                  </a:lnTo>
                  <a:lnTo>
                    <a:pt x="2121962" y="505"/>
                  </a:lnTo>
                  <a:lnTo>
                    <a:pt x="2123461" y="536"/>
                  </a:lnTo>
                  <a:lnTo>
                    <a:pt x="2124959" y="571"/>
                  </a:lnTo>
                  <a:lnTo>
                    <a:pt x="2126456" y="604"/>
                  </a:lnTo>
                  <a:lnTo>
                    <a:pt x="2127954" y="639"/>
                  </a:lnTo>
                  <a:lnTo>
                    <a:pt x="2129453" y="681"/>
                  </a:lnTo>
                  <a:lnTo>
                    <a:pt x="2130950" y="720"/>
                  </a:lnTo>
                  <a:lnTo>
                    <a:pt x="2132448" y="762"/>
                  </a:lnTo>
                  <a:lnTo>
                    <a:pt x="2133946" y="801"/>
                  </a:lnTo>
                  <a:lnTo>
                    <a:pt x="2135445" y="845"/>
                  </a:lnTo>
                  <a:lnTo>
                    <a:pt x="2136942" y="882"/>
                  </a:lnTo>
                  <a:lnTo>
                    <a:pt x="2138440" y="919"/>
                  </a:lnTo>
                  <a:lnTo>
                    <a:pt x="2139939" y="960"/>
                  </a:lnTo>
                  <a:lnTo>
                    <a:pt x="2141437" y="1000"/>
                  </a:lnTo>
                  <a:lnTo>
                    <a:pt x="2142934" y="1019"/>
                  </a:lnTo>
                  <a:lnTo>
                    <a:pt x="2144432" y="993"/>
                  </a:lnTo>
                  <a:lnTo>
                    <a:pt x="2145931" y="939"/>
                  </a:lnTo>
                  <a:lnTo>
                    <a:pt x="2147428" y="878"/>
                  </a:lnTo>
                  <a:lnTo>
                    <a:pt x="2148926" y="831"/>
                  </a:lnTo>
                  <a:lnTo>
                    <a:pt x="2150424" y="772"/>
                  </a:lnTo>
                  <a:lnTo>
                    <a:pt x="2151923" y="728"/>
                  </a:lnTo>
                  <a:lnTo>
                    <a:pt x="2153420" y="676"/>
                  </a:lnTo>
                  <a:lnTo>
                    <a:pt x="2154918" y="636"/>
                  </a:lnTo>
                  <a:lnTo>
                    <a:pt x="2156417" y="592"/>
                  </a:lnTo>
                  <a:lnTo>
                    <a:pt x="2157914" y="552"/>
                  </a:lnTo>
                  <a:lnTo>
                    <a:pt x="2159412" y="513"/>
                  </a:lnTo>
                  <a:lnTo>
                    <a:pt x="2160910" y="471"/>
                  </a:lnTo>
                  <a:lnTo>
                    <a:pt x="2162409" y="431"/>
                  </a:lnTo>
                  <a:lnTo>
                    <a:pt x="2163906" y="396"/>
                  </a:lnTo>
                  <a:lnTo>
                    <a:pt x="2165404" y="354"/>
                  </a:lnTo>
                  <a:lnTo>
                    <a:pt x="2166903" y="322"/>
                  </a:lnTo>
                  <a:lnTo>
                    <a:pt x="2168401" y="286"/>
                  </a:lnTo>
                  <a:lnTo>
                    <a:pt x="2169898" y="271"/>
                  </a:lnTo>
                  <a:lnTo>
                    <a:pt x="2171396" y="298"/>
                  </a:lnTo>
                  <a:lnTo>
                    <a:pt x="2172895" y="333"/>
                  </a:lnTo>
                  <a:lnTo>
                    <a:pt x="2174392" y="378"/>
                  </a:lnTo>
                  <a:lnTo>
                    <a:pt x="2175890" y="407"/>
                  </a:lnTo>
                  <a:lnTo>
                    <a:pt x="2177389" y="449"/>
                  </a:lnTo>
                  <a:lnTo>
                    <a:pt x="2178887" y="483"/>
                  </a:lnTo>
                  <a:lnTo>
                    <a:pt x="2180384" y="519"/>
                  </a:lnTo>
                  <a:lnTo>
                    <a:pt x="2181882" y="550"/>
                  </a:lnTo>
                  <a:lnTo>
                    <a:pt x="2183381" y="590"/>
                  </a:lnTo>
                  <a:lnTo>
                    <a:pt x="2184878" y="620"/>
                  </a:lnTo>
                  <a:lnTo>
                    <a:pt x="2186376" y="659"/>
                  </a:lnTo>
                  <a:lnTo>
                    <a:pt x="2187875" y="696"/>
                  </a:lnTo>
                  <a:lnTo>
                    <a:pt x="2189373" y="731"/>
                  </a:lnTo>
                  <a:lnTo>
                    <a:pt x="2190870" y="766"/>
                  </a:lnTo>
                  <a:lnTo>
                    <a:pt x="2192368" y="806"/>
                  </a:lnTo>
                  <a:lnTo>
                    <a:pt x="2193867" y="839"/>
                  </a:lnTo>
                  <a:lnTo>
                    <a:pt x="2195365" y="882"/>
                  </a:lnTo>
                  <a:lnTo>
                    <a:pt x="2196862" y="919"/>
                  </a:lnTo>
                  <a:lnTo>
                    <a:pt x="2198360" y="954"/>
                  </a:lnTo>
                  <a:lnTo>
                    <a:pt x="2199859" y="992"/>
                  </a:lnTo>
                  <a:lnTo>
                    <a:pt x="2201356" y="1016"/>
                  </a:lnTo>
                  <a:lnTo>
                    <a:pt x="2202854" y="1011"/>
                  </a:lnTo>
                  <a:lnTo>
                    <a:pt x="2204353" y="964"/>
                  </a:lnTo>
                  <a:lnTo>
                    <a:pt x="2205851" y="923"/>
                  </a:lnTo>
                  <a:lnTo>
                    <a:pt x="2207348" y="883"/>
                  </a:lnTo>
                  <a:lnTo>
                    <a:pt x="2208846" y="840"/>
                  </a:lnTo>
                  <a:lnTo>
                    <a:pt x="2210345" y="800"/>
                  </a:lnTo>
                  <a:lnTo>
                    <a:pt x="2211842" y="762"/>
                  </a:lnTo>
                  <a:lnTo>
                    <a:pt x="2213340" y="728"/>
                  </a:lnTo>
                  <a:lnTo>
                    <a:pt x="2214838" y="698"/>
                  </a:lnTo>
                  <a:lnTo>
                    <a:pt x="2216337" y="663"/>
                  </a:lnTo>
                  <a:lnTo>
                    <a:pt x="2217834" y="630"/>
                  </a:lnTo>
                  <a:lnTo>
                    <a:pt x="2219332" y="608"/>
                  </a:lnTo>
                  <a:lnTo>
                    <a:pt x="2220831" y="573"/>
                  </a:lnTo>
                  <a:lnTo>
                    <a:pt x="2222329" y="544"/>
                  </a:lnTo>
                  <a:lnTo>
                    <a:pt x="2223826" y="516"/>
                  </a:lnTo>
                  <a:lnTo>
                    <a:pt x="2225324" y="487"/>
                  </a:lnTo>
                  <a:lnTo>
                    <a:pt x="2226823" y="461"/>
                  </a:lnTo>
                  <a:lnTo>
                    <a:pt x="2228320" y="428"/>
                  </a:lnTo>
                  <a:lnTo>
                    <a:pt x="2229818" y="411"/>
                  </a:lnTo>
                  <a:lnTo>
                    <a:pt x="2231316" y="388"/>
                  </a:lnTo>
                  <a:lnTo>
                    <a:pt x="2232815" y="365"/>
                  </a:lnTo>
                  <a:lnTo>
                    <a:pt x="2234312" y="344"/>
                  </a:lnTo>
                  <a:lnTo>
                    <a:pt x="2235810" y="322"/>
                  </a:lnTo>
                  <a:lnTo>
                    <a:pt x="2237308" y="299"/>
                  </a:lnTo>
                  <a:lnTo>
                    <a:pt x="2238806" y="283"/>
                  </a:lnTo>
                  <a:lnTo>
                    <a:pt x="2240304" y="300"/>
                  </a:lnTo>
                  <a:lnTo>
                    <a:pt x="2241802" y="340"/>
                  </a:lnTo>
                  <a:lnTo>
                    <a:pt x="2243301" y="378"/>
                  </a:lnTo>
                  <a:lnTo>
                    <a:pt x="2244798" y="413"/>
                  </a:lnTo>
                  <a:lnTo>
                    <a:pt x="2246296" y="450"/>
                  </a:lnTo>
                  <a:lnTo>
                    <a:pt x="2247794" y="487"/>
                  </a:lnTo>
                  <a:lnTo>
                    <a:pt x="2249293" y="530"/>
                  </a:lnTo>
                  <a:lnTo>
                    <a:pt x="2250790" y="567"/>
                  </a:lnTo>
                  <a:lnTo>
                    <a:pt x="2252288" y="603"/>
                  </a:lnTo>
                  <a:lnTo>
                    <a:pt x="2253786" y="631"/>
                  </a:lnTo>
                  <a:lnTo>
                    <a:pt x="2255284" y="678"/>
                  </a:lnTo>
                  <a:lnTo>
                    <a:pt x="2256782" y="713"/>
                  </a:lnTo>
                  <a:lnTo>
                    <a:pt x="2258280" y="756"/>
                  </a:lnTo>
                  <a:lnTo>
                    <a:pt x="2259779" y="789"/>
                  </a:lnTo>
                  <a:lnTo>
                    <a:pt x="2261276" y="825"/>
                  </a:lnTo>
                  <a:lnTo>
                    <a:pt x="2262774" y="862"/>
                  </a:lnTo>
                  <a:lnTo>
                    <a:pt x="2264272" y="900"/>
                  </a:lnTo>
                  <a:lnTo>
                    <a:pt x="2271762" y="1067"/>
                  </a:lnTo>
                  <a:lnTo>
                    <a:pt x="2273260" y="1053"/>
                  </a:lnTo>
                  <a:lnTo>
                    <a:pt x="2274758" y="1026"/>
                  </a:lnTo>
                  <a:lnTo>
                    <a:pt x="2276257" y="999"/>
                  </a:lnTo>
                  <a:lnTo>
                    <a:pt x="2277754" y="978"/>
                  </a:lnTo>
                  <a:lnTo>
                    <a:pt x="2279252" y="954"/>
                  </a:lnTo>
                  <a:lnTo>
                    <a:pt x="2280750" y="937"/>
                  </a:lnTo>
                  <a:lnTo>
                    <a:pt x="2282248" y="918"/>
                  </a:lnTo>
                  <a:lnTo>
                    <a:pt x="2283746" y="898"/>
                  </a:lnTo>
                  <a:lnTo>
                    <a:pt x="2285244" y="880"/>
                  </a:lnTo>
                  <a:lnTo>
                    <a:pt x="2286743" y="869"/>
                  </a:lnTo>
                  <a:lnTo>
                    <a:pt x="2288240" y="856"/>
                  </a:lnTo>
                  <a:lnTo>
                    <a:pt x="2289738" y="840"/>
                  </a:lnTo>
                  <a:lnTo>
                    <a:pt x="2291236" y="830"/>
                  </a:lnTo>
                  <a:lnTo>
                    <a:pt x="2292734" y="813"/>
                  </a:lnTo>
                  <a:lnTo>
                    <a:pt x="2294232" y="798"/>
                  </a:lnTo>
                  <a:lnTo>
                    <a:pt x="2295730" y="791"/>
                  </a:lnTo>
                  <a:lnTo>
                    <a:pt x="2297229" y="779"/>
                  </a:lnTo>
                  <a:lnTo>
                    <a:pt x="2298726" y="769"/>
                  </a:lnTo>
                  <a:lnTo>
                    <a:pt x="2300224" y="761"/>
                  </a:lnTo>
                  <a:lnTo>
                    <a:pt x="2301722" y="744"/>
                  </a:lnTo>
                  <a:lnTo>
                    <a:pt x="2303221" y="736"/>
                  </a:lnTo>
                  <a:lnTo>
                    <a:pt x="2304718" y="726"/>
                  </a:lnTo>
                  <a:lnTo>
                    <a:pt x="2306216" y="717"/>
                  </a:lnTo>
                  <a:lnTo>
                    <a:pt x="2307715" y="714"/>
                  </a:lnTo>
                  <a:lnTo>
                    <a:pt x="2309212" y="704"/>
                  </a:lnTo>
                  <a:lnTo>
                    <a:pt x="2310710" y="704"/>
                  </a:lnTo>
                  <a:lnTo>
                    <a:pt x="2312208" y="695"/>
                  </a:lnTo>
                  <a:lnTo>
                    <a:pt x="2313707" y="694"/>
                  </a:lnTo>
                  <a:lnTo>
                    <a:pt x="2315204" y="692"/>
                  </a:lnTo>
                  <a:lnTo>
                    <a:pt x="2316702" y="691"/>
                  </a:lnTo>
                  <a:lnTo>
                    <a:pt x="2318200" y="690"/>
                  </a:lnTo>
                  <a:lnTo>
                    <a:pt x="2319698" y="686"/>
                  </a:lnTo>
                  <a:lnTo>
                    <a:pt x="2321196" y="688"/>
                  </a:lnTo>
                  <a:lnTo>
                    <a:pt x="2322694" y="686"/>
                  </a:lnTo>
                  <a:lnTo>
                    <a:pt x="2324193" y="679"/>
                  </a:lnTo>
                  <a:lnTo>
                    <a:pt x="2325690" y="683"/>
                  </a:lnTo>
                  <a:lnTo>
                    <a:pt x="2327188" y="689"/>
                  </a:lnTo>
                  <a:lnTo>
                    <a:pt x="2328686" y="692"/>
                  </a:lnTo>
                  <a:lnTo>
                    <a:pt x="2330184" y="694"/>
                  </a:lnTo>
                  <a:lnTo>
                    <a:pt x="2331682" y="693"/>
                  </a:lnTo>
                  <a:lnTo>
                    <a:pt x="2333180" y="704"/>
                  </a:lnTo>
                  <a:lnTo>
                    <a:pt x="2334678" y="705"/>
                  </a:lnTo>
                  <a:lnTo>
                    <a:pt x="2336176" y="710"/>
                  </a:lnTo>
                  <a:lnTo>
                    <a:pt x="2337674" y="712"/>
                  </a:lnTo>
                  <a:lnTo>
                    <a:pt x="2339172" y="715"/>
                  </a:lnTo>
                  <a:lnTo>
                    <a:pt x="2340669" y="719"/>
                  </a:lnTo>
                  <a:lnTo>
                    <a:pt x="2342168" y="725"/>
                  </a:lnTo>
                  <a:lnTo>
                    <a:pt x="2343666" y="730"/>
                  </a:lnTo>
                  <a:lnTo>
                    <a:pt x="2345164" y="740"/>
                  </a:lnTo>
                  <a:lnTo>
                    <a:pt x="2346662" y="747"/>
                  </a:lnTo>
                  <a:lnTo>
                    <a:pt x="2348160" y="759"/>
                  </a:lnTo>
                  <a:lnTo>
                    <a:pt x="2349658" y="775"/>
                  </a:lnTo>
                  <a:lnTo>
                    <a:pt x="2351156" y="778"/>
                  </a:lnTo>
                  <a:lnTo>
                    <a:pt x="2352654" y="783"/>
                  </a:lnTo>
                  <a:lnTo>
                    <a:pt x="2354152" y="791"/>
                  </a:lnTo>
                  <a:lnTo>
                    <a:pt x="2355650" y="806"/>
                  </a:lnTo>
                  <a:lnTo>
                    <a:pt x="2357147" y="816"/>
                  </a:lnTo>
                  <a:lnTo>
                    <a:pt x="2358646" y="830"/>
                  </a:lnTo>
                  <a:lnTo>
                    <a:pt x="2360144" y="840"/>
                  </a:lnTo>
                  <a:lnTo>
                    <a:pt x="2361642" y="849"/>
                  </a:lnTo>
                  <a:lnTo>
                    <a:pt x="2363140" y="858"/>
                  </a:lnTo>
                  <a:lnTo>
                    <a:pt x="2364638" y="874"/>
                  </a:lnTo>
                  <a:lnTo>
                    <a:pt x="2366136" y="885"/>
                  </a:lnTo>
                  <a:lnTo>
                    <a:pt x="2367633" y="897"/>
                  </a:lnTo>
                  <a:lnTo>
                    <a:pt x="2369132" y="913"/>
                  </a:lnTo>
                  <a:lnTo>
                    <a:pt x="2370630" y="922"/>
                  </a:lnTo>
                  <a:lnTo>
                    <a:pt x="2372128" y="940"/>
                  </a:lnTo>
                  <a:lnTo>
                    <a:pt x="2373625" y="952"/>
                  </a:lnTo>
                  <a:lnTo>
                    <a:pt x="2375124" y="963"/>
                  </a:lnTo>
                  <a:lnTo>
                    <a:pt x="2376622" y="974"/>
                  </a:lnTo>
                  <a:lnTo>
                    <a:pt x="2378119" y="989"/>
                  </a:lnTo>
                  <a:lnTo>
                    <a:pt x="2379618" y="1002"/>
                  </a:lnTo>
                  <a:lnTo>
                    <a:pt x="2381116" y="1019"/>
                  </a:lnTo>
                  <a:lnTo>
                    <a:pt x="2382614" y="1038"/>
                  </a:lnTo>
                  <a:lnTo>
                    <a:pt x="2384111" y="1054"/>
                  </a:lnTo>
                  <a:lnTo>
                    <a:pt x="2385610" y="1071"/>
                  </a:lnTo>
                  <a:lnTo>
                    <a:pt x="2387108" y="1051"/>
                  </a:lnTo>
                  <a:lnTo>
                    <a:pt x="2388606" y="1006"/>
                  </a:lnTo>
                  <a:lnTo>
                    <a:pt x="2390104" y="970"/>
                  </a:lnTo>
                  <a:lnTo>
                    <a:pt x="2391602" y="941"/>
                  </a:lnTo>
                  <a:lnTo>
                    <a:pt x="2393100" y="906"/>
                  </a:lnTo>
                  <a:lnTo>
                    <a:pt x="2394597" y="868"/>
                  </a:lnTo>
                  <a:lnTo>
                    <a:pt x="2396096" y="837"/>
                  </a:lnTo>
                  <a:lnTo>
                    <a:pt x="2397594" y="809"/>
                  </a:lnTo>
                  <a:lnTo>
                    <a:pt x="2399092" y="777"/>
                  </a:lnTo>
                  <a:lnTo>
                    <a:pt x="2400590" y="741"/>
                  </a:lnTo>
                  <a:lnTo>
                    <a:pt x="2402088" y="708"/>
                  </a:lnTo>
                  <a:lnTo>
                    <a:pt x="2403586" y="684"/>
                  </a:lnTo>
                  <a:lnTo>
                    <a:pt x="2405083" y="658"/>
                  </a:lnTo>
                  <a:lnTo>
                    <a:pt x="2406582" y="638"/>
                  </a:lnTo>
                  <a:lnTo>
                    <a:pt x="2408080" y="612"/>
                  </a:lnTo>
                  <a:lnTo>
                    <a:pt x="2409578" y="591"/>
                  </a:lnTo>
                  <a:lnTo>
                    <a:pt x="2411076" y="572"/>
                  </a:lnTo>
                  <a:lnTo>
                    <a:pt x="2412574" y="548"/>
                  </a:lnTo>
                  <a:lnTo>
                    <a:pt x="2414072" y="528"/>
                  </a:lnTo>
                  <a:lnTo>
                    <a:pt x="2415570" y="500"/>
                  </a:lnTo>
                  <a:lnTo>
                    <a:pt x="2417068" y="477"/>
                  </a:lnTo>
                  <a:lnTo>
                    <a:pt x="2418566" y="463"/>
                  </a:lnTo>
                  <a:lnTo>
                    <a:pt x="2420064" y="441"/>
                  </a:lnTo>
                  <a:lnTo>
                    <a:pt x="2421561" y="424"/>
                  </a:lnTo>
                  <a:lnTo>
                    <a:pt x="2423060" y="413"/>
                  </a:lnTo>
                  <a:lnTo>
                    <a:pt x="2424558" y="394"/>
                  </a:lnTo>
                  <a:lnTo>
                    <a:pt x="2426056" y="379"/>
                  </a:lnTo>
                  <a:lnTo>
                    <a:pt x="2427554" y="366"/>
                  </a:lnTo>
                  <a:lnTo>
                    <a:pt x="2429052" y="351"/>
                  </a:lnTo>
                  <a:lnTo>
                    <a:pt x="2430550" y="357"/>
                  </a:lnTo>
                  <a:lnTo>
                    <a:pt x="2432047" y="383"/>
                  </a:lnTo>
                  <a:lnTo>
                    <a:pt x="2433546" y="413"/>
                  </a:lnTo>
                  <a:lnTo>
                    <a:pt x="2435044" y="436"/>
                  </a:lnTo>
                  <a:lnTo>
                    <a:pt x="2436542" y="460"/>
                  </a:lnTo>
                  <a:lnTo>
                    <a:pt x="2438039" y="486"/>
                  </a:lnTo>
                  <a:lnTo>
                    <a:pt x="2439538" y="511"/>
                  </a:lnTo>
                  <a:lnTo>
                    <a:pt x="2447028" y="650"/>
                  </a:lnTo>
                  <a:lnTo>
                    <a:pt x="2448525" y="679"/>
                  </a:lnTo>
                  <a:lnTo>
                    <a:pt x="2450024" y="710"/>
                  </a:lnTo>
                  <a:lnTo>
                    <a:pt x="2451522" y="735"/>
                  </a:lnTo>
                  <a:lnTo>
                    <a:pt x="2453020" y="766"/>
                  </a:lnTo>
                  <a:lnTo>
                    <a:pt x="2454517" y="797"/>
                  </a:lnTo>
                  <a:lnTo>
                    <a:pt x="2456016" y="824"/>
                  </a:lnTo>
                  <a:lnTo>
                    <a:pt x="2457514" y="858"/>
                  </a:lnTo>
                  <a:lnTo>
                    <a:pt x="2459011" y="888"/>
                  </a:lnTo>
                  <a:lnTo>
                    <a:pt x="2460509" y="917"/>
                  </a:lnTo>
                  <a:lnTo>
                    <a:pt x="2462008" y="946"/>
                  </a:lnTo>
                  <a:lnTo>
                    <a:pt x="2463506" y="976"/>
                  </a:lnTo>
                  <a:lnTo>
                    <a:pt x="2465003" y="1006"/>
                  </a:lnTo>
                  <a:lnTo>
                    <a:pt x="2466502" y="1031"/>
                  </a:lnTo>
                  <a:lnTo>
                    <a:pt x="2468000" y="1060"/>
                  </a:lnTo>
                  <a:lnTo>
                    <a:pt x="2469498" y="1089"/>
                  </a:lnTo>
                  <a:lnTo>
                    <a:pt x="2470995" y="1113"/>
                  </a:lnTo>
                  <a:lnTo>
                    <a:pt x="2472494" y="1144"/>
                  </a:lnTo>
                  <a:lnTo>
                    <a:pt x="2473992" y="1148"/>
                  </a:lnTo>
                  <a:lnTo>
                    <a:pt x="2475489" y="1112"/>
                  </a:lnTo>
                  <a:lnTo>
                    <a:pt x="2476987" y="1065"/>
                  </a:lnTo>
                  <a:lnTo>
                    <a:pt x="2478486" y="1036"/>
                  </a:lnTo>
                  <a:lnTo>
                    <a:pt x="2479984" y="998"/>
                  </a:lnTo>
                  <a:lnTo>
                    <a:pt x="2481481" y="960"/>
                  </a:lnTo>
                  <a:lnTo>
                    <a:pt x="2482979" y="923"/>
                  </a:lnTo>
                  <a:lnTo>
                    <a:pt x="2484478" y="885"/>
                  </a:lnTo>
                  <a:lnTo>
                    <a:pt x="2485975" y="856"/>
                  </a:lnTo>
                  <a:lnTo>
                    <a:pt x="2487473" y="820"/>
                  </a:lnTo>
                  <a:lnTo>
                    <a:pt x="2488972" y="786"/>
                  </a:lnTo>
                  <a:lnTo>
                    <a:pt x="2490470" y="755"/>
                  </a:lnTo>
                  <a:lnTo>
                    <a:pt x="2491967" y="712"/>
                  </a:lnTo>
                  <a:lnTo>
                    <a:pt x="2493465" y="692"/>
                  </a:lnTo>
                  <a:lnTo>
                    <a:pt x="2494964" y="662"/>
                  </a:lnTo>
                  <a:lnTo>
                    <a:pt x="2496462" y="624"/>
                  </a:lnTo>
                  <a:lnTo>
                    <a:pt x="2497959" y="596"/>
                  </a:lnTo>
                  <a:lnTo>
                    <a:pt x="2499458" y="575"/>
                  </a:lnTo>
                  <a:lnTo>
                    <a:pt x="2500956" y="547"/>
                  </a:lnTo>
                  <a:lnTo>
                    <a:pt x="2502453" y="521"/>
                  </a:lnTo>
                  <a:lnTo>
                    <a:pt x="2503951" y="501"/>
                  </a:lnTo>
                  <a:lnTo>
                    <a:pt x="2505450" y="476"/>
                  </a:lnTo>
                  <a:lnTo>
                    <a:pt x="2506948" y="452"/>
                  </a:lnTo>
                  <a:lnTo>
                    <a:pt x="2508445" y="429"/>
                  </a:lnTo>
                  <a:lnTo>
                    <a:pt x="2509944" y="426"/>
                  </a:lnTo>
                  <a:lnTo>
                    <a:pt x="2511442" y="463"/>
                  </a:lnTo>
                  <a:lnTo>
                    <a:pt x="2512939" y="532"/>
                  </a:lnTo>
                  <a:lnTo>
                    <a:pt x="2514437" y="593"/>
                  </a:lnTo>
                  <a:lnTo>
                    <a:pt x="2515936" y="650"/>
                  </a:lnTo>
                  <a:lnTo>
                    <a:pt x="2517434" y="711"/>
                  </a:lnTo>
                  <a:lnTo>
                    <a:pt x="2518931" y="764"/>
                  </a:lnTo>
                  <a:lnTo>
                    <a:pt x="2520430" y="827"/>
                  </a:lnTo>
                  <a:lnTo>
                    <a:pt x="2521928" y="883"/>
                  </a:lnTo>
                  <a:lnTo>
                    <a:pt x="2523426" y="941"/>
                  </a:lnTo>
                  <a:lnTo>
                    <a:pt x="2524923" y="1000"/>
                  </a:lnTo>
                  <a:lnTo>
                    <a:pt x="2526422" y="1059"/>
                  </a:lnTo>
                  <a:lnTo>
                    <a:pt x="2527920" y="1113"/>
                  </a:lnTo>
                  <a:lnTo>
                    <a:pt x="2529417" y="1170"/>
                  </a:lnTo>
                  <a:lnTo>
                    <a:pt x="2530916" y="1219"/>
                  </a:lnTo>
                  <a:lnTo>
                    <a:pt x="2532414" y="1232"/>
                  </a:lnTo>
                  <a:lnTo>
                    <a:pt x="2533912" y="1194"/>
                  </a:lnTo>
                  <a:lnTo>
                    <a:pt x="2535409" y="1122"/>
                  </a:lnTo>
                  <a:lnTo>
                    <a:pt x="2536908" y="1050"/>
                  </a:lnTo>
                  <a:lnTo>
                    <a:pt x="2538406" y="978"/>
                  </a:lnTo>
                  <a:lnTo>
                    <a:pt x="2539903" y="914"/>
                  </a:lnTo>
                  <a:lnTo>
                    <a:pt x="2541401" y="846"/>
                  </a:lnTo>
                  <a:lnTo>
                    <a:pt x="2542900" y="783"/>
                  </a:lnTo>
                  <a:lnTo>
                    <a:pt x="2544398" y="714"/>
                  </a:lnTo>
                  <a:lnTo>
                    <a:pt x="2545895" y="657"/>
                  </a:lnTo>
                  <a:lnTo>
                    <a:pt x="2547394" y="588"/>
                  </a:lnTo>
                  <a:lnTo>
                    <a:pt x="2548892" y="532"/>
                  </a:lnTo>
                  <a:lnTo>
                    <a:pt x="2550390" y="466"/>
                  </a:lnTo>
                  <a:lnTo>
                    <a:pt x="2551887" y="412"/>
                  </a:lnTo>
                  <a:lnTo>
                    <a:pt x="2553386" y="395"/>
                  </a:lnTo>
                  <a:lnTo>
                    <a:pt x="2554884" y="411"/>
                  </a:lnTo>
                  <a:lnTo>
                    <a:pt x="2556381" y="472"/>
                  </a:lnTo>
                  <a:lnTo>
                    <a:pt x="2557879" y="550"/>
                  </a:lnTo>
                  <a:lnTo>
                    <a:pt x="2559378" y="627"/>
                  </a:lnTo>
                  <a:lnTo>
                    <a:pt x="2560876" y="695"/>
                  </a:lnTo>
                  <a:lnTo>
                    <a:pt x="2562373" y="767"/>
                  </a:lnTo>
                  <a:lnTo>
                    <a:pt x="2563871" y="834"/>
                  </a:lnTo>
                  <a:lnTo>
                    <a:pt x="2565370" y="906"/>
                  </a:lnTo>
                  <a:lnTo>
                    <a:pt x="2566867" y="974"/>
                  </a:lnTo>
                  <a:lnTo>
                    <a:pt x="2568365" y="1046"/>
                  </a:lnTo>
                  <a:lnTo>
                    <a:pt x="2569864" y="1110"/>
                  </a:lnTo>
                  <a:lnTo>
                    <a:pt x="2571362" y="1178"/>
                  </a:lnTo>
                  <a:lnTo>
                    <a:pt x="2572859" y="1220"/>
                  </a:lnTo>
                  <a:lnTo>
                    <a:pt x="2574357" y="1218"/>
                  </a:lnTo>
                  <a:lnTo>
                    <a:pt x="2575856" y="1180"/>
                  </a:lnTo>
                  <a:lnTo>
                    <a:pt x="2577354" y="1103"/>
                  </a:lnTo>
                  <a:lnTo>
                    <a:pt x="2578851" y="1029"/>
                  </a:lnTo>
                  <a:lnTo>
                    <a:pt x="2580349" y="957"/>
                  </a:lnTo>
                  <a:lnTo>
                    <a:pt x="2581848" y="883"/>
                  </a:lnTo>
                  <a:lnTo>
                    <a:pt x="2583345" y="813"/>
                  </a:lnTo>
                  <a:lnTo>
                    <a:pt x="2584843" y="737"/>
                  </a:lnTo>
                  <a:lnTo>
                    <a:pt x="2586342" y="675"/>
                  </a:lnTo>
                  <a:lnTo>
                    <a:pt x="2587840" y="604"/>
                  </a:lnTo>
                  <a:lnTo>
                    <a:pt x="2589337" y="544"/>
                  </a:lnTo>
                  <a:lnTo>
                    <a:pt x="2590835" y="472"/>
                  </a:lnTo>
                  <a:lnTo>
                    <a:pt x="2592334" y="419"/>
                  </a:lnTo>
                  <a:lnTo>
                    <a:pt x="2593831" y="399"/>
                  </a:lnTo>
                  <a:lnTo>
                    <a:pt x="2595329" y="411"/>
                  </a:lnTo>
                  <a:lnTo>
                    <a:pt x="2596827" y="465"/>
                  </a:lnTo>
                  <a:lnTo>
                    <a:pt x="2598326" y="538"/>
                  </a:lnTo>
                  <a:lnTo>
                    <a:pt x="2599823" y="606"/>
                  </a:lnTo>
                  <a:lnTo>
                    <a:pt x="2601321" y="676"/>
                  </a:lnTo>
                  <a:lnTo>
                    <a:pt x="2602820" y="739"/>
                  </a:lnTo>
                  <a:lnTo>
                    <a:pt x="2604318" y="804"/>
                  </a:lnTo>
                  <a:lnTo>
                    <a:pt x="2605815" y="871"/>
                  </a:lnTo>
                  <a:lnTo>
                    <a:pt x="2607313" y="939"/>
                  </a:lnTo>
                  <a:lnTo>
                    <a:pt x="2608812" y="1001"/>
                  </a:lnTo>
                  <a:lnTo>
                    <a:pt x="2610309" y="1058"/>
                  </a:lnTo>
                  <a:lnTo>
                    <a:pt x="2611807" y="1115"/>
                  </a:lnTo>
                  <a:lnTo>
                    <a:pt x="2613306" y="1183"/>
                  </a:lnTo>
                  <a:lnTo>
                    <a:pt x="2614804" y="1221"/>
                  </a:lnTo>
                  <a:lnTo>
                    <a:pt x="2616301" y="1217"/>
                  </a:lnTo>
                  <a:lnTo>
                    <a:pt x="2617799" y="1169"/>
                  </a:lnTo>
                  <a:lnTo>
                    <a:pt x="2619298" y="1108"/>
                  </a:lnTo>
                  <a:lnTo>
                    <a:pt x="2620795" y="1046"/>
                  </a:lnTo>
                  <a:lnTo>
                    <a:pt x="2622293" y="976"/>
                  </a:lnTo>
                  <a:lnTo>
                    <a:pt x="2623792" y="916"/>
                  </a:lnTo>
                  <a:lnTo>
                    <a:pt x="2625290" y="854"/>
                  </a:lnTo>
                  <a:lnTo>
                    <a:pt x="2626787" y="794"/>
                  </a:lnTo>
                  <a:lnTo>
                    <a:pt x="2628285" y="736"/>
                  </a:lnTo>
                  <a:lnTo>
                    <a:pt x="2629784" y="681"/>
                  </a:lnTo>
                  <a:lnTo>
                    <a:pt x="2631282" y="620"/>
                  </a:lnTo>
                  <a:lnTo>
                    <a:pt x="2632779" y="573"/>
                  </a:lnTo>
                  <a:lnTo>
                    <a:pt x="2634278" y="516"/>
                  </a:lnTo>
                  <a:lnTo>
                    <a:pt x="2635776" y="472"/>
                  </a:lnTo>
                  <a:lnTo>
                    <a:pt x="2637273" y="426"/>
                  </a:lnTo>
                  <a:lnTo>
                    <a:pt x="2638771" y="428"/>
                  </a:lnTo>
                  <a:lnTo>
                    <a:pt x="2640270" y="451"/>
                  </a:lnTo>
                  <a:lnTo>
                    <a:pt x="2641768" y="503"/>
                  </a:lnTo>
                  <a:lnTo>
                    <a:pt x="2643265" y="538"/>
                  </a:lnTo>
                  <a:lnTo>
                    <a:pt x="2644763" y="572"/>
                  </a:lnTo>
                  <a:lnTo>
                    <a:pt x="2646262" y="608"/>
                  </a:lnTo>
                  <a:lnTo>
                    <a:pt x="2647759" y="641"/>
                  </a:lnTo>
                  <a:lnTo>
                    <a:pt x="2649257" y="675"/>
                  </a:lnTo>
                  <a:lnTo>
                    <a:pt x="2650756" y="711"/>
                  </a:lnTo>
                  <a:lnTo>
                    <a:pt x="2652254" y="747"/>
                  </a:lnTo>
                  <a:lnTo>
                    <a:pt x="2653751" y="779"/>
                  </a:lnTo>
                  <a:lnTo>
                    <a:pt x="2655249" y="816"/>
                  </a:lnTo>
                  <a:lnTo>
                    <a:pt x="2656748" y="850"/>
                  </a:lnTo>
                  <a:lnTo>
                    <a:pt x="2658246" y="887"/>
                  </a:lnTo>
                  <a:lnTo>
                    <a:pt x="2659743" y="927"/>
                  </a:lnTo>
                  <a:lnTo>
                    <a:pt x="2661241" y="966"/>
                  </a:lnTo>
                  <a:lnTo>
                    <a:pt x="2662740" y="1002"/>
                  </a:lnTo>
                  <a:lnTo>
                    <a:pt x="2664237" y="1040"/>
                  </a:lnTo>
                  <a:lnTo>
                    <a:pt x="2665735" y="1078"/>
                  </a:lnTo>
                  <a:lnTo>
                    <a:pt x="2667234" y="1115"/>
                  </a:lnTo>
                  <a:lnTo>
                    <a:pt x="2668732" y="1154"/>
                  </a:lnTo>
                  <a:lnTo>
                    <a:pt x="2670229" y="1189"/>
                  </a:lnTo>
                  <a:lnTo>
                    <a:pt x="2671727" y="1197"/>
                  </a:lnTo>
                  <a:lnTo>
                    <a:pt x="2673226" y="1177"/>
                  </a:lnTo>
                  <a:lnTo>
                    <a:pt x="2674723" y="1122"/>
                  </a:lnTo>
                  <a:lnTo>
                    <a:pt x="2676221" y="1067"/>
                  </a:lnTo>
                  <a:lnTo>
                    <a:pt x="2677719" y="1018"/>
                  </a:lnTo>
                  <a:lnTo>
                    <a:pt x="2679218" y="971"/>
                  </a:lnTo>
                  <a:lnTo>
                    <a:pt x="2680715" y="923"/>
                  </a:lnTo>
                  <a:lnTo>
                    <a:pt x="2682213" y="876"/>
                  </a:lnTo>
                  <a:lnTo>
                    <a:pt x="2683711" y="832"/>
                  </a:lnTo>
                  <a:lnTo>
                    <a:pt x="2685210" y="784"/>
                  </a:lnTo>
                  <a:lnTo>
                    <a:pt x="2686707" y="741"/>
                  </a:lnTo>
                  <a:lnTo>
                    <a:pt x="2688205" y="692"/>
                  </a:lnTo>
                  <a:lnTo>
                    <a:pt x="2689704" y="656"/>
                  </a:lnTo>
                  <a:lnTo>
                    <a:pt x="2691201" y="614"/>
                  </a:lnTo>
                  <a:lnTo>
                    <a:pt x="2692699" y="572"/>
                  </a:lnTo>
                  <a:lnTo>
                    <a:pt x="2694197" y="533"/>
                  </a:lnTo>
                  <a:lnTo>
                    <a:pt x="2695696" y="486"/>
                  </a:lnTo>
                  <a:lnTo>
                    <a:pt x="2697193" y="450"/>
                  </a:lnTo>
                  <a:lnTo>
                    <a:pt x="2698691" y="446"/>
                  </a:lnTo>
                  <a:lnTo>
                    <a:pt x="2700189" y="476"/>
                  </a:lnTo>
                  <a:lnTo>
                    <a:pt x="2701687" y="500"/>
                  </a:lnTo>
                  <a:lnTo>
                    <a:pt x="2703185" y="527"/>
                  </a:lnTo>
                  <a:lnTo>
                    <a:pt x="2704683" y="551"/>
                  </a:lnTo>
                  <a:lnTo>
                    <a:pt x="2706181" y="578"/>
                  </a:lnTo>
                  <a:lnTo>
                    <a:pt x="2707679" y="606"/>
                  </a:lnTo>
                  <a:lnTo>
                    <a:pt x="2709177" y="626"/>
                  </a:lnTo>
                  <a:lnTo>
                    <a:pt x="2710675" y="648"/>
                  </a:lnTo>
                  <a:lnTo>
                    <a:pt x="2712174" y="668"/>
                  </a:lnTo>
                  <a:lnTo>
                    <a:pt x="2713671" y="692"/>
                  </a:lnTo>
                  <a:lnTo>
                    <a:pt x="2715169" y="714"/>
                  </a:lnTo>
                  <a:lnTo>
                    <a:pt x="2716667" y="740"/>
                  </a:lnTo>
                  <a:lnTo>
                    <a:pt x="2718165" y="760"/>
                  </a:lnTo>
                  <a:lnTo>
                    <a:pt x="2719663" y="788"/>
                  </a:lnTo>
                  <a:lnTo>
                    <a:pt x="2721161" y="806"/>
                  </a:lnTo>
                  <a:lnTo>
                    <a:pt x="2722660" y="827"/>
                  </a:lnTo>
                  <a:lnTo>
                    <a:pt x="2724157" y="846"/>
                  </a:lnTo>
                  <a:lnTo>
                    <a:pt x="2725655" y="879"/>
                  </a:lnTo>
                  <a:lnTo>
                    <a:pt x="2727153" y="898"/>
                  </a:lnTo>
                  <a:lnTo>
                    <a:pt x="2728651" y="917"/>
                  </a:lnTo>
                  <a:lnTo>
                    <a:pt x="2730149" y="935"/>
                  </a:lnTo>
                  <a:lnTo>
                    <a:pt x="2731647" y="960"/>
                  </a:lnTo>
                  <a:lnTo>
                    <a:pt x="2733146" y="977"/>
                  </a:lnTo>
                  <a:lnTo>
                    <a:pt x="2734643" y="1001"/>
                  </a:lnTo>
                  <a:lnTo>
                    <a:pt x="2736141" y="1027"/>
                  </a:lnTo>
                  <a:lnTo>
                    <a:pt x="2737639" y="1052"/>
                  </a:lnTo>
                  <a:lnTo>
                    <a:pt x="2739138" y="1071"/>
                  </a:lnTo>
                  <a:lnTo>
                    <a:pt x="2740635" y="1095"/>
                  </a:lnTo>
                  <a:lnTo>
                    <a:pt x="2742133" y="1112"/>
                  </a:lnTo>
                  <a:lnTo>
                    <a:pt x="2743632" y="1135"/>
                  </a:lnTo>
                  <a:lnTo>
                    <a:pt x="2745129" y="1160"/>
                  </a:lnTo>
                  <a:lnTo>
                    <a:pt x="2746627" y="1183"/>
                  </a:lnTo>
                  <a:lnTo>
                    <a:pt x="2748125" y="1207"/>
                  </a:lnTo>
                  <a:lnTo>
                    <a:pt x="2749624" y="1234"/>
                  </a:lnTo>
                  <a:lnTo>
                    <a:pt x="2751121" y="1246"/>
                  </a:lnTo>
                  <a:lnTo>
                    <a:pt x="2752619" y="1254"/>
                  </a:lnTo>
                  <a:lnTo>
                    <a:pt x="2754118" y="1232"/>
                  </a:lnTo>
                  <a:lnTo>
                    <a:pt x="2755615" y="1209"/>
                  </a:lnTo>
                  <a:lnTo>
                    <a:pt x="2757113" y="1191"/>
                  </a:lnTo>
                  <a:lnTo>
                    <a:pt x="2758611" y="1166"/>
                  </a:lnTo>
                  <a:lnTo>
                    <a:pt x="2760110" y="1144"/>
                  </a:lnTo>
                  <a:lnTo>
                    <a:pt x="2761607" y="1124"/>
                  </a:lnTo>
                  <a:lnTo>
                    <a:pt x="2763105" y="1110"/>
                  </a:lnTo>
                  <a:lnTo>
                    <a:pt x="2764603" y="1087"/>
                  </a:lnTo>
                  <a:lnTo>
                    <a:pt x="2766102" y="1075"/>
                  </a:lnTo>
                  <a:lnTo>
                    <a:pt x="2767599" y="1054"/>
                  </a:lnTo>
                  <a:lnTo>
                    <a:pt x="2769097" y="1039"/>
                  </a:lnTo>
                  <a:lnTo>
                    <a:pt x="2770596" y="1017"/>
                  </a:lnTo>
                  <a:lnTo>
                    <a:pt x="2772093" y="1002"/>
                  </a:lnTo>
                  <a:lnTo>
                    <a:pt x="2773591" y="981"/>
                  </a:lnTo>
                  <a:lnTo>
                    <a:pt x="2775089" y="974"/>
                  </a:lnTo>
                  <a:lnTo>
                    <a:pt x="2776588" y="956"/>
                  </a:lnTo>
                  <a:lnTo>
                    <a:pt x="2778085" y="932"/>
                  </a:lnTo>
                  <a:lnTo>
                    <a:pt x="2779583" y="923"/>
                  </a:lnTo>
                  <a:lnTo>
                    <a:pt x="2781081" y="906"/>
                  </a:lnTo>
                  <a:lnTo>
                    <a:pt x="2782579" y="896"/>
                  </a:lnTo>
                  <a:lnTo>
                    <a:pt x="2784077" y="879"/>
                  </a:lnTo>
                  <a:lnTo>
                    <a:pt x="2785575" y="868"/>
                  </a:lnTo>
                  <a:lnTo>
                    <a:pt x="2787073" y="854"/>
                  </a:lnTo>
                  <a:lnTo>
                    <a:pt x="2788571" y="840"/>
                  </a:lnTo>
                  <a:lnTo>
                    <a:pt x="2790069" y="831"/>
                  </a:lnTo>
                  <a:lnTo>
                    <a:pt x="2791567" y="813"/>
                  </a:lnTo>
                  <a:lnTo>
                    <a:pt x="2793066" y="804"/>
                  </a:lnTo>
                  <a:lnTo>
                    <a:pt x="2794563" y="791"/>
                  </a:lnTo>
                  <a:lnTo>
                    <a:pt x="2796061" y="784"/>
                  </a:lnTo>
                  <a:lnTo>
                    <a:pt x="2797559" y="763"/>
                  </a:lnTo>
                  <a:lnTo>
                    <a:pt x="2799057" y="759"/>
                  </a:lnTo>
                  <a:lnTo>
                    <a:pt x="2800555" y="750"/>
                  </a:lnTo>
                  <a:lnTo>
                    <a:pt x="2802053" y="743"/>
                  </a:lnTo>
                  <a:lnTo>
                    <a:pt x="2803550" y="738"/>
                  </a:lnTo>
                  <a:lnTo>
                    <a:pt x="2805049" y="724"/>
                  </a:lnTo>
                  <a:lnTo>
                    <a:pt x="2806547" y="723"/>
                  </a:lnTo>
                  <a:lnTo>
                    <a:pt x="2808045" y="715"/>
                  </a:lnTo>
                  <a:lnTo>
                    <a:pt x="2809543" y="708"/>
                  </a:lnTo>
                  <a:lnTo>
                    <a:pt x="2811041" y="704"/>
                  </a:lnTo>
                  <a:lnTo>
                    <a:pt x="2812539" y="696"/>
                  </a:lnTo>
                  <a:lnTo>
                    <a:pt x="2814037" y="689"/>
                  </a:lnTo>
                  <a:lnTo>
                    <a:pt x="2815535" y="686"/>
                  </a:lnTo>
                  <a:lnTo>
                    <a:pt x="2817033" y="681"/>
                  </a:lnTo>
                  <a:lnTo>
                    <a:pt x="2818531" y="676"/>
                  </a:lnTo>
                  <a:lnTo>
                    <a:pt x="2820028" y="672"/>
                  </a:lnTo>
                  <a:lnTo>
                    <a:pt x="2821527" y="676"/>
                  </a:lnTo>
                  <a:lnTo>
                    <a:pt x="2823025" y="674"/>
                  </a:lnTo>
                  <a:lnTo>
                    <a:pt x="2824523" y="675"/>
                  </a:lnTo>
                  <a:lnTo>
                    <a:pt x="2826021" y="676"/>
                  </a:lnTo>
                  <a:lnTo>
                    <a:pt x="2827519" y="681"/>
                  </a:lnTo>
                  <a:lnTo>
                    <a:pt x="2829017" y="681"/>
                  </a:lnTo>
                  <a:lnTo>
                    <a:pt x="2830514" y="681"/>
                  </a:lnTo>
                  <a:lnTo>
                    <a:pt x="2832013" y="682"/>
                  </a:lnTo>
                  <a:lnTo>
                    <a:pt x="2833511" y="688"/>
                  </a:lnTo>
                  <a:lnTo>
                    <a:pt x="2835009" y="688"/>
                  </a:lnTo>
                  <a:lnTo>
                    <a:pt x="2836507" y="690"/>
                  </a:lnTo>
                  <a:lnTo>
                    <a:pt x="2838005" y="690"/>
                  </a:lnTo>
                  <a:lnTo>
                    <a:pt x="2839503" y="691"/>
                  </a:lnTo>
                  <a:lnTo>
                    <a:pt x="2841000" y="690"/>
                  </a:lnTo>
                  <a:lnTo>
                    <a:pt x="2842499" y="694"/>
                  </a:lnTo>
                  <a:lnTo>
                    <a:pt x="2843997" y="693"/>
                  </a:lnTo>
                  <a:lnTo>
                    <a:pt x="2845495" y="690"/>
                  </a:lnTo>
                  <a:lnTo>
                    <a:pt x="2846993" y="693"/>
                  </a:lnTo>
                  <a:lnTo>
                    <a:pt x="2848491" y="694"/>
                  </a:lnTo>
                  <a:lnTo>
                    <a:pt x="2849989" y="699"/>
                  </a:lnTo>
                  <a:lnTo>
                    <a:pt x="2851487" y="704"/>
                  </a:lnTo>
                  <a:lnTo>
                    <a:pt x="2852985" y="704"/>
                  </a:lnTo>
                  <a:lnTo>
                    <a:pt x="2854483" y="706"/>
                  </a:lnTo>
                  <a:lnTo>
                    <a:pt x="2855981" y="707"/>
                  </a:lnTo>
                  <a:lnTo>
                    <a:pt x="2857480" y="710"/>
                  </a:lnTo>
                  <a:lnTo>
                    <a:pt x="2858977" y="714"/>
                  </a:lnTo>
                  <a:lnTo>
                    <a:pt x="2860475" y="719"/>
                  </a:lnTo>
                  <a:lnTo>
                    <a:pt x="2861973" y="727"/>
                  </a:lnTo>
                  <a:lnTo>
                    <a:pt x="2863471" y="734"/>
                  </a:lnTo>
                  <a:lnTo>
                    <a:pt x="2864969" y="742"/>
                  </a:lnTo>
                  <a:lnTo>
                    <a:pt x="2866467" y="749"/>
                  </a:lnTo>
                  <a:lnTo>
                    <a:pt x="2867964" y="756"/>
                  </a:lnTo>
                  <a:lnTo>
                    <a:pt x="2869463" y="760"/>
                  </a:lnTo>
                  <a:lnTo>
                    <a:pt x="2870961" y="770"/>
                  </a:lnTo>
                  <a:lnTo>
                    <a:pt x="2872459" y="769"/>
                  </a:lnTo>
                  <a:lnTo>
                    <a:pt x="2873957" y="783"/>
                  </a:lnTo>
                  <a:lnTo>
                    <a:pt x="2875455" y="787"/>
                  </a:lnTo>
                  <a:lnTo>
                    <a:pt x="2876953" y="795"/>
                  </a:lnTo>
                  <a:lnTo>
                    <a:pt x="2878451" y="799"/>
                  </a:lnTo>
                  <a:lnTo>
                    <a:pt x="2879949" y="803"/>
                  </a:lnTo>
                  <a:lnTo>
                    <a:pt x="2881447" y="810"/>
                  </a:lnTo>
                  <a:lnTo>
                    <a:pt x="2882945" y="813"/>
                  </a:lnTo>
                  <a:lnTo>
                    <a:pt x="2884442" y="823"/>
                  </a:lnTo>
                  <a:lnTo>
                    <a:pt x="2885941" y="830"/>
                  </a:lnTo>
                  <a:lnTo>
                    <a:pt x="2887439" y="839"/>
                  </a:lnTo>
                  <a:lnTo>
                    <a:pt x="2888937" y="837"/>
                  </a:lnTo>
                  <a:lnTo>
                    <a:pt x="2890435" y="850"/>
                  </a:lnTo>
                  <a:lnTo>
                    <a:pt x="2891933" y="856"/>
                  </a:lnTo>
                  <a:lnTo>
                    <a:pt x="2893431" y="863"/>
                  </a:lnTo>
                  <a:lnTo>
                    <a:pt x="2894928" y="868"/>
                  </a:lnTo>
                  <a:lnTo>
                    <a:pt x="2896427" y="879"/>
                  </a:lnTo>
                  <a:lnTo>
                    <a:pt x="2897925" y="887"/>
                  </a:lnTo>
                  <a:lnTo>
                    <a:pt x="2899423" y="894"/>
                  </a:lnTo>
                  <a:lnTo>
                    <a:pt x="2900920" y="902"/>
                  </a:lnTo>
                  <a:lnTo>
                    <a:pt x="2902419" y="911"/>
                  </a:lnTo>
                  <a:lnTo>
                    <a:pt x="2903917" y="917"/>
                  </a:lnTo>
                  <a:lnTo>
                    <a:pt x="2905415" y="919"/>
                  </a:lnTo>
                  <a:lnTo>
                    <a:pt x="2906912" y="935"/>
                  </a:lnTo>
                  <a:lnTo>
                    <a:pt x="2908411" y="942"/>
                  </a:lnTo>
                  <a:lnTo>
                    <a:pt x="2909909" y="951"/>
                  </a:lnTo>
                  <a:lnTo>
                    <a:pt x="2911406" y="957"/>
                  </a:lnTo>
                  <a:lnTo>
                    <a:pt x="2912905" y="965"/>
                  </a:lnTo>
                  <a:lnTo>
                    <a:pt x="2914403" y="972"/>
                  </a:lnTo>
                  <a:lnTo>
                    <a:pt x="2915901" y="978"/>
                  </a:lnTo>
                  <a:lnTo>
                    <a:pt x="2917398" y="987"/>
                  </a:lnTo>
                  <a:lnTo>
                    <a:pt x="2918897" y="990"/>
                  </a:lnTo>
                  <a:lnTo>
                    <a:pt x="2920395" y="1002"/>
                  </a:lnTo>
                  <a:lnTo>
                    <a:pt x="2921892" y="1011"/>
                  </a:lnTo>
                  <a:lnTo>
                    <a:pt x="2923390" y="1017"/>
                  </a:lnTo>
                  <a:lnTo>
                    <a:pt x="2924889" y="1023"/>
                  </a:lnTo>
                  <a:lnTo>
                    <a:pt x="2926387" y="1034"/>
                  </a:lnTo>
                  <a:lnTo>
                    <a:pt x="2927884" y="1041"/>
                  </a:lnTo>
                  <a:lnTo>
                    <a:pt x="2929382" y="1051"/>
                  </a:lnTo>
                  <a:lnTo>
                    <a:pt x="2930881" y="1062"/>
                  </a:lnTo>
                  <a:lnTo>
                    <a:pt x="2932379" y="1070"/>
                  </a:lnTo>
                  <a:lnTo>
                    <a:pt x="2933876" y="1077"/>
                  </a:lnTo>
                  <a:lnTo>
                    <a:pt x="2935375" y="1087"/>
                  </a:lnTo>
                  <a:lnTo>
                    <a:pt x="2936873" y="1095"/>
                  </a:lnTo>
                  <a:lnTo>
                    <a:pt x="2938370" y="1102"/>
                  </a:lnTo>
                  <a:lnTo>
                    <a:pt x="2939868" y="1113"/>
                  </a:lnTo>
                  <a:lnTo>
                    <a:pt x="2941367" y="1123"/>
                  </a:lnTo>
                  <a:lnTo>
                    <a:pt x="2942865" y="1131"/>
                  </a:lnTo>
                  <a:lnTo>
                    <a:pt x="2944362" y="1134"/>
                  </a:lnTo>
                  <a:lnTo>
                    <a:pt x="2945861" y="1145"/>
                  </a:lnTo>
                  <a:lnTo>
                    <a:pt x="2947359" y="1150"/>
                  </a:lnTo>
                  <a:lnTo>
                    <a:pt x="2948856" y="1158"/>
                  </a:lnTo>
                  <a:lnTo>
                    <a:pt x="2950354" y="1168"/>
                  </a:lnTo>
                  <a:lnTo>
                    <a:pt x="2951853" y="1176"/>
                  </a:lnTo>
                  <a:lnTo>
                    <a:pt x="2953351" y="1187"/>
                  </a:lnTo>
                  <a:lnTo>
                    <a:pt x="2954848" y="1194"/>
                  </a:lnTo>
                  <a:lnTo>
                    <a:pt x="2956347" y="1205"/>
                  </a:lnTo>
                  <a:lnTo>
                    <a:pt x="2957845" y="1216"/>
                  </a:lnTo>
                  <a:lnTo>
                    <a:pt x="2959343" y="1227"/>
                  </a:lnTo>
                  <a:lnTo>
                    <a:pt x="2960840" y="1240"/>
                  </a:lnTo>
                  <a:lnTo>
                    <a:pt x="2962339" y="1256"/>
                  </a:lnTo>
                  <a:lnTo>
                    <a:pt x="2963837" y="1264"/>
                  </a:lnTo>
                  <a:lnTo>
                    <a:pt x="2965334" y="1271"/>
                  </a:lnTo>
                  <a:lnTo>
                    <a:pt x="2966833" y="1290"/>
                  </a:lnTo>
                  <a:lnTo>
                    <a:pt x="2968331" y="1303"/>
                  </a:lnTo>
                  <a:lnTo>
                    <a:pt x="2969829" y="1317"/>
                  </a:lnTo>
                  <a:lnTo>
                    <a:pt x="2971326" y="1334"/>
                  </a:lnTo>
                  <a:lnTo>
                    <a:pt x="2972825" y="1347"/>
                  </a:lnTo>
                  <a:lnTo>
                    <a:pt x="2974323" y="1363"/>
                  </a:lnTo>
                  <a:lnTo>
                    <a:pt x="2975820" y="1376"/>
                  </a:lnTo>
                  <a:lnTo>
                    <a:pt x="2977319" y="1383"/>
                  </a:lnTo>
                  <a:lnTo>
                    <a:pt x="2978817" y="1405"/>
                  </a:lnTo>
                  <a:lnTo>
                    <a:pt x="2980315" y="1417"/>
                  </a:lnTo>
                  <a:lnTo>
                    <a:pt x="2981812" y="1429"/>
                  </a:lnTo>
                  <a:lnTo>
                    <a:pt x="2983311" y="1436"/>
                  </a:lnTo>
                  <a:lnTo>
                    <a:pt x="2984809" y="1426"/>
                  </a:lnTo>
                  <a:lnTo>
                    <a:pt x="2986307" y="1397"/>
                  </a:lnTo>
                  <a:lnTo>
                    <a:pt x="2987804" y="1374"/>
                  </a:lnTo>
                  <a:lnTo>
                    <a:pt x="2989303" y="1346"/>
                  </a:lnTo>
                  <a:lnTo>
                    <a:pt x="2990801" y="1318"/>
                  </a:lnTo>
                  <a:lnTo>
                    <a:pt x="2992298" y="1295"/>
                  </a:lnTo>
                  <a:lnTo>
                    <a:pt x="2993797" y="1271"/>
                  </a:lnTo>
                  <a:lnTo>
                    <a:pt x="2995295" y="1245"/>
                  </a:lnTo>
                  <a:lnTo>
                    <a:pt x="2996793" y="1221"/>
                  </a:lnTo>
                  <a:lnTo>
                    <a:pt x="2998290" y="1201"/>
                  </a:lnTo>
                  <a:lnTo>
                    <a:pt x="2999789" y="1173"/>
                  </a:lnTo>
                  <a:lnTo>
                    <a:pt x="3001287" y="1154"/>
                  </a:lnTo>
                  <a:lnTo>
                    <a:pt x="3002784" y="1133"/>
                  </a:lnTo>
                  <a:lnTo>
                    <a:pt x="3004282" y="1110"/>
                  </a:lnTo>
                  <a:lnTo>
                    <a:pt x="3005781" y="1088"/>
                  </a:lnTo>
                  <a:lnTo>
                    <a:pt x="3007279" y="1067"/>
                  </a:lnTo>
                  <a:lnTo>
                    <a:pt x="3008776" y="1043"/>
                  </a:lnTo>
                  <a:lnTo>
                    <a:pt x="3010274" y="1023"/>
                  </a:lnTo>
                  <a:lnTo>
                    <a:pt x="3011773" y="1006"/>
                  </a:lnTo>
                  <a:lnTo>
                    <a:pt x="3013271" y="986"/>
                  </a:lnTo>
                  <a:lnTo>
                    <a:pt x="3014768" y="968"/>
                  </a:lnTo>
                  <a:lnTo>
                    <a:pt x="3016267" y="951"/>
                  </a:lnTo>
                  <a:lnTo>
                    <a:pt x="3017765" y="935"/>
                  </a:lnTo>
                  <a:lnTo>
                    <a:pt x="3019262" y="926"/>
                  </a:lnTo>
                  <a:lnTo>
                    <a:pt x="3020760" y="910"/>
                  </a:lnTo>
                  <a:lnTo>
                    <a:pt x="3022259" y="899"/>
                  </a:lnTo>
                  <a:lnTo>
                    <a:pt x="3023757" y="885"/>
                  </a:lnTo>
                  <a:lnTo>
                    <a:pt x="3025254" y="870"/>
                  </a:lnTo>
                  <a:lnTo>
                    <a:pt x="3026752" y="857"/>
                  </a:lnTo>
                  <a:lnTo>
                    <a:pt x="3034243" y="792"/>
                  </a:lnTo>
                  <a:lnTo>
                    <a:pt x="3035740" y="788"/>
                  </a:lnTo>
                  <a:lnTo>
                    <a:pt x="3037238" y="775"/>
                  </a:lnTo>
                  <a:lnTo>
                    <a:pt x="3038737" y="772"/>
                  </a:lnTo>
                  <a:lnTo>
                    <a:pt x="3040235" y="762"/>
                  </a:lnTo>
                  <a:lnTo>
                    <a:pt x="3041732" y="755"/>
                  </a:lnTo>
                  <a:lnTo>
                    <a:pt x="3043230" y="750"/>
                  </a:lnTo>
                  <a:lnTo>
                    <a:pt x="3044729" y="741"/>
                  </a:lnTo>
                  <a:lnTo>
                    <a:pt x="3046226" y="736"/>
                  </a:lnTo>
                  <a:lnTo>
                    <a:pt x="3047724" y="736"/>
                  </a:lnTo>
                  <a:lnTo>
                    <a:pt x="3049223" y="727"/>
                  </a:lnTo>
                  <a:lnTo>
                    <a:pt x="3050721" y="723"/>
                  </a:lnTo>
                  <a:lnTo>
                    <a:pt x="3052218" y="715"/>
                  </a:lnTo>
                  <a:lnTo>
                    <a:pt x="3053716" y="713"/>
                  </a:lnTo>
                  <a:lnTo>
                    <a:pt x="3055215" y="707"/>
                  </a:lnTo>
                  <a:lnTo>
                    <a:pt x="3056712" y="710"/>
                  </a:lnTo>
                  <a:lnTo>
                    <a:pt x="3058210" y="703"/>
                  </a:lnTo>
                  <a:lnTo>
                    <a:pt x="3059709" y="692"/>
                  </a:lnTo>
                  <a:lnTo>
                    <a:pt x="3061207" y="710"/>
                  </a:lnTo>
                  <a:lnTo>
                    <a:pt x="3062704" y="754"/>
                  </a:lnTo>
                  <a:lnTo>
                    <a:pt x="3064202" y="789"/>
                  </a:lnTo>
                  <a:lnTo>
                    <a:pt x="3065701" y="823"/>
                  </a:lnTo>
                  <a:lnTo>
                    <a:pt x="3067199" y="861"/>
                  </a:lnTo>
                  <a:lnTo>
                    <a:pt x="3068696" y="891"/>
                  </a:lnTo>
                  <a:lnTo>
                    <a:pt x="3070195" y="925"/>
                  </a:lnTo>
                  <a:lnTo>
                    <a:pt x="3071693" y="955"/>
                  </a:lnTo>
                  <a:lnTo>
                    <a:pt x="3073190" y="990"/>
                  </a:lnTo>
                  <a:lnTo>
                    <a:pt x="3074688" y="1022"/>
                  </a:lnTo>
                  <a:lnTo>
                    <a:pt x="3076187" y="1051"/>
                  </a:lnTo>
                  <a:lnTo>
                    <a:pt x="3077685" y="1082"/>
                  </a:lnTo>
                  <a:lnTo>
                    <a:pt x="3079182" y="1114"/>
                  </a:lnTo>
                  <a:lnTo>
                    <a:pt x="3080681" y="1144"/>
                  </a:lnTo>
                  <a:lnTo>
                    <a:pt x="3082179" y="1175"/>
                  </a:lnTo>
                  <a:lnTo>
                    <a:pt x="3083676" y="1207"/>
                  </a:lnTo>
                  <a:lnTo>
                    <a:pt x="3085174" y="1235"/>
                  </a:lnTo>
                  <a:lnTo>
                    <a:pt x="3086673" y="1264"/>
                  </a:lnTo>
                  <a:lnTo>
                    <a:pt x="3088171" y="1300"/>
                  </a:lnTo>
                  <a:lnTo>
                    <a:pt x="3089668" y="1328"/>
                  </a:lnTo>
                  <a:lnTo>
                    <a:pt x="3091166" y="1363"/>
                  </a:lnTo>
                  <a:lnTo>
                    <a:pt x="3092665" y="1386"/>
                  </a:lnTo>
                  <a:lnTo>
                    <a:pt x="3094163" y="1406"/>
                  </a:lnTo>
                  <a:lnTo>
                    <a:pt x="3095660" y="1402"/>
                  </a:lnTo>
                  <a:lnTo>
                    <a:pt x="3097159" y="1388"/>
                  </a:lnTo>
                  <a:lnTo>
                    <a:pt x="3098657" y="1357"/>
                  </a:lnTo>
                  <a:lnTo>
                    <a:pt x="3100154" y="1338"/>
                  </a:lnTo>
                  <a:lnTo>
                    <a:pt x="3101652" y="1317"/>
                  </a:lnTo>
                  <a:lnTo>
                    <a:pt x="3103151" y="1295"/>
                  </a:lnTo>
                  <a:lnTo>
                    <a:pt x="3104649" y="1275"/>
                  </a:lnTo>
                  <a:lnTo>
                    <a:pt x="3106146" y="1254"/>
                  </a:lnTo>
                  <a:lnTo>
                    <a:pt x="3107644" y="1226"/>
                  </a:lnTo>
                  <a:lnTo>
                    <a:pt x="3109143" y="1205"/>
                  </a:lnTo>
                  <a:lnTo>
                    <a:pt x="3110640" y="1187"/>
                  </a:lnTo>
                  <a:lnTo>
                    <a:pt x="3112138" y="1163"/>
                  </a:lnTo>
                  <a:lnTo>
                    <a:pt x="3113637" y="1144"/>
                  </a:lnTo>
                  <a:lnTo>
                    <a:pt x="3115135" y="1121"/>
                  </a:lnTo>
                  <a:lnTo>
                    <a:pt x="3116632" y="1102"/>
                  </a:lnTo>
                  <a:lnTo>
                    <a:pt x="3118130" y="1086"/>
                  </a:lnTo>
                  <a:lnTo>
                    <a:pt x="3119629" y="1057"/>
                  </a:lnTo>
                  <a:lnTo>
                    <a:pt x="3121127" y="1054"/>
                  </a:lnTo>
                  <a:lnTo>
                    <a:pt x="3122624" y="1033"/>
                  </a:lnTo>
                  <a:lnTo>
                    <a:pt x="3124122" y="1019"/>
                  </a:lnTo>
                  <a:lnTo>
                    <a:pt x="3125621" y="1001"/>
                  </a:lnTo>
                  <a:lnTo>
                    <a:pt x="3127118" y="990"/>
                  </a:lnTo>
                  <a:lnTo>
                    <a:pt x="3128616" y="974"/>
                  </a:lnTo>
                  <a:lnTo>
                    <a:pt x="3130114" y="964"/>
                  </a:lnTo>
                  <a:lnTo>
                    <a:pt x="3131613" y="950"/>
                  </a:lnTo>
                  <a:lnTo>
                    <a:pt x="3133110" y="937"/>
                  </a:lnTo>
                  <a:lnTo>
                    <a:pt x="3134608" y="928"/>
                  </a:lnTo>
                  <a:lnTo>
                    <a:pt x="3136107" y="910"/>
                  </a:lnTo>
                  <a:lnTo>
                    <a:pt x="3137604" y="906"/>
                  </a:lnTo>
                  <a:lnTo>
                    <a:pt x="3139102" y="887"/>
                  </a:lnTo>
                  <a:lnTo>
                    <a:pt x="3140600" y="876"/>
                  </a:lnTo>
                  <a:lnTo>
                    <a:pt x="3142099" y="866"/>
                  </a:lnTo>
                  <a:lnTo>
                    <a:pt x="3143596" y="855"/>
                  </a:lnTo>
                  <a:lnTo>
                    <a:pt x="3145094" y="845"/>
                  </a:lnTo>
                  <a:lnTo>
                    <a:pt x="3146592" y="836"/>
                  </a:lnTo>
                  <a:lnTo>
                    <a:pt x="3148091" y="827"/>
                  </a:lnTo>
                  <a:lnTo>
                    <a:pt x="3149588" y="815"/>
                  </a:lnTo>
                  <a:lnTo>
                    <a:pt x="3151086" y="804"/>
                  </a:lnTo>
                  <a:lnTo>
                    <a:pt x="3152584" y="802"/>
                  </a:lnTo>
                  <a:lnTo>
                    <a:pt x="3154082" y="791"/>
                  </a:lnTo>
                  <a:lnTo>
                    <a:pt x="3155580" y="782"/>
                  </a:lnTo>
                  <a:lnTo>
                    <a:pt x="3157078" y="778"/>
                  </a:lnTo>
                  <a:lnTo>
                    <a:pt x="3158577" y="764"/>
                  </a:lnTo>
                  <a:lnTo>
                    <a:pt x="3160074" y="754"/>
                  </a:lnTo>
                  <a:lnTo>
                    <a:pt x="3161572" y="750"/>
                  </a:lnTo>
                  <a:lnTo>
                    <a:pt x="3163070" y="747"/>
                  </a:lnTo>
                  <a:lnTo>
                    <a:pt x="3164568" y="746"/>
                  </a:lnTo>
                  <a:lnTo>
                    <a:pt x="3166066" y="741"/>
                  </a:lnTo>
                  <a:lnTo>
                    <a:pt x="3167564" y="739"/>
                  </a:lnTo>
                  <a:lnTo>
                    <a:pt x="3169063" y="735"/>
                  </a:lnTo>
                  <a:lnTo>
                    <a:pt x="3170560" y="732"/>
                  </a:lnTo>
                  <a:lnTo>
                    <a:pt x="3172058" y="730"/>
                  </a:lnTo>
                  <a:lnTo>
                    <a:pt x="3173556" y="730"/>
                  </a:lnTo>
                  <a:lnTo>
                    <a:pt x="3175055" y="729"/>
                  </a:lnTo>
                  <a:lnTo>
                    <a:pt x="3176552" y="725"/>
                  </a:lnTo>
                  <a:lnTo>
                    <a:pt x="3178050" y="719"/>
                  </a:lnTo>
                  <a:lnTo>
                    <a:pt x="3179549" y="720"/>
                  </a:lnTo>
                  <a:lnTo>
                    <a:pt x="3181046" y="718"/>
                  </a:lnTo>
                  <a:lnTo>
                    <a:pt x="3182544" y="724"/>
                  </a:lnTo>
                  <a:lnTo>
                    <a:pt x="3184042" y="711"/>
                  </a:lnTo>
                  <a:lnTo>
                    <a:pt x="3185541" y="711"/>
                  </a:lnTo>
                  <a:lnTo>
                    <a:pt x="3187038" y="724"/>
                  </a:lnTo>
                  <a:lnTo>
                    <a:pt x="3188536" y="774"/>
                  </a:lnTo>
                  <a:lnTo>
                    <a:pt x="3190035" y="802"/>
                  </a:lnTo>
                  <a:lnTo>
                    <a:pt x="3191532" y="840"/>
                  </a:lnTo>
                  <a:lnTo>
                    <a:pt x="3193030" y="879"/>
                  </a:lnTo>
                  <a:lnTo>
                    <a:pt x="3194528" y="914"/>
                  </a:lnTo>
                  <a:lnTo>
                    <a:pt x="3196027" y="945"/>
                  </a:lnTo>
                  <a:lnTo>
                    <a:pt x="3197524" y="986"/>
                  </a:lnTo>
                  <a:lnTo>
                    <a:pt x="3199023" y="1019"/>
                  </a:lnTo>
                  <a:lnTo>
                    <a:pt x="3200522" y="1057"/>
                  </a:lnTo>
                  <a:lnTo>
                    <a:pt x="3202020" y="1087"/>
                  </a:lnTo>
                  <a:lnTo>
                    <a:pt x="3203520" y="1122"/>
                  </a:lnTo>
                  <a:lnTo>
                    <a:pt x="3205017" y="1156"/>
                  </a:lnTo>
                  <a:lnTo>
                    <a:pt x="3206516" y="1187"/>
                  </a:lnTo>
                  <a:lnTo>
                    <a:pt x="3208015" y="1225"/>
                  </a:lnTo>
                  <a:lnTo>
                    <a:pt x="3209513" y="1255"/>
                  </a:lnTo>
                  <a:lnTo>
                    <a:pt x="3211011" y="1286"/>
                  </a:lnTo>
                  <a:lnTo>
                    <a:pt x="3212510" y="1323"/>
                  </a:lnTo>
                  <a:lnTo>
                    <a:pt x="3214009" y="1352"/>
                  </a:lnTo>
                  <a:lnTo>
                    <a:pt x="3215508" y="1385"/>
                  </a:lnTo>
                  <a:lnTo>
                    <a:pt x="3217005" y="1415"/>
                  </a:lnTo>
                  <a:lnTo>
                    <a:pt x="3218504" y="1446"/>
                  </a:lnTo>
                  <a:lnTo>
                    <a:pt x="3220003" y="1474"/>
                  </a:lnTo>
                  <a:lnTo>
                    <a:pt x="3221502" y="1467"/>
                  </a:lnTo>
                  <a:lnTo>
                    <a:pt x="3223001" y="1436"/>
                  </a:lnTo>
                  <a:lnTo>
                    <a:pt x="3224500" y="1413"/>
                  </a:lnTo>
                  <a:lnTo>
                    <a:pt x="3225997" y="1388"/>
                  </a:lnTo>
                  <a:lnTo>
                    <a:pt x="3227496" y="1355"/>
                  </a:lnTo>
                  <a:lnTo>
                    <a:pt x="3228995" y="1339"/>
                  </a:lnTo>
                  <a:lnTo>
                    <a:pt x="3230492" y="1319"/>
                  </a:lnTo>
                  <a:lnTo>
                    <a:pt x="3231991" y="1295"/>
                  </a:lnTo>
                  <a:lnTo>
                    <a:pt x="3233490" y="1276"/>
                  </a:lnTo>
                  <a:lnTo>
                    <a:pt x="3234989" y="1250"/>
                  </a:lnTo>
                  <a:lnTo>
                    <a:pt x="3236488" y="1232"/>
                  </a:lnTo>
                  <a:lnTo>
                    <a:pt x="3237985" y="1209"/>
                  </a:lnTo>
                  <a:lnTo>
                    <a:pt x="3239484" y="1197"/>
                  </a:lnTo>
                  <a:lnTo>
                    <a:pt x="3240983" y="1177"/>
                  </a:lnTo>
                  <a:lnTo>
                    <a:pt x="3242482" y="1162"/>
                  </a:lnTo>
                  <a:lnTo>
                    <a:pt x="3243981" y="1140"/>
                  </a:lnTo>
                  <a:lnTo>
                    <a:pt x="3245478" y="1132"/>
                  </a:lnTo>
                  <a:lnTo>
                    <a:pt x="3246977" y="1114"/>
                  </a:lnTo>
                  <a:lnTo>
                    <a:pt x="3248476" y="1100"/>
                  </a:lnTo>
                  <a:lnTo>
                    <a:pt x="3249975" y="1083"/>
                  </a:lnTo>
                  <a:lnTo>
                    <a:pt x="3251472" y="1071"/>
                  </a:lnTo>
                  <a:lnTo>
                    <a:pt x="3252971" y="1055"/>
                  </a:lnTo>
                  <a:lnTo>
                    <a:pt x="3254470" y="1037"/>
                  </a:lnTo>
                  <a:lnTo>
                    <a:pt x="3255969" y="1024"/>
                  </a:lnTo>
                  <a:lnTo>
                    <a:pt x="3257468" y="1010"/>
                  </a:lnTo>
                  <a:lnTo>
                    <a:pt x="3258965" y="992"/>
                  </a:lnTo>
                  <a:lnTo>
                    <a:pt x="3260464" y="979"/>
                  </a:lnTo>
                  <a:lnTo>
                    <a:pt x="3261963" y="962"/>
                  </a:lnTo>
                  <a:lnTo>
                    <a:pt x="3263462" y="952"/>
                  </a:lnTo>
                  <a:lnTo>
                    <a:pt x="3264961" y="934"/>
                  </a:lnTo>
                  <a:lnTo>
                    <a:pt x="3266458" y="922"/>
                  </a:lnTo>
                  <a:lnTo>
                    <a:pt x="3267957" y="908"/>
                  </a:lnTo>
                  <a:lnTo>
                    <a:pt x="3269456" y="885"/>
                  </a:lnTo>
                  <a:lnTo>
                    <a:pt x="3270955" y="881"/>
                  </a:lnTo>
                  <a:lnTo>
                    <a:pt x="3272452" y="874"/>
                  </a:lnTo>
                  <a:lnTo>
                    <a:pt x="3273951" y="862"/>
                  </a:lnTo>
                  <a:lnTo>
                    <a:pt x="3275450" y="855"/>
                  </a:lnTo>
                  <a:lnTo>
                    <a:pt x="3276949" y="845"/>
                  </a:lnTo>
                  <a:lnTo>
                    <a:pt x="3278448" y="838"/>
                  </a:lnTo>
                  <a:lnTo>
                    <a:pt x="3279945" y="832"/>
                  </a:lnTo>
                  <a:lnTo>
                    <a:pt x="3281444" y="827"/>
                  </a:lnTo>
                  <a:lnTo>
                    <a:pt x="3282943" y="819"/>
                  </a:lnTo>
                  <a:lnTo>
                    <a:pt x="3284442" y="813"/>
                  </a:lnTo>
                  <a:lnTo>
                    <a:pt x="3285941" y="806"/>
                  </a:lnTo>
                  <a:lnTo>
                    <a:pt x="3287438" y="801"/>
                  </a:lnTo>
                  <a:lnTo>
                    <a:pt x="3288937" y="795"/>
                  </a:lnTo>
                  <a:lnTo>
                    <a:pt x="3290436" y="789"/>
                  </a:lnTo>
                  <a:lnTo>
                    <a:pt x="3291935" y="782"/>
                  </a:lnTo>
                  <a:lnTo>
                    <a:pt x="3293432" y="768"/>
                  </a:lnTo>
                  <a:lnTo>
                    <a:pt x="3294931" y="771"/>
                  </a:lnTo>
                  <a:lnTo>
                    <a:pt x="3296430" y="762"/>
                  </a:lnTo>
                  <a:lnTo>
                    <a:pt x="3297929" y="775"/>
                  </a:lnTo>
                  <a:lnTo>
                    <a:pt x="3299428" y="801"/>
                  </a:lnTo>
                  <a:lnTo>
                    <a:pt x="3300925" y="824"/>
                  </a:lnTo>
                  <a:lnTo>
                    <a:pt x="3302424" y="849"/>
                  </a:lnTo>
                  <a:lnTo>
                    <a:pt x="3303923" y="876"/>
                  </a:lnTo>
                  <a:lnTo>
                    <a:pt x="3305422" y="899"/>
                  </a:lnTo>
                  <a:lnTo>
                    <a:pt x="3306921" y="920"/>
                  </a:lnTo>
                  <a:lnTo>
                    <a:pt x="3308418" y="945"/>
                  </a:lnTo>
                  <a:lnTo>
                    <a:pt x="3309917" y="965"/>
                  </a:lnTo>
                  <a:lnTo>
                    <a:pt x="3311416" y="988"/>
                  </a:lnTo>
                  <a:lnTo>
                    <a:pt x="3312915" y="1008"/>
                  </a:lnTo>
                  <a:lnTo>
                    <a:pt x="3314413" y="1029"/>
                  </a:lnTo>
                  <a:lnTo>
                    <a:pt x="3315911" y="1046"/>
                  </a:lnTo>
                  <a:lnTo>
                    <a:pt x="3317410" y="1067"/>
                  </a:lnTo>
                  <a:lnTo>
                    <a:pt x="3318909" y="1083"/>
                  </a:lnTo>
                  <a:lnTo>
                    <a:pt x="3320408" y="1103"/>
                  </a:lnTo>
                  <a:lnTo>
                    <a:pt x="3321905" y="1123"/>
                  </a:lnTo>
                  <a:lnTo>
                    <a:pt x="3323404" y="1138"/>
                  </a:lnTo>
                  <a:lnTo>
                    <a:pt x="3324903" y="1156"/>
                  </a:lnTo>
                  <a:lnTo>
                    <a:pt x="3326402" y="1171"/>
                  </a:lnTo>
                  <a:lnTo>
                    <a:pt x="3327900" y="1187"/>
                  </a:lnTo>
                  <a:lnTo>
                    <a:pt x="3329398" y="1209"/>
                  </a:lnTo>
                  <a:lnTo>
                    <a:pt x="3330897" y="1227"/>
                  </a:lnTo>
                  <a:lnTo>
                    <a:pt x="3332396" y="1240"/>
                  </a:lnTo>
                  <a:lnTo>
                    <a:pt x="3333895" y="1250"/>
                  </a:lnTo>
                  <a:lnTo>
                    <a:pt x="3335393" y="1269"/>
                  </a:lnTo>
                  <a:lnTo>
                    <a:pt x="3336891" y="1282"/>
                  </a:lnTo>
                  <a:lnTo>
                    <a:pt x="3338390" y="1303"/>
                  </a:lnTo>
                  <a:lnTo>
                    <a:pt x="3339889" y="1318"/>
                  </a:lnTo>
                  <a:lnTo>
                    <a:pt x="3341387" y="1337"/>
                  </a:lnTo>
                  <a:lnTo>
                    <a:pt x="3342885" y="1351"/>
                  </a:lnTo>
                  <a:lnTo>
                    <a:pt x="3344384" y="1367"/>
                  </a:lnTo>
                  <a:lnTo>
                    <a:pt x="3345883" y="1378"/>
                  </a:lnTo>
                  <a:lnTo>
                    <a:pt x="3347382" y="1397"/>
                  </a:lnTo>
                  <a:lnTo>
                    <a:pt x="3348880" y="1413"/>
                  </a:lnTo>
                  <a:lnTo>
                    <a:pt x="3350378" y="1428"/>
                  </a:lnTo>
                  <a:lnTo>
                    <a:pt x="3351877" y="1444"/>
                  </a:lnTo>
                  <a:lnTo>
                    <a:pt x="3353376" y="1461"/>
                  </a:lnTo>
                  <a:lnTo>
                    <a:pt x="3354875" y="1473"/>
                  </a:lnTo>
                  <a:lnTo>
                    <a:pt x="3356373" y="1454"/>
                  </a:lnTo>
                  <a:lnTo>
                    <a:pt x="3357871" y="1415"/>
                  </a:lnTo>
                  <a:lnTo>
                    <a:pt x="3359370" y="1386"/>
                  </a:lnTo>
                  <a:lnTo>
                    <a:pt x="3360869" y="1361"/>
                  </a:lnTo>
                  <a:lnTo>
                    <a:pt x="3362367" y="1335"/>
                  </a:lnTo>
                  <a:lnTo>
                    <a:pt x="3363865" y="1301"/>
                  </a:lnTo>
                  <a:lnTo>
                    <a:pt x="3365364" y="1276"/>
                  </a:lnTo>
                  <a:lnTo>
                    <a:pt x="3366863" y="1250"/>
                  </a:lnTo>
                  <a:lnTo>
                    <a:pt x="3368362" y="1223"/>
                  </a:lnTo>
                  <a:lnTo>
                    <a:pt x="3369860" y="1198"/>
                  </a:lnTo>
                  <a:lnTo>
                    <a:pt x="3371358" y="1180"/>
                  </a:lnTo>
                  <a:lnTo>
                    <a:pt x="3372857" y="1154"/>
                  </a:lnTo>
                  <a:lnTo>
                    <a:pt x="3374356" y="1136"/>
                  </a:lnTo>
                  <a:lnTo>
                    <a:pt x="3375854" y="1110"/>
                  </a:lnTo>
                  <a:lnTo>
                    <a:pt x="3377353" y="1090"/>
                  </a:lnTo>
                  <a:lnTo>
                    <a:pt x="3378851" y="1070"/>
                  </a:lnTo>
                  <a:lnTo>
                    <a:pt x="3380350" y="1054"/>
                  </a:lnTo>
                  <a:lnTo>
                    <a:pt x="3381849" y="1033"/>
                  </a:lnTo>
                  <a:lnTo>
                    <a:pt x="3383347" y="1011"/>
                  </a:lnTo>
                  <a:lnTo>
                    <a:pt x="3384845" y="989"/>
                  </a:lnTo>
                  <a:lnTo>
                    <a:pt x="3386344" y="970"/>
                  </a:lnTo>
                  <a:lnTo>
                    <a:pt x="3387843" y="945"/>
                  </a:lnTo>
                  <a:lnTo>
                    <a:pt x="3389341" y="932"/>
                  </a:lnTo>
                  <a:lnTo>
                    <a:pt x="3390840" y="910"/>
                  </a:lnTo>
                  <a:lnTo>
                    <a:pt x="3392338" y="900"/>
                  </a:lnTo>
                  <a:lnTo>
                    <a:pt x="3393837" y="878"/>
                  </a:lnTo>
                  <a:lnTo>
                    <a:pt x="3395336" y="861"/>
                  </a:lnTo>
                  <a:lnTo>
                    <a:pt x="3396834" y="843"/>
                  </a:lnTo>
                  <a:lnTo>
                    <a:pt x="3398333" y="828"/>
                  </a:lnTo>
                  <a:lnTo>
                    <a:pt x="3399831" y="812"/>
                  </a:lnTo>
                  <a:lnTo>
                    <a:pt x="3401330" y="795"/>
                  </a:lnTo>
                  <a:lnTo>
                    <a:pt x="3402829" y="782"/>
                  </a:lnTo>
                  <a:lnTo>
                    <a:pt x="3404327" y="766"/>
                  </a:lnTo>
                  <a:lnTo>
                    <a:pt x="3405825" y="755"/>
                  </a:lnTo>
                  <a:lnTo>
                    <a:pt x="3407324" y="764"/>
                  </a:lnTo>
                  <a:lnTo>
                    <a:pt x="3408823" y="766"/>
                  </a:lnTo>
                  <a:lnTo>
                    <a:pt x="3410321" y="770"/>
                  </a:lnTo>
                  <a:lnTo>
                    <a:pt x="3411820" y="776"/>
                  </a:lnTo>
                  <a:lnTo>
                    <a:pt x="3413318" y="782"/>
                  </a:lnTo>
                  <a:lnTo>
                    <a:pt x="3414817" y="792"/>
                  </a:lnTo>
                  <a:lnTo>
                    <a:pt x="3416316" y="799"/>
                  </a:lnTo>
                  <a:lnTo>
                    <a:pt x="3417814" y="808"/>
                  </a:lnTo>
                  <a:lnTo>
                    <a:pt x="3419313" y="816"/>
                  </a:lnTo>
                  <a:lnTo>
                    <a:pt x="3420811" y="824"/>
                  </a:lnTo>
                  <a:lnTo>
                    <a:pt x="3422310" y="836"/>
                  </a:lnTo>
                  <a:lnTo>
                    <a:pt x="3423808" y="838"/>
                  </a:lnTo>
                  <a:lnTo>
                    <a:pt x="3425307" y="848"/>
                  </a:lnTo>
                  <a:lnTo>
                    <a:pt x="3426806" y="855"/>
                  </a:lnTo>
                  <a:lnTo>
                    <a:pt x="3428304" y="864"/>
                  </a:lnTo>
                  <a:lnTo>
                    <a:pt x="3429803" y="873"/>
                  </a:lnTo>
                  <a:lnTo>
                    <a:pt x="3431301" y="879"/>
                  </a:lnTo>
                  <a:lnTo>
                    <a:pt x="3432800" y="889"/>
                  </a:lnTo>
                  <a:lnTo>
                    <a:pt x="3434298" y="898"/>
                  </a:lnTo>
                  <a:lnTo>
                    <a:pt x="3435797" y="906"/>
                  </a:lnTo>
                  <a:lnTo>
                    <a:pt x="3437296" y="911"/>
                  </a:lnTo>
                  <a:lnTo>
                    <a:pt x="3438794" y="918"/>
                  </a:lnTo>
                  <a:lnTo>
                    <a:pt x="3440293" y="923"/>
                  </a:lnTo>
                  <a:lnTo>
                    <a:pt x="3441791" y="934"/>
                  </a:lnTo>
                  <a:lnTo>
                    <a:pt x="3443290" y="937"/>
                  </a:lnTo>
                  <a:lnTo>
                    <a:pt x="3444788" y="947"/>
                  </a:lnTo>
                  <a:lnTo>
                    <a:pt x="3446287" y="953"/>
                  </a:lnTo>
                  <a:lnTo>
                    <a:pt x="3447786" y="958"/>
                  </a:lnTo>
                  <a:lnTo>
                    <a:pt x="3449284" y="968"/>
                  </a:lnTo>
                  <a:lnTo>
                    <a:pt x="3450783" y="970"/>
                  </a:lnTo>
                  <a:lnTo>
                    <a:pt x="3452281" y="979"/>
                  </a:lnTo>
                  <a:lnTo>
                    <a:pt x="3453780" y="988"/>
                  </a:lnTo>
                  <a:lnTo>
                    <a:pt x="3455278" y="995"/>
                  </a:lnTo>
                  <a:lnTo>
                    <a:pt x="3456777" y="998"/>
                  </a:lnTo>
                  <a:lnTo>
                    <a:pt x="3458275" y="1008"/>
                  </a:lnTo>
                  <a:lnTo>
                    <a:pt x="3459774" y="1011"/>
                  </a:lnTo>
                  <a:lnTo>
                    <a:pt x="3461273" y="1019"/>
                  </a:lnTo>
                  <a:lnTo>
                    <a:pt x="3462771" y="1026"/>
                  </a:lnTo>
                  <a:lnTo>
                    <a:pt x="3464270" y="1035"/>
                  </a:lnTo>
                  <a:lnTo>
                    <a:pt x="3465768" y="1040"/>
                  </a:lnTo>
                  <a:lnTo>
                    <a:pt x="3467267" y="1045"/>
                  </a:lnTo>
                  <a:lnTo>
                    <a:pt x="3468766" y="1053"/>
                  </a:lnTo>
                  <a:lnTo>
                    <a:pt x="3470264" y="1058"/>
                  </a:lnTo>
                  <a:lnTo>
                    <a:pt x="3471762" y="1066"/>
                  </a:lnTo>
                  <a:lnTo>
                    <a:pt x="3473261" y="1074"/>
                  </a:lnTo>
                  <a:lnTo>
                    <a:pt x="3474760" y="1079"/>
                  </a:lnTo>
                  <a:lnTo>
                    <a:pt x="3476258" y="1083"/>
                  </a:lnTo>
                  <a:lnTo>
                    <a:pt x="3477757" y="1091"/>
                  </a:lnTo>
                  <a:lnTo>
                    <a:pt x="3479255" y="1100"/>
                  </a:lnTo>
                  <a:lnTo>
                    <a:pt x="3480754" y="1100"/>
                  </a:lnTo>
                  <a:lnTo>
                    <a:pt x="3482253" y="1107"/>
                  </a:lnTo>
                  <a:lnTo>
                    <a:pt x="3483751" y="1110"/>
                  </a:lnTo>
                  <a:lnTo>
                    <a:pt x="3485250" y="1122"/>
                  </a:lnTo>
                  <a:lnTo>
                    <a:pt x="3486748" y="1125"/>
                  </a:lnTo>
                  <a:lnTo>
                    <a:pt x="3488247" y="1127"/>
                  </a:lnTo>
                  <a:lnTo>
                    <a:pt x="3489746" y="1134"/>
                  </a:lnTo>
                  <a:lnTo>
                    <a:pt x="3491244" y="1135"/>
                  </a:lnTo>
                  <a:lnTo>
                    <a:pt x="3492742" y="1144"/>
                  </a:lnTo>
                  <a:lnTo>
                    <a:pt x="3494241" y="1148"/>
                  </a:lnTo>
                  <a:lnTo>
                    <a:pt x="3495740" y="1150"/>
                  </a:lnTo>
                  <a:lnTo>
                    <a:pt x="3497238" y="1154"/>
                  </a:lnTo>
                  <a:lnTo>
                    <a:pt x="3498737" y="1157"/>
                  </a:lnTo>
                  <a:lnTo>
                    <a:pt x="3500235" y="1163"/>
                  </a:lnTo>
                  <a:lnTo>
                    <a:pt x="3501734" y="1166"/>
                  </a:lnTo>
                  <a:lnTo>
                    <a:pt x="3503233" y="1169"/>
                  </a:lnTo>
                  <a:lnTo>
                    <a:pt x="3504731" y="1187"/>
                  </a:lnTo>
                  <a:lnTo>
                    <a:pt x="3506229" y="1185"/>
                  </a:lnTo>
                  <a:lnTo>
                    <a:pt x="3507728" y="1193"/>
                  </a:lnTo>
                  <a:lnTo>
                    <a:pt x="3509227" y="1202"/>
                  </a:lnTo>
                  <a:lnTo>
                    <a:pt x="3510726" y="1205"/>
                  </a:lnTo>
                  <a:lnTo>
                    <a:pt x="3512224" y="1214"/>
                  </a:lnTo>
                  <a:lnTo>
                    <a:pt x="3513722" y="1216"/>
                  </a:lnTo>
                  <a:lnTo>
                    <a:pt x="3515221" y="1221"/>
                  </a:lnTo>
                  <a:lnTo>
                    <a:pt x="3516720" y="1230"/>
                  </a:lnTo>
                  <a:lnTo>
                    <a:pt x="3518219" y="1235"/>
                  </a:lnTo>
                  <a:lnTo>
                    <a:pt x="3519717" y="1243"/>
                  </a:lnTo>
                  <a:lnTo>
                    <a:pt x="3521215" y="1254"/>
                  </a:lnTo>
                  <a:lnTo>
                    <a:pt x="3522714" y="1255"/>
                  </a:lnTo>
                  <a:lnTo>
                    <a:pt x="3524213" y="1265"/>
                  </a:lnTo>
                  <a:lnTo>
                    <a:pt x="3525711" y="1267"/>
                  </a:lnTo>
                  <a:lnTo>
                    <a:pt x="3527209" y="1275"/>
                  </a:lnTo>
                  <a:lnTo>
                    <a:pt x="3528708" y="1281"/>
                  </a:lnTo>
                  <a:lnTo>
                    <a:pt x="3530207" y="1289"/>
                  </a:lnTo>
                  <a:lnTo>
                    <a:pt x="3531706" y="1295"/>
                  </a:lnTo>
                  <a:lnTo>
                    <a:pt x="3533204" y="1298"/>
                  </a:lnTo>
                  <a:lnTo>
                    <a:pt x="3534702" y="1306"/>
                  </a:lnTo>
                  <a:lnTo>
                    <a:pt x="3536201" y="1312"/>
                  </a:lnTo>
                  <a:lnTo>
                    <a:pt x="3537700" y="1318"/>
                  </a:lnTo>
                  <a:lnTo>
                    <a:pt x="3539199" y="1329"/>
                  </a:lnTo>
                  <a:lnTo>
                    <a:pt x="3540696" y="1331"/>
                  </a:lnTo>
                  <a:lnTo>
                    <a:pt x="3542195" y="1337"/>
                  </a:lnTo>
                  <a:lnTo>
                    <a:pt x="3543694" y="1347"/>
                  </a:lnTo>
                  <a:lnTo>
                    <a:pt x="3545193" y="1352"/>
                  </a:lnTo>
                  <a:lnTo>
                    <a:pt x="3546691" y="1360"/>
                  </a:lnTo>
                  <a:lnTo>
                    <a:pt x="3548189" y="1369"/>
                  </a:lnTo>
                  <a:lnTo>
                    <a:pt x="3549688" y="1374"/>
                  </a:lnTo>
                  <a:lnTo>
                    <a:pt x="3551187" y="1378"/>
                  </a:lnTo>
                  <a:lnTo>
                    <a:pt x="3552686" y="1388"/>
                  </a:lnTo>
                  <a:lnTo>
                    <a:pt x="3554183" y="1391"/>
                  </a:lnTo>
                  <a:lnTo>
                    <a:pt x="3555682" y="1400"/>
                  </a:lnTo>
                  <a:lnTo>
                    <a:pt x="3557181" y="1402"/>
                  </a:lnTo>
                  <a:lnTo>
                    <a:pt x="3558680" y="1411"/>
                  </a:lnTo>
                  <a:lnTo>
                    <a:pt x="3560179" y="1415"/>
                  </a:lnTo>
                  <a:lnTo>
                    <a:pt x="3561676" y="1420"/>
                  </a:lnTo>
                  <a:lnTo>
                    <a:pt x="3563175" y="1425"/>
                  </a:lnTo>
                  <a:lnTo>
                    <a:pt x="3564674" y="1434"/>
                  </a:lnTo>
                  <a:lnTo>
                    <a:pt x="3566173" y="1439"/>
                  </a:lnTo>
                  <a:lnTo>
                    <a:pt x="3567671" y="1450"/>
                  </a:lnTo>
                  <a:lnTo>
                    <a:pt x="3569169" y="1455"/>
                  </a:lnTo>
                  <a:lnTo>
                    <a:pt x="3570668" y="1459"/>
                  </a:lnTo>
                  <a:lnTo>
                    <a:pt x="3572167" y="1468"/>
                  </a:lnTo>
                  <a:lnTo>
                    <a:pt x="3573666" y="1473"/>
                  </a:lnTo>
                  <a:lnTo>
                    <a:pt x="3575163" y="1473"/>
                  </a:lnTo>
                  <a:lnTo>
                    <a:pt x="3576662" y="1456"/>
                  </a:lnTo>
                  <a:lnTo>
                    <a:pt x="3578161" y="1442"/>
                  </a:lnTo>
                  <a:lnTo>
                    <a:pt x="3585654" y="1378"/>
                  </a:lnTo>
                  <a:lnTo>
                    <a:pt x="3587153" y="1379"/>
                  </a:lnTo>
                  <a:lnTo>
                    <a:pt x="3588650" y="1363"/>
                  </a:lnTo>
                  <a:lnTo>
                    <a:pt x="3590149" y="1352"/>
                  </a:lnTo>
                  <a:lnTo>
                    <a:pt x="3591648" y="1345"/>
                  </a:lnTo>
                  <a:lnTo>
                    <a:pt x="3593147" y="1336"/>
                  </a:lnTo>
                  <a:lnTo>
                    <a:pt x="3594646" y="1331"/>
                  </a:lnTo>
                  <a:lnTo>
                    <a:pt x="3596143" y="1329"/>
                  </a:lnTo>
                  <a:lnTo>
                    <a:pt x="3597642" y="1324"/>
                  </a:lnTo>
                  <a:lnTo>
                    <a:pt x="3599141" y="1317"/>
                  </a:lnTo>
                  <a:lnTo>
                    <a:pt x="3600640" y="1316"/>
                  </a:lnTo>
                  <a:lnTo>
                    <a:pt x="3602139" y="1307"/>
                  </a:lnTo>
                  <a:lnTo>
                    <a:pt x="3603636" y="1307"/>
                  </a:lnTo>
                  <a:lnTo>
                    <a:pt x="3605135" y="1298"/>
                  </a:lnTo>
                  <a:lnTo>
                    <a:pt x="3606634" y="1295"/>
                  </a:lnTo>
                  <a:lnTo>
                    <a:pt x="3608133" y="1281"/>
                  </a:lnTo>
                  <a:lnTo>
                    <a:pt x="3609630" y="1282"/>
                  </a:lnTo>
                  <a:lnTo>
                    <a:pt x="3611129" y="1276"/>
                  </a:lnTo>
                  <a:lnTo>
                    <a:pt x="3612628" y="1272"/>
                  </a:lnTo>
                  <a:lnTo>
                    <a:pt x="3614127" y="1268"/>
                  </a:lnTo>
                  <a:lnTo>
                    <a:pt x="3615626" y="1262"/>
                  </a:lnTo>
                  <a:lnTo>
                    <a:pt x="3617123" y="1259"/>
                  </a:lnTo>
                  <a:lnTo>
                    <a:pt x="3618622" y="1252"/>
                  </a:lnTo>
                  <a:lnTo>
                    <a:pt x="3620121" y="1253"/>
                  </a:lnTo>
                  <a:lnTo>
                    <a:pt x="3621620" y="1245"/>
                  </a:lnTo>
                  <a:lnTo>
                    <a:pt x="3623119" y="1245"/>
                  </a:lnTo>
                  <a:lnTo>
                    <a:pt x="3624616" y="1240"/>
                  </a:lnTo>
                  <a:lnTo>
                    <a:pt x="3626115" y="1239"/>
                  </a:lnTo>
                  <a:lnTo>
                    <a:pt x="3627614" y="1234"/>
                  </a:lnTo>
                  <a:lnTo>
                    <a:pt x="3629113" y="1230"/>
                  </a:lnTo>
                  <a:lnTo>
                    <a:pt x="3630611" y="1228"/>
                  </a:lnTo>
                  <a:lnTo>
                    <a:pt x="3632109" y="1225"/>
                  </a:lnTo>
                  <a:lnTo>
                    <a:pt x="3633608" y="1223"/>
                  </a:lnTo>
                  <a:lnTo>
                    <a:pt x="3635107" y="1222"/>
                  </a:lnTo>
                  <a:lnTo>
                    <a:pt x="3636606" y="1222"/>
                  </a:lnTo>
                  <a:lnTo>
                    <a:pt x="3638103" y="1218"/>
                  </a:lnTo>
                  <a:lnTo>
                    <a:pt x="3639602" y="1216"/>
                  </a:lnTo>
                  <a:lnTo>
                    <a:pt x="3641101" y="1209"/>
                  </a:lnTo>
                  <a:lnTo>
                    <a:pt x="3642600" y="1209"/>
                  </a:lnTo>
                  <a:lnTo>
                    <a:pt x="3644099" y="1207"/>
                  </a:lnTo>
                  <a:lnTo>
                    <a:pt x="3645596" y="1204"/>
                  </a:lnTo>
                  <a:lnTo>
                    <a:pt x="3647095" y="1209"/>
                  </a:lnTo>
                  <a:lnTo>
                    <a:pt x="3648594" y="1214"/>
                  </a:lnTo>
                  <a:lnTo>
                    <a:pt x="3650093" y="1221"/>
                  </a:lnTo>
                  <a:lnTo>
                    <a:pt x="3651591" y="1215"/>
                  </a:lnTo>
                  <a:lnTo>
                    <a:pt x="3653089" y="1222"/>
                  </a:lnTo>
                  <a:lnTo>
                    <a:pt x="3654588" y="1222"/>
                  </a:lnTo>
                  <a:lnTo>
                    <a:pt x="3655587" y="1225"/>
                  </a:lnTo>
                  <a:lnTo>
                    <a:pt x="3658084" y="1232"/>
                  </a:lnTo>
                  <a:lnTo>
                    <a:pt x="3660582" y="1328"/>
                  </a:lnTo>
                  <a:lnTo>
                    <a:pt x="3678066" y="49303"/>
                  </a:lnTo>
                  <a:lnTo>
                    <a:pt x="3683061" y="90926"/>
                  </a:lnTo>
                  <a:lnTo>
                    <a:pt x="3688056" y="142820"/>
                  </a:lnTo>
                  <a:lnTo>
                    <a:pt x="3693051" y="199417"/>
                  </a:lnTo>
                  <a:lnTo>
                    <a:pt x="3695549" y="227917"/>
                  </a:lnTo>
                  <a:lnTo>
                    <a:pt x="3698047" y="256063"/>
                  </a:lnTo>
                  <a:lnTo>
                    <a:pt x="3700544" y="283756"/>
                  </a:lnTo>
                  <a:lnTo>
                    <a:pt x="3703042" y="311070"/>
                  </a:lnTo>
                  <a:lnTo>
                    <a:pt x="3705540" y="338280"/>
                  </a:lnTo>
                  <a:lnTo>
                    <a:pt x="3708037" y="365792"/>
                  </a:lnTo>
                  <a:lnTo>
                    <a:pt x="3713032" y="423476"/>
                  </a:lnTo>
                  <a:lnTo>
                    <a:pt x="3718028" y="486933"/>
                  </a:lnTo>
                  <a:lnTo>
                    <a:pt x="3723022" y="556685"/>
                  </a:lnTo>
                  <a:lnTo>
                    <a:pt x="3728017" y="630494"/>
                  </a:lnTo>
                  <a:lnTo>
                    <a:pt x="3730516" y="667785"/>
                  </a:lnTo>
                  <a:lnTo>
                    <a:pt x="3733014" y="704684"/>
                  </a:lnTo>
                  <a:lnTo>
                    <a:pt x="3738009" y="775938"/>
                  </a:lnTo>
                  <a:lnTo>
                    <a:pt x="3743004" y="842908"/>
                  </a:lnTo>
                  <a:lnTo>
                    <a:pt x="3747998" y="906719"/>
                  </a:lnTo>
                  <a:lnTo>
                    <a:pt x="3750496" y="938194"/>
                  </a:lnTo>
                  <a:lnTo>
                    <a:pt x="3752994" y="969846"/>
                  </a:lnTo>
                  <a:lnTo>
                    <a:pt x="3757989" y="1034611"/>
                  </a:lnTo>
                  <a:lnTo>
                    <a:pt x="3762984" y="1101665"/>
                  </a:lnTo>
                  <a:lnTo>
                    <a:pt x="3765482" y="1135690"/>
                  </a:lnTo>
                  <a:lnTo>
                    <a:pt x="3767979" y="1169664"/>
                  </a:lnTo>
                  <a:lnTo>
                    <a:pt x="3772975" y="1236130"/>
                  </a:lnTo>
                  <a:lnTo>
                    <a:pt x="3777970" y="1298845"/>
                  </a:lnTo>
                  <a:lnTo>
                    <a:pt x="3782965" y="1356860"/>
                  </a:lnTo>
                  <a:lnTo>
                    <a:pt x="3787961" y="1411042"/>
                  </a:lnTo>
                  <a:lnTo>
                    <a:pt x="3792956" y="1463314"/>
                  </a:lnTo>
                  <a:lnTo>
                    <a:pt x="3795453" y="1489335"/>
                  </a:lnTo>
                  <a:lnTo>
                    <a:pt x="3797951" y="1515442"/>
                  </a:lnTo>
                  <a:lnTo>
                    <a:pt x="3800449" y="1541736"/>
                  </a:lnTo>
                  <a:lnTo>
                    <a:pt x="3802946" y="1568116"/>
                  </a:lnTo>
                  <a:lnTo>
                    <a:pt x="3805444" y="1594447"/>
                  </a:lnTo>
                  <a:lnTo>
                    <a:pt x="3810439" y="1646079"/>
                  </a:lnTo>
                  <a:lnTo>
                    <a:pt x="3815435" y="1694912"/>
                  </a:lnTo>
                  <a:lnTo>
                    <a:pt x="3820430" y="1739721"/>
                  </a:lnTo>
                  <a:lnTo>
                    <a:pt x="3825425" y="1780627"/>
                  </a:lnTo>
                  <a:lnTo>
                    <a:pt x="3830420" y="1818768"/>
                  </a:lnTo>
                  <a:lnTo>
                    <a:pt x="3837912" y="1873989"/>
                  </a:lnTo>
                  <a:lnTo>
                    <a:pt x="3840410" y="1892312"/>
                  </a:lnTo>
                  <a:lnTo>
                    <a:pt x="3847903" y="1946599"/>
                  </a:lnTo>
                  <a:lnTo>
                    <a:pt x="3855396" y="1996933"/>
                  </a:lnTo>
                  <a:lnTo>
                    <a:pt x="3862889" y="2040560"/>
                  </a:lnTo>
                  <a:lnTo>
                    <a:pt x="3870382" y="2078255"/>
                  </a:lnTo>
                  <a:lnTo>
                    <a:pt x="3880372" y="2125020"/>
                  </a:lnTo>
                  <a:lnTo>
                    <a:pt x="3890363" y="2169846"/>
                  </a:lnTo>
                  <a:lnTo>
                    <a:pt x="3900353" y="2208368"/>
                  </a:lnTo>
                  <a:lnTo>
                    <a:pt x="3912841" y="2245639"/>
                  </a:lnTo>
                  <a:lnTo>
                    <a:pt x="3927827" y="2284928"/>
                  </a:lnTo>
                  <a:lnTo>
                    <a:pt x="3945310" y="2321607"/>
                  </a:lnTo>
                  <a:lnTo>
                    <a:pt x="3967788" y="2352536"/>
                  </a:lnTo>
                  <a:lnTo>
                    <a:pt x="3997760" y="2379242"/>
                  </a:lnTo>
                  <a:lnTo>
                    <a:pt x="4000258" y="2380679"/>
                  </a:lnTo>
                  <a:lnTo>
                    <a:pt x="4002755" y="2382166"/>
                  </a:lnTo>
                  <a:lnTo>
                    <a:pt x="4005253" y="2383672"/>
                  </a:lnTo>
                  <a:lnTo>
                    <a:pt x="4007751" y="2385212"/>
                  </a:lnTo>
                  <a:lnTo>
                    <a:pt x="4010248" y="2386746"/>
                  </a:lnTo>
                  <a:lnTo>
                    <a:pt x="4032727" y="2394928"/>
                  </a:lnTo>
                  <a:lnTo>
                    <a:pt x="4035225" y="2395407"/>
                  </a:lnTo>
                  <a:lnTo>
                    <a:pt x="4037722" y="2395893"/>
                  </a:lnTo>
                  <a:lnTo>
                    <a:pt x="4040220" y="2396407"/>
                  </a:lnTo>
                  <a:lnTo>
                    <a:pt x="4042718" y="2397015"/>
                  </a:lnTo>
                  <a:lnTo>
                    <a:pt x="4045215" y="2397691"/>
                  </a:lnTo>
                  <a:lnTo>
                    <a:pt x="4047713" y="2398344"/>
                  </a:lnTo>
                  <a:lnTo>
                    <a:pt x="4070191" y="2401198"/>
                  </a:lnTo>
                  <a:lnTo>
                    <a:pt x="4072688" y="2401184"/>
                  </a:lnTo>
                  <a:lnTo>
                    <a:pt x="4075186" y="2401189"/>
                  </a:lnTo>
                  <a:lnTo>
                    <a:pt x="4092669" y="2402102"/>
                  </a:lnTo>
                  <a:lnTo>
                    <a:pt x="4095167" y="2402290"/>
                  </a:lnTo>
                  <a:lnTo>
                    <a:pt x="4097665" y="2402476"/>
                  </a:lnTo>
                  <a:lnTo>
                    <a:pt x="4100162" y="2402552"/>
                  </a:lnTo>
                  <a:lnTo>
                    <a:pt x="4102660" y="2402524"/>
                  </a:lnTo>
                  <a:lnTo>
                    <a:pt x="4115148" y="2401754"/>
                  </a:lnTo>
                  <a:lnTo>
                    <a:pt x="4117646" y="2401614"/>
                  </a:lnTo>
                  <a:lnTo>
                    <a:pt x="4120143" y="2401568"/>
                  </a:lnTo>
                  <a:lnTo>
                    <a:pt x="4122641" y="2401599"/>
                  </a:lnTo>
                  <a:lnTo>
                    <a:pt x="4125139" y="2401704"/>
                  </a:lnTo>
                  <a:lnTo>
                    <a:pt x="4127636" y="2401819"/>
                  </a:lnTo>
                  <a:lnTo>
                    <a:pt x="4130134" y="2401877"/>
                  </a:lnTo>
                  <a:lnTo>
                    <a:pt x="4145120" y="2401263"/>
                  </a:lnTo>
                  <a:lnTo>
                    <a:pt x="4147617" y="2401099"/>
                  </a:lnTo>
                  <a:lnTo>
                    <a:pt x="4150115" y="2400984"/>
                  </a:lnTo>
                  <a:lnTo>
                    <a:pt x="4152613" y="2400902"/>
                  </a:lnTo>
                  <a:lnTo>
                    <a:pt x="4155110" y="2400871"/>
                  </a:lnTo>
                  <a:lnTo>
                    <a:pt x="4157608" y="2400878"/>
                  </a:lnTo>
                  <a:lnTo>
                    <a:pt x="4160106" y="2400900"/>
                  </a:lnTo>
                  <a:lnTo>
                    <a:pt x="4162603" y="2400961"/>
                  </a:lnTo>
                  <a:lnTo>
                    <a:pt x="4165101" y="2401044"/>
                  </a:lnTo>
                  <a:lnTo>
                    <a:pt x="4167598" y="2401058"/>
                  </a:lnTo>
                  <a:lnTo>
                    <a:pt x="4170096" y="2400990"/>
                  </a:lnTo>
                  <a:lnTo>
                    <a:pt x="4172593" y="2400824"/>
                  </a:lnTo>
                  <a:lnTo>
                    <a:pt x="4175090" y="2400662"/>
                  </a:lnTo>
                  <a:lnTo>
                    <a:pt x="4177588" y="2400529"/>
                  </a:lnTo>
                  <a:lnTo>
                    <a:pt x="4180086" y="2400394"/>
                  </a:lnTo>
                  <a:lnTo>
                    <a:pt x="4182583" y="2400301"/>
                  </a:lnTo>
                  <a:lnTo>
                    <a:pt x="4185081" y="2400216"/>
                  </a:lnTo>
                  <a:lnTo>
                    <a:pt x="4187578" y="2400139"/>
                  </a:lnTo>
                  <a:lnTo>
                    <a:pt x="4190076" y="2400062"/>
                  </a:lnTo>
                  <a:lnTo>
                    <a:pt x="4192574" y="2399994"/>
                  </a:lnTo>
                  <a:lnTo>
                    <a:pt x="4195071" y="2399918"/>
                  </a:lnTo>
                  <a:lnTo>
                    <a:pt x="4197569" y="2399836"/>
                  </a:lnTo>
                  <a:lnTo>
                    <a:pt x="4200067" y="2399786"/>
                  </a:lnTo>
                  <a:lnTo>
                    <a:pt x="4202564" y="2399830"/>
                  </a:lnTo>
                  <a:lnTo>
                    <a:pt x="4205062" y="2399887"/>
                  </a:lnTo>
                  <a:lnTo>
                    <a:pt x="4207560" y="2399923"/>
                  </a:lnTo>
                  <a:lnTo>
                    <a:pt x="4210057" y="2399933"/>
                  </a:lnTo>
                  <a:lnTo>
                    <a:pt x="4212555" y="2399938"/>
                  </a:lnTo>
                  <a:lnTo>
                    <a:pt x="4215053" y="2399911"/>
                  </a:lnTo>
                  <a:lnTo>
                    <a:pt x="4217550" y="2399876"/>
                  </a:lnTo>
                  <a:lnTo>
                    <a:pt x="4220048" y="2399811"/>
                  </a:lnTo>
                  <a:lnTo>
                    <a:pt x="4222545" y="2399729"/>
                  </a:lnTo>
                  <a:lnTo>
                    <a:pt x="4225043" y="2399649"/>
                  </a:lnTo>
                  <a:lnTo>
                    <a:pt x="4227541" y="2399651"/>
                  </a:lnTo>
                  <a:lnTo>
                    <a:pt x="4230038" y="2399729"/>
                  </a:lnTo>
                  <a:lnTo>
                    <a:pt x="4232536" y="2399823"/>
                  </a:lnTo>
                  <a:lnTo>
                    <a:pt x="4235034" y="2399873"/>
                  </a:lnTo>
                  <a:lnTo>
                    <a:pt x="4237531" y="2399889"/>
                  </a:lnTo>
                  <a:lnTo>
                    <a:pt x="4240029" y="2399869"/>
                  </a:lnTo>
                  <a:lnTo>
                    <a:pt x="4242527" y="2399814"/>
                  </a:lnTo>
                  <a:lnTo>
                    <a:pt x="4245024" y="2399730"/>
                  </a:lnTo>
                  <a:lnTo>
                    <a:pt x="4247522" y="2399703"/>
                  </a:lnTo>
                  <a:lnTo>
                    <a:pt x="4250019" y="2399750"/>
                  </a:lnTo>
                  <a:lnTo>
                    <a:pt x="4252517" y="2399859"/>
                  </a:lnTo>
                  <a:lnTo>
                    <a:pt x="4255015" y="2399967"/>
                  </a:lnTo>
                  <a:lnTo>
                    <a:pt x="4257512" y="2400024"/>
                  </a:lnTo>
                  <a:lnTo>
                    <a:pt x="4260009" y="2400024"/>
                  </a:lnTo>
                  <a:lnTo>
                    <a:pt x="4262507" y="2399981"/>
                  </a:lnTo>
                  <a:lnTo>
                    <a:pt x="4265005" y="2399917"/>
                  </a:lnTo>
                  <a:lnTo>
                    <a:pt x="4267503" y="2399897"/>
                  </a:lnTo>
                  <a:lnTo>
                    <a:pt x="4270001" y="2399947"/>
                  </a:lnTo>
                  <a:lnTo>
                    <a:pt x="4272498" y="2400050"/>
                  </a:lnTo>
                  <a:lnTo>
                    <a:pt x="4274996" y="2400167"/>
                  </a:lnTo>
                  <a:lnTo>
                    <a:pt x="4277494" y="2400242"/>
                  </a:lnTo>
                  <a:lnTo>
                    <a:pt x="4279991" y="2400257"/>
                  </a:lnTo>
                  <a:lnTo>
                    <a:pt x="4282489" y="2400212"/>
                  </a:lnTo>
                  <a:lnTo>
                    <a:pt x="4284985" y="2400151"/>
                  </a:lnTo>
                  <a:lnTo>
                    <a:pt x="4287483" y="2400136"/>
                  </a:lnTo>
                  <a:lnTo>
                    <a:pt x="4289981" y="2400174"/>
                  </a:lnTo>
                  <a:lnTo>
                    <a:pt x="4292478" y="2400252"/>
                  </a:lnTo>
                  <a:lnTo>
                    <a:pt x="4294976" y="2400376"/>
                  </a:lnTo>
                  <a:lnTo>
                    <a:pt x="4297474" y="2400522"/>
                  </a:lnTo>
                  <a:lnTo>
                    <a:pt x="4299971" y="2400602"/>
                  </a:lnTo>
                  <a:lnTo>
                    <a:pt x="4302469" y="2400619"/>
                  </a:lnTo>
                  <a:lnTo>
                    <a:pt x="4304966" y="2400566"/>
                  </a:lnTo>
                  <a:lnTo>
                    <a:pt x="4307464" y="2400531"/>
                  </a:lnTo>
                  <a:lnTo>
                    <a:pt x="4319952" y="2400921"/>
                  </a:lnTo>
                  <a:lnTo>
                    <a:pt x="4322450" y="2401029"/>
                  </a:lnTo>
                  <a:lnTo>
                    <a:pt x="4324948" y="2401055"/>
                  </a:lnTo>
                  <a:lnTo>
                    <a:pt x="4327445" y="2401011"/>
                  </a:lnTo>
                  <a:lnTo>
                    <a:pt x="4329943" y="2400974"/>
                  </a:lnTo>
                  <a:lnTo>
                    <a:pt x="4344929" y="2401416"/>
                  </a:lnTo>
                  <a:lnTo>
                    <a:pt x="4347426" y="2401521"/>
                  </a:lnTo>
                  <a:lnTo>
                    <a:pt x="4349924" y="2401547"/>
                  </a:lnTo>
                  <a:lnTo>
                    <a:pt x="4352422" y="2401501"/>
                  </a:lnTo>
                  <a:lnTo>
                    <a:pt x="4354919" y="2401478"/>
                  </a:lnTo>
                  <a:lnTo>
                    <a:pt x="4369905" y="2401880"/>
                  </a:lnTo>
                  <a:lnTo>
                    <a:pt x="4372402" y="2401982"/>
                  </a:lnTo>
                  <a:lnTo>
                    <a:pt x="4384890" y="2402172"/>
                  </a:lnTo>
                  <a:lnTo>
                    <a:pt x="4387387" y="2402229"/>
                  </a:lnTo>
                  <a:lnTo>
                    <a:pt x="4409866" y="2403030"/>
                  </a:lnTo>
                  <a:lnTo>
                    <a:pt x="4412364" y="2403023"/>
                  </a:lnTo>
                  <a:lnTo>
                    <a:pt x="4424852" y="2402763"/>
                  </a:lnTo>
                  <a:lnTo>
                    <a:pt x="4427350" y="2402765"/>
                  </a:lnTo>
                  <a:lnTo>
                    <a:pt x="4429847" y="2402777"/>
                  </a:lnTo>
                  <a:lnTo>
                    <a:pt x="4432345" y="2402808"/>
                  </a:lnTo>
                  <a:lnTo>
                    <a:pt x="4434843" y="2402845"/>
                  </a:lnTo>
                  <a:lnTo>
                    <a:pt x="4437340" y="2402907"/>
                  </a:lnTo>
                  <a:lnTo>
                    <a:pt x="4439838" y="2402968"/>
                  </a:lnTo>
                  <a:lnTo>
                    <a:pt x="4442335" y="2403044"/>
                  </a:lnTo>
                  <a:lnTo>
                    <a:pt x="4444833" y="2403130"/>
                  </a:lnTo>
                  <a:lnTo>
                    <a:pt x="4447331" y="2403232"/>
                  </a:lnTo>
                  <a:lnTo>
                    <a:pt x="4449828" y="2403329"/>
                  </a:lnTo>
                  <a:lnTo>
                    <a:pt x="4452326" y="2403442"/>
                  </a:lnTo>
                  <a:lnTo>
                    <a:pt x="4454824" y="2403562"/>
                  </a:lnTo>
                  <a:lnTo>
                    <a:pt x="4457321" y="2403695"/>
                  </a:lnTo>
                  <a:lnTo>
                    <a:pt x="4459819" y="2403758"/>
                  </a:lnTo>
                  <a:lnTo>
                    <a:pt x="4474805" y="2403556"/>
                  </a:lnTo>
                  <a:lnTo>
                    <a:pt x="4477302" y="2403564"/>
                  </a:lnTo>
                  <a:lnTo>
                    <a:pt x="4479800" y="2403575"/>
                  </a:lnTo>
                  <a:lnTo>
                    <a:pt x="4482298" y="2403605"/>
                  </a:lnTo>
                  <a:lnTo>
                    <a:pt x="4484794" y="2403629"/>
                  </a:lnTo>
                  <a:lnTo>
                    <a:pt x="4487292" y="2403666"/>
                  </a:lnTo>
                  <a:lnTo>
                    <a:pt x="4489790" y="2403716"/>
                  </a:lnTo>
                  <a:lnTo>
                    <a:pt x="4492287" y="2403761"/>
                  </a:lnTo>
                  <a:lnTo>
                    <a:pt x="4504775" y="2404107"/>
                  </a:lnTo>
                  <a:lnTo>
                    <a:pt x="4507273" y="2404185"/>
                  </a:lnTo>
                  <a:lnTo>
                    <a:pt x="4509771" y="2404272"/>
                  </a:lnTo>
                  <a:lnTo>
                    <a:pt x="4512268" y="2404262"/>
                  </a:lnTo>
                  <a:lnTo>
                    <a:pt x="4514766" y="2404221"/>
                  </a:lnTo>
                  <a:lnTo>
                    <a:pt x="4517264" y="2404194"/>
                  </a:lnTo>
                  <a:lnTo>
                    <a:pt x="4529752" y="2404127"/>
                  </a:lnTo>
                  <a:lnTo>
                    <a:pt x="4532249" y="2404136"/>
                  </a:lnTo>
                  <a:lnTo>
                    <a:pt x="4534747" y="2404145"/>
                  </a:lnTo>
                  <a:lnTo>
                    <a:pt x="4537245" y="2404162"/>
                  </a:lnTo>
                  <a:lnTo>
                    <a:pt x="4539742" y="2404183"/>
                  </a:lnTo>
                  <a:lnTo>
                    <a:pt x="4542240" y="2404204"/>
                  </a:lnTo>
                  <a:lnTo>
                    <a:pt x="4554728" y="2404381"/>
                  </a:lnTo>
                  <a:lnTo>
                    <a:pt x="4557226" y="2404429"/>
                  </a:lnTo>
                  <a:lnTo>
                    <a:pt x="4559723" y="2404466"/>
                  </a:lnTo>
                  <a:lnTo>
                    <a:pt x="4562221" y="2404511"/>
                  </a:lnTo>
                  <a:lnTo>
                    <a:pt x="4564719" y="2404562"/>
                  </a:lnTo>
                  <a:lnTo>
                    <a:pt x="4567216" y="2404617"/>
                  </a:lnTo>
                  <a:lnTo>
                    <a:pt x="4569714" y="2404656"/>
                  </a:lnTo>
                  <a:lnTo>
                    <a:pt x="4584700" y="2404545"/>
                  </a:lnTo>
                  <a:lnTo>
                    <a:pt x="4587197" y="2404535"/>
                  </a:lnTo>
                  <a:lnTo>
                    <a:pt x="4589695" y="2404541"/>
                  </a:lnTo>
                  <a:lnTo>
                    <a:pt x="4592193" y="2404540"/>
                  </a:lnTo>
                  <a:lnTo>
                    <a:pt x="4594690" y="2404546"/>
                  </a:lnTo>
                  <a:lnTo>
                    <a:pt x="4597188" y="2404553"/>
                  </a:lnTo>
                  <a:lnTo>
                    <a:pt x="4599685" y="2404561"/>
                  </a:lnTo>
                  <a:lnTo>
                    <a:pt x="4602182" y="2404575"/>
                  </a:lnTo>
                  <a:lnTo>
                    <a:pt x="4604680" y="2404589"/>
                  </a:lnTo>
                  <a:lnTo>
                    <a:pt x="4607177" y="2404610"/>
                  </a:lnTo>
                  <a:lnTo>
                    <a:pt x="4609675" y="2404629"/>
                  </a:lnTo>
                  <a:lnTo>
                    <a:pt x="4612173" y="2404644"/>
                  </a:lnTo>
                  <a:lnTo>
                    <a:pt x="4614670" y="2404663"/>
                  </a:lnTo>
                  <a:lnTo>
                    <a:pt x="4617168" y="2404682"/>
                  </a:lnTo>
                  <a:lnTo>
                    <a:pt x="4619666" y="2404699"/>
                  </a:lnTo>
                  <a:lnTo>
                    <a:pt x="4622163" y="2404718"/>
                  </a:lnTo>
                  <a:lnTo>
                    <a:pt x="4624661" y="2404735"/>
                  </a:lnTo>
                  <a:lnTo>
                    <a:pt x="4627159" y="2404749"/>
                  </a:lnTo>
                  <a:lnTo>
                    <a:pt x="4629656" y="2404780"/>
                  </a:lnTo>
                  <a:lnTo>
                    <a:pt x="4632154" y="2404790"/>
                  </a:lnTo>
                  <a:lnTo>
                    <a:pt x="4634652" y="2404813"/>
                  </a:lnTo>
                  <a:lnTo>
                    <a:pt x="4637149" y="2404828"/>
                  </a:lnTo>
                  <a:lnTo>
                    <a:pt x="4639647" y="2404848"/>
                  </a:lnTo>
                  <a:lnTo>
                    <a:pt x="4642144" y="2404872"/>
                  </a:lnTo>
                  <a:lnTo>
                    <a:pt x="4644642" y="2404846"/>
                  </a:lnTo>
                  <a:lnTo>
                    <a:pt x="4647140" y="2404825"/>
                  </a:lnTo>
                  <a:lnTo>
                    <a:pt x="4649637" y="2404808"/>
                  </a:lnTo>
                  <a:lnTo>
                    <a:pt x="4652135" y="2404791"/>
                  </a:lnTo>
                  <a:lnTo>
                    <a:pt x="4654633" y="2404774"/>
                  </a:lnTo>
                  <a:lnTo>
                    <a:pt x="4657130" y="2404759"/>
                  </a:lnTo>
                  <a:lnTo>
                    <a:pt x="4659628" y="2404740"/>
                  </a:lnTo>
                  <a:lnTo>
                    <a:pt x="4662126" y="2404728"/>
                  </a:lnTo>
                  <a:lnTo>
                    <a:pt x="4664623" y="2404724"/>
                  </a:lnTo>
                  <a:lnTo>
                    <a:pt x="4667121" y="2404705"/>
                  </a:lnTo>
                  <a:lnTo>
                    <a:pt x="4669618" y="2404701"/>
                  </a:lnTo>
                  <a:lnTo>
                    <a:pt x="4672116" y="2404687"/>
                  </a:lnTo>
                  <a:lnTo>
                    <a:pt x="4674614" y="2404679"/>
                  </a:lnTo>
                  <a:lnTo>
                    <a:pt x="4677111" y="2404671"/>
                  </a:lnTo>
                  <a:lnTo>
                    <a:pt x="4679609" y="2404661"/>
                  </a:lnTo>
                  <a:lnTo>
                    <a:pt x="4682107" y="2404652"/>
                  </a:lnTo>
                  <a:lnTo>
                    <a:pt x="4684604" y="2404641"/>
                  </a:lnTo>
                  <a:lnTo>
                    <a:pt x="4687102" y="2404638"/>
                  </a:lnTo>
                  <a:lnTo>
                    <a:pt x="4689600" y="2404630"/>
                  </a:lnTo>
                  <a:lnTo>
                    <a:pt x="4692097" y="2404627"/>
                  </a:lnTo>
                  <a:lnTo>
                    <a:pt x="4694595" y="2404623"/>
                  </a:lnTo>
                  <a:lnTo>
                    <a:pt x="4697093" y="2404625"/>
                  </a:lnTo>
                  <a:lnTo>
                    <a:pt x="4699590" y="2404617"/>
                  </a:lnTo>
                  <a:lnTo>
                    <a:pt x="4702088" y="2404612"/>
                  </a:lnTo>
                  <a:lnTo>
                    <a:pt x="4704585" y="2404611"/>
                  </a:lnTo>
                  <a:lnTo>
                    <a:pt x="4707083" y="2404610"/>
                  </a:lnTo>
                  <a:lnTo>
                    <a:pt x="4709581" y="2404609"/>
                  </a:lnTo>
                  <a:lnTo>
                    <a:pt x="4712077" y="2404603"/>
                  </a:lnTo>
                  <a:lnTo>
                    <a:pt x="4714575" y="2404601"/>
                  </a:lnTo>
                  <a:lnTo>
                    <a:pt x="4717073" y="2404594"/>
                  </a:lnTo>
                  <a:lnTo>
                    <a:pt x="4719570" y="2404583"/>
                  </a:lnTo>
                  <a:lnTo>
                    <a:pt x="4722068" y="2404571"/>
                  </a:lnTo>
                  <a:lnTo>
                    <a:pt x="4724565" y="2404568"/>
                  </a:lnTo>
                  <a:lnTo>
                    <a:pt x="4727063" y="2404554"/>
                  </a:lnTo>
                  <a:lnTo>
                    <a:pt x="4729561" y="2404546"/>
                  </a:lnTo>
                  <a:lnTo>
                    <a:pt x="4732058" y="2404536"/>
                  </a:lnTo>
                  <a:lnTo>
                    <a:pt x="4734556" y="2404525"/>
                  </a:lnTo>
                  <a:lnTo>
                    <a:pt x="4737054" y="2404515"/>
                  </a:lnTo>
                  <a:lnTo>
                    <a:pt x="4739551" y="2404507"/>
                  </a:lnTo>
                  <a:lnTo>
                    <a:pt x="4742049" y="2404496"/>
                  </a:lnTo>
                  <a:lnTo>
                    <a:pt x="4744547" y="2404484"/>
                  </a:lnTo>
                  <a:lnTo>
                    <a:pt x="4747044" y="2404466"/>
                  </a:lnTo>
                  <a:lnTo>
                    <a:pt x="4749542" y="2404455"/>
                  </a:lnTo>
                  <a:lnTo>
                    <a:pt x="4752039" y="2404437"/>
                  </a:lnTo>
                  <a:lnTo>
                    <a:pt x="4754537" y="2404422"/>
                  </a:lnTo>
                  <a:lnTo>
                    <a:pt x="4757035" y="2404409"/>
                  </a:lnTo>
                  <a:lnTo>
                    <a:pt x="4759532" y="2404393"/>
                  </a:lnTo>
                  <a:lnTo>
                    <a:pt x="4762030" y="2404375"/>
                  </a:lnTo>
                  <a:lnTo>
                    <a:pt x="4764528" y="2404361"/>
                  </a:lnTo>
                  <a:lnTo>
                    <a:pt x="4767025" y="2404343"/>
                  </a:lnTo>
                  <a:lnTo>
                    <a:pt x="4769523" y="2404334"/>
                  </a:lnTo>
                  <a:lnTo>
                    <a:pt x="4772021" y="2404319"/>
                  </a:lnTo>
                  <a:lnTo>
                    <a:pt x="4774518" y="2404300"/>
                  </a:lnTo>
                  <a:lnTo>
                    <a:pt x="4777016" y="2404283"/>
                  </a:lnTo>
                  <a:lnTo>
                    <a:pt x="4779514" y="2404264"/>
                  </a:lnTo>
                  <a:lnTo>
                    <a:pt x="4782011" y="2404240"/>
                  </a:lnTo>
                  <a:lnTo>
                    <a:pt x="4784509" y="2404219"/>
                  </a:lnTo>
                  <a:lnTo>
                    <a:pt x="4787006" y="2404199"/>
                  </a:lnTo>
                  <a:lnTo>
                    <a:pt x="4789504" y="2404176"/>
                  </a:lnTo>
                  <a:lnTo>
                    <a:pt x="4792002" y="2404148"/>
                  </a:lnTo>
                  <a:lnTo>
                    <a:pt x="4794499" y="2404125"/>
                  </a:lnTo>
                  <a:lnTo>
                    <a:pt x="4796997" y="2404105"/>
                  </a:lnTo>
                  <a:lnTo>
                    <a:pt x="4799495" y="2404078"/>
                  </a:lnTo>
                  <a:lnTo>
                    <a:pt x="4801992" y="2404053"/>
                  </a:lnTo>
                  <a:lnTo>
                    <a:pt x="4804490" y="2404033"/>
                  </a:lnTo>
                  <a:lnTo>
                    <a:pt x="4806988" y="2404009"/>
                  </a:lnTo>
                  <a:lnTo>
                    <a:pt x="4809485" y="2403986"/>
                  </a:lnTo>
                  <a:lnTo>
                    <a:pt x="4811983" y="2403957"/>
                  </a:lnTo>
                  <a:lnTo>
                    <a:pt x="4814480" y="2403934"/>
                  </a:lnTo>
                  <a:lnTo>
                    <a:pt x="4816978" y="2403898"/>
                  </a:lnTo>
                  <a:lnTo>
                    <a:pt x="4819476" y="2403869"/>
                  </a:lnTo>
                  <a:lnTo>
                    <a:pt x="4821973" y="2403835"/>
                  </a:lnTo>
                  <a:lnTo>
                    <a:pt x="4824470" y="2403808"/>
                  </a:lnTo>
                  <a:lnTo>
                    <a:pt x="4826968" y="2403774"/>
                  </a:lnTo>
                  <a:lnTo>
                    <a:pt x="4829465" y="2403744"/>
                  </a:lnTo>
                  <a:lnTo>
                    <a:pt x="4831963" y="2403710"/>
                  </a:lnTo>
                  <a:lnTo>
                    <a:pt x="4834460" y="2403678"/>
                  </a:lnTo>
                  <a:lnTo>
                    <a:pt x="4836958" y="2403768"/>
                  </a:lnTo>
                  <a:lnTo>
                    <a:pt x="4839456" y="2403859"/>
                  </a:lnTo>
                  <a:lnTo>
                    <a:pt x="4841953" y="2403937"/>
                  </a:lnTo>
                  <a:lnTo>
                    <a:pt x="4844451" y="2404011"/>
                  </a:lnTo>
                  <a:lnTo>
                    <a:pt x="4846949" y="2404081"/>
                  </a:lnTo>
                  <a:lnTo>
                    <a:pt x="4849446" y="2404153"/>
                  </a:lnTo>
                  <a:lnTo>
                    <a:pt x="4874423" y="2404612"/>
                  </a:lnTo>
                  <a:lnTo>
                    <a:pt x="4876920" y="2404644"/>
                  </a:lnTo>
                  <a:lnTo>
                    <a:pt x="4879418" y="2404667"/>
                  </a:lnTo>
                  <a:lnTo>
                    <a:pt x="4881916" y="2404689"/>
                  </a:lnTo>
                  <a:lnTo>
                    <a:pt x="4884413" y="2404708"/>
                  </a:lnTo>
                  <a:lnTo>
                    <a:pt x="4886911" y="2404728"/>
                  </a:lnTo>
                  <a:lnTo>
                    <a:pt x="4889409" y="2404742"/>
                  </a:lnTo>
                  <a:lnTo>
                    <a:pt x="4891906" y="2404750"/>
                  </a:lnTo>
                  <a:lnTo>
                    <a:pt x="4894404" y="2404756"/>
                  </a:lnTo>
                  <a:lnTo>
                    <a:pt x="4896901" y="2404764"/>
                  </a:lnTo>
                  <a:lnTo>
                    <a:pt x="4899399" y="2404771"/>
                  </a:lnTo>
                  <a:lnTo>
                    <a:pt x="4901897" y="2404777"/>
                  </a:lnTo>
                  <a:lnTo>
                    <a:pt x="4904394" y="2404783"/>
                  </a:lnTo>
                  <a:lnTo>
                    <a:pt x="4906892" y="2404779"/>
                  </a:lnTo>
                  <a:lnTo>
                    <a:pt x="4909390" y="2404779"/>
                  </a:lnTo>
                  <a:lnTo>
                    <a:pt x="4911886" y="2404778"/>
                  </a:lnTo>
                  <a:lnTo>
                    <a:pt x="4914385" y="2404773"/>
                  </a:lnTo>
                  <a:lnTo>
                    <a:pt x="4916881" y="2404765"/>
                  </a:lnTo>
                  <a:lnTo>
                    <a:pt x="4919380" y="2404759"/>
                  </a:lnTo>
                  <a:lnTo>
                    <a:pt x="4921877" y="2404758"/>
                  </a:lnTo>
                  <a:lnTo>
                    <a:pt x="4924376" y="2404749"/>
                  </a:lnTo>
                  <a:lnTo>
                    <a:pt x="4926872" y="2404736"/>
                  </a:lnTo>
                  <a:lnTo>
                    <a:pt x="4929371" y="2404725"/>
                  </a:lnTo>
                  <a:lnTo>
                    <a:pt x="4931867" y="2404709"/>
                  </a:lnTo>
                  <a:lnTo>
                    <a:pt x="4934366" y="2404698"/>
                  </a:lnTo>
                  <a:lnTo>
                    <a:pt x="4936863" y="2404682"/>
                  </a:lnTo>
                  <a:lnTo>
                    <a:pt x="4939360" y="2404665"/>
                  </a:lnTo>
                  <a:lnTo>
                    <a:pt x="4941858" y="2404650"/>
                  </a:lnTo>
                  <a:lnTo>
                    <a:pt x="4944356" y="2404637"/>
                  </a:lnTo>
                  <a:lnTo>
                    <a:pt x="4946853" y="2404620"/>
                  </a:lnTo>
                  <a:lnTo>
                    <a:pt x="4949351" y="2404602"/>
                  </a:lnTo>
                  <a:lnTo>
                    <a:pt x="4951848" y="2404593"/>
                  </a:lnTo>
                  <a:lnTo>
                    <a:pt x="4954346" y="2404571"/>
                  </a:lnTo>
                  <a:lnTo>
                    <a:pt x="4956844" y="2404553"/>
                  </a:lnTo>
                  <a:lnTo>
                    <a:pt x="4959341" y="2404538"/>
                  </a:lnTo>
                  <a:lnTo>
                    <a:pt x="4961839" y="2404516"/>
                  </a:lnTo>
                  <a:lnTo>
                    <a:pt x="4964337" y="2404496"/>
                  </a:lnTo>
                  <a:lnTo>
                    <a:pt x="4966834" y="2404470"/>
                  </a:lnTo>
                  <a:lnTo>
                    <a:pt x="4969332" y="2404447"/>
                  </a:lnTo>
                  <a:lnTo>
                    <a:pt x="4971830" y="2404422"/>
                  </a:lnTo>
                  <a:lnTo>
                    <a:pt x="4974327" y="2404397"/>
                  </a:lnTo>
                  <a:lnTo>
                    <a:pt x="4976825" y="2404372"/>
                  </a:lnTo>
                  <a:lnTo>
                    <a:pt x="4979322" y="2404347"/>
                  </a:lnTo>
                  <a:lnTo>
                    <a:pt x="4981820" y="2404322"/>
                  </a:lnTo>
                  <a:lnTo>
                    <a:pt x="4984318" y="2404296"/>
                  </a:lnTo>
                  <a:lnTo>
                    <a:pt x="4986815" y="2404276"/>
                  </a:lnTo>
                  <a:lnTo>
                    <a:pt x="4989313" y="2404248"/>
                  </a:lnTo>
                  <a:lnTo>
                    <a:pt x="4991811" y="2404223"/>
                  </a:lnTo>
                  <a:lnTo>
                    <a:pt x="4994308" y="2404194"/>
                  </a:lnTo>
                  <a:lnTo>
                    <a:pt x="4994756" y="2404194"/>
                  </a:lnTo>
                </a:path>
              </a:pathLst>
            </a:custGeom>
            <a:ln w="5589">
              <a:solidFill>
                <a:srgbClr val="FF0000"/>
              </a:solidFill>
            </a:ln>
          </p:spPr>
          <p:txBody>
            <a:bodyPr wrap="square" lIns="0" tIns="0" rIns="0" bIns="0" rtlCol="0"/>
            <a:lstStyle/>
            <a:p>
              <a:endParaRPr smtClean="0">
                <a:solidFill>
                  <a:prstClr val="black"/>
                </a:solidFill>
              </a:endParaRPr>
            </a:p>
          </p:txBody>
        </p:sp>
        <p:sp>
          <p:nvSpPr>
            <p:cNvPr id="85" name="object 85"/>
            <p:cNvSpPr txBox="1"/>
            <p:nvPr/>
          </p:nvSpPr>
          <p:spPr>
            <a:xfrm>
              <a:off x="7810500" y="3108293"/>
              <a:ext cx="2142490" cy="492443"/>
            </a:xfrm>
            <a:prstGeom prst="rect">
              <a:avLst/>
            </a:prstGeom>
          </p:spPr>
          <p:txBody>
            <a:bodyPr vert="horz" wrap="square" lIns="0" tIns="0" rIns="0" bIns="0" rtlCol="0">
              <a:spAutoFit/>
            </a:bodyPr>
            <a:lstStyle/>
            <a:p>
              <a:pPr marL="12700"/>
              <a:r>
                <a:rPr sz="3200" dirty="0">
                  <a:latin typeface="Century Gothic"/>
                  <a:cs typeface="Century Gothic"/>
                </a:rPr>
                <a:t>Bla</a:t>
              </a:r>
              <a:r>
                <a:rPr sz="3200" spc="-20" dirty="0">
                  <a:latin typeface="Century Gothic"/>
                  <a:cs typeface="Century Gothic"/>
                </a:rPr>
                <a:t>ck</a:t>
              </a:r>
              <a:r>
                <a:rPr sz="3200" spc="-5" dirty="0">
                  <a:latin typeface="Century Gothic"/>
                  <a:cs typeface="Century Gothic"/>
                </a:rPr>
                <a:t> </a:t>
              </a:r>
              <a:r>
                <a:rPr sz="3200" dirty="0">
                  <a:latin typeface="Century Gothic"/>
                  <a:cs typeface="Century Gothic"/>
                </a:rPr>
                <a:t>-</a:t>
              </a:r>
              <a:r>
                <a:rPr sz="3200" spc="-5" dirty="0">
                  <a:latin typeface="Century Gothic"/>
                  <a:cs typeface="Century Gothic"/>
                </a:rPr>
                <a:t> </a:t>
              </a:r>
              <a:r>
                <a:rPr sz="3200" spc="-20" dirty="0">
                  <a:latin typeface="Century Gothic"/>
                  <a:cs typeface="Century Gothic"/>
                </a:rPr>
                <a:t>te</a:t>
              </a:r>
              <a:r>
                <a:rPr sz="3200" dirty="0">
                  <a:latin typeface="Century Gothic"/>
                  <a:cs typeface="Century Gothic"/>
                </a:rPr>
                <a:t>s</a:t>
              </a:r>
              <a:r>
                <a:rPr sz="3200" spc="-15" dirty="0">
                  <a:latin typeface="Century Gothic"/>
                  <a:cs typeface="Century Gothic"/>
                </a:rPr>
                <a:t>t</a:t>
              </a:r>
              <a:endParaRPr sz="3200" dirty="0">
                <a:latin typeface="Century Gothic"/>
                <a:cs typeface="Century Gothic"/>
              </a:endParaRPr>
            </a:p>
          </p:txBody>
        </p:sp>
        <p:sp>
          <p:nvSpPr>
            <p:cNvPr id="86" name="object 86"/>
            <p:cNvSpPr txBox="1"/>
            <p:nvPr/>
          </p:nvSpPr>
          <p:spPr>
            <a:xfrm>
              <a:off x="7810500" y="4594193"/>
              <a:ext cx="2671445" cy="492443"/>
            </a:xfrm>
            <a:prstGeom prst="rect">
              <a:avLst/>
            </a:prstGeom>
          </p:spPr>
          <p:txBody>
            <a:bodyPr vert="horz" wrap="square" lIns="0" tIns="0" rIns="0" bIns="0" rtlCol="0">
              <a:spAutoFit/>
            </a:bodyPr>
            <a:lstStyle/>
            <a:p>
              <a:pPr marL="12700">
                <a:tabLst>
                  <a:tab pos="1139190" algn="l"/>
                </a:tabLst>
              </a:pPr>
              <a:r>
                <a:rPr sz="3200" spc="-25" dirty="0">
                  <a:solidFill>
                    <a:srgbClr val="FF0000"/>
                  </a:solidFill>
                  <a:latin typeface="Century Gothic"/>
                  <a:cs typeface="Century Gothic"/>
                </a:rPr>
                <a:t>Re</a:t>
              </a:r>
              <a:r>
                <a:rPr sz="3200" dirty="0">
                  <a:solidFill>
                    <a:srgbClr val="FF0000"/>
                  </a:solidFill>
                  <a:latin typeface="Century Gothic"/>
                  <a:cs typeface="Century Gothic"/>
                </a:rPr>
                <a:t>d	-</a:t>
              </a:r>
              <a:r>
                <a:rPr sz="3200" spc="-5" dirty="0">
                  <a:solidFill>
                    <a:srgbClr val="FF0000"/>
                  </a:solidFill>
                  <a:latin typeface="Century Gothic"/>
                  <a:cs typeface="Century Gothic"/>
                </a:rPr>
                <a:t> </a:t>
              </a:r>
              <a:r>
                <a:rPr sz="3200" spc="-30" dirty="0">
                  <a:solidFill>
                    <a:srgbClr val="FF0000"/>
                  </a:solidFill>
                  <a:latin typeface="Century Gothic"/>
                  <a:cs typeface="Century Gothic"/>
                </a:rPr>
                <a:t>mo</a:t>
              </a:r>
              <a:r>
                <a:rPr sz="3200" dirty="0">
                  <a:solidFill>
                    <a:srgbClr val="FF0000"/>
                  </a:solidFill>
                  <a:latin typeface="Century Gothic"/>
                  <a:cs typeface="Century Gothic"/>
                </a:rPr>
                <a:t>d</a:t>
              </a:r>
              <a:r>
                <a:rPr sz="3200" spc="-25" dirty="0">
                  <a:solidFill>
                    <a:srgbClr val="FF0000"/>
                  </a:solidFill>
                  <a:latin typeface="Century Gothic"/>
                  <a:cs typeface="Century Gothic"/>
                </a:rPr>
                <a:t>e</a:t>
              </a:r>
              <a:r>
                <a:rPr sz="3200" dirty="0">
                  <a:solidFill>
                    <a:srgbClr val="FF0000"/>
                  </a:solidFill>
                  <a:latin typeface="Century Gothic"/>
                  <a:cs typeface="Century Gothic"/>
                </a:rPr>
                <a:t>l</a:t>
              </a:r>
            </a:p>
          </p:txBody>
        </p:sp>
      </p:grpSp>
      <p:sp>
        <p:nvSpPr>
          <p:cNvPr id="87" name="Slide Number Placeholder 86"/>
          <p:cNvSpPr>
            <a:spLocks noGrp="1"/>
          </p:cNvSpPr>
          <p:nvPr>
            <p:ph type="sldNum" sz="quarter" idx="7"/>
          </p:nvPr>
        </p:nvSpPr>
        <p:spPr/>
        <p:txBody>
          <a:bodyPr/>
          <a:lstStyle/>
          <a:p>
            <a:fld id="{B6F15528-21DE-4FAA-801E-634DDDAF4B2B}" type="slidenum">
              <a:rPr lang="en-US" smtClean="0">
                <a:solidFill>
                  <a:prstClr val="black">
                    <a:tint val="75000"/>
                  </a:prstClr>
                </a:solidFill>
              </a:rPr>
              <a:pPr/>
              <a:t>22</a:t>
            </a:fld>
            <a:endParaRPr lang="en-US">
              <a:solidFill>
                <a:prstClr val="black">
                  <a:tint val="75000"/>
                </a:prstClr>
              </a:solidFill>
            </a:endParaRPr>
          </a:p>
        </p:txBody>
      </p:sp>
      <p:sp>
        <p:nvSpPr>
          <p:cNvPr id="88" name="object 2"/>
          <p:cNvSpPr txBox="1">
            <a:spLocks/>
          </p:cNvSpPr>
          <p:nvPr/>
        </p:nvSpPr>
        <p:spPr>
          <a:xfrm>
            <a:off x="101600" y="136493"/>
            <a:ext cx="12801600" cy="2319994"/>
          </a:xfrm>
          <a:prstGeom prst="rect">
            <a:avLst/>
          </a:prstGeom>
        </p:spPr>
        <p:txBody>
          <a:bodyPr vert="horz" wrap="square" lIns="0" tIns="368300" rIns="0" bIns="0" rtlCol="0">
            <a:spAutoFit/>
          </a:bodyPr>
          <a:lstStyle>
            <a:lvl1pPr>
              <a:defRPr sz="3200" b="0" i="0">
                <a:solidFill>
                  <a:srgbClr val="0433FF"/>
                </a:solidFill>
                <a:latin typeface="Century Gothic"/>
                <a:ea typeface="+mj-ea"/>
                <a:cs typeface="Century Gothic"/>
              </a:defRPr>
            </a:lvl1pPr>
          </a:lstStyle>
          <a:p>
            <a:pPr marL="12700" marR="5080" algn="ctr">
              <a:lnSpc>
                <a:spcPct val="101600"/>
              </a:lnSpc>
            </a:pPr>
            <a:r>
              <a:rPr lang="en-US" sz="4400" spc="-15" dirty="0"/>
              <a:t>Pri</a:t>
            </a:r>
            <a:r>
              <a:rPr lang="en-US" sz="4400" spc="-30" dirty="0"/>
              <a:t>me</a:t>
            </a:r>
            <a:r>
              <a:rPr lang="en-US" sz="4400" spc="-5" dirty="0"/>
              <a:t> </a:t>
            </a:r>
            <a:r>
              <a:rPr lang="en-US" sz="4400" spc="-30" dirty="0"/>
              <a:t>mo</a:t>
            </a:r>
            <a:r>
              <a:rPr lang="en-US" sz="4400" dirty="0"/>
              <a:t>v</a:t>
            </a:r>
            <a:r>
              <a:rPr lang="en-US" sz="4400" spc="-20" dirty="0"/>
              <a:t>er</a:t>
            </a:r>
            <a:r>
              <a:rPr lang="en-US" sz="4400" spc="-5" dirty="0"/>
              <a:t> </a:t>
            </a:r>
            <a:r>
              <a:rPr lang="en-US" sz="4400" spc="-30" dirty="0"/>
              <a:t>mo</a:t>
            </a:r>
            <a:r>
              <a:rPr lang="en-US" sz="4400" dirty="0"/>
              <a:t>d</a:t>
            </a:r>
            <a:r>
              <a:rPr lang="en-US" sz="4400" spc="-25" dirty="0"/>
              <a:t>e</a:t>
            </a:r>
            <a:r>
              <a:rPr lang="en-US" sz="4400" dirty="0"/>
              <a:t>ls</a:t>
            </a:r>
            <a:r>
              <a:rPr lang="en-US" sz="4400" spc="-5" dirty="0"/>
              <a:t> </a:t>
            </a:r>
            <a:r>
              <a:rPr lang="en-US" sz="4400" dirty="0"/>
              <a:t>a</a:t>
            </a:r>
            <a:r>
              <a:rPr lang="en-US" sz="4400" spc="-25" dirty="0"/>
              <a:t>re</a:t>
            </a:r>
            <a:r>
              <a:rPr lang="en-US" sz="4400" spc="-5" dirty="0"/>
              <a:t> </a:t>
            </a:r>
            <a:r>
              <a:rPr lang="en-US" sz="4400" dirty="0"/>
              <a:t>w</a:t>
            </a:r>
            <a:r>
              <a:rPr lang="en-US" sz="4400" spc="-25" dirty="0"/>
              <a:t>e</a:t>
            </a:r>
            <a:r>
              <a:rPr lang="en-US" sz="4400" dirty="0"/>
              <a:t>ll</a:t>
            </a:r>
            <a:r>
              <a:rPr lang="en-US" sz="4400" spc="-5" dirty="0"/>
              <a:t> </a:t>
            </a:r>
            <a:r>
              <a:rPr lang="en-US" sz="4400" spc="-20" dirty="0"/>
              <a:t>cor</a:t>
            </a:r>
            <a:r>
              <a:rPr lang="en-US" sz="4400" spc="-25" dirty="0"/>
              <a:t>re</a:t>
            </a:r>
            <a:r>
              <a:rPr lang="en-US" sz="4400" dirty="0"/>
              <a:t>la</a:t>
            </a:r>
            <a:r>
              <a:rPr lang="en-US" sz="4400" spc="-20" dirty="0"/>
              <a:t>te</a:t>
            </a:r>
            <a:r>
              <a:rPr lang="en-US" sz="4400" dirty="0"/>
              <a:t>d</a:t>
            </a:r>
            <a:r>
              <a:rPr lang="en-US" sz="4400" spc="-5" dirty="0"/>
              <a:t> </a:t>
            </a:r>
            <a:r>
              <a:rPr lang="en-US" sz="4400" dirty="0"/>
              <a:t>wi</a:t>
            </a:r>
            <a:r>
              <a:rPr lang="en-US" sz="4400" spc="-20" dirty="0"/>
              <a:t>th</a:t>
            </a:r>
            <a:r>
              <a:rPr lang="en-US" sz="4400" spc="-5" dirty="0"/>
              <a:t> </a:t>
            </a:r>
            <a:r>
              <a:rPr lang="en-US" sz="4400" spc="-20" dirty="0"/>
              <a:t>te</a:t>
            </a:r>
            <a:r>
              <a:rPr lang="en-US" sz="4400" dirty="0"/>
              <a:t>s</a:t>
            </a:r>
            <a:r>
              <a:rPr lang="en-US" sz="4400" spc="-15" dirty="0"/>
              <a:t>t</a:t>
            </a:r>
            <a:r>
              <a:rPr lang="en-US" sz="4400" spc="-10" dirty="0"/>
              <a:t> </a:t>
            </a:r>
            <a:r>
              <a:rPr lang="en-US" sz="4400" spc="-25" dirty="0"/>
              <a:t>re</a:t>
            </a:r>
            <a:r>
              <a:rPr lang="en-US" sz="4400" dirty="0"/>
              <a:t>sp</a:t>
            </a:r>
            <a:r>
              <a:rPr lang="en-US" sz="4400" spc="-25" dirty="0"/>
              <a:t>on</a:t>
            </a:r>
            <a:r>
              <a:rPr lang="en-US" sz="4400" dirty="0"/>
              <a:t>s</a:t>
            </a:r>
            <a:r>
              <a:rPr lang="en-US" sz="4400" spc="-25" dirty="0"/>
              <a:t>e</a:t>
            </a:r>
            <a:r>
              <a:rPr lang="en-US" sz="4400" dirty="0"/>
              <a:t>s</a:t>
            </a:r>
            <a:r>
              <a:rPr lang="en-US" sz="4400" spc="-5" dirty="0"/>
              <a:t> </a:t>
            </a:r>
            <a:r>
              <a:rPr lang="en-US" sz="4400" spc="-20" dirty="0"/>
              <a:t>of</a:t>
            </a:r>
            <a:r>
              <a:rPr lang="en-US" sz="4400" spc="-5" dirty="0"/>
              <a:t> </a:t>
            </a:r>
            <a:r>
              <a:rPr lang="en-US" sz="4400" spc="-25" dirty="0"/>
              <a:t>o</a:t>
            </a:r>
            <a:r>
              <a:rPr lang="en-US" sz="4400" dirty="0"/>
              <a:t>p</a:t>
            </a:r>
            <a:r>
              <a:rPr lang="en-US" sz="4400" spc="-20" dirty="0"/>
              <a:t>er</a:t>
            </a:r>
            <a:r>
              <a:rPr lang="en-US" sz="4400" dirty="0"/>
              <a:t>a</a:t>
            </a:r>
            <a:r>
              <a:rPr lang="en-US" sz="4400" spc="-15" dirty="0"/>
              <a:t>t</a:t>
            </a:r>
            <a:r>
              <a:rPr lang="en-US" sz="4400" dirty="0"/>
              <a:t>i</a:t>
            </a:r>
            <a:r>
              <a:rPr lang="en-US" sz="4400" spc="-25" dirty="0"/>
              <a:t>ng</a:t>
            </a:r>
            <a:r>
              <a:rPr lang="en-US" sz="4400" spc="-5" dirty="0"/>
              <a:t> </a:t>
            </a:r>
            <a:r>
              <a:rPr lang="en-US" sz="4400" spc="-15" dirty="0"/>
              <a:t>tur</a:t>
            </a:r>
            <a:r>
              <a:rPr lang="en-US" sz="4400" dirty="0"/>
              <a:t>bi</a:t>
            </a:r>
            <a:r>
              <a:rPr lang="en-US" sz="4400" spc="-25" dirty="0"/>
              <a:t>ne</a:t>
            </a:r>
            <a:r>
              <a:rPr lang="en-US" sz="4400" dirty="0"/>
              <a:t>s</a:t>
            </a:r>
          </a:p>
          <a:p>
            <a:pPr marL="16510" algn="ctr">
              <a:lnSpc>
                <a:spcPct val="100000"/>
              </a:lnSpc>
              <a:spcBef>
                <a:spcPts val="60"/>
              </a:spcBef>
            </a:pPr>
            <a:r>
              <a:rPr lang="en-US" sz="3600" spc="-25" dirty="0"/>
              <a:t>(</a:t>
            </a:r>
            <a:r>
              <a:rPr lang="en-US" sz="3600" spc="-25" dirty="0" err="1"/>
              <a:t>Ae</a:t>
            </a:r>
            <a:r>
              <a:rPr lang="en-US" sz="3600" spc="-20" dirty="0" err="1"/>
              <a:t>r</a:t>
            </a:r>
            <a:r>
              <a:rPr lang="en-US" sz="3600" dirty="0" err="1"/>
              <a:t>oderivative</a:t>
            </a:r>
            <a:r>
              <a:rPr lang="en-US" sz="3600" spc="-15" dirty="0"/>
              <a:t> </a:t>
            </a:r>
            <a:r>
              <a:rPr lang="en-US" sz="3600" dirty="0"/>
              <a:t>gas</a:t>
            </a:r>
            <a:r>
              <a:rPr lang="en-US" sz="3600" spc="-5" dirty="0"/>
              <a:t> </a:t>
            </a:r>
            <a:r>
              <a:rPr lang="en-US" sz="3600" spc="-15" dirty="0"/>
              <a:t>turbine)</a:t>
            </a:r>
            <a:endParaRPr lang="en-US" sz="4400" dirty="0"/>
          </a:p>
        </p:txBody>
      </p:sp>
    </p:spTree>
    <p:extLst>
      <p:ext uri="{BB962C8B-B14F-4D97-AF65-F5344CB8AC3E}">
        <p14:creationId xmlns:p14="http://schemas.microsoft.com/office/powerpoint/2010/main" val="29926095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1130300" y="1765669"/>
            <a:ext cx="8812530" cy="961417"/>
          </a:xfrm>
          <a:prstGeom prst="rect">
            <a:avLst/>
          </a:prstGeom>
        </p:spPr>
        <p:txBody>
          <a:bodyPr vert="horz" wrap="square" lIns="0" tIns="0" rIns="0" bIns="0" rtlCol="0">
            <a:spAutoFit/>
          </a:bodyPr>
          <a:lstStyle/>
          <a:p>
            <a:pPr marL="12700" marR="5080">
              <a:lnSpc>
                <a:spcPct val="101200"/>
              </a:lnSpc>
            </a:pPr>
            <a:r>
              <a:rPr sz="3200" dirty="0">
                <a:solidFill>
                  <a:prstClr val="black"/>
                </a:solidFill>
                <a:latin typeface="Century Gothic"/>
                <a:cs typeface="Century Gothic"/>
              </a:rPr>
              <a:t>H</a:t>
            </a:r>
            <a:r>
              <a:rPr sz="3200" spc="-20" dirty="0">
                <a:solidFill>
                  <a:prstClr val="black"/>
                </a:solidFill>
                <a:latin typeface="Century Gothic"/>
                <a:cs typeface="Century Gothic"/>
              </a:rPr>
              <a:t>ow</a:t>
            </a:r>
            <a:r>
              <a:rPr sz="3200" spc="-5" dirty="0">
                <a:solidFill>
                  <a:prstClr val="black"/>
                </a:solidFill>
                <a:latin typeface="Century Gothic"/>
                <a:cs typeface="Century Gothic"/>
              </a:rPr>
              <a:t> </a:t>
            </a:r>
            <a:r>
              <a:rPr sz="3200" spc="-20" dirty="0">
                <a:solidFill>
                  <a:prstClr val="black"/>
                </a:solidFill>
                <a:latin typeface="Century Gothic"/>
                <a:cs typeface="Century Gothic"/>
              </a:rPr>
              <a:t>much</a:t>
            </a:r>
            <a:r>
              <a:rPr sz="3200" spc="-5" dirty="0">
                <a:solidFill>
                  <a:prstClr val="black"/>
                </a:solidFill>
                <a:latin typeface="Century Gothic"/>
                <a:cs typeface="Century Gothic"/>
              </a:rPr>
              <a:t> </a:t>
            </a:r>
            <a:r>
              <a:rPr sz="3200" spc="-10" dirty="0">
                <a:solidFill>
                  <a:prstClr val="black"/>
                </a:solidFill>
                <a:latin typeface="Century Gothic"/>
                <a:cs typeface="Century Gothic"/>
              </a:rPr>
              <a:t>f</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q</a:t>
            </a:r>
            <a:r>
              <a:rPr sz="3200" spc="-20" dirty="0">
                <a:solidFill>
                  <a:prstClr val="black"/>
                </a:solidFill>
                <a:latin typeface="Century Gothic"/>
                <a:cs typeface="Century Gothic"/>
              </a:rPr>
              <a:t>uen</a:t>
            </a:r>
            <a:r>
              <a:rPr sz="3200" dirty="0">
                <a:solidFill>
                  <a:prstClr val="black"/>
                </a:solidFill>
                <a:latin typeface="Century Gothic"/>
                <a:cs typeface="Century Gothic"/>
              </a:rPr>
              <a:t>cy</a:t>
            </a:r>
            <a:r>
              <a:rPr sz="3200" spc="-5" dirty="0">
                <a:solidFill>
                  <a:prstClr val="black"/>
                </a:solidFill>
                <a:latin typeface="Century Gothic"/>
                <a:cs typeface="Century Gothic"/>
              </a:rPr>
              <a:t> </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sp</a:t>
            </a:r>
            <a:r>
              <a:rPr sz="3200" spc="-20" dirty="0">
                <a:solidFill>
                  <a:prstClr val="black"/>
                </a:solidFill>
                <a:latin typeface="Century Gothic"/>
                <a:cs typeface="Century Gothic"/>
              </a:rPr>
              <a:t>on</a:t>
            </a:r>
            <a:r>
              <a:rPr sz="3200" dirty="0">
                <a:solidFill>
                  <a:prstClr val="black"/>
                </a:solidFill>
                <a:latin typeface="Century Gothic"/>
                <a:cs typeface="Century Gothic"/>
              </a:rPr>
              <a:t>siv</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s</a:t>
            </a:r>
            <a:r>
              <a:rPr sz="3200" spc="-15" dirty="0">
                <a:solidFill>
                  <a:prstClr val="black"/>
                </a:solidFill>
                <a:latin typeface="Century Gothic"/>
                <a:cs typeface="Century Gothic"/>
              </a:rPr>
              <a:t>er</a:t>
            </a:r>
            <a:r>
              <a:rPr sz="3200" dirty="0">
                <a:solidFill>
                  <a:prstClr val="black"/>
                </a:solidFill>
                <a:latin typeface="Century Gothic"/>
                <a:cs typeface="Century Gothic"/>
              </a:rPr>
              <a:t>v</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dirty="0">
                <a:solidFill>
                  <a:prstClr val="black"/>
                </a:solidFill>
                <a:latin typeface="Century Gothic"/>
                <a:cs typeface="Century Gothic"/>
              </a:rPr>
              <a:t>is</a:t>
            </a:r>
            <a:r>
              <a:rPr sz="3200" spc="-5" dirty="0">
                <a:solidFill>
                  <a:prstClr val="black"/>
                </a:solidFill>
                <a:latin typeface="Century Gothic"/>
                <a:cs typeface="Century Gothic"/>
              </a:rPr>
              <a:t> </a:t>
            </a:r>
            <a:r>
              <a:rPr sz="3200" spc="-20" dirty="0">
                <a:solidFill>
                  <a:prstClr val="black"/>
                </a:solidFill>
                <a:latin typeface="Century Gothic"/>
                <a:cs typeface="Century Gothic"/>
              </a:rPr>
              <a:t>nee</a:t>
            </a:r>
            <a:r>
              <a:rPr sz="3200" dirty="0">
                <a:solidFill>
                  <a:prstClr val="black"/>
                </a:solidFill>
                <a:latin typeface="Century Gothic"/>
                <a:cs typeface="Century Gothic"/>
              </a:rPr>
              <a:t>d</a:t>
            </a:r>
            <a:r>
              <a:rPr sz="3200" spc="-20" dirty="0">
                <a:solidFill>
                  <a:prstClr val="black"/>
                </a:solidFill>
                <a:latin typeface="Century Gothic"/>
                <a:cs typeface="Century Gothic"/>
              </a:rPr>
              <a:t>e</a:t>
            </a:r>
            <a:r>
              <a:rPr sz="3200" dirty="0">
                <a:solidFill>
                  <a:prstClr val="black"/>
                </a:solidFill>
                <a:latin typeface="Century Gothic"/>
                <a:cs typeface="Century Gothic"/>
              </a:rPr>
              <a:t>d i</a:t>
            </a:r>
            <a:r>
              <a:rPr sz="3200" spc="-25" dirty="0">
                <a:solidFill>
                  <a:prstClr val="black"/>
                </a:solidFill>
                <a:latin typeface="Century Gothic"/>
                <a:cs typeface="Century Gothic"/>
              </a:rPr>
              <a:t>mme</a:t>
            </a:r>
            <a:r>
              <a:rPr sz="3200" dirty="0">
                <a:solidFill>
                  <a:prstClr val="black"/>
                </a:solidFill>
                <a:latin typeface="Century Gothic"/>
                <a:cs typeface="Century Gothic"/>
              </a:rPr>
              <a:t>dia</a:t>
            </a:r>
            <a:r>
              <a:rPr sz="3200" spc="-15" dirty="0">
                <a:solidFill>
                  <a:prstClr val="black"/>
                </a:solidFill>
                <a:latin typeface="Century Gothic"/>
                <a:cs typeface="Century Gothic"/>
              </a:rPr>
              <a:t>te</a:t>
            </a:r>
            <a:r>
              <a:rPr sz="3200" dirty="0">
                <a:solidFill>
                  <a:prstClr val="black"/>
                </a:solidFill>
                <a:latin typeface="Century Gothic"/>
                <a:cs typeface="Century Gothic"/>
              </a:rPr>
              <a:t>ly</a:t>
            </a:r>
          </a:p>
        </p:txBody>
      </p:sp>
      <p:sp>
        <p:nvSpPr>
          <p:cNvPr id="4" name="object 4"/>
          <p:cNvSpPr txBox="1"/>
          <p:nvPr/>
        </p:nvSpPr>
        <p:spPr>
          <a:xfrm>
            <a:off x="10541000" y="2206138"/>
            <a:ext cx="1364432" cy="492443"/>
          </a:xfrm>
          <a:prstGeom prst="rect">
            <a:avLst/>
          </a:prstGeom>
        </p:spPr>
        <p:txBody>
          <a:bodyPr vert="horz" wrap="square" lIns="0" tIns="0" rIns="0" bIns="0" rtlCol="0">
            <a:spAutoFit/>
          </a:bodyPr>
          <a:lstStyle/>
          <a:p>
            <a:pPr marL="12700"/>
            <a:r>
              <a:rPr sz="3200" spc="-5" dirty="0">
                <a:solidFill>
                  <a:prstClr val="black"/>
                </a:solidFill>
                <a:latin typeface="Century Gothic"/>
                <a:cs typeface="Century Gothic"/>
              </a:rPr>
              <a:t>(</a:t>
            </a:r>
            <a:r>
              <a:rPr sz="3200" spc="-15" dirty="0">
                <a:solidFill>
                  <a:prstClr val="black"/>
                </a:solidFill>
                <a:latin typeface="Century Gothic"/>
                <a:cs typeface="Century Gothic"/>
              </a:rPr>
              <a:t>Rfr</a:t>
            </a:r>
            <a:r>
              <a:rPr sz="3200" dirty="0">
                <a:solidFill>
                  <a:prstClr val="black"/>
                </a:solidFill>
                <a:latin typeface="Century Gothic"/>
                <a:cs typeface="Century Gothic"/>
              </a:rPr>
              <a:t>ac)</a:t>
            </a:r>
          </a:p>
        </p:txBody>
      </p:sp>
      <p:sp>
        <p:nvSpPr>
          <p:cNvPr id="5" name="object 5"/>
          <p:cNvSpPr txBox="1"/>
          <p:nvPr/>
        </p:nvSpPr>
        <p:spPr>
          <a:xfrm>
            <a:off x="1130300" y="3061069"/>
            <a:ext cx="11239500" cy="5919184"/>
          </a:xfrm>
          <a:prstGeom prst="rect">
            <a:avLst/>
          </a:prstGeom>
        </p:spPr>
        <p:txBody>
          <a:bodyPr vert="horz" wrap="square" lIns="0" tIns="0" rIns="0" bIns="0" rtlCol="0">
            <a:spAutoFit/>
          </a:bodyPr>
          <a:lstStyle/>
          <a:p>
            <a:pPr marL="12700"/>
            <a:r>
              <a:rPr sz="3200" dirty="0">
                <a:solidFill>
                  <a:prstClr val="black"/>
                </a:solidFill>
                <a:latin typeface="Century Gothic"/>
                <a:cs typeface="Century Gothic"/>
              </a:rPr>
              <a:t>H</a:t>
            </a:r>
            <a:r>
              <a:rPr sz="3200" spc="-20" dirty="0">
                <a:solidFill>
                  <a:prstClr val="black"/>
                </a:solidFill>
                <a:latin typeface="Century Gothic"/>
                <a:cs typeface="Century Gothic"/>
              </a:rPr>
              <a:t>ow</a:t>
            </a:r>
            <a:r>
              <a:rPr sz="3200" spc="-5" dirty="0">
                <a:solidFill>
                  <a:prstClr val="black"/>
                </a:solidFill>
                <a:latin typeface="Century Gothic"/>
                <a:cs typeface="Century Gothic"/>
              </a:rPr>
              <a:t> </a:t>
            </a:r>
            <a:r>
              <a:rPr sz="3200" spc="-20" dirty="0">
                <a:solidFill>
                  <a:prstClr val="black"/>
                </a:solidFill>
                <a:latin typeface="Century Gothic"/>
                <a:cs typeface="Century Gothic"/>
              </a:rPr>
              <a:t>much</a:t>
            </a:r>
            <a:r>
              <a:rPr sz="3200" spc="-5" dirty="0">
                <a:solidFill>
                  <a:prstClr val="black"/>
                </a:solidFill>
                <a:latin typeface="Century Gothic"/>
                <a:cs typeface="Century Gothic"/>
              </a:rPr>
              <a:t> </a:t>
            </a:r>
            <a:r>
              <a:rPr sz="3200" spc="-10" dirty="0">
                <a:solidFill>
                  <a:prstClr val="black"/>
                </a:solidFill>
                <a:latin typeface="Century Gothic"/>
                <a:cs typeface="Century Gothic"/>
              </a:rPr>
              <a:t>f</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q</a:t>
            </a:r>
            <a:r>
              <a:rPr sz="3200" spc="-20" dirty="0">
                <a:solidFill>
                  <a:prstClr val="black"/>
                </a:solidFill>
                <a:latin typeface="Century Gothic"/>
                <a:cs typeface="Century Gothic"/>
              </a:rPr>
              <a:t>uen</a:t>
            </a:r>
            <a:r>
              <a:rPr sz="3200" dirty="0">
                <a:solidFill>
                  <a:prstClr val="black"/>
                </a:solidFill>
                <a:latin typeface="Century Gothic"/>
                <a:cs typeface="Century Gothic"/>
              </a:rPr>
              <a:t>cy</a:t>
            </a:r>
            <a:r>
              <a:rPr sz="3200" spc="-5" dirty="0">
                <a:solidFill>
                  <a:prstClr val="black"/>
                </a:solidFill>
                <a:latin typeface="Century Gothic"/>
                <a:cs typeface="Century Gothic"/>
              </a:rPr>
              <a:t> </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sp</a:t>
            </a:r>
            <a:r>
              <a:rPr sz="3200" spc="-20" dirty="0">
                <a:solidFill>
                  <a:prstClr val="black"/>
                </a:solidFill>
                <a:latin typeface="Century Gothic"/>
                <a:cs typeface="Century Gothic"/>
              </a:rPr>
              <a:t>on</a:t>
            </a:r>
            <a:r>
              <a:rPr sz="3200" dirty="0">
                <a:solidFill>
                  <a:prstClr val="black"/>
                </a:solidFill>
                <a:latin typeface="Century Gothic"/>
                <a:cs typeface="Century Gothic"/>
              </a:rPr>
              <a:t>s</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spc="-25" dirty="0">
                <a:solidFill>
                  <a:prstClr val="black"/>
                </a:solidFill>
                <a:latin typeface="Century Gothic"/>
                <a:cs typeface="Century Gothic"/>
              </a:rPr>
              <a:t>mu</a:t>
            </a:r>
            <a:r>
              <a:rPr sz="3200" dirty="0">
                <a:solidFill>
                  <a:prstClr val="black"/>
                </a:solidFill>
                <a:latin typeface="Century Gothic"/>
                <a:cs typeface="Century Gothic"/>
              </a:rPr>
              <a:t>s</a:t>
            </a:r>
            <a:r>
              <a:rPr sz="3200" spc="-10" dirty="0">
                <a:solidFill>
                  <a:prstClr val="black"/>
                </a:solidFill>
                <a:latin typeface="Century Gothic"/>
                <a:cs typeface="Century Gothic"/>
              </a:rPr>
              <a:t>t</a:t>
            </a:r>
            <a:r>
              <a:rPr sz="3200" spc="-5" dirty="0">
                <a:solidFill>
                  <a:prstClr val="black"/>
                </a:solidFill>
                <a:latin typeface="Century Gothic"/>
                <a:cs typeface="Century Gothic"/>
              </a:rPr>
              <a:t> </a:t>
            </a:r>
            <a:r>
              <a:rPr sz="3200" dirty="0">
                <a:solidFill>
                  <a:prstClr val="black"/>
                </a:solidFill>
                <a:latin typeface="Century Gothic"/>
                <a:cs typeface="Century Gothic"/>
              </a:rPr>
              <a:t>b</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dirty="0">
                <a:solidFill>
                  <a:prstClr val="black"/>
                </a:solidFill>
                <a:latin typeface="Century Gothic"/>
                <a:cs typeface="Century Gothic"/>
              </a:rPr>
              <a:t>s</a:t>
            </a:r>
            <a:r>
              <a:rPr sz="3200" spc="-20" dirty="0">
                <a:solidFill>
                  <a:prstClr val="black"/>
                </a:solidFill>
                <a:latin typeface="Century Gothic"/>
                <a:cs typeface="Century Gothic"/>
              </a:rPr>
              <a:t>u</a:t>
            </a:r>
            <a:r>
              <a:rPr sz="3200" dirty="0">
                <a:solidFill>
                  <a:prstClr val="black"/>
                </a:solidFill>
                <a:latin typeface="Century Gothic"/>
                <a:cs typeface="Century Gothic"/>
              </a:rPr>
              <a:t>s</a:t>
            </a:r>
            <a:r>
              <a:rPr sz="3200" spc="-10" dirty="0">
                <a:solidFill>
                  <a:prstClr val="black"/>
                </a:solidFill>
                <a:latin typeface="Century Gothic"/>
                <a:cs typeface="Century Gothic"/>
              </a:rPr>
              <a:t>t</a:t>
            </a:r>
            <a:r>
              <a:rPr sz="3200" dirty="0">
                <a:solidFill>
                  <a:prstClr val="black"/>
                </a:solidFill>
                <a:latin typeface="Century Gothic"/>
                <a:cs typeface="Century Gothic"/>
              </a:rPr>
              <a:t>ai</a:t>
            </a:r>
            <a:r>
              <a:rPr sz="3200" spc="-20" dirty="0">
                <a:solidFill>
                  <a:prstClr val="black"/>
                </a:solidFill>
                <a:latin typeface="Century Gothic"/>
                <a:cs typeface="Century Gothic"/>
              </a:rPr>
              <a:t>ne</a:t>
            </a:r>
            <a:r>
              <a:rPr sz="3200" dirty="0">
                <a:solidFill>
                  <a:prstClr val="black"/>
                </a:solidFill>
                <a:latin typeface="Century Gothic"/>
                <a:cs typeface="Century Gothic"/>
              </a:rPr>
              <a:t>d</a:t>
            </a:r>
          </a:p>
          <a:p>
            <a:pPr marL="12700">
              <a:spcBef>
                <a:spcPts val="40"/>
              </a:spcBef>
              <a:tabLst>
                <a:tab pos="9429750" algn="l"/>
              </a:tabLst>
            </a:pPr>
            <a:r>
              <a:rPr sz="3200" dirty="0">
                <a:solidFill>
                  <a:prstClr val="black"/>
                </a:solidFill>
                <a:latin typeface="Century Gothic"/>
                <a:cs typeface="Century Gothic"/>
              </a:rPr>
              <a:t>a</a:t>
            </a:r>
            <a:r>
              <a:rPr sz="3200" spc="-15" dirty="0">
                <a:solidFill>
                  <a:prstClr val="black"/>
                </a:solidFill>
                <a:latin typeface="Century Gothic"/>
                <a:cs typeface="Century Gothic"/>
              </a:rPr>
              <a:t>fter</a:t>
            </a:r>
            <a:r>
              <a:rPr sz="3200" spc="-5" dirty="0">
                <a:solidFill>
                  <a:prstClr val="black"/>
                </a:solidFill>
                <a:latin typeface="Century Gothic"/>
                <a:cs typeface="Century Gothic"/>
              </a:rPr>
              <a:t> </a:t>
            </a:r>
            <a:r>
              <a:rPr sz="3200" dirty="0">
                <a:solidFill>
                  <a:prstClr val="black"/>
                </a:solidFill>
                <a:latin typeface="Century Gothic"/>
                <a:cs typeface="Century Gothic"/>
              </a:rPr>
              <a:t>i</a:t>
            </a:r>
            <a:r>
              <a:rPr sz="3200" spc="-20" dirty="0">
                <a:solidFill>
                  <a:prstClr val="black"/>
                </a:solidFill>
                <a:latin typeface="Century Gothic"/>
                <a:cs typeface="Century Gothic"/>
              </a:rPr>
              <a:t>n</a:t>
            </a:r>
            <a:r>
              <a:rPr sz="3200" dirty="0">
                <a:solidFill>
                  <a:prstClr val="black"/>
                </a:solidFill>
                <a:latin typeface="Century Gothic"/>
                <a:cs typeface="Century Gothic"/>
              </a:rPr>
              <a:t>i</a:t>
            </a:r>
            <a:r>
              <a:rPr sz="3200" spc="-10" dirty="0">
                <a:solidFill>
                  <a:prstClr val="black"/>
                </a:solidFill>
                <a:latin typeface="Century Gothic"/>
                <a:cs typeface="Century Gothic"/>
              </a:rPr>
              <a:t>t</a:t>
            </a:r>
            <a:r>
              <a:rPr sz="3200" dirty="0">
                <a:solidFill>
                  <a:prstClr val="black"/>
                </a:solidFill>
                <a:latin typeface="Century Gothic"/>
                <a:cs typeface="Century Gothic"/>
              </a:rPr>
              <a:t>ial</a:t>
            </a:r>
            <a:r>
              <a:rPr sz="3200" spc="-5" dirty="0">
                <a:solidFill>
                  <a:prstClr val="black"/>
                </a:solidFill>
                <a:latin typeface="Century Gothic"/>
                <a:cs typeface="Century Gothic"/>
              </a:rPr>
              <a:t> </a:t>
            </a:r>
            <a:r>
              <a:rPr sz="3200" spc="-25" dirty="0" smtClean="0">
                <a:solidFill>
                  <a:prstClr val="black"/>
                </a:solidFill>
                <a:latin typeface="Century Gothic"/>
                <a:cs typeface="Century Gothic"/>
              </a:rPr>
              <a:t>r</a:t>
            </a:r>
            <a:r>
              <a:rPr sz="3200" spc="-20" dirty="0" smtClean="0">
                <a:solidFill>
                  <a:prstClr val="black"/>
                </a:solidFill>
                <a:latin typeface="Century Gothic"/>
                <a:cs typeface="Century Gothic"/>
              </a:rPr>
              <a:t>e</a:t>
            </a:r>
            <a:r>
              <a:rPr sz="3200" dirty="0" smtClean="0">
                <a:solidFill>
                  <a:prstClr val="black"/>
                </a:solidFill>
                <a:latin typeface="Century Gothic"/>
                <a:cs typeface="Century Gothic"/>
              </a:rPr>
              <a:t>sp</a:t>
            </a:r>
            <a:r>
              <a:rPr sz="3200" spc="-20" dirty="0" smtClean="0">
                <a:solidFill>
                  <a:prstClr val="black"/>
                </a:solidFill>
                <a:latin typeface="Century Gothic"/>
                <a:cs typeface="Century Gothic"/>
              </a:rPr>
              <a:t>on</a:t>
            </a:r>
            <a:r>
              <a:rPr sz="3200" dirty="0" smtClean="0">
                <a:solidFill>
                  <a:prstClr val="black"/>
                </a:solidFill>
                <a:latin typeface="Century Gothic"/>
                <a:cs typeface="Century Gothic"/>
              </a:rPr>
              <a:t>s</a:t>
            </a:r>
            <a:r>
              <a:rPr sz="3200" spc="-20" dirty="0" smtClean="0">
                <a:solidFill>
                  <a:prstClr val="black"/>
                </a:solidFill>
                <a:latin typeface="Century Gothic"/>
                <a:cs typeface="Century Gothic"/>
              </a:rPr>
              <a:t>e</a:t>
            </a:r>
            <a:r>
              <a:rPr lang="en-US" sz="3200" dirty="0">
                <a:solidFill>
                  <a:prstClr val="black"/>
                </a:solidFill>
                <a:latin typeface="Century Gothic"/>
                <a:cs typeface="Century Gothic"/>
              </a:rPr>
              <a:t>	</a:t>
            </a:r>
            <a:r>
              <a:rPr sz="3200" spc="-5" dirty="0" smtClean="0">
                <a:solidFill>
                  <a:prstClr val="black"/>
                </a:solidFill>
                <a:latin typeface="Century Gothic"/>
                <a:cs typeface="Century Gothic"/>
              </a:rPr>
              <a:t>(</a:t>
            </a:r>
            <a:r>
              <a:rPr sz="3200" spc="-20" dirty="0" err="1" smtClean="0">
                <a:solidFill>
                  <a:prstClr val="black"/>
                </a:solidFill>
                <a:latin typeface="Century Gothic"/>
                <a:cs typeface="Century Gothic"/>
              </a:rPr>
              <a:t>Sf</a:t>
            </a:r>
            <a:r>
              <a:rPr sz="3200" spc="-10" dirty="0" err="1" smtClean="0">
                <a:solidFill>
                  <a:prstClr val="black"/>
                </a:solidFill>
                <a:latin typeface="Century Gothic"/>
                <a:cs typeface="Century Gothic"/>
              </a:rPr>
              <a:t>r</a:t>
            </a:r>
            <a:r>
              <a:rPr sz="3200" dirty="0" err="1" smtClean="0">
                <a:solidFill>
                  <a:prstClr val="black"/>
                </a:solidFill>
                <a:latin typeface="Century Gothic"/>
                <a:cs typeface="Century Gothic"/>
              </a:rPr>
              <a:t>ac</a:t>
            </a:r>
            <a:r>
              <a:rPr sz="3200" dirty="0">
                <a:solidFill>
                  <a:prstClr val="black"/>
                </a:solidFill>
                <a:latin typeface="Century Gothic"/>
                <a:cs typeface="Century Gothic"/>
              </a:rPr>
              <a:t>)</a:t>
            </a:r>
          </a:p>
          <a:p>
            <a:pPr>
              <a:spcBef>
                <a:spcPts val="47"/>
              </a:spcBef>
            </a:pPr>
            <a:endParaRPr sz="3200" dirty="0">
              <a:solidFill>
                <a:prstClr val="black"/>
              </a:solidFill>
              <a:latin typeface="Times New Roman"/>
              <a:cs typeface="Times New Roman"/>
            </a:endParaRPr>
          </a:p>
          <a:p>
            <a:pPr marL="12700"/>
            <a:r>
              <a:rPr sz="3200" spc="-25" dirty="0">
                <a:solidFill>
                  <a:prstClr val="black"/>
                </a:solidFill>
                <a:latin typeface="Century Gothic"/>
                <a:cs typeface="Century Gothic"/>
              </a:rPr>
              <a:t>Wha</a:t>
            </a:r>
            <a:r>
              <a:rPr sz="3200" spc="-10" dirty="0">
                <a:solidFill>
                  <a:prstClr val="black"/>
                </a:solidFill>
                <a:latin typeface="Century Gothic"/>
                <a:cs typeface="Century Gothic"/>
              </a:rPr>
              <a:t>t</a:t>
            </a:r>
            <a:r>
              <a:rPr sz="3200" spc="-5" dirty="0">
                <a:solidFill>
                  <a:prstClr val="black"/>
                </a:solidFill>
                <a:latin typeface="Century Gothic"/>
                <a:cs typeface="Century Gothic"/>
              </a:rPr>
              <a:t> </a:t>
            </a:r>
            <a:r>
              <a:rPr sz="3200" dirty="0">
                <a:solidFill>
                  <a:prstClr val="black"/>
                </a:solidFill>
                <a:latin typeface="Century Gothic"/>
                <a:cs typeface="Century Gothic"/>
              </a:rPr>
              <a:t>is</a:t>
            </a:r>
            <a:r>
              <a:rPr sz="3200" spc="-5" dirty="0">
                <a:solidFill>
                  <a:prstClr val="black"/>
                </a:solidFill>
                <a:latin typeface="Century Gothic"/>
                <a:cs typeface="Century Gothic"/>
              </a:rPr>
              <a:t> </a:t>
            </a:r>
            <a:r>
              <a:rPr sz="3200" dirty="0">
                <a:solidFill>
                  <a:prstClr val="black"/>
                </a:solidFill>
                <a:latin typeface="Century Gothic"/>
                <a:cs typeface="Century Gothic"/>
              </a:rPr>
              <a:t>s</a:t>
            </a:r>
            <a:r>
              <a:rPr sz="3200" spc="-20" dirty="0">
                <a:solidFill>
                  <a:prstClr val="black"/>
                </a:solidFill>
                <a:latin typeface="Century Gothic"/>
                <a:cs typeface="Century Gothic"/>
              </a:rPr>
              <a:t>en</a:t>
            </a:r>
            <a:r>
              <a:rPr sz="3200" dirty="0">
                <a:solidFill>
                  <a:prstClr val="black"/>
                </a:solidFill>
                <a:latin typeface="Century Gothic"/>
                <a:cs typeface="Century Gothic"/>
              </a:rPr>
              <a:t>si</a:t>
            </a:r>
            <a:r>
              <a:rPr sz="3200" spc="-10" dirty="0">
                <a:solidFill>
                  <a:prstClr val="black"/>
                </a:solidFill>
                <a:latin typeface="Century Gothic"/>
                <a:cs typeface="Century Gothic"/>
              </a:rPr>
              <a:t>t</a:t>
            </a:r>
            <a:r>
              <a:rPr sz="3200" dirty="0">
                <a:solidFill>
                  <a:prstClr val="black"/>
                </a:solidFill>
                <a:latin typeface="Century Gothic"/>
                <a:cs typeface="Century Gothic"/>
              </a:rPr>
              <a:t>ivi</a:t>
            </a:r>
            <a:r>
              <a:rPr sz="3200" spc="-10" dirty="0">
                <a:solidFill>
                  <a:prstClr val="black"/>
                </a:solidFill>
                <a:latin typeface="Century Gothic"/>
                <a:cs typeface="Century Gothic"/>
              </a:rPr>
              <a:t>t</a:t>
            </a:r>
            <a:r>
              <a:rPr sz="3200" dirty="0">
                <a:solidFill>
                  <a:prstClr val="black"/>
                </a:solidFill>
                <a:latin typeface="Century Gothic"/>
                <a:cs typeface="Century Gothic"/>
              </a:rPr>
              <a:t>y</a:t>
            </a:r>
            <a:r>
              <a:rPr sz="3200" spc="-5" dirty="0">
                <a:solidFill>
                  <a:prstClr val="black"/>
                </a:solidFill>
                <a:latin typeface="Century Gothic"/>
                <a:cs typeface="Century Gothic"/>
              </a:rPr>
              <a:t> </a:t>
            </a:r>
            <a:r>
              <a:rPr sz="3200" spc="-15" dirty="0">
                <a:solidFill>
                  <a:prstClr val="black"/>
                </a:solidFill>
                <a:latin typeface="Century Gothic"/>
                <a:cs typeface="Century Gothic"/>
              </a:rPr>
              <a:t>of</a:t>
            </a:r>
            <a:r>
              <a:rPr sz="3200" spc="-5" dirty="0">
                <a:solidFill>
                  <a:prstClr val="black"/>
                </a:solidFill>
                <a:latin typeface="Century Gothic"/>
                <a:cs typeface="Century Gothic"/>
              </a:rPr>
              <a:t> </a:t>
            </a:r>
            <a:r>
              <a:rPr sz="3200" spc="-20" dirty="0">
                <a:solidFill>
                  <a:prstClr val="black"/>
                </a:solidFill>
                <a:latin typeface="Century Gothic"/>
                <a:cs typeface="Century Gothic"/>
              </a:rPr>
              <a:t>FR</a:t>
            </a:r>
            <a:r>
              <a:rPr sz="3200" spc="-5" dirty="0">
                <a:solidFill>
                  <a:prstClr val="black"/>
                </a:solidFill>
                <a:latin typeface="Century Gothic"/>
                <a:cs typeface="Century Gothic"/>
              </a:rPr>
              <a:t> </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s</a:t>
            </a:r>
            <a:r>
              <a:rPr sz="3200" spc="-15" dirty="0">
                <a:solidFill>
                  <a:prstClr val="black"/>
                </a:solidFill>
                <a:latin typeface="Century Gothic"/>
                <a:cs typeface="Century Gothic"/>
              </a:rPr>
              <a:t>er</a:t>
            </a:r>
            <a:r>
              <a:rPr sz="3200" dirty="0">
                <a:solidFill>
                  <a:prstClr val="black"/>
                </a:solidFill>
                <a:latin typeface="Century Gothic"/>
                <a:cs typeface="Century Gothic"/>
              </a:rPr>
              <a:t>v</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q</a:t>
            </a:r>
            <a:r>
              <a:rPr sz="3200" spc="-20" dirty="0">
                <a:solidFill>
                  <a:prstClr val="black"/>
                </a:solidFill>
                <a:latin typeface="Century Gothic"/>
                <a:cs typeface="Century Gothic"/>
              </a:rPr>
              <a:t>u</a:t>
            </a:r>
            <a:r>
              <a:rPr sz="3200" dirty="0">
                <a:solidFill>
                  <a:prstClr val="black"/>
                </a:solidFill>
                <a:latin typeface="Century Gothic"/>
                <a:cs typeface="Century Gothic"/>
              </a:rPr>
              <a:t>i</a:t>
            </a:r>
            <a:r>
              <a:rPr sz="3200" spc="-25" dirty="0">
                <a:solidFill>
                  <a:prstClr val="black"/>
                </a:solidFill>
                <a:latin typeface="Century Gothic"/>
                <a:cs typeface="Century Gothic"/>
              </a:rPr>
              <a:t>r</a:t>
            </a:r>
            <a:r>
              <a:rPr sz="3200" spc="-20" dirty="0">
                <a:solidFill>
                  <a:prstClr val="black"/>
                </a:solidFill>
                <a:latin typeface="Century Gothic"/>
                <a:cs typeface="Century Gothic"/>
              </a:rPr>
              <a:t>ement</a:t>
            </a:r>
            <a:r>
              <a:rPr sz="3200" spc="-5" dirty="0">
                <a:solidFill>
                  <a:prstClr val="black"/>
                </a:solidFill>
                <a:latin typeface="Century Gothic"/>
                <a:cs typeface="Century Gothic"/>
              </a:rPr>
              <a:t> </a:t>
            </a:r>
            <a:r>
              <a:rPr sz="3200" spc="-15" dirty="0">
                <a:solidFill>
                  <a:prstClr val="black"/>
                </a:solidFill>
                <a:latin typeface="Century Gothic"/>
                <a:cs typeface="Century Gothic"/>
              </a:rPr>
              <a:t>to:</a:t>
            </a:r>
            <a:endParaRPr sz="3200" dirty="0">
              <a:solidFill>
                <a:prstClr val="black"/>
              </a:solidFill>
              <a:latin typeface="Century Gothic"/>
              <a:cs typeface="Century Gothic"/>
            </a:endParaRPr>
          </a:p>
          <a:p>
            <a:pPr marL="1705610" indent="-216535">
              <a:spcBef>
                <a:spcPts val="40"/>
              </a:spcBef>
              <a:buFont typeface="Century Gothic"/>
              <a:buChar char="-"/>
              <a:tabLst>
                <a:tab pos="1706245" algn="l"/>
              </a:tabLst>
            </a:pPr>
            <a:r>
              <a:rPr sz="3200" dirty="0">
                <a:solidFill>
                  <a:prstClr val="black"/>
                </a:solidFill>
                <a:latin typeface="Century Gothic"/>
                <a:cs typeface="Century Gothic"/>
              </a:rPr>
              <a:t>sys</a:t>
            </a:r>
            <a:r>
              <a:rPr sz="3200" spc="-20" dirty="0">
                <a:solidFill>
                  <a:prstClr val="black"/>
                </a:solidFill>
                <a:latin typeface="Century Gothic"/>
                <a:cs typeface="Century Gothic"/>
              </a:rPr>
              <a:t>tem</a:t>
            </a:r>
            <a:r>
              <a:rPr sz="3200" spc="-5" dirty="0">
                <a:solidFill>
                  <a:prstClr val="black"/>
                </a:solidFill>
                <a:latin typeface="Century Gothic"/>
                <a:cs typeface="Century Gothic"/>
              </a:rPr>
              <a:t> </a:t>
            </a:r>
            <a:r>
              <a:rPr sz="3200" dirty="0">
                <a:solidFill>
                  <a:prstClr val="black"/>
                </a:solidFill>
                <a:latin typeface="Century Gothic"/>
                <a:cs typeface="Century Gothic"/>
              </a:rPr>
              <a:t>i</a:t>
            </a:r>
            <a:r>
              <a:rPr sz="3200" spc="-15" dirty="0">
                <a:solidFill>
                  <a:prstClr val="black"/>
                </a:solidFill>
                <a:latin typeface="Century Gothic"/>
                <a:cs typeface="Century Gothic"/>
              </a:rPr>
              <a:t>nert</a:t>
            </a:r>
            <a:r>
              <a:rPr sz="3200" dirty="0">
                <a:solidFill>
                  <a:prstClr val="black"/>
                </a:solidFill>
                <a:latin typeface="Century Gothic"/>
                <a:cs typeface="Century Gothic"/>
              </a:rPr>
              <a:t>ia</a:t>
            </a:r>
            <a:r>
              <a:rPr sz="3200" spc="-5" dirty="0">
                <a:solidFill>
                  <a:prstClr val="black"/>
                </a:solidFill>
                <a:latin typeface="Century Gothic"/>
                <a:cs typeface="Century Gothic"/>
              </a:rPr>
              <a:t> </a:t>
            </a:r>
            <a:r>
              <a:rPr sz="3200" spc="-20" dirty="0" smtClean="0">
                <a:solidFill>
                  <a:prstClr val="black"/>
                </a:solidFill>
                <a:latin typeface="Century Gothic"/>
                <a:cs typeface="Century Gothic"/>
              </a:rPr>
              <a:t>con</a:t>
            </a:r>
            <a:r>
              <a:rPr sz="3200" dirty="0" smtClean="0">
                <a:solidFill>
                  <a:prstClr val="black"/>
                </a:solidFill>
                <a:latin typeface="Century Gothic"/>
                <a:cs typeface="Century Gothic"/>
              </a:rPr>
              <a:t>s</a:t>
            </a:r>
            <a:r>
              <a:rPr sz="3200" spc="-10" dirty="0" smtClean="0">
                <a:solidFill>
                  <a:prstClr val="black"/>
                </a:solidFill>
                <a:latin typeface="Century Gothic"/>
                <a:cs typeface="Century Gothic"/>
              </a:rPr>
              <a:t>t</a:t>
            </a:r>
            <a:r>
              <a:rPr sz="3200" dirty="0" smtClean="0">
                <a:solidFill>
                  <a:prstClr val="black"/>
                </a:solidFill>
                <a:latin typeface="Century Gothic"/>
                <a:cs typeface="Century Gothic"/>
              </a:rPr>
              <a:t>a</a:t>
            </a:r>
            <a:r>
              <a:rPr sz="3200" spc="-15" dirty="0" smtClean="0">
                <a:solidFill>
                  <a:prstClr val="black"/>
                </a:solidFill>
                <a:latin typeface="Century Gothic"/>
                <a:cs typeface="Century Gothic"/>
              </a:rPr>
              <a:t>nt</a:t>
            </a:r>
            <a:r>
              <a:rPr lang="en-US" sz="3200" spc="-15" dirty="0" smtClean="0">
                <a:solidFill>
                  <a:prstClr val="black"/>
                </a:solidFill>
                <a:latin typeface="Century Gothic"/>
                <a:cs typeface="Century Gothic"/>
              </a:rPr>
              <a:t>				    (</a:t>
            </a:r>
            <a:r>
              <a:rPr lang="en-US" sz="3200" spc="-15" dirty="0" err="1" smtClean="0">
                <a:solidFill>
                  <a:prstClr val="black"/>
                </a:solidFill>
                <a:latin typeface="Century Gothic"/>
                <a:cs typeface="Century Gothic"/>
              </a:rPr>
              <a:t>Heff</a:t>
            </a:r>
            <a:r>
              <a:rPr lang="en-US" sz="3200" spc="-15" dirty="0" smtClean="0">
                <a:solidFill>
                  <a:prstClr val="black"/>
                </a:solidFill>
                <a:latin typeface="Century Gothic"/>
                <a:cs typeface="Century Gothic"/>
              </a:rPr>
              <a:t>)</a:t>
            </a:r>
            <a:endParaRPr sz="3200" dirty="0">
              <a:solidFill>
                <a:prstClr val="black"/>
              </a:solidFill>
              <a:latin typeface="Century Gothic"/>
              <a:cs typeface="Century Gothic"/>
            </a:endParaRPr>
          </a:p>
          <a:p>
            <a:pPr marL="1705610" indent="-216535">
              <a:spcBef>
                <a:spcPts val="40"/>
              </a:spcBef>
              <a:buFont typeface="Century Gothic"/>
              <a:buChar char="-"/>
              <a:tabLst>
                <a:tab pos="1706245" algn="l"/>
              </a:tabLst>
            </a:pPr>
            <a:r>
              <a:rPr sz="3200" spc="-10" dirty="0">
                <a:solidFill>
                  <a:prstClr val="black"/>
                </a:solidFill>
                <a:latin typeface="Century Gothic"/>
                <a:cs typeface="Century Gothic"/>
              </a:rPr>
              <a:t>t</a:t>
            </a:r>
            <a:r>
              <a:rPr sz="3200" dirty="0">
                <a:solidFill>
                  <a:prstClr val="black"/>
                </a:solidFill>
                <a:latin typeface="Century Gothic"/>
                <a:cs typeface="Century Gothic"/>
              </a:rPr>
              <a:t>imi</a:t>
            </a:r>
            <a:r>
              <a:rPr sz="3200" spc="-20" dirty="0">
                <a:solidFill>
                  <a:prstClr val="black"/>
                </a:solidFill>
                <a:latin typeface="Century Gothic"/>
                <a:cs typeface="Century Gothic"/>
              </a:rPr>
              <a:t>ng</a:t>
            </a:r>
            <a:r>
              <a:rPr sz="3200" spc="-5" dirty="0">
                <a:solidFill>
                  <a:prstClr val="black"/>
                </a:solidFill>
                <a:latin typeface="Century Gothic"/>
                <a:cs typeface="Century Gothic"/>
              </a:rPr>
              <a:t> </a:t>
            </a:r>
            <a:r>
              <a:rPr sz="3200" spc="-15" dirty="0">
                <a:solidFill>
                  <a:prstClr val="black"/>
                </a:solidFill>
                <a:latin typeface="Century Gothic"/>
                <a:cs typeface="Century Gothic"/>
              </a:rPr>
              <a:t>of</a:t>
            </a:r>
            <a:r>
              <a:rPr sz="3200" spc="-5" dirty="0">
                <a:solidFill>
                  <a:prstClr val="black"/>
                </a:solidFill>
                <a:latin typeface="Century Gothic"/>
                <a:cs typeface="Century Gothic"/>
              </a:rPr>
              <a:t> </a:t>
            </a:r>
            <a:r>
              <a:rPr sz="3200" spc="-15" dirty="0">
                <a:solidFill>
                  <a:prstClr val="black"/>
                </a:solidFill>
                <a:latin typeface="Century Gothic"/>
                <a:cs typeface="Century Gothic"/>
              </a:rPr>
              <a:t>tur</a:t>
            </a:r>
            <a:r>
              <a:rPr sz="3200" dirty="0">
                <a:solidFill>
                  <a:prstClr val="black"/>
                </a:solidFill>
                <a:latin typeface="Century Gothic"/>
                <a:cs typeface="Century Gothic"/>
              </a:rPr>
              <a:t>bi</a:t>
            </a:r>
            <a:r>
              <a:rPr sz="3200" spc="-20" dirty="0">
                <a:solidFill>
                  <a:prstClr val="black"/>
                </a:solidFill>
                <a:latin typeface="Century Gothic"/>
                <a:cs typeface="Century Gothic"/>
              </a:rPr>
              <a:t>ne</a:t>
            </a:r>
            <a:r>
              <a:rPr sz="3200" spc="-5" dirty="0">
                <a:solidFill>
                  <a:prstClr val="black"/>
                </a:solidFill>
                <a:latin typeface="Century Gothic"/>
                <a:cs typeface="Century Gothic"/>
              </a:rPr>
              <a:t> </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sp</a:t>
            </a:r>
            <a:r>
              <a:rPr sz="3200" spc="-20" dirty="0">
                <a:solidFill>
                  <a:prstClr val="black"/>
                </a:solidFill>
                <a:latin typeface="Century Gothic"/>
                <a:cs typeface="Century Gothic"/>
              </a:rPr>
              <a:t>on</a:t>
            </a:r>
            <a:r>
              <a:rPr sz="3200" dirty="0">
                <a:solidFill>
                  <a:prstClr val="black"/>
                </a:solidFill>
                <a:latin typeface="Century Gothic"/>
                <a:cs typeface="Century Gothic"/>
              </a:rPr>
              <a:t>s</a:t>
            </a:r>
            <a:r>
              <a:rPr sz="3200" spc="-20" dirty="0">
                <a:solidFill>
                  <a:prstClr val="black"/>
                </a:solidFill>
                <a:latin typeface="Century Gothic"/>
                <a:cs typeface="Century Gothic"/>
              </a:rPr>
              <a:t>e</a:t>
            </a:r>
            <a:r>
              <a:rPr sz="3200" dirty="0">
                <a:solidFill>
                  <a:prstClr val="black"/>
                </a:solidFill>
                <a:latin typeface="Century Gothic"/>
                <a:cs typeface="Century Gothic"/>
              </a:rPr>
              <a:t>s</a:t>
            </a:r>
          </a:p>
          <a:p>
            <a:pPr marL="1705610" indent="-216535">
              <a:spcBef>
                <a:spcPts val="40"/>
              </a:spcBef>
              <a:buFont typeface="Century Gothic"/>
              <a:buChar char="-"/>
              <a:tabLst>
                <a:tab pos="1706245" algn="l"/>
              </a:tabLst>
            </a:pPr>
            <a:r>
              <a:rPr sz="3200" dirty="0">
                <a:solidFill>
                  <a:prstClr val="black"/>
                </a:solidFill>
                <a:latin typeface="Century Gothic"/>
                <a:cs typeface="Century Gothic"/>
              </a:rPr>
              <a:t>wi</a:t>
            </a:r>
            <a:r>
              <a:rPr sz="3200" spc="-15" dirty="0">
                <a:solidFill>
                  <a:prstClr val="black"/>
                </a:solidFill>
                <a:latin typeface="Century Gothic"/>
                <a:cs typeface="Century Gothic"/>
              </a:rPr>
              <a:t>th</a:t>
            </a:r>
            <a:r>
              <a:rPr sz="3200" dirty="0">
                <a:solidFill>
                  <a:prstClr val="black"/>
                </a:solidFill>
                <a:latin typeface="Century Gothic"/>
                <a:cs typeface="Century Gothic"/>
              </a:rPr>
              <a:t>d</a:t>
            </a:r>
            <a:r>
              <a:rPr sz="3200" spc="-10" dirty="0">
                <a:solidFill>
                  <a:prstClr val="black"/>
                </a:solidFill>
                <a:latin typeface="Century Gothic"/>
                <a:cs typeface="Century Gothic"/>
              </a:rPr>
              <a:t>r</a:t>
            </a:r>
            <a:r>
              <a:rPr sz="3200" dirty="0">
                <a:solidFill>
                  <a:prstClr val="black"/>
                </a:solidFill>
                <a:latin typeface="Century Gothic"/>
                <a:cs typeface="Century Gothic"/>
              </a:rPr>
              <a:t>awal</a:t>
            </a:r>
            <a:r>
              <a:rPr sz="3200" spc="-5" dirty="0">
                <a:solidFill>
                  <a:prstClr val="black"/>
                </a:solidFill>
                <a:latin typeface="Century Gothic"/>
                <a:cs typeface="Century Gothic"/>
              </a:rPr>
              <a:t> </a:t>
            </a:r>
            <a:r>
              <a:rPr sz="3200" spc="-15" dirty="0">
                <a:solidFill>
                  <a:prstClr val="black"/>
                </a:solidFill>
                <a:latin typeface="Century Gothic"/>
                <a:cs typeface="Century Gothic"/>
              </a:rPr>
              <a:t>of</a:t>
            </a:r>
            <a:r>
              <a:rPr sz="3200" spc="-5" dirty="0">
                <a:solidFill>
                  <a:prstClr val="black"/>
                </a:solidFill>
                <a:latin typeface="Century Gothic"/>
                <a:cs typeface="Century Gothic"/>
              </a:rPr>
              <a:t> </a:t>
            </a:r>
            <a:r>
              <a:rPr sz="3200" dirty="0">
                <a:solidFill>
                  <a:prstClr val="black"/>
                </a:solidFill>
                <a:latin typeface="Century Gothic"/>
                <a:cs typeface="Century Gothic"/>
              </a:rPr>
              <a:t>i</a:t>
            </a:r>
            <a:r>
              <a:rPr sz="3200" spc="-20" dirty="0">
                <a:solidFill>
                  <a:prstClr val="black"/>
                </a:solidFill>
                <a:latin typeface="Century Gothic"/>
                <a:cs typeface="Century Gothic"/>
              </a:rPr>
              <a:t>n</a:t>
            </a:r>
            <a:r>
              <a:rPr sz="3200" dirty="0">
                <a:solidFill>
                  <a:prstClr val="black"/>
                </a:solidFill>
                <a:latin typeface="Century Gothic"/>
                <a:cs typeface="Century Gothic"/>
              </a:rPr>
              <a:t>i</a:t>
            </a:r>
            <a:r>
              <a:rPr sz="3200" spc="-10" dirty="0">
                <a:solidFill>
                  <a:prstClr val="black"/>
                </a:solidFill>
                <a:latin typeface="Century Gothic"/>
                <a:cs typeface="Century Gothic"/>
              </a:rPr>
              <a:t>t</a:t>
            </a:r>
            <a:r>
              <a:rPr sz="3200" dirty="0">
                <a:solidFill>
                  <a:prstClr val="black"/>
                </a:solidFill>
                <a:latin typeface="Century Gothic"/>
                <a:cs typeface="Century Gothic"/>
              </a:rPr>
              <a:t>ial</a:t>
            </a:r>
            <a:r>
              <a:rPr sz="3200" spc="-5" dirty="0">
                <a:solidFill>
                  <a:prstClr val="black"/>
                </a:solidFill>
                <a:latin typeface="Century Gothic"/>
                <a:cs typeface="Century Gothic"/>
              </a:rPr>
              <a:t> </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sp</a:t>
            </a:r>
            <a:r>
              <a:rPr sz="3200" spc="-20" dirty="0">
                <a:solidFill>
                  <a:prstClr val="black"/>
                </a:solidFill>
                <a:latin typeface="Century Gothic"/>
                <a:cs typeface="Century Gothic"/>
              </a:rPr>
              <a:t>on</a:t>
            </a:r>
            <a:r>
              <a:rPr sz="3200" dirty="0">
                <a:solidFill>
                  <a:prstClr val="black"/>
                </a:solidFill>
                <a:latin typeface="Century Gothic"/>
                <a:cs typeface="Century Gothic"/>
              </a:rPr>
              <a:t>s</a:t>
            </a:r>
            <a:r>
              <a:rPr sz="3200" spc="-20" dirty="0">
                <a:solidFill>
                  <a:prstClr val="black"/>
                </a:solidFill>
                <a:latin typeface="Century Gothic"/>
                <a:cs typeface="Century Gothic"/>
              </a:rPr>
              <a:t>e</a:t>
            </a:r>
            <a:endParaRPr sz="3200" dirty="0">
              <a:solidFill>
                <a:prstClr val="black"/>
              </a:solidFill>
              <a:latin typeface="Century Gothic"/>
              <a:cs typeface="Century Gothic"/>
            </a:endParaRPr>
          </a:p>
          <a:p>
            <a:pPr marL="1705610" indent="-216535">
              <a:spcBef>
                <a:spcPts val="40"/>
              </a:spcBef>
              <a:buFont typeface="Century Gothic"/>
              <a:buChar char="-"/>
              <a:tabLst>
                <a:tab pos="1706245" algn="l"/>
              </a:tabLst>
            </a:pPr>
            <a:r>
              <a:rPr sz="3200" spc="-20" dirty="0">
                <a:solidFill>
                  <a:prstClr val="black"/>
                </a:solidFill>
                <a:latin typeface="Century Gothic"/>
                <a:cs typeface="Century Gothic"/>
              </a:rPr>
              <a:t>go</a:t>
            </a:r>
            <a:r>
              <a:rPr sz="3200" dirty="0">
                <a:solidFill>
                  <a:prstClr val="black"/>
                </a:solidFill>
                <a:latin typeface="Century Gothic"/>
                <a:cs typeface="Century Gothic"/>
              </a:rPr>
              <a:t>v</a:t>
            </a:r>
            <a:r>
              <a:rPr sz="3200" spc="-20" dirty="0">
                <a:solidFill>
                  <a:prstClr val="black"/>
                </a:solidFill>
                <a:latin typeface="Century Gothic"/>
                <a:cs typeface="Century Gothic"/>
              </a:rPr>
              <a:t>e</a:t>
            </a:r>
            <a:r>
              <a:rPr sz="3200" spc="45" dirty="0">
                <a:solidFill>
                  <a:prstClr val="black"/>
                </a:solidFill>
                <a:latin typeface="Century Gothic"/>
                <a:cs typeface="Century Gothic"/>
              </a:rPr>
              <a:t>r</a:t>
            </a:r>
            <a:r>
              <a:rPr sz="3200" spc="-15" dirty="0">
                <a:solidFill>
                  <a:prstClr val="black"/>
                </a:solidFill>
                <a:latin typeface="Century Gothic"/>
                <a:cs typeface="Century Gothic"/>
              </a:rPr>
              <a:t>nor</a:t>
            </a:r>
            <a:r>
              <a:rPr sz="3200" spc="-5" dirty="0">
                <a:solidFill>
                  <a:prstClr val="black"/>
                </a:solidFill>
                <a:latin typeface="Century Gothic"/>
                <a:cs typeface="Century Gothic"/>
              </a:rPr>
              <a:t> </a:t>
            </a:r>
            <a:r>
              <a:rPr sz="3200" dirty="0">
                <a:solidFill>
                  <a:prstClr val="black"/>
                </a:solidFill>
                <a:latin typeface="Century Gothic"/>
                <a:cs typeface="Century Gothic"/>
              </a:rPr>
              <a:t>d</a:t>
            </a:r>
            <a:r>
              <a:rPr sz="3200" spc="-20" dirty="0">
                <a:solidFill>
                  <a:prstClr val="black"/>
                </a:solidFill>
                <a:latin typeface="Century Gothic"/>
                <a:cs typeface="Century Gothic"/>
              </a:rPr>
              <a:t>e</a:t>
            </a:r>
            <a:r>
              <a:rPr sz="3200" dirty="0">
                <a:solidFill>
                  <a:prstClr val="black"/>
                </a:solidFill>
                <a:latin typeface="Century Gothic"/>
                <a:cs typeface="Century Gothic"/>
              </a:rPr>
              <a:t>ad</a:t>
            </a:r>
            <a:r>
              <a:rPr sz="3200" spc="-5" dirty="0">
                <a:solidFill>
                  <a:prstClr val="black"/>
                </a:solidFill>
                <a:latin typeface="Century Gothic"/>
                <a:cs typeface="Century Gothic"/>
              </a:rPr>
              <a:t> </a:t>
            </a:r>
            <a:r>
              <a:rPr sz="3200" dirty="0">
                <a:solidFill>
                  <a:prstClr val="black"/>
                </a:solidFill>
                <a:latin typeface="Century Gothic"/>
                <a:cs typeface="Century Gothic"/>
              </a:rPr>
              <a:t>ba</a:t>
            </a:r>
            <a:r>
              <a:rPr sz="3200" spc="-20" dirty="0">
                <a:solidFill>
                  <a:prstClr val="black"/>
                </a:solidFill>
                <a:latin typeface="Century Gothic"/>
                <a:cs typeface="Century Gothic"/>
              </a:rPr>
              <a:t>n</a:t>
            </a:r>
            <a:r>
              <a:rPr sz="3200" dirty="0">
                <a:solidFill>
                  <a:prstClr val="black"/>
                </a:solidFill>
                <a:latin typeface="Century Gothic"/>
                <a:cs typeface="Century Gothic"/>
              </a:rPr>
              <a:t>ds</a:t>
            </a:r>
          </a:p>
          <a:p>
            <a:pPr marL="1705610" indent="-216535">
              <a:spcBef>
                <a:spcPts val="40"/>
              </a:spcBef>
              <a:buFont typeface="Century Gothic"/>
              <a:buChar char="-"/>
              <a:tabLst>
                <a:tab pos="1706245" algn="l"/>
              </a:tabLst>
            </a:pPr>
            <a:r>
              <a:rPr sz="3200" spc="-20" dirty="0">
                <a:solidFill>
                  <a:prstClr val="black"/>
                </a:solidFill>
                <a:latin typeface="Century Gothic"/>
                <a:cs typeface="Century Gothic"/>
              </a:rPr>
              <a:t>g</a:t>
            </a:r>
            <a:r>
              <a:rPr sz="3200" dirty="0">
                <a:solidFill>
                  <a:prstClr val="black"/>
                </a:solidFill>
                <a:latin typeface="Century Gothic"/>
                <a:cs typeface="Century Gothic"/>
              </a:rPr>
              <a:t>as</a:t>
            </a:r>
            <a:r>
              <a:rPr sz="3200" spc="-5" dirty="0">
                <a:solidFill>
                  <a:prstClr val="black"/>
                </a:solidFill>
                <a:latin typeface="Century Gothic"/>
                <a:cs typeface="Century Gothic"/>
              </a:rPr>
              <a:t> </a:t>
            </a:r>
            <a:r>
              <a:rPr sz="3200" spc="-15" dirty="0">
                <a:solidFill>
                  <a:prstClr val="black"/>
                </a:solidFill>
                <a:latin typeface="Century Gothic"/>
                <a:cs typeface="Century Gothic"/>
              </a:rPr>
              <a:t>tur</a:t>
            </a:r>
            <a:r>
              <a:rPr sz="3200" dirty="0">
                <a:solidFill>
                  <a:prstClr val="black"/>
                </a:solidFill>
                <a:latin typeface="Century Gothic"/>
                <a:cs typeface="Century Gothic"/>
              </a:rPr>
              <a:t>bi</a:t>
            </a:r>
            <a:r>
              <a:rPr sz="3200" spc="-20" dirty="0">
                <a:solidFill>
                  <a:prstClr val="black"/>
                </a:solidFill>
                <a:latin typeface="Century Gothic"/>
                <a:cs typeface="Century Gothic"/>
              </a:rPr>
              <a:t>ne</a:t>
            </a:r>
            <a:r>
              <a:rPr sz="3200" spc="-5" dirty="0">
                <a:solidFill>
                  <a:prstClr val="black"/>
                </a:solidFill>
                <a:latin typeface="Century Gothic"/>
                <a:cs typeface="Century Gothic"/>
              </a:rPr>
              <a:t> </a:t>
            </a:r>
            <a:r>
              <a:rPr sz="3200" spc="-15" dirty="0">
                <a:solidFill>
                  <a:prstClr val="black"/>
                </a:solidFill>
                <a:latin typeface="Century Gothic"/>
                <a:cs typeface="Century Gothic"/>
              </a:rPr>
              <a:t>te</a:t>
            </a:r>
            <a:r>
              <a:rPr sz="3200" dirty="0">
                <a:solidFill>
                  <a:prstClr val="black"/>
                </a:solidFill>
                <a:latin typeface="Century Gothic"/>
                <a:cs typeface="Century Gothic"/>
              </a:rPr>
              <a:t>mp</a:t>
            </a:r>
            <a:r>
              <a:rPr sz="3200" spc="-15" dirty="0">
                <a:solidFill>
                  <a:prstClr val="black"/>
                </a:solidFill>
                <a:latin typeface="Century Gothic"/>
                <a:cs typeface="Century Gothic"/>
              </a:rPr>
              <a:t>er</a:t>
            </a:r>
            <a:r>
              <a:rPr sz="3200" dirty="0">
                <a:solidFill>
                  <a:prstClr val="black"/>
                </a:solidFill>
                <a:latin typeface="Century Gothic"/>
                <a:cs typeface="Century Gothic"/>
              </a:rPr>
              <a:t>a</a:t>
            </a:r>
            <a:r>
              <a:rPr sz="3200" spc="-15" dirty="0">
                <a:solidFill>
                  <a:prstClr val="black"/>
                </a:solidFill>
                <a:latin typeface="Century Gothic"/>
                <a:cs typeface="Century Gothic"/>
              </a:rPr>
              <a:t>tu</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/sp</a:t>
            </a:r>
            <a:r>
              <a:rPr sz="3200" spc="-20" dirty="0">
                <a:solidFill>
                  <a:prstClr val="black"/>
                </a:solidFill>
                <a:latin typeface="Century Gothic"/>
                <a:cs typeface="Century Gothic"/>
              </a:rPr>
              <a:t>ee</a:t>
            </a:r>
            <a:r>
              <a:rPr sz="3200" dirty="0">
                <a:solidFill>
                  <a:prstClr val="black"/>
                </a:solidFill>
                <a:latin typeface="Century Gothic"/>
                <a:cs typeface="Century Gothic"/>
              </a:rPr>
              <a:t>d</a:t>
            </a:r>
            <a:r>
              <a:rPr sz="3200" spc="-5" dirty="0">
                <a:solidFill>
                  <a:prstClr val="black"/>
                </a:solidFill>
                <a:latin typeface="Century Gothic"/>
                <a:cs typeface="Century Gothic"/>
              </a:rPr>
              <a:t> </a:t>
            </a:r>
            <a:r>
              <a:rPr sz="3200" dirty="0">
                <a:solidFill>
                  <a:prstClr val="black"/>
                </a:solidFill>
                <a:latin typeface="Century Gothic"/>
                <a:cs typeface="Century Gothic"/>
              </a:rPr>
              <a:t>d</a:t>
            </a:r>
            <a:r>
              <a:rPr sz="3200" spc="-20" dirty="0">
                <a:solidFill>
                  <a:prstClr val="black"/>
                </a:solidFill>
                <a:latin typeface="Century Gothic"/>
                <a:cs typeface="Century Gothic"/>
              </a:rPr>
              <a:t>e</a:t>
            </a:r>
            <a:r>
              <a:rPr sz="3200" dirty="0">
                <a:solidFill>
                  <a:prstClr val="black"/>
                </a:solidFill>
                <a:latin typeface="Century Gothic"/>
                <a:cs typeface="Century Gothic"/>
              </a:rPr>
              <a:t>p</a:t>
            </a:r>
            <a:r>
              <a:rPr sz="3200" spc="-20" dirty="0">
                <a:solidFill>
                  <a:prstClr val="black"/>
                </a:solidFill>
                <a:latin typeface="Century Gothic"/>
                <a:cs typeface="Century Gothic"/>
              </a:rPr>
              <a:t>en</a:t>
            </a:r>
            <a:r>
              <a:rPr sz="3200" dirty="0">
                <a:solidFill>
                  <a:prstClr val="black"/>
                </a:solidFill>
                <a:latin typeface="Century Gothic"/>
                <a:cs typeface="Century Gothic"/>
              </a:rPr>
              <a:t>d</a:t>
            </a:r>
            <a:r>
              <a:rPr sz="3200" spc="-20" dirty="0">
                <a:solidFill>
                  <a:prstClr val="black"/>
                </a:solidFill>
                <a:latin typeface="Century Gothic"/>
                <a:cs typeface="Century Gothic"/>
              </a:rPr>
              <a:t>ence</a:t>
            </a:r>
            <a:endParaRPr sz="3200" dirty="0">
              <a:solidFill>
                <a:prstClr val="black"/>
              </a:solidFill>
              <a:latin typeface="Century Gothic"/>
              <a:cs typeface="Century Gothic"/>
            </a:endParaRPr>
          </a:p>
          <a:p>
            <a:pPr>
              <a:spcBef>
                <a:spcPts val="7"/>
              </a:spcBef>
            </a:pPr>
            <a:endParaRPr sz="3200" dirty="0">
              <a:solidFill>
                <a:prstClr val="black"/>
              </a:solidFill>
              <a:latin typeface="Times New Roman"/>
              <a:cs typeface="Times New Roman"/>
            </a:endParaRPr>
          </a:p>
          <a:p>
            <a:pPr marL="12700" marR="424180">
              <a:lnSpc>
                <a:spcPct val="101200"/>
              </a:lnSpc>
            </a:pPr>
            <a:r>
              <a:rPr sz="3200" dirty="0">
                <a:solidFill>
                  <a:prstClr val="black"/>
                </a:solidFill>
                <a:latin typeface="Century Gothic"/>
                <a:cs typeface="Century Gothic"/>
              </a:rPr>
              <a:t>H</a:t>
            </a:r>
            <a:r>
              <a:rPr sz="3200" spc="-20" dirty="0">
                <a:solidFill>
                  <a:prstClr val="black"/>
                </a:solidFill>
                <a:latin typeface="Century Gothic"/>
                <a:cs typeface="Century Gothic"/>
              </a:rPr>
              <a:t>ow</a:t>
            </a:r>
            <a:r>
              <a:rPr sz="3200" spc="-5" dirty="0">
                <a:solidFill>
                  <a:prstClr val="black"/>
                </a:solidFill>
                <a:latin typeface="Century Gothic"/>
                <a:cs typeface="Century Gothic"/>
              </a:rPr>
              <a:t> </a:t>
            </a:r>
            <a:r>
              <a:rPr sz="3200" dirty="0">
                <a:solidFill>
                  <a:prstClr val="black"/>
                </a:solidFill>
                <a:latin typeface="Century Gothic"/>
                <a:cs typeface="Century Gothic"/>
              </a:rPr>
              <a:t>s</a:t>
            </a:r>
            <a:r>
              <a:rPr sz="3200" spc="-20" dirty="0">
                <a:solidFill>
                  <a:prstClr val="black"/>
                </a:solidFill>
                <a:latin typeface="Century Gothic"/>
                <a:cs typeface="Century Gothic"/>
              </a:rPr>
              <a:t>hou</a:t>
            </a:r>
            <a:r>
              <a:rPr sz="3200" dirty="0">
                <a:solidFill>
                  <a:prstClr val="black"/>
                </a:solidFill>
                <a:latin typeface="Century Gothic"/>
                <a:cs typeface="Century Gothic"/>
              </a:rPr>
              <a:t>ld</a:t>
            </a:r>
            <a:r>
              <a:rPr sz="3200" spc="-5" dirty="0">
                <a:solidFill>
                  <a:prstClr val="black"/>
                </a:solidFill>
                <a:latin typeface="Century Gothic"/>
                <a:cs typeface="Century Gothic"/>
              </a:rPr>
              <a:t> </a:t>
            </a:r>
            <a:r>
              <a:rPr sz="3200" dirty="0">
                <a:solidFill>
                  <a:prstClr val="black"/>
                </a:solidFill>
                <a:latin typeface="Century Gothic"/>
                <a:cs typeface="Century Gothic"/>
              </a:rPr>
              <a:t>pla</a:t>
            </a:r>
            <a:r>
              <a:rPr sz="3200" spc="-15" dirty="0">
                <a:solidFill>
                  <a:prstClr val="black"/>
                </a:solidFill>
                <a:latin typeface="Century Gothic"/>
                <a:cs typeface="Century Gothic"/>
              </a:rPr>
              <a:t>nt</a:t>
            </a:r>
            <a:r>
              <a:rPr sz="3200" spc="-5" dirty="0">
                <a:solidFill>
                  <a:prstClr val="black"/>
                </a:solidFill>
                <a:latin typeface="Century Gothic"/>
                <a:cs typeface="Century Gothic"/>
              </a:rPr>
              <a:t> (D</a:t>
            </a:r>
            <a:r>
              <a:rPr sz="3200" dirty="0">
                <a:solidFill>
                  <a:prstClr val="black"/>
                </a:solidFill>
                <a:latin typeface="Century Gothic"/>
                <a:cs typeface="Century Gothic"/>
              </a:rPr>
              <a:t>CS)</a:t>
            </a:r>
            <a:r>
              <a:rPr sz="3200" spc="-5" dirty="0">
                <a:solidFill>
                  <a:prstClr val="black"/>
                </a:solidFill>
                <a:latin typeface="Century Gothic"/>
                <a:cs typeface="Century Gothic"/>
              </a:rPr>
              <a:t> </a:t>
            </a:r>
            <a:r>
              <a:rPr sz="3200" dirty="0">
                <a:solidFill>
                  <a:prstClr val="black"/>
                </a:solidFill>
                <a:latin typeface="Century Gothic"/>
                <a:cs typeface="Century Gothic"/>
              </a:rPr>
              <a:t>a</a:t>
            </a:r>
            <a:r>
              <a:rPr sz="3200" spc="-20" dirty="0">
                <a:solidFill>
                  <a:prstClr val="black"/>
                </a:solidFill>
                <a:latin typeface="Century Gothic"/>
                <a:cs typeface="Century Gothic"/>
              </a:rPr>
              <a:t>n</a:t>
            </a:r>
            <a:r>
              <a:rPr sz="3200" dirty="0">
                <a:solidFill>
                  <a:prstClr val="black"/>
                </a:solidFill>
                <a:latin typeface="Century Gothic"/>
                <a:cs typeface="Century Gothic"/>
              </a:rPr>
              <a:t>d</a:t>
            </a:r>
            <a:r>
              <a:rPr sz="3200" spc="-5" dirty="0">
                <a:solidFill>
                  <a:prstClr val="black"/>
                </a:solidFill>
                <a:latin typeface="Century Gothic"/>
                <a:cs typeface="Century Gothic"/>
              </a:rPr>
              <a:t> </a:t>
            </a:r>
            <a:r>
              <a:rPr sz="3200" spc="-15" dirty="0">
                <a:solidFill>
                  <a:prstClr val="black"/>
                </a:solidFill>
                <a:latin typeface="Century Gothic"/>
                <a:cs typeface="Century Gothic"/>
              </a:rPr>
              <a:t>tur</a:t>
            </a:r>
            <a:r>
              <a:rPr sz="3200" dirty="0">
                <a:solidFill>
                  <a:prstClr val="black"/>
                </a:solidFill>
                <a:latin typeface="Century Gothic"/>
                <a:cs typeface="Century Gothic"/>
              </a:rPr>
              <a:t>bi</a:t>
            </a:r>
            <a:r>
              <a:rPr sz="3200" spc="-20" dirty="0">
                <a:solidFill>
                  <a:prstClr val="black"/>
                </a:solidFill>
                <a:latin typeface="Century Gothic"/>
                <a:cs typeface="Century Gothic"/>
              </a:rPr>
              <a:t>ne</a:t>
            </a:r>
            <a:r>
              <a:rPr sz="3200" spc="-5" dirty="0">
                <a:solidFill>
                  <a:prstClr val="black"/>
                </a:solidFill>
                <a:latin typeface="Century Gothic"/>
                <a:cs typeface="Century Gothic"/>
              </a:rPr>
              <a:t> (</a:t>
            </a:r>
            <a:r>
              <a:rPr sz="3200" spc="-20" dirty="0">
                <a:solidFill>
                  <a:prstClr val="black"/>
                </a:solidFill>
                <a:latin typeface="Century Gothic"/>
                <a:cs typeface="Century Gothic"/>
              </a:rPr>
              <a:t>go</a:t>
            </a:r>
            <a:r>
              <a:rPr sz="3200" dirty="0">
                <a:solidFill>
                  <a:prstClr val="black"/>
                </a:solidFill>
                <a:latin typeface="Century Gothic"/>
                <a:cs typeface="Century Gothic"/>
              </a:rPr>
              <a:t>v</a:t>
            </a:r>
            <a:r>
              <a:rPr sz="3200" spc="-20" dirty="0">
                <a:solidFill>
                  <a:prstClr val="black"/>
                </a:solidFill>
                <a:latin typeface="Century Gothic"/>
                <a:cs typeface="Century Gothic"/>
              </a:rPr>
              <a:t>e</a:t>
            </a:r>
            <a:r>
              <a:rPr sz="3200" spc="45" dirty="0">
                <a:solidFill>
                  <a:prstClr val="black"/>
                </a:solidFill>
                <a:latin typeface="Century Gothic"/>
                <a:cs typeface="Century Gothic"/>
              </a:rPr>
              <a:t>r</a:t>
            </a:r>
            <a:r>
              <a:rPr sz="3200" spc="-15" dirty="0">
                <a:solidFill>
                  <a:prstClr val="black"/>
                </a:solidFill>
                <a:latin typeface="Century Gothic"/>
                <a:cs typeface="Century Gothic"/>
              </a:rPr>
              <a:t>nor</a:t>
            </a:r>
            <a:r>
              <a:rPr sz="3200" dirty="0">
                <a:solidFill>
                  <a:prstClr val="black"/>
                </a:solidFill>
                <a:latin typeface="Century Gothic"/>
                <a:cs typeface="Century Gothic"/>
              </a:rPr>
              <a:t>)</a:t>
            </a:r>
            <a:r>
              <a:rPr sz="3200" spc="-5" dirty="0">
                <a:solidFill>
                  <a:prstClr val="black"/>
                </a:solidFill>
                <a:latin typeface="Century Gothic"/>
                <a:cs typeface="Century Gothic"/>
              </a:rPr>
              <a:t> </a:t>
            </a:r>
            <a:r>
              <a:rPr sz="3200" spc="-20" dirty="0">
                <a:solidFill>
                  <a:prstClr val="black"/>
                </a:solidFill>
                <a:latin typeface="Century Gothic"/>
                <a:cs typeface="Century Gothic"/>
              </a:rPr>
              <a:t>cont</a:t>
            </a:r>
            <a:r>
              <a:rPr sz="3200" spc="-25" dirty="0">
                <a:solidFill>
                  <a:prstClr val="black"/>
                </a:solidFill>
                <a:latin typeface="Century Gothic"/>
                <a:cs typeface="Century Gothic"/>
              </a:rPr>
              <a:t>r</a:t>
            </a:r>
            <a:r>
              <a:rPr sz="3200" spc="-20" dirty="0">
                <a:solidFill>
                  <a:prstClr val="black"/>
                </a:solidFill>
                <a:latin typeface="Century Gothic"/>
                <a:cs typeface="Century Gothic"/>
              </a:rPr>
              <a:t>o</a:t>
            </a:r>
            <a:r>
              <a:rPr sz="3200" dirty="0">
                <a:solidFill>
                  <a:prstClr val="black"/>
                </a:solidFill>
                <a:latin typeface="Century Gothic"/>
                <a:cs typeface="Century Gothic"/>
              </a:rPr>
              <a:t>ls</a:t>
            </a:r>
            <a:r>
              <a:rPr sz="3200" spc="-5" dirty="0">
                <a:solidFill>
                  <a:prstClr val="black"/>
                </a:solidFill>
                <a:latin typeface="Century Gothic"/>
                <a:cs typeface="Century Gothic"/>
              </a:rPr>
              <a:t> </a:t>
            </a:r>
            <a:r>
              <a:rPr sz="3200" dirty="0">
                <a:solidFill>
                  <a:prstClr val="black"/>
                </a:solidFill>
                <a:latin typeface="Century Gothic"/>
                <a:cs typeface="Century Gothic"/>
              </a:rPr>
              <a:t>b</a:t>
            </a:r>
            <a:r>
              <a:rPr sz="3200" spc="-20" dirty="0">
                <a:solidFill>
                  <a:prstClr val="black"/>
                </a:solidFill>
                <a:latin typeface="Century Gothic"/>
                <a:cs typeface="Century Gothic"/>
              </a:rPr>
              <a:t>e coo</a:t>
            </a:r>
            <a:r>
              <a:rPr sz="3200" spc="-30" dirty="0">
                <a:solidFill>
                  <a:prstClr val="black"/>
                </a:solidFill>
                <a:latin typeface="Century Gothic"/>
                <a:cs typeface="Century Gothic"/>
              </a:rPr>
              <a:t>r</a:t>
            </a:r>
            <a:r>
              <a:rPr sz="3200" dirty="0">
                <a:solidFill>
                  <a:prstClr val="black"/>
                </a:solidFill>
                <a:latin typeface="Century Gothic"/>
                <a:cs typeface="Century Gothic"/>
              </a:rPr>
              <a:t>di</a:t>
            </a:r>
            <a:r>
              <a:rPr sz="3200" spc="-20" dirty="0">
                <a:solidFill>
                  <a:prstClr val="black"/>
                </a:solidFill>
                <a:latin typeface="Century Gothic"/>
                <a:cs typeface="Century Gothic"/>
              </a:rPr>
              <a:t>n</a:t>
            </a:r>
            <a:r>
              <a:rPr sz="3200" dirty="0">
                <a:solidFill>
                  <a:prstClr val="black"/>
                </a:solidFill>
                <a:latin typeface="Century Gothic"/>
                <a:cs typeface="Century Gothic"/>
              </a:rPr>
              <a:t>a</a:t>
            </a:r>
            <a:r>
              <a:rPr sz="3200" spc="-15" dirty="0">
                <a:solidFill>
                  <a:prstClr val="black"/>
                </a:solidFill>
                <a:latin typeface="Century Gothic"/>
                <a:cs typeface="Century Gothic"/>
              </a:rPr>
              <a:t>te</a:t>
            </a:r>
            <a:r>
              <a:rPr sz="3200" dirty="0">
                <a:solidFill>
                  <a:prstClr val="black"/>
                </a:solidFill>
                <a:latin typeface="Century Gothic"/>
                <a:cs typeface="Century Gothic"/>
              </a:rPr>
              <a:t>d</a:t>
            </a:r>
          </a:p>
        </p:txBody>
      </p:sp>
      <p:sp>
        <p:nvSpPr>
          <p:cNvPr id="6" name="Slide Number Placeholder 5"/>
          <p:cNvSpPr>
            <a:spLocks noGrp="1"/>
          </p:cNvSpPr>
          <p:nvPr>
            <p:ph type="sldNum" sz="quarter" idx="7"/>
          </p:nvPr>
        </p:nvSpPr>
        <p:spPr/>
        <p:txBody>
          <a:bodyPr/>
          <a:lstStyle/>
          <a:p>
            <a:fld id="{B6F15528-21DE-4FAA-801E-634DDDAF4B2B}" type="slidenum">
              <a:rPr lang="en-US" smtClean="0">
                <a:solidFill>
                  <a:prstClr val="black">
                    <a:tint val="75000"/>
                  </a:prstClr>
                </a:solidFill>
              </a:rPr>
              <a:pPr/>
              <a:t>23</a:t>
            </a:fld>
            <a:endParaRPr lang="en-US">
              <a:solidFill>
                <a:prstClr val="black">
                  <a:tint val="75000"/>
                </a:prstClr>
              </a:solidFill>
            </a:endParaRPr>
          </a:p>
        </p:txBody>
      </p:sp>
      <p:sp>
        <p:nvSpPr>
          <p:cNvPr id="7" name="object 2"/>
          <p:cNvSpPr txBox="1">
            <a:spLocks/>
          </p:cNvSpPr>
          <p:nvPr/>
        </p:nvSpPr>
        <p:spPr>
          <a:xfrm>
            <a:off x="101600" y="136493"/>
            <a:ext cx="12801600" cy="1049005"/>
          </a:xfrm>
          <a:prstGeom prst="rect">
            <a:avLst/>
          </a:prstGeom>
        </p:spPr>
        <p:txBody>
          <a:bodyPr vert="horz" wrap="square" lIns="0" tIns="368300" rIns="0" bIns="0" rtlCol="0">
            <a:spAutoFit/>
          </a:bodyPr>
          <a:lstStyle>
            <a:lvl1pPr>
              <a:defRPr sz="3200" b="0" i="0">
                <a:solidFill>
                  <a:srgbClr val="0433FF"/>
                </a:solidFill>
                <a:latin typeface="Century Gothic"/>
                <a:ea typeface="+mj-ea"/>
                <a:cs typeface="Century Gothic"/>
              </a:defRPr>
            </a:lvl1pPr>
          </a:lstStyle>
          <a:p>
            <a:pPr algn="ctr"/>
            <a:r>
              <a:rPr lang="en-US" sz="4400" dirty="0"/>
              <a:t>Q</a:t>
            </a:r>
            <a:r>
              <a:rPr lang="en-US" sz="4400" spc="-25" dirty="0"/>
              <a:t>U</a:t>
            </a:r>
            <a:r>
              <a:rPr lang="en-US" sz="4400" spc="-5" dirty="0"/>
              <a:t>E</a:t>
            </a:r>
            <a:r>
              <a:rPr lang="en-US" sz="4400" spc="-25" dirty="0"/>
              <a:t>S</a:t>
            </a:r>
            <a:r>
              <a:rPr lang="en-US" sz="4400" spc="-15" dirty="0"/>
              <a:t>T</a:t>
            </a:r>
            <a:r>
              <a:rPr lang="en-US" sz="4400" dirty="0"/>
              <a:t>I</a:t>
            </a:r>
            <a:r>
              <a:rPr lang="en-US" sz="4400" spc="-5" dirty="0"/>
              <a:t>O</a:t>
            </a:r>
            <a:r>
              <a:rPr lang="en-US" sz="4400" spc="-30" dirty="0"/>
              <a:t>N</a:t>
            </a:r>
            <a:r>
              <a:rPr lang="en-US" sz="4400" dirty="0"/>
              <a:t>S</a:t>
            </a:r>
            <a:r>
              <a:rPr lang="en-US" sz="4400" spc="-5" dirty="0"/>
              <a:t> </a:t>
            </a:r>
            <a:r>
              <a:rPr lang="en-US" sz="4400" spc="-30" dirty="0"/>
              <a:t>A</a:t>
            </a:r>
            <a:r>
              <a:rPr lang="en-US" sz="4400" spc="-5" dirty="0"/>
              <a:t>DD</a:t>
            </a:r>
            <a:r>
              <a:rPr lang="en-US" sz="4400" spc="-25" dirty="0"/>
              <a:t>R</a:t>
            </a:r>
            <a:r>
              <a:rPr lang="en-US" sz="4400" spc="-5" dirty="0"/>
              <a:t>ESSE</a:t>
            </a:r>
            <a:r>
              <a:rPr lang="en-US" sz="4400" dirty="0"/>
              <a:t>D</a:t>
            </a:r>
            <a:r>
              <a:rPr lang="en-US" sz="4400" spc="-5" dirty="0"/>
              <a:t> </a:t>
            </a:r>
            <a:r>
              <a:rPr lang="en-US" sz="4400" dirty="0"/>
              <a:t>B</a:t>
            </a:r>
            <a:r>
              <a:rPr lang="en-US" sz="4400" spc="-20" dirty="0"/>
              <a:t>Y</a:t>
            </a:r>
            <a:r>
              <a:rPr lang="en-US" sz="4400" spc="-5" dirty="0"/>
              <a:t> S</a:t>
            </a:r>
            <a:r>
              <a:rPr lang="en-US" sz="4400" dirty="0"/>
              <a:t>I</a:t>
            </a:r>
            <a:r>
              <a:rPr lang="en-US" sz="4400" spc="-35" dirty="0"/>
              <a:t>M</a:t>
            </a:r>
            <a:r>
              <a:rPr lang="en-US" sz="4400" spc="-20" dirty="0"/>
              <a:t>UL</a:t>
            </a:r>
            <a:r>
              <a:rPr lang="en-US" sz="4400" spc="-285" dirty="0"/>
              <a:t>A</a:t>
            </a:r>
            <a:r>
              <a:rPr lang="en-US" sz="4400" spc="-15" dirty="0"/>
              <a:t>T</a:t>
            </a:r>
            <a:r>
              <a:rPr lang="en-US" sz="4400" dirty="0"/>
              <a:t>I</a:t>
            </a:r>
            <a:r>
              <a:rPr lang="en-US" sz="4400" spc="-5" dirty="0"/>
              <a:t>O</a:t>
            </a:r>
            <a:r>
              <a:rPr lang="en-US" sz="4400" spc="-30" dirty="0"/>
              <a:t>N</a:t>
            </a:r>
            <a:r>
              <a:rPr lang="en-US" sz="4400" dirty="0"/>
              <a:t>S</a:t>
            </a:r>
          </a:p>
        </p:txBody>
      </p:sp>
    </p:spTree>
    <p:extLst>
      <p:ext uri="{BB962C8B-B14F-4D97-AF65-F5344CB8AC3E}">
        <p14:creationId xmlns:p14="http://schemas.microsoft.com/office/powerpoint/2010/main" val="28356033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800100" y="1956169"/>
            <a:ext cx="11282045" cy="2754600"/>
          </a:xfrm>
          <a:prstGeom prst="rect">
            <a:avLst/>
          </a:prstGeom>
        </p:spPr>
        <p:txBody>
          <a:bodyPr vert="horz" wrap="square" lIns="0" tIns="0" rIns="0" bIns="0" rtlCol="0">
            <a:spAutoFit/>
          </a:bodyPr>
          <a:lstStyle/>
          <a:p>
            <a:pPr marL="12700"/>
            <a:r>
              <a:rPr sz="3200" spc="-15" dirty="0">
                <a:solidFill>
                  <a:prstClr val="black"/>
                </a:solidFill>
                <a:latin typeface="Century Gothic"/>
                <a:cs typeface="Century Gothic"/>
              </a:rPr>
              <a:t>F</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q</a:t>
            </a:r>
            <a:r>
              <a:rPr sz="3200" spc="-20" dirty="0">
                <a:solidFill>
                  <a:prstClr val="black"/>
                </a:solidFill>
                <a:latin typeface="Century Gothic"/>
                <a:cs typeface="Century Gothic"/>
              </a:rPr>
              <a:t>uen</a:t>
            </a:r>
            <a:r>
              <a:rPr sz="3200" dirty="0">
                <a:solidFill>
                  <a:prstClr val="black"/>
                </a:solidFill>
                <a:latin typeface="Century Gothic"/>
                <a:cs typeface="Century Gothic"/>
              </a:rPr>
              <a:t>cy</a:t>
            </a:r>
            <a:r>
              <a:rPr sz="3200" spc="-5" dirty="0">
                <a:solidFill>
                  <a:prstClr val="black"/>
                </a:solidFill>
                <a:latin typeface="Century Gothic"/>
                <a:cs typeface="Century Gothic"/>
              </a:rPr>
              <a:t> </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sp</a:t>
            </a:r>
            <a:r>
              <a:rPr sz="3200" spc="-20" dirty="0">
                <a:solidFill>
                  <a:prstClr val="black"/>
                </a:solidFill>
                <a:latin typeface="Century Gothic"/>
                <a:cs typeface="Century Gothic"/>
              </a:rPr>
              <a:t>on</a:t>
            </a:r>
            <a:r>
              <a:rPr sz="3200" dirty="0">
                <a:solidFill>
                  <a:prstClr val="black"/>
                </a:solidFill>
                <a:latin typeface="Century Gothic"/>
                <a:cs typeface="Century Gothic"/>
              </a:rPr>
              <a:t>s</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dirty="0">
                <a:solidFill>
                  <a:prstClr val="black"/>
                </a:solidFill>
                <a:latin typeface="Century Gothic"/>
                <a:cs typeface="Century Gothic"/>
              </a:rPr>
              <a:t>a</a:t>
            </a:r>
            <a:r>
              <a:rPr sz="3200" spc="-15" dirty="0">
                <a:solidFill>
                  <a:prstClr val="black"/>
                </a:solidFill>
                <a:latin typeface="Century Gothic"/>
                <a:cs typeface="Century Gothic"/>
              </a:rPr>
              <a:t>ct</a:t>
            </a:r>
            <a:r>
              <a:rPr sz="3200" dirty="0">
                <a:solidFill>
                  <a:prstClr val="black"/>
                </a:solidFill>
                <a:latin typeface="Century Gothic"/>
                <a:cs typeface="Century Gothic"/>
              </a:rPr>
              <a:t>i</a:t>
            </a:r>
            <a:r>
              <a:rPr sz="3200" spc="-20" dirty="0">
                <a:solidFill>
                  <a:prstClr val="black"/>
                </a:solidFill>
                <a:latin typeface="Century Gothic"/>
                <a:cs typeface="Century Gothic"/>
              </a:rPr>
              <a:t>on</a:t>
            </a:r>
            <a:r>
              <a:rPr sz="3200" spc="-5" dirty="0">
                <a:solidFill>
                  <a:prstClr val="black"/>
                </a:solidFill>
                <a:latin typeface="Century Gothic"/>
                <a:cs typeface="Century Gothic"/>
              </a:rPr>
              <a:t> </a:t>
            </a:r>
            <a:r>
              <a:rPr sz="3200" dirty="0">
                <a:solidFill>
                  <a:prstClr val="black"/>
                </a:solidFill>
                <a:latin typeface="Century Gothic"/>
                <a:cs typeface="Century Gothic"/>
              </a:rPr>
              <a:t>by</a:t>
            </a:r>
            <a:r>
              <a:rPr sz="3200" spc="-5" dirty="0">
                <a:solidFill>
                  <a:prstClr val="black"/>
                </a:solidFill>
                <a:latin typeface="Century Gothic"/>
                <a:cs typeface="Century Gothic"/>
              </a:rPr>
              <a:t> </a:t>
            </a:r>
            <a:r>
              <a:rPr sz="3200" dirty="0">
                <a:solidFill>
                  <a:prstClr val="black"/>
                </a:solidFill>
                <a:latin typeface="Century Gothic"/>
                <a:cs typeface="Century Gothic"/>
              </a:rPr>
              <a:t>wi</a:t>
            </a:r>
            <a:r>
              <a:rPr sz="3200" spc="-20" dirty="0">
                <a:solidFill>
                  <a:prstClr val="black"/>
                </a:solidFill>
                <a:latin typeface="Century Gothic"/>
                <a:cs typeface="Century Gothic"/>
              </a:rPr>
              <a:t>n</a:t>
            </a:r>
            <a:r>
              <a:rPr sz="3200" dirty="0">
                <a:solidFill>
                  <a:prstClr val="black"/>
                </a:solidFill>
                <a:latin typeface="Century Gothic"/>
                <a:cs typeface="Century Gothic"/>
              </a:rPr>
              <a:t>d</a:t>
            </a:r>
            <a:r>
              <a:rPr sz="3200" spc="-5" dirty="0">
                <a:solidFill>
                  <a:prstClr val="black"/>
                </a:solidFill>
                <a:latin typeface="Century Gothic"/>
                <a:cs typeface="Century Gothic"/>
              </a:rPr>
              <a:t> </a:t>
            </a:r>
            <a:r>
              <a:rPr sz="3200" spc="-20" dirty="0">
                <a:solidFill>
                  <a:prstClr val="black"/>
                </a:solidFill>
                <a:latin typeface="Century Gothic"/>
                <a:cs typeface="Century Gothic"/>
              </a:rPr>
              <a:t>gener</a:t>
            </a:r>
            <a:r>
              <a:rPr sz="3200" dirty="0">
                <a:solidFill>
                  <a:prstClr val="black"/>
                </a:solidFill>
                <a:latin typeface="Century Gothic"/>
                <a:cs typeface="Century Gothic"/>
              </a:rPr>
              <a:t>a</a:t>
            </a:r>
            <a:r>
              <a:rPr sz="3200" spc="-10" dirty="0">
                <a:solidFill>
                  <a:prstClr val="black"/>
                </a:solidFill>
                <a:latin typeface="Century Gothic"/>
                <a:cs typeface="Century Gothic"/>
              </a:rPr>
              <a:t>t</a:t>
            </a:r>
            <a:r>
              <a:rPr sz="3200" dirty="0">
                <a:solidFill>
                  <a:prstClr val="black"/>
                </a:solidFill>
                <a:latin typeface="Century Gothic"/>
                <a:cs typeface="Century Gothic"/>
              </a:rPr>
              <a:t>i</a:t>
            </a:r>
            <a:r>
              <a:rPr sz="3200" spc="-20" dirty="0">
                <a:solidFill>
                  <a:prstClr val="black"/>
                </a:solidFill>
                <a:latin typeface="Century Gothic"/>
                <a:cs typeface="Century Gothic"/>
              </a:rPr>
              <a:t>on</a:t>
            </a:r>
            <a:endParaRPr sz="3200" dirty="0">
              <a:solidFill>
                <a:prstClr val="black"/>
              </a:solidFill>
              <a:latin typeface="Century Gothic"/>
              <a:cs typeface="Century Gothic"/>
            </a:endParaRPr>
          </a:p>
          <a:p>
            <a:pPr>
              <a:spcBef>
                <a:spcPts val="47"/>
              </a:spcBef>
            </a:pPr>
            <a:endParaRPr sz="3200" dirty="0">
              <a:solidFill>
                <a:prstClr val="black"/>
              </a:solidFill>
              <a:latin typeface="Times New Roman"/>
              <a:cs typeface="Times New Roman"/>
            </a:endParaRPr>
          </a:p>
          <a:p>
            <a:pPr marL="12700"/>
            <a:r>
              <a:rPr sz="3200" spc="-15" dirty="0">
                <a:solidFill>
                  <a:prstClr val="black"/>
                </a:solidFill>
                <a:latin typeface="Century Gothic"/>
                <a:cs typeface="Century Gothic"/>
              </a:rPr>
              <a:t>F</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q</a:t>
            </a:r>
            <a:r>
              <a:rPr sz="3200" spc="-20" dirty="0">
                <a:solidFill>
                  <a:prstClr val="black"/>
                </a:solidFill>
                <a:latin typeface="Century Gothic"/>
                <a:cs typeface="Century Gothic"/>
              </a:rPr>
              <a:t>uen</a:t>
            </a:r>
            <a:r>
              <a:rPr sz="3200" dirty="0">
                <a:solidFill>
                  <a:prstClr val="black"/>
                </a:solidFill>
                <a:latin typeface="Century Gothic"/>
                <a:cs typeface="Century Gothic"/>
              </a:rPr>
              <a:t>cy</a:t>
            </a:r>
            <a:r>
              <a:rPr sz="3200" spc="-5" dirty="0">
                <a:solidFill>
                  <a:prstClr val="black"/>
                </a:solidFill>
                <a:latin typeface="Century Gothic"/>
                <a:cs typeface="Century Gothic"/>
              </a:rPr>
              <a:t> </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sp</a:t>
            </a:r>
            <a:r>
              <a:rPr sz="3200" spc="-20" dirty="0">
                <a:solidFill>
                  <a:prstClr val="black"/>
                </a:solidFill>
                <a:latin typeface="Century Gothic"/>
                <a:cs typeface="Century Gothic"/>
              </a:rPr>
              <a:t>on</a:t>
            </a:r>
            <a:r>
              <a:rPr sz="3200" dirty="0">
                <a:solidFill>
                  <a:prstClr val="black"/>
                </a:solidFill>
                <a:latin typeface="Century Gothic"/>
                <a:cs typeface="Century Gothic"/>
              </a:rPr>
              <a:t>s</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dirty="0">
                <a:solidFill>
                  <a:prstClr val="black"/>
                </a:solidFill>
                <a:latin typeface="Century Gothic"/>
                <a:cs typeface="Century Gothic"/>
              </a:rPr>
              <a:t>a</a:t>
            </a:r>
            <a:r>
              <a:rPr sz="3200" spc="-15" dirty="0">
                <a:solidFill>
                  <a:prstClr val="black"/>
                </a:solidFill>
                <a:latin typeface="Century Gothic"/>
                <a:cs typeface="Century Gothic"/>
              </a:rPr>
              <a:t>ct</a:t>
            </a:r>
            <a:r>
              <a:rPr sz="3200" dirty="0">
                <a:solidFill>
                  <a:prstClr val="black"/>
                </a:solidFill>
                <a:latin typeface="Century Gothic"/>
                <a:cs typeface="Century Gothic"/>
              </a:rPr>
              <a:t>i</a:t>
            </a:r>
            <a:r>
              <a:rPr sz="3200" spc="-20" dirty="0">
                <a:solidFill>
                  <a:prstClr val="black"/>
                </a:solidFill>
                <a:latin typeface="Century Gothic"/>
                <a:cs typeface="Century Gothic"/>
              </a:rPr>
              <a:t>on</a:t>
            </a:r>
            <a:r>
              <a:rPr sz="3200" spc="-5" dirty="0">
                <a:solidFill>
                  <a:prstClr val="black"/>
                </a:solidFill>
                <a:latin typeface="Century Gothic"/>
                <a:cs typeface="Century Gothic"/>
              </a:rPr>
              <a:t> </a:t>
            </a:r>
            <a:r>
              <a:rPr sz="3200" dirty="0">
                <a:solidFill>
                  <a:prstClr val="black"/>
                </a:solidFill>
                <a:latin typeface="Century Gothic"/>
                <a:cs typeface="Century Gothic"/>
              </a:rPr>
              <a:t>by</a:t>
            </a:r>
            <a:r>
              <a:rPr sz="3200" spc="-5" dirty="0">
                <a:solidFill>
                  <a:prstClr val="black"/>
                </a:solidFill>
                <a:latin typeface="Century Gothic"/>
                <a:cs typeface="Century Gothic"/>
              </a:rPr>
              <a:t> </a:t>
            </a:r>
            <a:r>
              <a:rPr sz="3200" dirty="0">
                <a:solidFill>
                  <a:prstClr val="black"/>
                </a:solidFill>
                <a:latin typeface="Century Gothic"/>
                <a:cs typeface="Century Gothic"/>
              </a:rPr>
              <a:t>p</a:t>
            </a:r>
            <a:r>
              <a:rPr sz="3200" spc="-20" dirty="0">
                <a:solidFill>
                  <a:prstClr val="black"/>
                </a:solidFill>
                <a:latin typeface="Century Gothic"/>
                <a:cs typeface="Century Gothic"/>
              </a:rPr>
              <a:t>hoto</a:t>
            </a:r>
            <a:r>
              <a:rPr sz="3200" dirty="0">
                <a:solidFill>
                  <a:prstClr val="black"/>
                </a:solidFill>
                <a:latin typeface="Century Gothic"/>
                <a:cs typeface="Century Gothic"/>
              </a:rPr>
              <a:t>v</a:t>
            </a:r>
            <a:r>
              <a:rPr sz="3200" spc="-20" dirty="0">
                <a:solidFill>
                  <a:prstClr val="black"/>
                </a:solidFill>
                <a:latin typeface="Century Gothic"/>
                <a:cs typeface="Century Gothic"/>
              </a:rPr>
              <a:t>o</a:t>
            </a:r>
            <a:r>
              <a:rPr sz="3200" dirty="0">
                <a:solidFill>
                  <a:prstClr val="black"/>
                </a:solidFill>
                <a:latin typeface="Century Gothic"/>
                <a:cs typeface="Century Gothic"/>
              </a:rPr>
              <a:t>l</a:t>
            </a:r>
            <a:r>
              <a:rPr sz="3200" spc="-10" dirty="0">
                <a:solidFill>
                  <a:prstClr val="black"/>
                </a:solidFill>
                <a:latin typeface="Century Gothic"/>
                <a:cs typeface="Century Gothic"/>
              </a:rPr>
              <a:t>t</a:t>
            </a:r>
            <a:r>
              <a:rPr sz="3200" dirty="0">
                <a:solidFill>
                  <a:prstClr val="black"/>
                </a:solidFill>
                <a:latin typeface="Century Gothic"/>
                <a:cs typeface="Century Gothic"/>
              </a:rPr>
              <a:t>ai</a:t>
            </a:r>
            <a:r>
              <a:rPr sz="3200" spc="-20" dirty="0">
                <a:solidFill>
                  <a:prstClr val="black"/>
                </a:solidFill>
                <a:latin typeface="Century Gothic"/>
                <a:cs typeface="Century Gothic"/>
              </a:rPr>
              <a:t>c</a:t>
            </a:r>
            <a:r>
              <a:rPr sz="3200" spc="-5" dirty="0">
                <a:solidFill>
                  <a:prstClr val="black"/>
                </a:solidFill>
                <a:latin typeface="Century Gothic"/>
                <a:cs typeface="Century Gothic"/>
              </a:rPr>
              <a:t> </a:t>
            </a:r>
            <a:r>
              <a:rPr sz="3200" spc="-20" dirty="0">
                <a:solidFill>
                  <a:prstClr val="black"/>
                </a:solidFill>
                <a:latin typeface="Century Gothic"/>
                <a:cs typeface="Century Gothic"/>
              </a:rPr>
              <a:t>gener</a:t>
            </a:r>
            <a:r>
              <a:rPr sz="3200" dirty="0">
                <a:solidFill>
                  <a:prstClr val="black"/>
                </a:solidFill>
                <a:latin typeface="Century Gothic"/>
                <a:cs typeface="Century Gothic"/>
              </a:rPr>
              <a:t>a</a:t>
            </a:r>
            <a:r>
              <a:rPr sz="3200" spc="-10" dirty="0">
                <a:solidFill>
                  <a:prstClr val="black"/>
                </a:solidFill>
                <a:latin typeface="Century Gothic"/>
                <a:cs typeface="Century Gothic"/>
              </a:rPr>
              <a:t>t</a:t>
            </a:r>
            <a:r>
              <a:rPr sz="3200" dirty="0">
                <a:solidFill>
                  <a:prstClr val="black"/>
                </a:solidFill>
                <a:latin typeface="Century Gothic"/>
                <a:cs typeface="Century Gothic"/>
              </a:rPr>
              <a:t>i</a:t>
            </a:r>
            <a:r>
              <a:rPr sz="3200" spc="-20" dirty="0">
                <a:solidFill>
                  <a:prstClr val="black"/>
                </a:solidFill>
                <a:latin typeface="Century Gothic"/>
                <a:cs typeface="Century Gothic"/>
              </a:rPr>
              <a:t>on</a:t>
            </a:r>
            <a:endParaRPr sz="3200" dirty="0">
              <a:solidFill>
                <a:prstClr val="black"/>
              </a:solidFill>
              <a:latin typeface="Century Gothic"/>
              <a:cs typeface="Century Gothic"/>
            </a:endParaRPr>
          </a:p>
          <a:p>
            <a:pPr>
              <a:spcBef>
                <a:spcPts val="47"/>
              </a:spcBef>
            </a:pPr>
            <a:endParaRPr sz="800" dirty="0">
              <a:solidFill>
                <a:prstClr val="black"/>
              </a:solidFill>
              <a:latin typeface="Times New Roman"/>
              <a:cs typeface="Times New Roman"/>
            </a:endParaRPr>
          </a:p>
          <a:p>
            <a:pPr marL="698500"/>
            <a:endParaRPr lang="en-US" sz="1100" spc="-5" dirty="0" smtClean="0">
              <a:solidFill>
                <a:prstClr val="black"/>
              </a:solidFill>
              <a:latin typeface="Century Gothic"/>
              <a:cs typeface="Century Gothic"/>
            </a:endParaRPr>
          </a:p>
          <a:p>
            <a:pPr marL="698500"/>
            <a:r>
              <a:rPr sz="3200" spc="-5" dirty="0" smtClean="0">
                <a:solidFill>
                  <a:prstClr val="black"/>
                </a:solidFill>
                <a:latin typeface="Century Gothic"/>
                <a:cs typeface="Century Gothic"/>
              </a:rPr>
              <a:t>(</a:t>
            </a:r>
            <a:r>
              <a:rPr sz="3200" dirty="0">
                <a:solidFill>
                  <a:prstClr val="black"/>
                </a:solidFill>
                <a:latin typeface="Century Gothic"/>
                <a:cs typeface="Century Gothic"/>
              </a:rPr>
              <a:t>B</a:t>
            </a:r>
            <a:r>
              <a:rPr sz="3200" spc="-15" dirty="0">
                <a:solidFill>
                  <a:prstClr val="black"/>
                </a:solidFill>
                <a:latin typeface="Century Gothic"/>
                <a:cs typeface="Century Gothic"/>
              </a:rPr>
              <a:t>oth</a:t>
            </a:r>
            <a:r>
              <a:rPr sz="3200" spc="-5" dirty="0">
                <a:solidFill>
                  <a:prstClr val="black"/>
                </a:solidFill>
                <a:latin typeface="Century Gothic"/>
                <a:cs typeface="Century Gothic"/>
              </a:rPr>
              <a:t> </a:t>
            </a:r>
            <a:r>
              <a:rPr sz="3200" dirty="0">
                <a:solidFill>
                  <a:prstClr val="black"/>
                </a:solidFill>
                <a:latin typeface="Century Gothic"/>
                <a:cs typeface="Century Gothic"/>
              </a:rPr>
              <a:t>w</a:t>
            </a:r>
            <a:r>
              <a:rPr sz="3200" spc="-20" dirty="0">
                <a:solidFill>
                  <a:prstClr val="black"/>
                </a:solidFill>
                <a:latin typeface="Century Gothic"/>
                <a:cs typeface="Century Gothic"/>
              </a:rPr>
              <a:t>e</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dirty="0">
                <a:solidFill>
                  <a:prstClr val="black"/>
                </a:solidFill>
                <a:latin typeface="Century Gothic"/>
                <a:cs typeface="Century Gothic"/>
              </a:rPr>
              <a:t>s</a:t>
            </a:r>
            <a:r>
              <a:rPr sz="3200" spc="-10" dirty="0">
                <a:solidFill>
                  <a:prstClr val="black"/>
                </a:solidFill>
                <a:latin typeface="Century Gothic"/>
                <a:cs typeface="Century Gothic"/>
              </a:rPr>
              <a:t>t</a:t>
            </a:r>
            <a:r>
              <a:rPr sz="3200" dirty="0">
                <a:solidFill>
                  <a:prstClr val="black"/>
                </a:solidFill>
                <a:latin typeface="Century Gothic"/>
                <a:cs typeface="Century Gothic"/>
              </a:rPr>
              <a:t>ip</a:t>
            </a:r>
            <a:r>
              <a:rPr sz="3200" spc="-20" dirty="0">
                <a:solidFill>
                  <a:prstClr val="black"/>
                </a:solidFill>
                <a:latin typeface="Century Gothic"/>
                <a:cs typeface="Century Gothic"/>
              </a:rPr>
              <a:t>u</a:t>
            </a:r>
            <a:r>
              <a:rPr sz="3200" dirty="0">
                <a:solidFill>
                  <a:prstClr val="black"/>
                </a:solidFill>
                <a:latin typeface="Century Gothic"/>
                <a:cs typeface="Century Gothic"/>
              </a:rPr>
              <a:t>la</a:t>
            </a:r>
            <a:r>
              <a:rPr sz="3200" spc="-15" dirty="0">
                <a:solidFill>
                  <a:prstClr val="black"/>
                </a:solidFill>
                <a:latin typeface="Century Gothic"/>
                <a:cs typeface="Century Gothic"/>
              </a:rPr>
              <a:t>te</a:t>
            </a:r>
            <a:r>
              <a:rPr sz="3200" dirty="0">
                <a:solidFill>
                  <a:prstClr val="black"/>
                </a:solidFill>
                <a:latin typeface="Century Gothic"/>
                <a:cs typeface="Century Gothic"/>
              </a:rPr>
              <a:t>d</a:t>
            </a:r>
            <a:r>
              <a:rPr sz="3200" spc="-5" dirty="0">
                <a:solidFill>
                  <a:prstClr val="black"/>
                </a:solidFill>
                <a:latin typeface="Century Gothic"/>
                <a:cs typeface="Century Gothic"/>
              </a:rPr>
              <a:t> </a:t>
            </a:r>
            <a:r>
              <a:rPr sz="3200" spc="-15" dirty="0">
                <a:solidFill>
                  <a:prstClr val="black"/>
                </a:solidFill>
                <a:latin typeface="Century Gothic"/>
                <a:cs typeface="Century Gothic"/>
              </a:rPr>
              <a:t>not</a:t>
            </a:r>
            <a:r>
              <a:rPr sz="3200" spc="-5" dirty="0">
                <a:solidFill>
                  <a:prstClr val="black"/>
                </a:solidFill>
                <a:latin typeface="Century Gothic"/>
                <a:cs typeface="Century Gothic"/>
              </a:rPr>
              <a:t> </a:t>
            </a:r>
            <a:r>
              <a:rPr sz="3200" spc="-15" dirty="0">
                <a:solidFill>
                  <a:prstClr val="black"/>
                </a:solidFill>
                <a:latin typeface="Century Gothic"/>
                <a:cs typeface="Century Gothic"/>
              </a:rPr>
              <a:t>to</a:t>
            </a:r>
            <a:r>
              <a:rPr sz="3200" spc="-5" dirty="0">
                <a:solidFill>
                  <a:prstClr val="black"/>
                </a:solidFill>
                <a:latin typeface="Century Gothic"/>
                <a:cs typeface="Century Gothic"/>
              </a:rPr>
              <a:t> </a:t>
            </a:r>
            <a:r>
              <a:rPr sz="3200" dirty="0">
                <a:solidFill>
                  <a:prstClr val="black"/>
                </a:solidFill>
                <a:latin typeface="Century Gothic"/>
                <a:cs typeface="Century Gothic"/>
              </a:rPr>
              <a:t>b</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dirty="0">
                <a:solidFill>
                  <a:prstClr val="black"/>
                </a:solidFill>
                <a:latin typeface="Century Gothic"/>
                <a:cs typeface="Century Gothic"/>
              </a:rPr>
              <a:t>a</a:t>
            </a:r>
            <a:r>
              <a:rPr sz="3200" spc="-5" dirty="0">
                <a:solidFill>
                  <a:prstClr val="black"/>
                </a:solidFill>
                <a:latin typeface="Century Gothic"/>
                <a:cs typeface="Century Gothic"/>
              </a:rPr>
              <a:t> </a:t>
            </a:r>
            <a:r>
              <a:rPr sz="3200" dirty="0">
                <a:solidFill>
                  <a:prstClr val="black"/>
                </a:solidFill>
                <a:latin typeface="Century Gothic"/>
                <a:cs typeface="Century Gothic"/>
              </a:rPr>
              <a:t>pa</a:t>
            </a:r>
            <a:r>
              <a:rPr sz="3200" spc="-10" dirty="0">
                <a:solidFill>
                  <a:prstClr val="black"/>
                </a:solidFill>
                <a:latin typeface="Century Gothic"/>
                <a:cs typeface="Century Gothic"/>
              </a:rPr>
              <a:t>rt</a:t>
            </a:r>
            <a:r>
              <a:rPr sz="3200" spc="-5" dirty="0">
                <a:solidFill>
                  <a:prstClr val="black"/>
                </a:solidFill>
                <a:latin typeface="Century Gothic"/>
                <a:cs typeface="Century Gothic"/>
              </a:rPr>
              <a:t> </a:t>
            </a:r>
            <a:r>
              <a:rPr sz="3200" spc="-15" dirty="0">
                <a:solidFill>
                  <a:prstClr val="black"/>
                </a:solidFill>
                <a:latin typeface="Century Gothic"/>
                <a:cs typeface="Century Gothic"/>
              </a:rPr>
              <a:t>of</a:t>
            </a:r>
            <a:r>
              <a:rPr sz="3200" spc="-5" dirty="0">
                <a:solidFill>
                  <a:prstClr val="black"/>
                </a:solidFill>
                <a:latin typeface="Century Gothic"/>
                <a:cs typeface="Century Gothic"/>
              </a:rPr>
              <a:t> </a:t>
            </a:r>
            <a:r>
              <a:rPr sz="3200" spc="-15" dirty="0">
                <a:solidFill>
                  <a:prstClr val="black"/>
                </a:solidFill>
                <a:latin typeface="Century Gothic"/>
                <a:cs typeface="Century Gothic"/>
              </a:rPr>
              <a:t>the</a:t>
            </a:r>
            <a:r>
              <a:rPr sz="3200" spc="-5" dirty="0">
                <a:solidFill>
                  <a:prstClr val="black"/>
                </a:solidFill>
                <a:latin typeface="Century Gothic"/>
                <a:cs typeface="Century Gothic"/>
              </a:rPr>
              <a:t> </a:t>
            </a:r>
            <a:r>
              <a:rPr sz="3200" dirty="0">
                <a:solidFill>
                  <a:prstClr val="black"/>
                </a:solidFill>
                <a:latin typeface="Century Gothic"/>
                <a:cs typeface="Century Gothic"/>
              </a:rPr>
              <a:t>si</a:t>
            </a:r>
            <a:r>
              <a:rPr sz="3200" spc="-25" dirty="0">
                <a:solidFill>
                  <a:prstClr val="black"/>
                </a:solidFill>
                <a:latin typeface="Century Gothic"/>
                <a:cs typeface="Century Gothic"/>
              </a:rPr>
              <a:t>mu</a:t>
            </a:r>
            <a:r>
              <a:rPr sz="3200" dirty="0">
                <a:solidFill>
                  <a:prstClr val="black"/>
                </a:solidFill>
                <a:latin typeface="Century Gothic"/>
                <a:cs typeface="Century Gothic"/>
              </a:rPr>
              <a:t>la</a:t>
            </a:r>
            <a:r>
              <a:rPr sz="3200" spc="-10" dirty="0">
                <a:solidFill>
                  <a:prstClr val="black"/>
                </a:solidFill>
                <a:latin typeface="Century Gothic"/>
                <a:cs typeface="Century Gothic"/>
              </a:rPr>
              <a:t>t</a:t>
            </a:r>
            <a:r>
              <a:rPr sz="3200" dirty="0">
                <a:solidFill>
                  <a:prstClr val="black"/>
                </a:solidFill>
                <a:latin typeface="Century Gothic"/>
                <a:cs typeface="Century Gothic"/>
              </a:rPr>
              <a:t>i</a:t>
            </a:r>
            <a:r>
              <a:rPr sz="3200" spc="-20" dirty="0">
                <a:solidFill>
                  <a:prstClr val="black"/>
                </a:solidFill>
                <a:latin typeface="Century Gothic"/>
                <a:cs typeface="Century Gothic"/>
              </a:rPr>
              <a:t>on</a:t>
            </a:r>
            <a:r>
              <a:rPr sz="3200" spc="-5" dirty="0">
                <a:solidFill>
                  <a:prstClr val="black"/>
                </a:solidFill>
                <a:latin typeface="Century Gothic"/>
                <a:cs typeface="Century Gothic"/>
              </a:rPr>
              <a:t> </a:t>
            </a:r>
            <a:r>
              <a:rPr sz="3200" dirty="0">
                <a:solidFill>
                  <a:prstClr val="black"/>
                </a:solidFill>
                <a:latin typeface="Century Gothic"/>
                <a:cs typeface="Century Gothic"/>
              </a:rPr>
              <a:t>s</a:t>
            </a:r>
            <a:r>
              <a:rPr sz="3200" spc="-15" dirty="0">
                <a:solidFill>
                  <a:prstClr val="black"/>
                </a:solidFill>
                <a:latin typeface="Century Gothic"/>
                <a:cs typeface="Century Gothic"/>
              </a:rPr>
              <a:t>tu</a:t>
            </a:r>
            <a:r>
              <a:rPr sz="3200" dirty="0">
                <a:solidFill>
                  <a:prstClr val="black"/>
                </a:solidFill>
                <a:latin typeface="Century Gothic"/>
                <a:cs typeface="Century Gothic"/>
              </a:rPr>
              <a:t>dy)</a:t>
            </a:r>
          </a:p>
        </p:txBody>
      </p:sp>
      <p:sp>
        <p:nvSpPr>
          <p:cNvPr id="4" name="object 4"/>
          <p:cNvSpPr txBox="1"/>
          <p:nvPr/>
        </p:nvSpPr>
        <p:spPr>
          <a:xfrm>
            <a:off x="800100" y="5410569"/>
            <a:ext cx="10502900" cy="1969770"/>
          </a:xfrm>
          <a:prstGeom prst="rect">
            <a:avLst/>
          </a:prstGeom>
        </p:spPr>
        <p:txBody>
          <a:bodyPr vert="horz" wrap="square" lIns="0" tIns="0" rIns="0" bIns="0" rtlCol="0">
            <a:spAutoFit/>
          </a:bodyPr>
          <a:lstStyle/>
          <a:p>
            <a:pPr marL="12700"/>
            <a:r>
              <a:rPr sz="3200" spc="-100" dirty="0">
                <a:solidFill>
                  <a:prstClr val="black"/>
                </a:solidFill>
                <a:latin typeface="Century Gothic"/>
                <a:cs typeface="Century Gothic"/>
              </a:rPr>
              <a:t>T</a:t>
            </a:r>
            <a:r>
              <a:rPr sz="3200" spc="-10" dirty="0">
                <a:solidFill>
                  <a:prstClr val="black"/>
                </a:solidFill>
                <a:latin typeface="Century Gothic"/>
                <a:cs typeface="Century Gothic"/>
              </a:rPr>
              <a:t>r</a:t>
            </a:r>
            <a:r>
              <a:rPr sz="3200" dirty="0">
                <a:solidFill>
                  <a:prstClr val="black"/>
                </a:solidFill>
                <a:latin typeface="Century Gothic"/>
                <a:cs typeface="Century Gothic"/>
              </a:rPr>
              <a:t>a</a:t>
            </a:r>
            <a:r>
              <a:rPr sz="3200" spc="-20" dirty="0">
                <a:solidFill>
                  <a:prstClr val="black"/>
                </a:solidFill>
                <a:latin typeface="Century Gothic"/>
                <a:cs typeface="Century Gothic"/>
              </a:rPr>
              <a:t>n</a:t>
            </a:r>
            <a:r>
              <a:rPr sz="3200" dirty="0">
                <a:solidFill>
                  <a:prstClr val="black"/>
                </a:solidFill>
                <a:latin typeface="Century Gothic"/>
                <a:cs typeface="Century Gothic"/>
              </a:rPr>
              <a:t>smissi</a:t>
            </a:r>
            <a:r>
              <a:rPr sz="3200" spc="-20" dirty="0">
                <a:solidFill>
                  <a:prstClr val="black"/>
                </a:solidFill>
                <a:latin typeface="Century Gothic"/>
                <a:cs typeface="Century Gothic"/>
              </a:rPr>
              <a:t>on</a:t>
            </a:r>
            <a:r>
              <a:rPr sz="3200" spc="-5" dirty="0">
                <a:solidFill>
                  <a:prstClr val="black"/>
                </a:solidFill>
                <a:latin typeface="Century Gothic"/>
                <a:cs typeface="Century Gothic"/>
              </a:rPr>
              <a:t> </a:t>
            </a:r>
            <a:r>
              <a:rPr sz="3200" dirty="0">
                <a:solidFill>
                  <a:prstClr val="black"/>
                </a:solidFill>
                <a:latin typeface="Century Gothic"/>
                <a:cs typeface="Century Gothic"/>
              </a:rPr>
              <a:t>ad</a:t>
            </a:r>
            <a:r>
              <a:rPr sz="3200" spc="-20" dirty="0">
                <a:solidFill>
                  <a:prstClr val="black"/>
                </a:solidFill>
                <a:latin typeface="Century Gothic"/>
                <a:cs typeface="Century Gothic"/>
              </a:rPr>
              <a:t>e</a:t>
            </a:r>
            <a:r>
              <a:rPr sz="3200" dirty="0">
                <a:solidFill>
                  <a:prstClr val="black"/>
                </a:solidFill>
                <a:latin typeface="Century Gothic"/>
                <a:cs typeface="Century Gothic"/>
              </a:rPr>
              <a:t>q</a:t>
            </a:r>
            <a:r>
              <a:rPr sz="3200" spc="-20" dirty="0">
                <a:solidFill>
                  <a:prstClr val="black"/>
                </a:solidFill>
                <a:latin typeface="Century Gothic"/>
                <a:cs typeface="Century Gothic"/>
              </a:rPr>
              <a:t>u</a:t>
            </a:r>
            <a:r>
              <a:rPr sz="3200" dirty="0">
                <a:solidFill>
                  <a:prstClr val="black"/>
                </a:solidFill>
                <a:latin typeface="Century Gothic"/>
                <a:cs typeface="Century Gothic"/>
              </a:rPr>
              <a:t>acy</a:t>
            </a:r>
            <a:r>
              <a:rPr sz="3200" spc="-5" dirty="0">
                <a:solidFill>
                  <a:prstClr val="black"/>
                </a:solidFill>
                <a:latin typeface="Century Gothic"/>
                <a:cs typeface="Century Gothic"/>
              </a:rPr>
              <a:t> </a:t>
            </a:r>
            <a:r>
              <a:rPr sz="3200" dirty="0">
                <a:solidFill>
                  <a:prstClr val="black"/>
                </a:solidFill>
                <a:latin typeface="Century Gothic"/>
                <a:cs typeface="Century Gothic"/>
              </a:rPr>
              <a:t>a</a:t>
            </a:r>
            <a:r>
              <a:rPr sz="3200" spc="-20" dirty="0">
                <a:solidFill>
                  <a:prstClr val="black"/>
                </a:solidFill>
                <a:latin typeface="Century Gothic"/>
                <a:cs typeface="Century Gothic"/>
              </a:rPr>
              <a:t>n</a:t>
            </a:r>
            <a:r>
              <a:rPr sz="3200" dirty="0">
                <a:solidFill>
                  <a:prstClr val="black"/>
                </a:solidFill>
                <a:latin typeface="Century Gothic"/>
                <a:cs typeface="Century Gothic"/>
              </a:rPr>
              <a:t>d</a:t>
            </a:r>
            <a:r>
              <a:rPr sz="3200" spc="-5" dirty="0">
                <a:solidFill>
                  <a:prstClr val="black"/>
                </a:solidFill>
                <a:latin typeface="Century Gothic"/>
                <a:cs typeface="Century Gothic"/>
              </a:rPr>
              <a:t> </a:t>
            </a:r>
            <a:r>
              <a:rPr sz="3200" dirty="0">
                <a:solidFill>
                  <a:prstClr val="black"/>
                </a:solidFill>
                <a:latin typeface="Century Gothic"/>
                <a:cs typeface="Century Gothic"/>
              </a:rPr>
              <a:t>v</a:t>
            </a:r>
            <a:r>
              <a:rPr sz="3200" spc="-20" dirty="0">
                <a:solidFill>
                  <a:prstClr val="black"/>
                </a:solidFill>
                <a:latin typeface="Century Gothic"/>
                <a:cs typeface="Century Gothic"/>
              </a:rPr>
              <a:t>o</a:t>
            </a:r>
            <a:r>
              <a:rPr sz="3200" dirty="0">
                <a:solidFill>
                  <a:prstClr val="black"/>
                </a:solidFill>
                <a:latin typeface="Century Gothic"/>
                <a:cs typeface="Century Gothic"/>
              </a:rPr>
              <a:t>l</a:t>
            </a:r>
            <a:r>
              <a:rPr sz="3200" spc="-10" dirty="0">
                <a:solidFill>
                  <a:prstClr val="black"/>
                </a:solidFill>
                <a:latin typeface="Century Gothic"/>
                <a:cs typeface="Century Gothic"/>
              </a:rPr>
              <a:t>t</a:t>
            </a:r>
            <a:r>
              <a:rPr sz="3200" dirty="0">
                <a:solidFill>
                  <a:prstClr val="black"/>
                </a:solidFill>
                <a:latin typeface="Century Gothic"/>
                <a:cs typeface="Century Gothic"/>
              </a:rPr>
              <a:t>a</a:t>
            </a:r>
            <a:r>
              <a:rPr sz="3200" spc="-20" dirty="0">
                <a:solidFill>
                  <a:prstClr val="black"/>
                </a:solidFill>
                <a:latin typeface="Century Gothic"/>
                <a:cs typeface="Century Gothic"/>
              </a:rPr>
              <a:t>ge</a:t>
            </a:r>
            <a:r>
              <a:rPr sz="3200" spc="-5" dirty="0">
                <a:solidFill>
                  <a:prstClr val="black"/>
                </a:solidFill>
                <a:latin typeface="Century Gothic"/>
                <a:cs typeface="Century Gothic"/>
              </a:rPr>
              <a:t> </a:t>
            </a:r>
            <a:r>
              <a:rPr sz="3200" spc="-20" dirty="0">
                <a:solidFill>
                  <a:prstClr val="black"/>
                </a:solidFill>
                <a:latin typeface="Century Gothic"/>
                <a:cs typeface="Century Gothic"/>
              </a:rPr>
              <a:t>cont</a:t>
            </a:r>
            <a:r>
              <a:rPr sz="3200" spc="-25" dirty="0">
                <a:solidFill>
                  <a:prstClr val="black"/>
                </a:solidFill>
                <a:latin typeface="Century Gothic"/>
                <a:cs typeface="Century Gothic"/>
              </a:rPr>
              <a:t>r</a:t>
            </a:r>
            <a:r>
              <a:rPr sz="3200" spc="-20" dirty="0">
                <a:solidFill>
                  <a:prstClr val="black"/>
                </a:solidFill>
                <a:latin typeface="Century Gothic"/>
                <a:cs typeface="Century Gothic"/>
              </a:rPr>
              <a:t>o</a:t>
            </a:r>
            <a:r>
              <a:rPr sz="3200" dirty="0">
                <a:solidFill>
                  <a:prstClr val="black"/>
                </a:solidFill>
                <a:latin typeface="Century Gothic"/>
                <a:cs typeface="Century Gothic"/>
              </a:rPr>
              <a:t>l</a:t>
            </a:r>
            <a:r>
              <a:rPr sz="3200" spc="-5" dirty="0">
                <a:solidFill>
                  <a:prstClr val="black"/>
                </a:solidFill>
                <a:latin typeface="Century Gothic"/>
                <a:cs typeface="Century Gothic"/>
              </a:rPr>
              <a:t> </a:t>
            </a:r>
            <a:r>
              <a:rPr sz="3200" dirty="0">
                <a:solidFill>
                  <a:prstClr val="black"/>
                </a:solidFill>
                <a:latin typeface="Century Gothic"/>
                <a:cs typeface="Century Gothic"/>
              </a:rPr>
              <a:t>iss</a:t>
            </a:r>
            <a:r>
              <a:rPr sz="3200" spc="-20" dirty="0">
                <a:solidFill>
                  <a:prstClr val="black"/>
                </a:solidFill>
                <a:latin typeface="Century Gothic"/>
                <a:cs typeface="Century Gothic"/>
              </a:rPr>
              <a:t>ue</a:t>
            </a:r>
            <a:r>
              <a:rPr sz="3200" dirty="0">
                <a:solidFill>
                  <a:prstClr val="black"/>
                </a:solidFill>
                <a:latin typeface="Century Gothic"/>
                <a:cs typeface="Century Gothic"/>
              </a:rPr>
              <a:t>s</a:t>
            </a:r>
          </a:p>
          <a:p>
            <a:pPr>
              <a:spcBef>
                <a:spcPts val="47"/>
              </a:spcBef>
            </a:pPr>
            <a:endParaRPr sz="3200" dirty="0">
              <a:solidFill>
                <a:prstClr val="black"/>
              </a:solidFill>
              <a:latin typeface="Times New Roman"/>
              <a:cs typeface="Times New Roman"/>
            </a:endParaRPr>
          </a:p>
          <a:p>
            <a:pPr marL="12700"/>
            <a:r>
              <a:rPr sz="3200" spc="-20" dirty="0">
                <a:solidFill>
                  <a:prstClr val="black"/>
                </a:solidFill>
                <a:latin typeface="Century Gothic"/>
                <a:cs typeface="Century Gothic"/>
              </a:rPr>
              <a:t>Sen</a:t>
            </a:r>
            <a:r>
              <a:rPr sz="3200" dirty="0">
                <a:solidFill>
                  <a:prstClr val="black"/>
                </a:solidFill>
                <a:latin typeface="Century Gothic"/>
                <a:cs typeface="Century Gothic"/>
              </a:rPr>
              <a:t>si</a:t>
            </a:r>
            <a:r>
              <a:rPr sz="3200" spc="-10" dirty="0">
                <a:solidFill>
                  <a:prstClr val="black"/>
                </a:solidFill>
                <a:latin typeface="Century Gothic"/>
                <a:cs typeface="Century Gothic"/>
              </a:rPr>
              <a:t>t</a:t>
            </a:r>
            <a:r>
              <a:rPr sz="3200" dirty="0">
                <a:solidFill>
                  <a:prstClr val="black"/>
                </a:solidFill>
                <a:latin typeface="Century Gothic"/>
                <a:cs typeface="Century Gothic"/>
              </a:rPr>
              <a:t>ivi</a:t>
            </a:r>
            <a:r>
              <a:rPr sz="3200" spc="-10" dirty="0">
                <a:solidFill>
                  <a:prstClr val="black"/>
                </a:solidFill>
                <a:latin typeface="Century Gothic"/>
                <a:cs typeface="Century Gothic"/>
              </a:rPr>
              <a:t>t</a:t>
            </a:r>
            <a:r>
              <a:rPr sz="3200" dirty="0">
                <a:solidFill>
                  <a:prstClr val="black"/>
                </a:solidFill>
                <a:latin typeface="Century Gothic"/>
                <a:cs typeface="Century Gothic"/>
              </a:rPr>
              <a:t>y</a:t>
            </a:r>
            <a:r>
              <a:rPr sz="3200" spc="-5" dirty="0">
                <a:solidFill>
                  <a:prstClr val="black"/>
                </a:solidFill>
                <a:latin typeface="Century Gothic"/>
                <a:cs typeface="Century Gothic"/>
              </a:rPr>
              <a:t> </a:t>
            </a:r>
            <a:r>
              <a:rPr sz="3200" spc="-15" dirty="0">
                <a:solidFill>
                  <a:prstClr val="black"/>
                </a:solidFill>
                <a:latin typeface="Century Gothic"/>
                <a:cs typeface="Century Gothic"/>
              </a:rPr>
              <a:t>of</a:t>
            </a:r>
            <a:r>
              <a:rPr sz="3200" spc="-5" dirty="0">
                <a:solidFill>
                  <a:prstClr val="black"/>
                </a:solidFill>
                <a:latin typeface="Century Gothic"/>
                <a:cs typeface="Century Gothic"/>
              </a:rPr>
              <a:t> </a:t>
            </a:r>
            <a:r>
              <a:rPr sz="3200" dirty="0">
                <a:solidFill>
                  <a:prstClr val="black"/>
                </a:solidFill>
                <a:latin typeface="Century Gothic"/>
                <a:cs typeface="Century Gothic"/>
              </a:rPr>
              <a:t>l</a:t>
            </a:r>
            <a:r>
              <a:rPr sz="3200" spc="-20" dirty="0">
                <a:solidFill>
                  <a:prstClr val="black"/>
                </a:solidFill>
                <a:latin typeface="Century Gothic"/>
                <a:cs typeface="Century Gothic"/>
              </a:rPr>
              <a:t>o</a:t>
            </a:r>
            <a:r>
              <a:rPr sz="3200" dirty="0">
                <a:solidFill>
                  <a:prstClr val="black"/>
                </a:solidFill>
                <a:latin typeface="Century Gothic"/>
                <a:cs typeface="Century Gothic"/>
              </a:rPr>
              <a:t>ss</a:t>
            </a:r>
            <a:r>
              <a:rPr sz="3200" spc="-20" dirty="0">
                <a:solidFill>
                  <a:prstClr val="black"/>
                </a:solidFill>
                <a:latin typeface="Century Gothic"/>
                <a:cs typeface="Century Gothic"/>
              </a:rPr>
              <a:t>e</a:t>
            </a:r>
            <a:r>
              <a:rPr sz="3200" dirty="0">
                <a:solidFill>
                  <a:prstClr val="black"/>
                </a:solidFill>
                <a:latin typeface="Century Gothic"/>
                <a:cs typeface="Century Gothic"/>
              </a:rPr>
              <a:t>s</a:t>
            </a:r>
            <a:r>
              <a:rPr sz="3200" spc="-5" dirty="0">
                <a:solidFill>
                  <a:prstClr val="black"/>
                </a:solidFill>
                <a:latin typeface="Century Gothic"/>
                <a:cs typeface="Century Gothic"/>
              </a:rPr>
              <a:t> </a:t>
            </a:r>
            <a:r>
              <a:rPr sz="3200" spc="-15" dirty="0">
                <a:solidFill>
                  <a:prstClr val="black"/>
                </a:solidFill>
                <a:latin typeface="Century Gothic"/>
                <a:cs typeface="Century Gothic"/>
              </a:rPr>
              <a:t>to</a:t>
            </a:r>
            <a:r>
              <a:rPr sz="3200" spc="-5" dirty="0">
                <a:solidFill>
                  <a:prstClr val="black"/>
                </a:solidFill>
                <a:latin typeface="Century Gothic"/>
                <a:cs typeface="Century Gothic"/>
              </a:rPr>
              <a:t> </a:t>
            </a:r>
            <a:r>
              <a:rPr sz="3200" dirty="0">
                <a:solidFill>
                  <a:prstClr val="black"/>
                </a:solidFill>
                <a:latin typeface="Century Gothic"/>
                <a:cs typeface="Century Gothic"/>
              </a:rPr>
              <a:t>p</a:t>
            </a:r>
            <a:r>
              <a:rPr sz="3200" spc="-20" dirty="0">
                <a:solidFill>
                  <a:prstClr val="black"/>
                </a:solidFill>
                <a:latin typeface="Century Gothic"/>
                <a:cs typeface="Century Gothic"/>
              </a:rPr>
              <a:t>o</a:t>
            </a:r>
            <a:r>
              <a:rPr sz="3200" dirty="0">
                <a:solidFill>
                  <a:prstClr val="black"/>
                </a:solidFill>
                <a:latin typeface="Century Gothic"/>
                <a:cs typeface="Century Gothic"/>
              </a:rPr>
              <a:t>w</a:t>
            </a:r>
            <a:r>
              <a:rPr sz="3200" spc="-15" dirty="0">
                <a:solidFill>
                  <a:prstClr val="black"/>
                </a:solidFill>
                <a:latin typeface="Century Gothic"/>
                <a:cs typeface="Century Gothic"/>
              </a:rPr>
              <a:t>er</a:t>
            </a:r>
            <a:r>
              <a:rPr sz="3200" spc="-5" dirty="0">
                <a:solidFill>
                  <a:prstClr val="black"/>
                </a:solidFill>
                <a:latin typeface="Century Gothic"/>
                <a:cs typeface="Century Gothic"/>
              </a:rPr>
              <a:t> </a:t>
            </a:r>
            <a:r>
              <a:rPr sz="3200" spc="-20" dirty="0">
                <a:solidFill>
                  <a:prstClr val="black"/>
                </a:solidFill>
                <a:latin typeface="Century Gothic"/>
                <a:cs typeface="Century Gothic"/>
              </a:rPr>
              <a:t>un</a:t>
            </a:r>
            <a:r>
              <a:rPr sz="3200" dirty="0">
                <a:solidFill>
                  <a:prstClr val="black"/>
                </a:solidFill>
                <a:latin typeface="Century Gothic"/>
                <a:cs typeface="Century Gothic"/>
              </a:rPr>
              <a:t>bala</a:t>
            </a:r>
            <a:r>
              <a:rPr sz="3200" spc="-20" dirty="0">
                <a:solidFill>
                  <a:prstClr val="black"/>
                </a:solidFill>
                <a:latin typeface="Century Gothic"/>
                <a:cs typeface="Century Gothic"/>
              </a:rPr>
              <a:t>nce</a:t>
            </a:r>
            <a:r>
              <a:rPr sz="3200" spc="-5" dirty="0">
                <a:solidFill>
                  <a:prstClr val="black"/>
                </a:solidFill>
                <a:latin typeface="Century Gothic"/>
                <a:cs typeface="Century Gothic"/>
              </a:rPr>
              <a:t> </a:t>
            </a:r>
            <a:r>
              <a:rPr sz="3200" dirty="0">
                <a:solidFill>
                  <a:prstClr val="black"/>
                </a:solidFill>
                <a:latin typeface="Century Gothic"/>
                <a:cs typeface="Century Gothic"/>
              </a:rPr>
              <a:t>a</a:t>
            </a:r>
            <a:r>
              <a:rPr sz="3200" spc="-20" dirty="0">
                <a:solidFill>
                  <a:prstClr val="black"/>
                </a:solidFill>
                <a:latin typeface="Century Gothic"/>
                <a:cs typeface="Century Gothic"/>
              </a:rPr>
              <a:t>n</a:t>
            </a:r>
            <a:r>
              <a:rPr sz="3200" dirty="0">
                <a:solidFill>
                  <a:prstClr val="black"/>
                </a:solidFill>
                <a:latin typeface="Century Gothic"/>
                <a:cs typeface="Century Gothic"/>
              </a:rPr>
              <a:t>d</a:t>
            </a:r>
            <a:r>
              <a:rPr sz="3200" spc="-5" dirty="0">
                <a:solidFill>
                  <a:prstClr val="black"/>
                </a:solidFill>
                <a:latin typeface="Century Gothic"/>
                <a:cs typeface="Century Gothic"/>
              </a:rPr>
              <a:t> </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dis</a:t>
            </a:r>
            <a:r>
              <a:rPr sz="3200" spc="-10" dirty="0">
                <a:solidFill>
                  <a:prstClr val="black"/>
                </a:solidFill>
                <a:latin typeface="Century Gothic"/>
                <a:cs typeface="Century Gothic"/>
              </a:rPr>
              <a:t>tr</a:t>
            </a:r>
            <a:r>
              <a:rPr sz="3200" dirty="0">
                <a:solidFill>
                  <a:prstClr val="black"/>
                </a:solidFill>
                <a:latin typeface="Century Gothic"/>
                <a:cs typeface="Century Gothic"/>
              </a:rPr>
              <a:t>ib</a:t>
            </a:r>
            <a:r>
              <a:rPr sz="3200" spc="-15" dirty="0">
                <a:solidFill>
                  <a:prstClr val="black"/>
                </a:solidFill>
                <a:latin typeface="Century Gothic"/>
                <a:cs typeface="Century Gothic"/>
              </a:rPr>
              <a:t>ut</a:t>
            </a:r>
            <a:r>
              <a:rPr sz="3200" dirty="0">
                <a:solidFill>
                  <a:prstClr val="black"/>
                </a:solidFill>
                <a:latin typeface="Century Gothic"/>
                <a:cs typeface="Century Gothic"/>
              </a:rPr>
              <a:t>i</a:t>
            </a:r>
            <a:r>
              <a:rPr sz="3200" spc="-20" dirty="0">
                <a:solidFill>
                  <a:prstClr val="black"/>
                </a:solidFill>
                <a:latin typeface="Century Gothic"/>
                <a:cs typeface="Century Gothic"/>
              </a:rPr>
              <a:t>on</a:t>
            </a:r>
            <a:endParaRPr sz="3200" dirty="0">
              <a:solidFill>
                <a:prstClr val="black"/>
              </a:solidFill>
              <a:latin typeface="Century Gothic"/>
              <a:cs typeface="Century Gothic"/>
            </a:endParaRPr>
          </a:p>
        </p:txBody>
      </p:sp>
      <p:sp>
        <p:nvSpPr>
          <p:cNvPr id="5" name="Slide Number Placeholder 4"/>
          <p:cNvSpPr>
            <a:spLocks noGrp="1"/>
          </p:cNvSpPr>
          <p:nvPr>
            <p:ph type="sldNum" sz="quarter" idx="7"/>
          </p:nvPr>
        </p:nvSpPr>
        <p:spPr/>
        <p:txBody>
          <a:bodyPr/>
          <a:lstStyle/>
          <a:p>
            <a:fld id="{B6F15528-21DE-4FAA-801E-634DDDAF4B2B}" type="slidenum">
              <a:rPr lang="en-US" smtClean="0">
                <a:solidFill>
                  <a:prstClr val="black">
                    <a:tint val="75000"/>
                  </a:prstClr>
                </a:solidFill>
              </a:rPr>
              <a:pPr/>
              <a:t>24</a:t>
            </a:fld>
            <a:endParaRPr lang="en-US">
              <a:solidFill>
                <a:prstClr val="black">
                  <a:tint val="75000"/>
                </a:prstClr>
              </a:solidFill>
            </a:endParaRPr>
          </a:p>
        </p:txBody>
      </p:sp>
      <p:sp>
        <p:nvSpPr>
          <p:cNvPr id="6" name="object 2"/>
          <p:cNvSpPr txBox="1">
            <a:spLocks/>
          </p:cNvSpPr>
          <p:nvPr/>
        </p:nvSpPr>
        <p:spPr>
          <a:xfrm>
            <a:off x="101600" y="136493"/>
            <a:ext cx="12801600" cy="1049005"/>
          </a:xfrm>
          <a:prstGeom prst="rect">
            <a:avLst/>
          </a:prstGeom>
        </p:spPr>
        <p:txBody>
          <a:bodyPr vert="horz" wrap="square" lIns="0" tIns="368300" rIns="0" bIns="0" rtlCol="0">
            <a:spAutoFit/>
          </a:bodyPr>
          <a:lstStyle>
            <a:lvl1pPr>
              <a:defRPr sz="3200" b="0" i="0">
                <a:solidFill>
                  <a:srgbClr val="0433FF"/>
                </a:solidFill>
                <a:latin typeface="Century Gothic"/>
                <a:ea typeface="+mj-ea"/>
                <a:cs typeface="Century Gothic"/>
              </a:defRPr>
            </a:lvl1pPr>
          </a:lstStyle>
          <a:p>
            <a:pPr algn="ctr"/>
            <a:r>
              <a:rPr lang="en-US" sz="4400" dirty="0"/>
              <a:t>Q</a:t>
            </a:r>
            <a:r>
              <a:rPr lang="en-US" sz="4400" spc="-25" dirty="0"/>
              <a:t>U</a:t>
            </a:r>
            <a:r>
              <a:rPr lang="en-US" sz="4400" spc="-5" dirty="0"/>
              <a:t>E</a:t>
            </a:r>
            <a:r>
              <a:rPr lang="en-US" sz="4400" spc="-25" dirty="0"/>
              <a:t>S</a:t>
            </a:r>
            <a:r>
              <a:rPr lang="en-US" sz="4400" spc="-15" dirty="0"/>
              <a:t>T</a:t>
            </a:r>
            <a:r>
              <a:rPr lang="en-US" sz="4400" dirty="0"/>
              <a:t>I</a:t>
            </a:r>
            <a:r>
              <a:rPr lang="en-US" sz="4400" spc="-5" dirty="0"/>
              <a:t>O</a:t>
            </a:r>
            <a:r>
              <a:rPr lang="en-US" sz="4400" spc="-30" dirty="0"/>
              <a:t>N</a:t>
            </a:r>
            <a:r>
              <a:rPr lang="en-US" sz="4400" dirty="0"/>
              <a:t>S</a:t>
            </a:r>
            <a:r>
              <a:rPr lang="en-US" sz="4400" spc="-5" dirty="0"/>
              <a:t> </a:t>
            </a:r>
            <a:r>
              <a:rPr lang="en-US" sz="4400" spc="-5" dirty="0" smtClean="0"/>
              <a:t>NOT </a:t>
            </a:r>
            <a:r>
              <a:rPr lang="en-US" sz="4400" spc="-30" dirty="0" smtClean="0"/>
              <a:t>A</a:t>
            </a:r>
            <a:r>
              <a:rPr lang="en-US" sz="4400" spc="-5" dirty="0" smtClean="0"/>
              <a:t>DD</a:t>
            </a:r>
            <a:r>
              <a:rPr lang="en-US" sz="4400" spc="-25" dirty="0" smtClean="0"/>
              <a:t>R</a:t>
            </a:r>
            <a:r>
              <a:rPr lang="en-US" sz="4400" spc="-5" dirty="0" smtClean="0"/>
              <a:t>ESSE</a:t>
            </a:r>
            <a:r>
              <a:rPr lang="en-US" sz="4400" dirty="0" smtClean="0"/>
              <a:t>D</a:t>
            </a:r>
            <a:endParaRPr lang="en-US" sz="4400" dirty="0"/>
          </a:p>
        </p:txBody>
      </p:sp>
    </p:spTree>
    <p:extLst>
      <p:ext uri="{BB962C8B-B14F-4D97-AF65-F5344CB8AC3E}">
        <p14:creationId xmlns:p14="http://schemas.microsoft.com/office/powerpoint/2010/main" val="20432371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3" name="object 3"/>
          <p:cNvSpPr txBox="1"/>
          <p:nvPr/>
        </p:nvSpPr>
        <p:spPr>
          <a:xfrm>
            <a:off x="1181100" y="2375269"/>
            <a:ext cx="10264775" cy="3433504"/>
          </a:xfrm>
          <a:prstGeom prst="rect">
            <a:avLst/>
          </a:prstGeom>
        </p:spPr>
        <p:txBody>
          <a:bodyPr vert="horz" wrap="square" lIns="0" tIns="0" rIns="0" bIns="0" rtlCol="0">
            <a:spAutoFit/>
          </a:bodyPr>
          <a:lstStyle/>
          <a:p>
            <a:pPr marL="12700"/>
            <a:r>
              <a:rPr sz="3200" spc="-5" dirty="0">
                <a:solidFill>
                  <a:prstClr val="black"/>
                </a:solidFill>
                <a:latin typeface="Century Gothic"/>
                <a:cs typeface="Century Gothic"/>
              </a:rPr>
              <a:t>Deadban</a:t>
            </a:r>
            <a:r>
              <a:rPr sz="3200" dirty="0">
                <a:solidFill>
                  <a:prstClr val="black"/>
                </a:solidFill>
                <a:latin typeface="Century Gothic"/>
                <a:cs typeface="Century Gothic"/>
              </a:rPr>
              <a:t>d</a:t>
            </a:r>
            <a:r>
              <a:rPr sz="3200" spc="5" dirty="0">
                <a:solidFill>
                  <a:prstClr val="black"/>
                </a:solidFill>
                <a:latin typeface="Century Gothic"/>
                <a:cs typeface="Century Gothic"/>
              </a:rPr>
              <a:t> </a:t>
            </a:r>
            <a:r>
              <a:rPr sz="3200" dirty="0">
                <a:solidFill>
                  <a:prstClr val="black"/>
                </a:solidFill>
                <a:latin typeface="Century Gothic"/>
                <a:cs typeface="Century Gothic"/>
              </a:rPr>
              <a:t>was</a:t>
            </a:r>
          </a:p>
          <a:p>
            <a:pPr>
              <a:spcBef>
                <a:spcPts val="7"/>
              </a:spcBef>
            </a:pPr>
            <a:endParaRPr sz="3200" dirty="0">
              <a:solidFill>
                <a:prstClr val="black"/>
              </a:solidFill>
              <a:latin typeface="Times New Roman"/>
              <a:cs typeface="Times New Roman"/>
            </a:endParaRPr>
          </a:p>
          <a:p>
            <a:pPr marL="1095375" marR="5080">
              <a:lnSpc>
                <a:spcPct val="101200"/>
              </a:lnSpc>
            </a:pPr>
            <a:r>
              <a:rPr sz="3200" spc="-15" dirty="0">
                <a:solidFill>
                  <a:prstClr val="black"/>
                </a:solidFill>
                <a:latin typeface="Century Gothic"/>
                <a:cs typeface="Century Gothic"/>
              </a:rPr>
              <a:t>ze</a:t>
            </a:r>
            <a:r>
              <a:rPr sz="3200" spc="-25" dirty="0">
                <a:solidFill>
                  <a:prstClr val="black"/>
                </a:solidFill>
                <a:latin typeface="Century Gothic"/>
                <a:cs typeface="Century Gothic"/>
              </a:rPr>
              <a:t>r</a:t>
            </a:r>
            <a:r>
              <a:rPr sz="3200" spc="-20" dirty="0">
                <a:solidFill>
                  <a:prstClr val="black"/>
                </a:solidFill>
                <a:latin typeface="Century Gothic"/>
                <a:cs typeface="Century Gothic"/>
              </a:rPr>
              <a:t>oe</a:t>
            </a:r>
            <a:r>
              <a:rPr sz="3200" dirty="0">
                <a:solidFill>
                  <a:prstClr val="black"/>
                </a:solidFill>
                <a:latin typeface="Century Gothic"/>
                <a:cs typeface="Century Gothic"/>
              </a:rPr>
              <a:t>d</a:t>
            </a:r>
            <a:r>
              <a:rPr sz="3200" spc="-15" dirty="0">
                <a:solidFill>
                  <a:prstClr val="black"/>
                </a:solidFill>
                <a:latin typeface="Century Gothic"/>
                <a:cs typeface="Century Gothic"/>
              </a:rPr>
              <a:t>-out</a:t>
            </a:r>
            <a:r>
              <a:rPr sz="3200" spc="-5" dirty="0">
                <a:solidFill>
                  <a:prstClr val="black"/>
                </a:solidFill>
                <a:latin typeface="Century Gothic"/>
                <a:cs typeface="Century Gothic"/>
              </a:rPr>
              <a:t> </a:t>
            </a:r>
            <a:r>
              <a:rPr sz="3200" spc="-15" dirty="0">
                <a:solidFill>
                  <a:prstClr val="black"/>
                </a:solidFill>
                <a:latin typeface="Century Gothic"/>
                <a:cs typeface="Century Gothic"/>
              </a:rPr>
              <a:t>for</a:t>
            </a:r>
            <a:r>
              <a:rPr sz="3200" spc="-5" dirty="0">
                <a:solidFill>
                  <a:prstClr val="black"/>
                </a:solidFill>
                <a:latin typeface="Century Gothic"/>
                <a:cs typeface="Century Gothic"/>
              </a:rPr>
              <a:t> </a:t>
            </a:r>
            <a:r>
              <a:rPr sz="3200" dirty="0">
                <a:solidFill>
                  <a:prstClr val="black"/>
                </a:solidFill>
                <a:latin typeface="Century Gothic"/>
                <a:cs typeface="Century Gothic"/>
              </a:rPr>
              <a:t>si</a:t>
            </a:r>
            <a:r>
              <a:rPr sz="3200" spc="-25" dirty="0">
                <a:solidFill>
                  <a:prstClr val="black"/>
                </a:solidFill>
                <a:latin typeface="Century Gothic"/>
                <a:cs typeface="Century Gothic"/>
              </a:rPr>
              <a:t>mu</a:t>
            </a:r>
            <a:r>
              <a:rPr sz="3200" dirty="0">
                <a:solidFill>
                  <a:prstClr val="black"/>
                </a:solidFill>
                <a:latin typeface="Century Gothic"/>
                <a:cs typeface="Century Gothic"/>
              </a:rPr>
              <a:t>la</a:t>
            </a:r>
            <a:r>
              <a:rPr sz="3200" spc="-10" dirty="0">
                <a:solidFill>
                  <a:prstClr val="black"/>
                </a:solidFill>
                <a:latin typeface="Century Gothic"/>
                <a:cs typeface="Century Gothic"/>
              </a:rPr>
              <a:t>t</a:t>
            </a:r>
            <a:r>
              <a:rPr sz="3200" dirty="0">
                <a:solidFill>
                  <a:prstClr val="black"/>
                </a:solidFill>
                <a:latin typeface="Century Gothic"/>
                <a:cs typeface="Century Gothic"/>
              </a:rPr>
              <a:t>i</a:t>
            </a:r>
            <a:r>
              <a:rPr sz="3200" spc="-20" dirty="0">
                <a:solidFill>
                  <a:prstClr val="black"/>
                </a:solidFill>
                <a:latin typeface="Century Gothic"/>
                <a:cs typeface="Century Gothic"/>
              </a:rPr>
              <a:t>on</a:t>
            </a:r>
            <a:r>
              <a:rPr sz="3200" dirty="0">
                <a:solidFill>
                  <a:prstClr val="black"/>
                </a:solidFill>
                <a:latin typeface="Century Gothic"/>
                <a:cs typeface="Century Gothic"/>
              </a:rPr>
              <a:t>s</a:t>
            </a:r>
            <a:r>
              <a:rPr sz="3200" spc="-5" dirty="0">
                <a:solidFill>
                  <a:prstClr val="black"/>
                </a:solidFill>
                <a:latin typeface="Century Gothic"/>
                <a:cs typeface="Century Gothic"/>
              </a:rPr>
              <a:t> </a:t>
            </a:r>
            <a:r>
              <a:rPr sz="3200" dirty="0">
                <a:solidFill>
                  <a:prstClr val="black"/>
                </a:solidFill>
                <a:latin typeface="Century Gothic"/>
                <a:cs typeface="Century Gothic"/>
              </a:rPr>
              <a:t>i</a:t>
            </a:r>
            <a:r>
              <a:rPr sz="3200" spc="-20" dirty="0">
                <a:solidFill>
                  <a:prstClr val="black"/>
                </a:solidFill>
                <a:latin typeface="Century Gothic"/>
                <a:cs typeface="Century Gothic"/>
              </a:rPr>
              <a:t>nten</a:t>
            </a:r>
            <a:r>
              <a:rPr sz="3200" dirty="0">
                <a:solidFill>
                  <a:prstClr val="black"/>
                </a:solidFill>
                <a:latin typeface="Century Gothic"/>
                <a:cs typeface="Century Gothic"/>
              </a:rPr>
              <a:t>d</a:t>
            </a:r>
            <a:r>
              <a:rPr sz="3200" spc="-20" dirty="0">
                <a:solidFill>
                  <a:prstClr val="black"/>
                </a:solidFill>
                <a:latin typeface="Century Gothic"/>
                <a:cs typeface="Century Gothic"/>
              </a:rPr>
              <a:t>e</a:t>
            </a:r>
            <a:r>
              <a:rPr sz="3200" dirty="0">
                <a:solidFill>
                  <a:prstClr val="black"/>
                </a:solidFill>
                <a:latin typeface="Century Gothic"/>
                <a:cs typeface="Century Gothic"/>
              </a:rPr>
              <a:t>d</a:t>
            </a:r>
            <a:r>
              <a:rPr sz="3200" spc="-5" dirty="0">
                <a:solidFill>
                  <a:prstClr val="black"/>
                </a:solidFill>
                <a:latin typeface="Century Gothic"/>
                <a:cs typeface="Century Gothic"/>
              </a:rPr>
              <a:t> </a:t>
            </a:r>
            <a:r>
              <a:rPr sz="3200" spc="-15" dirty="0">
                <a:solidFill>
                  <a:prstClr val="black"/>
                </a:solidFill>
                <a:latin typeface="Century Gothic"/>
                <a:cs typeface="Century Gothic"/>
              </a:rPr>
              <a:t>to</a:t>
            </a:r>
            <a:r>
              <a:rPr sz="3200" spc="-5" dirty="0">
                <a:solidFill>
                  <a:prstClr val="black"/>
                </a:solidFill>
                <a:latin typeface="Century Gothic"/>
                <a:cs typeface="Century Gothic"/>
              </a:rPr>
              <a:t> </a:t>
            </a:r>
            <a:r>
              <a:rPr sz="3200" dirty="0">
                <a:solidFill>
                  <a:prstClr val="black"/>
                </a:solidFill>
                <a:latin typeface="Century Gothic"/>
                <a:cs typeface="Century Gothic"/>
              </a:rPr>
              <a:t>s</a:t>
            </a:r>
            <a:r>
              <a:rPr sz="3200" spc="-20" dirty="0">
                <a:solidFill>
                  <a:prstClr val="black"/>
                </a:solidFill>
                <a:latin typeface="Century Gothic"/>
                <a:cs typeface="Century Gothic"/>
              </a:rPr>
              <a:t>ho</a:t>
            </a:r>
            <a:r>
              <a:rPr sz="3200" dirty="0">
                <a:solidFill>
                  <a:prstClr val="black"/>
                </a:solidFill>
                <a:latin typeface="Century Gothic"/>
                <a:cs typeface="Century Gothic"/>
              </a:rPr>
              <a:t>w</a:t>
            </a:r>
            <a:r>
              <a:rPr sz="3200" spc="-5" dirty="0">
                <a:solidFill>
                  <a:prstClr val="black"/>
                </a:solidFill>
                <a:latin typeface="Century Gothic"/>
                <a:cs typeface="Century Gothic"/>
              </a:rPr>
              <a:t> </a:t>
            </a:r>
            <a:r>
              <a:rPr sz="3200" dirty="0">
                <a:solidFill>
                  <a:prstClr val="black"/>
                </a:solidFill>
                <a:latin typeface="Century Gothic"/>
                <a:cs typeface="Century Gothic"/>
              </a:rPr>
              <a:t>s</a:t>
            </a:r>
            <a:r>
              <a:rPr sz="3200" spc="-20" dirty="0">
                <a:solidFill>
                  <a:prstClr val="black"/>
                </a:solidFill>
                <a:latin typeface="Century Gothic"/>
                <a:cs typeface="Century Gothic"/>
              </a:rPr>
              <a:t>en</a:t>
            </a:r>
            <a:r>
              <a:rPr sz="3200" dirty="0">
                <a:solidFill>
                  <a:prstClr val="black"/>
                </a:solidFill>
                <a:latin typeface="Century Gothic"/>
                <a:cs typeface="Century Gothic"/>
              </a:rPr>
              <a:t>si</a:t>
            </a:r>
            <a:r>
              <a:rPr sz="3200" spc="-10" dirty="0">
                <a:solidFill>
                  <a:prstClr val="black"/>
                </a:solidFill>
                <a:latin typeface="Century Gothic"/>
                <a:cs typeface="Century Gothic"/>
              </a:rPr>
              <a:t>t</a:t>
            </a:r>
            <a:r>
              <a:rPr sz="3200" dirty="0">
                <a:solidFill>
                  <a:prstClr val="black"/>
                </a:solidFill>
                <a:latin typeface="Century Gothic"/>
                <a:cs typeface="Century Gothic"/>
              </a:rPr>
              <a:t>ivi</a:t>
            </a:r>
            <a:r>
              <a:rPr sz="3200" spc="-10" dirty="0">
                <a:solidFill>
                  <a:prstClr val="black"/>
                </a:solidFill>
                <a:latin typeface="Century Gothic"/>
                <a:cs typeface="Century Gothic"/>
              </a:rPr>
              <a:t>t</a:t>
            </a:r>
            <a:r>
              <a:rPr sz="3200" dirty="0">
                <a:solidFill>
                  <a:prstClr val="black"/>
                </a:solidFill>
                <a:latin typeface="Century Gothic"/>
                <a:cs typeface="Century Gothic"/>
              </a:rPr>
              <a:t>y </a:t>
            </a:r>
            <a:r>
              <a:rPr sz="3200" spc="-15" dirty="0">
                <a:solidFill>
                  <a:prstClr val="black"/>
                </a:solidFill>
                <a:latin typeface="Century Gothic"/>
                <a:cs typeface="Century Gothic"/>
              </a:rPr>
              <a:t>to</a:t>
            </a:r>
            <a:r>
              <a:rPr sz="3200" spc="-5" dirty="0">
                <a:solidFill>
                  <a:prstClr val="black"/>
                </a:solidFill>
                <a:latin typeface="Century Gothic"/>
                <a:cs typeface="Century Gothic"/>
              </a:rPr>
              <a:t> </a:t>
            </a:r>
            <a:r>
              <a:rPr sz="3200" spc="-15" dirty="0">
                <a:solidFill>
                  <a:prstClr val="black"/>
                </a:solidFill>
                <a:latin typeface="Century Gothic"/>
                <a:cs typeface="Century Gothic"/>
              </a:rPr>
              <a:t>other</a:t>
            </a:r>
            <a:r>
              <a:rPr sz="3200" spc="-5" dirty="0">
                <a:solidFill>
                  <a:prstClr val="black"/>
                </a:solidFill>
                <a:latin typeface="Century Gothic"/>
                <a:cs typeface="Century Gothic"/>
              </a:rPr>
              <a:t> </a:t>
            </a:r>
            <a:r>
              <a:rPr sz="3200" dirty="0">
                <a:solidFill>
                  <a:prstClr val="black"/>
                </a:solidFill>
                <a:latin typeface="Century Gothic"/>
                <a:cs typeface="Century Gothic"/>
              </a:rPr>
              <a:t>fa</a:t>
            </a:r>
            <a:r>
              <a:rPr sz="3200" spc="-15" dirty="0">
                <a:solidFill>
                  <a:prstClr val="black"/>
                </a:solidFill>
                <a:latin typeface="Century Gothic"/>
                <a:cs typeface="Century Gothic"/>
              </a:rPr>
              <a:t>ctor</a:t>
            </a:r>
            <a:r>
              <a:rPr sz="3200" dirty="0">
                <a:solidFill>
                  <a:prstClr val="black"/>
                </a:solidFill>
                <a:latin typeface="Century Gothic"/>
                <a:cs typeface="Century Gothic"/>
              </a:rPr>
              <a:t>s</a:t>
            </a:r>
          </a:p>
          <a:p>
            <a:pPr>
              <a:spcBef>
                <a:spcPts val="7"/>
              </a:spcBef>
            </a:pPr>
            <a:endParaRPr sz="3200" dirty="0">
              <a:solidFill>
                <a:prstClr val="black"/>
              </a:solidFill>
              <a:latin typeface="Times New Roman"/>
              <a:cs typeface="Times New Roman"/>
            </a:endParaRPr>
          </a:p>
          <a:p>
            <a:pPr marL="1095375" marR="560070">
              <a:lnSpc>
                <a:spcPct val="101200"/>
              </a:lnSpc>
            </a:pPr>
            <a:r>
              <a:rPr sz="3200" spc="-25" dirty="0">
                <a:solidFill>
                  <a:prstClr val="black"/>
                </a:solidFill>
                <a:latin typeface="Century Gothic"/>
                <a:cs typeface="Century Gothic"/>
              </a:rPr>
              <a:t>mod</a:t>
            </a:r>
            <a:r>
              <a:rPr sz="3200" spc="-20" dirty="0">
                <a:solidFill>
                  <a:prstClr val="black"/>
                </a:solidFill>
                <a:latin typeface="Century Gothic"/>
                <a:cs typeface="Century Gothic"/>
              </a:rPr>
              <a:t>eled</a:t>
            </a:r>
            <a:r>
              <a:rPr sz="3200" spc="-5" dirty="0">
                <a:solidFill>
                  <a:prstClr val="black"/>
                </a:solidFill>
                <a:latin typeface="Century Gothic"/>
                <a:cs typeface="Century Gothic"/>
              </a:rPr>
              <a:t> </a:t>
            </a:r>
            <a:r>
              <a:rPr sz="3200" spc="-20" dirty="0">
                <a:solidFill>
                  <a:prstClr val="black"/>
                </a:solidFill>
                <a:latin typeface="Century Gothic"/>
                <a:cs typeface="Century Gothic"/>
              </a:rPr>
              <a:t>e</a:t>
            </a:r>
            <a:r>
              <a:rPr sz="3200" dirty="0">
                <a:solidFill>
                  <a:prstClr val="black"/>
                </a:solidFill>
                <a:latin typeface="Century Gothic"/>
                <a:cs typeface="Century Gothic"/>
              </a:rPr>
              <a:t>xplici</a:t>
            </a:r>
            <a:r>
              <a:rPr sz="3200" spc="-10" dirty="0">
                <a:solidFill>
                  <a:prstClr val="black"/>
                </a:solidFill>
                <a:latin typeface="Century Gothic"/>
                <a:cs typeface="Century Gothic"/>
              </a:rPr>
              <a:t>t</a:t>
            </a:r>
            <a:r>
              <a:rPr sz="3200" dirty="0">
                <a:solidFill>
                  <a:prstClr val="black"/>
                </a:solidFill>
                <a:latin typeface="Century Gothic"/>
                <a:cs typeface="Century Gothic"/>
              </a:rPr>
              <a:t>ly</a:t>
            </a:r>
            <a:r>
              <a:rPr sz="3200" spc="-5" dirty="0">
                <a:solidFill>
                  <a:prstClr val="black"/>
                </a:solidFill>
                <a:latin typeface="Century Gothic"/>
                <a:cs typeface="Century Gothic"/>
              </a:rPr>
              <a:t> </a:t>
            </a:r>
            <a:r>
              <a:rPr sz="3200" dirty="0">
                <a:solidFill>
                  <a:prstClr val="black"/>
                </a:solidFill>
                <a:latin typeface="Century Gothic"/>
                <a:cs typeface="Century Gothic"/>
              </a:rPr>
              <a:t>i</a:t>
            </a:r>
            <a:r>
              <a:rPr sz="3200" spc="-20" dirty="0">
                <a:solidFill>
                  <a:prstClr val="black"/>
                </a:solidFill>
                <a:latin typeface="Century Gothic"/>
                <a:cs typeface="Century Gothic"/>
              </a:rPr>
              <a:t>n</a:t>
            </a:r>
            <a:r>
              <a:rPr sz="3200" spc="-5" dirty="0">
                <a:solidFill>
                  <a:prstClr val="black"/>
                </a:solidFill>
                <a:latin typeface="Century Gothic"/>
                <a:cs typeface="Century Gothic"/>
              </a:rPr>
              <a:t> </a:t>
            </a:r>
            <a:r>
              <a:rPr sz="3200" dirty="0">
                <a:solidFill>
                  <a:prstClr val="black"/>
                </a:solidFill>
                <a:latin typeface="Century Gothic"/>
                <a:cs typeface="Century Gothic"/>
              </a:rPr>
              <a:t>si</a:t>
            </a:r>
            <a:r>
              <a:rPr sz="3200" spc="-25" dirty="0">
                <a:solidFill>
                  <a:prstClr val="black"/>
                </a:solidFill>
                <a:latin typeface="Century Gothic"/>
                <a:cs typeface="Century Gothic"/>
              </a:rPr>
              <a:t>mu</a:t>
            </a:r>
            <a:r>
              <a:rPr sz="3200" dirty="0">
                <a:solidFill>
                  <a:prstClr val="black"/>
                </a:solidFill>
                <a:latin typeface="Century Gothic"/>
                <a:cs typeface="Century Gothic"/>
              </a:rPr>
              <a:t>la</a:t>
            </a:r>
            <a:r>
              <a:rPr sz="3200" spc="-10" dirty="0">
                <a:solidFill>
                  <a:prstClr val="black"/>
                </a:solidFill>
                <a:latin typeface="Century Gothic"/>
                <a:cs typeface="Century Gothic"/>
              </a:rPr>
              <a:t>t</a:t>
            </a:r>
            <a:r>
              <a:rPr sz="3200" dirty="0">
                <a:solidFill>
                  <a:prstClr val="black"/>
                </a:solidFill>
                <a:latin typeface="Century Gothic"/>
                <a:cs typeface="Century Gothic"/>
              </a:rPr>
              <a:t>i</a:t>
            </a:r>
            <a:r>
              <a:rPr sz="3200" spc="-20" dirty="0">
                <a:solidFill>
                  <a:prstClr val="black"/>
                </a:solidFill>
                <a:latin typeface="Century Gothic"/>
                <a:cs typeface="Century Gothic"/>
              </a:rPr>
              <a:t>on</a:t>
            </a:r>
            <a:r>
              <a:rPr sz="3200" dirty="0">
                <a:solidFill>
                  <a:prstClr val="black"/>
                </a:solidFill>
                <a:latin typeface="Century Gothic"/>
                <a:cs typeface="Century Gothic"/>
              </a:rPr>
              <a:t>s</a:t>
            </a:r>
            <a:r>
              <a:rPr sz="3200" spc="-5" dirty="0">
                <a:solidFill>
                  <a:prstClr val="black"/>
                </a:solidFill>
                <a:latin typeface="Century Gothic"/>
                <a:cs typeface="Century Gothic"/>
              </a:rPr>
              <a:t> </a:t>
            </a:r>
            <a:r>
              <a:rPr sz="3200" dirty="0">
                <a:solidFill>
                  <a:prstClr val="black"/>
                </a:solidFill>
                <a:latin typeface="Century Gothic"/>
                <a:cs typeface="Century Gothic"/>
              </a:rPr>
              <a:t>i</a:t>
            </a:r>
            <a:r>
              <a:rPr sz="3200" spc="-20" dirty="0">
                <a:solidFill>
                  <a:prstClr val="black"/>
                </a:solidFill>
                <a:latin typeface="Century Gothic"/>
                <a:cs typeface="Century Gothic"/>
              </a:rPr>
              <a:t>nten</a:t>
            </a:r>
            <a:r>
              <a:rPr sz="3200" dirty="0">
                <a:solidFill>
                  <a:prstClr val="black"/>
                </a:solidFill>
                <a:latin typeface="Century Gothic"/>
                <a:cs typeface="Century Gothic"/>
              </a:rPr>
              <a:t>d</a:t>
            </a:r>
            <a:r>
              <a:rPr sz="3200" spc="-20" dirty="0">
                <a:solidFill>
                  <a:prstClr val="black"/>
                </a:solidFill>
                <a:latin typeface="Century Gothic"/>
                <a:cs typeface="Century Gothic"/>
              </a:rPr>
              <a:t>e</a:t>
            </a:r>
            <a:r>
              <a:rPr sz="3200" dirty="0">
                <a:solidFill>
                  <a:prstClr val="black"/>
                </a:solidFill>
                <a:latin typeface="Century Gothic"/>
                <a:cs typeface="Century Gothic"/>
              </a:rPr>
              <a:t>d</a:t>
            </a:r>
            <a:r>
              <a:rPr sz="3200" spc="-5" dirty="0">
                <a:solidFill>
                  <a:prstClr val="black"/>
                </a:solidFill>
                <a:latin typeface="Century Gothic"/>
                <a:cs typeface="Century Gothic"/>
              </a:rPr>
              <a:t> </a:t>
            </a:r>
            <a:r>
              <a:rPr sz="3200" spc="-15" dirty="0">
                <a:solidFill>
                  <a:prstClr val="black"/>
                </a:solidFill>
                <a:latin typeface="Century Gothic"/>
                <a:cs typeface="Century Gothic"/>
              </a:rPr>
              <a:t>to</a:t>
            </a:r>
            <a:r>
              <a:rPr sz="3200" spc="-5" dirty="0">
                <a:solidFill>
                  <a:prstClr val="black"/>
                </a:solidFill>
                <a:latin typeface="Century Gothic"/>
                <a:cs typeface="Century Gothic"/>
              </a:rPr>
              <a:t> </a:t>
            </a:r>
            <a:r>
              <a:rPr sz="3200" dirty="0">
                <a:solidFill>
                  <a:prstClr val="black"/>
                </a:solidFill>
                <a:latin typeface="Century Gothic"/>
                <a:cs typeface="Century Gothic"/>
              </a:rPr>
              <a:t>s</a:t>
            </a:r>
            <a:r>
              <a:rPr sz="3200" spc="-20" dirty="0">
                <a:solidFill>
                  <a:prstClr val="black"/>
                </a:solidFill>
                <a:latin typeface="Century Gothic"/>
                <a:cs typeface="Century Gothic"/>
              </a:rPr>
              <a:t>ho</a:t>
            </a:r>
            <a:r>
              <a:rPr sz="3200" dirty="0">
                <a:solidFill>
                  <a:prstClr val="black"/>
                </a:solidFill>
                <a:latin typeface="Century Gothic"/>
                <a:cs typeface="Century Gothic"/>
              </a:rPr>
              <a:t>w i</a:t>
            </a:r>
            <a:r>
              <a:rPr sz="3200" spc="-10" dirty="0">
                <a:solidFill>
                  <a:prstClr val="black"/>
                </a:solidFill>
                <a:latin typeface="Century Gothic"/>
                <a:cs typeface="Century Gothic"/>
              </a:rPr>
              <a:t>t</a:t>
            </a:r>
            <a:r>
              <a:rPr sz="3200" dirty="0">
                <a:solidFill>
                  <a:prstClr val="black"/>
                </a:solidFill>
                <a:latin typeface="Century Gothic"/>
                <a:cs typeface="Century Gothic"/>
              </a:rPr>
              <a:t>s</a:t>
            </a:r>
            <a:r>
              <a:rPr sz="3200" spc="-5" dirty="0">
                <a:solidFill>
                  <a:prstClr val="black"/>
                </a:solidFill>
                <a:latin typeface="Century Gothic"/>
                <a:cs typeface="Century Gothic"/>
              </a:rPr>
              <a:t> </a:t>
            </a:r>
            <a:r>
              <a:rPr sz="3200" spc="-20" dirty="0">
                <a:solidFill>
                  <a:prstClr val="black"/>
                </a:solidFill>
                <a:latin typeface="Century Gothic"/>
                <a:cs typeface="Century Gothic"/>
              </a:rPr>
              <a:t>e</a:t>
            </a:r>
            <a:r>
              <a:rPr sz="3200" spc="-5" dirty="0">
                <a:solidFill>
                  <a:prstClr val="black"/>
                </a:solidFill>
                <a:latin typeface="Century Gothic"/>
                <a:cs typeface="Century Gothic"/>
              </a:rPr>
              <a:t>f</a:t>
            </a:r>
            <a:r>
              <a:rPr sz="3200" spc="-15" dirty="0">
                <a:solidFill>
                  <a:prstClr val="black"/>
                </a:solidFill>
                <a:latin typeface="Century Gothic"/>
                <a:cs typeface="Century Gothic"/>
              </a:rPr>
              <a:t>fect</a:t>
            </a:r>
            <a:endParaRPr sz="3200" dirty="0">
              <a:solidFill>
                <a:prstClr val="black"/>
              </a:solidFill>
              <a:latin typeface="Century Gothic"/>
              <a:cs typeface="Century Gothic"/>
            </a:endParaRPr>
          </a:p>
        </p:txBody>
      </p:sp>
      <p:sp>
        <p:nvSpPr>
          <p:cNvPr id="4" name="Slide Number Placeholder 3"/>
          <p:cNvSpPr>
            <a:spLocks noGrp="1"/>
          </p:cNvSpPr>
          <p:nvPr>
            <p:ph type="sldNum" sz="quarter" idx="7"/>
          </p:nvPr>
        </p:nvSpPr>
        <p:spPr/>
        <p:txBody>
          <a:bodyPr/>
          <a:lstStyle/>
          <a:p>
            <a:fld id="{B6F15528-21DE-4FAA-801E-634DDDAF4B2B}" type="slidenum">
              <a:rPr lang="en-US" smtClean="0">
                <a:solidFill>
                  <a:prstClr val="black">
                    <a:tint val="75000"/>
                  </a:prstClr>
                </a:solidFill>
              </a:rPr>
              <a:pPr/>
              <a:t>25</a:t>
            </a:fld>
            <a:endParaRPr lang="en-US">
              <a:solidFill>
                <a:prstClr val="black">
                  <a:tint val="75000"/>
                </a:prstClr>
              </a:solidFill>
            </a:endParaRPr>
          </a:p>
        </p:txBody>
      </p:sp>
      <p:sp>
        <p:nvSpPr>
          <p:cNvPr id="5" name="object 2"/>
          <p:cNvSpPr txBox="1">
            <a:spLocks/>
          </p:cNvSpPr>
          <p:nvPr/>
        </p:nvSpPr>
        <p:spPr>
          <a:xfrm>
            <a:off x="101600" y="136493"/>
            <a:ext cx="12801600" cy="1049005"/>
          </a:xfrm>
          <a:prstGeom prst="rect">
            <a:avLst/>
          </a:prstGeom>
        </p:spPr>
        <p:txBody>
          <a:bodyPr vert="horz" wrap="square" lIns="0" tIns="368300" rIns="0" bIns="0" rtlCol="0">
            <a:spAutoFit/>
          </a:bodyPr>
          <a:lstStyle>
            <a:lvl1pPr>
              <a:defRPr sz="3200" b="0" i="0">
                <a:solidFill>
                  <a:srgbClr val="0433FF"/>
                </a:solidFill>
                <a:latin typeface="Century Gothic"/>
                <a:ea typeface="+mj-ea"/>
                <a:cs typeface="Century Gothic"/>
              </a:defRPr>
            </a:lvl1pPr>
          </a:lstStyle>
          <a:p>
            <a:pPr algn="ctr"/>
            <a:r>
              <a:rPr lang="en-US" sz="4400" dirty="0" smtClean="0"/>
              <a:t>DEAD BAND</a:t>
            </a:r>
            <a:endParaRPr lang="en-US" sz="4400" dirty="0"/>
          </a:p>
        </p:txBody>
      </p:sp>
    </p:spTree>
    <p:extLst>
      <p:ext uri="{BB962C8B-B14F-4D97-AF65-F5344CB8AC3E}">
        <p14:creationId xmlns:p14="http://schemas.microsoft.com/office/powerpoint/2010/main" val="29256628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6.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2" name="object 2"/>
          <p:cNvSpPr/>
          <p:nvPr/>
        </p:nvSpPr>
        <p:spPr>
          <a:xfrm>
            <a:off x="711201" y="2514600"/>
            <a:ext cx="4789798" cy="2747257"/>
          </a:xfrm>
          <a:prstGeom prst="rect">
            <a:avLst/>
          </a:prstGeom>
          <a:blipFill>
            <a:blip r:embed="rId3" cstate="print"/>
            <a:stretch>
              <a:fillRect/>
            </a:stretch>
          </a:blipFill>
        </p:spPr>
        <p:txBody>
          <a:bodyPr wrap="square" lIns="0" tIns="0" rIns="0" bIns="0" rtlCol="0"/>
          <a:lstStyle/>
          <a:p>
            <a:endParaRPr smtClean="0">
              <a:solidFill>
                <a:prstClr val="black"/>
              </a:solidFill>
            </a:endParaRPr>
          </a:p>
        </p:txBody>
      </p:sp>
      <p:sp>
        <p:nvSpPr>
          <p:cNvPr id="3" name="object 3"/>
          <p:cNvSpPr/>
          <p:nvPr/>
        </p:nvSpPr>
        <p:spPr>
          <a:xfrm>
            <a:off x="144031" y="6037755"/>
            <a:ext cx="1270" cy="0"/>
          </a:xfrm>
          <a:custGeom>
            <a:avLst/>
            <a:gdLst/>
            <a:ahLst/>
            <a:cxnLst/>
            <a:rect l="l" t="t" r="r" b="b"/>
            <a:pathLst>
              <a:path w="1269">
                <a:moveTo>
                  <a:pt x="0" y="0"/>
                </a:moveTo>
                <a:lnTo>
                  <a:pt x="844" y="0"/>
                </a:lnTo>
              </a:path>
            </a:pathLst>
          </a:custGeom>
          <a:ln w="3175">
            <a:solidFill>
              <a:srgbClr val="000000"/>
            </a:solidFill>
          </a:ln>
        </p:spPr>
        <p:txBody>
          <a:bodyPr wrap="square" lIns="0" tIns="0" rIns="0" bIns="0" rtlCol="0"/>
          <a:lstStyle/>
          <a:p>
            <a:endParaRPr smtClean="0">
              <a:solidFill>
                <a:prstClr val="black"/>
              </a:solidFill>
            </a:endParaRPr>
          </a:p>
        </p:txBody>
      </p:sp>
      <p:sp>
        <p:nvSpPr>
          <p:cNvPr id="4" name="object 4"/>
          <p:cNvSpPr/>
          <p:nvPr/>
        </p:nvSpPr>
        <p:spPr>
          <a:xfrm>
            <a:off x="6714968" y="2209800"/>
            <a:ext cx="5350032" cy="3276600"/>
          </a:xfrm>
          <a:prstGeom prst="rect">
            <a:avLst/>
          </a:prstGeom>
          <a:blipFill>
            <a:blip r:embed="rId4" cstate="print"/>
            <a:stretch>
              <a:fillRect/>
            </a:stretch>
          </a:blipFill>
        </p:spPr>
        <p:txBody>
          <a:bodyPr wrap="square" lIns="0" tIns="0" rIns="0" bIns="0" rtlCol="0"/>
          <a:lstStyle/>
          <a:p>
            <a:endParaRPr smtClean="0">
              <a:solidFill>
                <a:prstClr val="black"/>
              </a:solidFill>
            </a:endParaRPr>
          </a:p>
        </p:txBody>
      </p:sp>
      <p:sp>
        <p:nvSpPr>
          <p:cNvPr id="5" name="object 5"/>
          <p:cNvSpPr/>
          <p:nvPr/>
        </p:nvSpPr>
        <p:spPr>
          <a:xfrm>
            <a:off x="5664861" y="6124775"/>
            <a:ext cx="1270" cy="0"/>
          </a:xfrm>
          <a:custGeom>
            <a:avLst/>
            <a:gdLst/>
            <a:ahLst/>
            <a:cxnLst/>
            <a:rect l="l" t="t" r="r" b="b"/>
            <a:pathLst>
              <a:path w="1270">
                <a:moveTo>
                  <a:pt x="0" y="0"/>
                </a:moveTo>
                <a:lnTo>
                  <a:pt x="879" y="0"/>
                </a:lnTo>
              </a:path>
            </a:pathLst>
          </a:custGeom>
          <a:ln w="3175">
            <a:solidFill>
              <a:srgbClr val="000000"/>
            </a:solidFill>
          </a:ln>
        </p:spPr>
        <p:txBody>
          <a:bodyPr wrap="square" lIns="0" tIns="0" rIns="0" bIns="0" rtlCol="0"/>
          <a:lstStyle/>
          <a:p>
            <a:endParaRPr smtClean="0">
              <a:solidFill>
                <a:prstClr val="black"/>
              </a:solidFill>
            </a:endParaRPr>
          </a:p>
        </p:txBody>
      </p:sp>
      <p:sp>
        <p:nvSpPr>
          <p:cNvPr id="6" name="object 6"/>
          <p:cNvSpPr/>
          <p:nvPr/>
        </p:nvSpPr>
        <p:spPr>
          <a:xfrm>
            <a:off x="711201" y="6242972"/>
            <a:ext cx="5422632" cy="2443827"/>
          </a:xfrm>
          <a:prstGeom prst="rect">
            <a:avLst/>
          </a:prstGeom>
          <a:blipFill>
            <a:blip r:embed="rId5" cstate="print"/>
            <a:stretch>
              <a:fillRect/>
            </a:stretch>
          </a:blipFill>
        </p:spPr>
        <p:txBody>
          <a:bodyPr wrap="square" lIns="0" tIns="0" rIns="0" bIns="0" rtlCol="0"/>
          <a:lstStyle/>
          <a:p>
            <a:endParaRPr smtClean="0">
              <a:solidFill>
                <a:prstClr val="black"/>
              </a:solidFill>
            </a:endParaRPr>
          </a:p>
        </p:txBody>
      </p:sp>
      <p:sp>
        <p:nvSpPr>
          <p:cNvPr id="7" name="object 7"/>
          <p:cNvSpPr/>
          <p:nvPr/>
        </p:nvSpPr>
        <p:spPr>
          <a:xfrm>
            <a:off x="589087" y="8240687"/>
            <a:ext cx="0" cy="4445"/>
          </a:xfrm>
          <a:custGeom>
            <a:avLst/>
            <a:gdLst/>
            <a:ahLst/>
            <a:cxnLst/>
            <a:rect l="l" t="t" r="r" b="b"/>
            <a:pathLst>
              <a:path h="4445">
                <a:moveTo>
                  <a:pt x="0" y="0"/>
                </a:moveTo>
                <a:lnTo>
                  <a:pt x="0" y="3955"/>
                </a:lnTo>
              </a:path>
            </a:pathLst>
          </a:custGeom>
          <a:ln w="3175">
            <a:solidFill>
              <a:srgbClr val="000000"/>
            </a:solidFill>
          </a:ln>
        </p:spPr>
        <p:txBody>
          <a:bodyPr wrap="square" lIns="0" tIns="0" rIns="0" bIns="0" rtlCol="0"/>
          <a:lstStyle/>
          <a:p>
            <a:endParaRPr smtClean="0">
              <a:solidFill>
                <a:prstClr val="black"/>
              </a:solidFill>
            </a:endParaRPr>
          </a:p>
        </p:txBody>
      </p:sp>
      <p:sp>
        <p:nvSpPr>
          <p:cNvPr id="8" name="object 8"/>
          <p:cNvSpPr/>
          <p:nvPr/>
        </p:nvSpPr>
        <p:spPr>
          <a:xfrm>
            <a:off x="587108" y="8242665"/>
            <a:ext cx="4445" cy="0"/>
          </a:xfrm>
          <a:custGeom>
            <a:avLst/>
            <a:gdLst/>
            <a:ahLst/>
            <a:cxnLst/>
            <a:rect l="l" t="t" r="r" b="b"/>
            <a:pathLst>
              <a:path w="4445">
                <a:moveTo>
                  <a:pt x="0" y="0"/>
                </a:moveTo>
                <a:lnTo>
                  <a:pt x="3957" y="0"/>
                </a:lnTo>
              </a:path>
            </a:pathLst>
          </a:custGeom>
          <a:ln w="3175">
            <a:solidFill>
              <a:srgbClr val="000000"/>
            </a:solidFill>
          </a:ln>
        </p:spPr>
        <p:txBody>
          <a:bodyPr wrap="square" lIns="0" tIns="0" rIns="0" bIns="0" rtlCol="0"/>
          <a:lstStyle/>
          <a:p>
            <a:endParaRPr smtClean="0">
              <a:solidFill>
                <a:prstClr val="black"/>
              </a:solidFill>
            </a:endParaRPr>
          </a:p>
        </p:txBody>
      </p:sp>
      <p:sp>
        <p:nvSpPr>
          <p:cNvPr id="9" name="object 9"/>
          <p:cNvSpPr/>
          <p:nvPr/>
        </p:nvSpPr>
        <p:spPr>
          <a:xfrm>
            <a:off x="1116530" y="8770343"/>
            <a:ext cx="1270" cy="0"/>
          </a:xfrm>
          <a:custGeom>
            <a:avLst/>
            <a:gdLst/>
            <a:ahLst/>
            <a:cxnLst/>
            <a:rect l="l" t="t" r="r" b="b"/>
            <a:pathLst>
              <a:path w="1269">
                <a:moveTo>
                  <a:pt x="0" y="0"/>
                </a:moveTo>
                <a:lnTo>
                  <a:pt x="879" y="0"/>
                </a:lnTo>
              </a:path>
            </a:pathLst>
          </a:custGeom>
          <a:ln w="3175">
            <a:solidFill>
              <a:srgbClr val="000000"/>
            </a:solidFill>
          </a:ln>
        </p:spPr>
        <p:txBody>
          <a:bodyPr wrap="square" lIns="0" tIns="0" rIns="0" bIns="0" rtlCol="0"/>
          <a:lstStyle/>
          <a:p>
            <a:endParaRPr smtClean="0">
              <a:solidFill>
                <a:prstClr val="black"/>
              </a:solidFill>
            </a:endParaRPr>
          </a:p>
        </p:txBody>
      </p:sp>
      <p:sp>
        <p:nvSpPr>
          <p:cNvPr id="10" name="object 10"/>
          <p:cNvSpPr/>
          <p:nvPr/>
        </p:nvSpPr>
        <p:spPr>
          <a:xfrm>
            <a:off x="6890560" y="6094627"/>
            <a:ext cx="5768886" cy="2592172"/>
          </a:xfrm>
          <a:prstGeom prst="rect">
            <a:avLst/>
          </a:prstGeom>
          <a:blipFill>
            <a:blip r:embed="rId6" cstate="print"/>
            <a:stretch>
              <a:fillRect/>
            </a:stretch>
          </a:blipFill>
        </p:spPr>
        <p:txBody>
          <a:bodyPr wrap="square" lIns="0" tIns="0" rIns="0" bIns="0" rtlCol="0"/>
          <a:lstStyle/>
          <a:p>
            <a:endParaRPr smtClean="0">
              <a:solidFill>
                <a:prstClr val="black"/>
              </a:solidFill>
            </a:endParaRPr>
          </a:p>
        </p:txBody>
      </p:sp>
      <p:sp>
        <p:nvSpPr>
          <p:cNvPr id="11" name="object 11"/>
          <p:cNvSpPr/>
          <p:nvPr/>
        </p:nvSpPr>
        <p:spPr>
          <a:xfrm>
            <a:off x="6753314" y="6211153"/>
            <a:ext cx="318421" cy="149180"/>
          </a:xfrm>
          <a:prstGeom prst="rect">
            <a:avLst/>
          </a:prstGeom>
          <a:blipFill>
            <a:blip r:embed="rId7" cstate="print"/>
            <a:stretch>
              <a:fillRect/>
            </a:stretch>
          </a:blipFill>
        </p:spPr>
        <p:txBody>
          <a:bodyPr wrap="square" lIns="0" tIns="0" rIns="0" bIns="0" rtlCol="0"/>
          <a:lstStyle/>
          <a:p>
            <a:endParaRPr smtClean="0">
              <a:solidFill>
                <a:prstClr val="black"/>
              </a:solidFill>
            </a:endParaRPr>
          </a:p>
        </p:txBody>
      </p:sp>
      <p:sp>
        <p:nvSpPr>
          <p:cNvPr id="12" name="object 12"/>
          <p:cNvSpPr/>
          <p:nvPr/>
        </p:nvSpPr>
        <p:spPr>
          <a:xfrm>
            <a:off x="6749485" y="7352173"/>
            <a:ext cx="282150" cy="112905"/>
          </a:xfrm>
          <a:prstGeom prst="rect">
            <a:avLst/>
          </a:prstGeom>
          <a:blipFill>
            <a:blip r:embed="rId8" cstate="print"/>
            <a:stretch>
              <a:fillRect/>
            </a:stretch>
          </a:blipFill>
        </p:spPr>
        <p:txBody>
          <a:bodyPr wrap="square" lIns="0" tIns="0" rIns="0" bIns="0" rtlCol="0"/>
          <a:lstStyle/>
          <a:p>
            <a:endParaRPr smtClean="0">
              <a:solidFill>
                <a:prstClr val="black"/>
              </a:solidFill>
            </a:endParaRPr>
          </a:p>
        </p:txBody>
      </p:sp>
      <p:sp>
        <p:nvSpPr>
          <p:cNvPr id="13" name="Slide Number Placeholder 12"/>
          <p:cNvSpPr>
            <a:spLocks noGrp="1"/>
          </p:cNvSpPr>
          <p:nvPr>
            <p:ph type="sldNum" sz="quarter" idx="7"/>
          </p:nvPr>
        </p:nvSpPr>
        <p:spPr/>
        <p:txBody>
          <a:bodyPr/>
          <a:lstStyle/>
          <a:p>
            <a:fld id="{B6F15528-21DE-4FAA-801E-634DDDAF4B2B}" type="slidenum">
              <a:rPr lang="en-US" smtClean="0">
                <a:solidFill>
                  <a:prstClr val="black">
                    <a:tint val="75000"/>
                  </a:prstClr>
                </a:solidFill>
              </a:rPr>
              <a:pPr/>
              <a:t>26</a:t>
            </a:fld>
            <a:endParaRPr lang="en-US">
              <a:solidFill>
                <a:prstClr val="black">
                  <a:tint val="75000"/>
                </a:prstClr>
              </a:solidFill>
            </a:endParaRPr>
          </a:p>
        </p:txBody>
      </p:sp>
      <p:sp>
        <p:nvSpPr>
          <p:cNvPr id="15" name="object 2"/>
          <p:cNvSpPr txBox="1">
            <a:spLocks/>
          </p:cNvSpPr>
          <p:nvPr/>
        </p:nvSpPr>
        <p:spPr>
          <a:xfrm>
            <a:off x="101600" y="136493"/>
            <a:ext cx="12801600" cy="1726114"/>
          </a:xfrm>
          <a:prstGeom prst="rect">
            <a:avLst/>
          </a:prstGeom>
        </p:spPr>
        <p:txBody>
          <a:bodyPr vert="horz" wrap="square" lIns="0" tIns="368300" rIns="0" bIns="0" rtlCol="0">
            <a:spAutoFit/>
          </a:bodyPr>
          <a:lstStyle>
            <a:lvl1pPr>
              <a:defRPr sz="3200" b="0" i="0">
                <a:solidFill>
                  <a:srgbClr val="0433FF"/>
                </a:solidFill>
                <a:latin typeface="Century Gothic"/>
                <a:ea typeface="+mj-ea"/>
                <a:cs typeface="Century Gothic"/>
              </a:defRPr>
            </a:lvl1pPr>
          </a:lstStyle>
          <a:p>
            <a:pPr marL="12700" lvl="0" algn="ctr">
              <a:tabLst>
                <a:tab pos="8363584" algn="l"/>
              </a:tabLst>
            </a:pPr>
            <a:r>
              <a:rPr lang="en-US" sz="4400" spc="-20" dirty="0"/>
              <a:t>F</a:t>
            </a:r>
            <a:r>
              <a:rPr lang="en-US" sz="4400" spc="-5" dirty="0"/>
              <a:t>O</a:t>
            </a:r>
            <a:r>
              <a:rPr lang="en-US" sz="4400" spc="-25" dirty="0"/>
              <a:t>R</a:t>
            </a:r>
            <a:r>
              <a:rPr lang="en-US" sz="4400" spc="-30" dirty="0"/>
              <a:t>M</a:t>
            </a:r>
            <a:r>
              <a:rPr lang="en-US" sz="4400" spc="-5" dirty="0"/>
              <a:t> </a:t>
            </a:r>
            <a:r>
              <a:rPr lang="en-US" sz="4400" dirty="0"/>
              <a:t>a</a:t>
            </a:r>
            <a:r>
              <a:rPr lang="en-US" sz="4400" spc="-20" dirty="0"/>
              <a:t>n</a:t>
            </a:r>
            <a:r>
              <a:rPr lang="en-US" sz="4400" dirty="0"/>
              <a:t>d</a:t>
            </a:r>
            <a:r>
              <a:rPr lang="en-US" sz="4400" spc="-5" dirty="0"/>
              <a:t> </a:t>
            </a:r>
            <a:r>
              <a:rPr lang="en-US" sz="4400" spc="-15" dirty="0"/>
              <a:t>L</a:t>
            </a:r>
            <a:r>
              <a:rPr lang="en-US" sz="4400" spc="-5" dirty="0"/>
              <a:t>O</a:t>
            </a:r>
            <a:r>
              <a:rPr lang="en-US" sz="4400" spc="-30" dirty="0"/>
              <a:t>C</a:t>
            </a:r>
            <a:r>
              <a:rPr lang="en-US" sz="4400" spc="-285" dirty="0"/>
              <a:t>A</a:t>
            </a:r>
            <a:r>
              <a:rPr lang="en-US" sz="4400" spc="-15" dirty="0"/>
              <a:t>T</a:t>
            </a:r>
            <a:r>
              <a:rPr lang="en-US" sz="4400" dirty="0"/>
              <a:t>I</a:t>
            </a:r>
            <a:r>
              <a:rPr lang="en-US" sz="4400" spc="-5" dirty="0"/>
              <a:t>O</a:t>
            </a:r>
            <a:r>
              <a:rPr lang="en-US" sz="4400" spc="-25" dirty="0"/>
              <a:t>N</a:t>
            </a:r>
            <a:r>
              <a:rPr lang="en-US" sz="4400" spc="-5" dirty="0"/>
              <a:t> </a:t>
            </a:r>
            <a:r>
              <a:rPr lang="en-US" sz="4400" spc="-20" dirty="0"/>
              <a:t>of</a:t>
            </a:r>
            <a:r>
              <a:rPr lang="en-US" sz="4400" spc="-5" dirty="0"/>
              <a:t> DE</a:t>
            </a:r>
            <a:r>
              <a:rPr lang="en-US" sz="4400" spc="-30" dirty="0"/>
              <a:t>A</a:t>
            </a:r>
            <a:r>
              <a:rPr lang="en-US" sz="4400" dirty="0"/>
              <a:t>D</a:t>
            </a:r>
            <a:r>
              <a:rPr lang="en-US" sz="4400" spc="-5" dirty="0"/>
              <a:t> </a:t>
            </a:r>
            <a:r>
              <a:rPr lang="en-US" sz="4400" dirty="0"/>
              <a:t>B</a:t>
            </a:r>
            <a:r>
              <a:rPr lang="en-US" sz="4400" spc="-30" dirty="0"/>
              <a:t>AN</a:t>
            </a:r>
            <a:r>
              <a:rPr lang="en-US" sz="4400" dirty="0"/>
              <a:t>D</a:t>
            </a:r>
            <a:r>
              <a:rPr lang="en-US" sz="4400" spc="-5" dirty="0"/>
              <a:t> </a:t>
            </a:r>
          </a:p>
          <a:p>
            <a:pPr marL="12700" lvl="0" algn="ctr">
              <a:tabLst>
                <a:tab pos="8363584" algn="l"/>
              </a:tabLst>
            </a:pPr>
            <a:r>
              <a:rPr lang="en-US" sz="4400" spc="-30" dirty="0"/>
              <a:t>AR</a:t>
            </a:r>
            <a:r>
              <a:rPr lang="en-US" sz="4400" dirty="0"/>
              <a:t>E </a:t>
            </a:r>
            <a:r>
              <a:rPr lang="en-US" sz="4400" spc="-5" dirty="0"/>
              <a:t>S</a:t>
            </a:r>
            <a:r>
              <a:rPr lang="en-US" sz="4400" dirty="0"/>
              <a:t>IG</a:t>
            </a:r>
            <a:r>
              <a:rPr lang="en-US" sz="4400" spc="-30" dirty="0"/>
              <a:t>N</a:t>
            </a:r>
            <a:r>
              <a:rPr lang="en-US" sz="4400" dirty="0"/>
              <a:t>I</a:t>
            </a:r>
            <a:r>
              <a:rPr lang="en-US" sz="4400" spc="-20" dirty="0"/>
              <a:t>F</a:t>
            </a:r>
            <a:r>
              <a:rPr lang="en-US" sz="4400" dirty="0"/>
              <a:t>I</a:t>
            </a:r>
            <a:r>
              <a:rPr lang="en-US" sz="4400" spc="-30" dirty="0"/>
              <a:t>CAN</a:t>
            </a:r>
            <a:r>
              <a:rPr lang="en-US" sz="4400" spc="-15" dirty="0"/>
              <a:t>T</a:t>
            </a:r>
            <a:endParaRPr lang="en-US" sz="4400" dirty="0">
              <a:solidFill>
                <a:prstClr val="black"/>
              </a:solidFill>
            </a:endParaRPr>
          </a:p>
        </p:txBody>
      </p:sp>
    </p:spTree>
    <p:extLst>
      <p:ext uri="{BB962C8B-B14F-4D97-AF65-F5344CB8AC3E}">
        <p14:creationId xmlns:p14="http://schemas.microsoft.com/office/powerpoint/2010/main" val="42082208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7.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4" name="object 4"/>
          <p:cNvSpPr txBox="1"/>
          <p:nvPr/>
        </p:nvSpPr>
        <p:spPr>
          <a:xfrm>
            <a:off x="1064591" y="6274468"/>
            <a:ext cx="194310" cy="112395"/>
          </a:xfrm>
          <a:prstGeom prst="rect">
            <a:avLst/>
          </a:prstGeom>
        </p:spPr>
        <p:txBody>
          <a:bodyPr vert="horz" wrap="square" lIns="0" tIns="0" rIns="0" bIns="0" rtlCol="0">
            <a:spAutoFit/>
          </a:bodyPr>
          <a:lstStyle/>
          <a:p>
            <a:pPr marL="12700"/>
            <a:r>
              <a:rPr sz="650" spc="5" dirty="0">
                <a:solidFill>
                  <a:srgbClr val="252525"/>
                </a:solidFill>
                <a:latin typeface="Arial"/>
                <a:cs typeface="Arial"/>
              </a:rPr>
              <a:t>1.54</a:t>
            </a:r>
            <a:endParaRPr sz="650">
              <a:solidFill>
                <a:prstClr val="black"/>
              </a:solidFill>
              <a:latin typeface="Arial"/>
              <a:cs typeface="Arial"/>
            </a:endParaRPr>
          </a:p>
        </p:txBody>
      </p:sp>
      <p:sp>
        <p:nvSpPr>
          <p:cNvPr id="5" name="object 5"/>
          <p:cNvSpPr txBox="1"/>
          <p:nvPr/>
        </p:nvSpPr>
        <p:spPr>
          <a:xfrm>
            <a:off x="1601010" y="6274468"/>
            <a:ext cx="194310" cy="112395"/>
          </a:xfrm>
          <a:prstGeom prst="rect">
            <a:avLst/>
          </a:prstGeom>
        </p:spPr>
        <p:txBody>
          <a:bodyPr vert="horz" wrap="square" lIns="0" tIns="0" rIns="0" bIns="0" rtlCol="0">
            <a:spAutoFit/>
          </a:bodyPr>
          <a:lstStyle/>
          <a:p>
            <a:pPr marL="12700"/>
            <a:r>
              <a:rPr sz="650" spc="5" dirty="0">
                <a:solidFill>
                  <a:srgbClr val="252525"/>
                </a:solidFill>
                <a:latin typeface="Arial"/>
                <a:cs typeface="Arial"/>
              </a:rPr>
              <a:t>1.56</a:t>
            </a:r>
            <a:endParaRPr sz="650">
              <a:solidFill>
                <a:prstClr val="black"/>
              </a:solidFill>
              <a:latin typeface="Arial"/>
              <a:cs typeface="Arial"/>
            </a:endParaRPr>
          </a:p>
        </p:txBody>
      </p:sp>
      <p:sp>
        <p:nvSpPr>
          <p:cNvPr id="6" name="object 6"/>
          <p:cNvSpPr txBox="1"/>
          <p:nvPr/>
        </p:nvSpPr>
        <p:spPr>
          <a:xfrm>
            <a:off x="2137434" y="6274468"/>
            <a:ext cx="194310" cy="112395"/>
          </a:xfrm>
          <a:prstGeom prst="rect">
            <a:avLst/>
          </a:prstGeom>
        </p:spPr>
        <p:txBody>
          <a:bodyPr vert="horz" wrap="square" lIns="0" tIns="0" rIns="0" bIns="0" rtlCol="0">
            <a:spAutoFit/>
          </a:bodyPr>
          <a:lstStyle/>
          <a:p>
            <a:pPr marL="12700"/>
            <a:r>
              <a:rPr sz="650" spc="5" dirty="0">
                <a:solidFill>
                  <a:srgbClr val="252525"/>
                </a:solidFill>
                <a:latin typeface="Arial"/>
                <a:cs typeface="Arial"/>
              </a:rPr>
              <a:t>1.58</a:t>
            </a:r>
            <a:endParaRPr sz="650">
              <a:solidFill>
                <a:prstClr val="black"/>
              </a:solidFill>
              <a:latin typeface="Arial"/>
              <a:cs typeface="Arial"/>
            </a:endParaRPr>
          </a:p>
        </p:txBody>
      </p:sp>
      <p:sp>
        <p:nvSpPr>
          <p:cNvPr id="7" name="object 7"/>
          <p:cNvSpPr txBox="1"/>
          <p:nvPr/>
        </p:nvSpPr>
        <p:spPr>
          <a:xfrm>
            <a:off x="2509467" y="6274468"/>
            <a:ext cx="1041400" cy="240029"/>
          </a:xfrm>
          <a:prstGeom prst="rect">
            <a:avLst/>
          </a:prstGeom>
        </p:spPr>
        <p:txBody>
          <a:bodyPr vert="horz" wrap="square" lIns="0" tIns="0" rIns="0" bIns="0" rtlCol="0">
            <a:spAutoFit/>
          </a:bodyPr>
          <a:lstStyle/>
          <a:p>
            <a:pPr marL="43815" algn="ctr">
              <a:tabLst>
                <a:tab pos="554355" algn="l"/>
              </a:tabLst>
            </a:pPr>
            <a:r>
              <a:rPr sz="650" spc="5" dirty="0">
                <a:solidFill>
                  <a:srgbClr val="252525"/>
                </a:solidFill>
                <a:latin typeface="Arial"/>
                <a:cs typeface="Arial"/>
              </a:rPr>
              <a:t>1.</a:t>
            </a:r>
            <a:r>
              <a:rPr sz="650" spc="10" dirty="0">
                <a:solidFill>
                  <a:srgbClr val="252525"/>
                </a:solidFill>
                <a:latin typeface="Arial"/>
                <a:cs typeface="Arial"/>
              </a:rPr>
              <a:t>6</a:t>
            </a:r>
            <a:r>
              <a:rPr sz="650" dirty="0">
                <a:solidFill>
                  <a:srgbClr val="252525"/>
                </a:solidFill>
                <a:latin typeface="Arial"/>
                <a:cs typeface="Arial"/>
              </a:rPr>
              <a:t>	</a:t>
            </a:r>
            <a:r>
              <a:rPr sz="650" spc="5" dirty="0">
                <a:solidFill>
                  <a:srgbClr val="252525"/>
                </a:solidFill>
                <a:latin typeface="Arial"/>
                <a:cs typeface="Arial"/>
              </a:rPr>
              <a:t>1.62</a:t>
            </a:r>
            <a:endParaRPr sz="650">
              <a:solidFill>
                <a:prstClr val="black"/>
              </a:solidFill>
              <a:latin typeface="Arial"/>
              <a:cs typeface="Arial"/>
            </a:endParaRPr>
          </a:p>
          <a:p>
            <a:pPr algn="ctr">
              <a:spcBef>
                <a:spcPts val="110"/>
              </a:spcBef>
            </a:pPr>
            <a:r>
              <a:rPr sz="750" spc="-10" dirty="0">
                <a:solidFill>
                  <a:srgbClr val="252525"/>
                </a:solidFill>
                <a:latin typeface="Arial"/>
                <a:cs typeface="Arial"/>
              </a:rPr>
              <a:t>Controlle</a:t>
            </a:r>
            <a:r>
              <a:rPr sz="750" spc="-5" dirty="0">
                <a:solidFill>
                  <a:srgbClr val="252525"/>
                </a:solidFill>
                <a:latin typeface="Arial"/>
                <a:cs typeface="Arial"/>
              </a:rPr>
              <a:t>r</a:t>
            </a:r>
            <a:r>
              <a:rPr sz="750" dirty="0">
                <a:solidFill>
                  <a:srgbClr val="252525"/>
                </a:solidFill>
                <a:latin typeface="Arial"/>
                <a:cs typeface="Arial"/>
              </a:rPr>
              <a:t> </a:t>
            </a:r>
            <a:r>
              <a:rPr sz="750" spc="-10" dirty="0">
                <a:solidFill>
                  <a:srgbClr val="252525"/>
                </a:solidFill>
                <a:latin typeface="Arial"/>
                <a:cs typeface="Arial"/>
              </a:rPr>
              <a:t>input</a:t>
            </a:r>
            <a:r>
              <a:rPr sz="750" spc="-5" dirty="0">
                <a:solidFill>
                  <a:srgbClr val="252525"/>
                </a:solidFill>
                <a:latin typeface="Arial"/>
                <a:cs typeface="Arial"/>
              </a:rPr>
              <a:t>,</a:t>
            </a:r>
            <a:r>
              <a:rPr sz="750" dirty="0">
                <a:solidFill>
                  <a:srgbClr val="252525"/>
                </a:solidFill>
                <a:latin typeface="Arial"/>
                <a:cs typeface="Arial"/>
              </a:rPr>
              <a:t> </a:t>
            </a:r>
            <a:r>
              <a:rPr sz="750" spc="-10" dirty="0">
                <a:solidFill>
                  <a:srgbClr val="252525"/>
                </a:solidFill>
                <a:latin typeface="Arial"/>
                <a:cs typeface="Arial"/>
              </a:rPr>
              <a:t>percent</a:t>
            </a:r>
            <a:endParaRPr sz="750">
              <a:solidFill>
                <a:prstClr val="black"/>
              </a:solidFill>
              <a:latin typeface="Arial"/>
              <a:cs typeface="Arial"/>
            </a:endParaRPr>
          </a:p>
        </p:txBody>
      </p:sp>
      <p:sp>
        <p:nvSpPr>
          <p:cNvPr id="8" name="object 8"/>
          <p:cNvSpPr txBox="1"/>
          <p:nvPr/>
        </p:nvSpPr>
        <p:spPr>
          <a:xfrm>
            <a:off x="3746694" y="6274468"/>
            <a:ext cx="194310" cy="112395"/>
          </a:xfrm>
          <a:prstGeom prst="rect">
            <a:avLst/>
          </a:prstGeom>
        </p:spPr>
        <p:txBody>
          <a:bodyPr vert="horz" wrap="square" lIns="0" tIns="0" rIns="0" bIns="0" rtlCol="0">
            <a:spAutoFit/>
          </a:bodyPr>
          <a:lstStyle/>
          <a:p>
            <a:pPr marL="12700"/>
            <a:r>
              <a:rPr sz="650" spc="5" dirty="0">
                <a:solidFill>
                  <a:srgbClr val="252525"/>
                </a:solidFill>
                <a:latin typeface="Arial"/>
                <a:cs typeface="Arial"/>
              </a:rPr>
              <a:t>1.64</a:t>
            </a:r>
            <a:endParaRPr sz="650">
              <a:solidFill>
                <a:prstClr val="black"/>
              </a:solidFill>
              <a:latin typeface="Arial"/>
              <a:cs typeface="Arial"/>
            </a:endParaRPr>
          </a:p>
        </p:txBody>
      </p:sp>
      <p:sp>
        <p:nvSpPr>
          <p:cNvPr id="9" name="object 9"/>
          <p:cNvSpPr txBox="1"/>
          <p:nvPr/>
        </p:nvSpPr>
        <p:spPr>
          <a:xfrm>
            <a:off x="4283114" y="6274468"/>
            <a:ext cx="194310" cy="112395"/>
          </a:xfrm>
          <a:prstGeom prst="rect">
            <a:avLst/>
          </a:prstGeom>
        </p:spPr>
        <p:txBody>
          <a:bodyPr vert="horz" wrap="square" lIns="0" tIns="0" rIns="0" bIns="0" rtlCol="0">
            <a:spAutoFit/>
          </a:bodyPr>
          <a:lstStyle/>
          <a:p>
            <a:pPr marL="12700"/>
            <a:r>
              <a:rPr sz="650" spc="5" dirty="0">
                <a:solidFill>
                  <a:srgbClr val="252525"/>
                </a:solidFill>
                <a:latin typeface="Arial"/>
                <a:cs typeface="Arial"/>
              </a:rPr>
              <a:t>1.66</a:t>
            </a:r>
            <a:endParaRPr sz="650">
              <a:solidFill>
                <a:prstClr val="black"/>
              </a:solidFill>
              <a:latin typeface="Arial"/>
              <a:cs typeface="Arial"/>
            </a:endParaRPr>
          </a:p>
        </p:txBody>
      </p:sp>
      <p:sp>
        <p:nvSpPr>
          <p:cNvPr id="10" name="object 10"/>
          <p:cNvSpPr txBox="1"/>
          <p:nvPr/>
        </p:nvSpPr>
        <p:spPr>
          <a:xfrm>
            <a:off x="4819534" y="6274468"/>
            <a:ext cx="194310" cy="112395"/>
          </a:xfrm>
          <a:prstGeom prst="rect">
            <a:avLst/>
          </a:prstGeom>
        </p:spPr>
        <p:txBody>
          <a:bodyPr vert="horz" wrap="square" lIns="0" tIns="0" rIns="0" bIns="0" rtlCol="0">
            <a:spAutoFit/>
          </a:bodyPr>
          <a:lstStyle/>
          <a:p>
            <a:pPr marL="12700"/>
            <a:r>
              <a:rPr sz="650" spc="5" dirty="0">
                <a:solidFill>
                  <a:srgbClr val="252525"/>
                </a:solidFill>
                <a:latin typeface="Arial"/>
                <a:cs typeface="Arial"/>
              </a:rPr>
              <a:t>1.68</a:t>
            </a:r>
            <a:endParaRPr sz="650">
              <a:solidFill>
                <a:prstClr val="black"/>
              </a:solidFill>
              <a:latin typeface="Arial"/>
              <a:cs typeface="Arial"/>
            </a:endParaRPr>
          </a:p>
        </p:txBody>
      </p:sp>
      <p:sp>
        <p:nvSpPr>
          <p:cNvPr id="11" name="object 11"/>
          <p:cNvSpPr txBox="1"/>
          <p:nvPr/>
        </p:nvSpPr>
        <p:spPr>
          <a:xfrm>
            <a:off x="943464" y="6183465"/>
            <a:ext cx="194310" cy="112395"/>
          </a:xfrm>
          <a:prstGeom prst="rect">
            <a:avLst/>
          </a:prstGeom>
        </p:spPr>
        <p:txBody>
          <a:bodyPr vert="horz" wrap="square" lIns="0" tIns="0" rIns="0" bIns="0" rtlCol="0">
            <a:spAutoFit/>
          </a:bodyPr>
          <a:lstStyle/>
          <a:p>
            <a:pPr marL="12700"/>
            <a:r>
              <a:rPr sz="650" spc="5" dirty="0">
                <a:solidFill>
                  <a:srgbClr val="252525"/>
                </a:solidFill>
                <a:latin typeface="Arial"/>
                <a:cs typeface="Arial"/>
              </a:rPr>
              <a:t>47.8</a:t>
            </a:r>
            <a:endParaRPr sz="650">
              <a:solidFill>
                <a:prstClr val="black"/>
              </a:solidFill>
              <a:latin typeface="Arial"/>
              <a:cs typeface="Arial"/>
            </a:endParaRPr>
          </a:p>
        </p:txBody>
      </p:sp>
      <p:sp>
        <p:nvSpPr>
          <p:cNvPr id="12" name="object 12"/>
          <p:cNvSpPr txBox="1"/>
          <p:nvPr/>
        </p:nvSpPr>
        <p:spPr>
          <a:xfrm>
            <a:off x="1012679" y="5688732"/>
            <a:ext cx="121920" cy="112395"/>
          </a:xfrm>
          <a:prstGeom prst="rect">
            <a:avLst/>
          </a:prstGeom>
        </p:spPr>
        <p:txBody>
          <a:bodyPr vert="horz" wrap="square" lIns="0" tIns="0" rIns="0" bIns="0" rtlCol="0">
            <a:spAutoFit/>
          </a:bodyPr>
          <a:lstStyle/>
          <a:p>
            <a:pPr marL="12700"/>
            <a:r>
              <a:rPr sz="650" spc="5" dirty="0">
                <a:solidFill>
                  <a:srgbClr val="252525"/>
                </a:solidFill>
                <a:latin typeface="Arial"/>
                <a:cs typeface="Arial"/>
              </a:rPr>
              <a:t>48</a:t>
            </a:r>
            <a:endParaRPr sz="650">
              <a:solidFill>
                <a:prstClr val="black"/>
              </a:solidFill>
              <a:latin typeface="Arial"/>
              <a:cs typeface="Arial"/>
            </a:endParaRPr>
          </a:p>
        </p:txBody>
      </p:sp>
      <p:sp>
        <p:nvSpPr>
          <p:cNvPr id="13" name="object 13"/>
          <p:cNvSpPr txBox="1"/>
          <p:nvPr/>
        </p:nvSpPr>
        <p:spPr>
          <a:xfrm>
            <a:off x="943464" y="5193998"/>
            <a:ext cx="194310" cy="112395"/>
          </a:xfrm>
          <a:prstGeom prst="rect">
            <a:avLst/>
          </a:prstGeom>
        </p:spPr>
        <p:txBody>
          <a:bodyPr vert="horz" wrap="square" lIns="0" tIns="0" rIns="0" bIns="0" rtlCol="0">
            <a:spAutoFit/>
          </a:bodyPr>
          <a:lstStyle/>
          <a:p>
            <a:pPr marL="12700"/>
            <a:r>
              <a:rPr sz="650" spc="5" dirty="0">
                <a:solidFill>
                  <a:srgbClr val="252525"/>
                </a:solidFill>
                <a:latin typeface="Arial"/>
                <a:cs typeface="Arial"/>
              </a:rPr>
              <a:t>48.2</a:t>
            </a:r>
            <a:endParaRPr sz="650">
              <a:solidFill>
                <a:prstClr val="black"/>
              </a:solidFill>
              <a:latin typeface="Arial"/>
              <a:cs typeface="Arial"/>
            </a:endParaRPr>
          </a:p>
        </p:txBody>
      </p:sp>
      <p:sp>
        <p:nvSpPr>
          <p:cNvPr id="14" name="object 14"/>
          <p:cNvSpPr txBox="1"/>
          <p:nvPr/>
        </p:nvSpPr>
        <p:spPr>
          <a:xfrm>
            <a:off x="943464" y="4699265"/>
            <a:ext cx="194310" cy="112395"/>
          </a:xfrm>
          <a:prstGeom prst="rect">
            <a:avLst/>
          </a:prstGeom>
        </p:spPr>
        <p:txBody>
          <a:bodyPr vert="horz" wrap="square" lIns="0" tIns="0" rIns="0" bIns="0" rtlCol="0">
            <a:spAutoFit/>
          </a:bodyPr>
          <a:lstStyle/>
          <a:p>
            <a:pPr marL="12700"/>
            <a:r>
              <a:rPr sz="650" spc="5" dirty="0">
                <a:solidFill>
                  <a:srgbClr val="252525"/>
                </a:solidFill>
                <a:latin typeface="Arial"/>
                <a:cs typeface="Arial"/>
              </a:rPr>
              <a:t>48.4</a:t>
            </a:r>
            <a:endParaRPr sz="650">
              <a:solidFill>
                <a:prstClr val="black"/>
              </a:solidFill>
              <a:latin typeface="Arial"/>
              <a:cs typeface="Arial"/>
            </a:endParaRPr>
          </a:p>
        </p:txBody>
      </p:sp>
      <p:sp>
        <p:nvSpPr>
          <p:cNvPr id="15" name="object 15"/>
          <p:cNvSpPr txBox="1"/>
          <p:nvPr/>
        </p:nvSpPr>
        <p:spPr>
          <a:xfrm>
            <a:off x="943464" y="4204542"/>
            <a:ext cx="194310" cy="112395"/>
          </a:xfrm>
          <a:prstGeom prst="rect">
            <a:avLst/>
          </a:prstGeom>
        </p:spPr>
        <p:txBody>
          <a:bodyPr vert="horz" wrap="square" lIns="0" tIns="0" rIns="0" bIns="0" rtlCol="0">
            <a:spAutoFit/>
          </a:bodyPr>
          <a:lstStyle/>
          <a:p>
            <a:pPr marL="12700"/>
            <a:r>
              <a:rPr sz="650" spc="5" dirty="0">
                <a:solidFill>
                  <a:srgbClr val="252525"/>
                </a:solidFill>
                <a:latin typeface="Arial"/>
                <a:cs typeface="Arial"/>
              </a:rPr>
              <a:t>48.6</a:t>
            </a:r>
            <a:endParaRPr sz="650">
              <a:solidFill>
                <a:prstClr val="black"/>
              </a:solidFill>
              <a:latin typeface="Arial"/>
              <a:cs typeface="Arial"/>
            </a:endParaRPr>
          </a:p>
        </p:txBody>
      </p:sp>
      <p:sp>
        <p:nvSpPr>
          <p:cNvPr id="16" name="object 16"/>
          <p:cNvSpPr txBox="1"/>
          <p:nvPr/>
        </p:nvSpPr>
        <p:spPr>
          <a:xfrm>
            <a:off x="943464" y="3709809"/>
            <a:ext cx="194310" cy="112395"/>
          </a:xfrm>
          <a:prstGeom prst="rect">
            <a:avLst/>
          </a:prstGeom>
        </p:spPr>
        <p:txBody>
          <a:bodyPr vert="horz" wrap="square" lIns="0" tIns="0" rIns="0" bIns="0" rtlCol="0">
            <a:spAutoFit/>
          </a:bodyPr>
          <a:lstStyle/>
          <a:p>
            <a:pPr marL="12700"/>
            <a:r>
              <a:rPr sz="650" spc="5" dirty="0">
                <a:solidFill>
                  <a:srgbClr val="252525"/>
                </a:solidFill>
                <a:latin typeface="Arial"/>
                <a:cs typeface="Arial"/>
              </a:rPr>
              <a:t>48.8</a:t>
            </a:r>
            <a:endParaRPr sz="650">
              <a:solidFill>
                <a:prstClr val="black"/>
              </a:solidFill>
              <a:latin typeface="Arial"/>
              <a:cs typeface="Arial"/>
            </a:endParaRPr>
          </a:p>
        </p:txBody>
      </p:sp>
      <p:sp>
        <p:nvSpPr>
          <p:cNvPr id="17" name="object 17"/>
          <p:cNvSpPr txBox="1"/>
          <p:nvPr/>
        </p:nvSpPr>
        <p:spPr>
          <a:xfrm>
            <a:off x="1012679" y="3215075"/>
            <a:ext cx="121920" cy="112395"/>
          </a:xfrm>
          <a:prstGeom prst="rect">
            <a:avLst/>
          </a:prstGeom>
        </p:spPr>
        <p:txBody>
          <a:bodyPr vert="horz" wrap="square" lIns="0" tIns="0" rIns="0" bIns="0" rtlCol="0">
            <a:spAutoFit/>
          </a:bodyPr>
          <a:lstStyle/>
          <a:p>
            <a:pPr marL="12700"/>
            <a:r>
              <a:rPr sz="650" spc="5" dirty="0">
                <a:solidFill>
                  <a:srgbClr val="252525"/>
                </a:solidFill>
                <a:latin typeface="Arial"/>
                <a:cs typeface="Arial"/>
              </a:rPr>
              <a:t>49</a:t>
            </a:r>
            <a:endParaRPr sz="650">
              <a:solidFill>
                <a:prstClr val="black"/>
              </a:solidFill>
              <a:latin typeface="Arial"/>
              <a:cs typeface="Arial"/>
            </a:endParaRPr>
          </a:p>
        </p:txBody>
      </p:sp>
      <p:sp>
        <p:nvSpPr>
          <p:cNvPr id="18" name="object 18"/>
          <p:cNvSpPr/>
          <p:nvPr/>
        </p:nvSpPr>
        <p:spPr>
          <a:xfrm>
            <a:off x="1700230" y="3684696"/>
            <a:ext cx="3218815" cy="2399665"/>
          </a:xfrm>
          <a:custGeom>
            <a:avLst/>
            <a:gdLst/>
            <a:ahLst/>
            <a:cxnLst/>
            <a:rect l="l" t="t" r="r" b="b"/>
            <a:pathLst>
              <a:path w="3218815" h="2399665">
                <a:moveTo>
                  <a:pt x="2413893" y="692630"/>
                </a:moveTo>
                <a:lnTo>
                  <a:pt x="2682103" y="593681"/>
                </a:lnTo>
                <a:lnTo>
                  <a:pt x="2413893" y="692630"/>
                </a:lnTo>
                <a:lnTo>
                  <a:pt x="2682103" y="593681"/>
                </a:lnTo>
                <a:lnTo>
                  <a:pt x="2413893" y="692630"/>
                </a:lnTo>
                <a:lnTo>
                  <a:pt x="2145684" y="692630"/>
                </a:lnTo>
                <a:lnTo>
                  <a:pt x="2413893" y="692630"/>
                </a:lnTo>
                <a:lnTo>
                  <a:pt x="2145684" y="692630"/>
                </a:lnTo>
                <a:lnTo>
                  <a:pt x="2413893" y="692630"/>
                </a:lnTo>
                <a:lnTo>
                  <a:pt x="2145684" y="692630"/>
                </a:lnTo>
                <a:lnTo>
                  <a:pt x="2413893" y="692630"/>
                </a:lnTo>
                <a:lnTo>
                  <a:pt x="2145684" y="692630"/>
                </a:lnTo>
                <a:lnTo>
                  <a:pt x="2413893" y="692630"/>
                </a:lnTo>
                <a:lnTo>
                  <a:pt x="2145684" y="692630"/>
                </a:lnTo>
                <a:lnTo>
                  <a:pt x="2413893" y="692630"/>
                </a:lnTo>
                <a:lnTo>
                  <a:pt x="2145684" y="692630"/>
                </a:lnTo>
                <a:lnTo>
                  <a:pt x="1877473" y="692630"/>
                </a:lnTo>
                <a:lnTo>
                  <a:pt x="2145684" y="692630"/>
                </a:lnTo>
                <a:lnTo>
                  <a:pt x="1877473" y="692630"/>
                </a:lnTo>
                <a:lnTo>
                  <a:pt x="2145684" y="692630"/>
                </a:lnTo>
                <a:lnTo>
                  <a:pt x="2413893" y="692630"/>
                </a:lnTo>
                <a:lnTo>
                  <a:pt x="2145684" y="692630"/>
                </a:lnTo>
                <a:lnTo>
                  <a:pt x="2413893" y="692630"/>
                </a:lnTo>
                <a:lnTo>
                  <a:pt x="2145684" y="692630"/>
                </a:lnTo>
                <a:lnTo>
                  <a:pt x="1877473" y="692630"/>
                </a:lnTo>
                <a:lnTo>
                  <a:pt x="2145684" y="692630"/>
                </a:lnTo>
                <a:lnTo>
                  <a:pt x="2413893" y="692630"/>
                </a:lnTo>
                <a:lnTo>
                  <a:pt x="2145684" y="692630"/>
                </a:lnTo>
                <a:lnTo>
                  <a:pt x="2413893" y="692630"/>
                </a:lnTo>
                <a:lnTo>
                  <a:pt x="2145684" y="692630"/>
                </a:lnTo>
                <a:lnTo>
                  <a:pt x="1877473" y="692630"/>
                </a:lnTo>
                <a:lnTo>
                  <a:pt x="2145684" y="692630"/>
                </a:lnTo>
                <a:lnTo>
                  <a:pt x="1877473" y="692630"/>
                </a:lnTo>
                <a:lnTo>
                  <a:pt x="1609263" y="692630"/>
                </a:lnTo>
                <a:lnTo>
                  <a:pt x="1609263" y="791578"/>
                </a:lnTo>
                <a:lnTo>
                  <a:pt x="1609263" y="890517"/>
                </a:lnTo>
                <a:lnTo>
                  <a:pt x="1609263" y="915260"/>
                </a:lnTo>
                <a:lnTo>
                  <a:pt x="1341053" y="915260"/>
                </a:lnTo>
                <a:lnTo>
                  <a:pt x="1341053" y="1113147"/>
                </a:lnTo>
                <a:lnTo>
                  <a:pt x="1341053" y="915260"/>
                </a:lnTo>
                <a:lnTo>
                  <a:pt x="1341053" y="939991"/>
                </a:lnTo>
                <a:lnTo>
                  <a:pt x="1341053" y="865785"/>
                </a:lnTo>
                <a:lnTo>
                  <a:pt x="1341053" y="964733"/>
                </a:lnTo>
                <a:lnTo>
                  <a:pt x="1341053" y="989466"/>
                </a:lnTo>
                <a:lnTo>
                  <a:pt x="1341053" y="890517"/>
                </a:lnTo>
                <a:lnTo>
                  <a:pt x="1341053" y="791578"/>
                </a:lnTo>
                <a:lnTo>
                  <a:pt x="1609263" y="791578"/>
                </a:lnTo>
                <a:lnTo>
                  <a:pt x="1341053" y="791578"/>
                </a:lnTo>
                <a:lnTo>
                  <a:pt x="1609263" y="791578"/>
                </a:lnTo>
                <a:lnTo>
                  <a:pt x="1341053" y="791578"/>
                </a:lnTo>
                <a:lnTo>
                  <a:pt x="1341053" y="890517"/>
                </a:lnTo>
                <a:lnTo>
                  <a:pt x="1341053" y="915260"/>
                </a:lnTo>
                <a:lnTo>
                  <a:pt x="1341053" y="989466"/>
                </a:lnTo>
                <a:lnTo>
                  <a:pt x="1341053" y="915260"/>
                </a:lnTo>
                <a:lnTo>
                  <a:pt x="1341053" y="939991"/>
                </a:lnTo>
                <a:lnTo>
                  <a:pt x="1341053" y="1038940"/>
                </a:lnTo>
                <a:lnTo>
                  <a:pt x="1341053" y="939991"/>
                </a:lnTo>
                <a:lnTo>
                  <a:pt x="1341053" y="1038940"/>
                </a:lnTo>
                <a:lnTo>
                  <a:pt x="1341053" y="939991"/>
                </a:lnTo>
                <a:lnTo>
                  <a:pt x="1341053" y="1038940"/>
                </a:lnTo>
                <a:lnTo>
                  <a:pt x="1341053" y="1063673"/>
                </a:lnTo>
                <a:lnTo>
                  <a:pt x="1341053" y="1088414"/>
                </a:lnTo>
                <a:lnTo>
                  <a:pt x="1341053" y="989466"/>
                </a:lnTo>
                <a:lnTo>
                  <a:pt x="1341053" y="1088414"/>
                </a:lnTo>
                <a:lnTo>
                  <a:pt x="1341053" y="989466"/>
                </a:lnTo>
                <a:lnTo>
                  <a:pt x="1341053" y="1014208"/>
                </a:lnTo>
                <a:lnTo>
                  <a:pt x="1072843" y="1212096"/>
                </a:lnTo>
                <a:lnTo>
                  <a:pt x="1341053" y="1014208"/>
                </a:lnTo>
                <a:lnTo>
                  <a:pt x="1072843" y="1212096"/>
                </a:lnTo>
                <a:lnTo>
                  <a:pt x="1072843" y="1236827"/>
                </a:lnTo>
                <a:lnTo>
                  <a:pt x="1341053" y="1038940"/>
                </a:lnTo>
                <a:lnTo>
                  <a:pt x="1072843" y="1236827"/>
                </a:lnTo>
                <a:lnTo>
                  <a:pt x="1072843" y="1261569"/>
                </a:lnTo>
                <a:lnTo>
                  <a:pt x="1341053" y="1063673"/>
                </a:lnTo>
                <a:lnTo>
                  <a:pt x="1072843" y="1261569"/>
                </a:lnTo>
                <a:lnTo>
                  <a:pt x="1341053" y="989466"/>
                </a:lnTo>
                <a:lnTo>
                  <a:pt x="1072843" y="1187363"/>
                </a:lnTo>
                <a:lnTo>
                  <a:pt x="804633" y="1385250"/>
                </a:lnTo>
                <a:lnTo>
                  <a:pt x="1072843" y="1212096"/>
                </a:lnTo>
                <a:lnTo>
                  <a:pt x="804633" y="1409992"/>
                </a:lnTo>
                <a:lnTo>
                  <a:pt x="804633" y="1335777"/>
                </a:lnTo>
                <a:lnTo>
                  <a:pt x="1072843" y="1137889"/>
                </a:lnTo>
                <a:lnTo>
                  <a:pt x="804633" y="1335777"/>
                </a:lnTo>
                <a:lnTo>
                  <a:pt x="536423" y="1558406"/>
                </a:lnTo>
                <a:lnTo>
                  <a:pt x="536423" y="1459457"/>
                </a:lnTo>
                <a:lnTo>
                  <a:pt x="536423" y="1484199"/>
                </a:lnTo>
                <a:lnTo>
                  <a:pt x="536423" y="1508931"/>
                </a:lnTo>
                <a:lnTo>
                  <a:pt x="536423" y="1409992"/>
                </a:lnTo>
                <a:lnTo>
                  <a:pt x="536423" y="1434725"/>
                </a:lnTo>
                <a:lnTo>
                  <a:pt x="536423" y="1335777"/>
                </a:lnTo>
                <a:lnTo>
                  <a:pt x="536423" y="1261569"/>
                </a:lnTo>
                <a:lnTo>
                  <a:pt x="536423" y="1360519"/>
                </a:lnTo>
                <a:lnTo>
                  <a:pt x="536423" y="1261569"/>
                </a:lnTo>
                <a:lnTo>
                  <a:pt x="536423" y="1162621"/>
                </a:lnTo>
                <a:lnTo>
                  <a:pt x="804633" y="1162621"/>
                </a:lnTo>
                <a:lnTo>
                  <a:pt x="536423" y="1261569"/>
                </a:lnTo>
                <a:lnTo>
                  <a:pt x="536423" y="1286302"/>
                </a:lnTo>
                <a:lnTo>
                  <a:pt x="804633" y="1187363"/>
                </a:lnTo>
                <a:lnTo>
                  <a:pt x="536423" y="1286302"/>
                </a:lnTo>
                <a:lnTo>
                  <a:pt x="536423" y="1311044"/>
                </a:lnTo>
                <a:lnTo>
                  <a:pt x="804633" y="1212096"/>
                </a:lnTo>
                <a:lnTo>
                  <a:pt x="536423" y="1311044"/>
                </a:lnTo>
                <a:lnTo>
                  <a:pt x="804633" y="1236827"/>
                </a:lnTo>
                <a:lnTo>
                  <a:pt x="536423" y="1335777"/>
                </a:lnTo>
                <a:lnTo>
                  <a:pt x="536423" y="1360519"/>
                </a:lnTo>
                <a:lnTo>
                  <a:pt x="268213" y="1558406"/>
                </a:lnTo>
                <a:lnTo>
                  <a:pt x="536423" y="1360519"/>
                </a:lnTo>
                <a:lnTo>
                  <a:pt x="536423" y="1385250"/>
                </a:lnTo>
                <a:lnTo>
                  <a:pt x="804633" y="1286302"/>
                </a:lnTo>
                <a:lnTo>
                  <a:pt x="536423" y="1385250"/>
                </a:lnTo>
                <a:lnTo>
                  <a:pt x="268213" y="1583148"/>
                </a:lnTo>
                <a:lnTo>
                  <a:pt x="804633" y="1311044"/>
                </a:lnTo>
                <a:lnTo>
                  <a:pt x="268213" y="1607880"/>
                </a:lnTo>
                <a:lnTo>
                  <a:pt x="536423" y="1434725"/>
                </a:lnTo>
                <a:lnTo>
                  <a:pt x="268213" y="1607880"/>
                </a:lnTo>
                <a:lnTo>
                  <a:pt x="536423" y="1434725"/>
                </a:lnTo>
                <a:lnTo>
                  <a:pt x="804633" y="1335777"/>
                </a:lnTo>
                <a:lnTo>
                  <a:pt x="536423" y="1434725"/>
                </a:lnTo>
                <a:lnTo>
                  <a:pt x="804633" y="1335777"/>
                </a:lnTo>
                <a:lnTo>
                  <a:pt x="1072843" y="1335777"/>
                </a:lnTo>
                <a:lnTo>
                  <a:pt x="804633" y="1335777"/>
                </a:lnTo>
                <a:lnTo>
                  <a:pt x="1072843" y="1335777"/>
                </a:lnTo>
                <a:lnTo>
                  <a:pt x="1341053" y="1335777"/>
                </a:lnTo>
                <a:lnTo>
                  <a:pt x="1072843" y="1335777"/>
                </a:lnTo>
                <a:lnTo>
                  <a:pt x="1341053" y="1335777"/>
                </a:lnTo>
                <a:lnTo>
                  <a:pt x="1072843" y="1335777"/>
                </a:lnTo>
                <a:lnTo>
                  <a:pt x="1341053" y="1335777"/>
                </a:lnTo>
                <a:lnTo>
                  <a:pt x="1072843" y="1335777"/>
                </a:lnTo>
                <a:lnTo>
                  <a:pt x="1341053" y="1335777"/>
                </a:lnTo>
                <a:lnTo>
                  <a:pt x="1072843" y="1335777"/>
                </a:lnTo>
                <a:lnTo>
                  <a:pt x="804633" y="1335777"/>
                </a:lnTo>
                <a:lnTo>
                  <a:pt x="1072843" y="1335777"/>
                </a:lnTo>
                <a:lnTo>
                  <a:pt x="804633" y="1335777"/>
                </a:lnTo>
                <a:lnTo>
                  <a:pt x="804633" y="1558406"/>
                </a:lnTo>
                <a:lnTo>
                  <a:pt x="804633" y="1459457"/>
                </a:lnTo>
                <a:lnTo>
                  <a:pt x="804633" y="1484199"/>
                </a:lnTo>
                <a:lnTo>
                  <a:pt x="804633" y="1682086"/>
                </a:lnTo>
                <a:lnTo>
                  <a:pt x="804633" y="1583148"/>
                </a:lnTo>
                <a:lnTo>
                  <a:pt x="804633" y="1706828"/>
                </a:lnTo>
                <a:lnTo>
                  <a:pt x="804633" y="1607880"/>
                </a:lnTo>
                <a:lnTo>
                  <a:pt x="804633" y="1632622"/>
                </a:lnTo>
                <a:lnTo>
                  <a:pt x="536423" y="1830509"/>
                </a:lnTo>
                <a:lnTo>
                  <a:pt x="804633" y="1632622"/>
                </a:lnTo>
                <a:lnTo>
                  <a:pt x="536423" y="1830509"/>
                </a:lnTo>
                <a:lnTo>
                  <a:pt x="536423" y="1855242"/>
                </a:lnTo>
                <a:lnTo>
                  <a:pt x="536423" y="1879984"/>
                </a:lnTo>
                <a:lnTo>
                  <a:pt x="268213" y="2077872"/>
                </a:lnTo>
                <a:lnTo>
                  <a:pt x="536423" y="1904716"/>
                </a:lnTo>
                <a:lnTo>
                  <a:pt x="268213" y="2102613"/>
                </a:lnTo>
                <a:lnTo>
                  <a:pt x="268213" y="2028407"/>
                </a:lnTo>
                <a:lnTo>
                  <a:pt x="0" y="2226295"/>
                </a:lnTo>
                <a:lnTo>
                  <a:pt x="268213" y="2053139"/>
                </a:lnTo>
                <a:lnTo>
                  <a:pt x="268213" y="2077872"/>
                </a:lnTo>
                <a:lnTo>
                  <a:pt x="0" y="2275768"/>
                </a:lnTo>
                <a:lnTo>
                  <a:pt x="0" y="2300501"/>
                </a:lnTo>
                <a:lnTo>
                  <a:pt x="0" y="2226295"/>
                </a:lnTo>
                <a:lnTo>
                  <a:pt x="0" y="2251036"/>
                </a:lnTo>
                <a:lnTo>
                  <a:pt x="0" y="2152088"/>
                </a:lnTo>
                <a:lnTo>
                  <a:pt x="0" y="2176820"/>
                </a:lnTo>
                <a:lnTo>
                  <a:pt x="0" y="2102613"/>
                </a:lnTo>
                <a:lnTo>
                  <a:pt x="268213" y="2102613"/>
                </a:lnTo>
                <a:lnTo>
                  <a:pt x="268213" y="2028407"/>
                </a:lnTo>
                <a:lnTo>
                  <a:pt x="536423" y="1830509"/>
                </a:lnTo>
                <a:lnTo>
                  <a:pt x="536423" y="1731561"/>
                </a:lnTo>
                <a:lnTo>
                  <a:pt x="268213" y="1731561"/>
                </a:lnTo>
                <a:lnTo>
                  <a:pt x="536423" y="1731561"/>
                </a:lnTo>
                <a:lnTo>
                  <a:pt x="804633" y="1731561"/>
                </a:lnTo>
                <a:lnTo>
                  <a:pt x="536423" y="1731561"/>
                </a:lnTo>
                <a:lnTo>
                  <a:pt x="804633" y="1731561"/>
                </a:lnTo>
                <a:lnTo>
                  <a:pt x="1072843" y="1731561"/>
                </a:lnTo>
                <a:lnTo>
                  <a:pt x="1341053" y="1731561"/>
                </a:lnTo>
                <a:lnTo>
                  <a:pt x="1341053" y="1731561"/>
                </a:lnTo>
                <a:lnTo>
                  <a:pt x="1609263" y="1657354"/>
                </a:lnTo>
                <a:lnTo>
                  <a:pt x="1609263" y="1434725"/>
                </a:lnTo>
                <a:lnTo>
                  <a:pt x="1877473" y="1434725"/>
                </a:lnTo>
                <a:lnTo>
                  <a:pt x="1877473" y="1311044"/>
                </a:lnTo>
                <a:lnTo>
                  <a:pt x="1877473" y="1187363"/>
                </a:lnTo>
                <a:lnTo>
                  <a:pt x="2145684" y="989466"/>
                </a:lnTo>
                <a:lnTo>
                  <a:pt x="2145684" y="841043"/>
                </a:lnTo>
                <a:lnTo>
                  <a:pt x="2145684" y="915260"/>
                </a:lnTo>
                <a:lnTo>
                  <a:pt x="2145684" y="791578"/>
                </a:lnTo>
                <a:lnTo>
                  <a:pt x="2145684" y="865785"/>
                </a:lnTo>
                <a:lnTo>
                  <a:pt x="2145684" y="791578"/>
                </a:lnTo>
                <a:lnTo>
                  <a:pt x="2145684" y="890517"/>
                </a:lnTo>
                <a:lnTo>
                  <a:pt x="2413893" y="692630"/>
                </a:lnTo>
                <a:lnTo>
                  <a:pt x="2145684" y="865785"/>
                </a:lnTo>
                <a:lnTo>
                  <a:pt x="2145684" y="841043"/>
                </a:lnTo>
                <a:lnTo>
                  <a:pt x="2145684" y="816310"/>
                </a:lnTo>
                <a:lnTo>
                  <a:pt x="2413893" y="717362"/>
                </a:lnTo>
                <a:lnTo>
                  <a:pt x="2413893" y="692630"/>
                </a:lnTo>
                <a:lnTo>
                  <a:pt x="2413893" y="667888"/>
                </a:lnTo>
                <a:lnTo>
                  <a:pt x="2413893" y="766837"/>
                </a:lnTo>
                <a:lnTo>
                  <a:pt x="2413893" y="742104"/>
                </a:lnTo>
                <a:lnTo>
                  <a:pt x="2413893" y="717362"/>
                </a:lnTo>
                <a:lnTo>
                  <a:pt x="2413893" y="692630"/>
                </a:lnTo>
                <a:lnTo>
                  <a:pt x="2413893" y="766837"/>
                </a:lnTo>
                <a:lnTo>
                  <a:pt x="2413893" y="742104"/>
                </a:lnTo>
                <a:lnTo>
                  <a:pt x="2682103" y="643155"/>
                </a:lnTo>
                <a:lnTo>
                  <a:pt x="2413893" y="816310"/>
                </a:lnTo>
                <a:lnTo>
                  <a:pt x="2413893" y="791578"/>
                </a:lnTo>
                <a:lnTo>
                  <a:pt x="2413893" y="865785"/>
                </a:lnTo>
                <a:lnTo>
                  <a:pt x="2682103" y="667888"/>
                </a:lnTo>
                <a:lnTo>
                  <a:pt x="2413893" y="865785"/>
                </a:lnTo>
                <a:lnTo>
                  <a:pt x="2413893" y="841043"/>
                </a:lnTo>
                <a:lnTo>
                  <a:pt x="2413893" y="841043"/>
                </a:lnTo>
                <a:lnTo>
                  <a:pt x="2413893" y="939991"/>
                </a:lnTo>
                <a:lnTo>
                  <a:pt x="2145684" y="1014208"/>
                </a:lnTo>
                <a:lnTo>
                  <a:pt x="2413893" y="915260"/>
                </a:lnTo>
                <a:lnTo>
                  <a:pt x="2682103" y="915260"/>
                </a:lnTo>
                <a:lnTo>
                  <a:pt x="2682103" y="915260"/>
                </a:lnTo>
                <a:lnTo>
                  <a:pt x="2145684" y="989466"/>
                </a:lnTo>
                <a:lnTo>
                  <a:pt x="2413893" y="989466"/>
                </a:lnTo>
                <a:lnTo>
                  <a:pt x="2145684" y="989466"/>
                </a:lnTo>
                <a:lnTo>
                  <a:pt x="2413893" y="989466"/>
                </a:lnTo>
                <a:lnTo>
                  <a:pt x="1341053" y="989466"/>
                </a:lnTo>
                <a:lnTo>
                  <a:pt x="1609263" y="989466"/>
                </a:lnTo>
                <a:lnTo>
                  <a:pt x="1341053" y="989466"/>
                </a:lnTo>
                <a:lnTo>
                  <a:pt x="1609263" y="989466"/>
                </a:lnTo>
                <a:lnTo>
                  <a:pt x="1877473" y="989466"/>
                </a:lnTo>
                <a:lnTo>
                  <a:pt x="2145684" y="989466"/>
                </a:lnTo>
                <a:lnTo>
                  <a:pt x="1877473" y="989466"/>
                </a:lnTo>
                <a:lnTo>
                  <a:pt x="2145684" y="989466"/>
                </a:lnTo>
                <a:lnTo>
                  <a:pt x="1609263" y="989466"/>
                </a:lnTo>
                <a:lnTo>
                  <a:pt x="1877473" y="989466"/>
                </a:lnTo>
                <a:lnTo>
                  <a:pt x="1341053" y="989466"/>
                </a:lnTo>
                <a:lnTo>
                  <a:pt x="1609263" y="989466"/>
                </a:lnTo>
                <a:lnTo>
                  <a:pt x="1341053" y="989466"/>
                </a:lnTo>
                <a:lnTo>
                  <a:pt x="1609263" y="989466"/>
                </a:lnTo>
                <a:lnTo>
                  <a:pt x="1877473" y="989466"/>
                </a:lnTo>
                <a:lnTo>
                  <a:pt x="1341053" y="989466"/>
                </a:lnTo>
                <a:lnTo>
                  <a:pt x="1609263" y="989466"/>
                </a:lnTo>
                <a:lnTo>
                  <a:pt x="1877473" y="989466"/>
                </a:lnTo>
                <a:lnTo>
                  <a:pt x="1609263" y="989466"/>
                </a:lnTo>
                <a:lnTo>
                  <a:pt x="1877473" y="989466"/>
                </a:lnTo>
                <a:lnTo>
                  <a:pt x="1609263" y="989466"/>
                </a:lnTo>
                <a:lnTo>
                  <a:pt x="1877473" y="989466"/>
                </a:lnTo>
                <a:lnTo>
                  <a:pt x="2145684" y="989466"/>
                </a:lnTo>
                <a:lnTo>
                  <a:pt x="1609263" y="989466"/>
                </a:lnTo>
                <a:lnTo>
                  <a:pt x="1877473" y="989466"/>
                </a:lnTo>
                <a:lnTo>
                  <a:pt x="2145684" y="989466"/>
                </a:lnTo>
                <a:lnTo>
                  <a:pt x="1877473" y="989466"/>
                </a:lnTo>
                <a:lnTo>
                  <a:pt x="2145684" y="989466"/>
                </a:lnTo>
                <a:lnTo>
                  <a:pt x="1609263" y="989466"/>
                </a:lnTo>
                <a:lnTo>
                  <a:pt x="1877473" y="989466"/>
                </a:lnTo>
                <a:lnTo>
                  <a:pt x="1609263" y="989466"/>
                </a:lnTo>
                <a:lnTo>
                  <a:pt x="1877473" y="989466"/>
                </a:lnTo>
                <a:lnTo>
                  <a:pt x="1609263" y="989466"/>
                </a:lnTo>
                <a:lnTo>
                  <a:pt x="1877473" y="989466"/>
                </a:lnTo>
                <a:lnTo>
                  <a:pt x="1609263" y="989466"/>
                </a:lnTo>
                <a:lnTo>
                  <a:pt x="1877473" y="989466"/>
                </a:lnTo>
                <a:lnTo>
                  <a:pt x="1609263" y="989466"/>
                </a:lnTo>
                <a:lnTo>
                  <a:pt x="1877473" y="989466"/>
                </a:lnTo>
                <a:lnTo>
                  <a:pt x="1609263" y="989466"/>
                </a:lnTo>
                <a:lnTo>
                  <a:pt x="2145684" y="989466"/>
                </a:lnTo>
                <a:lnTo>
                  <a:pt x="1609263" y="989466"/>
                </a:lnTo>
                <a:lnTo>
                  <a:pt x="2145684" y="989466"/>
                </a:lnTo>
                <a:lnTo>
                  <a:pt x="1609263" y="989466"/>
                </a:lnTo>
                <a:lnTo>
                  <a:pt x="2145684" y="989466"/>
                </a:lnTo>
                <a:lnTo>
                  <a:pt x="1609263" y="989466"/>
                </a:lnTo>
                <a:lnTo>
                  <a:pt x="1877473" y="989466"/>
                </a:lnTo>
                <a:lnTo>
                  <a:pt x="1609263" y="989466"/>
                </a:lnTo>
                <a:lnTo>
                  <a:pt x="1877473" y="989466"/>
                </a:lnTo>
                <a:lnTo>
                  <a:pt x="1609263" y="989466"/>
                </a:lnTo>
                <a:lnTo>
                  <a:pt x="1877473" y="989466"/>
                </a:lnTo>
                <a:lnTo>
                  <a:pt x="1609263" y="989466"/>
                </a:lnTo>
                <a:lnTo>
                  <a:pt x="1877473" y="989466"/>
                </a:lnTo>
                <a:lnTo>
                  <a:pt x="1609263" y="989466"/>
                </a:lnTo>
                <a:lnTo>
                  <a:pt x="1877473" y="989466"/>
                </a:lnTo>
                <a:lnTo>
                  <a:pt x="1609263" y="989466"/>
                </a:lnTo>
                <a:lnTo>
                  <a:pt x="1877473" y="989466"/>
                </a:lnTo>
                <a:lnTo>
                  <a:pt x="1341053" y="989466"/>
                </a:lnTo>
                <a:lnTo>
                  <a:pt x="1609263" y="989466"/>
                </a:lnTo>
                <a:lnTo>
                  <a:pt x="1341053" y="989466"/>
                </a:lnTo>
                <a:lnTo>
                  <a:pt x="1609263" y="989466"/>
                </a:lnTo>
                <a:lnTo>
                  <a:pt x="1877473" y="989466"/>
                </a:lnTo>
                <a:lnTo>
                  <a:pt x="1341053" y="989466"/>
                </a:lnTo>
                <a:lnTo>
                  <a:pt x="1609263" y="989466"/>
                </a:lnTo>
                <a:lnTo>
                  <a:pt x="1341053" y="989466"/>
                </a:lnTo>
                <a:lnTo>
                  <a:pt x="1609263" y="989466"/>
                </a:lnTo>
                <a:lnTo>
                  <a:pt x="1341053" y="989466"/>
                </a:lnTo>
                <a:lnTo>
                  <a:pt x="1877473" y="989466"/>
                </a:lnTo>
                <a:lnTo>
                  <a:pt x="1341053" y="989466"/>
                </a:lnTo>
                <a:lnTo>
                  <a:pt x="1609263" y="989466"/>
                </a:lnTo>
                <a:lnTo>
                  <a:pt x="1877473" y="989466"/>
                </a:lnTo>
                <a:lnTo>
                  <a:pt x="1609263" y="989466"/>
                </a:lnTo>
                <a:lnTo>
                  <a:pt x="1877473" y="989466"/>
                </a:lnTo>
                <a:lnTo>
                  <a:pt x="1609263" y="989466"/>
                </a:lnTo>
                <a:lnTo>
                  <a:pt x="1877473" y="989466"/>
                </a:lnTo>
                <a:lnTo>
                  <a:pt x="1609263" y="989466"/>
                </a:lnTo>
                <a:lnTo>
                  <a:pt x="1877473" y="989466"/>
                </a:lnTo>
                <a:lnTo>
                  <a:pt x="1341053" y="989466"/>
                </a:lnTo>
                <a:lnTo>
                  <a:pt x="1609263" y="989466"/>
                </a:lnTo>
                <a:lnTo>
                  <a:pt x="1341053" y="989466"/>
                </a:lnTo>
                <a:lnTo>
                  <a:pt x="1877473" y="989466"/>
                </a:lnTo>
                <a:lnTo>
                  <a:pt x="1341053" y="989466"/>
                </a:lnTo>
                <a:lnTo>
                  <a:pt x="1877473" y="989466"/>
                </a:lnTo>
                <a:lnTo>
                  <a:pt x="1341053" y="989466"/>
                </a:lnTo>
                <a:lnTo>
                  <a:pt x="1609263" y="989466"/>
                </a:lnTo>
                <a:lnTo>
                  <a:pt x="1341053" y="989466"/>
                </a:lnTo>
                <a:lnTo>
                  <a:pt x="1609263" y="989466"/>
                </a:lnTo>
                <a:lnTo>
                  <a:pt x="1072843" y="989466"/>
                </a:lnTo>
                <a:lnTo>
                  <a:pt x="1341053" y="989466"/>
                </a:lnTo>
                <a:lnTo>
                  <a:pt x="1072843" y="989466"/>
                </a:lnTo>
                <a:lnTo>
                  <a:pt x="1341053" y="989466"/>
                </a:lnTo>
                <a:lnTo>
                  <a:pt x="1072843" y="989466"/>
                </a:lnTo>
                <a:lnTo>
                  <a:pt x="1341053" y="989466"/>
                </a:lnTo>
                <a:lnTo>
                  <a:pt x="1072843" y="989466"/>
                </a:lnTo>
                <a:lnTo>
                  <a:pt x="1341053" y="989466"/>
                </a:lnTo>
                <a:lnTo>
                  <a:pt x="1072843" y="989466"/>
                </a:lnTo>
                <a:lnTo>
                  <a:pt x="1341053" y="989466"/>
                </a:lnTo>
                <a:lnTo>
                  <a:pt x="1072843" y="989466"/>
                </a:lnTo>
                <a:lnTo>
                  <a:pt x="1072843" y="989466"/>
                </a:lnTo>
                <a:lnTo>
                  <a:pt x="1341053" y="989466"/>
                </a:lnTo>
                <a:lnTo>
                  <a:pt x="1609263" y="989466"/>
                </a:lnTo>
                <a:lnTo>
                  <a:pt x="1341053" y="989466"/>
                </a:lnTo>
                <a:lnTo>
                  <a:pt x="1609263" y="989466"/>
                </a:lnTo>
                <a:lnTo>
                  <a:pt x="1341053" y="989466"/>
                </a:lnTo>
                <a:lnTo>
                  <a:pt x="1609263" y="989466"/>
                </a:lnTo>
                <a:lnTo>
                  <a:pt x="1341053" y="989466"/>
                </a:lnTo>
                <a:lnTo>
                  <a:pt x="1609263" y="989466"/>
                </a:lnTo>
                <a:lnTo>
                  <a:pt x="1072843" y="989466"/>
                </a:lnTo>
                <a:lnTo>
                  <a:pt x="1341053" y="989466"/>
                </a:lnTo>
                <a:lnTo>
                  <a:pt x="1072843" y="1088414"/>
                </a:lnTo>
                <a:lnTo>
                  <a:pt x="1341053" y="1014208"/>
                </a:lnTo>
                <a:lnTo>
                  <a:pt x="1341053" y="1113147"/>
                </a:lnTo>
                <a:lnTo>
                  <a:pt x="1341053" y="1137889"/>
                </a:lnTo>
                <a:lnTo>
                  <a:pt x="1341053" y="1162621"/>
                </a:lnTo>
                <a:lnTo>
                  <a:pt x="1341053" y="1063673"/>
                </a:lnTo>
                <a:lnTo>
                  <a:pt x="1072843" y="1261569"/>
                </a:lnTo>
                <a:lnTo>
                  <a:pt x="1072843" y="1286302"/>
                </a:lnTo>
                <a:lnTo>
                  <a:pt x="1072843" y="1385250"/>
                </a:lnTo>
                <a:lnTo>
                  <a:pt x="1072843" y="1311044"/>
                </a:lnTo>
                <a:lnTo>
                  <a:pt x="1072843" y="1212096"/>
                </a:lnTo>
                <a:lnTo>
                  <a:pt x="1072843" y="1311044"/>
                </a:lnTo>
                <a:lnTo>
                  <a:pt x="804633" y="1508931"/>
                </a:lnTo>
                <a:lnTo>
                  <a:pt x="1072843" y="1335777"/>
                </a:lnTo>
                <a:lnTo>
                  <a:pt x="804633" y="1533673"/>
                </a:lnTo>
                <a:lnTo>
                  <a:pt x="1072843" y="1335777"/>
                </a:lnTo>
                <a:lnTo>
                  <a:pt x="1072843" y="1261569"/>
                </a:lnTo>
                <a:lnTo>
                  <a:pt x="804633" y="1459457"/>
                </a:lnTo>
                <a:lnTo>
                  <a:pt x="1072843" y="1286302"/>
                </a:lnTo>
                <a:lnTo>
                  <a:pt x="804633" y="1484199"/>
                </a:lnTo>
                <a:lnTo>
                  <a:pt x="804633" y="1508931"/>
                </a:lnTo>
                <a:lnTo>
                  <a:pt x="804633" y="1533673"/>
                </a:lnTo>
                <a:lnTo>
                  <a:pt x="804633" y="1434725"/>
                </a:lnTo>
                <a:lnTo>
                  <a:pt x="1072843" y="1261569"/>
                </a:lnTo>
                <a:lnTo>
                  <a:pt x="804633" y="1459457"/>
                </a:lnTo>
                <a:lnTo>
                  <a:pt x="804633" y="1360519"/>
                </a:lnTo>
                <a:lnTo>
                  <a:pt x="804633" y="1261569"/>
                </a:lnTo>
                <a:lnTo>
                  <a:pt x="1072843" y="1261569"/>
                </a:lnTo>
                <a:lnTo>
                  <a:pt x="536423" y="1261569"/>
                </a:lnTo>
                <a:lnTo>
                  <a:pt x="1072843" y="1261569"/>
                </a:lnTo>
                <a:lnTo>
                  <a:pt x="804633" y="1261569"/>
                </a:lnTo>
                <a:lnTo>
                  <a:pt x="1072843" y="1261569"/>
                </a:lnTo>
                <a:lnTo>
                  <a:pt x="1341053" y="1261569"/>
                </a:lnTo>
                <a:lnTo>
                  <a:pt x="1072843" y="1261569"/>
                </a:lnTo>
                <a:lnTo>
                  <a:pt x="1341053" y="1261569"/>
                </a:lnTo>
                <a:lnTo>
                  <a:pt x="1072843" y="1261569"/>
                </a:lnTo>
                <a:lnTo>
                  <a:pt x="1341053" y="1261569"/>
                </a:lnTo>
                <a:lnTo>
                  <a:pt x="1609263" y="1261569"/>
                </a:lnTo>
                <a:lnTo>
                  <a:pt x="1341053" y="1261569"/>
                </a:lnTo>
                <a:lnTo>
                  <a:pt x="1609263" y="1261569"/>
                </a:lnTo>
                <a:lnTo>
                  <a:pt x="1341053" y="1261569"/>
                </a:lnTo>
                <a:lnTo>
                  <a:pt x="1609263" y="1261569"/>
                </a:lnTo>
                <a:lnTo>
                  <a:pt x="1877473" y="1261569"/>
                </a:lnTo>
                <a:lnTo>
                  <a:pt x="2145684" y="1162621"/>
                </a:lnTo>
                <a:lnTo>
                  <a:pt x="1877473" y="1261569"/>
                </a:lnTo>
                <a:lnTo>
                  <a:pt x="2145684" y="1162621"/>
                </a:lnTo>
                <a:lnTo>
                  <a:pt x="2145684" y="1261569"/>
                </a:lnTo>
                <a:lnTo>
                  <a:pt x="2145684" y="1261569"/>
                </a:lnTo>
                <a:lnTo>
                  <a:pt x="1877473" y="1261569"/>
                </a:lnTo>
                <a:lnTo>
                  <a:pt x="2145684" y="1261569"/>
                </a:lnTo>
                <a:lnTo>
                  <a:pt x="1877473" y="1261569"/>
                </a:lnTo>
                <a:lnTo>
                  <a:pt x="1341053" y="1261569"/>
                </a:lnTo>
                <a:lnTo>
                  <a:pt x="1609263" y="1261569"/>
                </a:lnTo>
                <a:lnTo>
                  <a:pt x="1341053" y="1261569"/>
                </a:lnTo>
                <a:lnTo>
                  <a:pt x="1609263" y="1261569"/>
                </a:lnTo>
                <a:lnTo>
                  <a:pt x="1341053" y="1261569"/>
                </a:lnTo>
                <a:lnTo>
                  <a:pt x="1609263" y="1261569"/>
                </a:lnTo>
                <a:lnTo>
                  <a:pt x="1072843" y="1261569"/>
                </a:lnTo>
                <a:lnTo>
                  <a:pt x="1341053" y="1261569"/>
                </a:lnTo>
                <a:lnTo>
                  <a:pt x="536423" y="1459457"/>
                </a:lnTo>
                <a:lnTo>
                  <a:pt x="536423" y="1484199"/>
                </a:lnTo>
                <a:lnTo>
                  <a:pt x="804633" y="1286302"/>
                </a:lnTo>
                <a:lnTo>
                  <a:pt x="804633" y="1311044"/>
                </a:lnTo>
                <a:lnTo>
                  <a:pt x="536423" y="1484199"/>
                </a:lnTo>
                <a:lnTo>
                  <a:pt x="804633" y="1311044"/>
                </a:lnTo>
                <a:lnTo>
                  <a:pt x="536423" y="1508931"/>
                </a:lnTo>
                <a:lnTo>
                  <a:pt x="804633" y="1311044"/>
                </a:lnTo>
                <a:lnTo>
                  <a:pt x="536423" y="1508931"/>
                </a:lnTo>
                <a:lnTo>
                  <a:pt x="804633" y="1335777"/>
                </a:lnTo>
                <a:lnTo>
                  <a:pt x="536423" y="1533673"/>
                </a:lnTo>
                <a:lnTo>
                  <a:pt x="804633" y="1335777"/>
                </a:lnTo>
                <a:lnTo>
                  <a:pt x="804633" y="1360519"/>
                </a:lnTo>
                <a:lnTo>
                  <a:pt x="536423" y="1558406"/>
                </a:lnTo>
                <a:lnTo>
                  <a:pt x="804633" y="1360519"/>
                </a:lnTo>
                <a:lnTo>
                  <a:pt x="536423" y="1558406"/>
                </a:lnTo>
                <a:lnTo>
                  <a:pt x="536423" y="1484199"/>
                </a:lnTo>
                <a:lnTo>
                  <a:pt x="804633" y="1385250"/>
                </a:lnTo>
                <a:lnTo>
                  <a:pt x="536423" y="1484199"/>
                </a:lnTo>
                <a:lnTo>
                  <a:pt x="804633" y="1409992"/>
                </a:lnTo>
                <a:lnTo>
                  <a:pt x="804633" y="1434725"/>
                </a:lnTo>
                <a:lnTo>
                  <a:pt x="536423" y="1533673"/>
                </a:lnTo>
                <a:lnTo>
                  <a:pt x="1072843" y="1434725"/>
                </a:lnTo>
                <a:lnTo>
                  <a:pt x="536423" y="1434725"/>
                </a:lnTo>
                <a:lnTo>
                  <a:pt x="804633" y="1434725"/>
                </a:lnTo>
                <a:lnTo>
                  <a:pt x="1072843" y="1434725"/>
                </a:lnTo>
                <a:lnTo>
                  <a:pt x="1341053" y="1434725"/>
                </a:lnTo>
                <a:lnTo>
                  <a:pt x="1609263" y="1434725"/>
                </a:lnTo>
                <a:lnTo>
                  <a:pt x="1877473" y="1236827"/>
                </a:lnTo>
                <a:lnTo>
                  <a:pt x="1609263" y="1434725"/>
                </a:lnTo>
                <a:lnTo>
                  <a:pt x="1609263" y="1311044"/>
                </a:lnTo>
                <a:lnTo>
                  <a:pt x="1609263" y="1385250"/>
                </a:lnTo>
                <a:lnTo>
                  <a:pt x="1877473" y="1212096"/>
                </a:lnTo>
                <a:lnTo>
                  <a:pt x="1609263" y="1385250"/>
                </a:lnTo>
                <a:lnTo>
                  <a:pt x="1877473" y="1212096"/>
                </a:lnTo>
                <a:lnTo>
                  <a:pt x="1609263" y="1385250"/>
                </a:lnTo>
                <a:lnTo>
                  <a:pt x="1877473" y="1212096"/>
                </a:lnTo>
                <a:lnTo>
                  <a:pt x="1609263" y="1385250"/>
                </a:lnTo>
                <a:lnTo>
                  <a:pt x="2145684" y="1014208"/>
                </a:lnTo>
                <a:lnTo>
                  <a:pt x="1877473" y="1311044"/>
                </a:lnTo>
                <a:lnTo>
                  <a:pt x="1877473" y="1286302"/>
                </a:lnTo>
                <a:lnTo>
                  <a:pt x="2145684" y="1088414"/>
                </a:lnTo>
                <a:lnTo>
                  <a:pt x="1877473" y="1286302"/>
                </a:lnTo>
                <a:lnTo>
                  <a:pt x="2145684" y="1088414"/>
                </a:lnTo>
                <a:lnTo>
                  <a:pt x="2413893" y="890517"/>
                </a:lnTo>
                <a:lnTo>
                  <a:pt x="2145684" y="1063673"/>
                </a:lnTo>
                <a:lnTo>
                  <a:pt x="2413893" y="865785"/>
                </a:lnTo>
                <a:lnTo>
                  <a:pt x="2145684" y="1038940"/>
                </a:lnTo>
                <a:lnTo>
                  <a:pt x="2413893" y="841043"/>
                </a:lnTo>
                <a:lnTo>
                  <a:pt x="2145684" y="1038940"/>
                </a:lnTo>
                <a:lnTo>
                  <a:pt x="2145684" y="1113147"/>
                </a:lnTo>
                <a:lnTo>
                  <a:pt x="2413893" y="915260"/>
                </a:lnTo>
                <a:lnTo>
                  <a:pt x="2145684" y="1088414"/>
                </a:lnTo>
                <a:lnTo>
                  <a:pt x="2413893" y="890517"/>
                </a:lnTo>
                <a:lnTo>
                  <a:pt x="2413893" y="865785"/>
                </a:lnTo>
                <a:lnTo>
                  <a:pt x="2145684" y="1063673"/>
                </a:lnTo>
                <a:lnTo>
                  <a:pt x="2145684" y="1038940"/>
                </a:lnTo>
                <a:lnTo>
                  <a:pt x="2413893" y="865785"/>
                </a:lnTo>
                <a:lnTo>
                  <a:pt x="2145684" y="1038940"/>
                </a:lnTo>
                <a:lnTo>
                  <a:pt x="1877473" y="1212096"/>
                </a:lnTo>
                <a:lnTo>
                  <a:pt x="2413893" y="841043"/>
                </a:lnTo>
                <a:lnTo>
                  <a:pt x="1877473" y="1212096"/>
                </a:lnTo>
                <a:lnTo>
                  <a:pt x="1609263" y="1212096"/>
                </a:lnTo>
                <a:lnTo>
                  <a:pt x="1877473" y="1212096"/>
                </a:lnTo>
                <a:lnTo>
                  <a:pt x="2145684" y="1212096"/>
                </a:lnTo>
                <a:lnTo>
                  <a:pt x="1609263" y="1212096"/>
                </a:lnTo>
                <a:lnTo>
                  <a:pt x="1877473" y="1212096"/>
                </a:lnTo>
                <a:lnTo>
                  <a:pt x="1609263" y="1212096"/>
                </a:lnTo>
                <a:lnTo>
                  <a:pt x="1877473" y="1212096"/>
                </a:lnTo>
                <a:lnTo>
                  <a:pt x="1609263" y="1212096"/>
                </a:lnTo>
                <a:lnTo>
                  <a:pt x="1877473" y="1212096"/>
                </a:lnTo>
                <a:lnTo>
                  <a:pt x="1609263" y="1212096"/>
                </a:lnTo>
                <a:lnTo>
                  <a:pt x="1877473" y="1212096"/>
                </a:lnTo>
                <a:lnTo>
                  <a:pt x="1609263" y="1212096"/>
                </a:lnTo>
                <a:lnTo>
                  <a:pt x="1877473" y="1212096"/>
                </a:lnTo>
                <a:lnTo>
                  <a:pt x="1609263" y="1212096"/>
                </a:lnTo>
                <a:lnTo>
                  <a:pt x="1877473" y="1212096"/>
                </a:lnTo>
                <a:lnTo>
                  <a:pt x="2145684" y="1212096"/>
                </a:lnTo>
                <a:lnTo>
                  <a:pt x="1877473" y="1212096"/>
                </a:lnTo>
                <a:lnTo>
                  <a:pt x="2145684" y="1212096"/>
                </a:lnTo>
                <a:lnTo>
                  <a:pt x="1877473" y="1212096"/>
                </a:lnTo>
                <a:lnTo>
                  <a:pt x="2145684" y="1212096"/>
                </a:lnTo>
                <a:lnTo>
                  <a:pt x="1877473" y="1212096"/>
                </a:lnTo>
                <a:lnTo>
                  <a:pt x="2145684" y="1212096"/>
                </a:lnTo>
                <a:lnTo>
                  <a:pt x="2413893" y="1212096"/>
                </a:lnTo>
                <a:lnTo>
                  <a:pt x="2413893" y="1113147"/>
                </a:lnTo>
                <a:lnTo>
                  <a:pt x="2413893" y="1088414"/>
                </a:lnTo>
                <a:lnTo>
                  <a:pt x="2413893" y="989466"/>
                </a:lnTo>
                <a:lnTo>
                  <a:pt x="2413893" y="964733"/>
                </a:lnTo>
                <a:lnTo>
                  <a:pt x="2413893" y="865785"/>
                </a:lnTo>
                <a:lnTo>
                  <a:pt x="2413893" y="841043"/>
                </a:lnTo>
                <a:lnTo>
                  <a:pt x="2413893" y="717362"/>
                </a:lnTo>
                <a:lnTo>
                  <a:pt x="2413893" y="816310"/>
                </a:lnTo>
                <a:lnTo>
                  <a:pt x="2413893" y="791578"/>
                </a:lnTo>
                <a:lnTo>
                  <a:pt x="2413893" y="766837"/>
                </a:lnTo>
                <a:lnTo>
                  <a:pt x="2413893" y="742104"/>
                </a:lnTo>
                <a:lnTo>
                  <a:pt x="2413893" y="717362"/>
                </a:lnTo>
                <a:lnTo>
                  <a:pt x="2413893" y="816310"/>
                </a:lnTo>
                <a:lnTo>
                  <a:pt x="2413893" y="791578"/>
                </a:lnTo>
                <a:lnTo>
                  <a:pt x="2145684" y="989466"/>
                </a:lnTo>
                <a:lnTo>
                  <a:pt x="2413893" y="791578"/>
                </a:lnTo>
                <a:lnTo>
                  <a:pt x="2413893" y="766837"/>
                </a:lnTo>
                <a:lnTo>
                  <a:pt x="2413893" y="865785"/>
                </a:lnTo>
                <a:lnTo>
                  <a:pt x="2145684" y="939991"/>
                </a:lnTo>
                <a:lnTo>
                  <a:pt x="2413893" y="865785"/>
                </a:lnTo>
                <a:lnTo>
                  <a:pt x="2413893" y="742104"/>
                </a:lnTo>
                <a:lnTo>
                  <a:pt x="2413893" y="841043"/>
                </a:lnTo>
                <a:lnTo>
                  <a:pt x="2413893" y="939991"/>
                </a:lnTo>
                <a:lnTo>
                  <a:pt x="2413893" y="939991"/>
                </a:lnTo>
                <a:lnTo>
                  <a:pt x="2413893" y="816310"/>
                </a:lnTo>
                <a:lnTo>
                  <a:pt x="2413893" y="915260"/>
                </a:lnTo>
                <a:lnTo>
                  <a:pt x="2413893" y="816310"/>
                </a:lnTo>
                <a:lnTo>
                  <a:pt x="2413893" y="915260"/>
                </a:lnTo>
                <a:lnTo>
                  <a:pt x="2682103" y="816310"/>
                </a:lnTo>
                <a:lnTo>
                  <a:pt x="2413893" y="915260"/>
                </a:lnTo>
                <a:lnTo>
                  <a:pt x="2682103" y="816310"/>
                </a:lnTo>
                <a:lnTo>
                  <a:pt x="2413893" y="915260"/>
                </a:lnTo>
                <a:lnTo>
                  <a:pt x="2682103" y="816310"/>
                </a:lnTo>
                <a:lnTo>
                  <a:pt x="2413893" y="915260"/>
                </a:lnTo>
                <a:lnTo>
                  <a:pt x="2682103" y="816310"/>
                </a:lnTo>
                <a:lnTo>
                  <a:pt x="2413893" y="915260"/>
                </a:lnTo>
                <a:lnTo>
                  <a:pt x="2682103" y="816310"/>
                </a:lnTo>
                <a:lnTo>
                  <a:pt x="2413893" y="915260"/>
                </a:lnTo>
                <a:lnTo>
                  <a:pt x="2682103" y="816310"/>
                </a:lnTo>
                <a:lnTo>
                  <a:pt x="2413893" y="915260"/>
                </a:lnTo>
                <a:lnTo>
                  <a:pt x="2682103" y="816310"/>
                </a:lnTo>
                <a:lnTo>
                  <a:pt x="2413893" y="915260"/>
                </a:lnTo>
                <a:lnTo>
                  <a:pt x="2682103" y="816310"/>
                </a:lnTo>
                <a:lnTo>
                  <a:pt x="2413893" y="915260"/>
                </a:lnTo>
                <a:lnTo>
                  <a:pt x="2682103" y="816310"/>
                </a:lnTo>
                <a:lnTo>
                  <a:pt x="2413893" y="915260"/>
                </a:lnTo>
                <a:lnTo>
                  <a:pt x="2413893" y="816310"/>
                </a:lnTo>
                <a:lnTo>
                  <a:pt x="2413893" y="915260"/>
                </a:lnTo>
                <a:lnTo>
                  <a:pt x="2413893" y="816310"/>
                </a:lnTo>
                <a:lnTo>
                  <a:pt x="2413893" y="915260"/>
                </a:lnTo>
                <a:lnTo>
                  <a:pt x="2145684" y="915260"/>
                </a:lnTo>
                <a:lnTo>
                  <a:pt x="2413893" y="816310"/>
                </a:lnTo>
                <a:lnTo>
                  <a:pt x="1877473" y="915260"/>
                </a:lnTo>
                <a:lnTo>
                  <a:pt x="2145684" y="915260"/>
                </a:lnTo>
                <a:lnTo>
                  <a:pt x="1609263" y="915260"/>
                </a:lnTo>
                <a:lnTo>
                  <a:pt x="1877473" y="915260"/>
                </a:lnTo>
                <a:lnTo>
                  <a:pt x="1609263" y="915260"/>
                </a:lnTo>
                <a:lnTo>
                  <a:pt x="1877473" y="915260"/>
                </a:lnTo>
                <a:lnTo>
                  <a:pt x="1609263" y="915260"/>
                </a:lnTo>
                <a:lnTo>
                  <a:pt x="1877473" y="915260"/>
                </a:lnTo>
                <a:lnTo>
                  <a:pt x="1609263" y="915260"/>
                </a:lnTo>
                <a:lnTo>
                  <a:pt x="1877473" y="915260"/>
                </a:lnTo>
                <a:lnTo>
                  <a:pt x="2145684" y="915260"/>
                </a:lnTo>
                <a:lnTo>
                  <a:pt x="2413893" y="915260"/>
                </a:lnTo>
                <a:lnTo>
                  <a:pt x="2413893" y="816310"/>
                </a:lnTo>
                <a:lnTo>
                  <a:pt x="2413893" y="915260"/>
                </a:lnTo>
                <a:lnTo>
                  <a:pt x="2413893" y="816310"/>
                </a:lnTo>
                <a:lnTo>
                  <a:pt x="2413893" y="915260"/>
                </a:lnTo>
                <a:lnTo>
                  <a:pt x="2413893" y="816310"/>
                </a:lnTo>
                <a:lnTo>
                  <a:pt x="2413893" y="915260"/>
                </a:lnTo>
                <a:lnTo>
                  <a:pt x="2413893" y="816310"/>
                </a:lnTo>
                <a:lnTo>
                  <a:pt x="2413893" y="915260"/>
                </a:lnTo>
                <a:lnTo>
                  <a:pt x="2413893" y="816310"/>
                </a:lnTo>
                <a:lnTo>
                  <a:pt x="2413893" y="915260"/>
                </a:lnTo>
                <a:lnTo>
                  <a:pt x="1877473" y="915260"/>
                </a:lnTo>
                <a:lnTo>
                  <a:pt x="2145684" y="915260"/>
                </a:lnTo>
                <a:lnTo>
                  <a:pt x="1609263" y="915260"/>
                </a:lnTo>
                <a:lnTo>
                  <a:pt x="1877473" y="915260"/>
                </a:lnTo>
                <a:lnTo>
                  <a:pt x="1341053" y="915260"/>
                </a:lnTo>
                <a:lnTo>
                  <a:pt x="1609263" y="915260"/>
                </a:lnTo>
                <a:lnTo>
                  <a:pt x="1341053" y="915260"/>
                </a:lnTo>
                <a:lnTo>
                  <a:pt x="1341053" y="1014208"/>
                </a:lnTo>
                <a:lnTo>
                  <a:pt x="1609263" y="915260"/>
                </a:lnTo>
                <a:lnTo>
                  <a:pt x="1609263" y="939991"/>
                </a:lnTo>
                <a:lnTo>
                  <a:pt x="1341053" y="1038940"/>
                </a:lnTo>
                <a:lnTo>
                  <a:pt x="1609263" y="939991"/>
                </a:lnTo>
                <a:lnTo>
                  <a:pt x="1341053" y="1162621"/>
                </a:lnTo>
                <a:lnTo>
                  <a:pt x="1609263" y="964733"/>
                </a:lnTo>
                <a:lnTo>
                  <a:pt x="1877473" y="964733"/>
                </a:lnTo>
                <a:lnTo>
                  <a:pt x="1609263" y="964733"/>
                </a:lnTo>
                <a:lnTo>
                  <a:pt x="1877473" y="964733"/>
                </a:lnTo>
                <a:lnTo>
                  <a:pt x="2145684" y="964733"/>
                </a:lnTo>
                <a:lnTo>
                  <a:pt x="1877473" y="964733"/>
                </a:lnTo>
                <a:lnTo>
                  <a:pt x="2145684" y="964733"/>
                </a:lnTo>
                <a:lnTo>
                  <a:pt x="1877473" y="964733"/>
                </a:lnTo>
                <a:lnTo>
                  <a:pt x="1609263" y="964733"/>
                </a:lnTo>
                <a:lnTo>
                  <a:pt x="1877473" y="964733"/>
                </a:lnTo>
                <a:lnTo>
                  <a:pt x="1609263" y="964733"/>
                </a:lnTo>
                <a:lnTo>
                  <a:pt x="1877473" y="964733"/>
                </a:lnTo>
                <a:lnTo>
                  <a:pt x="1609263" y="964733"/>
                </a:lnTo>
                <a:lnTo>
                  <a:pt x="1341053" y="964733"/>
                </a:lnTo>
                <a:lnTo>
                  <a:pt x="1072843" y="964733"/>
                </a:lnTo>
                <a:lnTo>
                  <a:pt x="1341053" y="964733"/>
                </a:lnTo>
                <a:lnTo>
                  <a:pt x="1072843" y="964733"/>
                </a:lnTo>
                <a:lnTo>
                  <a:pt x="804633" y="964733"/>
                </a:lnTo>
                <a:lnTo>
                  <a:pt x="1072843" y="964733"/>
                </a:lnTo>
                <a:lnTo>
                  <a:pt x="804633" y="964733"/>
                </a:lnTo>
                <a:lnTo>
                  <a:pt x="804633" y="1088414"/>
                </a:lnTo>
                <a:lnTo>
                  <a:pt x="804633" y="989466"/>
                </a:lnTo>
                <a:lnTo>
                  <a:pt x="804633" y="1187363"/>
                </a:lnTo>
                <a:lnTo>
                  <a:pt x="804633" y="989466"/>
                </a:lnTo>
                <a:lnTo>
                  <a:pt x="804633" y="1212096"/>
                </a:lnTo>
                <a:lnTo>
                  <a:pt x="804633" y="1113147"/>
                </a:lnTo>
                <a:lnTo>
                  <a:pt x="804633" y="1137889"/>
                </a:lnTo>
                <a:lnTo>
                  <a:pt x="804633" y="1335777"/>
                </a:lnTo>
                <a:lnTo>
                  <a:pt x="804633" y="1162621"/>
                </a:lnTo>
                <a:lnTo>
                  <a:pt x="804633" y="1261569"/>
                </a:lnTo>
                <a:lnTo>
                  <a:pt x="804633" y="1286302"/>
                </a:lnTo>
                <a:lnTo>
                  <a:pt x="804633" y="1311044"/>
                </a:lnTo>
                <a:lnTo>
                  <a:pt x="804633" y="1335777"/>
                </a:lnTo>
                <a:lnTo>
                  <a:pt x="804633" y="1533673"/>
                </a:lnTo>
                <a:lnTo>
                  <a:pt x="804633" y="1335777"/>
                </a:lnTo>
                <a:lnTo>
                  <a:pt x="804633" y="1360519"/>
                </a:lnTo>
                <a:lnTo>
                  <a:pt x="804633" y="1558406"/>
                </a:lnTo>
                <a:lnTo>
                  <a:pt x="804633" y="1385250"/>
                </a:lnTo>
                <a:lnTo>
                  <a:pt x="804633" y="1409992"/>
                </a:lnTo>
                <a:lnTo>
                  <a:pt x="804633" y="1434725"/>
                </a:lnTo>
                <a:lnTo>
                  <a:pt x="804633" y="1335777"/>
                </a:lnTo>
                <a:lnTo>
                  <a:pt x="804633" y="1360519"/>
                </a:lnTo>
                <a:lnTo>
                  <a:pt x="1072843" y="1261569"/>
                </a:lnTo>
                <a:lnTo>
                  <a:pt x="804633" y="1360519"/>
                </a:lnTo>
                <a:lnTo>
                  <a:pt x="1072843" y="1261569"/>
                </a:lnTo>
                <a:lnTo>
                  <a:pt x="804633" y="1385250"/>
                </a:lnTo>
                <a:lnTo>
                  <a:pt x="1072843" y="1311044"/>
                </a:lnTo>
                <a:lnTo>
                  <a:pt x="804633" y="1311044"/>
                </a:lnTo>
                <a:lnTo>
                  <a:pt x="1072843" y="1311044"/>
                </a:lnTo>
                <a:lnTo>
                  <a:pt x="804633" y="1311044"/>
                </a:lnTo>
                <a:lnTo>
                  <a:pt x="1072843" y="1311044"/>
                </a:lnTo>
                <a:lnTo>
                  <a:pt x="804633" y="1311044"/>
                </a:lnTo>
                <a:lnTo>
                  <a:pt x="536423" y="1385250"/>
                </a:lnTo>
                <a:lnTo>
                  <a:pt x="804633" y="1311044"/>
                </a:lnTo>
                <a:lnTo>
                  <a:pt x="536423" y="1409992"/>
                </a:lnTo>
                <a:lnTo>
                  <a:pt x="804633" y="1311044"/>
                </a:lnTo>
                <a:lnTo>
                  <a:pt x="536423" y="1434725"/>
                </a:lnTo>
                <a:lnTo>
                  <a:pt x="804633" y="1335777"/>
                </a:lnTo>
                <a:lnTo>
                  <a:pt x="536423" y="1434725"/>
                </a:lnTo>
                <a:lnTo>
                  <a:pt x="804633" y="1335777"/>
                </a:lnTo>
                <a:lnTo>
                  <a:pt x="536423" y="1434725"/>
                </a:lnTo>
                <a:lnTo>
                  <a:pt x="536423" y="1459457"/>
                </a:lnTo>
                <a:lnTo>
                  <a:pt x="804633" y="1360519"/>
                </a:lnTo>
                <a:lnTo>
                  <a:pt x="536423" y="1484199"/>
                </a:lnTo>
                <a:lnTo>
                  <a:pt x="536423" y="1682086"/>
                </a:lnTo>
                <a:lnTo>
                  <a:pt x="536423" y="1706828"/>
                </a:lnTo>
                <a:lnTo>
                  <a:pt x="536423" y="1508931"/>
                </a:lnTo>
                <a:lnTo>
                  <a:pt x="536423" y="1706828"/>
                </a:lnTo>
                <a:lnTo>
                  <a:pt x="536423" y="1533673"/>
                </a:lnTo>
                <a:lnTo>
                  <a:pt x="804633" y="1434725"/>
                </a:lnTo>
                <a:lnTo>
                  <a:pt x="804633" y="1459457"/>
                </a:lnTo>
                <a:lnTo>
                  <a:pt x="536423" y="1558406"/>
                </a:lnTo>
                <a:lnTo>
                  <a:pt x="804633" y="1459457"/>
                </a:lnTo>
                <a:lnTo>
                  <a:pt x="536423" y="1558406"/>
                </a:lnTo>
                <a:lnTo>
                  <a:pt x="804633" y="1484199"/>
                </a:lnTo>
                <a:lnTo>
                  <a:pt x="804633" y="1583148"/>
                </a:lnTo>
                <a:lnTo>
                  <a:pt x="804633" y="1508931"/>
                </a:lnTo>
                <a:lnTo>
                  <a:pt x="804633" y="1607880"/>
                </a:lnTo>
                <a:lnTo>
                  <a:pt x="804633" y="1508931"/>
                </a:lnTo>
                <a:lnTo>
                  <a:pt x="804633" y="1607880"/>
                </a:lnTo>
                <a:lnTo>
                  <a:pt x="804633" y="1533673"/>
                </a:lnTo>
                <a:lnTo>
                  <a:pt x="804633" y="1632622"/>
                </a:lnTo>
                <a:lnTo>
                  <a:pt x="804633" y="1731561"/>
                </a:lnTo>
                <a:lnTo>
                  <a:pt x="536423" y="1830509"/>
                </a:lnTo>
                <a:lnTo>
                  <a:pt x="804633" y="1731561"/>
                </a:lnTo>
                <a:lnTo>
                  <a:pt x="804633" y="1756303"/>
                </a:lnTo>
                <a:lnTo>
                  <a:pt x="536423" y="1855242"/>
                </a:lnTo>
                <a:lnTo>
                  <a:pt x="804633" y="1781036"/>
                </a:lnTo>
                <a:lnTo>
                  <a:pt x="536423" y="1879984"/>
                </a:lnTo>
                <a:lnTo>
                  <a:pt x="804633" y="1781036"/>
                </a:lnTo>
                <a:lnTo>
                  <a:pt x="536423" y="1904716"/>
                </a:lnTo>
                <a:lnTo>
                  <a:pt x="804633" y="1805777"/>
                </a:lnTo>
                <a:lnTo>
                  <a:pt x="536423" y="1904716"/>
                </a:lnTo>
                <a:lnTo>
                  <a:pt x="804633" y="1830509"/>
                </a:lnTo>
                <a:lnTo>
                  <a:pt x="804633" y="1657354"/>
                </a:lnTo>
                <a:lnTo>
                  <a:pt x="804633" y="1781036"/>
                </a:lnTo>
                <a:lnTo>
                  <a:pt x="536423" y="1879984"/>
                </a:lnTo>
                <a:lnTo>
                  <a:pt x="804633" y="1781036"/>
                </a:lnTo>
                <a:lnTo>
                  <a:pt x="536423" y="1879984"/>
                </a:lnTo>
                <a:lnTo>
                  <a:pt x="536423" y="1781036"/>
                </a:lnTo>
                <a:lnTo>
                  <a:pt x="804633" y="1706828"/>
                </a:lnTo>
                <a:lnTo>
                  <a:pt x="536423" y="1781036"/>
                </a:lnTo>
                <a:lnTo>
                  <a:pt x="536423" y="1706828"/>
                </a:lnTo>
                <a:lnTo>
                  <a:pt x="536423" y="1904716"/>
                </a:lnTo>
                <a:lnTo>
                  <a:pt x="536423" y="1830509"/>
                </a:lnTo>
                <a:lnTo>
                  <a:pt x="536423" y="1731561"/>
                </a:lnTo>
                <a:lnTo>
                  <a:pt x="804633" y="1731561"/>
                </a:lnTo>
                <a:lnTo>
                  <a:pt x="1072843" y="1731561"/>
                </a:lnTo>
                <a:lnTo>
                  <a:pt x="1341053" y="1731561"/>
                </a:lnTo>
                <a:lnTo>
                  <a:pt x="1877473" y="1533673"/>
                </a:lnTo>
                <a:lnTo>
                  <a:pt x="1609263" y="1632622"/>
                </a:lnTo>
                <a:lnTo>
                  <a:pt x="1877473" y="1434725"/>
                </a:lnTo>
                <a:lnTo>
                  <a:pt x="1877473" y="1409992"/>
                </a:lnTo>
                <a:lnTo>
                  <a:pt x="2145684" y="1311044"/>
                </a:lnTo>
                <a:lnTo>
                  <a:pt x="2145684" y="1286302"/>
                </a:lnTo>
                <a:lnTo>
                  <a:pt x="2145684" y="1162621"/>
                </a:lnTo>
                <a:lnTo>
                  <a:pt x="2145684" y="1137889"/>
                </a:lnTo>
                <a:lnTo>
                  <a:pt x="2145684" y="939991"/>
                </a:lnTo>
                <a:lnTo>
                  <a:pt x="2145684" y="1113147"/>
                </a:lnTo>
                <a:lnTo>
                  <a:pt x="2145684" y="1187363"/>
                </a:lnTo>
                <a:lnTo>
                  <a:pt x="2145684" y="989466"/>
                </a:lnTo>
                <a:lnTo>
                  <a:pt x="2145684" y="964733"/>
                </a:lnTo>
                <a:lnTo>
                  <a:pt x="2145684" y="939991"/>
                </a:lnTo>
                <a:lnTo>
                  <a:pt x="2145684" y="915260"/>
                </a:lnTo>
                <a:lnTo>
                  <a:pt x="2145684" y="890517"/>
                </a:lnTo>
                <a:lnTo>
                  <a:pt x="2145684" y="865785"/>
                </a:lnTo>
                <a:lnTo>
                  <a:pt x="2145684" y="939991"/>
                </a:lnTo>
                <a:lnTo>
                  <a:pt x="2145684" y="915260"/>
                </a:lnTo>
                <a:lnTo>
                  <a:pt x="2145684" y="890517"/>
                </a:lnTo>
                <a:lnTo>
                  <a:pt x="2145684" y="865785"/>
                </a:lnTo>
                <a:lnTo>
                  <a:pt x="2145684" y="939991"/>
                </a:lnTo>
                <a:lnTo>
                  <a:pt x="2145684" y="915260"/>
                </a:lnTo>
                <a:lnTo>
                  <a:pt x="2145684" y="890517"/>
                </a:lnTo>
                <a:lnTo>
                  <a:pt x="2145684" y="989466"/>
                </a:lnTo>
                <a:lnTo>
                  <a:pt x="2145684" y="964733"/>
                </a:lnTo>
                <a:lnTo>
                  <a:pt x="2145684" y="1162621"/>
                </a:lnTo>
                <a:lnTo>
                  <a:pt x="2145684" y="964733"/>
                </a:lnTo>
                <a:lnTo>
                  <a:pt x="2145684" y="1137889"/>
                </a:lnTo>
                <a:lnTo>
                  <a:pt x="2145684" y="939991"/>
                </a:lnTo>
                <a:lnTo>
                  <a:pt x="2145684" y="1137889"/>
                </a:lnTo>
                <a:lnTo>
                  <a:pt x="2145684" y="1236827"/>
                </a:lnTo>
                <a:lnTo>
                  <a:pt x="1877473" y="1236827"/>
                </a:lnTo>
                <a:lnTo>
                  <a:pt x="2145684" y="1236827"/>
                </a:lnTo>
                <a:lnTo>
                  <a:pt x="1877473" y="1236827"/>
                </a:lnTo>
                <a:lnTo>
                  <a:pt x="2145684" y="1236827"/>
                </a:lnTo>
                <a:lnTo>
                  <a:pt x="2145684" y="1137889"/>
                </a:lnTo>
                <a:lnTo>
                  <a:pt x="2145684" y="1236827"/>
                </a:lnTo>
                <a:lnTo>
                  <a:pt x="2145684" y="1137889"/>
                </a:lnTo>
                <a:lnTo>
                  <a:pt x="2145684" y="1113147"/>
                </a:lnTo>
                <a:lnTo>
                  <a:pt x="2145684" y="1088414"/>
                </a:lnTo>
                <a:lnTo>
                  <a:pt x="2145684" y="1187363"/>
                </a:lnTo>
                <a:lnTo>
                  <a:pt x="1877473" y="1187363"/>
                </a:lnTo>
                <a:lnTo>
                  <a:pt x="2145684" y="1187363"/>
                </a:lnTo>
                <a:lnTo>
                  <a:pt x="1877473" y="1187363"/>
                </a:lnTo>
                <a:lnTo>
                  <a:pt x="2145684" y="1187363"/>
                </a:lnTo>
                <a:lnTo>
                  <a:pt x="1877473" y="1187363"/>
                </a:lnTo>
                <a:lnTo>
                  <a:pt x="1609263" y="1187363"/>
                </a:lnTo>
                <a:lnTo>
                  <a:pt x="1877473" y="1187363"/>
                </a:lnTo>
                <a:lnTo>
                  <a:pt x="1609263" y="1187363"/>
                </a:lnTo>
                <a:lnTo>
                  <a:pt x="1877473" y="1187363"/>
                </a:lnTo>
                <a:lnTo>
                  <a:pt x="1609263" y="1187363"/>
                </a:lnTo>
                <a:lnTo>
                  <a:pt x="1877473" y="1187363"/>
                </a:lnTo>
                <a:lnTo>
                  <a:pt x="1877473" y="1088414"/>
                </a:lnTo>
                <a:lnTo>
                  <a:pt x="1877473" y="1187363"/>
                </a:lnTo>
                <a:lnTo>
                  <a:pt x="1877473" y="1088414"/>
                </a:lnTo>
                <a:lnTo>
                  <a:pt x="1877473" y="1187363"/>
                </a:lnTo>
                <a:lnTo>
                  <a:pt x="1877473" y="1088414"/>
                </a:lnTo>
                <a:lnTo>
                  <a:pt x="2145684" y="989466"/>
                </a:lnTo>
                <a:lnTo>
                  <a:pt x="1877473" y="1088414"/>
                </a:lnTo>
                <a:lnTo>
                  <a:pt x="2145684" y="964733"/>
                </a:lnTo>
                <a:lnTo>
                  <a:pt x="1877473" y="1063673"/>
                </a:lnTo>
                <a:lnTo>
                  <a:pt x="2145684" y="964733"/>
                </a:lnTo>
                <a:lnTo>
                  <a:pt x="1877473" y="1038940"/>
                </a:lnTo>
                <a:lnTo>
                  <a:pt x="2145684" y="939991"/>
                </a:lnTo>
                <a:lnTo>
                  <a:pt x="2145684" y="742104"/>
                </a:lnTo>
                <a:lnTo>
                  <a:pt x="2145684" y="717362"/>
                </a:lnTo>
                <a:lnTo>
                  <a:pt x="2145684" y="692630"/>
                </a:lnTo>
                <a:lnTo>
                  <a:pt x="2145684" y="890517"/>
                </a:lnTo>
                <a:lnTo>
                  <a:pt x="2145684" y="692630"/>
                </a:lnTo>
                <a:lnTo>
                  <a:pt x="2145684" y="667888"/>
                </a:lnTo>
                <a:lnTo>
                  <a:pt x="2145684" y="643155"/>
                </a:lnTo>
                <a:lnTo>
                  <a:pt x="2145684" y="717362"/>
                </a:lnTo>
                <a:lnTo>
                  <a:pt x="2413893" y="519474"/>
                </a:lnTo>
                <a:lnTo>
                  <a:pt x="2145684" y="692630"/>
                </a:lnTo>
                <a:lnTo>
                  <a:pt x="2145684" y="667888"/>
                </a:lnTo>
                <a:lnTo>
                  <a:pt x="2145684" y="865785"/>
                </a:lnTo>
                <a:lnTo>
                  <a:pt x="2145684" y="667888"/>
                </a:lnTo>
                <a:lnTo>
                  <a:pt x="2145684" y="643155"/>
                </a:lnTo>
                <a:lnTo>
                  <a:pt x="2145684" y="717362"/>
                </a:lnTo>
                <a:lnTo>
                  <a:pt x="2145684" y="667888"/>
                </a:lnTo>
                <a:lnTo>
                  <a:pt x="2145684" y="766837"/>
                </a:lnTo>
                <a:lnTo>
                  <a:pt x="2145684" y="742104"/>
                </a:lnTo>
                <a:lnTo>
                  <a:pt x="2413893" y="544207"/>
                </a:lnTo>
                <a:lnTo>
                  <a:pt x="2145684" y="717362"/>
                </a:lnTo>
                <a:lnTo>
                  <a:pt x="2413893" y="519474"/>
                </a:lnTo>
                <a:lnTo>
                  <a:pt x="2413893" y="593681"/>
                </a:lnTo>
                <a:lnTo>
                  <a:pt x="2413893" y="692630"/>
                </a:lnTo>
                <a:lnTo>
                  <a:pt x="2413893" y="766837"/>
                </a:lnTo>
                <a:lnTo>
                  <a:pt x="2413893" y="766837"/>
                </a:lnTo>
                <a:lnTo>
                  <a:pt x="1877473" y="766837"/>
                </a:lnTo>
                <a:lnTo>
                  <a:pt x="2145684" y="766837"/>
                </a:lnTo>
                <a:lnTo>
                  <a:pt x="1877473" y="766837"/>
                </a:lnTo>
                <a:lnTo>
                  <a:pt x="2145684" y="766837"/>
                </a:lnTo>
                <a:lnTo>
                  <a:pt x="1341053" y="766837"/>
                </a:lnTo>
                <a:lnTo>
                  <a:pt x="1341053" y="890517"/>
                </a:lnTo>
                <a:lnTo>
                  <a:pt x="1341053" y="989466"/>
                </a:lnTo>
                <a:lnTo>
                  <a:pt x="1341053" y="1088414"/>
                </a:lnTo>
                <a:lnTo>
                  <a:pt x="1341053" y="1113147"/>
                </a:lnTo>
                <a:lnTo>
                  <a:pt x="1072843" y="1212096"/>
                </a:lnTo>
                <a:lnTo>
                  <a:pt x="1072843" y="1335777"/>
                </a:lnTo>
                <a:lnTo>
                  <a:pt x="1341053" y="1137889"/>
                </a:lnTo>
                <a:lnTo>
                  <a:pt x="1341053" y="1162621"/>
                </a:lnTo>
                <a:lnTo>
                  <a:pt x="1341053" y="1261569"/>
                </a:lnTo>
                <a:lnTo>
                  <a:pt x="1341053" y="1187363"/>
                </a:lnTo>
                <a:lnTo>
                  <a:pt x="1072843" y="1385250"/>
                </a:lnTo>
                <a:lnTo>
                  <a:pt x="1341053" y="1212096"/>
                </a:lnTo>
                <a:lnTo>
                  <a:pt x="1072843" y="1409992"/>
                </a:lnTo>
                <a:lnTo>
                  <a:pt x="1341053" y="1236827"/>
                </a:lnTo>
                <a:lnTo>
                  <a:pt x="1341053" y="1137889"/>
                </a:lnTo>
                <a:lnTo>
                  <a:pt x="1341053" y="1162621"/>
                </a:lnTo>
                <a:lnTo>
                  <a:pt x="1341053" y="1088414"/>
                </a:lnTo>
                <a:lnTo>
                  <a:pt x="1072843" y="1286302"/>
                </a:lnTo>
                <a:lnTo>
                  <a:pt x="1341053" y="989466"/>
                </a:lnTo>
                <a:lnTo>
                  <a:pt x="1609263" y="989466"/>
                </a:lnTo>
                <a:lnTo>
                  <a:pt x="1341053" y="989466"/>
                </a:lnTo>
                <a:lnTo>
                  <a:pt x="1609263" y="989466"/>
                </a:lnTo>
                <a:lnTo>
                  <a:pt x="1341053" y="989466"/>
                </a:lnTo>
                <a:lnTo>
                  <a:pt x="1609263" y="989466"/>
                </a:lnTo>
                <a:lnTo>
                  <a:pt x="1341053" y="989466"/>
                </a:lnTo>
                <a:lnTo>
                  <a:pt x="1609263" y="989466"/>
                </a:lnTo>
                <a:lnTo>
                  <a:pt x="1341053" y="989466"/>
                </a:lnTo>
                <a:lnTo>
                  <a:pt x="1609263" y="989466"/>
                </a:lnTo>
                <a:lnTo>
                  <a:pt x="1341053" y="989466"/>
                </a:lnTo>
                <a:lnTo>
                  <a:pt x="1609263" y="989466"/>
                </a:lnTo>
                <a:lnTo>
                  <a:pt x="1341053" y="989466"/>
                </a:lnTo>
                <a:lnTo>
                  <a:pt x="1072843" y="989466"/>
                </a:lnTo>
                <a:lnTo>
                  <a:pt x="1341053" y="989466"/>
                </a:lnTo>
                <a:lnTo>
                  <a:pt x="1072843" y="989466"/>
                </a:lnTo>
                <a:lnTo>
                  <a:pt x="804633" y="1113147"/>
                </a:lnTo>
                <a:lnTo>
                  <a:pt x="804633" y="1137889"/>
                </a:lnTo>
                <a:lnTo>
                  <a:pt x="804633" y="1335777"/>
                </a:lnTo>
                <a:lnTo>
                  <a:pt x="804633" y="1360519"/>
                </a:lnTo>
                <a:lnTo>
                  <a:pt x="804633" y="1385250"/>
                </a:lnTo>
                <a:lnTo>
                  <a:pt x="804633" y="1212096"/>
                </a:lnTo>
                <a:lnTo>
                  <a:pt x="804633" y="1236827"/>
                </a:lnTo>
                <a:lnTo>
                  <a:pt x="804633" y="1261569"/>
                </a:lnTo>
                <a:lnTo>
                  <a:pt x="804633" y="1286302"/>
                </a:lnTo>
                <a:lnTo>
                  <a:pt x="804633" y="1385250"/>
                </a:lnTo>
                <a:lnTo>
                  <a:pt x="804633" y="1212096"/>
                </a:lnTo>
                <a:lnTo>
                  <a:pt x="804633" y="1409992"/>
                </a:lnTo>
                <a:lnTo>
                  <a:pt x="804633" y="1212096"/>
                </a:lnTo>
                <a:lnTo>
                  <a:pt x="804633" y="1434725"/>
                </a:lnTo>
                <a:lnTo>
                  <a:pt x="536423" y="1558406"/>
                </a:lnTo>
                <a:lnTo>
                  <a:pt x="536423" y="1583148"/>
                </a:lnTo>
                <a:lnTo>
                  <a:pt x="804633" y="1484199"/>
                </a:lnTo>
                <a:lnTo>
                  <a:pt x="536423" y="1583148"/>
                </a:lnTo>
                <a:lnTo>
                  <a:pt x="536423" y="1607880"/>
                </a:lnTo>
                <a:lnTo>
                  <a:pt x="536423" y="1533673"/>
                </a:lnTo>
                <a:lnTo>
                  <a:pt x="536423" y="1558406"/>
                </a:lnTo>
                <a:lnTo>
                  <a:pt x="536423" y="1583148"/>
                </a:lnTo>
                <a:lnTo>
                  <a:pt x="536423" y="1682086"/>
                </a:lnTo>
                <a:lnTo>
                  <a:pt x="536423" y="1508931"/>
                </a:lnTo>
                <a:lnTo>
                  <a:pt x="804633" y="1409992"/>
                </a:lnTo>
                <a:lnTo>
                  <a:pt x="536423" y="1533673"/>
                </a:lnTo>
                <a:lnTo>
                  <a:pt x="804633" y="1434725"/>
                </a:lnTo>
                <a:lnTo>
                  <a:pt x="536423" y="1558406"/>
                </a:lnTo>
                <a:lnTo>
                  <a:pt x="536423" y="1459457"/>
                </a:lnTo>
                <a:lnTo>
                  <a:pt x="804633" y="1459457"/>
                </a:lnTo>
                <a:lnTo>
                  <a:pt x="536423" y="1459457"/>
                </a:lnTo>
                <a:lnTo>
                  <a:pt x="804633" y="1459457"/>
                </a:lnTo>
                <a:lnTo>
                  <a:pt x="1072843" y="1459457"/>
                </a:lnTo>
                <a:lnTo>
                  <a:pt x="1341053" y="1459457"/>
                </a:lnTo>
                <a:lnTo>
                  <a:pt x="1072843" y="1459457"/>
                </a:lnTo>
                <a:lnTo>
                  <a:pt x="1609263" y="1459457"/>
                </a:lnTo>
                <a:lnTo>
                  <a:pt x="1072843" y="1459457"/>
                </a:lnTo>
                <a:lnTo>
                  <a:pt x="1341053" y="1459457"/>
                </a:lnTo>
                <a:lnTo>
                  <a:pt x="1072843" y="1459457"/>
                </a:lnTo>
                <a:lnTo>
                  <a:pt x="1341053" y="1459457"/>
                </a:lnTo>
                <a:lnTo>
                  <a:pt x="1609263" y="1459457"/>
                </a:lnTo>
                <a:lnTo>
                  <a:pt x="1341053" y="1459457"/>
                </a:lnTo>
                <a:lnTo>
                  <a:pt x="1609263" y="1459457"/>
                </a:lnTo>
                <a:lnTo>
                  <a:pt x="1072843" y="1459457"/>
                </a:lnTo>
                <a:lnTo>
                  <a:pt x="1341053" y="1459457"/>
                </a:lnTo>
                <a:lnTo>
                  <a:pt x="1072843" y="1459457"/>
                </a:lnTo>
                <a:lnTo>
                  <a:pt x="1341053" y="1459457"/>
                </a:lnTo>
                <a:lnTo>
                  <a:pt x="1072843" y="1459457"/>
                </a:lnTo>
                <a:lnTo>
                  <a:pt x="1341053" y="1459457"/>
                </a:lnTo>
                <a:lnTo>
                  <a:pt x="804633" y="1459457"/>
                </a:lnTo>
                <a:lnTo>
                  <a:pt x="1072843" y="1459457"/>
                </a:lnTo>
                <a:lnTo>
                  <a:pt x="1341053" y="1459457"/>
                </a:lnTo>
                <a:lnTo>
                  <a:pt x="1609263" y="1459457"/>
                </a:lnTo>
                <a:lnTo>
                  <a:pt x="1341053" y="1459457"/>
                </a:lnTo>
                <a:lnTo>
                  <a:pt x="1609263" y="1459457"/>
                </a:lnTo>
                <a:lnTo>
                  <a:pt x="1341053" y="1459457"/>
                </a:lnTo>
                <a:lnTo>
                  <a:pt x="1609263" y="1459457"/>
                </a:lnTo>
                <a:lnTo>
                  <a:pt x="1341053" y="1459457"/>
                </a:lnTo>
                <a:lnTo>
                  <a:pt x="1609263" y="1459457"/>
                </a:lnTo>
                <a:lnTo>
                  <a:pt x="1341053" y="1459457"/>
                </a:lnTo>
                <a:lnTo>
                  <a:pt x="1877473" y="1459457"/>
                </a:lnTo>
                <a:lnTo>
                  <a:pt x="1877473" y="1360519"/>
                </a:lnTo>
                <a:lnTo>
                  <a:pt x="1877473" y="1261569"/>
                </a:lnTo>
                <a:lnTo>
                  <a:pt x="1609263" y="1459457"/>
                </a:lnTo>
                <a:lnTo>
                  <a:pt x="1877473" y="1261569"/>
                </a:lnTo>
                <a:lnTo>
                  <a:pt x="2145684" y="1038940"/>
                </a:lnTo>
                <a:lnTo>
                  <a:pt x="2145684" y="1014208"/>
                </a:lnTo>
                <a:lnTo>
                  <a:pt x="2145684" y="1113147"/>
                </a:lnTo>
                <a:lnTo>
                  <a:pt x="2145684" y="1088414"/>
                </a:lnTo>
                <a:lnTo>
                  <a:pt x="1877473" y="1261569"/>
                </a:lnTo>
                <a:lnTo>
                  <a:pt x="2145684" y="1063673"/>
                </a:lnTo>
                <a:lnTo>
                  <a:pt x="2145684" y="1038940"/>
                </a:lnTo>
                <a:lnTo>
                  <a:pt x="1877473" y="1236827"/>
                </a:lnTo>
                <a:lnTo>
                  <a:pt x="2145684" y="1038940"/>
                </a:lnTo>
                <a:lnTo>
                  <a:pt x="2145684" y="1014208"/>
                </a:lnTo>
                <a:lnTo>
                  <a:pt x="2145684" y="989466"/>
                </a:lnTo>
                <a:lnTo>
                  <a:pt x="2145684" y="1088414"/>
                </a:lnTo>
                <a:lnTo>
                  <a:pt x="1877473" y="1286302"/>
                </a:lnTo>
                <a:lnTo>
                  <a:pt x="2145684" y="1088414"/>
                </a:lnTo>
                <a:lnTo>
                  <a:pt x="2145684" y="989466"/>
                </a:lnTo>
                <a:lnTo>
                  <a:pt x="2145684" y="964733"/>
                </a:lnTo>
                <a:lnTo>
                  <a:pt x="2145684" y="1063673"/>
                </a:lnTo>
                <a:lnTo>
                  <a:pt x="2145684" y="1038940"/>
                </a:lnTo>
                <a:lnTo>
                  <a:pt x="2145684" y="939991"/>
                </a:lnTo>
                <a:lnTo>
                  <a:pt x="2145684" y="1038940"/>
                </a:lnTo>
                <a:lnTo>
                  <a:pt x="2145684" y="1113147"/>
                </a:lnTo>
                <a:lnTo>
                  <a:pt x="2145684" y="1014208"/>
                </a:lnTo>
                <a:lnTo>
                  <a:pt x="2145684" y="1088414"/>
                </a:lnTo>
                <a:lnTo>
                  <a:pt x="1877473" y="1187363"/>
                </a:lnTo>
                <a:lnTo>
                  <a:pt x="2145684" y="1088414"/>
                </a:lnTo>
                <a:lnTo>
                  <a:pt x="1609263" y="1187363"/>
                </a:lnTo>
                <a:lnTo>
                  <a:pt x="1341053" y="1187363"/>
                </a:lnTo>
                <a:lnTo>
                  <a:pt x="1609263" y="1187363"/>
                </a:lnTo>
                <a:lnTo>
                  <a:pt x="1341053" y="1187363"/>
                </a:lnTo>
                <a:lnTo>
                  <a:pt x="1609263" y="1187363"/>
                </a:lnTo>
                <a:lnTo>
                  <a:pt x="1341053" y="1187363"/>
                </a:lnTo>
                <a:lnTo>
                  <a:pt x="1072843" y="1187363"/>
                </a:lnTo>
                <a:lnTo>
                  <a:pt x="1072843" y="1311044"/>
                </a:lnTo>
                <a:lnTo>
                  <a:pt x="1072843" y="1212096"/>
                </a:lnTo>
                <a:lnTo>
                  <a:pt x="1072843" y="1236827"/>
                </a:lnTo>
                <a:lnTo>
                  <a:pt x="804633" y="1434725"/>
                </a:lnTo>
                <a:lnTo>
                  <a:pt x="1072843" y="1236827"/>
                </a:lnTo>
                <a:lnTo>
                  <a:pt x="1072843" y="1335777"/>
                </a:lnTo>
                <a:lnTo>
                  <a:pt x="1072843" y="1335777"/>
                </a:lnTo>
                <a:lnTo>
                  <a:pt x="804633" y="1360519"/>
                </a:lnTo>
                <a:lnTo>
                  <a:pt x="1072843" y="1261569"/>
                </a:lnTo>
                <a:lnTo>
                  <a:pt x="804633" y="1261569"/>
                </a:lnTo>
                <a:lnTo>
                  <a:pt x="1072843" y="1261569"/>
                </a:lnTo>
                <a:lnTo>
                  <a:pt x="804633" y="1261569"/>
                </a:lnTo>
                <a:lnTo>
                  <a:pt x="1072843" y="1261569"/>
                </a:lnTo>
                <a:lnTo>
                  <a:pt x="1341053" y="1261569"/>
                </a:lnTo>
                <a:lnTo>
                  <a:pt x="1072843" y="1261569"/>
                </a:lnTo>
                <a:lnTo>
                  <a:pt x="1341053" y="1261569"/>
                </a:lnTo>
                <a:lnTo>
                  <a:pt x="1072843" y="1261569"/>
                </a:lnTo>
                <a:lnTo>
                  <a:pt x="1341053" y="1261569"/>
                </a:lnTo>
                <a:lnTo>
                  <a:pt x="1609263" y="1261569"/>
                </a:lnTo>
                <a:lnTo>
                  <a:pt x="1877473" y="1261569"/>
                </a:lnTo>
                <a:lnTo>
                  <a:pt x="2145684" y="1261569"/>
                </a:lnTo>
                <a:lnTo>
                  <a:pt x="1877473" y="1261569"/>
                </a:lnTo>
                <a:lnTo>
                  <a:pt x="2145684" y="1261569"/>
                </a:lnTo>
                <a:lnTo>
                  <a:pt x="1877473" y="1261569"/>
                </a:lnTo>
                <a:lnTo>
                  <a:pt x="2145684" y="1261569"/>
                </a:lnTo>
                <a:lnTo>
                  <a:pt x="2145684" y="1162621"/>
                </a:lnTo>
                <a:lnTo>
                  <a:pt x="2145684" y="1261569"/>
                </a:lnTo>
                <a:lnTo>
                  <a:pt x="1877473" y="1261569"/>
                </a:lnTo>
                <a:lnTo>
                  <a:pt x="2145684" y="1261569"/>
                </a:lnTo>
                <a:lnTo>
                  <a:pt x="1877473" y="1261569"/>
                </a:lnTo>
                <a:lnTo>
                  <a:pt x="2145684" y="1261569"/>
                </a:lnTo>
                <a:lnTo>
                  <a:pt x="1877473" y="1261569"/>
                </a:lnTo>
                <a:lnTo>
                  <a:pt x="2145684" y="1261569"/>
                </a:lnTo>
                <a:lnTo>
                  <a:pt x="1877473" y="1261569"/>
                </a:lnTo>
                <a:lnTo>
                  <a:pt x="2145684" y="1261569"/>
                </a:lnTo>
                <a:lnTo>
                  <a:pt x="1877473" y="1261569"/>
                </a:lnTo>
                <a:lnTo>
                  <a:pt x="2145684" y="1261569"/>
                </a:lnTo>
                <a:lnTo>
                  <a:pt x="2145684" y="1162621"/>
                </a:lnTo>
                <a:lnTo>
                  <a:pt x="2145684" y="1261569"/>
                </a:lnTo>
                <a:lnTo>
                  <a:pt x="2145684" y="1162621"/>
                </a:lnTo>
                <a:lnTo>
                  <a:pt x="2145684" y="1063673"/>
                </a:lnTo>
                <a:lnTo>
                  <a:pt x="2145684" y="1038940"/>
                </a:lnTo>
                <a:lnTo>
                  <a:pt x="2145684" y="1014208"/>
                </a:lnTo>
                <a:lnTo>
                  <a:pt x="2413893" y="816310"/>
                </a:lnTo>
                <a:lnTo>
                  <a:pt x="2145684" y="1014208"/>
                </a:lnTo>
                <a:lnTo>
                  <a:pt x="2413893" y="816310"/>
                </a:lnTo>
                <a:lnTo>
                  <a:pt x="2413893" y="791578"/>
                </a:lnTo>
                <a:lnTo>
                  <a:pt x="2413893" y="766837"/>
                </a:lnTo>
                <a:lnTo>
                  <a:pt x="2413893" y="717362"/>
                </a:lnTo>
                <a:lnTo>
                  <a:pt x="2682103" y="519474"/>
                </a:lnTo>
                <a:lnTo>
                  <a:pt x="2413893" y="692630"/>
                </a:lnTo>
                <a:lnTo>
                  <a:pt x="2413893" y="766837"/>
                </a:lnTo>
                <a:lnTo>
                  <a:pt x="2145684" y="939991"/>
                </a:lnTo>
                <a:lnTo>
                  <a:pt x="2413893" y="742104"/>
                </a:lnTo>
                <a:lnTo>
                  <a:pt x="2145684" y="915260"/>
                </a:lnTo>
                <a:lnTo>
                  <a:pt x="2145684" y="989466"/>
                </a:lnTo>
                <a:lnTo>
                  <a:pt x="1877473" y="989466"/>
                </a:lnTo>
                <a:lnTo>
                  <a:pt x="2145684" y="989466"/>
                </a:lnTo>
                <a:lnTo>
                  <a:pt x="1609263" y="989466"/>
                </a:lnTo>
                <a:lnTo>
                  <a:pt x="1877473" y="989466"/>
                </a:lnTo>
                <a:lnTo>
                  <a:pt x="1609263" y="989466"/>
                </a:lnTo>
                <a:lnTo>
                  <a:pt x="1877473" y="989466"/>
                </a:lnTo>
                <a:lnTo>
                  <a:pt x="1072843" y="989466"/>
                </a:lnTo>
                <a:lnTo>
                  <a:pt x="1072843" y="1088414"/>
                </a:lnTo>
                <a:lnTo>
                  <a:pt x="804633" y="1187363"/>
                </a:lnTo>
                <a:lnTo>
                  <a:pt x="804633" y="1212096"/>
                </a:lnTo>
                <a:lnTo>
                  <a:pt x="804633" y="1311044"/>
                </a:lnTo>
                <a:lnTo>
                  <a:pt x="804633" y="1409992"/>
                </a:lnTo>
                <a:lnTo>
                  <a:pt x="804633" y="1434725"/>
                </a:lnTo>
                <a:lnTo>
                  <a:pt x="804633" y="1459457"/>
                </a:lnTo>
                <a:lnTo>
                  <a:pt x="804633" y="1484199"/>
                </a:lnTo>
                <a:lnTo>
                  <a:pt x="804633" y="1508931"/>
                </a:lnTo>
                <a:lnTo>
                  <a:pt x="804633" y="1533673"/>
                </a:lnTo>
                <a:lnTo>
                  <a:pt x="804633" y="1459457"/>
                </a:lnTo>
                <a:lnTo>
                  <a:pt x="804633" y="1484199"/>
                </a:lnTo>
                <a:lnTo>
                  <a:pt x="1072843" y="1311044"/>
                </a:lnTo>
                <a:lnTo>
                  <a:pt x="804633" y="1484199"/>
                </a:lnTo>
                <a:lnTo>
                  <a:pt x="804633" y="1508931"/>
                </a:lnTo>
                <a:lnTo>
                  <a:pt x="804633" y="1434725"/>
                </a:lnTo>
                <a:lnTo>
                  <a:pt x="804633" y="1459457"/>
                </a:lnTo>
                <a:lnTo>
                  <a:pt x="804633" y="1360519"/>
                </a:lnTo>
                <a:lnTo>
                  <a:pt x="1072843" y="1261569"/>
                </a:lnTo>
                <a:lnTo>
                  <a:pt x="804633" y="1385250"/>
                </a:lnTo>
                <a:lnTo>
                  <a:pt x="1072843" y="1286302"/>
                </a:lnTo>
                <a:lnTo>
                  <a:pt x="804633" y="1385250"/>
                </a:lnTo>
                <a:lnTo>
                  <a:pt x="804633" y="1311044"/>
                </a:lnTo>
                <a:lnTo>
                  <a:pt x="1072843" y="1311044"/>
                </a:lnTo>
                <a:lnTo>
                  <a:pt x="804633" y="1311044"/>
                </a:lnTo>
                <a:lnTo>
                  <a:pt x="1072843" y="1311044"/>
                </a:lnTo>
                <a:lnTo>
                  <a:pt x="804633" y="1311044"/>
                </a:lnTo>
                <a:lnTo>
                  <a:pt x="804633" y="1311044"/>
                </a:lnTo>
                <a:lnTo>
                  <a:pt x="1341053" y="1311044"/>
                </a:lnTo>
                <a:lnTo>
                  <a:pt x="1072843" y="1311044"/>
                </a:lnTo>
                <a:lnTo>
                  <a:pt x="1341053" y="1311044"/>
                </a:lnTo>
                <a:lnTo>
                  <a:pt x="1072843" y="1311044"/>
                </a:lnTo>
                <a:lnTo>
                  <a:pt x="1341053" y="1311044"/>
                </a:lnTo>
                <a:lnTo>
                  <a:pt x="1072843" y="1311044"/>
                </a:lnTo>
                <a:lnTo>
                  <a:pt x="1341053" y="1311044"/>
                </a:lnTo>
                <a:lnTo>
                  <a:pt x="1609263" y="1311044"/>
                </a:lnTo>
                <a:lnTo>
                  <a:pt x="1341053" y="1311044"/>
                </a:lnTo>
                <a:lnTo>
                  <a:pt x="1609263" y="1311044"/>
                </a:lnTo>
                <a:lnTo>
                  <a:pt x="1341053" y="1311044"/>
                </a:lnTo>
                <a:lnTo>
                  <a:pt x="1609263" y="1311044"/>
                </a:lnTo>
                <a:lnTo>
                  <a:pt x="1341053" y="1311044"/>
                </a:lnTo>
                <a:lnTo>
                  <a:pt x="1609263" y="1311044"/>
                </a:lnTo>
                <a:lnTo>
                  <a:pt x="1341053" y="1311044"/>
                </a:lnTo>
                <a:lnTo>
                  <a:pt x="1609263" y="1311044"/>
                </a:lnTo>
                <a:lnTo>
                  <a:pt x="1341053" y="1311044"/>
                </a:lnTo>
                <a:lnTo>
                  <a:pt x="1609263" y="1311044"/>
                </a:lnTo>
                <a:lnTo>
                  <a:pt x="1877473" y="1113147"/>
                </a:lnTo>
                <a:lnTo>
                  <a:pt x="1609263" y="1311044"/>
                </a:lnTo>
                <a:lnTo>
                  <a:pt x="1877473" y="1212096"/>
                </a:lnTo>
                <a:lnTo>
                  <a:pt x="1609263" y="1311044"/>
                </a:lnTo>
                <a:lnTo>
                  <a:pt x="1341053" y="1311044"/>
                </a:lnTo>
                <a:lnTo>
                  <a:pt x="1072843" y="1311044"/>
                </a:lnTo>
                <a:lnTo>
                  <a:pt x="1341053" y="1311044"/>
                </a:lnTo>
                <a:lnTo>
                  <a:pt x="1072843" y="1311044"/>
                </a:lnTo>
                <a:lnTo>
                  <a:pt x="1341053" y="1311044"/>
                </a:lnTo>
                <a:lnTo>
                  <a:pt x="1072843" y="1311044"/>
                </a:lnTo>
                <a:lnTo>
                  <a:pt x="1341053" y="1311044"/>
                </a:lnTo>
                <a:lnTo>
                  <a:pt x="1072843" y="1311044"/>
                </a:lnTo>
                <a:lnTo>
                  <a:pt x="1341053" y="1311044"/>
                </a:lnTo>
                <a:lnTo>
                  <a:pt x="1072843" y="1311044"/>
                </a:lnTo>
                <a:lnTo>
                  <a:pt x="1341053" y="1311044"/>
                </a:lnTo>
                <a:lnTo>
                  <a:pt x="1072843" y="1311044"/>
                </a:lnTo>
                <a:lnTo>
                  <a:pt x="1341053" y="1311044"/>
                </a:lnTo>
                <a:lnTo>
                  <a:pt x="1072843" y="1311044"/>
                </a:lnTo>
                <a:lnTo>
                  <a:pt x="1341053" y="1311044"/>
                </a:lnTo>
                <a:lnTo>
                  <a:pt x="1072843" y="1311044"/>
                </a:lnTo>
                <a:lnTo>
                  <a:pt x="1341053" y="1311044"/>
                </a:lnTo>
                <a:lnTo>
                  <a:pt x="1072843" y="1311044"/>
                </a:lnTo>
                <a:lnTo>
                  <a:pt x="1341053" y="1311044"/>
                </a:lnTo>
                <a:lnTo>
                  <a:pt x="1072843" y="1311044"/>
                </a:lnTo>
                <a:lnTo>
                  <a:pt x="1341053" y="1311044"/>
                </a:lnTo>
                <a:lnTo>
                  <a:pt x="1072843" y="1311044"/>
                </a:lnTo>
                <a:lnTo>
                  <a:pt x="1341053" y="1311044"/>
                </a:lnTo>
                <a:lnTo>
                  <a:pt x="1072843" y="1311044"/>
                </a:lnTo>
                <a:lnTo>
                  <a:pt x="1341053" y="1311044"/>
                </a:lnTo>
                <a:lnTo>
                  <a:pt x="1609263" y="1311044"/>
                </a:lnTo>
                <a:lnTo>
                  <a:pt x="1341053" y="1311044"/>
                </a:lnTo>
                <a:lnTo>
                  <a:pt x="1609263" y="1311044"/>
                </a:lnTo>
                <a:lnTo>
                  <a:pt x="1341053" y="1311044"/>
                </a:lnTo>
                <a:lnTo>
                  <a:pt x="1609263" y="1311044"/>
                </a:lnTo>
                <a:lnTo>
                  <a:pt x="1341053" y="1311044"/>
                </a:lnTo>
                <a:lnTo>
                  <a:pt x="1609263" y="1311044"/>
                </a:lnTo>
                <a:lnTo>
                  <a:pt x="1877473" y="1311044"/>
                </a:lnTo>
                <a:lnTo>
                  <a:pt x="2145684" y="1212096"/>
                </a:lnTo>
                <a:lnTo>
                  <a:pt x="1877473" y="1311044"/>
                </a:lnTo>
                <a:lnTo>
                  <a:pt x="2145684" y="1212096"/>
                </a:lnTo>
                <a:lnTo>
                  <a:pt x="1877473" y="1311044"/>
                </a:lnTo>
                <a:lnTo>
                  <a:pt x="2145684" y="1212096"/>
                </a:lnTo>
                <a:lnTo>
                  <a:pt x="1877473" y="1311044"/>
                </a:lnTo>
                <a:lnTo>
                  <a:pt x="2145684" y="1212096"/>
                </a:lnTo>
                <a:lnTo>
                  <a:pt x="1877473" y="1311044"/>
                </a:lnTo>
                <a:lnTo>
                  <a:pt x="2145684" y="1212096"/>
                </a:lnTo>
                <a:lnTo>
                  <a:pt x="2145684" y="1187363"/>
                </a:lnTo>
                <a:lnTo>
                  <a:pt x="2145684" y="1088414"/>
                </a:lnTo>
                <a:lnTo>
                  <a:pt x="2145684" y="1187363"/>
                </a:lnTo>
                <a:lnTo>
                  <a:pt x="2145684" y="1088414"/>
                </a:lnTo>
                <a:lnTo>
                  <a:pt x="1877473" y="1261569"/>
                </a:lnTo>
                <a:lnTo>
                  <a:pt x="2145684" y="1162621"/>
                </a:lnTo>
                <a:lnTo>
                  <a:pt x="2145684" y="1088414"/>
                </a:lnTo>
                <a:lnTo>
                  <a:pt x="2145684" y="1162621"/>
                </a:lnTo>
                <a:lnTo>
                  <a:pt x="2145684" y="1063673"/>
                </a:lnTo>
                <a:lnTo>
                  <a:pt x="2145684" y="1162621"/>
                </a:lnTo>
                <a:lnTo>
                  <a:pt x="2145684" y="1063673"/>
                </a:lnTo>
                <a:lnTo>
                  <a:pt x="2145684" y="1236827"/>
                </a:lnTo>
                <a:lnTo>
                  <a:pt x="2145684" y="1038940"/>
                </a:lnTo>
                <a:lnTo>
                  <a:pt x="2145684" y="1137889"/>
                </a:lnTo>
                <a:lnTo>
                  <a:pt x="2145684" y="1236827"/>
                </a:lnTo>
                <a:lnTo>
                  <a:pt x="2145684" y="1137889"/>
                </a:lnTo>
                <a:lnTo>
                  <a:pt x="2145684" y="1236827"/>
                </a:lnTo>
                <a:lnTo>
                  <a:pt x="2145684" y="1137889"/>
                </a:lnTo>
                <a:lnTo>
                  <a:pt x="2145684" y="1236827"/>
                </a:lnTo>
                <a:lnTo>
                  <a:pt x="2145684" y="1137889"/>
                </a:lnTo>
                <a:lnTo>
                  <a:pt x="2145684" y="1236827"/>
                </a:lnTo>
                <a:lnTo>
                  <a:pt x="2145684" y="1137889"/>
                </a:lnTo>
                <a:lnTo>
                  <a:pt x="2145684" y="1236827"/>
                </a:lnTo>
                <a:lnTo>
                  <a:pt x="1877473" y="1236827"/>
                </a:lnTo>
                <a:lnTo>
                  <a:pt x="2145684" y="1236827"/>
                </a:lnTo>
                <a:lnTo>
                  <a:pt x="1877473" y="1236827"/>
                </a:lnTo>
                <a:lnTo>
                  <a:pt x="2145684" y="1236827"/>
                </a:lnTo>
                <a:lnTo>
                  <a:pt x="1877473" y="1236827"/>
                </a:lnTo>
                <a:lnTo>
                  <a:pt x="2145684" y="1236827"/>
                </a:lnTo>
                <a:lnTo>
                  <a:pt x="1877473" y="1236827"/>
                </a:lnTo>
                <a:lnTo>
                  <a:pt x="2145684" y="1236827"/>
                </a:lnTo>
                <a:lnTo>
                  <a:pt x="1877473" y="1236827"/>
                </a:lnTo>
                <a:lnTo>
                  <a:pt x="1609263" y="1236827"/>
                </a:lnTo>
                <a:lnTo>
                  <a:pt x="1877473" y="1236827"/>
                </a:lnTo>
                <a:lnTo>
                  <a:pt x="1609263" y="1236827"/>
                </a:lnTo>
                <a:lnTo>
                  <a:pt x="1877473" y="1236827"/>
                </a:lnTo>
                <a:lnTo>
                  <a:pt x="1609263" y="1236827"/>
                </a:lnTo>
                <a:lnTo>
                  <a:pt x="1877473" y="1236827"/>
                </a:lnTo>
                <a:lnTo>
                  <a:pt x="1609263" y="1236827"/>
                </a:lnTo>
                <a:lnTo>
                  <a:pt x="1877473" y="1236827"/>
                </a:lnTo>
                <a:lnTo>
                  <a:pt x="1609263" y="1236827"/>
                </a:lnTo>
                <a:lnTo>
                  <a:pt x="1877473" y="1236827"/>
                </a:lnTo>
                <a:lnTo>
                  <a:pt x="1609263" y="1236827"/>
                </a:lnTo>
                <a:lnTo>
                  <a:pt x="1877473" y="1236827"/>
                </a:lnTo>
                <a:lnTo>
                  <a:pt x="2145684" y="1137889"/>
                </a:lnTo>
                <a:lnTo>
                  <a:pt x="1877473" y="1236827"/>
                </a:lnTo>
                <a:lnTo>
                  <a:pt x="2145684" y="1137889"/>
                </a:lnTo>
                <a:lnTo>
                  <a:pt x="2413893" y="865785"/>
                </a:lnTo>
                <a:lnTo>
                  <a:pt x="2413893" y="841043"/>
                </a:lnTo>
                <a:lnTo>
                  <a:pt x="2145684" y="1038940"/>
                </a:lnTo>
                <a:lnTo>
                  <a:pt x="2145684" y="1014208"/>
                </a:lnTo>
                <a:lnTo>
                  <a:pt x="2145684" y="989466"/>
                </a:lnTo>
                <a:lnTo>
                  <a:pt x="2145684" y="964733"/>
                </a:lnTo>
                <a:lnTo>
                  <a:pt x="2145684" y="939991"/>
                </a:lnTo>
                <a:lnTo>
                  <a:pt x="2145684" y="915260"/>
                </a:lnTo>
                <a:lnTo>
                  <a:pt x="2145684" y="1014208"/>
                </a:lnTo>
                <a:lnTo>
                  <a:pt x="2145684" y="989466"/>
                </a:lnTo>
                <a:lnTo>
                  <a:pt x="2145684" y="964733"/>
                </a:lnTo>
                <a:lnTo>
                  <a:pt x="2145684" y="1063673"/>
                </a:lnTo>
                <a:lnTo>
                  <a:pt x="2413893" y="964733"/>
                </a:lnTo>
                <a:lnTo>
                  <a:pt x="2413893" y="1063673"/>
                </a:lnTo>
                <a:lnTo>
                  <a:pt x="2145684" y="1063673"/>
                </a:lnTo>
                <a:lnTo>
                  <a:pt x="2413893" y="1063673"/>
                </a:lnTo>
                <a:lnTo>
                  <a:pt x="2145684" y="1063673"/>
                </a:lnTo>
                <a:lnTo>
                  <a:pt x="2413893" y="1063673"/>
                </a:lnTo>
                <a:lnTo>
                  <a:pt x="2145684" y="1063673"/>
                </a:lnTo>
                <a:lnTo>
                  <a:pt x="2413893" y="1063673"/>
                </a:lnTo>
                <a:lnTo>
                  <a:pt x="2145684" y="1063673"/>
                </a:lnTo>
                <a:lnTo>
                  <a:pt x="2413893" y="1063673"/>
                </a:lnTo>
                <a:lnTo>
                  <a:pt x="2145684" y="1063673"/>
                </a:lnTo>
                <a:lnTo>
                  <a:pt x="2413893" y="1063673"/>
                </a:lnTo>
                <a:lnTo>
                  <a:pt x="2145684" y="1063673"/>
                </a:lnTo>
                <a:lnTo>
                  <a:pt x="2413893" y="1063673"/>
                </a:lnTo>
                <a:lnTo>
                  <a:pt x="2145684" y="1063673"/>
                </a:lnTo>
                <a:lnTo>
                  <a:pt x="2413893" y="1063673"/>
                </a:lnTo>
                <a:lnTo>
                  <a:pt x="2145684" y="1063673"/>
                </a:lnTo>
                <a:lnTo>
                  <a:pt x="2413893" y="964733"/>
                </a:lnTo>
                <a:lnTo>
                  <a:pt x="2413893" y="841043"/>
                </a:lnTo>
                <a:lnTo>
                  <a:pt x="2682103" y="643155"/>
                </a:lnTo>
                <a:lnTo>
                  <a:pt x="2413893" y="816310"/>
                </a:lnTo>
                <a:lnTo>
                  <a:pt x="2682103" y="618414"/>
                </a:lnTo>
                <a:lnTo>
                  <a:pt x="2682103" y="593681"/>
                </a:lnTo>
                <a:lnTo>
                  <a:pt x="2950314" y="395793"/>
                </a:lnTo>
                <a:lnTo>
                  <a:pt x="2682103" y="568949"/>
                </a:lnTo>
                <a:lnTo>
                  <a:pt x="2682103" y="643155"/>
                </a:lnTo>
                <a:lnTo>
                  <a:pt x="2682103" y="618414"/>
                </a:lnTo>
                <a:lnTo>
                  <a:pt x="2682103" y="593681"/>
                </a:lnTo>
                <a:lnTo>
                  <a:pt x="2950314" y="395793"/>
                </a:lnTo>
                <a:lnTo>
                  <a:pt x="2950314" y="371051"/>
                </a:lnTo>
                <a:lnTo>
                  <a:pt x="2950314" y="247371"/>
                </a:lnTo>
                <a:lnTo>
                  <a:pt x="2950314" y="346320"/>
                </a:lnTo>
                <a:lnTo>
                  <a:pt x="2950314" y="321578"/>
                </a:lnTo>
                <a:lnTo>
                  <a:pt x="2682103" y="519474"/>
                </a:lnTo>
                <a:lnTo>
                  <a:pt x="2950314" y="321578"/>
                </a:lnTo>
                <a:lnTo>
                  <a:pt x="2682103" y="494733"/>
                </a:lnTo>
                <a:lnTo>
                  <a:pt x="2413893" y="766837"/>
                </a:lnTo>
                <a:lnTo>
                  <a:pt x="2682103" y="593681"/>
                </a:lnTo>
                <a:lnTo>
                  <a:pt x="2682103" y="593681"/>
                </a:lnTo>
                <a:lnTo>
                  <a:pt x="2413893" y="742104"/>
                </a:lnTo>
                <a:lnTo>
                  <a:pt x="2682103" y="544207"/>
                </a:lnTo>
                <a:lnTo>
                  <a:pt x="2413893" y="742104"/>
                </a:lnTo>
                <a:lnTo>
                  <a:pt x="2682103" y="544207"/>
                </a:lnTo>
                <a:lnTo>
                  <a:pt x="2413893" y="742104"/>
                </a:lnTo>
                <a:lnTo>
                  <a:pt x="2682103" y="544207"/>
                </a:lnTo>
                <a:lnTo>
                  <a:pt x="2950314" y="445258"/>
                </a:lnTo>
                <a:lnTo>
                  <a:pt x="2950314" y="445258"/>
                </a:lnTo>
                <a:lnTo>
                  <a:pt x="2682103" y="593681"/>
                </a:lnTo>
                <a:lnTo>
                  <a:pt x="2950314" y="395793"/>
                </a:lnTo>
                <a:lnTo>
                  <a:pt x="2950314" y="296845"/>
                </a:lnTo>
                <a:lnTo>
                  <a:pt x="2950314" y="371051"/>
                </a:lnTo>
                <a:lnTo>
                  <a:pt x="2950314" y="272103"/>
                </a:lnTo>
                <a:lnTo>
                  <a:pt x="2950314" y="470001"/>
                </a:lnTo>
                <a:lnTo>
                  <a:pt x="2950314" y="445258"/>
                </a:lnTo>
                <a:lnTo>
                  <a:pt x="2682103" y="519474"/>
                </a:lnTo>
                <a:lnTo>
                  <a:pt x="2413893" y="618414"/>
                </a:lnTo>
                <a:lnTo>
                  <a:pt x="2682103" y="519474"/>
                </a:lnTo>
                <a:lnTo>
                  <a:pt x="2413893" y="618414"/>
                </a:lnTo>
                <a:lnTo>
                  <a:pt x="2682103" y="618414"/>
                </a:lnTo>
                <a:lnTo>
                  <a:pt x="2413893" y="618414"/>
                </a:lnTo>
                <a:lnTo>
                  <a:pt x="2682103" y="618414"/>
                </a:lnTo>
                <a:lnTo>
                  <a:pt x="2413893" y="618414"/>
                </a:lnTo>
                <a:lnTo>
                  <a:pt x="2145684" y="618414"/>
                </a:lnTo>
                <a:lnTo>
                  <a:pt x="2413893" y="618414"/>
                </a:lnTo>
                <a:lnTo>
                  <a:pt x="2145684" y="618414"/>
                </a:lnTo>
                <a:lnTo>
                  <a:pt x="1877473" y="618414"/>
                </a:lnTo>
                <a:lnTo>
                  <a:pt x="1877473" y="618414"/>
                </a:lnTo>
                <a:lnTo>
                  <a:pt x="1877473" y="717362"/>
                </a:lnTo>
                <a:lnTo>
                  <a:pt x="1609263" y="717362"/>
                </a:lnTo>
                <a:lnTo>
                  <a:pt x="1609263" y="742104"/>
                </a:lnTo>
                <a:lnTo>
                  <a:pt x="1609263" y="841043"/>
                </a:lnTo>
                <a:lnTo>
                  <a:pt x="1341053" y="939991"/>
                </a:lnTo>
                <a:lnTo>
                  <a:pt x="1341053" y="1286302"/>
                </a:lnTo>
                <a:lnTo>
                  <a:pt x="1072843" y="1236827"/>
                </a:lnTo>
                <a:lnTo>
                  <a:pt x="1072843" y="1261569"/>
                </a:lnTo>
                <a:lnTo>
                  <a:pt x="1072843" y="1286302"/>
                </a:lnTo>
                <a:lnTo>
                  <a:pt x="1072843" y="1311044"/>
                </a:lnTo>
                <a:lnTo>
                  <a:pt x="1072843" y="1212096"/>
                </a:lnTo>
                <a:lnTo>
                  <a:pt x="1072843" y="1236827"/>
                </a:lnTo>
                <a:lnTo>
                  <a:pt x="1072843" y="1261569"/>
                </a:lnTo>
                <a:lnTo>
                  <a:pt x="1072843" y="1162621"/>
                </a:lnTo>
                <a:lnTo>
                  <a:pt x="1072843" y="1187363"/>
                </a:lnTo>
                <a:lnTo>
                  <a:pt x="1072843" y="1113147"/>
                </a:lnTo>
                <a:lnTo>
                  <a:pt x="1072843" y="1038940"/>
                </a:lnTo>
                <a:lnTo>
                  <a:pt x="1072843" y="939991"/>
                </a:lnTo>
                <a:lnTo>
                  <a:pt x="1072843" y="939991"/>
                </a:lnTo>
                <a:lnTo>
                  <a:pt x="1341053" y="939991"/>
                </a:lnTo>
                <a:lnTo>
                  <a:pt x="1609263" y="939991"/>
                </a:lnTo>
                <a:lnTo>
                  <a:pt x="1341053" y="939991"/>
                </a:lnTo>
                <a:lnTo>
                  <a:pt x="1609263" y="939991"/>
                </a:lnTo>
                <a:lnTo>
                  <a:pt x="1341053" y="939991"/>
                </a:lnTo>
                <a:lnTo>
                  <a:pt x="1609263" y="939991"/>
                </a:lnTo>
                <a:lnTo>
                  <a:pt x="1072843" y="939991"/>
                </a:lnTo>
                <a:lnTo>
                  <a:pt x="1072843" y="939991"/>
                </a:lnTo>
                <a:lnTo>
                  <a:pt x="1341053" y="939991"/>
                </a:lnTo>
                <a:lnTo>
                  <a:pt x="1072843" y="1038940"/>
                </a:lnTo>
                <a:lnTo>
                  <a:pt x="1341053" y="964733"/>
                </a:lnTo>
                <a:lnTo>
                  <a:pt x="1072843" y="1063673"/>
                </a:lnTo>
                <a:lnTo>
                  <a:pt x="1341053" y="964733"/>
                </a:lnTo>
                <a:lnTo>
                  <a:pt x="1072843" y="1088414"/>
                </a:lnTo>
                <a:lnTo>
                  <a:pt x="804633" y="1286302"/>
                </a:lnTo>
                <a:lnTo>
                  <a:pt x="1072843" y="1088414"/>
                </a:lnTo>
                <a:lnTo>
                  <a:pt x="804633" y="1286302"/>
                </a:lnTo>
                <a:lnTo>
                  <a:pt x="804633" y="1311044"/>
                </a:lnTo>
                <a:lnTo>
                  <a:pt x="536423" y="1607880"/>
                </a:lnTo>
                <a:lnTo>
                  <a:pt x="804633" y="1434725"/>
                </a:lnTo>
                <a:lnTo>
                  <a:pt x="536423" y="1632622"/>
                </a:lnTo>
                <a:lnTo>
                  <a:pt x="536423" y="1657354"/>
                </a:lnTo>
                <a:lnTo>
                  <a:pt x="804633" y="1484199"/>
                </a:lnTo>
                <a:lnTo>
                  <a:pt x="536423" y="1682086"/>
                </a:lnTo>
                <a:lnTo>
                  <a:pt x="804633" y="1484199"/>
                </a:lnTo>
                <a:lnTo>
                  <a:pt x="536423" y="1706828"/>
                </a:lnTo>
                <a:lnTo>
                  <a:pt x="804633" y="1409992"/>
                </a:lnTo>
                <a:lnTo>
                  <a:pt x="536423" y="1607880"/>
                </a:lnTo>
                <a:lnTo>
                  <a:pt x="804633" y="1434725"/>
                </a:lnTo>
                <a:lnTo>
                  <a:pt x="804633" y="1459457"/>
                </a:lnTo>
                <a:lnTo>
                  <a:pt x="536423" y="1657354"/>
                </a:lnTo>
                <a:lnTo>
                  <a:pt x="536423" y="1682086"/>
                </a:lnTo>
                <a:lnTo>
                  <a:pt x="536423" y="1706828"/>
                </a:lnTo>
                <a:lnTo>
                  <a:pt x="536423" y="1607880"/>
                </a:lnTo>
                <a:lnTo>
                  <a:pt x="536423" y="1632622"/>
                </a:lnTo>
                <a:lnTo>
                  <a:pt x="536423" y="1657354"/>
                </a:lnTo>
                <a:lnTo>
                  <a:pt x="536423" y="1682086"/>
                </a:lnTo>
                <a:lnTo>
                  <a:pt x="536423" y="1706828"/>
                </a:lnTo>
                <a:lnTo>
                  <a:pt x="804633" y="1508931"/>
                </a:lnTo>
                <a:lnTo>
                  <a:pt x="536423" y="1706828"/>
                </a:lnTo>
                <a:lnTo>
                  <a:pt x="804633" y="1434725"/>
                </a:lnTo>
                <a:lnTo>
                  <a:pt x="536423" y="1632622"/>
                </a:lnTo>
                <a:lnTo>
                  <a:pt x="1072843" y="1335777"/>
                </a:lnTo>
                <a:lnTo>
                  <a:pt x="804633" y="1459457"/>
                </a:lnTo>
                <a:lnTo>
                  <a:pt x="1072843" y="1360519"/>
                </a:lnTo>
                <a:lnTo>
                  <a:pt x="804633" y="1459457"/>
                </a:lnTo>
                <a:lnTo>
                  <a:pt x="1072843" y="1385250"/>
                </a:lnTo>
                <a:lnTo>
                  <a:pt x="1341053" y="1385250"/>
                </a:lnTo>
                <a:lnTo>
                  <a:pt x="1072843" y="1385250"/>
                </a:lnTo>
                <a:lnTo>
                  <a:pt x="1341053" y="1385250"/>
                </a:lnTo>
                <a:lnTo>
                  <a:pt x="1609263" y="1385250"/>
                </a:lnTo>
                <a:lnTo>
                  <a:pt x="1341053" y="1385250"/>
                </a:lnTo>
                <a:lnTo>
                  <a:pt x="1609263" y="1385250"/>
                </a:lnTo>
                <a:lnTo>
                  <a:pt x="1341053" y="1385250"/>
                </a:lnTo>
                <a:lnTo>
                  <a:pt x="1609263" y="1385250"/>
                </a:lnTo>
                <a:lnTo>
                  <a:pt x="1341053" y="1385250"/>
                </a:lnTo>
                <a:lnTo>
                  <a:pt x="1072843" y="1385250"/>
                </a:lnTo>
                <a:lnTo>
                  <a:pt x="1341053" y="1385250"/>
                </a:lnTo>
                <a:lnTo>
                  <a:pt x="1072843" y="1385250"/>
                </a:lnTo>
                <a:lnTo>
                  <a:pt x="1341053" y="1385250"/>
                </a:lnTo>
                <a:lnTo>
                  <a:pt x="1072843" y="1385250"/>
                </a:lnTo>
                <a:lnTo>
                  <a:pt x="1341053" y="1385250"/>
                </a:lnTo>
                <a:lnTo>
                  <a:pt x="1072843" y="1385250"/>
                </a:lnTo>
                <a:lnTo>
                  <a:pt x="804633" y="1385250"/>
                </a:lnTo>
                <a:lnTo>
                  <a:pt x="1072843" y="1385250"/>
                </a:lnTo>
                <a:lnTo>
                  <a:pt x="1341053" y="1385250"/>
                </a:lnTo>
                <a:lnTo>
                  <a:pt x="1072843" y="1385250"/>
                </a:lnTo>
                <a:lnTo>
                  <a:pt x="1341053" y="1385250"/>
                </a:lnTo>
                <a:lnTo>
                  <a:pt x="1072843" y="1385250"/>
                </a:lnTo>
                <a:lnTo>
                  <a:pt x="1609263" y="1385250"/>
                </a:lnTo>
                <a:lnTo>
                  <a:pt x="1072843" y="1385250"/>
                </a:lnTo>
                <a:lnTo>
                  <a:pt x="1341053" y="1385250"/>
                </a:lnTo>
                <a:lnTo>
                  <a:pt x="1609263" y="1385250"/>
                </a:lnTo>
                <a:lnTo>
                  <a:pt x="1341053" y="1385250"/>
                </a:lnTo>
                <a:lnTo>
                  <a:pt x="1609263" y="1385250"/>
                </a:lnTo>
                <a:lnTo>
                  <a:pt x="1877473" y="1385250"/>
                </a:lnTo>
                <a:lnTo>
                  <a:pt x="1609263" y="1385250"/>
                </a:lnTo>
                <a:lnTo>
                  <a:pt x="1341053" y="1385250"/>
                </a:lnTo>
                <a:lnTo>
                  <a:pt x="1609263" y="1385250"/>
                </a:lnTo>
                <a:lnTo>
                  <a:pt x="1877473" y="1385250"/>
                </a:lnTo>
                <a:lnTo>
                  <a:pt x="1609263" y="1385250"/>
                </a:lnTo>
                <a:lnTo>
                  <a:pt x="1877473" y="1385250"/>
                </a:lnTo>
                <a:lnTo>
                  <a:pt x="1609263" y="1385250"/>
                </a:lnTo>
                <a:lnTo>
                  <a:pt x="1877473" y="1385250"/>
                </a:lnTo>
                <a:lnTo>
                  <a:pt x="1609263" y="1385250"/>
                </a:lnTo>
                <a:lnTo>
                  <a:pt x="1341053" y="1385250"/>
                </a:lnTo>
                <a:lnTo>
                  <a:pt x="1072843" y="1385250"/>
                </a:lnTo>
                <a:lnTo>
                  <a:pt x="1341053" y="1385250"/>
                </a:lnTo>
                <a:lnTo>
                  <a:pt x="1072843" y="1385250"/>
                </a:lnTo>
                <a:lnTo>
                  <a:pt x="804633" y="1385250"/>
                </a:lnTo>
                <a:lnTo>
                  <a:pt x="1072843" y="1385250"/>
                </a:lnTo>
                <a:lnTo>
                  <a:pt x="804633" y="1385250"/>
                </a:lnTo>
                <a:lnTo>
                  <a:pt x="536423" y="1484199"/>
                </a:lnTo>
                <a:lnTo>
                  <a:pt x="268213" y="1682086"/>
                </a:lnTo>
                <a:lnTo>
                  <a:pt x="804633" y="1385250"/>
                </a:lnTo>
                <a:lnTo>
                  <a:pt x="268213" y="1706828"/>
                </a:lnTo>
                <a:lnTo>
                  <a:pt x="268213" y="1731561"/>
                </a:lnTo>
                <a:lnTo>
                  <a:pt x="268213" y="1756303"/>
                </a:lnTo>
                <a:lnTo>
                  <a:pt x="268213" y="1781036"/>
                </a:lnTo>
                <a:lnTo>
                  <a:pt x="268213" y="1805777"/>
                </a:lnTo>
                <a:lnTo>
                  <a:pt x="268213" y="1904716"/>
                </a:lnTo>
                <a:lnTo>
                  <a:pt x="268213" y="1929458"/>
                </a:lnTo>
                <a:lnTo>
                  <a:pt x="268213" y="1954190"/>
                </a:lnTo>
                <a:lnTo>
                  <a:pt x="536423" y="1781036"/>
                </a:lnTo>
                <a:lnTo>
                  <a:pt x="536423" y="1805777"/>
                </a:lnTo>
                <a:lnTo>
                  <a:pt x="536423" y="1706828"/>
                </a:lnTo>
                <a:lnTo>
                  <a:pt x="804633" y="1607880"/>
                </a:lnTo>
                <a:lnTo>
                  <a:pt x="536423" y="1731561"/>
                </a:lnTo>
                <a:lnTo>
                  <a:pt x="804633" y="1632622"/>
                </a:lnTo>
                <a:lnTo>
                  <a:pt x="1072843" y="1632622"/>
                </a:lnTo>
                <a:lnTo>
                  <a:pt x="804633" y="1632622"/>
                </a:lnTo>
                <a:lnTo>
                  <a:pt x="1072843" y="1632622"/>
                </a:lnTo>
                <a:lnTo>
                  <a:pt x="804633" y="1632622"/>
                </a:lnTo>
                <a:lnTo>
                  <a:pt x="1072843" y="1632622"/>
                </a:lnTo>
                <a:lnTo>
                  <a:pt x="1341053" y="1632622"/>
                </a:lnTo>
                <a:lnTo>
                  <a:pt x="1072843" y="1632622"/>
                </a:lnTo>
                <a:lnTo>
                  <a:pt x="1341053" y="1632622"/>
                </a:lnTo>
                <a:lnTo>
                  <a:pt x="1072843" y="1632622"/>
                </a:lnTo>
                <a:lnTo>
                  <a:pt x="1341053" y="1632622"/>
                </a:lnTo>
                <a:lnTo>
                  <a:pt x="1609263" y="1632622"/>
                </a:lnTo>
                <a:lnTo>
                  <a:pt x="1341053" y="1632622"/>
                </a:lnTo>
                <a:lnTo>
                  <a:pt x="1609263" y="1632622"/>
                </a:lnTo>
                <a:lnTo>
                  <a:pt x="1877473" y="1533673"/>
                </a:lnTo>
                <a:lnTo>
                  <a:pt x="1609263" y="1632622"/>
                </a:lnTo>
                <a:lnTo>
                  <a:pt x="1877473" y="1533673"/>
                </a:lnTo>
                <a:lnTo>
                  <a:pt x="1609263" y="1632622"/>
                </a:lnTo>
                <a:lnTo>
                  <a:pt x="1877473" y="1533673"/>
                </a:lnTo>
                <a:lnTo>
                  <a:pt x="1609263" y="1632622"/>
                </a:lnTo>
                <a:lnTo>
                  <a:pt x="1877473" y="1533673"/>
                </a:lnTo>
                <a:lnTo>
                  <a:pt x="1609263" y="1632622"/>
                </a:lnTo>
                <a:lnTo>
                  <a:pt x="1877473" y="1533673"/>
                </a:lnTo>
                <a:lnTo>
                  <a:pt x="2145684" y="1335777"/>
                </a:lnTo>
                <a:lnTo>
                  <a:pt x="2145684" y="1335777"/>
                </a:lnTo>
                <a:lnTo>
                  <a:pt x="1877473" y="1508931"/>
                </a:lnTo>
                <a:lnTo>
                  <a:pt x="1877473" y="1607880"/>
                </a:lnTo>
                <a:lnTo>
                  <a:pt x="2145684" y="1409992"/>
                </a:lnTo>
                <a:lnTo>
                  <a:pt x="2145684" y="1311044"/>
                </a:lnTo>
                <a:lnTo>
                  <a:pt x="2145684" y="1286302"/>
                </a:lnTo>
                <a:lnTo>
                  <a:pt x="2145684" y="1385250"/>
                </a:lnTo>
                <a:lnTo>
                  <a:pt x="2145684" y="1360519"/>
                </a:lnTo>
                <a:lnTo>
                  <a:pt x="2145684" y="1261569"/>
                </a:lnTo>
                <a:lnTo>
                  <a:pt x="2145684" y="1360519"/>
                </a:lnTo>
                <a:lnTo>
                  <a:pt x="1877473" y="1533673"/>
                </a:lnTo>
                <a:lnTo>
                  <a:pt x="2145684" y="1335777"/>
                </a:lnTo>
                <a:lnTo>
                  <a:pt x="2145684" y="1212096"/>
                </a:lnTo>
                <a:lnTo>
                  <a:pt x="2145684" y="1311044"/>
                </a:lnTo>
                <a:lnTo>
                  <a:pt x="2145684" y="1212096"/>
                </a:lnTo>
                <a:lnTo>
                  <a:pt x="2145684" y="1385250"/>
                </a:lnTo>
                <a:lnTo>
                  <a:pt x="1877473" y="1484199"/>
                </a:lnTo>
                <a:lnTo>
                  <a:pt x="2145684" y="1385250"/>
                </a:lnTo>
                <a:lnTo>
                  <a:pt x="1877473" y="1484199"/>
                </a:lnTo>
                <a:lnTo>
                  <a:pt x="2145684" y="1385250"/>
                </a:lnTo>
                <a:lnTo>
                  <a:pt x="1877473" y="1484199"/>
                </a:lnTo>
                <a:lnTo>
                  <a:pt x="1341053" y="1484199"/>
                </a:lnTo>
                <a:lnTo>
                  <a:pt x="1609263" y="1484199"/>
                </a:lnTo>
                <a:lnTo>
                  <a:pt x="1341053" y="1484199"/>
                </a:lnTo>
                <a:lnTo>
                  <a:pt x="1609263" y="1484199"/>
                </a:lnTo>
                <a:lnTo>
                  <a:pt x="1072843" y="1484199"/>
                </a:lnTo>
                <a:lnTo>
                  <a:pt x="1341053" y="1484199"/>
                </a:lnTo>
                <a:lnTo>
                  <a:pt x="804633" y="1558406"/>
                </a:lnTo>
                <a:lnTo>
                  <a:pt x="1072843" y="1484199"/>
                </a:lnTo>
                <a:lnTo>
                  <a:pt x="804633" y="1583148"/>
                </a:lnTo>
                <a:lnTo>
                  <a:pt x="1072843" y="1484199"/>
                </a:lnTo>
                <a:lnTo>
                  <a:pt x="1341053" y="1484199"/>
                </a:lnTo>
                <a:lnTo>
                  <a:pt x="1072843" y="1484199"/>
                </a:lnTo>
                <a:lnTo>
                  <a:pt x="804633" y="1484199"/>
                </a:lnTo>
                <a:lnTo>
                  <a:pt x="1072843" y="1484199"/>
                </a:lnTo>
                <a:lnTo>
                  <a:pt x="804633" y="1484199"/>
                </a:lnTo>
                <a:lnTo>
                  <a:pt x="1072843" y="1484199"/>
                </a:lnTo>
                <a:lnTo>
                  <a:pt x="804633" y="1484199"/>
                </a:lnTo>
                <a:lnTo>
                  <a:pt x="1072843" y="1484199"/>
                </a:lnTo>
                <a:lnTo>
                  <a:pt x="804633" y="1484199"/>
                </a:lnTo>
                <a:lnTo>
                  <a:pt x="1072843" y="1484199"/>
                </a:lnTo>
                <a:lnTo>
                  <a:pt x="804633" y="1484199"/>
                </a:lnTo>
                <a:lnTo>
                  <a:pt x="1072843" y="1484199"/>
                </a:lnTo>
                <a:lnTo>
                  <a:pt x="1341053" y="1484199"/>
                </a:lnTo>
                <a:lnTo>
                  <a:pt x="1072843" y="1484199"/>
                </a:lnTo>
                <a:lnTo>
                  <a:pt x="1341053" y="1484199"/>
                </a:lnTo>
                <a:lnTo>
                  <a:pt x="1072843" y="1484199"/>
                </a:lnTo>
                <a:lnTo>
                  <a:pt x="804633" y="1484199"/>
                </a:lnTo>
                <a:lnTo>
                  <a:pt x="1072843" y="1484199"/>
                </a:lnTo>
                <a:lnTo>
                  <a:pt x="1341053" y="1484199"/>
                </a:lnTo>
                <a:lnTo>
                  <a:pt x="1072843" y="1484199"/>
                </a:lnTo>
                <a:lnTo>
                  <a:pt x="1341053" y="1484199"/>
                </a:lnTo>
                <a:lnTo>
                  <a:pt x="1072843" y="1484199"/>
                </a:lnTo>
                <a:lnTo>
                  <a:pt x="1341053" y="1484199"/>
                </a:lnTo>
                <a:lnTo>
                  <a:pt x="1072843" y="1484199"/>
                </a:lnTo>
                <a:lnTo>
                  <a:pt x="1341053" y="1484199"/>
                </a:lnTo>
                <a:lnTo>
                  <a:pt x="1072843" y="1484199"/>
                </a:lnTo>
                <a:lnTo>
                  <a:pt x="1341053" y="1484199"/>
                </a:lnTo>
                <a:lnTo>
                  <a:pt x="1609263" y="1484199"/>
                </a:lnTo>
                <a:lnTo>
                  <a:pt x="1341053" y="1484199"/>
                </a:lnTo>
                <a:lnTo>
                  <a:pt x="1609263" y="1484199"/>
                </a:lnTo>
                <a:lnTo>
                  <a:pt x="1877473" y="1484199"/>
                </a:lnTo>
                <a:lnTo>
                  <a:pt x="1609263" y="1484199"/>
                </a:lnTo>
                <a:lnTo>
                  <a:pt x="1877473" y="1484199"/>
                </a:lnTo>
                <a:lnTo>
                  <a:pt x="1609263" y="1484199"/>
                </a:lnTo>
                <a:lnTo>
                  <a:pt x="1877473" y="1484199"/>
                </a:lnTo>
                <a:lnTo>
                  <a:pt x="1609263" y="1484199"/>
                </a:lnTo>
                <a:lnTo>
                  <a:pt x="1877473" y="1484199"/>
                </a:lnTo>
                <a:lnTo>
                  <a:pt x="1609263" y="1484199"/>
                </a:lnTo>
                <a:lnTo>
                  <a:pt x="1877473" y="1484199"/>
                </a:lnTo>
                <a:lnTo>
                  <a:pt x="1609263" y="1484199"/>
                </a:lnTo>
                <a:lnTo>
                  <a:pt x="1877473" y="1484199"/>
                </a:lnTo>
                <a:lnTo>
                  <a:pt x="1609263" y="1484199"/>
                </a:lnTo>
                <a:lnTo>
                  <a:pt x="1877473" y="1484199"/>
                </a:lnTo>
                <a:lnTo>
                  <a:pt x="1609263" y="1484199"/>
                </a:lnTo>
                <a:lnTo>
                  <a:pt x="1877473" y="1484199"/>
                </a:lnTo>
                <a:lnTo>
                  <a:pt x="1609263" y="1484199"/>
                </a:lnTo>
                <a:lnTo>
                  <a:pt x="1877473" y="1484199"/>
                </a:lnTo>
                <a:lnTo>
                  <a:pt x="1609263" y="1484199"/>
                </a:lnTo>
                <a:lnTo>
                  <a:pt x="1877473" y="1484199"/>
                </a:lnTo>
                <a:lnTo>
                  <a:pt x="1609263" y="1484199"/>
                </a:lnTo>
                <a:lnTo>
                  <a:pt x="1877473" y="1484199"/>
                </a:lnTo>
                <a:lnTo>
                  <a:pt x="1609263" y="1484199"/>
                </a:lnTo>
                <a:lnTo>
                  <a:pt x="1877473" y="1484199"/>
                </a:lnTo>
                <a:lnTo>
                  <a:pt x="1609263" y="1484199"/>
                </a:lnTo>
                <a:lnTo>
                  <a:pt x="1341053" y="1484199"/>
                </a:lnTo>
                <a:lnTo>
                  <a:pt x="1609263" y="1484199"/>
                </a:lnTo>
                <a:lnTo>
                  <a:pt x="1341053" y="1484199"/>
                </a:lnTo>
                <a:lnTo>
                  <a:pt x="1072843" y="1484199"/>
                </a:lnTo>
                <a:lnTo>
                  <a:pt x="804633" y="1484199"/>
                </a:lnTo>
                <a:lnTo>
                  <a:pt x="1072843" y="1484199"/>
                </a:lnTo>
                <a:lnTo>
                  <a:pt x="804633" y="1484199"/>
                </a:lnTo>
                <a:lnTo>
                  <a:pt x="1072843" y="1484199"/>
                </a:lnTo>
                <a:lnTo>
                  <a:pt x="804633" y="1484199"/>
                </a:lnTo>
                <a:lnTo>
                  <a:pt x="804633" y="1508931"/>
                </a:lnTo>
                <a:lnTo>
                  <a:pt x="804633" y="1607880"/>
                </a:lnTo>
                <a:lnTo>
                  <a:pt x="804633" y="1508931"/>
                </a:lnTo>
                <a:lnTo>
                  <a:pt x="804633" y="1607880"/>
                </a:lnTo>
                <a:lnTo>
                  <a:pt x="804633" y="1632622"/>
                </a:lnTo>
                <a:lnTo>
                  <a:pt x="1072843" y="1533673"/>
                </a:lnTo>
                <a:lnTo>
                  <a:pt x="804633" y="1632622"/>
                </a:lnTo>
                <a:lnTo>
                  <a:pt x="804633" y="1657354"/>
                </a:lnTo>
                <a:lnTo>
                  <a:pt x="804633" y="1731561"/>
                </a:lnTo>
                <a:lnTo>
                  <a:pt x="804633" y="1756303"/>
                </a:lnTo>
                <a:lnTo>
                  <a:pt x="804633" y="1781036"/>
                </a:lnTo>
                <a:lnTo>
                  <a:pt x="1072843" y="1583148"/>
                </a:lnTo>
                <a:lnTo>
                  <a:pt x="804633" y="1781036"/>
                </a:lnTo>
                <a:lnTo>
                  <a:pt x="1072843" y="1607880"/>
                </a:lnTo>
                <a:lnTo>
                  <a:pt x="804633" y="1706828"/>
                </a:lnTo>
                <a:lnTo>
                  <a:pt x="1072843" y="1607880"/>
                </a:lnTo>
                <a:lnTo>
                  <a:pt x="804633" y="1706828"/>
                </a:lnTo>
                <a:lnTo>
                  <a:pt x="1072843" y="1632622"/>
                </a:lnTo>
                <a:lnTo>
                  <a:pt x="1341053" y="1632622"/>
                </a:lnTo>
                <a:lnTo>
                  <a:pt x="1072843" y="1632622"/>
                </a:lnTo>
                <a:lnTo>
                  <a:pt x="1341053" y="1632622"/>
                </a:lnTo>
                <a:lnTo>
                  <a:pt x="1609263" y="1632622"/>
                </a:lnTo>
                <a:lnTo>
                  <a:pt x="1341053" y="1632622"/>
                </a:lnTo>
                <a:lnTo>
                  <a:pt x="1609263" y="1632622"/>
                </a:lnTo>
                <a:lnTo>
                  <a:pt x="1341053" y="1632622"/>
                </a:lnTo>
                <a:lnTo>
                  <a:pt x="1609263" y="1632622"/>
                </a:lnTo>
                <a:lnTo>
                  <a:pt x="1877473" y="1533673"/>
                </a:lnTo>
                <a:lnTo>
                  <a:pt x="1609263" y="1632622"/>
                </a:lnTo>
                <a:lnTo>
                  <a:pt x="1877473" y="1533673"/>
                </a:lnTo>
                <a:lnTo>
                  <a:pt x="1877473" y="1632622"/>
                </a:lnTo>
                <a:lnTo>
                  <a:pt x="2145684" y="1434725"/>
                </a:lnTo>
                <a:lnTo>
                  <a:pt x="1877473" y="1632622"/>
                </a:lnTo>
                <a:lnTo>
                  <a:pt x="2145684" y="1434725"/>
                </a:lnTo>
                <a:lnTo>
                  <a:pt x="1877473" y="1632622"/>
                </a:lnTo>
                <a:lnTo>
                  <a:pt x="2145684" y="1434725"/>
                </a:lnTo>
                <a:lnTo>
                  <a:pt x="1877473" y="1607880"/>
                </a:lnTo>
                <a:lnTo>
                  <a:pt x="2145684" y="1434725"/>
                </a:lnTo>
                <a:lnTo>
                  <a:pt x="1877473" y="1607880"/>
                </a:lnTo>
                <a:lnTo>
                  <a:pt x="2145684" y="1434725"/>
                </a:lnTo>
                <a:lnTo>
                  <a:pt x="1877473" y="1607880"/>
                </a:lnTo>
                <a:lnTo>
                  <a:pt x="2145684" y="1434725"/>
                </a:lnTo>
                <a:lnTo>
                  <a:pt x="2145684" y="1409992"/>
                </a:lnTo>
                <a:lnTo>
                  <a:pt x="2413893" y="1311044"/>
                </a:lnTo>
                <a:lnTo>
                  <a:pt x="2145684" y="1508931"/>
                </a:lnTo>
                <a:lnTo>
                  <a:pt x="2413893" y="1311044"/>
                </a:lnTo>
                <a:lnTo>
                  <a:pt x="2145684" y="1484199"/>
                </a:lnTo>
                <a:lnTo>
                  <a:pt x="2413893" y="1286302"/>
                </a:lnTo>
                <a:lnTo>
                  <a:pt x="2145684" y="1484199"/>
                </a:lnTo>
                <a:lnTo>
                  <a:pt x="2413893" y="1261569"/>
                </a:lnTo>
                <a:lnTo>
                  <a:pt x="2413893" y="1236827"/>
                </a:lnTo>
                <a:lnTo>
                  <a:pt x="2413893" y="1212096"/>
                </a:lnTo>
                <a:lnTo>
                  <a:pt x="2413893" y="1187363"/>
                </a:lnTo>
                <a:lnTo>
                  <a:pt x="2145684" y="1484199"/>
                </a:lnTo>
                <a:lnTo>
                  <a:pt x="2413893" y="1286302"/>
                </a:lnTo>
                <a:lnTo>
                  <a:pt x="2145684" y="1484199"/>
                </a:lnTo>
                <a:lnTo>
                  <a:pt x="2413893" y="1286302"/>
                </a:lnTo>
                <a:lnTo>
                  <a:pt x="2145684" y="1484199"/>
                </a:lnTo>
                <a:lnTo>
                  <a:pt x="1877473" y="1484199"/>
                </a:lnTo>
                <a:lnTo>
                  <a:pt x="2145684" y="1484199"/>
                </a:lnTo>
                <a:lnTo>
                  <a:pt x="1877473" y="1484199"/>
                </a:lnTo>
                <a:lnTo>
                  <a:pt x="1609263" y="1484199"/>
                </a:lnTo>
                <a:lnTo>
                  <a:pt x="1877473" y="1484199"/>
                </a:lnTo>
                <a:lnTo>
                  <a:pt x="1609263" y="1484199"/>
                </a:lnTo>
                <a:lnTo>
                  <a:pt x="1341053" y="1484199"/>
                </a:lnTo>
                <a:lnTo>
                  <a:pt x="1609263" y="1484199"/>
                </a:lnTo>
                <a:lnTo>
                  <a:pt x="1341053" y="1484199"/>
                </a:lnTo>
                <a:lnTo>
                  <a:pt x="1072843" y="1484199"/>
                </a:lnTo>
                <a:lnTo>
                  <a:pt x="1341053" y="1484199"/>
                </a:lnTo>
                <a:lnTo>
                  <a:pt x="1072843" y="1484199"/>
                </a:lnTo>
                <a:lnTo>
                  <a:pt x="1341053" y="1484199"/>
                </a:lnTo>
                <a:lnTo>
                  <a:pt x="1609263" y="1484199"/>
                </a:lnTo>
                <a:lnTo>
                  <a:pt x="1341053" y="1484199"/>
                </a:lnTo>
                <a:lnTo>
                  <a:pt x="1609263" y="1484199"/>
                </a:lnTo>
                <a:lnTo>
                  <a:pt x="1341053" y="1484199"/>
                </a:lnTo>
                <a:lnTo>
                  <a:pt x="1609263" y="1484199"/>
                </a:lnTo>
                <a:lnTo>
                  <a:pt x="1877473" y="1484199"/>
                </a:lnTo>
                <a:lnTo>
                  <a:pt x="1609263" y="1484199"/>
                </a:lnTo>
                <a:lnTo>
                  <a:pt x="1341053" y="1484199"/>
                </a:lnTo>
                <a:lnTo>
                  <a:pt x="1609263" y="1484199"/>
                </a:lnTo>
                <a:lnTo>
                  <a:pt x="1877473" y="1484199"/>
                </a:lnTo>
                <a:lnTo>
                  <a:pt x="1609263" y="1484199"/>
                </a:lnTo>
                <a:lnTo>
                  <a:pt x="1341053" y="1484199"/>
                </a:lnTo>
                <a:lnTo>
                  <a:pt x="1609263" y="1484199"/>
                </a:lnTo>
                <a:lnTo>
                  <a:pt x="1341053" y="1484199"/>
                </a:lnTo>
                <a:lnTo>
                  <a:pt x="1609263" y="1484199"/>
                </a:lnTo>
                <a:lnTo>
                  <a:pt x="1877473" y="1484199"/>
                </a:lnTo>
                <a:lnTo>
                  <a:pt x="1609263" y="1484199"/>
                </a:lnTo>
                <a:lnTo>
                  <a:pt x="1341053" y="1484199"/>
                </a:lnTo>
                <a:lnTo>
                  <a:pt x="1609263" y="1484199"/>
                </a:lnTo>
                <a:lnTo>
                  <a:pt x="1341053" y="1484199"/>
                </a:lnTo>
                <a:lnTo>
                  <a:pt x="1072843" y="1484199"/>
                </a:lnTo>
                <a:lnTo>
                  <a:pt x="1341053" y="1484199"/>
                </a:lnTo>
                <a:lnTo>
                  <a:pt x="1072843" y="1484199"/>
                </a:lnTo>
                <a:lnTo>
                  <a:pt x="1341053" y="1484199"/>
                </a:lnTo>
                <a:lnTo>
                  <a:pt x="1072843" y="1484199"/>
                </a:lnTo>
                <a:lnTo>
                  <a:pt x="1341053" y="1484199"/>
                </a:lnTo>
                <a:lnTo>
                  <a:pt x="1609263" y="1484199"/>
                </a:lnTo>
                <a:lnTo>
                  <a:pt x="1341053" y="1484199"/>
                </a:lnTo>
                <a:lnTo>
                  <a:pt x="1609263" y="1484199"/>
                </a:lnTo>
                <a:lnTo>
                  <a:pt x="1341053" y="1484199"/>
                </a:lnTo>
                <a:lnTo>
                  <a:pt x="1609263" y="1484199"/>
                </a:lnTo>
                <a:lnTo>
                  <a:pt x="1877473" y="1484199"/>
                </a:lnTo>
                <a:lnTo>
                  <a:pt x="1609263" y="1484199"/>
                </a:lnTo>
                <a:lnTo>
                  <a:pt x="1877473" y="1484199"/>
                </a:lnTo>
                <a:lnTo>
                  <a:pt x="2145684" y="1484199"/>
                </a:lnTo>
                <a:lnTo>
                  <a:pt x="1877473" y="1484199"/>
                </a:lnTo>
                <a:lnTo>
                  <a:pt x="2145684" y="1484199"/>
                </a:lnTo>
                <a:lnTo>
                  <a:pt x="1877473" y="1484199"/>
                </a:lnTo>
                <a:lnTo>
                  <a:pt x="2145684" y="1484199"/>
                </a:lnTo>
                <a:lnTo>
                  <a:pt x="1877473" y="1484199"/>
                </a:lnTo>
                <a:lnTo>
                  <a:pt x="2145684" y="1484199"/>
                </a:lnTo>
                <a:lnTo>
                  <a:pt x="1877473" y="1484199"/>
                </a:lnTo>
                <a:lnTo>
                  <a:pt x="2145684" y="1484199"/>
                </a:lnTo>
                <a:lnTo>
                  <a:pt x="2413893" y="1286302"/>
                </a:lnTo>
                <a:lnTo>
                  <a:pt x="2145684" y="1484199"/>
                </a:lnTo>
                <a:lnTo>
                  <a:pt x="2413893" y="1286302"/>
                </a:lnTo>
                <a:lnTo>
                  <a:pt x="2145684" y="1484199"/>
                </a:lnTo>
                <a:lnTo>
                  <a:pt x="2413893" y="1286302"/>
                </a:lnTo>
                <a:lnTo>
                  <a:pt x="2145684" y="1484199"/>
                </a:lnTo>
                <a:lnTo>
                  <a:pt x="1877473" y="1484199"/>
                </a:lnTo>
                <a:lnTo>
                  <a:pt x="2145684" y="1484199"/>
                </a:lnTo>
                <a:lnTo>
                  <a:pt x="1877473" y="1484199"/>
                </a:lnTo>
                <a:lnTo>
                  <a:pt x="2145684" y="1385250"/>
                </a:lnTo>
                <a:lnTo>
                  <a:pt x="2145684" y="1484199"/>
                </a:lnTo>
                <a:lnTo>
                  <a:pt x="2413893" y="1286302"/>
                </a:lnTo>
                <a:lnTo>
                  <a:pt x="2145684" y="1484199"/>
                </a:lnTo>
                <a:lnTo>
                  <a:pt x="1877473" y="1484199"/>
                </a:lnTo>
                <a:lnTo>
                  <a:pt x="2145684" y="1484199"/>
                </a:lnTo>
                <a:lnTo>
                  <a:pt x="1877473" y="1484199"/>
                </a:lnTo>
                <a:lnTo>
                  <a:pt x="1609263" y="1484199"/>
                </a:lnTo>
                <a:lnTo>
                  <a:pt x="1877473" y="1484199"/>
                </a:lnTo>
                <a:lnTo>
                  <a:pt x="1609263" y="1484199"/>
                </a:lnTo>
                <a:lnTo>
                  <a:pt x="1877473" y="1484199"/>
                </a:lnTo>
                <a:lnTo>
                  <a:pt x="1609263" y="1484199"/>
                </a:lnTo>
                <a:lnTo>
                  <a:pt x="1877473" y="1484199"/>
                </a:lnTo>
                <a:lnTo>
                  <a:pt x="1609263" y="1484199"/>
                </a:lnTo>
                <a:lnTo>
                  <a:pt x="1341053" y="1484199"/>
                </a:lnTo>
                <a:lnTo>
                  <a:pt x="1609263" y="1484199"/>
                </a:lnTo>
                <a:lnTo>
                  <a:pt x="1341053" y="1484199"/>
                </a:lnTo>
                <a:lnTo>
                  <a:pt x="1609263" y="1484199"/>
                </a:lnTo>
                <a:lnTo>
                  <a:pt x="1341053" y="1484199"/>
                </a:lnTo>
                <a:lnTo>
                  <a:pt x="1609263" y="1484199"/>
                </a:lnTo>
                <a:lnTo>
                  <a:pt x="1877473" y="1484199"/>
                </a:lnTo>
                <a:lnTo>
                  <a:pt x="1609263" y="1484199"/>
                </a:lnTo>
                <a:lnTo>
                  <a:pt x="1877473" y="1484199"/>
                </a:lnTo>
                <a:lnTo>
                  <a:pt x="1609263" y="1484199"/>
                </a:lnTo>
                <a:lnTo>
                  <a:pt x="1877473" y="1484199"/>
                </a:lnTo>
                <a:lnTo>
                  <a:pt x="2145684" y="1385250"/>
                </a:lnTo>
                <a:lnTo>
                  <a:pt x="1877473" y="1484199"/>
                </a:lnTo>
                <a:lnTo>
                  <a:pt x="2145684" y="1385250"/>
                </a:lnTo>
                <a:lnTo>
                  <a:pt x="1877473" y="1484199"/>
                </a:lnTo>
                <a:lnTo>
                  <a:pt x="2145684" y="1385250"/>
                </a:lnTo>
                <a:lnTo>
                  <a:pt x="2145684" y="1335777"/>
                </a:lnTo>
                <a:lnTo>
                  <a:pt x="2145684" y="1434725"/>
                </a:lnTo>
                <a:lnTo>
                  <a:pt x="2413893" y="1236827"/>
                </a:lnTo>
                <a:lnTo>
                  <a:pt x="2145684" y="1409992"/>
                </a:lnTo>
                <a:lnTo>
                  <a:pt x="2413893" y="1212096"/>
                </a:lnTo>
                <a:lnTo>
                  <a:pt x="2682103" y="1014208"/>
                </a:lnTo>
                <a:lnTo>
                  <a:pt x="2413893" y="1311044"/>
                </a:lnTo>
                <a:lnTo>
                  <a:pt x="2413893" y="1286302"/>
                </a:lnTo>
                <a:lnTo>
                  <a:pt x="2682103" y="1088414"/>
                </a:lnTo>
                <a:lnTo>
                  <a:pt x="2413893" y="1261569"/>
                </a:lnTo>
                <a:lnTo>
                  <a:pt x="2682103" y="1088414"/>
                </a:lnTo>
                <a:lnTo>
                  <a:pt x="2682103" y="964733"/>
                </a:lnTo>
                <a:lnTo>
                  <a:pt x="2682103" y="1063673"/>
                </a:lnTo>
                <a:lnTo>
                  <a:pt x="2682103" y="1038940"/>
                </a:lnTo>
                <a:lnTo>
                  <a:pt x="2413893" y="1236827"/>
                </a:lnTo>
                <a:lnTo>
                  <a:pt x="2682103" y="1038940"/>
                </a:lnTo>
                <a:lnTo>
                  <a:pt x="2682103" y="1014208"/>
                </a:lnTo>
                <a:lnTo>
                  <a:pt x="2682103" y="989466"/>
                </a:lnTo>
                <a:lnTo>
                  <a:pt x="2413893" y="1187363"/>
                </a:lnTo>
                <a:lnTo>
                  <a:pt x="2682103" y="989466"/>
                </a:lnTo>
                <a:lnTo>
                  <a:pt x="2682103" y="939991"/>
                </a:lnTo>
                <a:lnTo>
                  <a:pt x="2682103" y="1038940"/>
                </a:lnTo>
                <a:lnTo>
                  <a:pt x="2682103" y="939991"/>
                </a:lnTo>
                <a:lnTo>
                  <a:pt x="2682103" y="1014208"/>
                </a:lnTo>
                <a:lnTo>
                  <a:pt x="2682103" y="915260"/>
                </a:lnTo>
                <a:lnTo>
                  <a:pt x="2682103" y="989466"/>
                </a:lnTo>
                <a:lnTo>
                  <a:pt x="2682103" y="890517"/>
                </a:lnTo>
                <a:lnTo>
                  <a:pt x="2682103" y="964733"/>
                </a:lnTo>
                <a:lnTo>
                  <a:pt x="2682103" y="1063673"/>
                </a:lnTo>
                <a:lnTo>
                  <a:pt x="2682103" y="939991"/>
                </a:lnTo>
                <a:lnTo>
                  <a:pt x="2682103" y="1038940"/>
                </a:lnTo>
                <a:lnTo>
                  <a:pt x="2682103" y="939991"/>
                </a:lnTo>
                <a:lnTo>
                  <a:pt x="2682103" y="1038940"/>
                </a:lnTo>
                <a:lnTo>
                  <a:pt x="2682103" y="915260"/>
                </a:lnTo>
                <a:lnTo>
                  <a:pt x="2682103" y="989466"/>
                </a:lnTo>
                <a:lnTo>
                  <a:pt x="2682103" y="915260"/>
                </a:lnTo>
                <a:lnTo>
                  <a:pt x="2682103" y="989466"/>
                </a:lnTo>
                <a:lnTo>
                  <a:pt x="2950314" y="791578"/>
                </a:lnTo>
                <a:lnTo>
                  <a:pt x="2682103" y="964733"/>
                </a:lnTo>
                <a:lnTo>
                  <a:pt x="2682103" y="939991"/>
                </a:lnTo>
                <a:lnTo>
                  <a:pt x="2682103" y="939991"/>
                </a:lnTo>
                <a:lnTo>
                  <a:pt x="1609263" y="1014208"/>
                </a:lnTo>
                <a:lnTo>
                  <a:pt x="1609263" y="1038940"/>
                </a:lnTo>
                <a:lnTo>
                  <a:pt x="1341053" y="1236827"/>
                </a:lnTo>
                <a:lnTo>
                  <a:pt x="1609263" y="1137889"/>
                </a:lnTo>
                <a:lnTo>
                  <a:pt x="1609263" y="1162621"/>
                </a:lnTo>
                <a:lnTo>
                  <a:pt x="1609263" y="1063673"/>
                </a:lnTo>
                <a:lnTo>
                  <a:pt x="1609263" y="1162621"/>
                </a:lnTo>
                <a:lnTo>
                  <a:pt x="1609263" y="1063673"/>
                </a:lnTo>
                <a:lnTo>
                  <a:pt x="1609263" y="1088414"/>
                </a:lnTo>
                <a:lnTo>
                  <a:pt x="1341053" y="1088414"/>
                </a:lnTo>
                <a:lnTo>
                  <a:pt x="1341053" y="1187363"/>
                </a:lnTo>
                <a:lnTo>
                  <a:pt x="1341053" y="1088414"/>
                </a:lnTo>
                <a:lnTo>
                  <a:pt x="1072843" y="1385250"/>
                </a:lnTo>
                <a:lnTo>
                  <a:pt x="1341053" y="1212096"/>
                </a:lnTo>
                <a:lnTo>
                  <a:pt x="1072843" y="1409992"/>
                </a:lnTo>
                <a:lnTo>
                  <a:pt x="1341053" y="1212096"/>
                </a:lnTo>
                <a:lnTo>
                  <a:pt x="1341053" y="1113147"/>
                </a:lnTo>
                <a:lnTo>
                  <a:pt x="1072843" y="1236827"/>
                </a:lnTo>
                <a:lnTo>
                  <a:pt x="1341053" y="1137889"/>
                </a:lnTo>
                <a:lnTo>
                  <a:pt x="1072843" y="1137889"/>
                </a:lnTo>
                <a:lnTo>
                  <a:pt x="1341053" y="1137889"/>
                </a:lnTo>
                <a:lnTo>
                  <a:pt x="804633" y="1236827"/>
                </a:lnTo>
                <a:lnTo>
                  <a:pt x="1072843" y="1162621"/>
                </a:lnTo>
                <a:lnTo>
                  <a:pt x="1341053" y="1162621"/>
                </a:lnTo>
                <a:lnTo>
                  <a:pt x="1072843" y="1162621"/>
                </a:lnTo>
                <a:lnTo>
                  <a:pt x="1341053" y="1162621"/>
                </a:lnTo>
                <a:lnTo>
                  <a:pt x="1072843" y="1162621"/>
                </a:lnTo>
                <a:lnTo>
                  <a:pt x="1341053" y="1162621"/>
                </a:lnTo>
                <a:lnTo>
                  <a:pt x="1072843" y="1162621"/>
                </a:lnTo>
                <a:lnTo>
                  <a:pt x="1341053" y="1162621"/>
                </a:lnTo>
                <a:lnTo>
                  <a:pt x="1072843" y="1162621"/>
                </a:lnTo>
                <a:lnTo>
                  <a:pt x="1341053" y="1162621"/>
                </a:lnTo>
                <a:lnTo>
                  <a:pt x="1072843" y="1162621"/>
                </a:lnTo>
                <a:lnTo>
                  <a:pt x="1341053" y="1162621"/>
                </a:lnTo>
                <a:lnTo>
                  <a:pt x="1609263" y="1162621"/>
                </a:lnTo>
                <a:lnTo>
                  <a:pt x="1341053" y="1162621"/>
                </a:lnTo>
                <a:lnTo>
                  <a:pt x="1609263" y="1162621"/>
                </a:lnTo>
                <a:lnTo>
                  <a:pt x="1341053" y="1162621"/>
                </a:lnTo>
                <a:lnTo>
                  <a:pt x="1609263" y="1162621"/>
                </a:lnTo>
                <a:lnTo>
                  <a:pt x="1877473" y="1162621"/>
                </a:lnTo>
                <a:lnTo>
                  <a:pt x="1609263" y="1162621"/>
                </a:lnTo>
                <a:lnTo>
                  <a:pt x="1341053" y="1162621"/>
                </a:lnTo>
                <a:lnTo>
                  <a:pt x="1609263" y="1162621"/>
                </a:lnTo>
                <a:lnTo>
                  <a:pt x="1341053" y="1162621"/>
                </a:lnTo>
                <a:lnTo>
                  <a:pt x="1341053" y="1360519"/>
                </a:lnTo>
                <a:lnTo>
                  <a:pt x="1341053" y="1261569"/>
                </a:lnTo>
                <a:lnTo>
                  <a:pt x="1341053" y="1360519"/>
                </a:lnTo>
                <a:lnTo>
                  <a:pt x="1072843" y="1484199"/>
                </a:lnTo>
                <a:lnTo>
                  <a:pt x="1072843" y="1508931"/>
                </a:lnTo>
                <a:lnTo>
                  <a:pt x="1072843" y="1533673"/>
                </a:lnTo>
                <a:lnTo>
                  <a:pt x="1341053" y="1434725"/>
                </a:lnTo>
                <a:lnTo>
                  <a:pt x="1072843" y="1533673"/>
                </a:lnTo>
                <a:lnTo>
                  <a:pt x="1341053" y="1335777"/>
                </a:lnTo>
                <a:lnTo>
                  <a:pt x="1072843" y="1558406"/>
                </a:lnTo>
                <a:lnTo>
                  <a:pt x="804633" y="1756303"/>
                </a:lnTo>
                <a:lnTo>
                  <a:pt x="804633" y="1781036"/>
                </a:lnTo>
                <a:lnTo>
                  <a:pt x="804633" y="1805777"/>
                </a:lnTo>
                <a:lnTo>
                  <a:pt x="1072843" y="1632622"/>
                </a:lnTo>
                <a:lnTo>
                  <a:pt x="804633" y="1830509"/>
                </a:lnTo>
                <a:lnTo>
                  <a:pt x="804633" y="1855242"/>
                </a:lnTo>
                <a:lnTo>
                  <a:pt x="804633" y="1781036"/>
                </a:lnTo>
                <a:lnTo>
                  <a:pt x="536423" y="1978932"/>
                </a:lnTo>
                <a:lnTo>
                  <a:pt x="536423" y="2003665"/>
                </a:lnTo>
                <a:lnTo>
                  <a:pt x="536423" y="2028407"/>
                </a:lnTo>
                <a:lnTo>
                  <a:pt x="804633" y="1830509"/>
                </a:lnTo>
                <a:lnTo>
                  <a:pt x="804633" y="1855242"/>
                </a:lnTo>
                <a:lnTo>
                  <a:pt x="536423" y="2053139"/>
                </a:lnTo>
                <a:lnTo>
                  <a:pt x="804633" y="1781036"/>
                </a:lnTo>
                <a:lnTo>
                  <a:pt x="536423" y="2003665"/>
                </a:lnTo>
                <a:lnTo>
                  <a:pt x="804633" y="1805777"/>
                </a:lnTo>
                <a:lnTo>
                  <a:pt x="536423" y="2003665"/>
                </a:lnTo>
                <a:lnTo>
                  <a:pt x="536423" y="1929458"/>
                </a:lnTo>
                <a:lnTo>
                  <a:pt x="804633" y="1756303"/>
                </a:lnTo>
                <a:lnTo>
                  <a:pt x="804633" y="1781036"/>
                </a:lnTo>
                <a:lnTo>
                  <a:pt x="536423" y="1978932"/>
                </a:lnTo>
                <a:lnTo>
                  <a:pt x="536423" y="1904716"/>
                </a:lnTo>
                <a:lnTo>
                  <a:pt x="536423" y="1929458"/>
                </a:lnTo>
                <a:lnTo>
                  <a:pt x="536423" y="1954190"/>
                </a:lnTo>
                <a:lnTo>
                  <a:pt x="536423" y="1855242"/>
                </a:lnTo>
                <a:lnTo>
                  <a:pt x="536423" y="1781036"/>
                </a:lnTo>
                <a:lnTo>
                  <a:pt x="536423" y="1879984"/>
                </a:lnTo>
                <a:lnTo>
                  <a:pt x="536423" y="1781036"/>
                </a:lnTo>
                <a:lnTo>
                  <a:pt x="536423" y="1805777"/>
                </a:lnTo>
                <a:lnTo>
                  <a:pt x="536423" y="1706828"/>
                </a:lnTo>
                <a:lnTo>
                  <a:pt x="804633" y="1706828"/>
                </a:lnTo>
                <a:lnTo>
                  <a:pt x="1072843" y="1706828"/>
                </a:lnTo>
                <a:lnTo>
                  <a:pt x="1609263" y="1706828"/>
                </a:lnTo>
                <a:lnTo>
                  <a:pt x="1341053" y="1706828"/>
                </a:lnTo>
                <a:lnTo>
                  <a:pt x="1609263" y="1706828"/>
                </a:lnTo>
                <a:lnTo>
                  <a:pt x="1877473" y="1508931"/>
                </a:lnTo>
                <a:lnTo>
                  <a:pt x="1609263" y="1706828"/>
                </a:lnTo>
                <a:lnTo>
                  <a:pt x="1877473" y="1607880"/>
                </a:lnTo>
                <a:lnTo>
                  <a:pt x="1609263" y="1706828"/>
                </a:lnTo>
                <a:lnTo>
                  <a:pt x="1877473" y="1607880"/>
                </a:lnTo>
                <a:lnTo>
                  <a:pt x="1877473" y="1706828"/>
                </a:lnTo>
                <a:lnTo>
                  <a:pt x="2145684" y="1508931"/>
                </a:lnTo>
                <a:lnTo>
                  <a:pt x="1877473" y="1706828"/>
                </a:lnTo>
                <a:lnTo>
                  <a:pt x="1609263" y="1706828"/>
                </a:lnTo>
                <a:lnTo>
                  <a:pt x="1877473" y="1607880"/>
                </a:lnTo>
                <a:lnTo>
                  <a:pt x="2145684" y="1409992"/>
                </a:lnTo>
                <a:lnTo>
                  <a:pt x="1609263" y="1706828"/>
                </a:lnTo>
                <a:lnTo>
                  <a:pt x="1877473" y="1607880"/>
                </a:lnTo>
                <a:lnTo>
                  <a:pt x="2145684" y="1409992"/>
                </a:lnTo>
                <a:lnTo>
                  <a:pt x="1877473" y="1607880"/>
                </a:lnTo>
                <a:lnTo>
                  <a:pt x="2145684" y="1385250"/>
                </a:lnTo>
                <a:lnTo>
                  <a:pt x="1877473" y="1682086"/>
                </a:lnTo>
                <a:lnTo>
                  <a:pt x="2145684" y="1385250"/>
                </a:lnTo>
                <a:lnTo>
                  <a:pt x="2145684" y="1484199"/>
                </a:lnTo>
                <a:lnTo>
                  <a:pt x="2145684" y="1459457"/>
                </a:lnTo>
                <a:lnTo>
                  <a:pt x="2145684" y="1335777"/>
                </a:lnTo>
                <a:lnTo>
                  <a:pt x="2145684" y="1311044"/>
                </a:lnTo>
                <a:lnTo>
                  <a:pt x="2145684" y="1409992"/>
                </a:lnTo>
                <a:lnTo>
                  <a:pt x="2145684" y="1385250"/>
                </a:lnTo>
                <a:lnTo>
                  <a:pt x="2145684" y="1360519"/>
                </a:lnTo>
                <a:lnTo>
                  <a:pt x="2145684" y="1335777"/>
                </a:lnTo>
                <a:lnTo>
                  <a:pt x="2413893" y="1236827"/>
                </a:lnTo>
                <a:lnTo>
                  <a:pt x="2145684" y="1434725"/>
                </a:lnTo>
                <a:lnTo>
                  <a:pt x="2413893" y="1236827"/>
                </a:lnTo>
                <a:lnTo>
                  <a:pt x="2145684" y="1409992"/>
                </a:lnTo>
                <a:lnTo>
                  <a:pt x="2413893" y="1212096"/>
                </a:lnTo>
                <a:lnTo>
                  <a:pt x="2145684" y="1409992"/>
                </a:lnTo>
                <a:lnTo>
                  <a:pt x="2413893" y="1212096"/>
                </a:lnTo>
                <a:lnTo>
                  <a:pt x="2145684" y="1385250"/>
                </a:lnTo>
                <a:lnTo>
                  <a:pt x="2413893" y="1187363"/>
                </a:lnTo>
                <a:lnTo>
                  <a:pt x="2413893" y="1162621"/>
                </a:lnTo>
                <a:lnTo>
                  <a:pt x="2145684" y="1335777"/>
                </a:lnTo>
                <a:lnTo>
                  <a:pt x="2413893" y="1162621"/>
                </a:lnTo>
                <a:lnTo>
                  <a:pt x="2413893" y="1236827"/>
                </a:lnTo>
                <a:lnTo>
                  <a:pt x="2413893" y="1212096"/>
                </a:lnTo>
                <a:lnTo>
                  <a:pt x="2145684" y="1409992"/>
                </a:lnTo>
                <a:lnTo>
                  <a:pt x="2413893" y="1212096"/>
                </a:lnTo>
                <a:lnTo>
                  <a:pt x="2682103" y="1014208"/>
                </a:lnTo>
                <a:lnTo>
                  <a:pt x="2682103" y="1113147"/>
                </a:lnTo>
                <a:lnTo>
                  <a:pt x="2682103" y="1088414"/>
                </a:lnTo>
                <a:lnTo>
                  <a:pt x="2413893" y="1286302"/>
                </a:lnTo>
                <a:lnTo>
                  <a:pt x="2682103" y="1162621"/>
                </a:lnTo>
                <a:lnTo>
                  <a:pt x="2682103" y="1261569"/>
                </a:lnTo>
                <a:lnTo>
                  <a:pt x="2682103" y="1063673"/>
                </a:lnTo>
                <a:lnTo>
                  <a:pt x="2413893" y="1261569"/>
                </a:lnTo>
                <a:lnTo>
                  <a:pt x="2413893" y="1335777"/>
                </a:lnTo>
                <a:lnTo>
                  <a:pt x="2413893" y="1335777"/>
                </a:lnTo>
                <a:lnTo>
                  <a:pt x="1877473" y="1335777"/>
                </a:lnTo>
                <a:lnTo>
                  <a:pt x="2145684" y="1335777"/>
                </a:lnTo>
                <a:lnTo>
                  <a:pt x="1877473" y="1335777"/>
                </a:lnTo>
                <a:lnTo>
                  <a:pt x="2145684" y="1335777"/>
                </a:lnTo>
                <a:lnTo>
                  <a:pt x="1609263" y="1335777"/>
                </a:lnTo>
                <a:lnTo>
                  <a:pt x="1877473" y="1335777"/>
                </a:lnTo>
                <a:lnTo>
                  <a:pt x="2145684" y="1335777"/>
                </a:lnTo>
                <a:lnTo>
                  <a:pt x="1877473" y="1335777"/>
                </a:lnTo>
                <a:lnTo>
                  <a:pt x="2145684" y="1335777"/>
                </a:lnTo>
                <a:lnTo>
                  <a:pt x="1609263" y="1335777"/>
                </a:lnTo>
                <a:lnTo>
                  <a:pt x="1877473" y="1335777"/>
                </a:lnTo>
                <a:lnTo>
                  <a:pt x="1609263" y="1335777"/>
                </a:lnTo>
                <a:lnTo>
                  <a:pt x="1877473" y="1335777"/>
                </a:lnTo>
                <a:lnTo>
                  <a:pt x="1341053" y="1335777"/>
                </a:lnTo>
                <a:lnTo>
                  <a:pt x="1609263" y="1335777"/>
                </a:lnTo>
                <a:lnTo>
                  <a:pt x="1341053" y="1335777"/>
                </a:lnTo>
                <a:lnTo>
                  <a:pt x="1609263" y="1335777"/>
                </a:lnTo>
                <a:lnTo>
                  <a:pt x="1341053" y="1335777"/>
                </a:lnTo>
                <a:lnTo>
                  <a:pt x="1609263" y="1335777"/>
                </a:lnTo>
                <a:lnTo>
                  <a:pt x="1072843" y="1335777"/>
                </a:lnTo>
                <a:lnTo>
                  <a:pt x="1341053" y="1335777"/>
                </a:lnTo>
                <a:lnTo>
                  <a:pt x="1609263" y="1335777"/>
                </a:lnTo>
                <a:lnTo>
                  <a:pt x="1341053" y="1335777"/>
                </a:lnTo>
                <a:lnTo>
                  <a:pt x="1609263" y="1335777"/>
                </a:lnTo>
                <a:lnTo>
                  <a:pt x="1341053" y="1335777"/>
                </a:lnTo>
                <a:lnTo>
                  <a:pt x="1609263" y="1335777"/>
                </a:lnTo>
                <a:lnTo>
                  <a:pt x="804633" y="1434725"/>
                </a:lnTo>
                <a:lnTo>
                  <a:pt x="804633" y="1459457"/>
                </a:lnTo>
                <a:lnTo>
                  <a:pt x="804633" y="1558406"/>
                </a:lnTo>
                <a:lnTo>
                  <a:pt x="804633" y="1583148"/>
                </a:lnTo>
                <a:lnTo>
                  <a:pt x="804633" y="1706828"/>
                </a:lnTo>
                <a:lnTo>
                  <a:pt x="804633" y="1607880"/>
                </a:lnTo>
                <a:lnTo>
                  <a:pt x="804633" y="1706828"/>
                </a:lnTo>
                <a:lnTo>
                  <a:pt x="804633" y="1632622"/>
                </a:lnTo>
                <a:lnTo>
                  <a:pt x="536423" y="1929458"/>
                </a:lnTo>
                <a:lnTo>
                  <a:pt x="536423" y="1954190"/>
                </a:lnTo>
                <a:lnTo>
                  <a:pt x="804633" y="1781036"/>
                </a:lnTo>
                <a:lnTo>
                  <a:pt x="536423" y="1978932"/>
                </a:lnTo>
                <a:lnTo>
                  <a:pt x="536423" y="2003665"/>
                </a:lnTo>
                <a:lnTo>
                  <a:pt x="0" y="2349975"/>
                </a:lnTo>
                <a:lnTo>
                  <a:pt x="268213" y="2176820"/>
                </a:lnTo>
                <a:lnTo>
                  <a:pt x="268213" y="2201562"/>
                </a:lnTo>
                <a:lnTo>
                  <a:pt x="268213" y="2226295"/>
                </a:lnTo>
                <a:lnTo>
                  <a:pt x="536423" y="2028407"/>
                </a:lnTo>
                <a:lnTo>
                  <a:pt x="268213" y="2226295"/>
                </a:lnTo>
                <a:lnTo>
                  <a:pt x="268213" y="2251036"/>
                </a:lnTo>
                <a:lnTo>
                  <a:pt x="268213" y="2176820"/>
                </a:lnTo>
                <a:lnTo>
                  <a:pt x="268213" y="2201562"/>
                </a:lnTo>
                <a:lnTo>
                  <a:pt x="0" y="2399449"/>
                </a:lnTo>
                <a:lnTo>
                  <a:pt x="0" y="2325243"/>
                </a:lnTo>
                <a:lnTo>
                  <a:pt x="0" y="2349975"/>
                </a:lnTo>
                <a:lnTo>
                  <a:pt x="0" y="2251036"/>
                </a:lnTo>
                <a:lnTo>
                  <a:pt x="0" y="2275768"/>
                </a:lnTo>
                <a:lnTo>
                  <a:pt x="268213" y="2102613"/>
                </a:lnTo>
                <a:lnTo>
                  <a:pt x="0" y="2300501"/>
                </a:lnTo>
                <a:lnTo>
                  <a:pt x="0" y="2325243"/>
                </a:lnTo>
                <a:lnTo>
                  <a:pt x="0" y="2251036"/>
                </a:lnTo>
                <a:lnTo>
                  <a:pt x="268213" y="2152088"/>
                </a:lnTo>
                <a:lnTo>
                  <a:pt x="268213" y="2176820"/>
                </a:lnTo>
                <a:lnTo>
                  <a:pt x="268213" y="2077872"/>
                </a:lnTo>
                <a:lnTo>
                  <a:pt x="268213" y="2003665"/>
                </a:lnTo>
                <a:lnTo>
                  <a:pt x="268213" y="1904716"/>
                </a:lnTo>
                <a:lnTo>
                  <a:pt x="536423" y="1904716"/>
                </a:lnTo>
                <a:lnTo>
                  <a:pt x="804633" y="1904716"/>
                </a:lnTo>
                <a:lnTo>
                  <a:pt x="1072843" y="1904716"/>
                </a:lnTo>
                <a:lnTo>
                  <a:pt x="804633" y="1904716"/>
                </a:lnTo>
                <a:lnTo>
                  <a:pt x="1341053" y="1904716"/>
                </a:lnTo>
                <a:lnTo>
                  <a:pt x="1072843" y="1904716"/>
                </a:lnTo>
                <a:lnTo>
                  <a:pt x="1341053" y="1904716"/>
                </a:lnTo>
                <a:lnTo>
                  <a:pt x="1609263" y="1904716"/>
                </a:lnTo>
                <a:lnTo>
                  <a:pt x="1609263" y="1805777"/>
                </a:lnTo>
                <a:lnTo>
                  <a:pt x="1341053" y="1904716"/>
                </a:lnTo>
                <a:lnTo>
                  <a:pt x="1609263" y="1706828"/>
                </a:lnTo>
                <a:lnTo>
                  <a:pt x="1877473" y="1682086"/>
                </a:lnTo>
                <a:lnTo>
                  <a:pt x="1877473" y="1583148"/>
                </a:lnTo>
                <a:lnTo>
                  <a:pt x="1877473" y="1558406"/>
                </a:lnTo>
                <a:lnTo>
                  <a:pt x="2145684" y="1360519"/>
                </a:lnTo>
                <a:lnTo>
                  <a:pt x="1877473" y="1533673"/>
                </a:lnTo>
                <a:lnTo>
                  <a:pt x="2145684" y="1434725"/>
                </a:lnTo>
                <a:lnTo>
                  <a:pt x="2145684" y="1409992"/>
                </a:lnTo>
                <a:lnTo>
                  <a:pt x="2145684" y="1385250"/>
                </a:lnTo>
                <a:lnTo>
                  <a:pt x="2145684" y="1360519"/>
                </a:lnTo>
                <a:lnTo>
                  <a:pt x="2145684" y="1335777"/>
                </a:lnTo>
                <a:lnTo>
                  <a:pt x="2145684" y="1434725"/>
                </a:lnTo>
                <a:lnTo>
                  <a:pt x="2145684" y="1409992"/>
                </a:lnTo>
                <a:lnTo>
                  <a:pt x="2145684" y="1385250"/>
                </a:lnTo>
                <a:lnTo>
                  <a:pt x="1877473" y="1583148"/>
                </a:lnTo>
                <a:lnTo>
                  <a:pt x="1877473" y="1558406"/>
                </a:lnTo>
                <a:lnTo>
                  <a:pt x="2145684" y="1385250"/>
                </a:lnTo>
                <a:lnTo>
                  <a:pt x="2145684" y="1360519"/>
                </a:lnTo>
                <a:lnTo>
                  <a:pt x="2145684" y="1459457"/>
                </a:lnTo>
                <a:lnTo>
                  <a:pt x="2145684" y="1434725"/>
                </a:lnTo>
                <a:lnTo>
                  <a:pt x="1877473" y="1632622"/>
                </a:lnTo>
                <a:lnTo>
                  <a:pt x="2145684" y="1434725"/>
                </a:lnTo>
                <a:lnTo>
                  <a:pt x="1877473" y="1632622"/>
                </a:lnTo>
                <a:lnTo>
                  <a:pt x="2145684" y="1434725"/>
                </a:lnTo>
                <a:lnTo>
                  <a:pt x="2145684" y="1533673"/>
                </a:lnTo>
                <a:lnTo>
                  <a:pt x="2413893" y="1335777"/>
                </a:lnTo>
                <a:lnTo>
                  <a:pt x="2145684" y="1508931"/>
                </a:lnTo>
                <a:lnTo>
                  <a:pt x="2413893" y="1311044"/>
                </a:lnTo>
                <a:lnTo>
                  <a:pt x="1877473" y="1607880"/>
                </a:lnTo>
                <a:lnTo>
                  <a:pt x="2145684" y="1508931"/>
                </a:lnTo>
                <a:lnTo>
                  <a:pt x="2145684" y="1484199"/>
                </a:lnTo>
                <a:lnTo>
                  <a:pt x="2413893" y="1385250"/>
                </a:lnTo>
                <a:lnTo>
                  <a:pt x="2413893" y="1311044"/>
                </a:lnTo>
                <a:lnTo>
                  <a:pt x="2413893" y="1385250"/>
                </a:lnTo>
                <a:lnTo>
                  <a:pt x="2145684" y="1558406"/>
                </a:lnTo>
                <a:lnTo>
                  <a:pt x="2413893" y="1385250"/>
                </a:lnTo>
                <a:lnTo>
                  <a:pt x="2413893" y="1261569"/>
                </a:lnTo>
                <a:lnTo>
                  <a:pt x="2413893" y="1360519"/>
                </a:lnTo>
                <a:lnTo>
                  <a:pt x="2413893" y="1261569"/>
                </a:lnTo>
                <a:lnTo>
                  <a:pt x="2413893" y="1335777"/>
                </a:lnTo>
                <a:lnTo>
                  <a:pt x="2413893" y="1434725"/>
                </a:lnTo>
                <a:lnTo>
                  <a:pt x="2413893" y="1311044"/>
                </a:lnTo>
                <a:lnTo>
                  <a:pt x="2413893" y="1409992"/>
                </a:lnTo>
                <a:lnTo>
                  <a:pt x="1877473" y="1484199"/>
                </a:lnTo>
                <a:lnTo>
                  <a:pt x="2145684" y="1484199"/>
                </a:lnTo>
                <a:lnTo>
                  <a:pt x="1877473" y="1484199"/>
                </a:lnTo>
                <a:lnTo>
                  <a:pt x="2145684" y="1484199"/>
                </a:lnTo>
                <a:lnTo>
                  <a:pt x="2413893" y="1484199"/>
                </a:lnTo>
                <a:lnTo>
                  <a:pt x="1877473" y="1484199"/>
                </a:lnTo>
                <a:lnTo>
                  <a:pt x="2145684" y="1484199"/>
                </a:lnTo>
                <a:lnTo>
                  <a:pt x="1877473" y="1484199"/>
                </a:lnTo>
                <a:lnTo>
                  <a:pt x="2413893" y="1484199"/>
                </a:lnTo>
                <a:lnTo>
                  <a:pt x="2145684" y="1484199"/>
                </a:lnTo>
                <a:lnTo>
                  <a:pt x="2413893" y="1484199"/>
                </a:lnTo>
                <a:lnTo>
                  <a:pt x="2145684" y="1484199"/>
                </a:lnTo>
                <a:lnTo>
                  <a:pt x="2413893" y="1484199"/>
                </a:lnTo>
                <a:lnTo>
                  <a:pt x="2145684" y="1484199"/>
                </a:lnTo>
                <a:lnTo>
                  <a:pt x="2413893" y="1385250"/>
                </a:lnTo>
                <a:lnTo>
                  <a:pt x="2145684" y="1484199"/>
                </a:lnTo>
                <a:lnTo>
                  <a:pt x="2413893" y="1385250"/>
                </a:lnTo>
                <a:lnTo>
                  <a:pt x="2145684" y="1484199"/>
                </a:lnTo>
                <a:lnTo>
                  <a:pt x="2413893" y="1385250"/>
                </a:lnTo>
                <a:lnTo>
                  <a:pt x="2682103" y="1212096"/>
                </a:lnTo>
                <a:lnTo>
                  <a:pt x="2413893" y="1385250"/>
                </a:lnTo>
                <a:lnTo>
                  <a:pt x="2682103" y="1187363"/>
                </a:lnTo>
                <a:lnTo>
                  <a:pt x="2413893" y="1385250"/>
                </a:lnTo>
                <a:lnTo>
                  <a:pt x="2682103" y="1187363"/>
                </a:lnTo>
                <a:lnTo>
                  <a:pt x="2413893" y="1360519"/>
                </a:lnTo>
                <a:lnTo>
                  <a:pt x="2682103" y="1162621"/>
                </a:lnTo>
                <a:lnTo>
                  <a:pt x="2682103" y="1063673"/>
                </a:lnTo>
                <a:lnTo>
                  <a:pt x="2682103" y="1038940"/>
                </a:lnTo>
                <a:lnTo>
                  <a:pt x="2682103" y="939991"/>
                </a:lnTo>
                <a:lnTo>
                  <a:pt x="2682103" y="1038940"/>
                </a:lnTo>
                <a:lnTo>
                  <a:pt x="2682103" y="1014208"/>
                </a:lnTo>
                <a:lnTo>
                  <a:pt x="2682103" y="915260"/>
                </a:lnTo>
                <a:lnTo>
                  <a:pt x="2682103" y="989466"/>
                </a:lnTo>
                <a:lnTo>
                  <a:pt x="2682103" y="865785"/>
                </a:lnTo>
                <a:lnTo>
                  <a:pt x="2682103" y="841043"/>
                </a:lnTo>
                <a:lnTo>
                  <a:pt x="2413893" y="1014208"/>
                </a:lnTo>
                <a:lnTo>
                  <a:pt x="2682103" y="816310"/>
                </a:lnTo>
                <a:lnTo>
                  <a:pt x="2682103" y="791578"/>
                </a:lnTo>
                <a:lnTo>
                  <a:pt x="2682103" y="766837"/>
                </a:lnTo>
                <a:lnTo>
                  <a:pt x="2413893" y="939991"/>
                </a:lnTo>
                <a:lnTo>
                  <a:pt x="2413893" y="841043"/>
                </a:lnTo>
                <a:lnTo>
                  <a:pt x="2682103" y="742104"/>
                </a:lnTo>
                <a:lnTo>
                  <a:pt x="2413893" y="915260"/>
                </a:lnTo>
                <a:lnTo>
                  <a:pt x="2145684" y="1113147"/>
                </a:lnTo>
                <a:lnTo>
                  <a:pt x="2682103" y="717362"/>
                </a:lnTo>
                <a:lnTo>
                  <a:pt x="2413893" y="890517"/>
                </a:lnTo>
                <a:lnTo>
                  <a:pt x="2413893" y="865785"/>
                </a:lnTo>
                <a:lnTo>
                  <a:pt x="2145684" y="1038940"/>
                </a:lnTo>
                <a:lnTo>
                  <a:pt x="2413893" y="865785"/>
                </a:lnTo>
                <a:lnTo>
                  <a:pt x="2413893" y="841043"/>
                </a:lnTo>
                <a:lnTo>
                  <a:pt x="2145684" y="1038940"/>
                </a:lnTo>
                <a:lnTo>
                  <a:pt x="2413893" y="939991"/>
                </a:lnTo>
                <a:lnTo>
                  <a:pt x="2145684" y="1113147"/>
                </a:lnTo>
                <a:lnTo>
                  <a:pt x="2413893" y="939991"/>
                </a:lnTo>
                <a:lnTo>
                  <a:pt x="2145684" y="1113147"/>
                </a:lnTo>
                <a:lnTo>
                  <a:pt x="2413893" y="939991"/>
                </a:lnTo>
                <a:lnTo>
                  <a:pt x="2145684" y="1113147"/>
                </a:lnTo>
                <a:lnTo>
                  <a:pt x="2413893" y="939991"/>
                </a:lnTo>
                <a:lnTo>
                  <a:pt x="2413893" y="915260"/>
                </a:lnTo>
                <a:lnTo>
                  <a:pt x="2145684" y="1113147"/>
                </a:lnTo>
                <a:lnTo>
                  <a:pt x="2413893" y="915260"/>
                </a:lnTo>
                <a:lnTo>
                  <a:pt x="2413893" y="1014208"/>
                </a:lnTo>
                <a:lnTo>
                  <a:pt x="2145684" y="1113147"/>
                </a:lnTo>
                <a:lnTo>
                  <a:pt x="2413893" y="1014208"/>
                </a:lnTo>
                <a:lnTo>
                  <a:pt x="2682103" y="816310"/>
                </a:lnTo>
                <a:lnTo>
                  <a:pt x="2682103" y="791578"/>
                </a:lnTo>
                <a:lnTo>
                  <a:pt x="2682103" y="890517"/>
                </a:lnTo>
                <a:lnTo>
                  <a:pt x="2682103" y="989466"/>
                </a:lnTo>
                <a:lnTo>
                  <a:pt x="2682103" y="865785"/>
                </a:lnTo>
                <a:lnTo>
                  <a:pt x="2682103" y="964733"/>
                </a:lnTo>
                <a:lnTo>
                  <a:pt x="2682103" y="865785"/>
                </a:lnTo>
                <a:lnTo>
                  <a:pt x="2682103" y="964733"/>
                </a:lnTo>
                <a:lnTo>
                  <a:pt x="2682103" y="1063673"/>
                </a:lnTo>
                <a:lnTo>
                  <a:pt x="2413893" y="1063673"/>
                </a:lnTo>
                <a:lnTo>
                  <a:pt x="1609263" y="1063673"/>
                </a:lnTo>
                <a:lnTo>
                  <a:pt x="1877473" y="1063673"/>
                </a:lnTo>
                <a:lnTo>
                  <a:pt x="1341053" y="1261569"/>
                </a:lnTo>
                <a:lnTo>
                  <a:pt x="1609263" y="1063673"/>
                </a:lnTo>
                <a:lnTo>
                  <a:pt x="1341053" y="1261569"/>
                </a:lnTo>
                <a:lnTo>
                  <a:pt x="1609263" y="1088414"/>
                </a:lnTo>
                <a:lnTo>
                  <a:pt x="1341053" y="1286302"/>
                </a:lnTo>
                <a:lnTo>
                  <a:pt x="1072843" y="1484199"/>
                </a:lnTo>
                <a:lnTo>
                  <a:pt x="1341053" y="1311044"/>
                </a:lnTo>
                <a:lnTo>
                  <a:pt x="804633" y="1607880"/>
                </a:lnTo>
                <a:lnTo>
                  <a:pt x="804633" y="1632622"/>
                </a:lnTo>
                <a:lnTo>
                  <a:pt x="804633" y="1657354"/>
                </a:lnTo>
                <a:lnTo>
                  <a:pt x="804633" y="1583148"/>
                </a:lnTo>
                <a:lnTo>
                  <a:pt x="804633" y="1607880"/>
                </a:lnTo>
                <a:lnTo>
                  <a:pt x="804633" y="1706828"/>
                </a:lnTo>
                <a:lnTo>
                  <a:pt x="804633" y="1632622"/>
                </a:lnTo>
                <a:lnTo>
                  <a:pt x="804633" y="1731561"/>
                </a:lnTo>
                <a:lnTo>
                  <a:pt x="804633" y="1756303"/>
                </a:lnTo>
                <a:lnTo>
                  <a:pt x="804633" y="1657354"/>
                </a:lnTo>
                <a:lnTo>
                  <a:pt x="804633" y="1682086"/>
                </a:lnTo>
                <a:lnTo>
                  <a:pt x="536423" y="1904716"/>
                </a:lnTo>
                <a:lnTo>
                  <a:pt x="536423" y="1929458"/>
                </a:lnTo>
                <a:lnTo>
                  <a:pt x="536423" y="1855242"/>
                </a:lnTo>
                <a:lnTo>
                  <a:pt x="536423" y="1879984"/>
                </a:lnTo>
                <a:lnTo>
                  <a:pt x="536423" y="1904716"/>
                </a:lnTo>
                <a:lnTo>
                  <a:pt x="536423" y="1830509"/>
                </a:lnTo>
                <a:lnTo>
                  <a:pt x="268213" y="2028407"/>
                </a:lnTo>
                <a:lnTo>
                  <a:pt x="268213" y="2053139"/>
                </a:lnTo>
                <a:lnTo>
                  <a:pt x="0" y="2251036"/>
                </a:lnTo>
                <a:lnTo>
                  <a:pt x="0" y="2275768"/>
                </a:lnTo>
                <a:lnTo>
                  <a:pt x="268213" y="2176820"/>
                </a:lnTo>
                <a:lnTo>
                  <a:pt x="268213" y="2102613"/>
                </a:lnTo>
                <a:lnTo>
                  <a:pt x="268213" y="2127345"/>
                </a:lnTo>
                <a:lnTo>
                  <a:pt x="268213" y="2053139"/>
                </a:lnTo>
                <a:lnTo>
                  <a:pt x="536423" y="1855242"/>
                </a:lnTo>
                <a:lnTo>
                  <a:pt x="536423" y="1781036"/>
                </a:lnTo>
                <a:lnTo>
                  <a:pt x="268213" y="1978932"/>
                </a:lnTo>
                <a:lnTo>
                  <a:pt x="536423" y="1706828"/>
                </a:lnTo>
                <a:lnTo>
                  <a:pt x="536423" y="1607880"/>
                </a:lnTo>
                <a:lnTo>
                  <a:pt x="268213" y="1805777"/>
                </a:lnTo>
                <a:lnTo>
                  <a:pt x="268213" y="1805777"/>
                </a:lnTo>
                <a:lnTo>
                  <a:pt x="804633" y="1607880"/>
                </a:lnTo>
                <a:lnTo>
                  <a:pt x="536423" y="1607880"/>
                </a:lnTo>
                <a:lnTo>
                  <a:pt x="804633" y="1607880"/>
                </a:lnTo>
                <a:lnTo>
                  <a:pt x="1072843" y="1607880"/>
                </a:lnTo>
                <a:lnTo>
                  <a:pt x="804633" y="1607880"/>
                </a:lnTo>
                <a:lnTo>
                  <a:pt x="1072843" y="1607880"/>
                </a:lnTo>
                <a:lnTo>
                  <a:pt x="804633" y="1607880"/>
                </a:lnTo>
                <a:lnTo>
                  <a:pt x="1072843" y="1607880"/>
                </a:lnTo>
                <a:lnTo>
                  <a:pt x="804633" y="1607880"/>
                </a:lnTo>
                <a:lnTo>
                  <a:pt x="1072843" y="1607880"/>
                </a:lnTo>
                <a:lnTo>
                  <a:pt x="1341053" y="1607880"/>
                </a:lnTo>
                <a:lnTo>
                  <a:pt x="1072843" y="1607880"/>
                </a:lnTo>
                <a:lnTo>
                  <a:pt x="1341053" y="1607880"/>
                </a:lnTo>
                <a:lnTo>
                  <a:pt x="1072843" y="1607880"/>
                </a:lnTo>
                <a:lnTo>
                  <a:pt x="1341053" y="1607880"/>
                </a:lnTo>
                <a:lnTo>
                  <a:pt x="1072843" y="1607880"/>
                </a:lnTo>
                <a:lnTo>
                  <a:pt x="1609263" y="1607880"/>
                </a:lnTo>
                <a:lnTo>
                  <a:pt x="1072843" y="1607880"/>
                </a:lnTo>
                <a:lnTo>
                  <a:pt x="1341053" y="1607880"/>
                </a:lnTo>
                <a:lnTo>
                  <a:pt x="1072843" y="1607880"/>
                </a:lnTo>
                <a:lnTo>
                  <a:pt x="1341053" y="1607880"/>
                </a:lnTo>
                <a:lnTo>
                  <a:pt x="1072843" y="1607880"/>
                </a:lnTo>
                <a:lnTo>
                  <a:pt x="1341053" y="1607880"/>
                </a:lnTo>
                <a:lnTo>
                  <a:pt x="1072843" y="1607880"/>
                </a:lnTo>
                <a:lnTo>
                  <a:pt x="1341053" y="1607880"/>
                </a:lnTo>
                <a:lnTo>
                  <a:pt x="1072843" y="1607880"/>
                </a:lnTo>
                <a:lnTo>
                  <a:pt x="1341053" y="1607880"/>
                </a:lnTo>
                <a:lnTo>
                  <a:pt x="1609263" y="1607880"/>
                </a:lnTo>
                <a:lnTo>
                  <a:pt x="1341053" y="1607880"/>
                </a:lnTo>
                <a:lnTo>
                  <a:pt x="1609263" y="1607880"/>
                </a:lnTo>
                <a:lnTo>
                  <a:pt x="1341053" y="1607880"/>
                </a:lnTo>
                <a:lnTo>
                  <a:pt x="1609263" y="1607880"/>
                </a:lnTo>
                <a:lnTo>
                  <a:pt x="1341053" y="1607880"/>
                </a:lnTo>
                <a:lnTo>
                  <a:pt x="1609263" y="1607880"/>
                </a:lnTo>
                <a:lnTo>
                  <a:pt x="1072843" y="1607880"/>
                </a:lnTo>
                <a:lnTo>
                  <a:pt x="1341053" y="1607880"/>
                </a:lnTo>
                <a:lnTo>
                  <a:pt x="1072843" y="1607880"/>
                </a:lnTo>
                <a:lnTo>
                  <a:pt x="1341053" y="1607880"/>
                </a:lnTo>
                <a:lnTo>
                  <a:pt x="1072843" y="1607880"/>
                </a:lnTo>
                <a:lnTo>
                  <a:pt x="1341053" y="1607880"/>
                </a:lnTo>
                <a:lnTo>
                  <a:pt x="1072843" y="1607880"/>
                </a:lnTo>
                <a:lnTo>
                  <a:pt x="1341053" y="1607880"/>
                </a:lnTo>
                <a:lnTo>
                  <a:pt x="804633" y="1607880"/>
                </a:lnTo>
                <a:lnTo>
                  <a:pt x="1072843" y="1607880"/>
                </a:lnTo>
                <a:lnTo>
                  <a:pt x="1341053" y="1607880"/>
                </a:lnTo>
                <a:lnTo>
                  <a:pt x="804633" y="1607880"/>
                </a:lnTo>
                <a:lnTo>
                  <a:pt x="1072843" y="1607880"/>
                </a:lnTo>
                <a:lnTo>
                  <a:pt x="804633" y="1607880"/>
                </a:lnTo>
                <a:lnTo>
                  <a:pt x="1072843" y="1607880"/>
                </a:lnTo>
                <a:lnTo>
                  <a:pt x="804633" y="1607880"/>
                </a:lnTo>
                <a:lnTo>
                  <a:pt x="1072843" y="1607880"/>
                </a:lnTo>
                <a:lnTo>
                  <a:pt x="804633" y="1607880"/>
                </a:lnTo>
                <a:lnTo>
                  <a:pt x="1072843" y="1607880"/>
                </a:lnTo>
                <a:lnTo>
                  <a:pt x="804633" y="1607880"/>
                </a:lnTo>
                <a:lnTo>
                  <a:pt x="1072843" y="1607880"/>
                </a:lnTo>
                <a:lnTo>
                  <a:pt x="1609263" y="1607880"/>
                </a:lnTo>
                <a:lnTo>
                  <a:pt x="1341053" y="1607880"/>
                </a:lnTo>
                <a:lnTo>
                  <a:pt x="1609263" y="1607880"/>
                </a:lnTo>
                <a:lnTo>
                  <a:pt x="1341053" y="1607880"/>
                </a:lnTo>
                <a:lnTo>
                  <a:pt x="1609263" y="1607880"/>
                </a:lnTo>
                <a:lnTo>
                  <a:pt x="1341053" y="1607880"/>
                </a:lnTo>
                <a:lnTo>
                  <a:pt x="1609263" y="1607880"/>
                </a:lnTo>
                <a:lnTo>
                  <a:pt x="1341053" y="1607880"/>
                </a:lnTo>
                <a:lnTo>
                  <a:pt x="1609263" y="1607880"/>
                </a:lnTo>
                <a:lnTo>
                  <a:pt x="1877473" y="1607880"/>
                </a:lnTo>
                <a:lnTo>
                  <a:pt x="1609263" y="1607880"/>
                </a:lnTo>
                <a:lnTo>
                  <a:pt x="1877473" y="1607880"/>
                </a:lnTo>
                <a:lnTo>
                  <a:pt x="1609263" y="1607880"/>
                </a:lnTo>
                <a:lnTo>
                  <a:pt x="1877473" y="1607880"/>
                </a:lnTo>
                <a:lnTo>
                  <a:pt x="1609263" y="1607880"/>
                </a:lnTo>
                <a:lnTo>
                  <a:pt x="1877473" y="1607880"/>
                </a:lnTo>
                <a:lnTo>
                  <a:pt x="1609263" y="1607880"/>
                </a:lnTo>
                <a:lnTo>
                  <a:pt x="1877473" y="1607880"/>
                </a:lnTo>
                <a:lnTo>
                  <a:pt x="1341053" y="1607880"/>
                </a:lnTo>
                <a:lnTo>
                  <a:pt x="1609263" y="1607880"/>
                </a:lnTo>
                <a:lnTo>
                  <a:pt x="1072843" y="1607880"/>
                </a:lnTo>
                <a:lnTo>
                  <a:pt x="1341053" y="1607880"/>
                </a:lnTo>
                <a:lnTo>
                  <a:pt x="1072843" y="1607880"/>
                </a:lnTo>
                <a:lnTo>
                  <a:pt x="1341053" y="1607880"/>
                </a:lnTo>
                <a:lnTo>
                  <a:pt x="1609263" y="1607880"/>
                </a:lnTo>
                <a:lnTo>
                  <a:pt x="1341053" y="1607880"/>
                </a:lnTo>
                <a:lnTo>
                  <a:pt x="1609263" y="1607880"/>
                </a:lnTo>
                <a:lnTo>
                  <a:pt x="1877473" y="1607880"/>
                </a:lnTo>
                <a:lnTo>
                  <a:pt x="2145684" y="1533673"/>
                </a:lnTo>
                <a:lnTo>
                  <a:pt x="2413893" y="1335777"/>
                </a:lnTo>
                <a:lnTo>
                  <a:pt x="2413893" y="1311044"/>
                </a:lnTo>
                <a:lnTo>
                  <a:pt x="2682103" y="1113147"/>
                </a:lnTo>
                <a:lnTo>
                  <a:pt x="2413893" y="1286302"/>
                </a:lnTo>
                <a:lnTo>
                  <a:pt x="2682103" y="1088414"/>
                </a:lnTo>
                <a:lnTo>
                  <a:pt x="2682103" y="1063673"/>
                </a:lnTo>
                <a:lnTo>
                  <a:pt x="2413893" y="1236827"/>
                </a:lnTo>
                <a:lnTo>
                  <a:pt x="2682103" y="1038940"/>
                </a:lnTo>
                <a:lnTo>
                  <a:pt x="2413893" y="1212096"/>
                </a:lnTo>
                <a:lnTo>
                  <a:pt x="2682103" y="1014208"/>
                </a:lnTo>
                <a:lnTo>
                  <a:pt x="2682103" y="989466"/>
                </a:lnTo>
                <a:lnTo>
                  <a:pt x="2682103" y="964733"/>
                </a:lnTo>
                <a:lnTo>
                  <a:pt x="2682103" y="1038940"/>
                </a:lnTo>
                <a:lnTo>
                  <a:pt x="2682103" y="1014208"/>
                </a:lnTo>
                <a:lnTo>
                  <a:pt x="2682103" y="989466"/>
                </a:lnTo>
                <a:lnTo>
                  <a:pt x="2682103" y="890517"/>
                </a:lnTo>
                <a:lnTo>
                  <a:pt x="2682103" y="865785"/>
                </a:lnTo>
                <a:lnTo>
                  <a:pt x="2682103" y="939991"/>
                </a:lnTo>
                <a:lnTo>
                  <a:pt x="2682103" y="915260"/>
                </a:lnTo>
                <a:lnTo>
                  <a:pt x="2682103" y="989466"/>
                </a:lnTo>
                <a:lnTo>
                  <a:pt x="2682103" y="890517"/>
                </a:lnTo>
                <a:lnTo>
                  <a:pt x="2682103" y="964733"/>
                </a:lnTo>
                <a:lnTo>
                  <a:pt x="2682103" y="939991"/>
                </a:lnTo>
                <a:lnTo>
                  <a:pt x="2682103" y="1014208"/>
                </a:lnTo>
                <a:lnTo>
                  <a:pt x="2682103" y="915260"/>
                </a:lnTo>
                <a:lnTo>
                  <a:pt x="2682103" y="989466"/>
                </a:lnTo>
                <a:lnTo>
                  <a:pt x="2682103" y="915260"/>
                </a:lnTo>
                <a:lnTo>
                  <a:pt x="2682103" y="890517"/>
                </a:lnTo>
                <a:lnTo>
                  <a:pt x="2682103" y="964733"/>
                </a:lnTo>
                <a:lnTo>
                  <a:pt x="2682103" y="939991"/>
                </a:lnTo>
                <a:lnTo>
                  <a:pt x="2682103" y="1038940"/>
                </a:lnTo>
                <a:lnTo>
                  <a:pt x="2682103" y="1014208"/>
                </a:lnTo>
                <a:lnTo>
                  <a:pt x="2682103" y="1113147"/>
                </a:lnTo>
                <a:lnTo>
                  <a:pt x="2145684" y="1113147"/>
                </a:lnTo>
                <a:lnTo>
                  <a:pt x="1877473" y="1113147"/>
                </a:lnTo>
                <a:lnTo>
                  <a:pt x="2145684" y="1113147"/>
                </a:lnTo>
                <a:lnTo>
                  <a:pt x="1609263" y="1113147"/>
                </a:lnTo>
                <a:lnTo>
                  <a:pt x="1877473" y="1113147"/>
                </a:lnTo>
                <a:lnTo>
                  <a:pt x="1072843" y="1311044"/>
                </a:lnTo>
                <a:lnTo>
                  <a:pt x="1341053" y="1212096"/>
                </a:lnTo>
                <a:lnTo>
                  <a:pt x="1072843" y="1434725"/>
                </a:lnTo>
                <a:lnTo>
                  <a:pt x="1072843" y="1533673"/>
                </a:lnTo>
                <a:lnTo>
                  <a:pt x="1072843" y="1558406"/>
                </a:lnTo>
                <a:lnTo>
                  <a:pt x="1072843" y="1657354"/>
                </a:lnTo>
                <a:lnTo>
                  <a:pt x="1341053" y="1484199"/>
                </a:lnTo>
                <a:lnTo>
                  <a:pt x="1072843" y="1682086"/>
                </a:lnTo>
                <a:lnTo>
                  <a:pt x="804633" y="1706828"/>
                </a:lnTo>
                <a:lnTo>
                  <a:pt x="1072843" y="1607880"/>
                </a:lnTo>
                <a:lnTo>
                  <a:pt x="804633" y="1805777"/>
                </a:lnTo>
                <a:lnTo>
                  <a:pt x="804633" y="1830509"/>
                </a:lnTo>
                <a:lnTo>
                  <a:pt x="1072843" y="1657354"/>
                </a:lnTo>
                <a:lnTo>
                  <a:pt x="804633" y="1781036"/>
                </a:lnTo>
                <a:lnTo>
                  <a:pt x="804633" y="1805777"/>
                </a:lnTo>
                <a:lnTo>
                  <a:pt x="804633" y="1830509"/>
                </a:lnTo>
                <a:lnTo>
                  <a:pt x="804633" y="1731561"/>
                </a:lnTo>
                <a:lnTo>
                  <a:pt x="804633" y="1756303"/>
                </a:lnTo>
                <a:lnTo>
                  <a:pt x="804633" y="1855242"/>
                </a:lnTo>
                <a:lnTo>
                  <a:pt x="804633" y="1781036"/>
                </a:lnTo>
                <a:lnTo>
                  <a:pt x="804633" y="1706828"/>
                </a:lnTo>
                <a:lnTo>
                  <a:pt x="804633" y="1731561"/>
                </a:lnTo>
                <a:lnTo>
                  <a:pt x="804633" y="1632622"/>
                </a:lnTo>
                <a:lnTo>
                  <a:pt x="804633" y="1657354"/>
                </a:lnTo>
                <a:lnTo>
                  <a:pt x="804633" y="1558406"/>
                </a:lnTo>
                <a:lnTo>
                  <a:pt x="804633" y="1583148"/>
                </a:lnTo>
                <a:lnTo>
                  <a:pt x="1072843" y="1484199"/>
                </a:lnTo>
                <a:lnTo>
                  <a:pt x="1341053" y="1484199"/>
                </a:lnTo>
                <a:lnTo>
                  <a:pt x="1072843" y="1484199"/>
                </a:lnTo>
                <a:lnTo>
                  <a:pt x="1341053" y="1484199"/>
                </a:lnTo>
                <a:lnTo>
                  <a:pt x="1072843" y="1484199"/>
                </a:lnTo>
                <a:lnTo>
                  <a:pt x="804633" y="1484199"/>
                </a:lnTo>
                <a:lnTo>
                  <a:pt x="1072843" y="1484199"/>
                </a:lnTo>
                <a:lnTo>
                  <a:pt x="1341053" y="1484199"/>
                </a:lnTo>
                <a:lnTo>
                  <a:pt x="1609263" y="1484199"/>
                </a:lnTo>
                <a:lnTo>
                  <a:pt x="1341053" y="1484199"/>
                </a:lnTo>
                <a:lnTo>
                  <a:pt x="1609263" y="1484199"/>
                </a:lnTo>
                <a:lnTo>
                  <a:pt x="1341053" y="1484199"/>
                </a:lnTo>
                <a:lnTo>
                  <a:pt x="1609263" y="1484199"/>
                </a:lnTo>
                <a:lnTo>
                  <a:pt x="1341053" y="1484199"/>
                </a:lnTo>
                <a:lnTo>
                  <a:pt x="1609263" y="1484199"/>
                </a:lnTo>
                <a:lnTo>
                  <a:pt x="1341053" y="1484199"/>
                </a:lnTo>
                <a:lnTo>
                  <a:pt x="1609263" y="1484199"/>
                </a:lnTo>
                <a:lnTo>
                  <a:pt x="1341053" y="1484199"/>
                </a:lnTo>
                <a:lnTo>
                  <a:pt x="1072843" y="1484199"/>
                </a:lnTo>
                <a:lnTo>
                  <a:pt x="1341053" y="1484199"/>
                </a:lnTo>
                <a:lnTo>
                  <a:pt x="1072843" y="1484199"/>
                </a:lnTo>
                <a:lnTo>
                  <a:pt x="1341053" y="1484199"/>
                </a:lnTo>
                <a:lnTo>
                  <a:pt x="1072843" y="1484199"/>
                </a:lnTo>
                <a:lnTo>
                  <a:pt x="804633" y="1607880"/>
                </a:lnTo>
                <a:lnTo>
                  <a:pt x="1072843" y="1508931"/>
                </a:lnTo>
                <a:lnTo>
                  <a:pt x="804633" y="1706828"/>
                </a:lnTo>
                <a:lnTo>
                  <a:pt x="1072843" y="1508931"/>
                </a:lnTo>
                <a:lnTo>
                  <a:pt x="804633" y="1706828"/>
                </a:lnTo>
                <a:lnTo>
                  <a:pt x="1072843" y="1533673"/>
                </a:lnTo>
                <a:lnTo>
                  <a:pt x="804633" y="1731561"/>
                </a:lnTo>
                <a:lnTo>
                  <a:pt x="804633" y="1756303"/>
                </a:lnTo>
                <a:lnTo>
                  <a:pt x="804633" y="1781036"/>
                </a:lnTo>
                <a:lnTo>
                  <a:pt x="536423" y="1954190"/>
                </a:lnTo>
                <a:lnTo>
                  <a:pt x="536423" y="1978932"/>
                </a:lnTo>
                <a:lnTo>
                  <a:pt x="804633" y="1805777"/>
                </a:lnTo>
                <a:lnTo>
                  <a:pt x="536423" y="2003665"/>
                </a:lnTo>
                <a:lnTo>
                  <a:pt x="536423" y="2028407"/>
                </a:lnTo>
                <a:lnTo>
                  <a:pt x="268213" y="2226295"/>
                </a:lnTo>
                <a:lnTo>
                  <a:pt x="536423" y="1954190"/>
                </a:lnTo>
                <a:lnTo>
                  <a:pt x="536423" y="1978932"/>
                </a:lnTo>
                <a:lnTo>
                  <a:pt x="804633" y="1805777"/>
                </a:lnTo>
                <a:lnTo>
                  <a:pt x="536423" y="2003665"/>
                </a:lnTo>
                <a:lnTo>
                  <a:pt x="536423" y="2028407"/>
                </a:lnTo>
                <a:lnTo>
                  <a:pt x="536423" y="1929458"/>
                </a:lnTo>
                <a:lnTo>
                  <a:pt x="268213" y="2152088"/>
                </a:lnTo>
                <a:lnTo>
                  <a:pt x="536423" y="1954190"/>
                </a:lnTo>
                <a:lnTo>
                  <a:pt x="268213" y="2152088"/>
                </a:lnTo>
                <a:lnTo>
                  <a:pt x="536423" y="1978932"/>
                </a:lnTo>
                <a:lnTo>
                  <a:pt x="268213" y="2102613"/>
                </a:lnTo>
                <a:lnTo>
                  <a:pt x="536423" y="1904716"/>
                </a:lnTo>
                <a:lnTo>
                  <a:pt x="268213" y="2102613"/>
                </a:lnTo>
                <a:lnTo>
                  <a:pt x="268213" y="2127345"/>
                </a:lnTo>
                <a:lnTo>
                  <a:pt x="268213" y="2053139"/>
                </a:lnTo>
                <a:lnTo>
                  <a:pt x="268213" y="1954190"/>
                </a:lnTo>
                <a:lnTo>
                  <a:pt x="268213" y="1978932"/>
                </a:lnTo>
                <a:lnTo>
                  <a:pt x="804633" y="1879984"/>
                </a:lnTo>
                <a:lnTo>
                  <a:pt x="536423" y="1879984"/>
                </a:lnTo>
                <a:lnTo>
                  <a:pt x="804633" y="1879984"/>
                </a:lnTo>
                <a:lnTo>
                  <a:pt x="1072843" y="1879984"/>
                </a:lnTo>
                <a:lnTo>
                  <a:pt x="1341053" y="1879984"/>
                </a:lnTo>
                <a:lnTo>
                  <a:pt x="1072843" y="1879984"/>
                </a:lnTo>
                <a:lnTo>
                  <a:pt x="1341053" y="1879984"/>
                </a:lnTo>
                <a:lnTo>
                  <a:pt x="1072843" y="1879984"/>
                </a:lnTo>
                <a:lnTo>
                  <a:pt x="1341053" y="1879984"/>
                </a:lnTo>
                <a:lnTo>
                  <a:pt x="1609263" y="1879984"/>
                </a:lnTo>
                <a:lnTo>
                  <a:pt x="1877473" y="1682086"/>
                </a:lnTo>
                <a:lnTo>
                  <a:pt x="1609263" y="1781036"/>
                </a:lnTo>
                <a:lnTo>
                  <a:pt x="1609263" y="1682086"/>
                </a:lnTo>
                <a:lnTo>
                  <a:pt x="1609263" y="1879984"/>
                </a:lnTo>
                <a:lnTo>
                  <a:pt x="1877473" y="1781036"/>
                </a:lnTo>
                <a:lnTo>
                  <a:pt x="1877473" y="1583148"/>
                </a:lnTo>
                <a:lnTo>
                  <a:pt x="1877473" y="1558406"/>
                </a:lnTo>
                <a:lnTo>
                  <a:pt x="1877473" y="1756303"/>
                </a:lnTo>
                <a:lnTo>
                  <a:pt x="1877473" y="1558406"/>
                </a:lnTo>
                <a:lnTo>
                  <a:pt x="1877473" y="1632622"/>
                </a:lnTo>
                <a:lnTo>
                  <a:pt x="2145684" y="1533673"/>
                </a:lnTo>
                <a:lnTo>
                  <a:pt x="1877473" y="1607880"/>
                </a:lnTo>
                <a:lnTo>
                  <a:pt x="2145684" y="1311044"/>
                </a:lnTo>
                <a:lnTo>
                  <a:pt x="2145684" y="1484199"/>
                </a:lnTo>
                <a:lnTo>
                  <a:pt x="2145684" y="1286302"/>
                </a:lnTo>
                <a:lnTo>
                  <a:pt x="2145684" y="1385250"/>
                </a:lnTo>
                <a:lnTo>
                  <a:pt x="2145684" y="1335777"/>
                </a:lnTo>
                <a:lnTo>
                  <a:pt x="2145684" y="1533673"/>
                </a:lnTo>
                <a:lnTo>
                  <a:pt x="2145684" y="1335777"/>
                </a:lnTo>
                <a:lnTo>
                  <a:pt x="2145684" y="1533673"/>
                </a:lnTo>
                <a:lnTo>
                  <a:pt x="2145684" y="1311044"/>
                </a:lnTo>
                <a:lnTo>
                  <a:pt x="2145684" y="1286302"/>
                </a:lnTo>
                <a:lnTo>
                  <a:pt x="2145684" y="1385250"/>
                </a:lnTo>
                <a:lnTo>
                  <a:pt x="2145684" y="1311044"/>
                </a:lnTo>
                <a:lnTo>
                  <a:pt x="2145684" y="1385250"/>
                </a:lnTo>
                <a:lnTo>
                  <a:pt x="2145684" y="1335777"/>
                </a:lnTo>
                <a:lnTo>
                  <a:pt x="2145684" y="1434725"/>
                </a:lnTo>
                <a:lnTo>
                  <a:pt x="2145684" y="1533673"/>
                </a:lnTo>
                <a:lnTo>
                  <a:pt x="1877473" y="1533673"/>
                </a:lnTo>
                <a:lnTo>
                  <a:pt x="2145684" y="1533673"/>
                </a:lnTo>
                <a:lnTo>
                  <a:pt x="1877473" y="1533673"/>
                </a:lnTo>
                <a:lnTo>
                  <a:pt x="2145684" y="1533673"/>
                </a:lnTo>
                <a:lnTo>
                  <a:pt x="2413893" y="1533673"/>
                </a:lnTo>
                <a:lnTo>
                  <a:pt x="2413893" y="1533673"/>
                </a:lnTo>
                <a:lnTo>
                  <a:pt x="2682103" y="1434725"/>
                </a:lnTo>
                <a:lnTo>
                  <a:pt x="2682103" y="1311044"/>
                </a:lnTo>
                <a:lnTo>
                  <a:pt x="2682103" y="1409992"/>
                </a:lnTo>
                <a:lnTo>
                  <a:pt x="2682103" y="1286302"/>
                </a:lnTo>
                <a:lnTo>
                  <a:pt x="2950314" y="1088414"/>
                </a:lnTo>
                <a:lnTo>
                  <a:pt x="2682103" y="1261569"/>
                </a:lnTo>
                <a:lnTo>
                  <a:pt x="2682103" y="1236827"/>
                </a:lnTo>
                <a:lnTo>
                  <a:pt x="2950314" y="1038940"/>
                </a:lnTo>
                <a:lnTo>
                  <a:pt x="2950314" y="1014208"/>
                </a:lnTo>
                <a:lnTo>
                  <a:pt x="2950314" y="915260"/>
                </a:lnTo>
                <a:lnTo>
                  <a:pt x="2950314" y="890517"/>
                </a:lnTo>
                <a:lnTo>
                  <a:pt x="2950314" y="865785"/>
                </a:lnTo>
                <a:lnTo>
                  <a:pt x="2950314" y="841043"/>
                </a:lnTo>
                <a:lnTo>
                  <a:pt x="2950314" y="816310"/>
                </a:lnTo>
                <a:lnTo>
                  <a:pt x="2682103" y="989466"/>
                </a:lnTo>
                <a:lnTo>
                  <a:pt x="2950314" y="791578"/>
                </a:lnTo>
                <a:lnTo>
                  <a:pt x="2682103" y="989466"/>
                </a:lnTo>
                <a:lnTo>
                  <a:pt x="2682103" y="964733"/>
                </a:lnTo>
                <a:lnTo>
                  <a:pt x="2682103" y="939991"/>
                </a:lnTo>
                <a:lnTo>
                  <a:pt x="2950314" y="742104"/>
                </a:lnTo>
                <a:lnTo>
                  <a:pt x="2682103" y="816310"/>
                </a:lnTo>
                <a:lnTo>
                  <a:pt x="2950314" y="618414"/>
                </a:lnTo>
                <a:lnTo>
                  <a:pt x="2950314" y="593681"/>
                </a:lnTo>
                <a:lnTo>
                  <a:pt x="2682103" y="766837"/>
                </a:lnTo>
                <a:lnTo>
                  <a:pt x="2682103" y="742104"/>
                </a:lnTo>
                <a:lnTo>
                  <a:pt x="2682103" y="717362"/>
                </a:lnTo>
                <a:lnTo>
                  <a:pt x="2682103" y="692630"/>
                </a:lnTo>
                <a:lnTo>
                  <a:pt x="2682103" y="791578"/>
                </a:lnTo>
                <a:lnTo>
                  <a:pt x="2950314" y="593681"/>
                </a:lnTo>
                <a:lnTo>
                  <a:pt x="2682103" y="766837"/>
                </a:lnTo>
                <a:lnTo>
                  <a:pt x="2950314" y="568949"/>
                </a:lnTo>
                <a:lnTo>
                  <a:pt x="2682103" y="742104"/>
                </a:lnTo>
                <a:lnTo>
                  <a:pt x="2682103" y="717362"/>
                </a:lnTo>
                <a:lnTo>
                  <a:pt x="2413893" y="692630"/>
                </a:lnTo>
                <a:lnTo>
                  <a:pt x="2413893" y="890517"/>
                </a:lnTo>
                <a:lnTo>
                  <a:pt x="2413893" y="865785"/>
                </a:lnTo>
                <a:lnTo>
                  <a:pt x="2682103" y="667888"/>
                </a:lnTo>
                <a:lnTo>
                  <a:pt x="2682103" y="766837"/>
                </a:lnTo>
                <a:lnTo>
                  <a:pt x="2682103" y="742104"/>
                </a:lnTo>
                <a:lnTo>
                  <a:pt x="2682103" y="841043"/>
                </a:lnTo>
                <a:lnTo>
                  <a:pt x="2950314" y="643155"/>
                </a:lnTo>
                <a:lnTo>
                  <a:pt x="2682103" y="816310"/>
                </a:lnTo>
                <a:lnTo>
                  <a:pt x="2950314" y="717362"/>
                </a:lnTo>
                <a:lnTo>
                  <a:pt x="2682103" y="915260"/>
                </a:lnTo>
                <a:lnTo>
                  <a:pt x="2413893" y="915260"/>
                </a:lnTo>
                <a:lnTo>
                  <a:pt x="2682103" y="915260"/>
                </a:lnTo>
                <a:lnTo>
                  <a:pt x="2413893" y="915260"/>
                </a:lnTo>
                <a:lnTo>
                  <a:pt x="2682103" y="915260"/>
                </a:lnTo>
                <a:lnTo>
                  <a:pt x="2413893" y="915260"/>
                </a:lnTo>
                <a:lnTo>
                  <a:pt x="2145684" y="915260"/>
                </a:lnTo>
                <a:lnTo>
                  <a:pt x="1877473" y="915260"/>
                </a:lnTo>
                <a:lnTo>
                  <a:pt x="2145684" y="915260"/>
                </a:lnTo>
                <a:lnTo>
                  <a:pt x="1877473" y="915260"/>
                </a:lnTo>
                <a:lnTo>
                  <a:pt x="1609263" y="915260"/>
                </a:lnTo>
                <a:lnTo>
                  <a:pt x="1877473" y="915260"/>
                </a:lnTo>
                <a:lnTo>
                  <a:pt x="1609263" y="989466"/>
                </a:lnTo>
                <a:lnTo>
                  <a:pt x="1341053" y="1113147"/>
                </a:lnTo>
                <a:lnTo>
                  <a:pt x="1609263" y="915260"/>
                </a:lnTo>
                <a:lnTo>
                  <a:pt x="1341053" y="1113147"/>
                </a:lnTo>
                <a:lnTo>
                  <a:pt x="1609263" y="1038940"/>
                </a:lnTo>
                <a:lnTo>
                  <a:pt x="1609263" y="1137889"/>
                </a:lnTo>
                <a:lnTo>
                  <a:pt x="1609263" y="1038940"/>
                </a:lnTo>
                <a:lnTo>
                  <a:pt x="1341053" y="1162621"/>
                </a:lnTo>
                <a:lnTo>
                  <a:pt x="1072843" y="1459457"/>
                </a:lnTo>
                <a:lnTo>
                  <a:pt x="1341053" y="1261569"/>
                </a:lnTo>
                <a:lnTo>
                  <a:pt x="1072843" y="1484199"/>
                </a:lnTo>
                <a:lnTo>
                  <a:pt x="1072843" y="1286302"/>
                </a:lnTo>
                <a:lnTo>
                  <a:pt x="1072843" y="1385250"/>
                </a:lnTo>
                <a:lnTo>
                  <a:pt x="1072843" y="1409992"/>
                </a:lnTo>
                <a:lnTo>
                  <a:pt x="804633" y="1607880"/>
                </a:lnTo>
                <a:lnTo>
                  <a:pt x="1072843" y="1434725"/>
                </a:lnTo>
                <a:lnTo>
                  <a:pt x="804633" y="1657354"/>
                </a:lnTo>
                <a:lnTo>
                  <a:pt x="536423" y="1855242"/>
                </a:lnTo>
                <a:lnTo>
                  <a:pt x="804633" y="1682086"/>
                </a:lnTo>
                <a:lnTo>
                  <a:pt x="804633" y="1607880"/>
                </a:lnTo>
                <a:lnTo>
                  <a:pt x="804633" y="1632622"/>
                </a:lnTo>
                <a:lnTo>
                  <a:pt x="1072843" y="1459457"/>
                </a:lnTo>
                <a:lnTo>
                  <a:pt x="804633" y="1657354"/>
                </a:lnTo>
                <a:lnTo>
                  <a:pt x="1072843" y="1484199"/>
                </a:lnTo>
                <a:lnTo>
                  <a:pt x="804633" y="1682086"/>
                </a:lnTo>
                <a:lnTo>
                  <a:pt x="804633" y="1607880"/>
                </a:lnTo>
                <a:lnTo>
                  <a:pt x="804633" y="1632622"/>
                </a:lnTo>
                <a:lnTo>
                  <a:pt x="804633" y="1657354"/>
                </a:lnTo>
                <a:lnTo>
                  <a:pt x="804633" y="1558406"/>
                </a:lnTo>
                <a:lnTo>
                  <a:pt x="804633" y="1583148"/>
                </a:lnTo>
                <a:lnTo>
                  <a:pt x="804633" y="1607880"/>
                </a:lnTo>
                <a:lnTo>
                  <a:pt x="804633" y="1508931"/>
                </a:lnTo>
                <a:lnTo>
                  <a:pt x="804633" y="1533673"/>
                </a:lnTo>
                <a:lnTo>
                  <a:pt x="1072843" y="1335777"/>
                </a:lnTo>
                <a:lnTo>
                  <a:pt x="804633" y="1533673"/>
                </a:lnTo>
                <a:lnTo>
                  <a:pt x="804633" y="1434725"/>
                </a:lnTo>
                <a:lnTo>
                  <a:pt x="536423" y="1657354"/>
                </a:lnTo>
                <a:lnTo>
                  <a:pt x="804633" y="1459457"/>
                </a:lnTo>
                <a:lnTo>
                  <a:pt x="536423" y="1657354"/>
                </a:lnTo>
                <a:lnTo>
                  <a:pt x="536423" y="1558406"/>
                </a:lnTo>
                <a:lnTo>
                  <a:pt x="536423" y="1583148"/>
                </a:lnTo>
                <a:lnTo>
                  <a:pt x="536423" y="1607880"/>
                </a:lnTo>
                <a:lnTo>
                  <a:pt x="536423" y="1508931"/>
                </a:lnTo>
                <a:lnTo>
                  <a:pt x="804633" y="1409992"/>
                </a:lnTo>
                <a:lnTo>
                  <a:pt x="804633" y="1434725"/>
                </a:lnTo>
                <a:lnTo>
                  <a:pt x="1072843" y="1434725"/>
                </a:lnTo>
                <a:lnTo>
                  <a:pt x="1341053" y="1434725"/>
                </a:lnTo>
                <a:lnTo>
                  <a:pt x="1072843" y="1434725"/>
                </a:lnTo>
                <a:lnTo>
                  <a:pt x="1341053" y="1434725"/>
                </a:lnTo>
                <a:lnTo>
                  <a:pt x="1609263" y="1434725"/>
                </a:lnTo>
                <a:lnTo>
                  <a:pt x="1877473" y="1434725"/>
                </a:lnTo>
                <a:lnTo>
                  <a:pt x="2145684" y="1434725"/>
                </a:lnTo>
                <a:lnTo>
                  <a:pt x="1877473" y="1434725"/>
                </a:lnTo>
                <a:lnTo>
                  <a:pt x="2145684" y="1434725"/>
                </a:lnTo>
                <a:lnTo>
                  <a:pt x="1877473" y="1434725"/>
                </a:lnTo>
                <a:lnTo>
                  <a:pt x="2145684" y="1434725"/>
                </a:lnTo>
                <a:lnTo>
                  <a:pt x="1877473" y="1434725"/>
                </a:lnTo>
                <a:lnTo>
                  <a:pt x="1609263" y="1434725"/>
                </a:lnTo>
                <a:lnTo>
                  <a:pt x="1877473" y="1434725"/>
                </a:lnTo>
                <a:lnTo>
                  <a:pt x="1609263" y="1434725"/>
                </a:lnTo>
                <a:lnTo>
                  <a:pt x="2145684" y="1434725"/>
                </a:lnTo>
                <a:lnTo>
                  <a:pt x="1877473" y="1434725"/>
                </a:lnTo>
                <a:lnTo>
                  <a:pt x="1609263" y="1434725"/>
                </a:lnTo>
                <a:lnTo>
                  <a:pt x="1877473" y="1434725"/>
                </a:lnTo>
                <a:lnTo>
                  <a:pt x="2145684" y="1434725"/>
                </a:lnTo>
                <a:lnTo>
                  <a:pt x="1877473" y="1434725"/>
                </a:lnTo>
                <a:lnTo>
                  <a:pt x="2145684" y="1434725"/>
                </a:lnTo>
                <a:lnTo>
                  <a:pt x="1877473" y="1434725"/>
                </a:lnTo>
                <a:lnTo>
                  <a:pt x="2145684" y="1434725"/>
                </a:lnTo>
                <a:lnTo>
                  <a:pt x="2145684" y="1434725"/>
                </a:lnTo>
                <a:lnTo>
                  <a:pt x="1609263" y="1434725"/>
                </a:lnTo>
                <a:lnTo>
                  <a:pt x="1877473" y="1434725"/>
                </a:lnTo>
                <a:lnTo>
                  <a:pt x="1341053" y="1434725"/>
                </a:lnTo>
                <a:lnTo>
                  <a:pt x="1609263" y="1434725"/>
                </a:lnTo>
                <a:lnTo>
                  <a:pt x="1341053" y="1434725"/>
                </a:lnTo>
                <a:lnTo>
                  <a:pt x="1609263" y="1434725"/>
                </a:lnTo>
                <a:lnTo>
                  <a:pt x="1341053" y="1434725"/>
                </a:lnTo>
                <a:lnTo>
                  <a:pt x="1609263" y="1434725"/>
                </a:lnTo>
                <a:lnTo>
                  <a:pt x="1341053" y="1434725"/>
                </a:lnTo>
                <a:lnTo>
                  <a:pt x="1609263" y="1434725"/>
                </a:lnTo>
                <a:lnTo>
                  <a:pt x="1341053" y="1434725"/>
                </a:lnTo>
                <a:lnTo>
                  <a:pt x="1609263" y="1434725"/>
                </a:lnTo>
                <a:lnTo>
                  <a:pt x="1341053" y="1434725"/>
                </a:lnTo>
                <a:lnTo>
                  <a:pt x="1609263" y="1434725"/>
                </a:lnTo>
                <a:lnTo>
                  <a:pt x="1341053" y="1434725"/>
                </a:lnTo>
                <a:lnTo>
                  <a:pt x="1609263" y="1434725"/>
                </a:lnTo>
                <a:lnTo>
                  <a:pt x="1341053" y="1434725"/>
                </a:lnTo>
                <a:lnTo>
                  <a:pt x="1609263" y="1434725"/>
                </a:lnTo>
                <a:lnTo>
                  <a:pt x="1341053" y="1434725"/>
                </a:lnTo>
                <a:lnTo>
                  <a:pt x="1609263" y="1434725"/>
                </a:lnTo>
                <a:lnTo>
                  <a:pt x="1341053" y="1434725"/>
                </a:lnTo>
                <a:lnTo>
                  <a:pt x="1609263" y="1434725"/>
                </a:lnTo>
                <a:lnTo>
                  <a:pt x="1341053" y="1434725"/>
                </a:lnTo>
                <a:lnTo>
                  <a:pt x="1609263" y="1434725"/>
                </a:lnTo>
                <a:lnTo>
                  <a:pt x="1341053" y="1434725"/>
                </a:lnTo>
                <a:lnTo>
                  <a:pt x="1609263" y="1434725"/>
                </a:lnTo>
                <a:lnTo>
                  <a:pt x="1341053" y="1434725"/>
                </a:lnTo>
                <a:lnTo>
                  <a:pt x="1609263" y="1434725"/>
                </a:lnTo>
                <a:lnTo>
                  <a:pt x="1877473" y="1434725"/>
                </a:lnTo>
                <a:lnTo>
                  <a:pt x="2145684" y="1434725"/>
                </a:lnTo>
                <a:lnTo>
                  <a:pt x="2145684" y="1434725"/>
                </a:lnTo>
                <a:lnTo>
                  <a:pt x="1877473" y="1434725"/>
                </a:lnTo>
                <a:lnTo>
                  <a:pt x="2145684" y="1434725"/>
                </a:lnTo>
                <a:lnTo>
                  <a:pt x="1877473" y="1434725"/>
                </a:lnTo>
                <a:lnTo>
                  <a:pt x="2145684" y="1434725"/>
                </a:lnTo>
                <a:lnTo>
                  <a:pt x="2145684" y="1434725"/>
                </a:lnTo>
                <a:lnTo>
                  <a:pt x="1609263" y="1434725"/>
                </a:lnTo>
                <a:lnTo>
                  <a:pt x="1877473" y="1434725"/>
                </a:lnTo>
                <a:lnTo>
                  <a:pt x="1609263" y="1434725"/>
                </a:lnTo>
                <a:lnTo>
                  <a:pt x="1877473" y="1434725"/>
                </a:lnTo>
                <a:lnTo>
                  <a:pt x="1609263" y="1434725"/>
                </a:lnTo>
                <a:lnTo>
                  <a:pt x="1877473" y="1434725"/>
                </a:lnTo>
                <a:lnTo>
                  <a:pt x="1609263" y="1434725"/>
                </a:lnTo>
                <a:lnTo>
                  <a:pt x="1877473" y="1434725"/>
                </a:lnTo>
                <a:lnTo>
                  <a:pt x="1341053" y="1434725"/>
                </a:lnTo>
                <a:lnTo>
                  <a:pt x="1609263" y="1434725"/>
                </a:lnTo>
                <a:lnTo>
                  <a:pt x="1341053" y="1434725"/>
                </a:lnTo>
                <a:lnTo>
                  <a:pt x="1609263" y="1434725"/>
                </a:lnTo>
                <a:lnTo>
                  <a:pt x="1341053" y="1434725"/>
                </a:lnTo>
                <a:lnTo>
                  <a:pt x="1609263" y="1434725"/>
                </a:lnTo>
                <a:lnTo>
                  <a:pt x="1341053" y="1434725"/>
                </a:lnTo>
                <a:lnTo>
                  <a:pt x="1609263" y="1434725"/>
                </a:lnTo>
                <a:lnTo>
                  <a:pt x="1341053" y="1434725"/>
                </a:lnTo>
                <a:lnTo>
                  <a:pt x="1609263" y="1434725"/>
                </a:lnTo>
                <a:lnTo>
                  <a:pt x="1341053" y="1434725"/>
                </a:lnTo>
                <a:lnTo>
                  <a:pt x="1609263" y="1434725"/>
                </a:lnTo>
                <a:lnTo>
                  <a:pt x="1877473" y="1434725"/>
                </a:lnTo>
                <a:lnTo>
                  <a:pt x="1609263" y="1434725"/>
                </a:lnTo>
                <a:lnTo>
                  <a:pt x="1877473" y="1434725"/>
                </a:lnTo>
                <a:lnTo>
                  <a:pt x="1609263" y="1434725"/>
                </a:lnTo>
                <a:lnTo>
                  <a:pt x="1877473" y="1434725"/>
                </a:lnTo>
                <a:lnTo>
                  <a:pt x="2145684" y="1335777"/>
                </a:lnTo>
                <a:lnTo>
                  <a:pt x="2145684" y="1311044"/>
                </a:lnTo>
                <a:lnTo>
                  <a:pt x="2145684" y="1286302"/>
                </a:lnTo>
                <a:lnTo>
                  <a:pt x="2145684" y="1187363"/>
                </a:lnTo>
                <a:lnTo>
                  <a:pt x="2145684" y="1286302"/>
                </a:lnTo>
                <a:lnTo>
                  <a:pt x="2145684" y="1162621"/>
                </a:lnTo>
                <a:lnTo>
                  <a:pt x="2413893" y="989466"/>
                </a:lnTo>
                <a:lnTo>
                  <a:pt x="2145684" y="1261569"/>
                </a:lnTo>
                <a:lnTo>
                  <a:pt x="2145684" y="1162621"/>
                </a:lnTo>
                <a:lnTo>
                  <a:pt x="2145684" y="1261569"/>
                </a:lnTo>
                <a:lnTo>
                  <a:pt x="2145684" y="1236827"/>
                </a:lnTo>
                <a:lnTo>
                  <a:pt x="2413893" y="1038940"/>
                </a:lnTo>
                <a:lnTo>
                  <a:pt x="2145684" y="1212096"/>
                </a:lnTo>
                <a:lnTo>
                  <a:pt x="2413893" y="1014208"/>
                </a:lnTo>
                <a:lnTo>
                  <a:pt x="2413893" y="989466"/>
                </a:lnTo>
                <a:lnTo>
                  <a:pt x="2145684" y="1187363"/>
                </a:lnTo>
                <a:lnTo>
                  <a:pt x="2413893" y="989466"/>
                </a:lnTo>
                <a:lnTo>
                  <a:pt x="2145684" y="1162621"/>
                </a:lnTo>
                <a:lnTo>
                  <a:pt x="2413893" y="964733"/>
                </a:lnTo>
                <a:lnTo>
                  <a:pt x="2413893" y="1038940"/>
                </a:lnTo>
                <a:lnTo>
                  <a:pt x="2413893" y="939991"/>
                </a:lnTo>
                <a:lnTo>
                  <a:pt x="2145684" y="1113147"/>
                </a:lnTo>
                <a:lnTo>
                  <a:pt x="2413893" y="915260"/>
                </a:lnTo>
                <a:lnTo>
                  <a:pt x="2145684" y="1113147"/>
                </a:lnTo>
                <a:lnTo>
                  <a:pt x="2413893" y="915260"/>
                </a:lnTo>
                <a:lnTo>
                  <a:pt x="2413893" y="989466"/>
                </a:lnTo>
                <a:lnTo>
                  <a:pt x="2145684" y="1187363"/>
                </a:lnTo>
                <a:lnTo>
                  <a:pt x="2413893" y="989466"/>
                </a:lnTo>
                <a:lnTo>
                  <a:pt x="2413893" y="1088414"/>
                </a:lnTo>
                <a:lnTo>
                  <a:pt x="2145684" y="1162621"/>
                </a:lnTo>
                <a:lnTo>
                  <a:pt x="1609263" y="1162621"/>
                </a:lnTo>
                <a:lnTo>
                  <a:pt x="1877473" y="1162621"/>
                </a:lnTo>
                <a:lnTo>
                  <a:pt x="1609263" y="1162621"/>
                </a:lnTo>
                <a:lnTo>
                  <a:pt x="1877473" y="1162621"/>
                </a:lnTo>
                <a:lnTo>
                  <a:pt x="1609263" y="1162621"/>
                </a:lnTo>
                <a:lnTo>
                  <a:pt x="1877473" y="1162621"/>
                </a:lnTo>
                <a:lnTo>
                  <a:pt x="1609263" y="1162621"/>
                </a:lnTo>
                <a:lnTo>
                  <a:pt x="1877473" y="1162621"/>
                </a:lnTo>
                <a:lnTo>
                  <a:pt x="1609263" y="1162621"/>
                </a:lnTo>
                <a:lnTo>
                  <a:pt x="1877473" y="1162621"/>
                </a:lnTo>
                <a:lnTo>
                  <a:pt x="1609263" y="1162621"/>
                </a:lnTo>
                <a:lnTo>
                  <a:pt x="1877473" y="1162621"/>
                </a:lnTo>
                <a:lnTo>
                  <a:pt x="1609263" y="1162621"/>
                </a:lnTo>
                <a:lnTo>
                  <a:pt x="2145684" y="1162621"/>
                </a:lnTo>
                <a:lnTo>
                  <a:pt x="1877473" y="1162621"/>
                </a:lnTo>
                <a:lnTo>
                  <a:pt x="2145684" y="1162621"/>
                </a:lnTo>
                <a:lnTo>
                  <a:pt x="1877473" y="1162621"/>
                </a:lnTo>
                <a:lnTo>
                  <a:pt x="2145684" y="1162621"/>
                </a:lnTo>
                <a:lnTo>
                  <a:pt x="1877473" y="1162621"/>
                </a:lnTo>
                <a:lnTo>
                  <a:pt x="2145684" y="1162621"/>
                </a:lnTo>
                <a:lnTo>
                  <a:pt x="1877473" y="1162621"/>
                </a:lnTo>
                <a:lnTo>
                  <a:pt x="2145684" y="1162621"/>
                </a:lnTo>
                <a:lnTo>
                  <a:pt x="1877473" y="1162621"/>
                </a:lnTo>
                <a:lnTo>
                  <a:pt x="2145684" y="1162621"/>
                </a:lnTo>
                <a:lnTo>
                  <a:pt x="2413893" y="1162621"/>
                </a:lnTo>
                <a:lnTo>
                  <a:pt x="2145684" y="1162621"/>
                </a:lnTo>
                <a:lnTo>
                  <a:pt x="2413893" y="1162621"/>
                </a:lnTo>
                <a:lnTo>
                  <a:pt x="2145684" y="1162621"/>
                </a:lnTo>
                <a:lnTo>
                  <a:pt x="2413893" y="1162621"/>
                </a:lnTo>
                <a:lnTo>
                  <a:pt x="2145684" y="1162621"/>
                </a:lnTo>
                <a:lnTo>
                  <a:pt x="1877473" y="1162621"/>
                </a:lnTo>
                <a:lnTo>
                  <a:pt x="2145684" y="1162621"/>
                </a:lnTo>
                <a:lnTo>
                  <a:pt x="1877473" y="1162621"/>
                </a:lnTo>
                <a:lnTo>
                  <a:pt x="2145684" y="1162621"/>
                </a:lnTo>
                <a:lnTo>
                  <a:pt x="1609263" y="1162621"/>
                </a:lnTo>
                <a:lnTo>
                  <a:pt x="1877473" y="1162621"/>
                </a:lnTo>
                <a:lnTo>
                  <a:pt x="1609263" y="1162621"/>
                </a:lnTo>
                <a:lnTo>
                  <a:pt x="1877473" y="1162621"/>
                </a:lnTo>
                <a:lnTo>
                  <a:pt x="1609263" y="1162621"/>
                </a:lnTo>
                <a:lnTo>
                  <a:pt x="1877473" y="1162621"/>
                </a:lnTo>
                <a:lnTo>
                  <a:pt x="1609263" y="1162621"/>
                </a:lnTo>
                <a:lnTo>
                  <a:pt x="1877473" y="1162621"/>
                </a:lnTo>
                <a:lnTo>
                  <a:pt x="1609263" y="1162621"/>
                </a:lnTo>
                <a:lnTo>
                  <a:pt x="1877473" y="1162621"/>
                </a:lnTo>
                <a:lnTo>
                  <a:pt x="2145684" y="1162621"/>
                </a:lnTo>
                <a:lnTo>
                  <a:pt x="1877473" y="1162621"/>
                </a:lnTo>
                <a:lnTo>
                  <a:pt x="2145684" y="1162621"/>
                </a:lnTo>
                <a:lnTo>
                  <a:pt x="1877473" y="1162621"/>
                </a:lnTo>
                <a:lnTo>
                  <a:pt x="2145684" y="1162621"/>
                </a:lnTo>
                <a:lnTo>
                  <a:pt x="2413893" y="1088414"/>
                </a:lnTo>
                <a:lnTo>
                  <a:pt x="2145684" y="1162621"/>
                </a:lnTo>
                <a:lnTo>
                  <a:pt x="1877473" y="1162621"/>
                </a:lnTo>
                <a:lnTo>
                  <a:pt x="2145684" y="1162621"/>
                </a:lnTo>
                <a:lnTo>
                  <a:pt x="1609263" y="1162621"/>
                </a:lnTo>
                <a:lnTo>
                  <a:pt x="2145684" y="1162621"/>
                </a:lnTo>
                <a:lnTo>
                  <a:pt x="1877473" y="1162621"/>
                </a:lnTo>
                <a:lnTo>
                  <a:pt x="2145684" y="1162621"/>
                </a:lnTo>
                <a:lnTo>
                  <a:pt x="1877473" y="1162621"/>
                </a:lnTo>
                <a:lnTo>
                  <a:pt x="2145684" y="1162621"/>
                </a:lnTo>
                <a:lnTo>
                  <a:pt x="1877473" y="1162621"/>
                </a:lnTo>
                <a:lnTo>
                  <a:pt x="2145684" y="1162621"/>
                </a:lnTo>
                <a:lnTo>
                  <a:pt x="1877473" y="1162621"/>
                </a:lnTo>
                <a:lnTo>
                  <a:pt x="2145684" y="1162621"/>
                </a:lnTo>
                <a:lnTo>
                  <a:pt x="1877473" y="1162621"/>
                </a:lnTo>
                <a:lnTo>
                  <a:pt x="2145684" y="1162621"/>
                </a:lnTo>
                <a:lnTo>
                  <a:pt x="1877473" y="1162621"/>
                </a:lnTo>
                <a:lnTo>
                  <a:pt x="2145684" y="1162621"/>
                </a:lnTo>
                <a:lnTo>
                  <a:pt x="1609263" y="1162621"/>
                </a:lnTo>
                <a:lnTo>
                  <a:pt x="1877473" y="1162621"/>
                </a:lnTo>
                <a:lnTo>
                  <a:pt x="1341053" y="1162621"/>
                </a:lnTo>
                <a:lnTo>
                  <a:pt x="1609263" y="1162621"/>
                </a:lnTo>
                <a:lnTo>
                  <a:pt x="1341053" y="1162621"/>
                </a:lnTo>
                <a:lnTo>
                  <a:pt x="1609263" y="1162621"/>
                </a:lnTo>
                <a:lnTo>
                  <a:pt x="1877473" y="1162621"/>
                </a:lnTo>
                <a:lnTo>
                  <a:pt x="1609263" y="1162621"/>
                </a:lnTo>
                <a:lnTo>
                  <a:pt x="1877473" y="1162621"/>
                </a:lnTo>
                <a:lnTo>
                  <a:pt x="1609263" y="1162621"/>
                </a:lnTo>
                <a:lnTo>
                  <a:pt x="1877473" y="1162621"/>
                </a:lnTo>
                <a:lnTo>
                  <a:pt x="1609263" y="1162621"/>
                </a:lnTo>
                <a:lnTo>
                  <a:pt x="1877473" y="1162621"/>
                </a:lnTo>
                <a:lnTo>
                  <a:pt x="1609263" y="1162621"/>
                </a:lnTo>
                <a:lnTo>
                  <a:pt x="2145684" y="1162621"/>
                </a:lnTo>
                <a:lnTo>
                  <a:pt x="2413893" y="1162621"/>
                </a:lnTo>
                <a:lnTo>
                  <a:pt x="2145684" y="1162621"/>
                </a:lnTo>
                <a:lnTo>
                  <a:pt x="1609263" y="1162621"/>
                </a:lnTo>
                <a:lnTo>
                  <a:pt x="1877473" y="1162621"/>
                </a:lnTo>
                <a:lnTo>
                  <a:pt x="1609263" y="1162621"/>
                </a:lnTo>
                <a:lnTo>
                  <a:pt x="1877473" y="1162621"/>
                </a:lnTo>
                <a:lnTo>
                  <a:pt x="1072843" y="1360519"/>
                </a:lnTo>
                <a:lnTo>
                  <a:pt x="1072843" y="1385250"/>
                </a:lnTo>
                <a:lnTo>
                  <a:pt x="1072843" y="1286302"/>
                </a:lnTo>
                <a:lnTo>
                  <a:pt x="1341053" y="1212096"/>
                </a:lnTo>
                <a:lnTo>
                  <a:pt x="1072843" y="1311044"/>
                </a:lnTo>
                <a:lnTo>
                  <a:pt x="1072843" y="1335777"/>
                </a:lnTo>
                <a:lnTo>
                  <a:pt x="1341053" y="1236827"/>
                </a:lnTo>
                <a:lnTo>
                  <a:pt x="1341053" y="1335777"/>
                </a:lnTo>
                <a:lnTo>
                  <a:pt x="1341053" y="1236827"/>
                </a:lnTo>
                <a:lnTo>
                  <a:pt x="1609263" y="1236827"/>
                </a:lnTo>
                <a:lnTo>
                  <a:pt x="1341053" y="1236827"/>
                </a:lnTo>
                <a:lnTo>
                  <a:pt x="1072843" y="1236827"/>
                </a:lnTo>
                <a:lnTo>
                  <a:pt x="1341053" y="1236827"/>
                </a:lnTo>
                <a:lnTo>
                  <a:pt x="1072843" y="1236827"/>
                </a:lnTo>
                <a:lnTo>
                  <a:pt x="1341053" y="1236827"/>
                </a:lnTo>
                <a:lnTo>
                  <a:pt x="1609263" y="1236827"/>
                </a:lnTo>
                <a:lnTo>
                  <a:pt x="1341053" y="1236827"/>
                </a:lnTo>
                <a:lnTo>
                  <a:pt x="1072843" y="1236827"/>
                </a:lnTo>
                <a:lnTo>
                  <a:pt x="1072843" y="1261569"/>
                </a:lnTo>
                <a:lnTo>
                  <a:pt x="804633" y="1459457"/>
                </a:lnTo>
                <a:lnTo>
                  <a:pt x="1072843" y="1261569"/>
                </a:lnTo>
                <a:lnTo>
                  <a:pt x="804633" y="1459457"/>
                </a:lnTo>
                <a:lnTo>
                  <a:pt x="1072843" y="1261569"/>
                </a:lnTo>
                <a:lnTo>
                  <a:pt x="1341053" y="1261569"/>
                </a:lnTo>
                <a:lnTo>
                  <a:pt x="1072843" y="1261569"/>
                </a:lnTo>
                <a:lnTo>
                  <a:pt x="1341053" y="1261569"/>
                </a:lnTo>
                <a:lnTo>
                  <a:pt x="1072843" y="1261569"/>
                </a:lnTo>
                <a:lnTo>
                  <a:pt x="1341053" y="1261569"/>
                </a:lnTo>
                <a:lnTo>
                  <a:pt x="1072843" y="1261569"/>
                </a:lnTo>
                <a:lnTo>
                  <a:pt x="1072843" y="1360519"/>
                </a:lnTo>
                <a:lnTo>
                  <a:pt x="1072843" y="1286302"/>
                </a:lnTo>
                <a:lnTo>
                  <a:pt x="1341053" y="1286302"/>
                </a:lnTo>
                <a:lnTo>
                  <a:pt x="1072843" y="1286302"/>
                </a:lnTo>
                <a:lnTo>
                  <a:pt x="1341053" y="1286302"/>
                </a:lnTo>
                <a:lnTo>
                  <a:pt x="1072843" y="1286302"/>
                </a:lnTo>
                <a:lnTo>
                  <a:pt x="1341053" y="1286302"/>
                </a:lnTo>
                <a:lnTo>
                  <a:pt x="1609263" y="1286302"/>
                </a:lnTo>
                <a:lnTo>
                  <a:pt x="1341053" y="1286302"/>
                </a:lnTo>
                <a:lnTo>
                  <a:pt x="1609263" y="1286302"/>
                </a:lnTo>
                <a:lnTo>
                  <a:pt x="1341053" y="1286302"/>
                </a:lnTo>
                <a:lnTo>
                  <a:pt x="1072843" y="1286302"/>
                </a:lnTo>
                <a:lnTo>
                  <a:pt x="1341053" y="1286302"/>
                </a:lnTo>
                <a:lnTo>
                  <a:pt x="1609263" y="1286302"/>
                </a:lnTo>
                <a:lnTo>
                  <a:pt x="1341053" y="1286302"/>
                </a:lnTo>
                <a:lnTo>
                  <a:pt x="1609263" y="1286302"/>
                </a:lnTo>
                <a:lnTo>
                  <a:pt x="1341053" y="1286302"/>
                </a:lnTo>
                <a:lnTo>
                  <a:pt x="1072843" y="1286302"/>
                </a:lnTo>
                <a:lnTo>
                  <a:pt x="1341053" y="1286302"/>
                </a:lnTo>
                <a:lnTo>
                  <a:pt x="1072843" y="1286302"/>
                </a:lnTo>
                <a:lnTo>
                  <a:pt x="1341053" y="1286302"/>
                </a:lnTo>
                <a:lnTo>
                  <a:pt x="1072843" y="1286302"/>
                </a:lnTo>
                <a:lnTo>
                  <a:pt x="1341053" y="1286302"/>
                </a:lnTo>
                <a:lnTo>
                  <a:pt x="1072843" y="1286302"/>
                </a:lnTo>
                <a:lnTo>
                  <a:pt x="1341053" y="1286302"/>
                </a:lnTo>
                <a:lnTo>
                  <a:pt x="1072843" y="1286302"/>
                </a:lnTo>
                <a:lnTo>
                  <a:pt x="1341053" y="1286302"/>
                </a:lnTo>
                <a:lnTo>
                  <a:pt x="1072843" y="1286302"/>
                </a:lnTo>
                <a:lnTo>
                  <a:pt x="1341053" y="1286302"/>
                </a:lnTo>
                <a:lnTo>
                  <a:pt x="1072843" y="1286302"/>
                </a:lnTo>
                <a:lnTo>
                  <a:pt x="1341053" y="1286302"/>
                </a:lnTo>
                <a:lnTo>
                  <a:pt x="1072843" y="1286302"/>
                </a:lnTo>
                <a:lnTo>
                  <a:pt x="1341053" y="1286302"/>
                </a:lnTo>
                <a:lnTo>
                  <a:pt x="1609263" y="1286302"/>
                </a:lnTo>
                <a:lnTo>
                  <a:pt x="1341053" y="1286302"/>
                </a:lnTo>
                <a:lnTo>
                  <a:pt x="1609263" y="1286302"/>
                </a:lnTo>
                <a:lnTo>
                  <a:pt x="1341053" y="1286302"/>
                </a:lnTo>
                <a:lnTo>
                  <a:pt x="1609263" y="1286302"/>
                </a:lnTo>
                <a:lnTo>
                  <a:pt x="1341053" y="1286302"/>
                </a:lnTo>
                <a:lnTo>
                  <a:pt x="1609263" y="1286302"/>
                </a:lnTo>
                <a:lnTo>
                  <a:pt x="1877473" y="1286302"/>
                </a:lnTo>
                <a:lnTo>
                  <a:pt x="1609263" y="1286302"/>
                </a:lnTo>
                <a:lnTo>
                  <a:pt x="1877473" y="1286302"/>
                </a:lnTo>
                <a:lnTo>
                  <a:pt x="1609263" y="1286302"/>
                </a:lnTo>
                <a:lnTo>
                  <a:pt x="1877473" y="1286302"/>
                </a:lnTo>
                <a:lnTo>
                  <a:pt x="1609263" y="1286302"/>
                </a:lnTo>
                <a:lnTo>
                  <a:pt x="1877473" y="1286302"/>
                </a:lnTo>
                <a:lnTo>
                  <a:pt x="1609263" y="1286302"/>
                </a:lnTo>
                <a:lnTo>
                  <a:pt x="1877473" y="1286302"/>
                </a:lnTo>
                <a:lnTo>
                  <a:pt x="1609263" y="1286302"/>
                </a:lnTo>
                <a:lnTo>
                  <a:pt x="1877473" y="1286302"/>
                </a:lnTo>
                <a:lnTo>
                  <a:pt x="1609263" y="1286302"/>
                </a:lnTo>
                <a:lnTo>
                  <a:pt x="1341053" y="1286302"/>
                </a:lnTo>
                <a:lnTo>
                  <a:pt x="1609263" y="1286302"/>
                </a:lnTo>
                <a:lnTo>
                  <a:pt x="1341053" y="1286302"/>
                </a:lnTo>
                <a:lnTo>
                  <a:pt x="1072843" y="1286302"/>
                </a:lnTo>
                <a:lnTo>
                  <a:pt x="1072843" y="1385250"/>
                </a:lnTo>
                <a:lnTo>
                  <a:pt x="1072843" y="1311044"/>
                </a:lnTo>
                <a:lnTo>
                  <a:pt x="804633" y="1508931"/>
                </a:lnTo>
                <a:lnTo>
                  <a:pt x="804633" y="1607880"/>
                </a:lnTo>
                <a:lnTo>
                  <a:pt x="1072843" y="1409992"/>
                </a:lnTo>
                <a:lnTo>
                  <a:pt x="1072843" y="1508931"/>
                </a:lnTo>
                <a:lnTo>
                  <a:pt x="1341053" y="1335777"/>
                </a:lnTo>
                <a:lnTo>
                  <a:pt x="1341053" y="1434725"/>
                </a:lnTo>
                <a:lnTo>
                  <a:pt x="1072843" y="1434725"/>
                </a:lnTo>
                <a:lnTo>
                  <a:pt x="1072843" y="1533673"/>
                </a:lnTo>
                <a:lnTo>
                  <a:pt x="804633" y="1731561"/>
                </a:lnTo>
                <a:lnTo>
                  <a:pt x="1072843" y="1558406"/>
                </a:lnTo>
                <a:lnTo>
                  <a:pt x="804633" y="1756303"/>
                </a:lnTo>
                <a:lnTo>
                  <a:pt x="1072843" y="1558406"/>
                </a:lnTo>
                <a:lnTo>
                  <a:pt x="1341053" y="1385250"/>
                </a:lnTo>
                <a:lnTo>
                  <a:pt x="1072843" y="1583148"/>
                </a:lnTo>
                <a:lnTo>
                  <a:pt x="1341053" y="1385250"/>
                </a:lnTo>
                <a:lnTo>
                  <a:pt x="1609263" y="1385250"/>
                </a:lnTo>
                <a:lnTo>
                  <a:pt x="1877473" y="1385250"/>
                </a:lnTo>
                <a:lnTo>
                  <a:pt x="2145684" y="1385250"/>
                </a:lnTo>
                <a:lnTo>
                  <a:pt x="1877473" y="1385250"/>
                </a:lnTo>
                <a:lnTo>
                  <a:pt x="2145684" y="1385250"/>
                </a:lnTo>
                <a:lnTo>
                  <a:pt x="1877473" y="1385250"/>
                </a:lnTo>
                <a:lnTo>
                  <a:pt x="2145684" y="1311044"/>
                </a:lnTo>
                <a:lnTo>
                  <a:pt x="1877473" y="1385250"/>
                </a:lnTo>
                <a:lnTo>
                  <a:pt x="2145684" y="1311044"/>
                </a:lnTo>
                <a:lnTo>
                  <a:pt x="1877473" y="1385250"/>
                </a:lnTo>
                <a:lnTo>
                  <a:pt x="2145684" y="1311044"/>
                </a:lnTo>
                <a:lnTo>
                  <a:pt x="1877473" y="1385250"/>
                </a:lnTo>
                <a:lnTo>
                  <a:pt x="2145684" y="1311044"/>
                </a:lnTo>
                <a:lnTo>
                  <a:pt x="1877473" y="1385250"/>
                </a:lnTo>
                <a:lnTo>
                  <a:pt x="2413893" y="1113147"/>
                </a:lnTo>
                <a:lnTo>
                  <a:pt x="2145684" y="1286302"/>
                </a:lnTo>
                <a:lnTo>
                  <a:pt x="2145684" y="1187363"/>
                </a:lnTo>
                <a:lnTo>
                  <a:pt x="2413893" y="989466"/>
                </a:lnTo>
                <a:lnTo>
                  <a:pt x="2413893" y="1162621"/>
                </a:lnTo>
                <a:lnTo>
                  <a:pt x="2413893" y="1088414"/>
                </a:lnTo>
                <a:lnTo>
                  <a:pt x="2145684" y="1261569"/>
                </a:lnTo>
                <a:lnTo>
                  <a:pt x="2413893" y="1063673"/>
                </a:lnTo>
                <a:lnTo>
                  <a:pt x="2413893" y="964733"/>
                </a:lnTo>
                <a:lnTo>
                  <a:pt x="2145684" y="1137889"/>
                </a:lnTo>
                <a:lnTo>
                  <a:pt x="2413893" y="1137889"/>
                </a:lnTo>
                <a:lnTo>
                  <a:pt x="2413893" y="1038940"/>
                </a:lnTo>
                <a:lnTo>
                  <a:pt x="2413893" y="1014208"/>
                </a:lnTo>
                <a:lnTo>
                  <a:pt x="2682103" y="816310"/>
                </a:lnTo>
                <a:lnTo>
                  <a:pt x="2413893" y="915260"/>
                </a:lnTo>
                <a:lnTo>
                  <a:pt x="2413893" y="890517"/>
                </a:lnTo>
                <a:lnTo>
                  <a:pt x="2682103" y="568949"/>
                </a:lnTo>
                <a:lnTo>
                  <a:pt x="2682103" y="643155"/>
                </a:lnTo>
                <a:lnTo>
                  <a:pt x="2682103" y="717362"/>
                </a:lnTo>
                <a:lnTo>
                  <a:pt x="2950314" y="519474"/>
                </a:lnTo>
                <a:lnTo>
                  <a:pt x="2682103" y="593681"/>
                </a:lnTo>
                <a:lnTo>
                  <a:pt x="2682103" y="568949"/>
                </a:lnTo>
                <a:lnTo>
                  <a:pt x="2950314" y="470001"/>
                </a:lnTo>
                <a:lnTo>
                  <a:pt x="2950314" y="321578"/>
                </a:lnTo>
                <a:lnTo>
                  <a:pt x="2950314" y="395793"/>
                </a:lnTo>
                <a:lnTo>
                  <a:pt x="2950314" y="247371"/>
                </a:lnTo>
                <a:lnTo>
                  <a:pt x="2950314" y="321578"/>
                </a:lnTo>
                <a:lnTo>
                  <a:pt x="3218523" y="98948"/>
                </a:lnTo>
                <a:lnTo>
                  <a:pt x="3218523" y="173164"/>
                </a:lnTo>
                <a:lnTo>
                  <a:pt x="3218523" y="247371"/>
                </a:lnTo>
                <a:lnTo>
                  <a:pt x="3218523" y="148422"/>
                </a:lnTo>
                <a:lnTo>
                  <a:pt x="3218523" y="24741"/>
                </a:lnTo>
                <a:lnTo>
                  <a:pt x="3218523" y="0"/>
                </a:lnTo>
                <a:lnTo>
                  <a:pt x="3218523" y="74216"/>
                </a:lnTo>
                <a:lnTo>
                  <a:pt x="3218523" y="148422"/>
                </a:lnTo>
                <a:lnTo>
                  <a:pt x="3218523" y="49474"/>
                </a:lnTo>
                <a:lnTo>
                  <a:pt x="3218523" y="24741"/>
                </a:lnTo>
                <a:lnTo>
                  <a:pt x="3218523" y="197897"/>
                </a:lnTo>
                <a:lnTo>
                  <a:pt x="3218523" y="74216"/>
                </a:lnTo>
                <a:lnTo>
                  <a:pt x="3218523" y="148422"/>
                </a:lnTo>
                <a:lnTo>
                  <a:pt x="3218523" y="247371"/>
                </a:lnTo>
                <a:lnTo>
                  <a:pt x="3218523" y="222629"/>
                </a:lnTo>
                <a:lnTo>
                  <a:pt x="3218523" y="197897"/>
                </a:lnTo>
                <a:lnTo>
                  <a:pt x="3218523" y="272103"/>
                </a:lnTo>
                <a:lnTo>
                  <a:pt x="3218523" y="173164"/>
                </a:lnTo>
                <a:lnTo>
                  <a:pt x="3218523" y="247371"/>
                </a:lnTo>
                <a:lnTo>
                  <a:pt x="3218523" y="321578"/>
                </a:lnTo>
                <a:lnTo>
                  <a:pt x="3218523" y="296845"/>
                </a:lnTo>
                <a:lnTo>
                  <a:pt x="3218523" y="197897"/>
                </a:lnTo>
                <a:lnTo>
                  <a:pt x="3218523" y="296845"/>
                </a:lnTo>
                <a:lnTo>
                  <a:pt x="3218523" y="272103"/>
                </a:lnTo>
                <a:lnTo>
                  <a:pt x="3218523" y="247371"/>
                </a:lnTo>
                <a:lnTo>
                  <a:pt x="3218523" y="346320"/>
                </a:lnTo>
                <a:lnTo>
                  <a:pt x="3218523" y="321578"/>
                </a:lnTo>
                <a:lnTo>
                  <a:pt x="3218523" y="420526"/>
                </a:lnTo>
                <a:lnTo>
                  <a:pt x="3218523" y="321578"/>
                </a:lnTo>
                <a:lnTo>
                  <a:pt x="3218523" y="296845"/>
                </a:lnTo>
                <a:lnTo>
                  <a:pt x="3218523" y="395793"/>
                </a:lnTo>
                <a:lnTo>
                  <a:pt x="3218523" y="494733"/>
                </a:lnTo>
                <a:lnTo>
                  <a:pt x="3218523" y="395793"/>
                </a:lnTo>
                <a:lnTo>
                  <a:pt x="3218523" y="494733"/>
                </a:lnTo>
                <a:lnTo>
                  <a:pt x="3218523" y="395793"/>
                </a:lnTo>
                <a:lnTo>
                  <a:pt x="3218523" y="494733"/>
                </a:lnTo>
                <a:lnTo>
                  <a:pt x="3218523" y="494733"/>
                </a:lnTo>
                <a:lnTo>
                  <a:pt x="1877473" y="494733"/>
                </a:lnTo>
                <a:lnTo>
                  <a:pt x="1877473" y="618414"/>
                </a:lnTo>
                <a:lnTo>
                  <a:pt x="1609263" y="618414"/>
                </a:lnTo>
                <a:lnTo>
                  <a:pt x="1609263" y="816310"/>
                </a:lnTo>
                <a:lnTo>
                  <a:pt x="1609263" y="742104"/>
                </a:lnTo>
                <a:lnTo>
                  <a:pt x="1609263" y="841043"/>
                </a:lnTo>
                <a:lnTo>
                  <a:pt x="1341053" y="1038940"/>
                </a:lnTo>
                <a:lnTo>
                  <a:pt x="1341053" y="964733"/>
                </a:lnTo>
                <a:lnTo>
                  <a:pt x="1341053" y="989466"/>
                </a:lnTo>
                <a:lnTo>
                  <a:pt x="1341053" y="915260"/>
                </a:lnTo>
                <a:lnTo>
                  <a:pt x="1341053" y="1014208"/>
                </a:lnTo>
                <a:lnTo>
                  <a:pt x="1341053" y="1038940"/>
                </a:lnTo>
                <a:lnTo>
                  <a:pt x="1341053" y="1063673"/>
                </a:lnTo>
                <a:lnTo>
                  <a:pt x="1341053" y="989466"/>
                </a:lnTo>
                <a:lnTo>
                  <a:pt x="1341053" y="1088414"/>
                </a:lnTo>
                <a:lnTo>
                  <a:pt x="1341053" y="989466"/>
                </a:lnTo>
                <a:lnTo>
                  <a:pt x="1341053" y="1113147"/>
                </a:lnTo>
                <a:lnTo>
                  <a:pt x="1341053" y="1014208"/>
                </a:lnTo>
                <a:lnTo>
                  <a:pt x="1341053" y="1038940"/>
                </a:lnTo>
                <a:lnTo>
                  <a:pt x="1341053" y="939991"/>
                </a:lnTo>
                <a:lnTo>
                  <a:pt x="1609263" y="939991"/>
                </a:lnTo>
                <a:lnTo>
                  <a:pt x="1609263" y="841043"/>
                </a:lnTo>
                <a:lnTo>
                  <a:pt x="1609263" y="865785"/>
                </a:lnTo>
                <a:lnTo>
                  <a:pt x="1609263" y="766837"/>
                </a:lnTo>
                <a:lnTo>
                  <a:pt x="1609263" y="865785"/>
                </a:lnTo>
                <a:lnTo>
                  <a:pt x="1609263" y="766837"/>
                </a:lnTo>
                <a:lnTo>
                  <a:pt x="1877473" y="766837"/>
                </a:lnTo>
                <a:lnTo>
                  <a:pt x="1609263" y="766837"/>
                </a:lnTo>
                <a:lnTo>
                  <a:pt x="1877473" y="766837"/>
                </a:lnTo>
                <a:lnTo>
                  <a:pt x="1609263" y="766837"/>
                </a:lnTo>
                <a:lnTo>
                  <a:pt x="1877473" y="766837"/>
                </a:lnTo>
                <a:lnTo>
                  <a:pt x="1609263" y="766837"/>
                </a:lnTo>
                <a:lnTo>
                  <a:pt x="1341053" y="766837"/>
                </a:lnTo>
                <a:lnTo>
                  <a:pt x="1609263" y="766837"/>
                </a:lnTo>
                <a:lnTo>
                  <a:pt x="1341053" y="766837"/>
                </a:lnTo>
                <a:lnTo>
                  <a:pt x="1609263" y="766837"/>
                </a:lnTo>
                <a:lnTo>
                  <a:pt x="1341053" y="766837"/>
                </a:lnTo>
                <a:lnTo>
                  <a:pt x="1072843" y="865785"/>
                </a:lnTo>
                <a:lnTo>
                  <a:pt x="1341053" y="766837"/>
                </a:lnTo>
                <a:lnTo>
                  <a:pt x="1072843" y="865785"/>
                </a:lnTo>
                <a:lnTo>
                  <a:pt x="1341053" y="791578"/>
                </a:lnTo>
                <a:lnTo>
                  <a:pt x="1609263" y="791578"/>
                </a:lnTo>
                <a:lnTo>
                  <a:pt x="1341053" y="791578"/>
                </a:lnTo>
                <a:lnTo>
                  <a:pt x="1609263" y="791578"/>
                </a:lnTo>
                <a:lnTo>
                  <a:pt x="1341053" y="791578"/>
                </a:lnTo>
                <a:lnTo>
                  <a:pt x="1609263" y="791578"/>
                </a:lnTo>
                <a:lnTo>
                  <a:pt x="1341053" y="791578"/>
                </a:lnTo>
                <a:lnTo>
                  <a:pt x="1609263" y="791578"/>
                </a:lnTo>
                <a:lnTo>
                  <a:pt x="1341053" y="791578"/>
                </a:lnTo>
                <a:lnTo>
                  <a:pt x="1609263" y="791578"/>
                </a:lnTo>
                <a:lnTo>
                  <a:pt x="1341053" y="791578"/>
                </a:lnTo>
                <a:lnTo>
                  <a:pt x="1609263" y="791578"/>
                </a:lnTo>
                <a:lnTo>
                  <a:pt x="1341053" y="791578"/>
                </a:lnTo>
                <a:lnTo>
                  <a:pt x="1609263" y="791578"/>
                </a:lnTo>
                <a:lnTo>
                  <a:pt x="1341053" y="791578"/>
                </a:lnTo>
                <a:lnTo>
                  <a:pt x="1609263" y="791578"/>
                </a:lnTo>
                <a:lnTo>
                  <a:pt x="1341053" y="791578"/>
                </a:lnTo>
                <a:lnTo>
                  <a:pt x="1609263" y="791578"/>
                </a:lnTo>
                <a:lnTo>
                  <a:pt x="1341053" y="791578"/>
                </a:lnTo>
                <a:lnTo>
                  <a:pt x="1609263" y="791578"/>
                </a:lnTo>
                <a:lnTo>
                  <a:pt x="1341053" y="890517"/>
                </a:lnTo>
                <a:lnTo>
                  <a:pt x="1341053" y="816310"/>
                </a:lnTo>
                <a:lnTo>
                  <a:pt x="1341053" y="915260"/>
                </a:lnTo>
                <a:lnTo>
                  <a:pt x="1341053" y="1014208"/>
                </a:lnTo>
                <a:lnTo>
                  <a:pt x="1341053" y="1038940"/>
                </a:lnTo>
                <a:lnTo>
                  <a:pt x="1072843" y="1212096"/>
                </a:lnTo>
                <a:lnTo>
                  <a:pt x="1341053" y="939991"/>
                </a:lnTo>
                <a:lnTo>
                  <a:pt x="1341053" y="1038940"/>
                </a:lnTo>
                <a:lnTo>
                  <a:pt x="1072843" y="939991"/>
                </a:lnTo>
                <a:lnTo>
                  <a:pt x="1072843" y="1038940"/>
                </a:lnTo>
                <a:lnTo>
                  <a:pt x="1072843" y="1063673"/>
                </a:lnTo>
                <a:lnTo>
                  <a:pt x="1072843" y="1162621"/>
                </a:lnTo>
                <a:lnTo>
                  <a:pt x="1072843" y="1088414"/>
                </a:lnTo>
                <a:lnTo>
                  <a:pt x="1072843" y="1187363"/>
                </a:lnTo>
                <a:lnTo>
                  <a:pt x="1072843" y="1088414"/>
                </a:lnTo>
                <a:lnTo>
                  <a:pt x="1072843" y="1212096"/>
                </a:lnTo>
                <a:lnTo>
                  <a:pt x="1072843" y="1311044"/>
                </a:lnTo>
                <a:lnTo>
                  <a:pt x="1072843" y="1212096"/>
                </a:lnTo>
                <a:lnTo>
                  <a:pt x="1072843" y="1335777"/>
                </a:lnTo>
                <a:lnTo>
                  <a:pt x="1072843" y="1360519"/>
                </a:lnTo>
                <a:lnTo>
                  <a:pt x="1072843" y="1385250"/>
                </a:lnTo>
                <a:lnTo>
                  <a:pt x="1072843" y="1409992"/>
                </a:lnTo>
                <a:lnTo>
                  <a:pt x="1072843" y="1434725"/>
                </a:lnTo>
                <a:lnTo>
                  <a:pt x="1072843" y="1533673"/>
                </a:lnTo>
                <a:lnTo>
                  <a:pt x="1072843" y="1459457"/>
                </a:lnTo>
                <a:lnTo>
                  <a:pt x="1072843" y="1484199"/>
                </a:lnTo>
                <a:lnTo>
                  <a:pt x="1072843" y="1409992"/>
                </a:lnTo>
                <a:lnTo>
                  <a:pt x="1341053" y="1409992"/>
                </a:lnTo>
                <a:lnTo>
                  <a:pt x="1341053" y="1335777"/>
                </a:lnTo>
                <a:lnTo>
                  <a:pt x="1341053" y="1236827"/>
                </a:lnTo>
                <a:lnTo>
                  <a:pt x="1341053" y="1261569"/>
                </a:lnTo>
                <a:lnTo>
                  <a:pt x="1609263" y="1261569"/>
                </a:lnTo>
                <a:lnTo>
                  <a:pt x="1609263" y="1162621"/>
                </a:lnTo>
                <a:lnTo>
                  <a:pt x="1877473" y="1162621"/>
                </a:lnTo>
                <a:lnTo>
                  <a:pt x="1609263" y="1162621"/>
                </a:lnTo>
                <a:lnTo>
                  <a:pt x="1341053" y="1162621"/>
                </a:lnTo>
                <a:lnTo>
                  <a:pt x="1072843" y="1162621"/>
                </a:lnTo>
                <a:lnTo>
                  <a:pt x="1341053" y="1162621"/>
                </a:lnTo>
                <a:lnTo>
                  <a:pt x="1072843" y="1162621"/>
                </a:lnTo>
                <a:lnTo>
                  <a:pt x="1341053" y="1162621"/>
                </a:lnTo>
                <a:lnTo>
                  <a:pt x="1072843" y="1162621"/>
                </a:lnTo>
                <a:lnTo>
                  <a:pt x="1341053" y="1162621"/>
                </a:lnTo>
                <a:lnTo>
                  <a:pt x="1072843" y="1162621"/>
                </a:lnTo>
                <a:lnTo>
                  <a:pt x="1341053" y="1162621"/>
                </a:lnTo>
                <a:lnTo>
                  <a:pt x="1072843" y="1162621"/>
                </a:lnTo>
                <a:lnTo>
                  <a:pt x="1341053" y="1162621"/>
                </a:lnTo>
                <a:lnTo>
                  <a:pt x="1072843" y="1162621"/>
                </a:lnTo>
                <a:lnTo>
                  <a:pt x="1341053" y="1162621"/>
                </a:lnTo>
                <a:lnTo>
                  <a:pt x="1609263" y="1162621"/>
                </a:lnTo>
                <a:lnTo>
                  <a:pt x="1341053" y="1162621"/>
                </a:lnTo>
                <a:lnTo>
                  <a:pt x="1072843" y="1162621"/>
                </a:lnTo>
                <a:lnTo>
                  <a:pt x="1341053" y="1162621"/>
                </a:lnTo>
                <a:lnTo>
                  <a:pt x="1609263" y="1162621"/>
                </a:lnTo>
                <a:lnTo>
                  <a:pt x="1341053" y="1162621"/>
                </a:lnTo>
                <a:lnTo>
                  <a:pt x="1609263" y="1162621"/>
                </a:lnTo>
                <a:lnTo>
                  <a:pt x="1341053" y="1162621"/>
                </a:lnTo>
                <a:lnTo>
                  <a:pt x="1072843" y="1162621"/>
                </a:lnTo>
                <a:lnTo>
                  <a:pt x="1341053" y="1162621"/>
                </a:lnTo>
                <a:lnTo>
                  <a:pt x="1072843" y="1162621"/>
                </a:lnTo>
                <a:lnTo>
                  <a:pt x="1341053" y="1162621"/>
                </a:lnTo>
                <a:lnTo>
                  <a:pt x="1072843" y="1162621"/>
                </a:lnTo>
                <a:lnTo>
                  <a:pt x="1341053" y="1162621"/>
                </a:lnTo>
                <a:lnTo>
                  <a:pt x="1072843" y="1162621"/>
                </a:lnTo>
                <a:lnTo>
                  <a:pt x="804633" y="1162621"/>
                </a:lnTo>
                <a:lnTo>
                  <a:pt x="1072843" y="1162621"/>
                </a:lnTo>
                <a:lnTo>
                  <a:pt x="804633" y="1261569"/>
                </a:lnTo>
                <a:lnTo>
                  <a:pt x="1072843" y="1162621"/>
                </a:lnTo>
                <a:lnTo>
                  <a:pt x="804633" y="1261569"/>
                </a:lnTo>
                <a:lnTo>
                  <a:pt x="1072843" y="1162621"/>
                </a:lnTo>
                <a:lnTo>
                  <a:pt x="804633" y="1286302"/>
                </a:lnTo>
                <a:lnTo>
                  <a:pt x="804633" y="1484199"/>
                </a:lnTo>
                <a:lnTo>
                  <a:pt x="804633" y="1286302"/>
                </a:lnTo>
                <a:lnTo>
                  <a:pt x="804633" y="1311044"/>
                </a:lnTo>
                <a:lnTo>
                  <a:pt x="804633" y="1508931"/>
                </a:lnTo>
                <a:lnTo>
                  <a:pt x="804633" y="1311044"/>
                </a:lnTo>
                <a:lnTo>
                  <a:pt x="804633" y="1533673"/>
                </a:lnTo>
                <a:lnTo>
                  <a:pt x="804633" y="1558406"/>
                </a:lnTo>
                <a:lnTo>
                  <a:pt x="804633" y="1385250"/>
                </a:lnTo>
                <a:lnTo>
                  <a:pt x="804633" y="1583148"/>
                </a:lnTo>
                <a:lnTo>
                  <a:pt x="804633" y="1484199"/>
                </a:lnTo>
                <a:lnTo>
                  <a:pt x="804633" y="1508931"/>
                </a:lnTo>
                <a:lnTo>
                  <a:pt x="536423" y="1706828"/>
                </a:lnTo>
                <a:lnTo>
                  <a:pt x="536423" y="1731561"/>
                </a:lnTo>
                <a:lnTo>
                  <a:pt x="804633" y="1533673"/>
                </a:lnTo>
                <a:lnTo>
                  <a:pt x="804633" y="1558406"/>
                </a:lnTo>
                <a:lnTo>
                  <a:pt x="536423" y="1756303"/>
                </a:lnTo>
                <a:lnTo>
                  <a:pt x="804633" y="1558406"/>
                </a:lnTo>
                <a:lnTo>
                  <a:pt x="536423" y="1756303"/>
                </a:lnTo>
                <a:lnTo>
                  <a:pt x="804633" y="1583148"/>
                </a:lnTo>
                <a:lnTo>
                  <a:pt x="536423" y="1781036"/>
                </a:lnTo>
                <a:lnTo>
                  <a:pt x="536423" y="1706828"/>
                </a:lnTo>
                <a:lnTo>
                  <a:pt x="536423" y="1731561"/>
                </a:lnTo>
                <a:lnTo>
                  <a:pt x="268213" y="1929458"/>
                </a:lnTo>
                <a:lnTo>
                  <a:pt x="536423" y="1756303"/>
                </a:lnTo>
                <a:lnTo>
                  <a:pt x="536423" y="1781036"/>
                </a:lnTo>
                <a:lnTo>
                  <a:pt x="536423" y="1706828"/>
                </a:lnTo>
                <a:lnTo>
                  <a:pt x="268213" y="1904716"/>
                </a:lnTo>
                <a:lnTo>
                  <a:pt x="536423" y="1731561"/>
                </a:lnTo>
                <a:lnTo>
                  <a:pt x="536423" y="1756303"/>
                </a:lnTo>
                <a:lnTo>
                  <a:pt x="268213" y="1954190"/>
                </a:lnTo>
                <a:lnTo>
                  <a:pt x="536423" y="1781036"/>
                </a:lnTo>
                <a:lnTo>
                  <a:pt x="268213" y="1978932"/>
                </a:lnTo>
                <a:lnTo>
                  <a:pt x="536423" y="1781036"/>
                </a:lnTo>
                <a:lnTo>
                  <a:pt x="536423" y="1805777"/>
                </a:lnTo>
                <a:lnTo>
                  <a:pt x="268213" y="1904716"/>
                </a:lnTo>
                <a:lnTo>
                  <a:pt x="268213" y="1929458"/>
                </a:lnTo>
                <a:lnTo>
                  <a:pt x="268213" y="1954190"/>
                </a:lnTo>
                <a:lnTo>
                  <a:pt x="268213" y="1978932"/>
                </a:lnTo>
                <a:lnTo>
                  <a:pt x="268213" y="2003665"/>
                </a:lnTo>
                <a:lnTo>
                  <a:pt x="268213" y="1929458"/>
                </a:lnTo>
                <a:lnTo>
                  <a:pt x="268213" y="2003665"/>
                </a:lnTo>
                <a:lnTo>
                  <a:pt x="268213" y="1929458"/>
                </a:lnTo>
                <a:lnTo>
                  <a:pt x="536423" y="2028407"/>
                </a:lnTo>
                <a:lnTo>
                  <a:pt x="536423" y="1954190"/>
                </a:lnTo>
                <a:lnTo>
                  <a:pt x="536423" y="1855242"/>
                </a:lnTo>
                <a:lnTo>
                  <a:pt x="536423" y="1879984"/>
                </a:lnTo>
                <a:lnTo>
                  <a:pt x="804633" y="1781036"/>
                </a:lnTo>
                <a:lnTo>
                  <a:pt x="536423" y="1879984"/>
                </a:lnTo>
                <a:lnTo>
                  <a:pt x="536423" y="1904716"/>
                </a:lnTo>
                <a:lnTo>
                  <a:pt x="804633" y="1805777"/>
                </a:lnTo>
                <a:lnTo>
                  <a:pt x="536423" y="1904716"/>
                </a:lnTo>
                <a:lnTo>
                  <a:pt x="804633" y="1830509"/>
                </a:lnTo>
                <a:lnTo>
                  <a:pt x="1072843" y="1830509"/>
                </a:lnTo>
                <a:lnTo>
                  <a:pt x="804633" y="1830509"/>
                </a:lnTo>
                <a:lnTo>
                  <a:pt x="1072843" y="1830509"/>
                </a:lnTo>
                <a:lnTo>
                  <a:pt x="804633" y="1830509"/>
                </a:lnTo>
                <a:lnTo>
                  <a:pt x="1072843" y="1830509"/>
                </a:lnTo>
                <a:lnTo>
                  <a:pt x="804633" y="1830509"/>
                </a:lnTo>
                <a:lnTo>
                  <a:pt x="1072843" y="1830509"/>
                </a:lnTo>
                <a:lnTo>
                  <a:pt x="804633" y="1830509"/>
                </a:lnTo>
                <a:lnTo>
                  <a:pt x="1072843" y="1830509"/>
                </a:lnTo>
                <a:lnTo>
                  <a:pt x="804633" y="1830509"/>
                </a:lnTo>
                <a:lnTo>
                  <a:pt x="1072843" y="1830509"/>
                </a:lnTo>
                <a:lnTo>
                  <a:pt x="804633" y="1830509"/>
                </a:lnTo>
                <a:lnTo>
                  <a:pt x="1072843" y="1830509"/>
                </a:lnTo>
                <a:lnTo>
                  <a:pt x="804633" y="1830509"/>
                </a:lnTo>
                <a:lnTo>
                  <a:pt x="1072843" y="1830509"/>
                </a:lnTo>
                <a:lnTo>
                  <a:pt x="804633" y="1830509"/>
                </a:lnTo>
                <a:lnTo>
                  <a:pt x="1072843" y="1830509"/>
                </a:lnTo>
                <a:lnTo>
                  <a:pt x="804633" y="1830509"/>
                </a:lnTo>
                <a:lnTo>
                  <a:pt x="1072843" y="1830509"/>
                </a:lnTo>
                <a:lnTo>
                  <a:pt x="804633" y="1830509"/>
                </a:lnTo>
                <a:lnTo>
                  <a:pt x="1072843" y="1830509"/>
                </a:lnTo>
                <a:lnTo>
                  <a:pt x="804633" y="1830509"/>
                </a:lnTo>
                <a:lnTo>
                  <a:pt x="1072843" y="1830509"/>
                </a:lnTo>
                <a:lnTo>
                  <a:pt x="804633" y="1830509"/>
                </a:lnTo>
                <a:lnTo>
                  <a:pt x="1072843" y="1830509"/>
                </a:lnTo>
                <a:lnTo>
                  <a:pt x="1341053" y="1830509"/>
                </a:lnTo>
                <a:lnTo>
                  <a:pt x="1609263" y="1830509"/>
                </a:lnTo>
                <a:lnTo>
                  <a:pt x="1609263" y="1731561"/>
                </a:lnTo>
                <a:lnTo>
                  <a:pt x="1877473" y="1731561"/>
                </a:lnTo>
                <a:lnTo>
                  <a:pt x="1877473" y="1657354"/>
                </a:lnTo>
                <a:lnTo>
                  <a:pt x="1877473" y="1632622"/>
                </a:lnTo>
                <a:lnTo>
                  <a:pt x="1877473" y="1706828"/>
                </a:lnTo>
                <a:lnTo>
                  <a:pt x="1877473" y="1533673"/>
                </a:lnTo>
                <a:lnTo>
                  <a:pt x="1877473" y="1508931"/>
                </a:lnTo>
                <a:lnTo>
                  <a:pt x="1877473" y="1607880"/>
                </a:lnTo>
                <a:lnTo>
                  <a:pt x="1877473" y="1385250"/>
                </a:lnTo>
                <a:lnTo>
                  <a:pt x="2145684" y="1187363"/>
                </a:lnTo>
                <a:lnTo>
                  <a:pt x="1877473" y="1360519"/>
                </a:lnTo>
                <a:lnTo>
                  <a:pt x="2145684" y="1162621"/>
                </a:lnTo>
                <a:lnTo>
                  <a:pt x="2145684" y="1137889"/>
                </a:lnTo>
                <a:lnTo>
                  <a:pt x="2145684" y="1113147"/>
                </a:lnTo>
                <a:lnTo>
                  <a:pt x="1877473" y="1311044"/>
                </a:lnTo>
                <a:lnTo>
                  <a:pt x="2145684" y="1113147"/>
                </a:lnTo>
                <a:lnTo>
                  <a:pt x="2145684" y="1187363"/>
                </a:lnTo>
                <a:lnTo>
                  <a:pt x="2145684" y="1162621"/>
                </a:lnTo>
                <a:lnTo>
                  <a:pt x="2145684" y="1137889"/>
                </a:lnTo>
                <a:lnTo>
                  <a:pt x="2145684" y="1113147"/>
                </a:lnTo>
                <a:lnTo>
                  <a:pt x="1877473" y="1311044"/>
                </a:lnTo>
                <a:lnTo>
                  <a:pt x="1877473" y="1286302"/>
                </a:lnTo>
                <a:lnTo>
                  <a:pt x="2145684" y="1088414"/>
                </a:lnTo>
                <a:lnTo>
                  <a:pt x="1877473" y="1261569"/>
                </a:lnTo>
                <a:lnTo>
                  <a:pt x="2145684" y="1162621"/>
                </a:lnTo>
                <a:lnTo>
                  <a:pt x="1877473" y="1335777"/>
                </a:lnTo>
                <a:lnTo>
                  <a:pt x="2145684" y="1162621"/>
                </a:lnTo>
                <a:lnTo>
                  <a:pt x="2145684" y="1137889"/>
                </a:lnTo>
                <a:lnTo>
                  <a:pt x="2145684" y="1113147"/>
                </a:lnTo>
                <a:lnTo>
                  <a:pt x="2145684" y="1212096"/>
                </a:lnTo>
                <a:lnTo>
                  <a:pt x="2145684" y="1187363"/>
                </a:lnTo>
                <a:lnTo>
                  <a:pt x="2145684" y="1162621"/>
                </a:lnTo>
                <a:lnTo>
                  <a:pt x="2145684" y="1137889"/>
                </a:lnTo>
                <a:lnTo>
                  <a:pt x="2145684" y="1236827"/>
                </a:lnTo>
                <a:lnTo>
                  <a:pt x="2145684" y="1212096"/>
                </a:lnTo>
                <a:lnTo>
                  <a:pt x="2145684" y="1187363"/>
                </a:lnTo>
                <a:lnTo>
                  <a:pt x="1877473" y="1385250"/>
                </a:lnTo>
                <a:lnTo>
                  <a:pt x="2145684" y="1187363"/>
                </a:lnTo>
                <a:lnTo>
                  <a:pt x="1877473" y="1385250"/>
                </a:lnTo>
                <a:lnTo>
                  <a:pt x="2145684" y="1286302"/>
                </a:lnTo>
                <a:lnTo>
                  <a:pt x="1877473" y="1385250"/>
                </a:lnTo>
                <a:lnTo>
                  <a:pt x="2145684" y="1385250"/>
                </a:lnTo>
                <a:lnTo>
                  <a:pt x="1877473" y="1385250"/>
                </a:lnTo>
                <a:lnTo>
                  <a:pt x="2145684" y="1385250"/>
                </a:lnTo>
                <a:lnTo>
                  <a:pt x="1877473" y="1385250"/>
                </a:lnTo>
                <a:lnTo>
                  <a:pt x="2145684" y="1385250"/>
                </a:lnTo>
                <a:lnTo>
                  <a:pt x="1877473" y="1385250"/>
                </a:lnTo>
                <a:lnTo>
                  <a:pt x="2145684" y="1385250"/>
                </a:lnTo>
                <a:lnTo>
                  <a:pt x="1877473" y="1385250"/>
                </a:lnTo>
                <a:lnTo>
                  <a:pt x="2145684" y="1385250"/>
                </a:lnTo>
                <a:lnTo>
                  <a:pt x="1877473" y="1385250"/>
                </a:lnTo>
                <a:lnTo>
                  <a:pt x="2145684" y="1385250"/>
                </a:lnTo>
                <a:lnTo>
                  <a:pt x="1877473" y="1385250"/>
                </a:lnTo>
                <a:lnTo>
                  <a:pt x="1609263" y="1385250"/>
                </a:lnTo>
                <a:lnTo>
                  <a:pt x="1877473" y="1385250"/>
                </a:lnTo>
                <a:lnTo>
                  <a:pt x="1609263" y="1385250"/>
                </a:lnTo>
                <a:lnTo>
                  <a:pt x="1877473" y="1385250"/>
                </a:lnTo>
                <a:lnTo>
                  <a:pt x="1609263" y="1385250"/>
                </a:lnTo>
                <a:lnTo>
                  <a:pt x="1341053" y="1385250"/>
                </a:lnTo>
                <a:lnTo>
                  <a:pt x="1609263" y="1385250"/>
                </a:lnTo>
                <a:lnTo>
                  <a:pt x="1341053" y="1385250"/>
                </a:lnTo>
                <a:lnTo>
                  <a:pt x="1609263" y="1385250"/>
                </a:lnTo>
                <a:lnTo>
                  <a:pt x="1877473" y="1385250"/>
                </a:lnTo>
                <a:lnTo>
                  <a:pt x="1609263" y="1385250"/>
                </a:lnTo>
                <a:lnTo>
                  <a:pt x="1341053" y="1385250"/>
                </a:lnTo>
                <a:lnTo>
                  <a:pt x="1609263" y="1385250"/>
                </a:lnTo>
                <a:lnTo>
                  <a:pt x="1341053" y="1385250"/>
                </a:lnTo>
                <a:lnTo>
                  <a:pt x="1609263" y="1385250"/>
                </a:lnTo>
                <a:lnTo>
                  <a:pt x="1341053" y="1385250"/>
                </a:lnTo>
                <a:lnTo>
                  <a:pt x="1609263" y="1385250"/>
                </a:lnTo>
                <a:lnTo>
                  <a:pt x="1877473" y="1385250"/>
                </a:lnTo>
                <a:lnTo>
                  <a:pt x="1609263" y="1385250"/>
                </a:lnTo>
                <a:lnTo>
                  <a:pt x="1341053" y="1385250"/>
                </a:lnTo>
                <a:lnTo>
                  <a:pt x="1609263" y="1385250"/>
                </a:lnTo>
                <a:lnTo>
                  <a:pt x="1341053" y="1385250"/>
                </a:lnTo>
                <a:lnTo>
                  <a:pt x="1609263" y="1385250"/>
                </a:lnTo>
                <a:lnTo>
                  <a:pt x="1877473" y="1385250"/>
                </a:lnTo>
                <a:lnTo>
                  <a:pt x="1609263" y="1385250"/>
                </a:lnTo>
                <a:lnTo>
                  <a:pt x="1341053" y="1385250"/>
                </a:lnTo>
                <a:lnTo>
                  <a:pt x="1609263" y="1385250"/>
                </a:lnTo>
                <a:lnTo>
                  <a:pt x="1341053" y="1385250"/>
                </a:lnTo>
                <a:lnTo>
                  <a:pt x="1877473" y="1385250"/>
                </a:lnTo>
                <a:lnTo>
                  <a:pt x="1609263" y="1385250"/>
                </a:lnTo>
                <a:lnTo>
                  <a:pt x="1877473" y="1385250"/>
                </a:lnTo>
                <a:lnTo>
                  <a:pt x="1609263" y="1385250"/>
                </a:lnTo>
                <a:lnTo>
                  <a:pt x="1341053" y="1385250"/>
                </a:lnTo>
                <a:lnTo>
                  <a:pt x="1609263" y="1385250"/>
                </a:lnTo>
                <a:lnTo>
                  <a:pt x="1341053" y="1385250"/>
                </a:lnTo>
                <a:lnTo>
                  <a:pt x="1609263" y="1385250"/>
                </a:lnTo>
                <a:lnTo>
                  <a:pt x="1877473" y="1385250"/>
                </a:lnTo>
                <a:lnTo>
                  <a:pt x="2145684" y="1385250"/>
                </a:lnTo>
                <a:lnTo>
                  <a:pt x="1877473" y="1385250"/>
                </a:lnTo>
                <a:lnTo>
                  <a:pt x="2145684" y="1286302"/>
                </a:lnTo>
                <a:lnTo>
                  <a:pt x="1877473" y="1385250"/>
                </a:lnTo>
                <a:lnTo>
                  <a:pt x="2145684" y="1286302"/>
                </a:lnTo>
                <a:lnTo>
                  <a:pt x="1877473" y="1385250"/>
                </a:lnTo>
                <a:lnTo>
                  <a:pt x="1877473" y="1286302"/>
                </a:lnTo>
                <a:lnTo>
                  <a:pt x="2145684" y="1088414"/>
                </a:lnTo>
                <a:lnTo>
                  <a:pt x="2145684" y="1063673"/>
                </a:lnTo>
                <a:lnTo>
                  <a:pt x="2145684" y="1038940"/>
                </a:lnTo>
                <a:lnTo>
                  <a:pt x="1877473" y="1212096"/>
                </a:lnTo>
                <a:lnTo>
                  <a:pt x="2145684" y="1014208"/>
                </a:lnTo>
                <a:lnTo>
                  <a:pt x="1877473" y="1212096"/>
                </a:lnTo>
                <a:lnTo>
                  <a:pt x="2145684" y="1014208"/>
                </a:lnTo>
                <a:lnTo>
                  <a:pt x="2145684" y="1088414"/>
                </a:lnTo>
                <a:lnTo>
                  <a:pt x="1877473" y="1286302"/>
                </a:lnTo>
                <a:lnTo>
                  <a:pt x="2145684" y="1088414"/>
                </a:lnTo>
                <a:lnTo>
                  <a:pt x="1877473" y="1286302"/>
                </a:lnTo>
                <a:lnTo>
                  <a:pt x="2145684" y="1088414"/>
                </a:lnTo>
                <a:lnTo>
                  <a:pt x="2145684" y="1063673"/>
                </a:lnTo>
                <a:lnTo>
                  <a:pt x="1877473" y="1261569"/>
                </a:lnTo>
                <a:lnTo>
                  <a:pt x="2145684" y="1162621"/>
                </a:lnTo>
                <a:lnTo>
                  <a:pt x="2145684" y="1063673"/>
                </a:lnTo>
                <a:lnTo>
                  <a:pt x="2145684" y="1162621"/>
                </a:lnTo>
                <a:lnTo>
                  <a:pt x="2145684" y="1137889"/>
                </a:lnTo>
                <a:lnTo>
                  <a:pt x="1877473" y="1236827"/>
                </a:lnTo>
                <a:lnTo>
                  <a:pt x="2145684" y="1137889"/>
                </a:lnTo>
                <a:lnTo>
                  <a:pt x="1877473" y="1236827"/>
                </a:lnTo>
                <a:lnTo>
                  <a:pt x="1609263" y="1236827"/>
                </a:lnTo>
                <a:lnTo>
                  <a:pt x="1877473" y="1236827"/>
                </a:lnTo>
                <a:lnTo>
                  <a:pt x="1609263" y="1236827"/>
                </a:lnTo>
                <a:lnTo>
                  <a:pt x="1877473" y="1236827"/>
                </a:lnTo>
                <a:lnTo>
                  <a:pt x="1609263" y="1236827"/>
                </a:lnTo>
                <a:lnTo>
                  <a:pt x="1877473" y="1236827"/>
                </a:lnTo>
                <a:lnTo>
                  <a:pt x="1341053" y="1236827"/>
                </a:lnTo>
                <a:lnTo>
                  <a:pt x="1341053" y="1335777"/>
                </a:lnTo>
                <a:lnTo>
                  <a:pt x="1609263" y="1261569"/>
                </a:lnTo>
                <a:lnTo>
                  <a:pt x="1341053" y="1360519"/>
                </a:lnTo>
                <a:lnTo>
                  <a:pt x="1609263" y="1261569"/>
                </a:lnTo>
                <a:lnTo>
                  <a:pt x="1341053" y="1385250"/>
                </a:lnTo>
                <a:lnTo>
                  <a:pt x="1341053" y="1286302"/>
                </a:lnTo>
                <a:lnTo>
                  <a:pt x="1609263" y="1286302"/>
                </a:lnTo>
                <a:lnTo>
                  <a:pt x="1877473" y="1286302"/>
                </a:lnTo>
                <a:lnTo>
                  <a:pt x="1609263" y="1286302"/>
                </a:lnTo>
                <a:lnTo>
                  <a:pt x="1877473" y="1286302"/>
                </a:lnTo>
                <a:lnTo>
                  <a:pt x="1609263" y="1286302"/>
                </a:lnTo>
                <a:lnTo>
                  <a:pt x="1877473" y="1286302"/>
                </a:lnTo>
                <a:lnTo>
                  <a:pt x="1877473" y="1088414"/>
                </a:lnTo>
                <a:lnTo>
                  <a:pt x="1877473" y="1286302"/>
                </a:lnTo>
                <a:lnTo>
                  <a:pt x="1877473" y="1088414"/>
                </a:lnTo>
                <a:lnTo>
                  <a:pt x="1877473" y="1286302"/>
                </a:lnTo>
                <a:lnTo>
                  <a:pt x="1877473" y="1088414"/>
                </a:lnTo>
                <a:lnTo>
                  <a:pt x="1877473" y="1286302"/>
                </a:lnTo>
                <a:lnTo>
                  <a:pt x="1877473" y="1187363"/>
                </a:lnTo>
                <a:lnTo>
                  <a:pt x="1877473" y="1162621"/>
                </a:lnTo>
                <a:lnTo>
                  <a:pt x="1877473" y="1261569"/>
                </a:lnTo>
                <a:lnTo>
                  <a:pt x="1877473" y="1162621"/>
                </a:lnTo>
                <a:lnTo>
                  <a:pt x="1877473" y="1261569"/>
                </a:lnTo>
                <a:lnTo>
                  <a:pt x="1877473" y="1162621"/>
                </a:lnTo>
                <a:lnTo>
                  <a:pt x="1877473" y="1261569"/>
                </a:lnTo>
                <a:lnTo>
                  <a:pt x="1609263" y="1261569"/>
                </a:lnTo>
                <a:lnTo>
                  <a:pt x="1877473" y="1261569"/>
                </a:lnTo>
                <a:lnTo>
                  <a:pt x="1609263" y="1261569"/>
                </a:lnTo>
                <a:lnTo>
                  <a:pt x="1877473" y="1261569"/>
                </a:lnTo>
                <a:lnTo>
                  <a:pt x="1609263" y="1261569"/>
                </a:lnTo>
                <a:lnTo>
                  <a:pt x="1877473" y="1261569"/>
                </a:lnTo>
                <a:lnTo>
                  <a:pt x="1609263" y="1261569"/>
                </a:lnTo>
                <a:lnTo>
                  <a:pt x="1877473" y="1261569"/>
                </a:lnTo>
                <a:lnTo>
                  <a:pt x="1609263" y="1261569"/>
                </a:lnTo>
                <a:lnTo>
                  <a:pt x="1877473" y="1261569"/>
                </a:lnTo>
                <a:lnTo>
                  <a:pt x="2145684" y="1162621"/>
                </a:lnTo>
                <a:lnTo>
                  <a:pt x="1877473" y="1261569"/>
                </a:lnTo>
                <a:lnTo>
                  <a:pt x="2145684" y="1162621"/>
                </a:lnTo>
                <a:lnTo>
                  <a:pt x="1877473" y="1261569"/>
                </a:lnTo>
                <a:lnTo>
                  <a:pt x="2145684" y="1162621"/>
                </a:lnTo>
                <a:lnTo>
                  <a:pt x="1877473" y="1261569"/>
                </a:lnTo>
                <a:lnTo>
                  <a:pt x="2145684" y="1162621"/>
                </a:lnTo>
                <a:lnTo>
                  <a:pt x="1877473" y="1261569"/>
                </a:lnTo>
                <a:lnTo>
                  <a:pt x="2145684" y="1162621"/>
                </a:lnTo>
                <a:lnTo>
                  <a:pt x="1877473" y="1261569"/>
                </a:lnTo>
                <a:lnTo>
                  <a:pt x="2145684" y="1162621"/>
                </a:lnTo>
                <a:lnTo>
                  <a:pt x="1877473" y="1261569"/>
                </a:lnTo>
                <a:lnTo>
                  <a:pt x="2145684" y="1261569"/>
                </a:lnTo>
                <a:lnTo>
                  <a:pt x="1877473" y="1261569"/>
                </a:lnTo>
                <a:lnTo>
                  <a:pt x="2145684" y="1261569"/>
                </a:lnTo>
                <a:lnTo>
                  <a:pt x="1877473" y="1261569"/>
                </a:lnTo>
                <a:lnTo>
                  <a:pt x="2145684" y="1261569"/>
                </a:lnTo>
                <a:lnTo>
                  <a:pt x="1877473" y="1261569"/>
                </a:lnTo>
                <a:lnTo>
                  <a:pt x="2145684" y="1261569"/>
                </a:lnTo>
                <a:lnTo>
                  <a:pt x="1877473" y="1261569"/>
                </a:lnTo>
                <a:lnTo>
                  <a:pt x="2145684" y="1261569"/>
                </a:lnTo>
                <a:lnTo>
                  <a:pt x="1877473" y="1261569"/>
                </a:lnTo>
                <a:lnTo>
                  <a:pt x="2145684" y="1261569"/>
                </a:lnTo>
                <a:lnTo>
                  <a:pt x="2145684" y="1162621"/>
                </a:lnTo>
                <a:lnTo>
                  <a:pt x="1877473" y="1261569"/>
                </a:lnTo>
                <a:lnTo>
                  <a:pt x="2145684" y="1162621"/>
                </a:lnTo>
                <a:lnTo>
                  <a:pt x="1877473" y="1261569"/>
                </a:lnTo>
                <a:lnTo>
                  <a:pt x="1877473" y="1162621"/>
                </a:lnTo>
                <a:lnTo>
                  <a:pt x="2145684" y="989466"/>
                </a:lnTo>
                <a:lnTo>
                  <a:pt x="2145684" y="964733"/>
                </a:lnTo>
                <a:lnTo>
                  <a:pt x="1877473" y="1162621"/>
                </a:lnTo>
                <a:lnTo>
                  <a:pt x="2145684" y="939991"/>
                </a:lnTo>
                <a:lnTo>
                  <a:pt x="1877473" y="1137889"/>
                </a:lnTo>
                <a:lnTo>
                  <a:pt x="2145684" y="939991"/>
                </a:lnTo>
                <a:lnTo>
                  <a:pt x="2145684" y="915260"/>
                </a:lnTo>
                <a:lnTo>
                  <a:pt x="1877473" y="1113147"/>
                </a:lnTo>
                <a:lnTo>
                  <a:pt x="2145684" y="915260"/>
                </a:lnTo>
                <a:lnTo>
                  <a:pt x="1877473" y="1088414"/>
                </a:lnTo>
                <a:lnTo>
                  <a:pt x="1877473" y="1187363"/>
                </a:lnTo>
                <a:lnTo>
                  <a:pt x="1609263" y="1187363"/>
                </a:lnTo>
                <a:lnTo>
                  <a:pt x="1877473" y="1187363"/>
                </a:lnTo>
                <a:lnTo>
                  <a:pt x="1609263" y="1187363"/>
                </a:lnTo>
                <a:lnTo>
                  <a:pt x="1341053" y="1187363"/>
                </a:lnTo>
                <a:lnTo>
                  <a:pt x="1609263" y="1187363"/>
                </a:lnTo>
                <a:lnTo>
                  <a:pt x="1072843" y="1187363"/>
                </a:lnTo>
                <a:lnTo>
                  <a:pt x="1341053" y="1187363"/>
                </a:lnTo>
                <a:lnTo>
                  <a:pt x="536423" y="1385250"/>
                </a:lnTo>
                <a:lnTo>
                  <a:pt x="804633" y="1212096"/>
                </a:lnTo>
                <a:lnTo>
                  <a:pt x="536423" y="1409992"/>
                </a:lnTo>
                <a:lnTo>
                  <a:pt x="804633" y="1212096"/>
                </a:lnTo>
                <a:lnTo>
                  <a:pt x="536423" y="1434725"/>
                </a:lnTo>
                <a:lnTo>
                  <a:pt x="536423" y="1533673"/>
                </a:lnTo>
                <a:lnTo>
                  <a:pt x="536423" y="1434725"/>
                </a:lnTo>
                <a:lnTo>
                  <a:pt x="536423" y="1558406"/>
                </a:lnTo>
                <a:lnTo>
                  <a:pt x="536423" y="1583148"/>
                </a:lnTo>
                <a:lnTo>
                  <a:pt x="536423" y="1607880"/>
                </a:lnTo>
                <a:lnTo>
                  <a:pt x="536423" y="1706828"/>
                </a:lnTo>
                <a:lnTo>
                  <a:pt x="536423" y="1607880"/>
                </a:lnTo>
                <a:lnTo>
                  <a:pt x="536423" y="1731561"/>
                </a:lnTo>
                <a:lnTo>
                  <a:pt x="536423" y="1657354"/>
                </a:lnTo>
                <a:lnTo>
                  <a:pt x="536423" y="1682086"/>
                </a:lnTo>
                <a:lnTo>
                  <a:pt x="536423" y="1583148"/>
                </a:lnTo>
                <a:lnTo>
                  <a:pt x="536423" y="1682086"/>
                </a:lnTo>
                <a:lnTo>
                  <a:pt x="536423" y="1706828"/>
                </a:lnTo>
                <a:lnTo>
                  <a:pt x="536423" y="1607880"/>
                </a:lnTo>
                <a:lnTo>
                  <a:pt x="536423" y="1632622"/>
                </a:lnTo>
                <a:lnTo>
                  <a:pt x="536423" y="1657354"/>
                </a:lnTo>
                <a:lnTo>
                  <a:pt x="804633" y="1484199"/>
                </a:lnTo>
                <a:lnTo>
                  <a:pt x="536423" y="1682086"/>
                </a:lnTo>
                <a:lnTo>
                  <a:pt x="804633" y="1484199"/>
                </a:lnTo>
                <a:lnTo>
                  <a:pt x="536423" y="1682086"/>
                </a:lnTo>
                <a:lnTo>
                  <a:pt x="804633" y="1508931"/>
                </a:lnTo>
                <a:lnTo>
                  <a:pt x="536423" y="1607880"/>
                </a:lnTo>
                <a:lnTo>
                  <a:pt x="1072843" y="1508931"/>
                </a:lnTo>
                <a:lnTo>
                  <a:pt x="804633" y="1508931"/>
                </a:lnTo>
                <a:lnTo>
                  <a:pt x="1341053" y="1508931"/>
                </a:lnTo>
                <a:lnTo>
                  <a:pt x="804633" y="1508931"/>
                </a:lnTo>
                <a:lnTo>
                  <a:pt x="804633" y="1533673"/>
                </a:lnTo>
                <a:lnTo>
                  <a:pt x="1072843" y="1533673"/>
                </a:lnTo>
                <a:lnTo>
                  <a:pt x="804633" y="1533673"/>
                </a:lnTo>
                <a:lnTo>
                  <a:pt x="1072843" y="1533673"/>
                </a:lnTo>
                <a:lnTo>
                  <a:pt x="804633" y="1533673"/>
                </a:lnTo>
                <a:lnTo>
                  <a:pt x="536423" y="1533673"/>
                </a:lnTo>
                <a:lnTo>
                  <a:pt x="1072843" y="1533673"/>
                </a:lnTo>
                <a:lnTo>
                  <a:pt x="1341053" y="1533673"/>
                </a:lnTo>
                <a:lnTo>
                  <a:pt x="1072843" y="1533673"/>
                </a:lnTo>
                <a:lnTo>
                  <a:pt x="1341053" y="1533673"/>
                </a:lnTo>
                <a:lnTo>
                  <a:pt x="1072843" y="1533673"/>
                </a:lnTo>
                <a:lnTo>
                  <a:pt x="1341053" y="1533673"/>
                </a:lnTo>
                <a:lnTo>
                  <a:pt x="1609263" y="1533673"/>
                </a:lnTo>
                <a:lnTo>
                  <a:pt x="1341053" y="1533673"/>
                </a:lnTo>
                <a:lnTo>
                  <a:pt x="1609263" y="1533673"/>
                </a:lnTo>
                <a:lnTo>
                  <a:pt x="1341053" y="1533673"/>
                </a:lnTo>
                <a:lnTo>
                  <a:pt x="1609263" y="1533673"/>
                </a:lnTo>
                <a:lnTo>
                  <a:pt x="1341053" y="1533673"/>
                </a:lnTo>
                <a:lnTo>
                  <a:pt x="1609263" y="1533673"/>
                </a:lnTo>
                <a:lnTo>
                  <a:pt x="1341053" y="1533673"/>
                </a:lnTo>
                <a:lnTo>
                  <a:pt x="1609263" y="1533673"/>
                </a:lnTo>
                <a:lnTo>
                  <a:pt x="1341053" y="1533673"/>
                </a:lnTo>
                <a:lnTo>
                  <a:pt x="1609263" y="1533673"/>
                </a:lnTo>
                <a:lnTo>
                  <a:pt x="1341053" y="1533673"/>
                </a:lnTo>
                <a:lnTo>
                  <a:pt x="1072843" y="1533673"/>
                </a:lnTo>
                <a:lnTo>
                  <a:pt x="1341053" y="1533673"/>
                </a:lnTo>
                <a:lnTo>
                  <a:pt x="1609263" y="1533673"/>
                </a:lnTo>
              </a:path>
            </a:pathLst>
          </a:custGeom>
          <a:ln w="4330">
            <a:solidFill>
              <a:srgbClr val="0000FF"/>
            </a:solidFill>
          </a:ln>
        </p:spPr>
        <p:txBody>
          <a:bodyPr wrap="square" lIns="0" tIns="0" rIns="0" bIns="0" rtlCol="0"/>
          <a:lstStyle/>
          <a:p>
            <a:endParaRPr smtClean="0">
              <a:solidFill>
                <a:prstClr val="black"/>
              </a:solidFill>
            </a:endParaRPr>
          </a:p>
        </p:txBody>
      </p:sp>
      <p:sp>
        <p:nvSpPr>
          <p:cNvPr id="19" name="object 19"/>
          <p:cNvSpPr txBox="1"/>
          <p:nvPr/>
        </p:nvSpPr>
        <p:spPr>
          <a:xfrm>
            <a:off x="177800" y="7420744"/>
            <a:ext cx="5486400" cy="994759"/>
          </a:xfrm>
          <a:prstGeom prst="rect">
            <a:avLst/>
          </a:prstGeom>
        </p:spPr>
        <p:txBody>
          <a:bodyPr vert="horz" wrap="square" lIns="0" tIns="0" rIns="0" bIns="0" rtlCol="0">
            <a:spAutoFit/>
          </a:bodyPr>
          <a:lstStyle/>
          <a:p>
            <a:pPr marL="304800" marR="5080" indent="-292100" algn="ctr">
              <a:lnSpc>
                <a:spcPct val="100699"/>
              </a:lnSpc>
              <a:tabLst>
                <a:tab pos="1218565" algn="l"/>
              </a:tabLst>
            </a:pPr>
            <a:r>
              <a:rPr sz="3200" dirty="0">
                <a:solidFill>
                  <a:srgbClr val="0433FF"/>
                </a:solidFill>
                <a:latin typeface="Century Gothic"/>
                <a:cs typeface="Century Gothic"/>
              </a:rPr>
              <a:t>GE</a:t>
            </a:r>
            <a:r>
              <a:rPr sz="3200" spc="-5" dirty="0">
                <a:solidFill>
                  <a:srgbClr val="0433FF"/>
                </a:solidFill>
                <a:latin typeface="Century Gothic"/>
                <a:cs typeface="Century Gothic"/>
              </a:rPr>
              <a:t> </a:t>
            </a:r>
            <a:r>
              <a:rPr sz="3200" dirty="0" smtClean="0">
                <a:solidFill>
                  <a:srgbClr val="0433FF"/>
                </a:solidFill>
                <a:latin typeface="Century Gothic"/>
                <a:cs typeface="Century Gothic"/>
              </a:rPr>
              <a:t>7</a:t>
            </a:r>
            <a:r>
              <a:rPr sz="3200" spc="-160" dirty="0" smtClean="0">
                <a:solidFill>
                  <a:srgbClr val="0433FF"/>
                </a:solidFill>
                <a:latin typeface="Century Gothic"/>
                <a:cs typeface="Century Gothic"/>
              </a:rPr>
              <a:t>F</a:t>
            </a:r>
            <a:r>
              <a:rPr sz="3200" spc="-20" dirty="0" smtClean="0">
                <a:solidFill>
                  <a:srgbClr val="0433FF"/>
                </a:solidFill>
                <a:latin typeface="Century Gothic"/>
                <a:cs typeface="Century Gothic"/>
              </a:rPr>
              <a:t>A</a:t>
            </a:r>
            <a:r>
              <a:rPr lang="en-US" sz="3200" dirty="0">
                <a:solidFill>
                  <a:srgbClr val="0433FF"/>
                </a:solidFill>
                <a:latin typeface="Century Gothic"/>
                <a:cs typeface="Century Gothic"/>
              </a:rPr>
              <a:t> </a:t>
            </a:r>
            <a:r>
              <a:rPr sz="3200" smtClean="0">
                <a:solidFill>
                  <a:srgbClr val="0433FF"/>
                </a:solidFill>
                <a:latin typeface="Century Gothic"/>
                <a:cs typeface="Century Gothic"/>
              </a:rPr>
              <a:t>+/-</a:t>
            </a:r>
            <a:r>
              <a:rPr sz="3200" spc="-5" smtClean="0">
                <a:solidFill>
                  <a:srgbClr val="0433FF"/>
                </a:solidFill>
                <a:latin typeface="Century Gothic"/>
                <a:cs typeface="Century Gothic"/>
              </a:rPr>
              <a:t>0</a:t>
            </a:r>
            <a:r>
              <a:rPr sz="3200" spc="-10" smtClean="0">
                <a:solidFill>
                  <a:srgbClr val="0433FF"/>
                </a:solidFill>
                <a:latin typeface="Century Gothic"/>
                <a:cs typeface="Century Gothic"/>
              </a:rPr>
              <a:t>.</a:t>
            </a:r>
            <a:r>
              <a:rPr sz="3200" smtClean="0">
                <a:solidFill>
                  <a:srgbClr val="0433FF"/>
                </a:solidFill>
                <a:latin typeface="Century Gothic"/>
                <a:cs typeface="Century Gothic"/>
              </a:rPr>
              <a:t>02</a:t>
            </a:r>
            <a:r>
              <a:rPr lang="en-US" sz="3200" smtClean="0">
                <a:solidFill>
                  <a:srgbClr val="0433FF"/>
                </a:solidFill>
                <a:latin typeface="Century Gothic"/>
                <a:cs typeface="Century Gothic"/>
              </a:rPr>
              <a:t>5</a:t>
            </a:r>
            <a:r>
              <a:rPr sz="3200" spc="-5" smtClean="0">
                <a:solidFill>
                  <a:srgbClr val="0433FF"/>
                </a:solidFill>
                <a:latin typeface="Century Gothic"/>
                <a:cs typeface="Century Gothic"/>
              </a:rPr>
              <a:t> </a:t>
            </a:r>
            <a:r>
              <a:rPr sz="3200" spc="-15" dirty="0">
                <a:solidFill>
                  <a:srgbClr val="0433FF"/>
                </a:solidFill>
                <a:latin typeface="Century Gothic"/>
                <a:cs typeface="Century Gothic"/>
              </a:rPr>
              <a:t>Pe</a:t>
            </a:r>
            <a:r>
              <a:rPr sz="3200" spc="-30" dirty="0">
                <a:solidFill>
                  <a:srgbClr val="0433FF"/>
                </a:solidFill>
                <a:latin typeface="Century Gothic"/>
                <a:cs typeface="Century Gothic"/>
              </a:rPr>
              <a:t>r</a:t>
            </a:r>
            <a:r>
              <a:rPr sz="3200" spc="-15" dirty="0">
                <a:solidFill>
                  <a:srgbClr val="0433FF"/>
                </a:solidFill>
                <a:latin typeface="Century Gothic"/>
                <a:cs typeface="Century Gothic"/>
              </a:rPr>
              <a:t>cent</a:t>
            </a:r>
            <a:r>
              <a:rPr sz="3200" spc="-10" dirty="0">
                <a:solidFill>
                  <a:srgbClr val="0433FF"/>
                </a:solidFill>
                <a:latin typeface="Century Gothic"/>
                <a:cs typeface="Century Gothic"/>
              </a:rPr>
              <a:t> </a:t>
            </a:r>
            <a:endParaRPr lang="en-US" sz="3200" spc="-10" dirty="0" smtClean="0">
              <a:solidFill>
                <a:srgbClr val="0433FF"/>
              </a:solidFill>
              <a:latin typeface="Century Gothic"/>
              <a:cs typeface="Century Gothic"/>
            </a:endParaRPr>
          </a:p>
          <a:p>
            <a:pPr marL="304800" marR="5080" indent="-292100" algn="ctr">
              <a:lnSpc>
                <a:spcPct val="100699"/>
              </a:lnSpc>
              <a:tabLst>
                <a:tab pos="1218565" algn="l"/>
              </a:tabLst>
            </a:pPr>
            <a:r>
              <a:rPr sz="3200" dirty="0" smtClean="0">
                <a:solidFill>
                  <a:srgbClr val="0433FF"/>
                </a:solidFill>
                <a:latin typeface="Century Gothic"/>
                <a:cs typeface="Century Gothic"/>
              </a:rPr>
              <a:t>15</a:t>
            </a:r>
            <a:r>
              <a:rPr sz="3200" spc="-5" dirty="0" smtClean="0">
                <a:solidFill>
                  <a:srgbClr val="0433FF"/>
                </a:solidFill>
                <a:latin typeface="Century Gothic"/>
                <a:cs typeface="Century Gothic"/>
              </a:rPr>
              <a:t> </a:t>
            </a:r>
            <a:r>
              <a:rPr sz="3200" dirty="0">
                <a:solidFill>
                  <a:srgbClr val="0433FF"/>
                </a:solidFill>
                <a:latin typeface="Century Gothic"/>
                <a:cs typeface="Century Gothic"/>
              </a:rPr>
              <a:t>mH</a:t>
            </a:r>
            <a:r>
              <a:rPr sz="3200" spc="-15" dirty="0">
                <a:solidFill>
                  <a:srgbClr val="0433FF"/>
                </a:solidFill>
                <a:latin typeface="Century Gothic"/>
                <a:cs typeface="Century Gothic"/>
              </a:rPr>
              <a:t>z</a:t>
            </a:r>
            <a:r>
              <a:rPr sz="3200" spc="-5" dirty="0">
                <a:solidFill>
                  <a:srgbClr val="0433FF"/>
                </a:solidFill>
                <a:latin typeface="Century Gothic"/>
                <a:cs typeface="Century Gothic"/>
              </a:rPr>
              <a:t> </a:t>
            </a:r>
            <a:r>
              <a:rPr sz="3200" dirty="0">
                <a:solidFill>
                  <a:srgbClr val="0433FF"/>
                </a:solidFill>
                <a:latin typeface="Century Gothic"/>
                <a:cs typeface="Century Gothic"/>
              </a:rPr>
              <a:t>i</a:t>
            </a:r>
            <a:r>
              <a:rPr sz="3200" spc="-15" dirty="0">
                <a:solidFill>
                  <a:srgbClr val="0433FF"/>
                </a:solidFill>
                <a:latin typeface="Century Gothic"/>
                <a:cs typeface="Century Gothic"/>
              </a:rPr>
              <a:t>n</a:t>
            </a:r>
            <a:r>
              <a:rPr sz="3200" spc="-5" dirty="0">
                <a:solidFill>
                  <a:srgbClr val="0433FF"/>
                </a:solidFill>
                <a:latin typeface="Century Gothic"/>
                <a:cs typeface="Century Gothic"/>
              </a:rPr>
              <a:t> </a:t>
            </a:r>
            <a:r>
              <a:rPr sz="3200" dirty="0">
                <a:solidFill>
                  <a:srgbClr val="0433FF"/>
                </a:solidFill>
                <a:latin typeface="Century Gothic"/>
                <a:cs typeface="Century Gothic"/>
              </a:rPr>
              <a:t>60H</a:t>
            </a:r>
            <a:r>
              <a:rPr sz="3200" spc="-15" dirty="0">
                <a:solidFill>
                  <a:srgbClr val="0433FF"/>
                </a:solidFill>
                <a:latin typeface="Century Gothic"/>
                <a:cs typeface="Century Gothic"/>
              </a:rPr>
              <a:t>z</a:t>
            </a:r>
            <a:r>
              <a:rPr sz="3200" spc="-5" dirty="0">
                <a:solidFill>
                  <a:srgbClr val="0433FF"/>
                </a:solidFill>
                <a:latin typeface="Century Gothic"/>
                <a:cs typeface="Century Gothic"/>
              </a:rPr>
              <a:t> </a:t>
            </a:r>
            <a:r>
              <a:rPr sz="3200" dirty="0">
                <a:solidFill>
                  <a:srgbClr val="0433FF"/>
                </a:solidFill>
                <a:latin typeface="Century Gothic"/>
                <a:cs typeface="Century Gothic"/>
              </a:rPr>
              <a:t>sys</a:t>
            </a:r>
            <a:r>
              <a:rPr sz="3200" spc="-20" dirty="0">
                <a:solidFill>
                  <a:srgbClr val="0433FF"/>
                </a:solidFill>
                <a:latin typeface="Century Gothic"/>
                <a:cs typeface="Century Gothic"/>
              </a:rPr>
              <a:t>tem</a:t>
            </a:r>
            <a:endParaRPr sz="3200" dirty="0">
              <a:solidFill>
                <a:prstClr val="black"/>
              </a:solidFill>
              <a:latin typeface="Century Gothic"/>
              <a:cs typeface="Century Gothic"/>
            </a:endParaRPr>
          </a:p>
        </p:txBody>
      </p:sp>
      <p:sp>
        <p:nvSpPr>
          <p:cNvPr id="20" name="object 20"/>
          <p:cNvSpPr/>
          <p:nvPr/>
        </p:nvSpPr>
        <p:spPr>
          <a:xfrm>
            <a:off x="6644376" y="5962764"/>
            <a:ext cx="5083810" cy="0"/>
          </a:xfrm>
          <a:custGeom>
            <a:avLst/>
            <a:gdLst/>
            <a:ahLst/>
            <a:cxnLst/>
            <a:rect l="l" t="t" r="r" b="b"/>
            <a:pathLst>
              <a:path w="5083809">
                <a:moveTo>
                  <a:pt x="0" y="0"/>
                </a:moveTo>
                <a:lnTo>
                  <a:pt x="5083561" y="0"/>
                </a:lnTo>
              </a:path>
            </a:pathLst>
          </a:custGeom>
          <a:ln w="3175">
            <a:solidFill>
              <a:srgbClr val="BFBFBF"/>
            </a:solidFill>
          </a:ln>
        </p:spPr>
        <p:txBody>
          <a:bodyPr wrap="square" lIns="0" tIns="0" rIns="0" bIns="0" rtlCol="0"/>
          <a:lstStyle/>
          <a:p>
            <a:endParaRPr smtClean="0">
              <a:solidFill>
                <a:prstClr val="black"/>
              </a:solidFill>
            </a:endParaRPr>
          </a:p>
        </p:txBody>
      </p:sp>
      <p:sp>
        <p:nvSpPr>
          <p:cNvPr id="21" name="object 21"/>
          <p:cNvSpPr/>
          <p:nvPr/>
        </p:nvSpPr>
        <p:spPr>
          <a:xfrm>
            <a:off x="6644376" y="5666819"/>
            <a:ext cx="5083810" cy="0"/>
          </a:xfrm>
          <a:custGeom>
            <a:avLst/>
            <a:gdLst/>
            <a:ahLst/>
            <a:cxnLst/>
            <a:rect l="l" t="t" r="r" b="b"/>
            <a:pathLst>
              <a:path w="5083809">
                <a:moveTo>
                  <a:pt x="0" y="0"/>
                </a:moveTo>
                <a:lnTo>
                  <a:pt x="5083561" y="0"/>
                </a:lnTo>
              </a:path>
            </a:pathLst>
          </a:custGeom>
          <a:ln w="3175">
            <a:solidFill>
              <a:srgbClr val="BFBFBF"/>
            </a:solidFill>
          </a:ln>
        </p:spPr>
        <p:txBody>
          <a:bodyPr wrap="square" lIns="0" tIns="0" rIns="0" bIns="0" rtlCol="0"/>
          <a:lstStyle/>
          <a:p>
            <a:endParaRPr smtClean="0">
              <a:solidFill>
                <a:prstClr val="black"/>
              </a:solidFill>
            </a:endParaRPr>
          </a:p>
        </p:txBody>
      </p:sp>
      <p:sp>
        <p:nvSpPr>
          <p:cNvPr id="22" name="object 22"/>
          <p:cNvSpPr/>
          <p:nvPr/>
        </p:nvSpPr>
        <p:spPr>
          <a:xfrm>
            <a:off x="6644376" y="5369861"/>
            <a:ext cx="5083810" cy="0"/>
          </a:xfrm>
          <a:custGeom>
            <a:avLst/>
            <a:gdLst/>
            <a:ahLst/>
            <a:cxnLst/>
            <a:rect l="l" t="t" r="r" b="b"/>
            <a:pathLst>
              <a:path w="5083809">
                <a:moveTo>
                  <a:pt x="0" y="0"/>
                </a:moveTo>
                <a:lnTo>
                  <a:pt x="5083561" y="0"/>
                </a:lnTo>
              </a:path>
            </a:pathLst>
          </a:custGeom>
          <a:ln w="3175">
            <a:solidFill>
              <a:srgbClr val="BFBFBF"/>
            </a:solidFill>
          </a:ln>
        </p:spPr>
        <p:txBody>
          <a:bodyPr wrap="square" lIns="0" tIns="0" rIns="0" bIns="0" rtlCol="0"/>
          <a:lstStyle/>
          <a:p>
            <a:endParaRPr smtClean="0">
              <a:solidFill>
                <a:prstClr val="black"/>
              </a:solidFill>
            </a:endParaRPr>
          </a:p>
        </p:txBody>
      </p:sp>
      <p:sp>
        <p:nvSpPr>
          <p:cNvPr id="23" name="object 23"/>
          <p:cNvSpPr/>
          <p:nvPr/>
        </p:nvSpPr>
        <p:spPr>
          <a:xfrm>
            <a:off x="6644376" y="5072902"/>
            <a:ext cx="5083810" cy="0"/>
          </a:xfrm>
          <a:custGeom>
            <a:avLst/>
            <a:gdLst/>
            <a:ahLst/>
            <a:cxnLst/>
            <a:rect l="l" t="t" r="r" b="b"/>
            <a:pathLst>
              <a:path w="5083809">
                <a:moveTo>
                  <a:pt x="0" y="0"/>
                </a:moveTo>
                <a:lnTo>
                  <a:pt x="5083561" y="0"/>
                </a:lnTo>
              </a:path>
            </a:pathLst>
          </a:custGeom>
          <a:ln w="3175">
            <a:solidFill>
              <a:srgbClr val="BFBFBF"/>
            </a:solidFill>
          </a:ln>
        </p:spPr>
        <p:txBody>
          <a:bodyPr wrap="square" lIns="0" tIns="0" rIns="0" bIns="0" rtlCol="0"/>
          <a:lstStyle/>
          <a:p>
            <a:endParaRPr smtClean="0">
              <a:solidFill>
                <a:prstClr val="black"/>
              </a:solidFill>
            </a:endParaRPr>
          </a:p>
        </p:txBody>
      </p:sp>
      <p:sp>
        <p:nvSpPr>
          <p:cNvPr id="24" name="object 24"/>
          <p:cNvSpPr/>
          <p:nvPr/>
        </p:nvSpPr>
        <p:spPr>
          <a:xfrm>
            <a:off x="6644376" y="4776958"/>
            <a:ext cx="5083810" cy="0"/>
          </a:xfrm>
          <a:custGeom>
            <a:avLst/>
            <a:gdLst/>
            <a:ahLst/>
            <a:cxnLst/>
            <a:rect l="l" t="t" r="r" b="b"/>
            <a:pathLst>
              <a:path w="5083809">
                <a:moveTo>
                  <a:pt x="0" y="0"/>
                </a:moveTo>
                <a:lnTo>
                  <a:pt x="5083561" y="0"/>
                </a:lnTo>
              </a:path>
            </a:pathLst>
          </a:custGeom>
          <a:ln w="3175">
            <a:solidFill>
              <a:srgbClr val="BFBFBF"/>
            </a:solidFill>
          </a:ln>
        </p:spPr>
        <p:txBody>
          <a:bodyPr wrap="square" lIns="0" tIns="0" rIns="0" bIns="0" rtlCol="0"/>
          <a:lstStyle/>
          <a:p>
            <a:endParaRPr smtClean="0">
              <a:solidFill>
                <a:prstClr val="black"/>
              </a:solidFill>
            </a:endParaRPr>
          </a:p>
        </p:txBody>
      </p:sp>
      <p:sp>
        <p:nvSpPr>
          <p:cNvPr id="25" name="object 25"/>
          <p:cNvSpPr/>
          <p:nvPr/>
        </p:nvSpPr>
        <p:spPr>
          <a:xfrm>
            <a:off x="6644376" y="4479999"/>
            <a:ext cx="5083810" cy="0"/>
          </a:xfrm>
          <a:custGeom>
            <a:avLst/>
            <a:gdLst/>
            <a:ahLst/>
            <a:cxnLst/>
            <a:rect l="l" t="t" r="r" b="b"/>
            <a:pathLst>
              <a:path w="5083809">
                <a:moveTo>
                  <a:pt x="0" y="0"/>
                </a:moveTo>
                <a:lnTo>
                  <a:pt x="5083561" y="0"/>
                </a:lnTo>
              </a:path>
            </a:pathLst>
          </a:custGeom>
          <a:ln w="3175">
            <a:solidFill>
              <a:srgbClr val="BFBFBF"/>
            </a:solidFill>
          </a:ln>
        </p:spPr>
        <p:txBody>
          <a:bodyPr wrap="square" lIns="0" tIns="0" rIns="0" bIns="0" rtlCol="0"/>
          <a:lstStyle/>
          <a:p>
            <a:endParaRPr smtClean="0">
              <a:solidFill>
                <a:prstClr val="black"/>
              </a:solidFill>
            </a:endParaRPr>
          </a:p>
        </p:txBody>
      </p:sp>
      <p:sp>
        <p:nvSpPr>
          <p:cNvPr id="26" name="object 26"/>
          <p:cNvSpPr/>
          <p:nvPr/>
        </p:nvSpPr>
        <p:spPr>
          <a:xfrm>
            <a:off x="6644376" y="4183041"/>
            <a:ext cx="5083810" cy="0"/>
          </a:xfrm>
          <a:custGeom>
            <a:avLst/>
            <a:gdLst/>
            <a:ahLst/>
            <a:cxnLst/>
            <a:rect l="l" t="t" r="r" b="b"/>
            <a:pathLst>
              <a:path w="5083809">
                <a:moveTo>
                  <a:pt x="0" y="0"/>
                </a:moveTo>
                <a:lnTo>
                  <a:pt x="5083561" y="0"/>
                </a:lnTo>
              </a:path>
            </a:pathLst>
          </a:custGeom>
          <a:ln w="3175">
            <a:solidFill>
              <a:srgbClr val="BFBFBF"/>
            </a:solidFill>
          </a:ln>
        </p:spPr>
        <p:txBody>
          <a:bodyPr wrap="square" lIns="0" tIns="0" rIns="0" bIns="0" rtlCol="0"/>
          <a:lstStyle/>
          <a:p>
            <a:endParaRPr smtClean="0">
              <a:solidFill>
                <a:prstClr val="black"/>
              </a:solidFill>
            </a:endParaRPr>
          </a:p>
        </p:txBody>
      </p:sp>
      <p:sp>
        <p:nvSpPr>
          <p:cNvPr id="27" name="object 27"/>
          <p:cNvSpPr/>
          <p:nvPr/>
        </p:nvSpPr>
        <p:spPr>
          <a:xfrm>
            <a:off x="6644376" y="3886082"/>
            <a:ext cx="5083810" cy="0"/>
          </a:xfrm>
          <a:custGeom>
            <a:avLst/>
            <a:gdLst/>
            <a:ahLst/>
            <a:cxnLst/>
            <a:rect l="l" t="t" r="r" b="b"/>
            <a:pathLst>
              <a:path w="5083809">
                <a:moveTo>
                  <a:pt x="0" y="0"/>
                </a:moveTo>
                <a:lnTo>
                  <a:pt x="5083561" y="0"/>
                </a:lnTo>
              </a:path>
            </a:pathLst>
          </a:custGeom>
          <a:ln w="3175">
            <a:solidFill>
              <a:srgbClr val="BFBFBF"/>
            </a:solidFill>
          </a:ln>
        </p:spPr>
        <p:txBody>
          <a:bodyPr wrap="square" lIns="0" tIns="0" rIns="0" bIns="0" rtlCol="0"/>
          <a:lstStyle/>
          <a:p>
            <a:endParaRPr smtClean="0">
              <a:solidFill>
                <a:prstClr val="black"/>
              </a:solidFill>
            </a:endParaRPr>
          </a:p>
        </p:txBody>
      </p:sp>
      <p:sp>
        <p:nvSpPr>
          <p:cNvPr id="28" name="object 28"/>
          <p:cNvSpPr/>
          <p:nvPr/>
        </p:nvSpPr>
        <p:spPr>
          <a:xfrm>
            <a:off x="6644376" y="3590138"/>
            <a:ext cx="5083810" cy="0"/>
          </a:xfrm>
          <a:custGeom>
            <a:avLst/>
            <a:gdLst/>
            <a:ahLst/>
            <a:cxnLst/>
            <a:rect l="l" t="t" r="r" b="b"/>
            <a:pathLst>
              <a:path w="5083809">
                <a:moveTo>
                  <a:pt x="0" y="0"/>
                </a:moveTo>
                <a:lnTo>
                  <a:pt x="5083561" y="0"/>
                </a:lnTo>
              </a:path>
            </a:pathLst>
          </a:custGeom>
          <a:ln w="3175">
            <a:solidFill>
              <a:srgbClr val="BFBFBF"/>
            </a:solidFill>
          </a:ln>
        </p:spPr>
        <p:txBody>
          <a:bodyPr wrap="square" lIns="0" tIns="0" rIns="0" bIns="0" rtlCol="0"/>
          <a:lstStyle/>
          <a:p>
            <a:endParaRPr smtClean="0">
              <a:solidFill>
                <a:prstClr val="black"/>
              </a:solidFill>
            </a:endParaRPr>
          </a:p>
        </p:txBody>
      </p:sp>
      <p:sp>
        <p:nvSpPr>
          <p:cNvPr id="29" name="object 29"/>
          <p:cNvSpPr/>
          <p:nvPr/>
        </p:nvSpPr>
        <p:spPr>
          <a:xfrm>
            <a:off x="6644376" y="3293179"/>
            <a:ext cx="5083810" cy="0"/>
          </a:xfrm>
          <a:custGeom>
            <a:avLst/>
            <a:gdLst/>
            <a:ahLst/>
            <a:cxnLst/>
            <a:rect l="l" t="t" r="r" b="b"/>
            <a:pathLst>
              <a:path w="5083809">
                <a:moveTo>
                  <a:pt x="0" y="0"/>
                </a:moveTo>
                <a:lnTo>
                  <a:pt x="5083561" y="0"/>
                </a:lnTo>
              </a:path>
            </a:pathLst>
          </a:custGeom>
          <a:ln w="3175">
            <a:solidFill>
              <a:srgbClr val="BFBFBF"/>
            </a:solidFill>
          </a:ln>
        </p:spPr>
        <p:txBody>
          <a:bodyPr wrap="square" lIns="0" tIns="0" rIns="0" bIns="0" rtlCol="0"/>
          <a:lstStyle/>
          <a:p>
            <a:endParaRPr smtClean="0">
              <a:solidFill>
                <a:prstClr val="black"/>
              </a:solidFill>
            </a:endParaRPr>
          </a:p>
        </p:txBody>
      </p:sp>
      <p:sp>
        <p:nvSpPr>
          <p:cNvPr id="30" name="object 30"/>
          <p:cNvSpPr/>
          <p:nvPr/>
        </p:nvSpPr>
        <p:spPr>
          <a:xfrm>
            <a:off x="7280202" y="3293179"/>
            <a:ext cx="0" cy="2966720"/>
          </a:xfrm>
          <a:custGeom>
            <a:avLst/>
            <a:gdLst/>
            <a:ahLst/>
            <a:cxnLst/>
            <a:rect l="l" t="t" r="r" b="b"/>
            <a:pathLst>
              <a:path h="2966720">
                <a:moveTo>
                  <a:pt x="0" y="0"/>
                </a:moveTo>
                <a:lnTo>
                  <a:pt x="0" y="2966543"/>
                </a:lnTo>
              </a:path>
            </a:pathLst>
          </a:custGeom>
          <a:ln w="3175">
            <a:solidFill>
              <a:srgbClr val="BFBFBF"/>
            </a:solidFill>
          </a:ln>
        </p:spPr>
        <p:txBody>
          <a:bodyPr wrap="square" lIns="0" tIns="0" rIns="0" bIns="0" rtlCol="0"/>
          <a:lstStyle/>
          <a:p>
            <a:endParaRPr smtClean="0">
              <a:solidFill>
                <a:prstClr val="black"/>
              </a:solidFill>
            </a:endParaRPr>
          </a:p>
        </p:txBody>
      </p:sp>
      <p:sp>
        <p:nvSpPr>
          <p:cNvPr id="31" name="object 31"/>
          <p:cNvSpPr/>
          <p:nvPr/>
        </p:nvSpPr>
        <p:spPr>
          <a:xfrm>
            <a:off x="7915013" y="3293179"/>
            <a:ext cx="0" cy="2966720"/>
          </a:xfrm>
          <a:custGeom>
            <a:avLst/>
            <a:gdLst/>
            <a:ahLst/>
            <a:cxnLst/>
            <a:rect l="l" t="t" r="r" b="b"/>
            <a:pathLst>
              <a:path h="2966720">
                <a:moveTo>
                  <a:pt x="0" y="0"/>
                </a:moveTo>
                <a:lnTo>
                  <a:pt x="0" y="2966543"/>
                </a:lnTo>
              </a:path>
            </a:pathLst>
          </a:custGeom>
          <a:ln w="3175">
            <a:solidFill>
              <a:srgbClr val="BFBFBF"/>
            </a:solidFill>
          </a:ln>
        </p:spPr>
        <p:txBody>
          <a:bodyPr wrap="square" lIns="0" tIns="0" rIns="0" bIns="0" rtlCol="0"/>
          <a:lstStyle/>
          <a:p>
            <a:endParaRPr smtClean="0">
              <a:solidFill>
                <a:prstClr val="black"/>
              </a:solidFill>
            </a:endParaRPr>
          </a:p>
        </p:txBody>
      </p:sp>
      <p:sp>
        <p:nvSpPr>
          <p:cNvPr id="32" name="object 32"/>
          <p:cNvSpPr/>
          <p:nvPr/>
        </p:nvSpPr>
        <p:spPr>
          <a:xfrm>
            <a:off x="8550838" y="3293179"/>
            <a:ext cx="0" cy="2966720"/>
          </a:xfrm>
          <a:custGeom>
            <a:avLst/>
            <a:gdLst/>
            <a:ahLst/>
            <a:cxnLst/>
            <a:rect l="l" t="t" r="r" b="b"/>
            <a:pathLst>
              <a:path h="2966720">
                <a:moveTo>
                  <a:pt x="0" y="0"/>
                </a:moveTo>
                <a:lnTo>
                  <a:pt x="0" y="2966543"/>
                </a:lnTo>
              </a:path>
            </a:pathLst>
          </a:custGeom>
          <a:ln w="3175">
            <a:solidFill>
              <a:srgbClr val="BFBFBF"/>
            </a:solidFill>
          </a:ln>
        </p:spPr>
        <p:txBody>
          <a:bodyPr wrap="square" lIns="0" tIns="0" rIns="0" bIns="0" rtlCol="0"/>
          <a:lstStyle/>
          <a:p>
            <a:endParaRPr smtClean="0">
              <a:solidFill>
                <a:prstClr val="black"/>
              </a:solidFill>
            </a:endParaRPr>
          </a:p>
        </p:txBody>
      </p:sp>
      <p:sp>
        <p:nvSpPr>
          <p:cNvPr id="33" name="object 33"/>
          <p:cNvSpPr/>
          <p:nvPr/>
        </p:nvSpPr>
        <p:spPr>
          <a:xfrm>
            <a:off x="9186664" y="3293179"/>
            <a:ext cx="0" cy="2966720"/>
          </a:xfrm>
          <a:custGeom>
            <a:avLst/>
            <a:gdLst/>
            <a:ahLst/>
            <a:cxnLst/>
            <a:rect l="l" t="t" r="r" b="b"/>
            <a:pathLst>
              <a:path h="2966720">
                <a:moveTo>
                  <a:pt x="0" y="0"/>
                </a:moveTo>
                <a:lnTo>
                  <a:pt x="0" y="2966543"/>
                </a:lnTo>
              </a:path>
            </a:pathLst>
          </a:custGeom>
          <a:ln w="3175">
            <a:solidFill>
              <a:srgbClr val="BFBFBF"/>
            </a:solidFill>
          </a:ln>
        </p:spPr>
        <p:txBody>
          <a:bodyPr wrap="square" lIns="0" tIns="0" rIns="0" bIns="0" rtlCol="0"/>
          <a:lstStyle/>
          <a:p>
            <a:endParaRPr smtClean="0">
              <a:solidFill>
                <a:prstClr val="black"/>
              </a:solidFill>
            </a:endParaRPr>
          </a:p>
        </p:txBody>
      </p:sp>
      <p:sp>
        <p:nvSpPr>
          <p:cNvPr id="34" name="object 34"/>
          <p:cNvSpPr/>
          <p:nvPr/>
        </p:nvSpPr>
        <p:spPr>
          <a:xfrm>
            <a:off x="9821475" y="3293179"/>
            <a:ext cx="0" cy="2966720"/>
          </a:xfrm>
          <a:custGeom>
            <a:avLst/>
            <a:gdLst/>
            <a:ahLst/>
            <a:cxnLst/>
            <a:rect l="l" t="t" r="r" b="b"/>
            <a:pathLst>
              <a:path h="2966720">
                <a:moveTo>
                  <a:pt x="0" y="0"/>
                </a:moveTo>
                <a:lnTo>
                  <a:pt x="0" y="2966543"/>
                </a:lnTo>
              </a:path>
            </a:pathLst>
          </a:custGeom>
          <a:ln w="3175">
            <a:solidFill>
              <a:srgbClr val="BFBFBF"/>
            </a:solidFill>
          </a:ln>
        </p:spPr>
        <p:txBody>
          <a:bodyPr wrap="square" lIns="0" tIns="0" rIns="0" bIns="0" rtlCol="0"/>
          <a:lstStyle/>
          <a:p>
            <a:endParaRPr smtClean="0">
              <a:solidFill>
                <a:prstClr val="black"/>
              </a:solidFill>
            </a:endParaRPr>
          </a:p>
        </p:txBody>
      </p:sp>
      <p:sp>
        <p:nvSpPr>
          <p:cNvPr id="35" name="object 35"/>
          <p:cNvSpPr/>
          <p:nvPr/>
        </p:nvSpPr>
        <p:spPr>
          <a:xfrm>
            <a:off x="10457301" y="3293179"/>
            <a:ext cx="0" cy="2966720"/>
          </a:xfrm>
          <a:custGeom>
            <a:avLst/>
            <a:gdLst/>
            <a:ahLst/>
            <a:cxnLst/>
            <a:rect l="l" t="t" r="r" b="b"/>
            <a:pathLst>
              <a:path h="2966720">
                <a:moveTo>
                  <a:pt x="0" y="0"/>
                </a:moveTo>
                <a:lnTo>
                  <a:pt x="0" y="2966543"/>
                </a:lnTo>
              </a:path>
            </a:pathLst>
          </a:custGeom>
          <a:ln w="3175">
            <a:solidFill>
              <a:srgbClr val="BFBFBF"/>
            </a:solidFill>
          </a:ln>
        </p:spPr>
        <p:txBody>
          <a:bodyPr wrap="square" lIns="0" tIns="0" rIns="0" bIns="0" rtlCol="0"/>
          <a:lstStyle/>
          <a:p>
            <a:endParaRPr smtClean="0">
              <a:solidFill>
                <a:prstClr val="black"/>
              </a:solidFill>
            </a:endParaRPr>
          </a:p>
        </p:txBody>
      </p:sp>
      <p:sp>
        <p:nvSpPr>
          <p:cNvPr id="36" name="object 36"/>
          <p:cNvSpPr/>
          <p:nvPr/>
        </p:nvSpPr>
        <p:spPr>
          <a:xfrm>
            <a:off x="11092112" y="3293179"/>
            <a:ext cx="0" cy="2966720"/>
          </a:xfrm>
          <a:custGeom>
            <a:avLst/>
            <a:gdLst/>
            <a:ahLst/>
            <a:cxnLst/>
            <a:rect l="l" t="t" r="r" b="b"/>
            <a:pathLst>
              <a:path h="2966720">
                <a:moveTo>
                  <a:pt x="0" y="0"/>
                </a:moveTo>
                <a:lnTo>
                  <a:pt x="0" y="2966543"/>
                </a:lnTo>
              </a:path>
            </a:pathLst>
          </a:custGeom>
          <a:ln w="3175">
            <a:solidFill>
              <a:srgbClr val="BFBFBF"/>
            </a:solidFill>
          </a:ln>
        </p:spPr>
        <p:txBody>
          <a:bodyPr wrap="square" lIns="0" tIns="0" rIns="0" bIns="0" rtlCol="0"/>
          <a:lstStyle/>
          <a:p>
            <a:endParaRPr smtClean="0">
              <a:solidFill>
                <a:prstClr val="black"/>
              </a:solidFill>
            </a:endParaRPr>
          </a:p>
        </p:txBody>
      </p:sp>
      <p:sp>
        <p:nvSpPr>
          <p:cNvPr id="37" name="object 37"/>
          <p:cNvSpPr/>
          <p:nvPr/>
        </p:nvSpPr>
        <p:spPr>
          <a:xfrm>
            <a:off x="11727937" y="3293179"/>
            <a:ext cx="0" cy="2966720"/>
          </a:xfrm>
          <a:custGeom>
            <a:avLst/>
            <a:gdLst/>
            <a:ahLst/>
            <a:cxnLst/>
            <a:rect l="l" t="t" r="r" b="b"/>
            <a:pathLst>
              <a:path h="2966720">
                <a:moveTo>
                  <a:pt x="0" y="0"/>
                </a:moveTo>
                <a:lnTo>
                  <a:pt x="0" y="2966543"/>
                </a:lnTo>
              </a:path>
            </a:pathLst>
          </a:custGeom>
          <a:ln w="3175">
            <a:solidFill>
              <a:srgbClr val="BFBFBF"/>
            </a:solidFill>
          </a:ln>
        </p:spPr>
        <p:txBody>
          <a:bodyPr wrap="square" lIns="0" tIns="0" rIns="0" bIns="0" rtlCol="0"/>
          <a:lstStyle/>
          <a:p>
            <a:endParaRPr smtClean="0">
              <a:solidFill>
                <a:prstClr val="black"/>
              </a:solidFill>
            </a:endParaRPr>
          </a:p>
        </p:txBody>
      </p:sp>
      <p:sp>
        <p:nvSpPr>
          <p:cNvPr id="38" name="object 38"/>
          <p:cNvSpPr/>
          <p:nvPr/>
        </p:nvSpPr>
        <p:spPr>
          <a:xfrm>
            <a:off x="6644376" y="3293179"/>
            <a:ext cx="5083810" cy="2966720"/>
          </a:xfrm>
          <a:custGeom>
            <a:avLst/>
            <a:gdLst/>
            <a:ahLst/>
            <a:cxnLst/>
            <a:rect l="l" t="t" r="r" b="b"/>
            <a:pathLst>
              <a:path w="5083809" h="2966720">
                <a:moveTo>
                  <a:pt x="0" y="2966543"/>
                </a:moveTo>
                <a:lnTo>
                  <a:pt x="5083561" y="2966543"/>
                </a:lnTo>
                <a:lnTo>
                  <a:pt x="5083561" y="0"/>
                </a:lnTo>
                <a:lnTo>
                  <a:pt x="0" y="0"/>
                </a:lnTo>
                <a:lnTo>
                  <a:pt x="0" y="2966543"/>
                </a:lnTo>
                <a:close/>
              </a:path>
            </a:pathLst>
          </a:custGeom>
          <a:ln w="8109">
            <a:solidFill>
              <a:srgbClr val="7F7F7F"/>
            </a:solidFill>
          </a:ln>
        </p:spPr>
        <p:txBody>
          <a:bodyPr wrap="square" lIns="0" tIns="0" rIns="0" bIns="0" rtlCol="0"/>
          <a:lstStyle/>
          <a:p>
            <a:endParaRPr smtClean="0">
              <a:solidFill>
                <a:prstClr val="black"/>
              </a:solidFill>
            </a:endParaRPr>
          </a:p>
        </p:txBody>
      </p:sp>
      <p:sp>
        <p:nvSpPr>
          <p:cNvPr id="39" name="object 39"/>
          <p:cNvSpPr/>
          <p:nvPr/>
        </p:nvSpPr>
        <p:spPr>
          <a:xfrm>
            <a:off x="6644376" y="3293179"/>
            <a:ext cx="0" cy="2992120"/>
          </a:xfrm>
          <a:custGeom>
            <a:avLst/>
            <a:gdLst/>
            <a:ahLst/>
            <a:cxnLst/>
            <a:rect l="l" t="t" r="r" b="b"/>
            <a:pathLst>
              <a:path h="2992120">
                <a:moveTo>
                  <a:pt x="0" y="0"/>
                </a:moveTo>
                <a:lnTo>
                  <a:pt x="0" y="2991880"/>
                </a:lnTo>
              </a:path>
            </a:pathLst>
          </a:custGeom>
          <a:ln w="3175">
            <a:solidFill>
              <a:srgbClr val="000000"/>
            </a:solidFill>
          </a:ln>
        </p:spPr>
        <p:txBody>
          <a:bodyPr wrap="square" lIns="0" tIns="0" rIns="0" bIns="0" rtlCol="0"/>
          <a:lstStyle/>
          <a:p>
            <a:endParaRPr smtClean="0">
              <a:solidFill>
                <a:prstClr val="black"/>
              </a:solidFill>
            </a:endParaRPr>
          </a:p>
        </p:txBody>
      </p:sp>
      <p:sp>
        <p:nvSpPr>
          <p:cNvPr id="40" name="object 40"/>
          <p:cNvSpPr/>
          <p:nvPr/>
        </p:nvSpPr>
        <p:spPr>
          <a:xfrm>
            <a:off x="6619024" y="6259722"/>
            <a:ext cx="5109210" cy="0"/>
          </a:xfrm>
          <a:custGeom>
            <a:avLst/>
            <a:gdLst/>
            <a:ahLst/>
            <a:cxnLst/>
            <a:rect l="l" t="t" r="r" b="b"/>
            <a:pathLst>
              <a:path w="5109209">
                <a:moveTo>
                  <a:pt x="0" y="0"/>
                </a:moveTo>
                <a:lnTo>
                  <a:pt x="5108913" y="0"/>
                </a:lnTo>
              </a:path>
            </a:pathLst>
          </a:custGeom>
          <a:ln w="3175">
            <a:solidFill>
              <a:srgbClr val="000000"/>
            </a:solidFill>
          </a:ln>
        </p:spPr>
        <p:txBody>
          <a:bodyPr wrap="square" lIns="0" tIns="0" rIns="0" bIns="0" rtlCol="0"/>
          <a:lstStyle/>
          <a:p>
            <a:endParaRPr smtClean="0">
              <a:solidFill>
                <a:prstClr val="black"/>
              </a:solidFill>
            </a:endParaRPr>
          </a:p>
        </p:txBody>
      </p:sp>
      <p:sp>
        <p:nvSpPr>
          <p:cNvPr id="41" name="object 41"/>
          <p:cNvSpPr/>
          <p:nvPr/>
        </p:nvSpPr>
        <p:spPr>
          <a:xfrm>
            <a:off x="6619024" y="5962764"/>
            <a:ext cx="25400" cy="0"/>
          </a:xfrm>
          <a:custGeom>
            <a:avLst/>
            <a:gdLst/>
            <a:ahLst/>
            <a:cxnLst/>
            <a:rect l="l" t="t" r="r" b="b"/>
            <a:pathLst>
              <a:path w="25400">
                <a:moveTo>
                  <a:pt x="0" y="0"/>
                </a:moveTo>
                <a:lnTo>
                  <a:pt x="25351" y="0"/>
                </a:lnTo>
              </a:path>
            </a:pathLst>
          </a:custGeom>
          <a:ln w="3175">
            <a:solidFill>
              <a:srgbClr val="000000"/>
            </a:solidFill>
          </a:ln>
        </p:spPr>
        <p:txBody>
          <a:bodyPr wrap="square" lIns="0" tIns="0" rIns="0" bIns="0" rtlCol="0"/>
          <a:lstStyle/>
          <a:p>
            <a:endParaRPr smtClean="0">
              <a:solidFill>
                <a:prstClr val="black"/>
              </a:solidFill>
            </a:endParaRPr>
          </a:p>
        </p:txBody>
      </p:sp>
      <p:sp>
        <p:nvSpPr>
          <p:cNvPr id="42" name="object 42"/>
          <p:cNvSpPr/>
          <p:nvPr/>
        </p:nvSpPr>
        <p:spPr>
          <a:xfrm>
            <a:off x="6619024" y="5666819"/>
            <a:ext cx="25400" cy="0"/>
          </a:xfrm>
          <a:custGeom>
            <a:avLst/>
            <a:gdLst/>
            <a:ahLst/>
            <a:cxnLst/>
            <a:rect l="l" t="t" r="r" b="b"/>
            <a:pathLst>
              <a:path w="25400">
                <a:moveTo>
                  <a:pt x="0" y="0"/>
                </a:moveTo>
                <a:lnTo>
                  <a:pt x="25351" y="0"/>
                </a:lnTo>
              </a:path>
            </a:pathLst>
          </a:custGeom>
          <a:ln w="3175">
            <a:solidFill>
              <a:srgbClr val="000000"/>
            </a:solidFill>
          </a:ln>
        </p:spPr>
        <p:txBody>
          <a:bodyPr wrap="square" lIns="0" tIns="0" rIns="0" bIns="0" rtlCol="0"/>
          <a:lstStyle/>
          <a:p>
            <a:endParaRPr smtClean="0">
              <a:solidFill>
                <a:prstClr val="black"/>
              </a:solidFill>
            </a:endParaRPr>
          </a:p>
        </p:txBody>
      </p:sp>
      <p:sp>
        <p:nvSpPr>
          <p:cNvPr id="43" name="object 43"/>
          <p:cNvSpPr/>
          <p:nvPr/>
        </p:nvSpPr>
        <p:spPr>
          <a:xfrm>
            <a:off x="6619024" y="5369861"/>
            <a:ext cx="25400" cy="0"/>
          </a:xfrm>
          <a:custGeom>
            <a:avLst/>
            <a:gdLst/>
            <a:ahLst/>
            <a:cxnLst/>
            <a:rect l="l" t="t" r="r" b="b"/>
            <a:pathLst>
              <a:path w="25400">
                <a:moveTo>
                  <a:pt x="0" y="0"/>
                </a:moveTo>
                <a:lnTo>
                  <a:pt x="25351" y="0"/>
                </a:lnTo>
              </a:path>
            </a:pathLst>
          </a:custGeom>
          <a:ln w="3175">
            <a:solidFill>
              <a:srgbClr val="000000"/>
            </a:solidFill>
          </a:ln>
        </p:spPr>
        <p:txBody>
          <a:bodyPr wrap="square" lIns="0" tIns="0" rIns="0" bIns="0" rtlCol="0"/>
          <a:lstStyle/>
          <a:p>
            <a:endParaRPr smtClean="0">
              <a:solidFill>
                <a:prstClr val="black"/>
              </a:solidFill>
            </a:endParaRPr>
          </a:p>
        </p:txBody>
      </p:sp>
      <p:sp>
        <p:nvSpPr>
          <p:cNvPr id="44" name="object 44"/>
          <p:cNvSpPr/>
          <p:nvPr/>
        </p:nvSpPr>
        <p:spPr>
          <a:xfrm>
            <a:off x="6619024" y="5072902"/>
            <a:ext cx="25400" cy="0"/>
          </a:xfrm>
          <a:custGeom>
            <a:avLst/>
            <a:gdLst/>
            <a:ahLst/>
            <a:cxnLst/>
            <a:rect l="l" t="t" r="r" b="b"/>
            <a:pathLst>
              <a:path w="25400">
                <a:moveTo>
                  <a:pt x="0" y="0"/>
                </a:moveTo>
                <a:lnTo>
                  <a:pt x="25351" y="0"/>
                </a:lnTo>
              </a:path>
            </a:pathLst>
          </a:custGeom>
          <a:ln w="3175">
            <a:solidFill>
              <a:srgbClr val="000000"/>
            </a:solidFill>
          </a:ln>
        </p:spPr>
        <p:txBody>
          <a:bodyPr wrap="square" lIns="0" tIns="0" rIns="0" bIns="0" rtlCol="0"/>
          <a:lstStyle/>
          <a:p>
            <a:endParaRPr smtClean="0">
              <a:solidFill>
                <a:prstClr val="black"/>
              </a:solidFill>
            </a:endParaRPr>
          </a:p>
        </p:txBody>
      </p:sp>
      <p:sp>
        <p:nvSpPr>
          <p:cNvPr id="45" name="object 45"/>
          <p:cNvSpPr/>
          <p:nvPr/>
        </p:nvSpPr>
        <p:spPr>
          <a:xfrm>
            <a:off x="6619024" y="4776958"/>
            <a:ext cx="25400" cy="0"/>
          </a:xfrm>
          <a:custGeom>
            <a:avLst/>
            <a:gdLst/>
            <a:ahLst/>
            <a:cxnLst/>
            <a:rect l="l" t="t" r="r" b="b"/>
            <a:pathLst>
              <a:path w="25400">
                <a:moveTo>
                  <a:pt x="0" y="0"/>
                </a:moveTo>
                <a:lnTo>
                  <a:pt x="25351" y="0"/>
                </a:lnTo>
              </a:path>
            </a:pathLst>
          </a:custGeom>
          <a:ln w="3175">
            <a:solidFill>
              <a:srgbClr val="000000"/>
            </a:solidFill>
          </a:ln>
        </p:spPr>
        <p:txBody>
          <a:bodyPr wrap="square" lIns="0" tIns="0" rIns="0" bIns="0" rtlCol="0"/>
          <a:lstStyle/>
          <a:p>
            <a:endParaRPr smtClean="0">
              <a:solidFill>
                <a:prstClr val="black"/>
              </a:solidFill>
            </a:endParaRPr>
          </a:p>
        </p:txBody>
      </p:sp>
      <p:sp>
        <p:nvSpPr>
          <p:cNvPr id="46" name="object 46"/>
          <p:cNvSpPr/>
          <p:nvPr/>
        </p:nvSpPr>
        <p:spPr>
          <a:xfrm>
            <a:off x="6619024" y="4479999"/>
            <a:ext cx="25400" cy="0"/>
          </a:xfrm>
          <a:custGeom>
            <a:avLst/>
            <a:gdLst/>
            <a:ahLst/>
            <a:cxnLst/>
            <a:rect l="l" t="t" r="r" b="b"/>
            <a:pathLst>
              <a:path w="25400">
                <a:moveTo>
                  <a:pt x="0" y="0"/>
                </a:moveTo>
                <a:lnTo>
                  <a:pt x="25351" y="0"/>
                </a:lnTo>
              </a:path>
            </a:pathLst>
          </a:custGeom>
          <a:ln w="3175">
            <a:solidFill>
              <a:srgbClr val="000000"/>
            </a:solidFill>
          </a:ln>
        </p:spPr>
        <p:txBody>
          <a:bodyPr wrap="square" lIns="0" tIns="0" rIns="0" bIns="0" rtlCol="0"/>
          <a:lstStyle/>
          <a:p>
            <a:endParaRPr smtClean="0">
              <a:solidFill>
                <a:prstClr val="black"/>
              </a:solidFill>
            </a:endParaRPr>
          </a:p>
        </p:txBody>
      </p:sp>
      <p:sp>
        <p:nvSpPr>
          <p:cNvPr id="47" name="object 47"/>
          <p:cNvSpPr/>
          <p:nvPr/>
        </p:nvSpPr>
        <p:spPr>
          <a:xfrm>
            <a:off x="6619024" y="4183041"/>
            <a:ext cx="25400" cy="0"/>
          </a:xfrm>
          <a:custGeom>
            <a:avLst/>
            <a:gdLst/>
            <a:ahLst/>
            <a:cxnLst/>
            <a:rect l="l" t="t" r="r" b="b"/>
            <a:pathLst>
              <a:path w="25400">
                <a:moveTo>
                  <a:pt x="0" y="0"/>
                </a:moveTo>
                <a:lnTo>
                  <a:pt x="25351" y="0"/>
                </a:lnTo>
              </a:path>
            </a:pathLst>
          </a:custGeom>
          <a:ln w="3175">
            <a:solidFill>
              <a:srgbClr val="000000"/>
            </a:solidFill>
          </a:ln>
        </p:spPr>
        <p:txBody>
          <a:bodyPr wrap="square" lIns="0" tIns="0" rIns="0" bIns="0" rtlCol="0"/>
          <a:lstStyle/>
          <a:p>
            <a:endParaRPr smtClean="0">
              <a:solidFill>
                <a:prstClr val="black"/>
              </a:solidFill>
            </a:endParaRPr>
          </a:p>
        </p:txBody>
      </p:sp>
      <p:sp>
        <p:nvSpPr>
          <p:cNvPr id="48" name="object 48"/>
          <p:cNvSpPr/>
          <p:nvPr/>
        </p:nvSpPr>
        <p:spPr>
          <a:xfrm>
            <a:off x="6619024" y="3886082"/>
            <a:ext cx="25400" cy="0"/>
          </a:xfrm>
          <a:custGeom>
            <a:avLst/>
            <a:gdLst/>
            <a:ahLst/>
            <a:cxnLst/>
            <a:rect l="l" t="t" r="r" b="b"/>
            <a:pathLst>
              <a:path w="25400">
                <a:moveTo>
                  <a:pt x="0" y="0"/>
                </a:moveTo>
                <a:lnTo>
                  <a:pt x="25351" y="0"/>
                </a:lnTo>
              </a:path>
            </a:pathLst>
          </a:custGeom>
          <a:ln w="3175">
            <a:solidFill>
              <a:srgbClr val="000000"/>
            </a:solidFill>
          </a:ln>
        </p:spPr>
        <p:txBody>
          <a:bodyPr wrap="square" lIns="0" tIns="0" rIns="0" bIns="0" rtlCol="0"/>
          <a:lstStyle/>
          <a:p>
            <a:endParaRPr smtClean="0">
              <a:solidFill>
                <a:prstClr val="black"/>
              </a:solidFill>
            </a:endParaRPr>
          </a:p>
        </p:txBody>
      </p:sp>
      <p:sp>
        <p:nvSpPr>
          <p:cNvPr id="49" name="object 49"/>
          <p:cNvSpPr/>
          <p:nvPr/>
        </p:nvSpPr>
        <p:spPr>
          <a:xfrm>
            <a:off x="6619024" y="3590138"/>
            <a:ext cx="25400" cy="0"/>
          </a:xfrm>
          <a:custGeom>
            <a:avLst/>
            <a:gdLst/>
            <a:ahLst/>
            <a:cxnLst/>
            <a:rect l="l" t="t" r="r" b="b"/>
            <a:pathLst>
              <a:path w="25400">
                <a:moveTo>
                  <a:pt x="0" y="0"/>
                </a:moveTo>
                <a:lnTo>
                  <a:pt x="25351" y="0"/>
                </a:lnTo>
              </a:path>
            </a:pathLst>
          </a:custGeom>
          <a:ln w="3175">
            <a:solidFill>
              <a:srgbClr val="000000"/>
            </a:solidFill>
          </a:ln>
        </p:spPr>
        <p:txBody>
          <a:bodyPr wrap="square" lIns="0" tIns="0" rIns="0" bIns="0" rtlCol="0"/>
          <a:lstStyle/>
          <a:p>
            <a:endParaRPr smtClean="0">
              <a:solidFill>
                <a:prstClr val="black"/>
              </a:solidFill>
            </a:endParaRPr>
          </a:p>
        </p:txBody>
      </p:sp>
      <p:sp>
        <p:nvSpPr>
          <p:cNvPr id="50" name="object 50"/>
          <p:cNvSpPr/>
          <p:nvPr/>
        </p:nvSpPr>
        <p:spPr>
          <a:xfrm>
            <a:off x="6619024" y="3293179"/>
            <a:ext cx="25400" cy="0"/>
          </a:xfrm>
          <a:custGeom>
            <a:avLst/>
            <a:gdLst/>
            <a:ahLst/>
            <a:cxnLst/>
            <a:rect l="l" t="t" r="r" b="b"/>
            <a:pathLst>
              <a:path w="25400">
                <a:moveTo>
                  <a:pt x="0" y="0"/>
                </a:moveTo>
                <a:lnTo>
                  <a:pt x="25351" y="0"/>
                </a:lnTo>
              </a:path>
            </a:pathLst>
          </a:custGeom>
          <a:ln w="3175">
            <a:solidFill>
              <a:srgbClr val="000000"/>
            </a:solidFill>
          </a:ln>
        </p:spPr>
        <p:txBody>
          <a:bodyPr wrap="square" lIns="0" tIns="0" rIns="0" bIns="0" rtlCol="0"/>
          <a:lstStyle/>
          <a:p>
            <a:endParaRPr smtClean="0">
              <a:solidFill>
                <a:prstClr val="black"/>
              </a:solidFill>
            </a:endParaRPr>
          </a:p>
        </p:txBody>
      </p:sp>
      <p:sp>
        <p:nvSpPr>
          <p:cNvPr id="51" name="object 51"/>
          <p:cNvSpPr/>
          <p:nvPr/>
        </p:nvSpPr>
        <p:spPr>
          <a:xfrm>
            <a:off x="7280202" y="6259722"/>
            <a:ext cx="0" cy="25400"/>
          </a:xfrm>
          <a:custGeom>
            <a:avLst/>
            <a:gdLst/>
            <a:ahLst/>
            <a:cxnLst/>
            <a:rect l="l" t="t" r="r" b="b"/>
            <a:pathLst>
              <a:path h="25400">
                <a:moveTo>
                  <a:pt x="0" y="25337"/>
                </a:moveTo>
                <a:lnTo>
                  <a:pt x="0" y="0"/>
                </a:lnTo>
              </a:path>
            </a:pathLst>
          </a:custGeom>
          <a:ln w="3175">
            <a:solidFill>
              <a:srgbClr val="000000"/>
            </a:solidFill>
          </a:ln>
        </p:spPr>
        <p:txBody>
          <a:bodyPr wrap="square" lIns="0" tIns="0" rIns="0" bIns="0" rtlCol="0"/>
          <a:lstStyle/>
          <a:p>
            <a:endParaRPr smtClean="0">
              <a:solidFill>
                <a:prstClr val="black"/>
              </a:solidFill>
            </a:endParaRPr>
          </a:p>
        </p:txBody>
      </p:sp>
      <p:sp>
        <p:nvSpPr>
          <p:cNvPr id="52" name="object 52"/>
          <p:cNvSpPr/>
          <p:nvPr/>
        </p:nvSpPr>
        <p:spPr>
          <a:xfrm>
            <a:off x="7915013" y="6259722"/>
            <a:ext cx="0" cy="25400"/>
          </a:xfrm>
          <a:custGeom>
            <a:avLst/>
            <a:gdLst/>
            <a:ahLst/>
            <a:cxnLst/>
            <a:rect l="l" t="t" r="r" b="b"/>
            <a:pathLst>
              <a:path h="25400">
                <a:moveTo>
                  <a:pt x="0" y="25337"/>
                </a:moveTo>
                <a:lnTo>
                  <a:pt x="0" y="0"/>
                </a:lnTo>
              </a:path>
            </a:pathLst>
          </a:custGeom>
          <a:ln w="3175">
            <a:solidFill>
              <a:srgbClr val="000000"/>
            </a:solidFill>
          </a:ln>
        </p:spPr>
        <p:txBody>
          <a:bodyPr wrap="square" lIns="0" tIns="0" rIns="0" bIns="0" rtlCol="0"/>
          <a:lstStyle/>
          <a:p>
            <a:endParaRPr smtClean="0">
              <a:solidFill>
                <a:prstClr val="black"/>
              </a:solidFill>
            </a:endParaRPr>
          </a:p>
        </p:txBody>
      </p:sp>
      <p:sp>
        <p:nvSpPr>
          <p:cNvPr id="53" name="object 53"/>
          <p:cNvSpPr/>
          <p:nvPr/>
        </p:nvSpPr>
        <p:spPr>
          <a:xfrm>
            <a:off x="8550838" y="6259722"/>
            <a:ext cx="0" cy="25400"/>
          </a:xfrm>
          <a:custGeom>
            <a:avLst/>
            <a:gdLst/>
            <a:ahLst/>
            <a:cxnLst/>
            <a:rect l="l" t="t" r="r" b="b"/>
            <a:pathLst>
              <a:path h="25400">
                <a:moveTo>
                  <a:pt x="0" y="25337"/>
                </a:moveTo>
                <a:lnTo>
                  <a:pt x="0" y="0"/>
                </a:lnTo>
              </a:path>
            </a:pathLst>
          </a:custGeom>
          <a:ln w="3175">
            <a:solidFill>
              <a:srgbClr val="000000"/>
            </a:solidFill>
          </a:ln>
        </p:spPr>
        <p:txBody>
          <a:bodyPr wrap="square" lIns="0" tIns="0" rIns="0" bIns="0" rtlCol="0"/>
          <a:lstStyle/>
          <a:p>
            <a:endParaRPr smtClean="0">
              <a:solidFill>
                <a:prstClr val="black"/>
              </a:solidFill>
            </a:endParaRPr>
          </a:p>
        </p:txBody>
      </p:sp>
      <p:sp>
        <p:nvSpPr>
          <p:cNvPr id="54" name="object 54"/>
          <p:cNvSpPr/>
          <p:nvPr/>
        </p:nvSpPr>
        <p:spPr>
          <a:xfrm>
            <a:off x="9186664" y="6259722"/>
            <a:ext cx="0" cy="25400"/>
          </a:xfrm>
          <a:custGeom>
            <a:avLst/>
            <a:gdLst/>
            <a:ahLst/>
            <a:cxnLst/>
            <a:rect l="l" t="t" r="r" b="b"/>
            <a:pathLst>
              <a:path h="25400">
                <a:moveTo>
                  <a:pt x="0" y="25337"/>
                </a:moveTo>
                <a:lnTo>
                  <a:pt x="0" y="0"/>
                </a:lnTo>
              </a:path>
            </a:pathLst>
          </a:custGeom>
          <a:ln w="3175">
            <a:solidFill>
              <a:srgbClr val="000000"/>
            </a:solidFill>
          </a:ln>
        </p:spPr>
        <p:txBody>
          <a:bodyPr wrap="square" lIns="0" tIns="0" rIns="0" bIns="0" rtlCol="0"/>
          <a:lstStyle/>
          <a:p>
            <a:endParaRPr smtClean="0">
              <a:solidFill>
                <a:prstClr val="black"/>
              </a:solidFill>
            </a:endParaRPr>
          </a:p>
        </p:txBody>
      </p:sp>
      <p:sp>
        <p:nvSpPr>
          <p:cNvPr id="55" name="object 55"/>
          <p:cNvSpPr/>
          <p:nvPr/>
        </p:nvSpPr>
        <p:spPr>
          <a:xfrm>
            <a:off x="9821475" y="6259722"/>
            <a:ext cx="0" cy="25400"/>
          </a:xfrm>
          <a:custGeom>
            <a:avLst/>
            <a:gdLst/>
            <a:ahLst/>
            <a:cxnLst/>
            <a:rect l="l" t="t" r="r" b="b"/>
            <a:pathLst>
              <a:path h="25400">
                <a:moveTo>
                  <a:pt x="0" y="25337"/>
                </a:moveTo>
                <a:lnTo>
                  <a:pt x="0" y="0"/>
                </a:lnTo>
              </a:path>
            </a:pathLst>
          </a:custGeom>
          <a:ln w="3175">
            <a:solidFill>
              <a:srgbClr val="000000"/>
            </a:solidFill>
          </a:ln>
        </p:spPr>
        <p:txBody>
          <a:bodyPr wrap="square" lIns="0" tIns="0" rIns="0" bIns="0" rtlCol="0"/>
          <a:lstStyle/>
          <a:p>
            <a:endParaRPr smtClean="0">
              <a:solidFill>
                <a:prstClr val="black"/>
              </a:solidFill>
            </a:endParaRPr>
          </a:p>
        </p:txBody>
      </p:sp>
      <p:sp>
        <p:nvSpPr>
          <p:cNvPr id="56" name="object 56"/>
          <p:cNvSpPr/>
          <p:nvPr/>
        </p:nvSpPr>
        <p:spPr>
          <a:xfrm>
            <a:off x="10457301" y="6259722"/>
            <a:ext cx="0" cy="25400"/>
          </a:xfrm>
          <a:custGeom>
            <a:avLst/>
            <a:gdLst/>
            <a:ahLst/>
            <a:cxnLst/>
            <a:rect l="l" t="t" r="r" b="b"/>
            <a:pathLst>
              <a:path h="25400">
                <a:moveTo>
                  <a:pt x="0" y="25337"/>
                </a:moveTo>
                <a:lnTo>
                  <a:pt x="0" y="0"/>
                </a:lnTo>
              </a:path>
            </a:pathLst>
          </a:custGeom>
          <a:ln w="3175">
            <a:solidFill>
              <a:srgbClr val="000000"/>
            </a:solidFill>
          </a:ln>
        </p:spPr>
        <p:txBody>
          <a:bodyPr wrap="square" lIns="0" tIns="0" rIns="0" bIns="0" rtlCol="0"/>
          <a:lstStyle/>
          <a:p>
            <a:endParaRPr smtClean="0">
              <a:solidFill>
                <a:prstClr val="black"/>
              </a:solidFill>
            </a:endParaRPr>
          </a:p>
        </p:txBody>
      </p:sp>
      <p:sp>
        <p:nvSpPr>
          <p:cNvPr id="57" name="object 57"/>
          <p:cNvSpPr/>
          <p:nvPr/>
        </p:nvSpPr>
        <p:spPr>
          <a:xfrm>
            <a:off x="11092112" y="6259722"/>
            <a:ext cx="0" cy="25400"/>
          </a:xfrm>
          <a:custGeom>
            <a:avLst/>
            <a:gdLst/>
            <a:ahLst/>
            <a:cxnLst/>
            <a:rect l="l" t="t" r="r" b="b"/>
            <a:pathLst>
              <a:path h="25400">
                <a:moveTo>
                  <a:pt x="0" y="25337"/>
                </a:moveTo>
                <a:lnTo>
                  <a:pt x="0" y="0"/>
                </a:lnTo>
              </a:path>
            </a:pathLst>
          </a:custGeom>
          <a:ln w="3175">
            <a:solidFill>
              <a:srgbClr val="000000"/>
            </a:solidFill>
          </a:ln>
        </p:spPr>
        <p:txBody>
          <a:bodyPr wrap="square" lIns="0" tIns="0" rIns="0" bIns="0" rtlCol="0"/>
          <a:lstStyle/>
          <a:p>
            <a:endParaRPr smtClean="0">
              <a:solidFill>
                <a:prstClr val="black"/>
              </a:solidFill>
            </a:endParaRPr>
          </a:p>
        </p:txBody>
      </p:sp>
      <p:sp>
        <p:nvSpPr>
          <p:cNvPr id="58" name="object 58"/>
          <p:cNvSpPr/>
          <p:nvPr/>
        </p:nvSpPr>
        <p:spPr>
          <a:xfrm>
            <a:off x="11727937" y="6259722"/>
            <a:ext cx="0" cy="25400"/>
          </a:xfrm>
          <a:custGeom>
            <a:avLst/>
            <a:gdLst/>
            <a:ahLst/>
            <a:cxnLst/>
            <a:rect l="l" t="t" r="r" b="b"/>
            <a:pathLst>
              <a:path h="25400">
                <a:moveTo>
                  <a:pt x="0" y="25337"/>
                </a:moveTo>
                <a:lnTo>
                  <a:pt x="0" y="0"/>
                </a:lnTo>
              </a:path>
            </a:pathLst>
          </a:custGeom>
          <a:ln w="3175">
            <a:solidFill>
              <a:srgbClr val="000000"/>
            </a:solidFill>
          </a:ln>
        </p:spPr>
        <p:txBody>
          <a:bodyPr wrap="square" lIns="0" tIns="0" rIns="0" bIns="0" rtlCol="0"/>
          <a:lstStyle/>
          <a:p>
            <a:endParaRPr smtClean="0">
              <a:solidFill>
                <a:prstClr val="black"/>
              </a:solidFill>
            </a:endParaRPr>
          </a:p>
        </p:txBody>
      </p:sp>
      <p:sp>
        <p:nvSpPr>
          <p:cNvPr id="59" name="object 59"/>
          <p:cNvSpPr/>
          <p:nvPr/>
        </p:nvSpPr>
        <p:spPr>
          <a:xfrm>
            <a:off x="7372485" y="3675271"/>
            <a:ext cx="3650669" cy="2315873"/>
          </a:xfrm>
          <a:prstGeom prst="rect">
            <a:avLst/>
          </a:prstGeom>
          <a:blipFill>
            <a:blip r:embed="rId3" cstate="print"/>
            <a:stretch>
              <a:fillRect/>
            </a:stretch>
          </a:blipFill>
        </p:spPr>
        <p:txBody>
          <a:bodyPr wrap="square" lIns="0" tIns="0" rIns="0" bIns="0" rtlCol="0"/>
          <a:lstStyle/>
          <a:p>
            <a:endParaRPr smtClean="0">
              <a:solidFill>
                <a:prstClr val="black"/>
              </a:solidFill>
            </a:endParaRPr>
          </a:p>
        </p:txBody>
      </p:sp>
      <p:sp>
        <p:nvSpPr>
          <p:cNvPr id="60" name="object 60"/>
          <p:cNvSpPr txBox="1"/>
          <p:nvPr/>
        </p:nvSpPr>
        <p:spPr>
          <a:xfrm>
            <a:off x="8655771" y="2936897"/>
            <a:ext cx="767715" cy="127000"/>
          </a:xfrm>
          <a:prstGeom prst="rect">
            <a:avLst/>
          </a:prstGeom>
        </p:spPr>
        <p:txBody>
          <a:bodyPr vert="horz" wrap="square" lIns="0" tIns="0" rIns="0" bIns="0" rtlCol="0">
            <a:spAutoFit/>
          </a:bodyPr>
          <a:lstStyle/>
          <a:p>
            <a:pPr marL="12700"/>
            <a:r>
              <a:rPr sz="800" b="1" spc="-5" dirty="0">
                <a:solidFill>
                  <a:prstClr val="black"/>
                </a:solidFill>
                <a:latin typeface="Arial"/>
                <a:cs typeface="Arial"/>
              </a:rPr>
              <a:t>G1\FSR </a:t>
            </a:r>
            <a:r>
              <a:rPr sz="800" b="1" spc="-20" dirty="0">
                <a:solidFill>
                  <a:prstClr val="black"/>
                </a:solidFill>
                <a:latin typeface="Arial"/>
                <a:cs typeface="Arial"/>
              </a:rPr>
              <a:t>v</a:t>
            </a:r>
            <a:r>
              <a:rPr sz="800" b="1" spc="-5" dirty="0">
                <a:solidFill>
                  <a:prstClr val="black"/>
                </a:solidFill>
                <a:latin typeface="Arial"/>
                <a:cs typeface="Arial"/>
              </a:rPr>
              <a:t>s </a:t>
            </a:r>
            <a:r>
              <a:rPr sz="800" b="1" spc="-15" dirty="0">
                <a:solidFill>
                  <a:prstClr val="black"/>
                </a:solidFill>
                <a:latin typeface="Arial"/>
                <a:cs typeface="Arial"/>
              </a:rPr>
              <a:t>DTN</a:t>
            </a:r>
            <a:endParaRPr sz="800">
              <a:solidFill>
                <a:prstClr val="black"/>
              </a:solidFill>
              <a:latin typeface="Arial"/>
              <a:cs typeface="Arial"/>
            </a:endParaRPr>
          </a:p>
        </p:txBody>
      </p:sp>
      <p:sp>
        <p:nvSpPr>
          <p:cNvPr id="61" name="object 61"/>
          <p:cNvSpPr txBox="1"/>
          <p:nvPr/>
        </p:nvSpPr>
        <p:spPr>
          <a:xfrm>
            <a:off x="6475508" y="6205209"/>
            <a:ext cx="119380" cy="109855"/>
          </a:xfrm>
          <a:prstGeom prst="rect">
            <a:avLst/>
          </a:prstGeom>
        </p:spPr>
        <p:txBody>
          <a:bodyPr vert="horz" wrap="square" lIns="0" tIns="0" rIns="0" bIns="0" rtlCol="0">
            <a:spAutoFit/>
          </a:bodyPr>
          <a:lstStyle/>
          <a:p>
            <a:pPr marL="12700"/>
            <a:r>
              <a:rPr sz="650" spc="-5" dirty="0">
                <a:solidFill>
                  <a:prstClr val="black"/>
                </a:solidFill>
                <a:latin typeface="Arial"/>
                <a:cs typeface="Arial"/>
              </a:rPr>
              <a:t>67</a:t>
            </a:r>
            <a:endParaRPr sz="650">
              <a:solidFill>
                <a:prstClr val="black"/>
              </a:solidFill>
              <a:latin typeface="Arial"/>
              <a:cs typeface="Arial"/>
            </a:endParaRPr>
          </a:p>
        </p:txBody>
      </p:sp>
      <p:sp>
        <p:nvSpPr>
          <p:cNvPr id="62" name="object 62"/>
          <p:cNvSpPr txBox="1"/>
          <p:nvPr/>
        </p:nvSpPr>
        <p:spPr>
          <a:xfrm>
            <a:off x="6405537" y="5908250"/>
            <a:ext cx="189230" cy="109855"/>
          </a:xfrm>
          <a:prstGeom prst="rect">
            <a:avLst/>
          </a:prstGeom>
        </p:spPr>
        <p:txBody>
          <a:bodyPr vert="horz" wrap="square" lIns="0" tIns="0" rIns="0" bIns="0" rtlCol="0">
            <a:spAutoFit/>
          </a:bodyPr>
          <a:lstStyle/>
          <a:p>
            <a:pPr marL="12700"/>
            <a:r>
              <a:rPr sz="650" spc="-5" dirty="0">
                <a:solidFill>
                  <a:prstClr val="black"/>
                </a:solidFill>
                <a:latin typeface="Arial"/>
                <a:cs typeface="Arial"/>
              </a:rPr>
              <a:t>67.5</a:t>
            </a:r>
            <a:endParaRPr sz="650">
              <a:solidFill>
                <a:prstClr val="black"/>
              </a:solidFill>
              <a:latin typeface="Arial"/>
              <a:cs typeface="Arial"/>
            </a:endParaRPr>
          </a:p>
        </p:txBody>
      </p:sp>
      <p:sp>
        <p:nvSpPr>
          <p:cNvPr id="63" name="object 63"/>
          <p:cNvSpPr txBox="1"/>
          <p:nvPr/>
        </p:nvSpPr>
        <p:spPr>
          <a:xfrm>
            <a:off x="6475508" y="5612306"/>
            <a:ext cx="119380" cy="109855"/>
          </a:xfrm>
          <a:prstGeom prst="rect">
            <a:avLst/>
          </a:prstGeom>
        </p:spPr>
        <p:txBody>
          <a:bodyPr vert="horz" wrap="square" lIns="0" tIns="0" rIns="0" bIns="0" rtlCol="0">
            <a:spAutoFit/>
          </a:bodyPr>
          <a:lstStyle/>
          <a:p>
            <a:pPr marL="12700"/>
            <a:r>
              <a:rPr sz="650" spc="-5" dirty="0">
                <a:solidFill>
                  <a:prstClr val="black"/>
                </a:solidFill>
                <a:latin typeface="Arial"/>
                <a:cs typeface="Arial"/>
              </a:rPr>
              <a:t>68</a:t>
            </a:r>
            <a:endParaRPr sz="650">
              <a:solidFill>
                <a:prstClr val="black"/>
              </a:solidFill>
              <a:latin typeface="Arial"/>
              <a:cs typeface="Arial"/>
            </a:endParaRPr>
          </a:p>
        </p:txBody>
      </p:sp>
      <p:sp>
        <p:nvSpPr>
          <p:cNvPr id="64" name="object 64"/>
          <p:cNvSpPr txBox="1"/>
          <p:nvPr/>
        </p:nvSpPr>
        <p:spPr>
          <a:xfrm>
            <a:off x="6405537" y="5315347"/>
            <a:ext cx="189230" cy="109855"/>
          </a:xfrm>
          <a:prstGeom prst="rect">
            <a:avLst/>
          </a:prstGeom>
        </p:spPr>
        <p:txBody>
          <a:bodyPr vert="horz" wrap="square" lIns="0" tIns="0" rIns="0" bIns="0" rtlCol="0">
            <a:spAutoFit/>
          </a:bodyPr>
          <a:lstStyle/>
          <a:p>
            <a:pPr marL="12700"/>
            <a:r>
              <a:rPr sz="650" spc="-5" dirty="0">
                <a:solidFill>
                  <a:prstClr val="black"/>
                </a:solidFill>
                <a:latin typeface="Arial"/>
                <a:cs typeface="Arial"/>
              </a:rPr>
              <a:t>68.5</a:t>
            </a:r>
            <a:endParaRPr sz="650">
              <a:solidFill>
                <a:prstClr val="black"/>
              </a:solidFill>
              <a:latin typeface="Arial"/>
              <a:cs typeface="Arial"/>
            </a:endParaRPr>
          </a:p>
        </p:txBody>
      </p:sp>
      <p:sp>
        <p:nvSpPr>
          <p:cNvPr id="65" name="object 65"/>
          <p:cNvSpPr txBox="1"/>
          <p:nvPr/>
        </p:nvSpPr>
        <p:spPr>
          <a:xfrm>
            <a:off x="6475508" y="5018389"/>
            <a:ext cx="119380" cy="109855"/>
          </a:xfrm>
          <a:prstGeom prst="rect">
            <a:avLst/>
          </a:prstGeom>
        </p:spPr>
        <p:txBody>
          <a:bodyPr vert="horz" wrap="square" lIns="0" tIns="0" rIns="0" bIns="0" rtlCol="0">
            <a:spAutoFit/>
          </a:bodyPr>
          <a:lstStyle/>
          <a:p>
            <a:pPr marL="12700"/>
            <a:r>
              <a:rPr sz="650" spc="-5" dirty="0">
                <a:solidFill>
                  <a:prstClr val="black"/>
                </a:solidFill>
                <a:latin typeface="Arial"/>
                <a:cs typeface="Arial"/>
              </a:rPr>
              <a:t>69</a:t>
            </a:r>
            <a:endParaRPr sz="650">
              <a:solidFill>
                <a:prstClr val="black"/>
              </a:solidFill>
              <a:latin typeface="Arial"/>
              <a:cs typeface="Arial"/>
            </a:endParaRPr>
          </a:p>
        </p:txBody>
      </p:sp>
      <p:sp>
        <p:nvSpPr>
          <p:cNvPr id="66" name="object 66"/>
          <p:cNvSpPr txBox="1"/>
          <p:nvPr/>
        </p:nvSpPr>
        <p:spPr>
          <a:xfrm>
            <a:off x="6405537" y="4722444"/>
            <a:ext cx="189230" cy="109855"/>
          </a:xfrm>
          <a:prstGeom prst="rect">
            <a:avLst/>
          </a:prstGeom>
        </p:spPr>
        <p:txBody>
          <a:bodyPr vert="horz" wrap="square" lIns="0" tIns="0" rIns="0" bIns="0" rtlCol="0">
            <a:spAutoFit/>
          </a:bodyPr>
          <a:lstStyle/>
          <a:p>
            <a:pPr marL="12700"/>
            <a:r>
              <a:rPr sz="650" spc="-5" dirty="0">
                <a:solidFill>
                  <a:prstClr val="black"/>
                </a:solidFill>
                <a:latin typeface="Arial"/>
                <a:cs typeface="Arial"/>
              </a:rPr>
              <a:t>69.5</a:t>
            </a:r>
            <a:endParaRPr sz="650">
              <a:solidFill>
                <a:prstClr val="black"/>
              </a:solidFill>
              <a:latin typeface="Arial"/>
              <a:cs typeface="Arial"/>
            </a:endParaRPr>
          </a:p>
        </p:txBody>
      </p:sp>
      <p:sp>
        <p:nvSpPr>
          <p:cNvPr id="67" name="object 67"/>
          <p:cNvSpPr txBox="1"/>
          <p:nvPr/>
        </p:nvSpPr>
        <p:spPr>
          <a:xfrm>
            <a:off x="6475508" y="4425486"/>
            <a:ext cx="119380" cy="109855"/>
          </a:xfrm>
          <a:prstGeom prst="rect">
            <a:avLst/>
          </a:prstGeom>
        </p:spPr>
        <p:txBody>
          <a:bodyPr vert="horz" wrap="square" lIns="0" tIns="0" rIns="0" bIns="0" rtlCol="0">
            <a:spAutoFit/>
          </a:bodyPr>
          <a:lstStyle/>
          <a:p>
            <a:pPr marL="12700"/>
            <a:r>
              <a:rPr sz="650" spc="-5" dirty="0">
                <a:solidFill>
                  <a:prstClr val="black"/>
                </a:solidFill>
                <a:latin typeface="Arial"/>
                <a:cs typeface="Arial"/>
              </a:rPr>
              <a:t>70</a:t>
            </a:r>
            <a:endParaRPr sz="650">
              <a:solidFill>
                <a:prstClr val="black"/>
              </a:solidFill>
              <a:latin typeface="Arial"/>
              <a:cs typeface="Arial"/>
            </a:endParaRPr>
          </a:p>
        </p:txBody>
      </p:sp>
      <p:sp>
        <p:nvSpPr>
          <p:cNvPr id="68" name="object 68"/>
          <p:cNvSpPr txBox="1"/>
          <p:nvPr/>
        </p:nvSpPr>
        <p:spPr>
          <a:xfrm>
            <a:off x="6405537" y="4128527"/>
            <a:ext cx="189230" cy="109855"/>
          </a:xfrm>
          <a:prstGeom prst="rect">
            <a:avLst/>
          </a:prstGeom>
        </p:spPr>
        <p:txBody>
          <a:bodyPr vert="horz" wrap="square" lIns="0" tIns="0" rIns="0" bIns="0" rtlCol="0">
            <a:spAutoFit/>
          </a:bodyPr>
          <a:lstStyle/>
          <a:p>
            <a:pPr marL="12700"/>
            <a:r>
              <a:rPr sz="650" spc="-5" dirty="0">
                <a:solidFill>
                  <a:prstClr val="black"/>
                </a:solidFill>
                <a:latin typeface="Arial"/>
                <a:cs typeface="Arial"/>
              </a:rPr>
              <a:t>70.5</a:t>
            </a:r>
            <a:endParaRPr sz="650">
              <a:solidFill>
                <a:prstClr val="black"/>
              </a:solidFill>
              <a:latin typeface="Arial"/>
              <a:cs typeface="Arial"/>
            </a:endParaRPr>
          </a:p>
        </p:txBody>
      </p:sp>
      <p:sp>
        <p:nvSpPr>
          <p:cNvPr id="69" name="object 69"/>
          <p:cNvSpPr txBox="1"/>
          <p:nvPr/>
        </p:nvSpPr>
        <p:spPr>
          <a:xfrm>
            <a:off x="6475508" y="3831569"/>
            <a:ext cx="119380" cy="109855"/>
          </a:xfrm>
          <a:prstGeom prst="rect">
            <a:avLst/>
          </a:prstGeom>
        </p:spPr>
        <p:txBody>
          <a:bodyPr vert="horz" wrap="square" lIns="0" tIns="0" rIns="0" bIns="0" rtlCol="0">
            <a:spAutoFit/>
          </a:bodyPr>
          <a:lstStyle/>
          <a:p>
            <a:pPr marL="12700"/>
            <a:r>
              <a:rPr sz="650" spc="-5" dirty="0">
                <a:solidFill>
                  <a:prstClr val="black"/>
                </a:solidFill>
                <a:latin typeface="Arial"/>
                <a:cs typeface="Arial"/>
              </a:rPr>
              <a:t>71</a:t>
            </a:r>
            <a:endParaRPr sz="650">
              <a:solidFill>
                <a:prstClr val="black"/>
              </a:solidFill>
              <a:latin typeface="Arial"/>
              <a:cs typeface="Arial"/>
            </a:endParaRPr>
          </a:p>
        </p:txBody>
      </p:sp>
      <p:sp>
        <p:nvSpPr>
          <p:cNvPr id="70" name="object 70"/>
          <p:cNvSpPr txBox="1"/>
          <p:nvPr/>
        </p:nvSpPr>
        <p:spPr>
          <a:xfrm>
            <a:off x="6405537" y="3535624"/>
            <a:ext cx="189230" cy="109855"/>
          </a:xfrm>
          <a:prstGeom prst="rect">
            <a:avLst/>
          </a:prstGeom>
        </p:spPr>
        <p:txBody>
          <a:bodyPr vert="horz" wrap="square" lIns="0" tIns="0" rIns="0" bIns="0" rtlCol="0">
            <a:spAutoFit/>
          </a:bodyPr>
          <a:lstStyle/>
          <a:p>
            <a:pPr marL="12700"/>
            <a:r>
              <a:rPr sz="650" spc="-5" dirty="0">
                <a:solidFill>
                  <a:prstClr val="black"/>
                </a:solidFill>
                <a:latin typeface="Arial"/>
                <a:cs typeface="Arial"/>
              </a:rPr>
              <a:t>71.5</a:t>
            </a:r>
            <a:endParaRPr sz="650">
              <a:solidFill>
                <a:prstClr val="black"/>
              </a:solidFill>
              <a:latin typeface="Arial"/>
              <a:cs typeface="Arial"/>
            </a:endParaRPr>
          </a:p>
        </p:txBody>
      </p:sp>
      <p:sp>
        <p:nvSpPr>
          <p:cNvPr id="71" name="object 71"/>
          <p:cNvSpPr txBox="1"/>
          <p:nvPr/>
        </p:nvSpPr>
        <p:spPr>
          <a:xfrm>
            <a:off x="6475508" y="3238666"/>
            <a:ext cx="119380" cy="109855"/>
          </a:xfrm>
          <a:prstGeom prst="rect">
            <a:avLst/>
          </a:prstGeom>
        </p:spPr>
        <p:txBody>
          <a:bodyPr vert="horz" wrap="square" lIns="0" tIns="0" rIns="0" bIns="0" rtlCol="0">
            <a:spAutoFit/>
          </a:bodyPr>
          <a:lstStyle/>
          <a:p>
            <a:pPr marL="12700"/>
            <a:r>
              <a:rPr sz="650" spc="-5" dirty="0">
                <a:solidFill>
                  <a:prstClr val="black"/>
                </a:solidFill>
                <a:latin typeface="Arial"/>
                <a:cs typeface="Arial"/>
              </a:rPr>
              <a:t>72</a:t>
            </a:r>
            <a:endParaRPr sz="650">
              <a:solidFill>
                <a:prstClr val="black"/>
              </a:solidFill>
              <a:latin typeface="Arial"/>
              <a:cs typeface="Arial"/>
            </a:endParaRPr>
          </a:p>
        </p:txBody>
      </p:sp>
      <p:sp>
        <p:nvSpPr>
          <p:cNvPr id="72" name="object 72"/>
          <p:cNvSpPr txBox="1"/>
          <p:nvPr/>
        </p:nvSpPr>
        <p:spPr>
          <a:xfrm>
            <a:off x="6550550" y="6325816"/>
            <a:ext cx="189230" cy="109855"/>
          </a:xfrm>
          <a:prstGeom prst="rect">
            <a:avLst/>
          </a:prstGeom>
        </p:spPr>
        <p:txBody>
          <a:bodyPr vert="horz" wrap="square" lIns="0" tIns="0" rIns="0" bIns="0" rtlCol="0">
            <a:spAutoFit/>
          </a:bodyPr>
          <a:lstStyle/>
          <a:p>
            <a:pPr marL="12700"/>
            <a:r>
              <a:rPr sz="650" spc="-5" dirty="0">
                <a:solidFill>
                  <a:prstClr val="black"/>
                </a:solidFill>
                <a:latin typeface="Arial"/>
                <a:cs typeface="Arial"/>
              </a:rPr>
              <a:t>3.25</a:t>
            </a:r>
            <a:endParaRPr sz="650">
              <a:solidFill>
                <a:prstClr val="black"/>
              </a:solidFill>
              <a:latin typeface="Arial"/>
              <a:cs typeface="Arial"/>
            </a:endParaRPr>
          </a:p>
        </p:txBody>
      </p:sp>
      <p:sp>
        <p:nvSpPr>
          <p:cNvPr id="73" name="object 73"/>
          <p:cNvSpPr txBox="1"/>
          <p:nvPr/>
        </p:nvSpPr>
        <p:spPr>
          <a:xfrm>
            <a:off x="7209699" y="6325816"/>
            <a:ext cx="142875" cy="109855"/>
          </a:xfrm>
          <a:prstGeom prst="rect">
            <a:avLst/>
          </a:prstGeom>
        </p:spPr>
        <p:txBody>
          <a:bodyPr vert="horz" wrap="square" lIns="0" tIns="0" rIns="0" bIns="0" rtlCol="0">
            <a:spAutoFit/>
          </a:bodyPr>
          <a:lstStyle/>
          <a:p>
            <a:pPr marL="12700"/>
            <a:r>
              <a:rPr sz="650" spc="-5" dirty="0">
                <a:solidFill>
                  <a:prstClr val="black"/>
                </a:solidFill>
                <a:latin typeface="Arial"/>
                <a:cs typeface="Arial"/>
              </a:rPr>
              <a:t>3.3</a:t>
            </a:r>
            <a:endParaRPr sz="650">
              <a:solidFill>
                <a:prstClr val="black"/>
              </a:solidFill>
              <a:latin typeface="Arial"/>
              <a:cs typeface="Arial"/>
            </a:endParaRPr>
          </a:p>
        </p:txBody>
      </p:sp>
      <p:sp>
        <p:nvSpPr>
          <p:cNvPr id="74" name="object 74"/>
          <p:cNvSpPr txBox="1"/>
          <p:nvPr/>
        </p:nvSpPr>
        <p:spPr>
          <a:xfrm>
            <a:off x="7821186" y="6325816"/>
            <a:ext cx="189230" cy="109855"/>
          </a:xfrm>
          <a:prstGeom prst="rect">
            <a:avLst/>
          </a:prstGeom>
        </p:spPr>
        <p:txBody>
          <a:bodyPr vert="horz" wrap="square" lIns="0" tIns="0" rIns="0" bIns="0" rtlCol="0">
            <a:spAutoFit/>
          </a:bodyPr>
          <a:lstStyle/>
          <a:p>
            <a:pPr marL="12700"/>
            <a:r>
              <a:rPr sz="650" spc="-5" dirty="0">
                <a:solidFill>
                  <a:prstClr val="black"/>
                </a:solidFill>
                <a:latin typeface="Arial"/>
                <a:cs typeface="Arial"/>
              </a:rPr>
              <a:t>3.35</a:t>
            </a:r>
            <a:endParaRPr sz="650">
              <a:solidFill>
                <a:prstClr val="black"/>
              </a:solidFill>
              <a:latin typeface="Arial"/>
              <a:cs typeface="Arial"/>
            </a:endParaRPr>
          </a:p>
        </p:txBody>
      </p:sp>
      <p:sp>
        <p:nvSpPr>
          <p:cNvPr id="75" name="object 75"/>
          <p:cNvSpPr txBox="1"/>
          <p:nvPr/>
        </p:nvSpPr>
        <p:spPr>
          <a:xfrm>
            <a:off x="8480336" y="6325816"/>
            <a:ext cx="142875" cy="109855"/>
          </a:xfrm>
          <a:prstGeom prst="rect">
            <a:avLst/>
          </a:prstGeom>
        </p:spPr>
        <p:txBody>
          <a:bodyPr vert="horz" wrap="square" lIns="0" tIns="0" rIns="0" bIns="0" rtlCol="0">
            <a:spAutoFit/>
          </a:bodyPr>
          <a:lstStyle/>
          <a:p>
            <a:pPr marL="12700"/>
            <a:r>
              <a:rPr sz="650" spc="-5" dirty="0">
                <a:solidFill>
                  <a:prstClr val="black"/>
                </a:solidFill>
                <a:latin typeface="Arial"/>
                <a:cs typeface="Arial"/>
              </a:rPr>
              <a:t>3.4</a:t>
            </a:r>
            <a:endParaRPr sz="650">
              <a:solidFill>
                <a:prstClr val="black"/>
              </a:solidFill>
              <a:latin typeface="Arial"/>
              <a:cs typeface="Arial"/>
            </a:endParaRPr>
          </a:p>
        </p:txBody>
      </p:sp>
      <p:sp>
        <p:nvSpPr>
          <p:cNvPr id="76" name="object 76"/>
          <p:cNvSpPr txBox="1"/>
          <p:nvPr/>
        </p:nvSpPr>
        <p:spPr>
          <a:xfrm>
            <a:off x="8984332" y="6325816"/>
            <a:ext cx="402590" cy="258445"/>
          </a:xfrm>
          <a:prstGeom prst="rect">
            <a:avLst/>
          </a:prstGeom>
        </p:spPr>
        <p:txBody>
          <a:bodyPr vert="horz" wrap="square" lIns="0" tIns="0" rIns="0" bIns="0" rtlCol="0">
            <a:spAutoFit/>
          </a:bodyPr>
          <a:lstStyle/>
          <a:p>
            <a:pPr marL="3810" algn="ctr"/>
            <a:r>
              <a:rPr sz="650" spc="-5" dirty="0">
                <a:solidFill>
                  <a:prstClr val="black"/>
                </a:solidFill>
                <a:latin typeface="Arial"/>
                <a:cs typeface="Arial"/>
              </a:rPr>
              <a:t>3.45</a:t>
            </a:r>
            <a:endParaRPr sz="650">
              <a:solidFill>
                <a:prstClr val="black"/>
              </a:solidFill>
              <a:latin typeface="Arial"/>
              <a:cs typeface="Arial"/>
            </a:endParaRPr>
          </a:p>
          <a:p>
            <a:pPr algn="ctr">
              <a:spcBef>
                <a:spcPts val="360"/>
              </a:spcBef>
            </a:pPr>
            <a:r>
              <a:rPr sz="650" b="1" spc="10" dirty="0">
                <a:solidFill>
                  <a:prstClr val="black"/>
                </a:solidFill>
                <a:latin typeface="Arial"/>
                <a:cs typeface="Arial"/>
              </a:rPr>
              <a:t>T</a:t>
            </a:r>
            <a:r>
              <a:rPr sz="650" b="1" spc="-5" dirty="0">
                <a:solidFill>
                  <a:prstClr val="black"/>
                </a:solidFill>
                <a:latin typeface="Arial"/>
                <a:cs typeface="Arial"/>
              </a:rPr>
              <a:t>NR</a:t>
            </a:r>
            <a:r>
              <a:rPr sz="650" b="1" dirty="0">
                <a:solidFill>
                  <a:prstClr val="black"/>
                </a:solidFill>
                <a:latin typeface="Arial"/>
                <a:cs typeface="Arial"/>
              </a:rPr>
              <a:t>-</a:t>
            </a:r>
            <a:r>
              <a:rPr sz="650" b="1" spc="10" dirty="0">
                <a:solidFill>
                  <a:prstClr val="black"/>
                </a:solidFill>
                <a:latin typeface="Arial"/>
                <a:cs typeface="Arial"/>
              </a:rPr>
              <a:t>T</a:t>
            </a:r>
            <a:r>
              <a:rPr sz="650" b="1" spc="-5" dirty="0">
                <a:solidFill>
                  <a:prstClr val="black"/>
                </a:solidFill>
                <a:latin typeface="Arial"/>
                <a:cs typeface="Arial"/>
              </a:rPr>
              <a:t>NH</a:t>
            </a:r>
            <a:endParaRPr sz="650">
              <a:solidFill>
                <a:prstClr val="black"/>
              </a:solidFill>
              <a:latin typeface="Arial"/>
              <a:cs typeface="Arial"/>
            </a:endParaRPr>
          </a:p>
        </p:txBody>
      </p:sp>
      <p:sp>
        <p:nvSpPr>
          <p:cNvPr id="77" name="object 77"/>
          <p:cNvSpPr txBox="1"/>
          <p:nvPr/>
        </p:nvSpPr>
        <p:spPr>
          <a:xfrm>
            <a:off x="9750973" y="6325816"/>
            <a:ext cx="142875" cy="109855"/>
          </a:xfrm>
          <a:prstGeom prst="rect">
            <a:avLst/>
          </a:prstGeom>
        </p:spPr>
        <p:txBody>
          <a:bodyPr vert="horz" wrap="square" lIns="0" tIns="0" rIns="0" bIns="0" rtlCol="0">
            <a:spAutoFit/>
          </a:bodyPr>
          <a:lstStyle/>
          <a:p>
            <a:pPr marL="12700"/>
            <a:r>
              <a:rPr sz="650" spc="-5" dirty="0">
                <a:solidFill>
                  <a:prstClr val="black"/>
                </a:solidFill>
                <a:latin typeface="Arial"/>
                <a:cs typeface="Arial"/>
              </a:rPr>
              <a:t>3.5</a:t>
            </a:r>
            <a:endParaRPr sz="650">
              <a:solidFill>
                <a:prstClr val="black"/>
              </a:solidFill>
              <a:latin typeface="Arial"/>
              <a:cs typeface="Arial"/>
            </a:endParaRPr>
          </a:p>
        </p:txBody>
      </p:sp>
      <p:sp>
        <p:nvSpPr>
          <p:cNvPr id="78" name="object 78"/>
          <p:cNvSpPr txBox="1"/>
          <p:nvPr/>
        </p:nvSpPr>
        <p:spPr>
          <a:xfrm>
            <a:off x="10363475" y="6325816"/>
            <a:ext cx="189230" cy="109855"/>
          </a:xfrm>
          <a:prstGeom prst="rect">
            <a:avLst/>
          </a:prstGeom>
        </p:spPr>
        <p:txBody>
          <a:bodyPr vert="horz" wrap="square" lIns="0" tIns="0" rIns="0" bIns="0" rtlCol="0">
            <a:spAutoFit/>
          </a:bodyPr>
          <a:lstStyle/>
          <a:p>
            <a:pPr marL="12700"/>
            <a:r>
              <a:rPr sz="650" spc="-5" dirty="0">
                <a:solidFill>
                  <a:prstClr val="black"/>
                </a:solidFill>
                <a:latin typeface="Arial"/>
                <a:cs typeface="Arial"/>
              </a:rPr>
              <a:t>3.55</a:t>
            </a:r>
            <a:endParaRPr sz="650">
              <a:solidFill>
                <a:prstClr val="black"/>
              </a:solidFill>
              <a:latin typeface="Arial"/>
              <a:cs typeface="Arial"/>
            </a:endParaRPr>
          </a:p>
        </p:txBody>
      </p:sp>
      <p:sp>
        <p:nvSpPr>
          <p:cNvPr id="79" name="object 79"/>
          <p:cNvSpPr txBox="1"/>
          <p:nvPr/>
        </p:nvSpPr>
        <p:spPr>
          <a:xfrm>
            <a:off x="11021610" y="6325816"/>
            <a:ext cx="142875" cy="109855"/>
          </a:xfrm>
          <a:prstGeom prst="rect">
            <a:avLst/>
          </a:prstGeom>
        </p:spPr>
        <p:txBody>
          <a:bodyPr vert="horz" wrap="square" lIns="0" tIns="0" rIns="0" bIns="0" rtlCol="0">
            <a:spAutoFit/>
          </a:bodyPr>
          <a:lstStyle/>
          <a:p>
            <a:pPr marL="12700"/>
            <a:r>
              <a:rPr sz="650" spc="-5" dirty="0">
                <a:solidFill>
                  <a:prstClr val="black"/>
                </a:solidFill>
                <a:latin typeface="Arial"/>
                <a:cs typeface="Arial"/>
              </a:rPr>
              <a:t>3.6</a:t>
            </a:r>
            <a:endParaRPr sz="650">
              <a:solidFill>
                <a:prstClr val="black"/>
              </a:solidFill>
              <a:latin typeface="Arial"/>
              <a:cs typeface="Arial"/>
            </a:endParaRPr>
          </a:p>
        </p:txBody>
      </p:sp>
      <p:sp>
        <p:nvSpPr>
          <p:cNvPr id="80" name="object 80"/>
          <p:cNvSpPr txBox="1"/>
          <p:nvPr/>
        </p:nvSpPr>
        <p:spPr>
          <a:xfrm>
            <a:off x="11634111" y="6325816"/>
            <a:ext cx="189230" cy="109855"/>
          </a:xfrm>
          <a:prstGeom prst="rect">
            <a:avLst/>
          </a:prstGeom>
        </p:spPr>
        <p:txBody>
          <a:bodyPr vert="horz" wrap="square" lIns="0" tIns="0" rIns="0" bIns="0" rtlCol="0">
            <a:spAutoFit/>
          </a:bodyPr>
          <a:lstStyle/>
          <a:p>
            <a:pPr marL="12700"/>
            <a:r>
              <a:rPr sz="650" spc="-5" dirty="0">
                <a:solidFill>
                  <a:prstClr val="black"/>
                </a:solidFill>
                <a:latin typeface="Arial"/>
                <a:cs typeface="Arial"/>
              </a:rPr>
              <a:t>3.65</a:t>
            </a:r>
            <a:endParaRPr sz="650">
              <a:solidFill>
                <a:prstClr val="black"/>
              </a:solidFill>
              <a:latin typeface="Arial"/>
              <a:cs typeface="Arial"/>
            </a:endParaRPr>
          </a:p>
        </p:txBody>
      </p:sp>
      <p:sp>
        <p:nvSpPr>
          <p:cNvPr id="81" name="object 81"/>
          <p:cNvSpPr txBox="1"/>
          <p:nvPr/>
        </p:nvSpPr>
        <p:spPr>
          <a:xfrm>
            <a:off x="6279881" y="4680197"/>
            <a:ext cx="109855" cy="193675"/>
          </a:xfrm>
          <a:prstGeom prst="rect">
            <a:avLst/>
          </a:prstGeom>
        </p:spPr>
        <p:txBody>
          <a:bodyPr vert="vert270" wrap="square" lIns="0" tIns="0" rIns="0" bIns="0" rtlCol="0">
            <a:spAutoFit/>
          </a:bodyPr>
          <a:lstStyle/>
          <a:p>
            <a:pPr marL="12700"/>
            <a:r>
              <a:rPr sz="650" b="1" dirty="0">
                <a:solidFill>
                  <a:prstClr val="black"/>
                </a:solidFill>
                <a:latin typeface="Arial"/>
                <a:cs typeface="Arial"/>
              </a:rPr>
              <a:t>F</a:t>
            </a:r>
            <a:r>
              <a:rPr sz="650" b="1" spc="-5" dirty="0">
                <a:solidFill>
                  <a:prstClr val="black"/>
                </a:solidFill>
                <a:latin typeface="Arial"/>
                <a:cs typeface="Arial"/>
              </a:rPr>
              <a:t>S</a:t>
            </a:r>
            <a:r>
              <a:rPr sz="650" b="1" dirty="0">
                <a:solidFill>
                  <a:prstClr val="black"/>
                </a:solidFill>
                <a:latin typeface="Arial"/>
                <a:cs typeface="Arial"/>
              </a:rPr>
              <a:t>R</a:t>
            </a:r>
            <a:endParaRPr sz="650">
              <a:solidFill>
                <a:prstClr val="black"/>
              </a:solidFill>
              <a:latin typeface="Arial"/>
              <a:cs typeface="Arial"/>
            </a:endParaRPr>
          </a:p>
        </p:txBody>
      </p:sp>
      <p:sp>
        <p:nvSpPr>
          <p:cNvPr id="82" name="object 82"/>
          <p:cNvSpPr txBox="1"/>
          <p:nvPr/>
        </p:nvSpPr>
        <p:spPr>
          <a:xfrm>
            <a:off x="6627908" y="7420744"/>
            <a:ext cx="5437092" cy="984885"/>
          </a:xfrm>
          <a:prstGeom prst="rect">
            <a:avLst/>
          </a:prstGeom>
        </p:spPr>
        <p:txBody>
          <a:bodyPr vert="horz" wrap="square" lIns="0" tIns="0" rIns="0" bIns="0" rtlCol="0">
            <a:spAutoFit/>
          </a:bodyPr>
          <a:lstStyle/>
          <a:p>
            <a:pPr marL="12700" algn="ctr">
              <a:tabLst>
                <a:tab pos="1218565" algn="l"/>
              </a:tabLst>
            </a:pPr>
            <a:r>
              <a:rPr sz="3200" dirty="0">
                <a:solidFill>
                  <a:srgbClr val="0433FF"/>
                </a:solidFill>
                <a:latin typeface="Century Gothic"/>
                <a:cs typeface="Century Gothic"/>
              </a:rPr>
              <a:t>GE</a:t>
            </a:r>
            <a:r>
              <a:rPr sz="3200" spc="-5" dirty="0">
                <a:solidFill>
                  <a:srgbClr val="0433FF"/>
                </a:solidFill>
                <a:latin typeface="Century Gothic"/>
                <a:cs typeface="Century Gothic"/>
              </a:rPr>
              <a:t> </a:t>
            </a:r>
            <a:r>
              <a:rPr sz="3200" dirty="0" smtClean="0">
                <a:solidFill>
                  <a:srgbClr val="0433FF"/>
                </a:solidFill>
                <a:latin typeface="Century Gothic"/>
                <a:cs typeface="Century Gothic"/>
              </a:rPr>
              <a:t>9</a:t>
            </a:r>
            <a:r>
              <a:rPr sz="3200" spc="-160" dirty="0" smtClean="0">
                <a:solidFill>
                  <a:srgbClr val="0433FF"/>
                </a:solidFill>
                <a:latin typeface="Century Gothic"/>
                <a:cs typeface="Century Gothic"/>
              </a:rPr>
              <a:t>F</a:t>
            </a:r>
            <a:r>
              <a:rPr sz="3200" spc="-20" dirty="0" smtClean="0">
                <a:solidFill>
                  <a:srgbClr val="0433FF"/>
                </a:solidFill>
                <a:latin typeface="Century Gothic"/>
                <a:cs typeface="Century Gothic"/>
              </a:rPr>
              <a:t>A</a:t>
            </a:r>
            <a:r>
              <a:rPr lang="en-US" sz="3200" dirty="0">
                <a:solidFill>
                  <a:srgbClr val="0433FF"/>
                </a:solidFill>
                <a:latin typeface="Century Gothic"/>
                <a:cs typeface="Century Gothic"/>
              </a:rPr>
              <a:t> </a:t>
            </a:r>
            <a:r>
              <a:rPr sz="3200" dirty="0" smtClean="0">
                <a:solidFill>
                  <a:srgbClr val="0433FF"/>
                </a:solidFill>
                <a:latin typeface="Century Gothic"/>
                <a:cs typeface="Century Gothic"/>
              </a:rPr>
              <a:t>+/-</a:t>
            </a:r>
            <a:r>
              <a:rPr sz="3200" spc="-5" dirty="0">
                <a:solidFill>
                  <a:srgbClr val="0433FF"/>
                </a:solidFill>
                <a:latin typeface="Century Gothic"/>
                <a:cs typeface="Century Gothic"/>
              </a:rPr>
              <a:t>0</a:t>
            </a:r>
            <a:r>
              <a:rPr sz="3200" spc="-10" dirty="0">
                <a:solidFill>
                  <a:srgbClr val="0433FF"/>
                </a:solidFill>
                <a:latin typeface="Century Gothic"/>
                <a:cs typeface="Century Gothic"/>
              </a:rPr>
              <a:t>.</a:t>
            </a:r>
            <a:r>
              <a:rPr sz="3200" dirty="0">
                <a:solidFill>
                  <a:srgbClr val="0433FF"/>
                </a:solidFill>
                <a:latin typeface="Century Gothic"/>
                <a:cs typeface="Century Gothic"/>
              </a:rPr>
              <a:t>025</a:t>
            </a:r>
            <a:r>
              <a:rPr sz="3200" spc="-5" dirty="0">
                <a:solidFill>
                  <a:srgbClr val="0433FF"/>
                </a:solidFill>
                <a:latin typeface="Century Gothic"/>
                <a:cs typeface="Century Gothic"/>
              </a:rPr>
              <a:t> </a:t>
            </a:r>
            <a:r>
              <a:rPr sz="3200" spc="-15" dirty="0">
                <a:solidFill>
                  <a:srgbClr val="0433FF"/>
                </a:solidFill>
                <a:latin typeface="Century Gothic"/>
                <a:cs typeface="Century Gothic"/>
              </a:rPr>
              <a:t>Pe</a:t>
            </a:r>
            <a:r>
              <a:rPr sz="3200" spc="-30" dirty="0">
                <a:solidFill>
                  <a:srgbClr val="0433FF"/>
                </a:solidFill>
                <a:latin typeface="Century Gothic"/>
                <a:cs typeface="Century Gothic"/>
              </a:rPr>
              <a:t>r</a:t>
            </a:r>
            <a:r>
              <a:rPr sz="3200" spc="-15" dirty="0">
                <a:solidFill>
                  <a:srgbClr val="0433FF"/>
                </a:solidFill>
                <a:latin typeface="Century Gothic"/>
                <a:cs typeface="Century Gothic"/>
              </a:rPr>
              <a:t>cent</a:t>
            </a:r>
            <a:endParaRPr sz="3200" dirty="0">
              <a:solidFill>
                <a:prstClr val="black"/>
              </a:solidFill>
              <a:latin typeface="Century Gothic"/>
              <a:cs typeface="Century Gothic"/>
            </a:endParaRPr>
          </a:p>
          <a:p>
            <a:pPr marL="88900" algn="ctr">
              <a:spcBef>
                <a:spcPts val="20"/>
              </a:spcBef>
            </a:pPr>
            <a:r>
              <a:rPr sz="3200" dirty="0">
                <a:solidFill>
                  <a:srgbClr val="0433FF"/>
                </a:solidFill>
                <a:latin typeface="Century Gothic"/>
                <a:cs typeface="Century Gothic"/>
              </a:rPr>
              <a:t>12</a:t>
            </a:r>
            <a:r>
              <a:rPr sz="3200" spc="-10" dirty="0">
                <a:solidFill>
                  <a:srgbClr val="0433FF"/>
                </a:solidFill>
                <a:latin typeface="Century Gothic"/>
                <a:cs typeface="Century Gothic"/>
              </a:rPr>
              <a:t>.5</a:t>
            </a:r>
            <a:r>
              <a:rPr sz="3200" spc="-5" dirty="0">
                <a:solidFill>
                  <a:srgbClr val="0433FF"/>
                </a:solidFill>
                <a:latin typeface="Century Gothic"/>
                <a:cs typeface="Century Gothic"/>
              </a:rPr>
              <a:t> </a:t>
            </a:r>
            <a:r>
              <a:rPr sz="3200" dirty="0">
                <a:solidFill>
                  <a:srgbClr val="0433FF"/>
                </a:solidFill>
                <a:latin typeface="Century Gothic"/>
                <a:cs typeface="Century Gothic"/>
              </a:rPr>
              <a:t>mH</a:t>
            </a:r>
            <a:r>
              <a:rPr sz="3200" spc="-15" dirty="0">
                <a:solidFill>
                  <a:srgbClr val="0433FF"/>
                </a:solidFill>
                <a:latin typeface="Century Gothic"/>
                <a:cs typeface="Century Gothic"/>
              </a:rPr>
              <a:t>z</a:t>
            </a:r>
            <a:r>
              <a:rPr sz="3200" spc="-5" dirty="0">
                <a:solidFill>
                  <a:srgbClr val="0433FF"/>
                </a:solidFill>
                <a:latin typeface="Century Gothic"/>
                <a:cs typeface="Century Gothic"/>
              </a:rPr>
              <a:t> </a:t>
            </a:r>
            <a:r>
              <a:rPr sz="3200" dirty="0">
                <a:solidFill>
                  <a:srgbClr val="0433FF"/>
                </a:solidFill>
                <a:latin typeface="Century Gothic"/>
                <a:cs typeface="Century Gothic"/>
              </a:rPr>
              <a:t>i</a:t>
            </a:r>
            <a:r>
              <a:rPr sz="3200" spc="-15" dirty="0">
                <a:solidFill>
                  <a:srgbClr val="0433FF"/>
                </a:solidFill>
                <a:latin typeface="Century Gothic"/>
                <a:cs typeface="Century Gothic"/>
              </a:rPr>
              <a:t>n</a:t>
            </a:r>
            <a:r>
              <a:rPr sz="3200" spc="-5" dirty="0">
                <a:solidFill>
                  <a:srgbClr val="0433FF"/>
                </a:solidFill>
                <a:latin typeface="Century Gothic"/>
                <a:cs typeface="Century Gothic"/>
              </a:rPr>
              <a:t> </a:t>
            </a:r>
            <a:r>
              <a:rPr sz="3200" dirty="0">
                <a:solidFill>
                  <a:srgbClr val="0433FF"/>
                </a:solidFill>
                <a:latin typeface="Century Gothic"/>
                <a:cs typeface="Century Gothic"/>
              </a:rPr>
              <a:t>50H</a:t>
            </a:r>
            <a:r>
              <a:rPr sz="3200" spc="-15" dirty="0">
                <a:solidFill>
                  <a:srgbClr val="0433FF"/>
                </a:solidFill>
                <a:latin typeface="Century Gothic"/>
                <a:cs typeface="Century Gothic"/>
              </a:rPr>
              <a:t>z</a:t>
            </a:r>
            <a:r>
              <a:rPr sz="3200" spc="-5" dirty="0">
                <a:solidFill>
                  <a:srgbClr val="0433FF"/>
                </a:solidFill>
                <a:latin typeface="Century Gothic"/>
                <a:cs typeface="Century Gothic"/>
              </a:rPr>
              <a:t> </a:t>
            </a:r>
            <a:r>
              <a:rPr sz="3200" dirty="0">
                <a:solidFill>
                  <a:srgbClr val="0433FF"/>
                </a:solidFill>
                <a:latin typeface="Century Gothic"/>
                <a:cs typeface="Century Gothic"/>
              </a:rPr>
              <a:t>sys</a:t>
            </a:r>
            <a:r>
              <a:rPr sz="3200" spc="-20" dirty="0">
                <a:solidFill>
                  <a:srgbClr val="0433FF"/>
                </a:solidFill>
                <a:latin typeface="Century Gothic"/>
                <a:cs typeface="Century Gothic"/>
              </a:rPr>
              <a:t>tem</a:t>
            </a:r>
            <a:endParaRPr sz="3200" dirty="0">
              <a:solidFill>
                <a:prstClr val="black"/>
              </a:solidFill>
              <a:latin typeface="Century Gothic"/>
              <a:cs typeface="Century Gothic"/>
            </a:endParaRPr>
          </a:p>
        </p:txBody>
      </p:sp>
      <p:graphicFrame>
        <p:nvGraphicFramePr>
          <p:cNvPr id="3" name="object 3"/>
          <p:cNvGraphicFramePr>
            <a:graphicFrameLocks noGrp="1"/>
          </p:cNvGraphicFramePr>
          <p:nvPr/>
        </p:nvGraphicFramePr>
        <p:xfrm>
          <a:off x="1161647" y="3262011"/>
          <a:ext cx="3754939" cy="2968387"/>
        </p:xfrm>
        <a:graphic>
          <a:graphicData uri="http://schemas.openxmlformats.org/drawingml/2006/table">
            <a:tbl>
              <a:tblPr firstRow="1" bandRow="1">
                <a:tableStyleId>{2D5ABB26-0587-4C30-8999-92F81FD0307C}</a:tableStyleId>
              </a:tblPr>
              <a:tblGrid>
                <a:gridCol w="536419"/>
                <a:gridCol w="536423"/>
                <a:gridCol w="536420"/>
                <a:gridCol w="536419"/>
                <a:gridCol w="536420"/>
                <a:gridCol w="536419"/>
                <a:gridCol w="536419"/>
              </a:tblGrid>
              <a:tr h="494733">
                <a:tc>
                  <a:txBody>
                    <a:bodyPr/>
                    <a:lstStyle/>
                    <a:p>
                      <a:endParaRPr sz="3200" dirty="0">
                        <a:latin typeface="Century Gothic"/>
                        <a:cs typeface="Century Gothic"/>
                      </a:endParaRPr>
                    </a:p>
                  </a:txBody>
                  <a:tcPr marL="0" marR="0" marT="0" marB="0">
                    <a:lnL w="4325">
                      <a:solidFill>
                        <a:srgbClr val="252525"/>
                      </a:solidFill>
                      <a:prstDash val="solid"/>
                    </a:lnL>
                    <a:lnR w="4325">
                      <a:solidFill>
                        <a:srgbClr val="252525"/>
                      </a:solidFill>
                      <a:prstDash val="solid"/>
                    </a:lnR>
                    <a:lnT w="4333">
                      <a:solidFill>
                        <a:srgbClr val="252525"/>
                      </a:solidFill>
                      <a:prstDash val="solid"/>
                    </a:lnT>
                    <a:lnB w="4333">
                      <a:solidFill>
                        <a:srgbClr val="252525"/>
                      </a:solidFill>
                      <a:prstDash val="solid"/>
                    </a:lnB>
                  </a:tcPr>
                </a:tc>
                <a:tc>
                  <a:txBody>
                    <a:bodyPr/>
                    <a:lstStyle/>
                    <a:p>
                      <a:endParaRPr sz="3200">
                        <a:latin typeface="Century Gothic"/>
                        <a:cs typeface="Century Gothic"/>
                      </a:endParaRPr>
                    </a:p>
                  </a:txBody>
                  <a:tcPr marL="0" marR="0" marT="0" marB="0">
                    <a:lnL w="4325">
                      <a:solidFill>
                        <a:srgbClr val="252525"/>
                      </a:solidFill>
                      <a:prstDash val="solid"/>
                    </a:lnL>
                    <a:lnR w="4325">
                      <a:solidFill>
                        <a:srgbClr val="252525"/>
                      </a:solidFill>
                      <a:prstDash val="solid"/>
                    </a:lnR>
                    <a:lnT w="4333">
                      <a:solidFill>
                        <a:srgbClr val="252525"/>
                      </a:solidFill>
                      <a:prstDash val="solid"/>
                    </a:lnT>
                    <a:lnB w="4333">
                      <a:solidFill>
                        <a:srgbClr val="252525"/>
                      </a:solidFill>
                      <a:prstDash val="solid"/>
                    </a:lnB>
                  </a:tcPr>
                </a:tc>
                <a:tc>
                  <a:txBody>
                    <a:bodyPr/>
                    <a:lstStyle/>
                    <a:p>
                      <a:endParaRPr sz="3200">
                        <a:latin typeface="Century Gothic"/>
                        <a:cs typeface="Century Gothic"/>
                      </a:endParaRPr>
                    </a:p>
                  </a:txBody>
                  <a:tcPr marL="0" marR="0" marT="0" marB="0">
                    <a:lnL w="4325">
                      <a:solidFill>
                        <a:srgbClr val="252525"/>
                      </a:solidFill>
                      <a:prstDash val="solid"/>
                    </a:lnL>
                    <a:lnR w="4325">
                      <a:solidFill>
                        <a:srgbClr val="252525"/>
                      </a:solidFill>
                      <a:prstDash val="solid"/>
                    </a:lnR>
                    <a:lnT w="4333">
                      <a:solidFill>
                        <a:srgbClr val="252525"/>
                      </a:solidFill>
                      <a:prstDash val="solid"/>
                    </a:lnT>
                    <a:lnB w="4333">
                      <a:solidFill>
                        <a:srgbClr val="252525"/>
                      </a:solidFill>
                      <a:prstDash val="solid"/>
                    </a:lnB>
                  </a:tcPr>
                </a:tc>
                <a:tc>
                  <a:txBody>
                    <a:bodyPr/>
                    <a:lstStyle/>
                    <a:p>
                      <a:endParaRPr sz="3200">
                        <a:latin typeface="Century Gothic"/>
                        <a:cs typeface="Century Gothic"/>
                      </a:endParaRPr>
                    </a:p>
                  </a:txBody>
                  <a:tcPr marL="0" marR="0" marT="0" marB="0">
                    <a:lnL w="4325">
                      <a:solidFill>
                        <a:srgbClr val="252525"/>
                      </a:solidFill>
                      <a:prstDash val="solid"/>
                    </a:lnL>
                    <a:lnR w="4325">
                      <a:solidFill>
                        <a:srgbClr val="252525"/>
                      </a:solidFill>
                      <a:prstDash val="solid"/>
                    </a:lnR>
                    <a:lnT w="4333">
                      <a:solidFill>
                        <a:srgbClr val="252525"/>
                      </a:solidFill>
                      <a:prstDash val="solid"/>
                    </a:lnT>
                    <a:lnB w="4333">
                      <a:solidFill>
                        <a:srgbClr val="252525"/>
                      </a:solidFill>
                      <a:prstDash val="solid"/>
                    </a:lnB>
                  </a:tcPr>
                </a:tc>
                <a:tc>
                  <a:txBody>
                    <a:bodyPr/>
                    <a:lstStyle/>
                    <a:p>
                      <a:endParaRPr sz="3200">
                        <a:latin typeface="Century Gothic"/>
                        <a:cs typeface="Century Gothic"/>
                      </a:endParaRPr>
                    </a:p>
                  </a:txBody>
                  <a:tcPr marL="0" marR="0" marT="0" marB="0">
                    <a:lnL w="4325">
                      <a:solidFill>
                        <a:srgbClr val="252525"/>
                      </a:solidFill>
                      <a:prstDash val="solid"/>
                    </a:lnL>
                    <a:lnR w="4325">
                      <a:solidFill>
                        <a:srgbClr val="252525"/>
                      </a:solidFill>
                      <a:prstDash val="solid"/>
                    </a:lnR>
                    <a:lnT w="4333">
                      <a:solidFill>
                        <a:srgbClr val="252525"/>
                      </a:solidFill>
                      <a:prstDash val="solid"/>
                    </a:lnT>
                    <a:lnB w="4333">
                      <a:solidFill>
                        <a:srgbClr val="252525"/>
                      </a:solidFill>
                      <a:prstDash val="solid"/>
                    </a:lnB>
                  </a:tcPr>
                </a:tc>
                <a:tc>
                  <a:txBody>
                    <a:bodyPr/>
                    <a:lstStyle/>
                    <a:p>
                      <a:endParaRPr sz="3200">
                        <a:latin typeface="Century Gothic"/>
                        <a:cs typeface="Century Gothic"/>
                      </a:endParaRPr>
                    </a:p>
                  </a:txBody>
                  <a:tcPr marL="0" marR="0" marT="0" marB="0">
                    <a:lnL w="4325">
                      <a:solidFill>
                        <a:srgbClr val="252525"/>
                      </a:solidFill>
                      <a:prstDash val="solid"/>
                    </a:lnL>
                    <a:lnR w="4325">
                      <a:solidFill>
                        <a:srgbClr val="252525"/>
                      </a:solidFill>
                      <a:prstDash val="solid"/>
                    </a:lnR>
                    <a:lnT w="4333">
                      <a:solidFill>
                        <a:srgbClr val="252525"/>
                      </a:solidFill>
                      <a:prstDash val="solid"/>
                    </a:lnT>
                    <a:lnB w="4333">
                      <a:solidFill>
                        <a:srgbClr val="252525"/>
                      </a:solidFill>
                      <a:prstDash val="solid"/>
                    </a:lnB>
                  </a:tcPr>
                </a:tc>
                <a:tc>
                  <a:txBody>
                    <a:bodyPr/>
                    <a:lstStyle/>
                    <a:p>
                      <a:endParaRPr sz="3200">
                        <a:latin typeface="Century Gothic"/>
                        <a:cs typeface="Century Gothic"/>
                      </a:endParaRPr>
                    </a:p>
                  </a:txBody>
                  <a:tcPr marL="0" marR="0" marT="0" marB="0">
                    <a:lnL w="4325">
                      <a:solidFill>
                        <a:srgbClr val="252525"/>
                      </a:solidFill>
                      <a:prstDash val="solid"/>
                    </a:lnL>
                    <a:lnR w="4325">
                      <a:solidFill>
                        <a:srgbClr val="252525"/>
                      </a:solidFill>
                      <a:prstDash val="solid"/>
                    </a:lnR>
                    <a:lnT w="4333">
                      <a:solidFill>
                        <a:srgbClr val="252525"/>
                      </a:solidFill>
                      <a:prstDash val="solid"/>
                    </a:lnT>
                    <a:lnB w="4333">
                      <a:solidFill>
                        <a:srgbClr val="252525"/>
                      </a:solidFill>
                      <a:prstDash val="solid"/>
                    </a:lnB>
                  </a:tcPr>
                </a:tc>
              </a:tr>
              <a:tr h="494733">
                <a:tc>
                  <a:txBody>
                    <a:bodyPr/>
                    <a:lstStyle/>
                    <a:p>
                      <a:endParaRPr sz="3200">
                        <a:latin typeface="Century Gothic"/>
                        <a:cs typeface="Century Gothic"/>
                      </a:endParaRPr>
                    </a:p>
                  </a:txBody>
                  <a:tcPr marL="0" marR="0" marT="0" marB="0">
                    <a:lnL w="4325">
                      <a:solidFill>
                        <a:srgbClr val="252525"/>
                      </a:solidFill>
                      <a:prstDash val="solid"/>
                    </a:lnL>
                    <a:lnR w="4325">
                      <a:solidFill>
                        <a:srgbClr val="252525"/>
                      </a:solidFill>
                      <a:prstDash val="solid"/>
                    </a:lnR>
                    <a:lnT w="4333">
                      <a:solidFill>
                        <a:srgbClr val="252525"/>
                      </a:solidFill>
                      <a:prstDash val="solid"/>
                    </a:lnT>
                    <a:lnB w="4333">
                      <a:solidFill>
                        <a:srgbClr val="252525"/>
                      </a:solidFill>
                      <a:prstDash val="solid"/>
                    </a:lnB>
                  </a:tcPr>
                </a:tc>
                <a:tc>
                  <a:txBody>
                    <a:bodyPr/>
                    <a:lstStyle/>
                    <a:p>
                      <a:endParaRPr sz="3200">
                        <a:latin typeface="Century Gothic"/>
                        <a:cs typeface="Century Gothic"/>
                      </a:endParaRPr>
                    </a:p>
                  </a:txBody>
                  <a:tcPr marL="0" marR="0" marT="0" marB="0">
                    <a:lnL w="4325">
                      <a:solidFill>
                        <a:srgbClr val="252525"/>
                      </a:solidFill>
                      <a:prstDash val="solid"/>
                    </a:lnL>
                    <a:lnR w="4325">
                      <a:solidFill>
                        <a:srgbClr val="252525"/>
                      </a:solidFill>
                      <a:prstDash val="solid"/>
                    </a:lnR>
                    <a:lnT w="4333">
                      <a:solidFill>
                        <a:srgbClr val="252525"/>
                      </a:solidFill>
                      <a:prstDash val="solid"/>
                    </a:lnT>
                    <a:lnB w="4333">
                      <a:solidFill>
                        <a:srgbClr val="252525"/>
                      </a:solidFill>
                      <a:prstDash val="solid"/>
                    </a:lnB>
                  </a:tcPr>
                </a:tc>
                <a:tc>
                  <a:txBody>
                    <a:bodyPr/>
                    <a:lstStyle/>
                    <a:p>
                      <a:endParaRPr sz="3200">
                        <a:latin typeface="Century Gothic"/>
                        <a:cs typeface="Century Gothic"/>
                      </a:endParaRPr>
                    </a:p>
                  </a:txBody>
                  <a:tcPr marL="0" marR="0" marT="0" marB="0">
                    <a:lnL w="4325">
                      <a:solidFill>
                        <a:srgbClr val="252525"/>
                      </a:solidFill>
                      <a:prstDash val="solid"/>
                    </a:lnL>
                    <a:lnR w="4325">
                      <a:solidFill>
                        <a:srgbClr val="252525"/>
                      </a:solidFill>
                      <a:prstDash val="solid"/>
                    </a:lnR>
                    <a:lnT w="4333">
                      <a:solidFill>
                        <a:srgbClr val="252525"/>
                      </a:solidFill>
                      <a:prstDash val="solid"/>
                    </a:lnT>
                    <a:lnB w="4333">
                      <a:solidFill>
                        <a:srgbClr val="252525"/>
                      </a:solidFill>
                      <a:prstDash val="solid"/>
                    </a:lnB>
                  </a:tcPr>
                </a:tc>
                <a:tc>
                  <a:txBody>
                    <a:bodyPr/>
                    <a:lstStyle/>
                    <a:p>
                      <a:endParaRPr sz="3200">
                        <a:latin typeface="Century Gothic"/>
                        <a:cs typeface="Century Gothic"/>
                      </a:endParaRPr>
                    </a:p>
                  </a:txBody>
                  <a:tcPr marL="0" marR="0" marT="0" marB="0">
                    <a:lnL w="4325">
                      <a:solidFill>
                        <a:srgbClr val="252525"/>
                      </a:solidFill>
                      <a:prstDash val="solid"/>
                    </a:lnL>
                    <a:lnR w="4325">
                      <a:solidFill>
                        <a:srgbClr val="252525"/>
                      </a:solidFill>
                      <a:prstDash val="solid"/>
                    </a:lnR>
                    <a:lnT w="4333">
                      <a:solidFill>
                        <a:srgbClr val="252525"/>
                      </a:solidFill>
                      <a:prstDash val="solid"/>
                    </a:lnT>
                    <a:lnB w="4333">
                      <a:solidFill>
                        <a:srgbClr val="252525"/>
                      </a:solidFill>
                      <a:prstDash val="solid"/>
                    </a:lnB>
                  </a:tcPr>
                </a:tc>
                <a:tc>
                  <a:txBody>
                    <a:bodyPr/>
                    <a:lstStyle/>
                    <a:p>
                      <a:endParaRPr sz="3200">
                        <a:latin typeface="Century Gothic"/>
                        <a:cs typeface="Century Gothic"/>
                      </a:endParaRPr>
                    </a:p>
                  </a:txBody>
                  <a:tcPr marL="0" marR="0" marT="0" marB="0">
                    <a:lnL w="4325">
                      <a:solidFill>
                        <a:srgbClr val="252525"/>
                      </a:solidFill>
                      <a:prstDash val="solid"/>
                    </a:lnL>
                    <a:lnR w="4325">
                      <a:solidFill>
                        <a:srgbClr val="252525"/>
                      </a:solidFill>
                      <a:prstDash val="solid"/>
                    </a:lnR>
                    <a:lnT w="4333">
                      <a:solidFill>
                        <a:srgbClr val="252525"/>
                      </a:solidFill>
                      <a:prstDash val="solid"/>
                    </a:lnT>
                    <a:lnB w="4333">
                      <a:solidFill>
                        <a:srgbClr val="252525"/>
                      </a:solidFill>
                      <a:prstDash val="solid"/>
                    </a:lnB>
                  </a:tcPr>
                </a:tc>
                <a:tc>
                  <a:txBody>
                    <a:bodyPr/>
                    <a:lstStyle/>
                    <a:p>
                      <a:endParaRPr sz="3200">
                        <a:latin typeface="Century Gothic"/>
                        <a:cs typeface="Century Gothic"/>
                      </a:endParaRPr>
                    </a:p>
                  </a:txBody>
                  <a:tcPr marL="0" marR="0" marT="0" marB="0">
                    <a:lnL w="4325">
                      <a:solidFill>
                        <a:srgbClr val="252525"/>
                      </a:solidFill>
                      <a:prstDash val="solid"/>
                    </a:lnL>
                    <a:lnR w="4325">
                      <a:solidFill>
                        <a:srgbClr val="252525"/>
                      </a:solidFill>
                      <a:prstDash val="solid"/>
                    </a:lnR>
                    <a:lnT w="4333">
                      <a:solidFill>
                        <a:srgbClr val="252525"/>
                      </a:solidFill>
                      <a:prstDash val="solid"/>
                    </a:lnT>
                    <a:lnB w="4333">
                      <a:solidFill>
                        <a:srgbClr val="252525"/>
                      </a:solidFill>
                      <a:prstDash val="solid"/>
                    </a:lnB>
                  </a:tcPr>
                </a:tc>
                <a:tc>
                  <a:txBody>
                    <a:bodyPr/>
                    <a:lstStyle/>
                    <a:p>
                      <a:endParaRPr sz="3200">
                        <a:latin typeface="Century Gothic"/>
                        <a:cs typeface="Century Gothic"/>
                      </a:endParaRPr>
                    </a:p>
                  </a:txBody>
                  <a:tcPr marL="0" marR="0" marT="0" marB="0">
                    <a:lnL w="4325">
                      <a:solidFill>
                        <a:srgbClr val="252525"/>
                      </a:solidFill>
                      <a:prstDash val="solid"/>
                    </a:lnL>
                    <a:lnR w="4325">
                      <a:solidFill>
                        <a:srgbClr val="252525"/>
                      </a:solidFill>
                      <a:prstDash val="solid"/>
                    </a:lnR>
                    <a:lnT w="4333">
                      <a:solidFill>
                        <a:srgbClr val="252525"/>
                      </a:solidFill>
                      <a:prstDash val="solid"/>
                    </a:lnT>
                    <a:lnB w="4333">
                      <a:solidFill>
                        <a:srgbClr val="252525"/>
                      </a:solidFill>
                      <a:prstDash val="solid"/>
                    </a:lnB>
                  </a:tcPr>
                </a:tc>
              </a:tr>
              <a:tr h="494724">
                <a:tc>
                  <a:txBody>
                    <a:bodyPr/>
                    <a:lstStyle/>
                    <a:p>
                      <a:endParaRPr sz="3200">
                        <a:latin typeface="Century Gothic"/>
                        <a:cs typeface="Century Gothic"/>
                      </a:endParaRPr>
                    </a:p>
                  </a:txBody>
                  <a:tcPr marL="0" marR="0" marT="0" marB="0">
                    <a:lnL w="4325">
                      <a:solidFill>
                        <a:srgbClr val="252525"/>
                      </a:solidFill>
                      <a:prstDash val="solid"/>
                    </a:lnL>
                    <a:lnR w="4325">
                      <a:solidFill>
                        <a:srgbClr val="252525"/>
                      </a:solidFill>
                      <a:prstDash val="solid"/>
                    </a:lnR>
                    <a:lnT w="4333">
                      <a:solidFill>
                        <a:srgbClr val="252525"/>
                      </a:solidFill>
                      <a:prstDash val="solid"/>
                    </a:lnT>
                    <a:lnB w="4333">
                      <a:solidFill>
                        <a:srgbClr val="252525"/>
                      </a:solidFill>
                      <a:prstDash val="solid"/>
                    </a:lnB>
                  </a:tcPr>
                </a:tc>
                <a:tc>
                  <a:txBody>
                    <a:bodyPr/>
                    <a:lstStyle/>
                    <a:p>
                      <a:endParaRPr sz="3200">
                        <a:latin typeface="Century Gothic"/>
                        <a:cs typeface="Century Gothic"/>
                      </a:endParaRPr>
                    </a:p>
                  </a:txBody>
                  <a:tcPr marL="0" marR="0" marT="0" marB="0">
                    <a:lnL w="4325">
                      <a:solidFill>
                        <a:srgbClr val="252525"/>
                      </a:solidFill>
                      <a:prstDash val="solid"/>
                    </a:lnL>
                    <a:lnR w="4325">
                      <a:solidFill>
                        <a:srgbClr val="252525"/>
                      </a:solidFill>
                      <a:prstDash val="solid"/>
                    </a:lnR>
                    <a:lnT w="4333">
                      <a:solidFill>
                        <a:srgbClr val="252525"/>
                      </a:solidFill>
                      <a:prstDash val="solid"/>
                    </a:lnT>
                    <a:lnB w="4333">
                      <a:solidFill>
                        <a:srgbClr val="252525"/>
                      </a:solidFill>
                      <a:prstDash val="solid"/>
                    </a:lnB>
                  </a:tcPr>
                </a:tc>
                <a:tc>
                  <a:txBody>
                    <a:bodyPr/>
                    <a:lstStyle/>
                    <a:p>
                      <a:endParaRPr sz="3200">
                        <a:latin typeface="Century Gothic"/>
                        <a:cs typeface="Century Gothic"/>
                      </a:endParaRPr>
                    </a:p>
                  </a:txBody>
                  <a:tcPr marL="0" marR="0" marT="0" marB="0">
                    <a:lnL w="4325">
                      <a:solidFill>
                        <a:srgbClr val="252525"/>
                      </a:solidFill>
                      <a:prstDash val="solid"/>
                    </a:lnL>
                    <a:lnR w="4325">
                      <a:solidFill>
                        <a:srgbClr val="252525"/>
                      </a:solidFill>
                      <a:prstDash val="solid"/>
                    </a:lnR>
                    <a:lnT w="4333">
                      <a:solidFill>
                        <a:srgbClr val="252525"/>
                      </a:solidFill>
                      <a:prstDash val="solid"/>
                    </a:lnT>
                    <a:lnB w="4333">
                      <a:solidFill>
                        <a:srgbClr val="252525"/>
                      </a:solidFill>
                      <a:prstDash val="solid"/>
                    </a:lnB>
                  </a:tcPr>
                </a:tc>
                <a:tc>
                  <a:txBody>
                    <a:bodyPr/>
                    <a:lstStyle/>
                    <a:p>
                      <a:endParaRPr sz="3200">
                        <a:latin typeface="Century Gothic"/>
                        <a:cs typeface="Century Gothic"/>
                      </a:endParaRPr>
                    </a:p>
                  </a:txBody>
                  <a:tcPr marL="0" marR="0" marT="0" marB="0">
                    <a:lnL w="4325">
                      <a:solidFill>
                        <a:srgbClr val="252525"/>
                      </a:solidFill>
                      <a:prstDash val="solid"/>
                    </a:lnL>
                    <a:lnR w="4325">
                      <a:solidFill>
                        <a:srgbClr val="252525"/>
                      </a:solidFill>
                      <a:prstDash val="solid"/>
                    </a:lnR>
                    <a:lnT w="4333">
                      <a:solidFill>
                        <a:srgbClr val="252525"/>
                      </a:solidFill>
                      <a:prstDash val="solid"/>
                    </a:lnT>
                    <a:lnB w="4333">
                      <a:solidFill>
                        <a:srgbClr val="252525"/>
                      </a:solidFill>
                      <a:prstDash val="solid"/>
                    </a:lnB>
                  </a:tcPr>
                </a:tc>
                <a:tc>
                  <a:txBody>
                    <a:bodyPr/>
                    <a:lstStyle/>
                    <a:p>
                      <a:endParaRPr sz="3200">
                        <a:latin typeface="Century Gothic"/>
                        <a:cs typeface="Century Gothic"/>
                      </a:endParaRPr>
                    </a:p>
                  </a:txBody>
                  <a:tcPr marL="0" marR="0" marT="0" marB="0">
                    <a:lnL w="4325">
                      <a:solidFill>
                        <a:srgbClr val="252525"/>
                      </a:solidFill>
                      <a:prstDash val="solid"/>
                    </a:lnL>
                    <a:lnR w="4325">
                      <a:solidFill>
                        <a:srgbClr val="252525"/>
                      </a:solidFill>
                      <a:prstDash val="solid"/>
                    </a:lnR>
                    <a:lnT w="4333">
                      <a:solidFill>
                        <a:srgbClr val="252525"/>
                      </a:solidFill>
                      <a:prstDash val="solid"/>
                    </a:lnT>
                    <a:lnB w="4333">
                      <a:solidFill>
                        <a:srgbClr val="252525"/>
                      </a:solidFill>
                      <a:prstDash val="solid"/>
                    </a:lnB>
                  </a:tcPr>
                </a:tc>
                <a:tc>
                  <a:txBody>
                    <a:bodyPr/>
                    <a:lstStyle/>
                    <a:p>
                      <a:endParaRPr sz="3200">
                        <a:latin typeface="Century Gothic"/>
                        <a:cs typeface="Century Gothic"/>
                      </a:endParaRPr>
                    </a:p>
                  </a:txBody>
                  <a:tcPr marL="0" marR="0" marT="0" marB="0">
                    <a:lnL w="4325">
                      <a:solidFill>
                        <a:srgbClr val="252525"/>
                      </a:solidFill>
                      <a:prstDash val="solid"/>
                    </a:lnL>
                    <a:lnR w="4325">
                      <a:solidFill>
                        <a:srgbClr val="252525"/>
                      </a:solidFill>
                      <a:prstDash val="solid"/>
                    </a:lnR>
                    <a:lnT w="4333">
                      <a:solidFill>
                        <a:srgbClr val="252525"/>
                      </a:solidFill>
                      <a:prstDash val="solid"/>
                    </a:lnT>
                    <a:lnB w="4333">
                      <a:solidFill>
                        <a:srgbClr val="252525"/>
                      </a:solidFill>
                      <a:prstDash val="solid"/>
                    </a:lnB>
                  </a:tcPr>
                </a:tc>
                <a:tc>
                  <a:txBody>
                    <a:bodyPr/>
                    <a:lstStyle/>
                    <a:p>
                      <a:endParaRPr sz="3200">
                        <a:latin typeface="Century Gothic"/>
                        <a:cs typeface="Century Gothic"/>
                      </a:endParaRPr>
                    </a:p>
                  </a:txBody>
                  <a:tcPr marL="0" marR="0" marT="0" marB="0">
                    <a:lnL w="4325">
                      <a:solidFill>
                        <a:srgbClr val="252525"/>
                      </a:solidFill>
                      <a:prstDash val="solid"/>
                    </a:lnL>
                    <a:lnR w="4325">
                      <a:solidFill>
                        <a:srgbClr val="252525"/>
                      </a:solidFill>
                      <a:prstDash val="solid"/>
                    </a:lnR>
                    <a:lnT w="4333">
                      <a:solidFill>
                        <a:srgbClr val="252525"/>
                      </a:solidFill>
                      <a:prstDash val="solid"/>
                    </a:lnT>
                    <a:lnB w="4333">
                      <a:solidFill>
                        <a:srgbClr val="252525"/>
                      </a:solidFill>
                      <a:prstDash val="solid"/>
                    </a:lnB>
                  </a:tcPr>
                </a:tc>
              </a:tr>
              <a:tr h="494732">
                <a:tc>
                  <a:txBody>
                    <a:bodyPr/>
                    <a:lstStyle/>
                    <a:p>
                      <a:endParaRPr sz="3200">
                        <a:latin typeface="Century Gothic"/>
                        <a:cs typeface="Century Gothic"/>
                      </a:endParaRPr>
                    </a:p>
                  </a:txBody>
                  <a:tcPr marL="0" marR="0" marT="0" marB="0">
                    <a:lnL w="4325">
                      <a:solidFill>
                        <a:srgbClr val="252525"/>
                      </a:solidFill>
                      <a:prstDash val="solid"/>
                    </a:lnL>
                    <a:lnR w="4325">
                      <a:solidFill>
                        <a:srgbClr val="252525"/>
                      </a:solidFill>
                      <a:prstDash val="solid"/>
                    </a:lnR>
                    <a:lnT w="4333">
                      <a:solidFill>
                        <a:srgbClr val="252525"/>
                      </a:solidFill>
                      <a:prstDash val="solid"/>
                    </a:lnT>
                    <a:lnB w="4333">
                      <a:solidFill>
                        <a:srgbClr val="252525"/>
                      </a:solidFill>
                      <a:prstDash val="solid"/>
                    </a:lnB>
                  </a:tcPr>
                </a:tc>
                <a:tc>
                  <a:txBody>
                    <a:bodyPr/>
                    <a:lstStyle/>
                    <a:p>
                      <a:endParaRPr sz="3200">
                        <a:latin typeface="Century Gothic"/>
                        <a:cs typeface="Century Gothic"/>
                      </a:endParaRPr>
                    </a:p>
                  </a:txBody>
                  <a:tcPr marL="0" marR="0" marT="0" marB="0">
                    <a:lnL w="4325">
                      <a:solidFill>
                        <a:srgbClr val="252525"/>
                      </a:solidFill>
                      <a:prstDash val="solid"/>
                    </a:lnL>
                    <a:lnR w="4325">
                      <a:solidFill>
                        <a:srgbClr val="252525"/>
                      </a:solidFill>
                      <a:prstDash val="solid"/>
                    </a:lnR>
                    <a:lnT w="4333">
                      <a:solidFill>
                        <a:srgbClr val="252525"/>
                      </a:solidFill>
                      <a:prstDash val="solid"/>
                    </a:lnT>
                    <a:lnB w="4333">
                      <a:solidFill>
                        <a:srgbClr val="252525"/>
                      </a:solidFill>
                      <a:prstDash val="solid"/>
                    </a:lnB>
                  </a:tcPr>
                </a:tc>
                <a:tc>
                  <a:txBody>
                    <a:bodyPr/>
                    <a:lstStyle/>
                    <a:p>
                      <a:endParaRPr sz="3200">
                        <a:latin typeface="Century Gothic"/>
                        <a:cs typeface="Century Gothic"/>
                      </a:endParaRPr>
                    </a:p>
                  </a:txBody>
                  <a:tcPr marL="0" marR="0" marT="0" marB="0">
                    <a:lnL w="4325">
                      <a:solidFill>
                        <a:srgbClr val="252525"/>
                      </a:solidFill>
                      <a:prstDash val="solid"/>
                    </a:lnL>
                    <a:lnR w="4325">
                      <a:solidFill>
                        <a:srgbClr val="252525"/>
                      </a:solidFill>
                      <a:prstDash val="solid"/>
                    </a:lnR>
                    <a:lnT w="4333">
                      <a:solidFill>
                        <a:srgbClr val="252525"/>
                      </a:solidFill>
                      <a:prstDash val="solid"/>
                    </a:lnT>
                    <a:lnB w="4333">
                      <a:solidFill>
                        <a:srgbClr val="252525"/>
                      </a:solidFill>
                      <a:prstDash val="solid"/>
                    </a:lnB>
                  </a:tcPr>
                </a:tc>
                <a:tc>
                  <a:txBody>
                    <a:bodyPr/>
                    <a:lstStyle/>
                    <a:p>
                      <a:endParaRPr sz="3200">
                        <a:latin typeface="Century Gothic"/>
                        <a:cs typeface="Century Gothic"/>
                      </a:endParaRPr>
                    </a:p>
                  </a:txBody>
                  <a:tcPr marL="0" marR="0" marT="0" marB="0">
                    <a:lnL w="4325">
                      <a:solidFill>
                        <a:srgbClr val="252525"/>
                      </a:solidFill>
                      <a:prstDash val="solid"/>
                    </a:lnL>
                    <a:lnR w="4325">
                      <a:solidFill>
                        <a:srgbClr val="252525"/>
                      </a:solidFill>
                      <a:prstDash val="solid"/>
                    </a:lnR>
                    <a:lnT w="4333">
                      <a:solidFill>
                        <a:srgbClr val="252525"/>
                      </a:solidFill>
                      <a:prstDash val="solid"/>
                    </a:lnT>
                    <a:lnB w="4333">
                      <a:solidFill>
                        <a:srgbClr val="252525"/>
                      </a:solidFill>
                      <a:prstDash val="solid"/>
                    </a:lnB>
                  </a:tcPr>
                </a:tc>
                <a:tc>
                  <a:txBody>
                    <a:bodyPr/>
                    <a:lstStyle/>
                    <a:p>
                      <a:endParaRPr sz="3200">
                        <a:latin typeface="Century Gothic"/>
                        <a:cs typeface="Century Gothic"/>
                      </a:endParaRPr>
                    </a:p>
                  </a:txBody>
                  <a:tcPr marL="0" marR="0" marT="0" marB="0">
                    <a:lnL w="4325">
                      <a:solidFill>
                        <a:srgbClr val="252525"/>
                      </a:solidFill>
                      <a:prstDash val="solid"/>
                    </a:lnL>
                    <a:lnR w="4325">
                      <a:solidFill>
                        <a:srgbClr val="252525"/>
                      </a:solidFill>
                      <a:prstDash val="solid"/>
                    </a:lnR>
                    <a:lnT w="4333">
                      <a:solidFill>
                        <a:srgbClr val="252525"/>
                      </a:solidFill>
                      <a:prstDash val="solid"/>
                    </a:lnT>
                    <a:lnB w="4333">
                      <a:solidFill>
                        <a:srgbClr val="252525"/>
                      </a:solidFill>
                      <a:prstDash val="solid"/>
                    </a:lnB>
                  </a:tcPr>
                </a:tc>
                <a:tc>
                  <a:txBody>
                    <a:bodyPr/>
                    <a:lstStyle/>
                    <a:p>
                      <a:endParaRPr sz="3200">
                        <a:latin typeface="Century Gothic"/>
                        <a:cs typeface="Century Gothic"/>
                      </a:endParaRPr>
                    </a:p>
                  </a:txBody>
                  <a:tcPr marL="0" marR="0" marT="0" marB="0">
                    <a:lnL w="4325">
                      <a:solidFill>
                        <a:srgbClr val="252525"/>
                      </a:solidFill>
                      <a:prstDash val="solid"/>
                    </a:lnL>
                    <a:lnR w="4325">
                      <a:solidFill>
                        <a:srgbClr val="252525"/>
                      </a:solidFill>
                      <a:prstDash val="solid"/>
                    </a:lnR>
                    <a:lnT w="4333">
                      <a:solidFill>
                        <a:srgbClr val="252525"/>
                      </a:solidFill>
                      <a:prstDash val="solid"/>
                    </a:lnT>
                    <a:lnB w="4333">
                      <a:solidFill>
                        <a:srgbClr val="252525"/>
                      </a:solidFill>
                      <a:prstDash val="solid"/>
                    </a:lnB>
                  </a:tcPr>
                </a:tc>
                <a:tc>
                  <a:txBody>
                    <a:bodyPr/>
                    <a:lstStyle/>
                    <a:p>
                      <a:endParaRPr sz="3200">
                        <a:latin typeface="Century Gothic"/>
                        <a:cs typeface="Century Gothic"/>
                      </a:endParaRPr>
                    </a:p>
                  </a:txBody>
                  <a:tcPr marL="0" marR="0" marT="0" marB="0">
                    <a:lnL w="4325">
                      <a:solidFill>
                        <a:srgbClr val="252525"/>
                      </a:solidFill>
                      <a:prstDash val="solid"/>
                    </a:lnL>
                    <a:lnR w="4325">
                      <a:solidFill>
                        <a:srgbClr val="252525"/>
                      </a:solidFill>
                      <a:prstDash val="solid"/>
                    </a:lnR>
                    <a:lnT w="4333">
                      <a:solidFill>
                        <a:srgbClr val="252525"/>
                      </a:solidFill>
                      <a:prstDash val="solid"/>
                    </a:lnT>
                    <a:lnB w="4333">
                      <a:solidFill>
                        <a:srgbClr val="252525"/>
                      </a:solidFill>
                      <a:prstDash val="solid"/>
                    </a:lnB>
                  </a:tcPr>
                </a:tc>
              </a:tr>
              <a:tr h="494733">
                <a:tc>
                  <a:txBody>
                    <a:bodyPr/>
                    <a:lstStyle/>
                    <a:p>
                      <a:endParaRPr sz="3200">
                        <a:latin typeface="Century Gothic"/>
                        <a:cs typeface="Century Gothic"/>
                      </a:endParaRPr>
                    </a:p>
                  </a:txBody>
                  <a:tcPr marL="0" marR="0" marT="0" marB="0">
                    <a:lnL w="4325">
                      <a:solidFill>
                        <a:srgbClr val="252525"/>
                      </a:solidFill>
                      <a:prstDash val="solid"/>
                    </a:lnL>
                    <a:lnR w="4325">
                      <a:solidFill>
                        <a:srgbClr val="252525"/>
                      </a:solidFill>
                      <a:prstDash val="solid"/>
                    </a:lnR>
                    <a:lnT w="4333">
                      <a:solidFill>
                        <a:srgbClr val="252525"/>
                      </a:solidFill>
                      <a:prstDash val="solid"/>
                    </a:lnT>
                    <a:lnB w="4333">
                      <a:solidFill>
                        <a:srgbClr val="252525"/>
                      </a:solidFill>
                      <a:prstDash val="solid"/>
                    </a:lnB>
                  </a:tcPr>
                </a:tc>
                <a:tc>
                  <a:txBody>
                    <a:bodyPr/>
                    <a:lstStyle/>
                    <a:p>
                      <a:endParaRPr sz="3200">
                        <a:latin typeface="Century Gothic"/>
                        <a:cs typeface="Century Gothic"/>
                      </a:endParaRPr>
                    </a:p>
                  </a:txBody>
                  <a:tcPr marL="0" marR="0" marT="0" marB="0">
                    <a:lnL w="4325">
                      <a:solidFill>
                        <a:srgbClr val="252525"/>
                      </a:solidFill>
                      <a:prstDash val="solid"/>
                    </a:lnL>
                    <a:lnR w="4325">
                      <a:solidFill>
                        <a:srgbClr val="252525"/>
                      </a:solidFill>
                      <a:prstDash val="solid"/>
                    </a:lnR>
                    <a:lnT w="4333">
                      <a:solidFill>
                        <a:srgbClr val="252525"/>
                      </a:solidFill>
                      <a:prstDash val="solid"/>
                    </a:lnT>
                    <a:lnB w="4333">
                      <a:solidFill>
                        <a:srgbClr val="252525"/>
                      </a:solidFill>
                      <a:prstDash val="solid"/>
                    </a:lnB>
                  </a:tcPr>
                </a:tc>
                <a:tc>
                  <a:txBody>
                    <a:bodyPr/>
                    <a:lstStyle/>
                    <a:p>
                      <a:endParaRPr sz="3200">
                        <a:latin typeface="Century Gothic"/>
                        <a:cs typeface="Century Gothic"/>
                      </a:endParaRPr>
                    </a:p>
                  </a:txBody>
                  <a:tcPr marL="0" marR="0" marT="0" marB="0">
                    <a:lnL w="4325">
                      <a:solidFill>
                        <a:srgbClr val="252525"/>
                      </a:solidFill>
                      <a:prstDash val="solid"/>
                    </a:lnL>
                    <a:lnR w="4325">
                      <a:solidFill>
                        <a:srgbClr val="252525"/>
                      </a:solidFill>
                      <a:prstDash val="solid"/>
                    </a:lnR>
                    <a:lnT w="4333">
                      <a:solidFill>
                        <a:srgbClr val="252525"/>
                      </a:solidFill>
                      <a:prstDash val="solid"/>
                    </a:lnT>
                    <a:lnB w="4333">
                      <a:solidFill>
                        <a:srgbClr val="252525"/>
                      </a:solidFill>
                      <a:prstDash val="solid"/>
                    </a:lnB>
                  </a:tcPr>
                </a:tc>
                <a:tc>
                  <a:txBody>
                    <a:bodyPr/>
                    <a:lstStyle/>
                    <a:p>
                      <a:endParaRPr sz="3200">
                        <a:latin typeface="Century Gothic"/>
                        <a:cs typeface="Century Gothic"/>
                      </a:endParaRPr>
                    </a:p>
                  </a:txBody>
                  <a:tcPr marL="0" marR="0" marT="0" marB="0">
                    <a:lnL w="4325">
                      <a:solidFill>
                        <a:srgbClr val="252525"/>
                      </a:solidFill>
                      <a:prstDash val="solid"/>
                    </a:lnL>
                    <a:lnR w="4325">
                      <a:solidFill>
                        <a:srgbClr val="252525"/>
                      </a:solidFill>
                      <a:prstDash val="solid"/>
                    </a:lnR>
                    <a:lnT w="4333">
                      <a:solidFill>
                        <a:srgbClr val="252525"/>
                      </a:solidFill>
                      <a:prstDash val="solid"/>
                    </a:lnT>
                    <a:lnB w="4333">
                      <a:solidFill>
                        <a:srgbClr val="252525"/>
                      </a:solidFill>
                      <a:prstDash val="solid"/>
                    </a:lnB>
                  </a:tcPr>
                </a:tc>
                <a:tc>
                  <a:txBody>
                    <a:bodyPr/>
                    <a:lstStyle/>
                    <a:p>
                      <a:endParaRPr sz="3200">
                        <a:latin typeface="Century Gothic"/>
                        <a:cs typeface="Century Gothic"/>
                      </a:endParaRPr>
                    </a:p>
                  </a:txBody>
                  <a:tcPr marL="0" marR="0" marT="0" marB="0">
                    <a:lnL w="4325">
                      <a:solidFill>
                        <a:srgbClr val="252525"/>
                      </a:solidFill>
                      <a:prstDash val="solid"/>
                    </a:lnL>
                    <a:lnR w="4325">
                      <a:solidFill>
                        <a:srgbClr val="252525"/>
                      </a:solidFill>
                      <a:prstDash val="solid"/>
                    </a:lnR>
                    <a:lnT w="4333">
                      <a:solidFill>
                        <a:srgbClr val="252525"/>
                      </a:solidFill>
                      <a:prstDash val="solid"/>
                    </a:lnT>
                    <a:lnB w="4333">
                      <a:solidFill>
                        <a:srgbClr val="252525"/>
                      </a:solidFill>
                      <a:prstDash val="solid"/>
                    </a:lnB>
                  </a:tcPr>
                </a:tc>
                <a:tc>
                  <a:txBody>
                    <a:bodyPr/>
                    <a:lstStyle/>
                    <a:p>
                      <a:endParaRPr sz="3200">
                        <a:latin typeface="Century Gothic"/>
                        <a:cs typeface="Century Gothic"/>
                      </a:endParaRPr>
                    </a:p>
                  </a:txBody>
                  <a:tcPr marL="0" marR="0" marT="0" marB="0">
                    <a:lnL w="4325">
                      <a:solidFill>
                        <a:srgbClr val="252525"/>
                      </a:solidFill>
                      <a:prstDash val="solid"/>
                    </a:lnL>
                    <a:lnR w="4325">
                      <a:solidFill>
                        <a:srgbClr val="252525"/>
                      </a:solidFill>
                      <a:prstDash val="solid"/>
                    </a:lnR>
                    <a:lnT w="4333">
                      <a:solidFill>
                        <a:srgbClr val="252525"/>
                      </a:solidFill>
                      <a:prstDash val="solid"/>
                    </a:lnT>
                    <a:lnB w="4333">
                      <a:solidFill>
                        <a:srgbClr val="252525"/>
                      </a:solidFill>
                      <a:prstDash val="solid"/>
                    </a:lnB>
                  </a:tcPr>
                </a:tc>
                <a:tc>
                  <a:txBody>
                    <a:bodyPr/>
                    <a:lstStyle/>
                    <a:p>
                      <a:endParaRPr sz="3200">
                        <a:latin typeface="Century Gothic"/>
                        <a:cs typeface="Century Gothic"/>
                      </a:endParaRPr>
                    </a:p>
                  </a:txBody>
                  <a:tcPr marL="0" marR="0" marT="0" marB="0">
                    <a:lnL w="4325">
                      <a:solidFill>
                        <a:srgbClr val="252525"/>
                      </a:solidFill>
                      <a:prstDash val="solid"/>
                    </a:lnL>
                    <a:lnR w="4325">
                      <a:solidFill>
                        <a:srgbClr val="252525"/>
                      </a:solidFill>
                      <a:prstDash val="solid"/>
                    </a:lnR>
                    <a:lnT w="4333">
                      <a:solidFill>
                        <a:srgbClr val="252525"/>
                      </a:solidFill>
                      <a:prstDash val="solid"/>
                    </a:lnT>
                    <a:lnB w="4333">
                      <a:solidFill>
                        <a:srgbClr val="252525"/>
                      </a:solidFill>
                      <a:prstDash val="solid"/>
                    </a:lnB>
                  </a:tcPr>
                </a:tc>
              </a:tr>
              <a:tr h="494732">
                <a:tc>
                  <a:txBody>
                    <a:bodyPr/>
                    <a:lstStyle/>
                    <a:p>
                      <a:endParaRPr sz="3200">
                        <a:latin typeface="Century Gothic"/>
                        <a:cs typeface="Century Gothic"/>
                      </a:endParaRPr>
                    </a:p>
                  </a:txBody>
                  <a:tcPr marL="0" marR="0" marT="0" marB="0">
                    <a:lnL w="4325">
                      <a:solidFill>
                        <a:srgbClr val="252525"/>
                      </a:solidFill>
                      <a:prstDash val="solid"/>
                    </a:lnL>
                    <a:lnR w="4325">
                      <a:solidFill>
                        <a:srgbClr val="252525"/>
                      </a:solidFill>
                      <a:prstDash val="solid"/>
                    </a:lnR>
                    <a:lnT w="4333">
                      <a:solidFill>
                        <a:srgbClr val="252525"/>
                      </a:solidFill>
                      <a:prstDash val="solid"/>
                    </a:lnT>
                    <a:lnB w="4333">
                      <a:solidFill>
                        <a:srgbClr val="252525"/>
                      </a:solidFill>
                      <a:prstDash val="solid"/>
                    </a:lnB>
                  </a:tcPr>
                </a:tc>
                <a:tc>
                  <a:txBody>
                    <a:bodyPr/>
                    <a:lstStyle/>
                    <a:p>
                      <a:endParaRPr sz="3200">
                        <a:latin typeface="Century Gothic"/>
                        <a:cs typeface="Century Gothic"/>
                      </a:endParaRPr>
                    </a:p>
                  </a:txBody>
                  <a:tcPr marL="0" marR="0" marT="0" marB="0">
                    <a:lnL w="4325">
                      <a:solidFill>
                        <a:srgbClr val="252525"/>
                      </a:solidFill>
                      <a:prstDash val="solid"/>
                    </a:lnL>
                    <a:lnR w="4325">
                      <a:solidFill>
                        <a:srgbClr val="252525"/>
                      </a:solidFill>
                      <a:prstDash val="solid"/>
                    </a:lnR>
                    <a:lnT w="4333">
                      <a:solidFill>
                        <a:srgbClr val="252525"/>
                      </a:solidFill>
                      <a:prstDash val="solid"/>
                    </a:lnT>
                    <a:lnB w="4333">
                      <a:solidFill>
                        <a:srgbClr val="252525"/>
                      </a:solidFill>
                      <a:prstDash val="solid"/>
                    </a:lnB>
                  </a:tcPr>
                </a:tc>
                <a:tc>
                  <a:txBody>
                    <a:bodyPr/>
                    <a:lstStyle/>
                    <a:p>
                      <a:endParaRPr sz="3200">
                        <a:latin typeface="Century Gothic"/>
                        <a:cs typeface="Century Gothic"/>
                      </a:endParaRPr>
                    </a:p>
                  </a:txBody>
                  <a:tcPr marL="0" marR="0" marT="0" marB="0">
                    <a:lnL w="4325">
                      <a:solidFill>
                        <a:srgbClr val="252525"/>
                      </a:solidFill>
                      <a:prstDash val="solid"/>
                    </a:lnL>
                    <a:lnR w="4325">
                      <a:solidFill>
                        <a:srgbClr val="252525"/>
                      </a:solidFill>
                      <a:prstDash val="solid"/>
                    </a:lnR>
                    <a:lnT w="4333">
                      <a:solidFill>
                        <a:srgbClr val="252525"/>
                      </a:solidFill>
                      <a:prstDash val="solid"/>
                    </a:lnT>
                    <a:lnB w="4333">
                      <a:solidFill>
                        <a:srgbClr val="252525"/>
                      </a:solidFill>
                      <a:prstDash val="solid"/>
                    </a:lnB>
                  </a:tcPr>
                </a:tc>
                <a:tc>
                  <a:txBody>
                    <a:bodyPr/>
                    <a:lstStyle/>
                    <a:p>
                      <a:endParaRPr sz="3200" dirty="0">
                        <a:latin typeface="Century Gothic"/>
                        <a:cs typeface="Century Gothic"/>
                      </a:endParaRPr>
                    </a:p>
                  </a:txBody>
                  <a:tcPr marL="0" marR="0" marT="0" marB="0">
                    <a:lnL w="4325">
                      <a:solidFill>
                        <a:srgbClr val="252525"/>
                      </a:solidFill>
                      <a:prstDash val="solid"/>
                    </a:lnL>
                    <a:lnR w="4325">
                      <a:solidFill>
                        <a:srgbClr val="252525"/>
                      </a:solidFill>
                      <a:prstDash val="solid"/>
                    </a:lnR>
                    <a:lnT w="4333">
                      <a:solidFill>
                        <a:srgbClr val="252525"/>
                      </a:solidFill>
                      <a:prstDash val="solid"/>
                    </a:lnT>
                    <a:lnB w="4333">
                      <a:solidFill>
                        <a:srgbClr val="252525"/>
                      </a:solidFill>
                      <a:prstDash val="solid"/>
                    </a:lnB>
                  </a:tcPr>
                </a:tc>
                <a:tc>
                  <a:txBody>
                    <a:bodyPr/>
                    <a:lstStyle/>
                    <a:p>
                      <a:endParaRPr sz="3200">
                        <a:latin typeface="Century Gothic"/>
                        <a:cs typeface="Century Gothic"/>
                      </a:endParaRPr>
                    </a:p>
                  </a:txBody>
                  <a:tcPr marL="0" marR="0" marT="0" marB="0">
                    <a:lnL w="4325">
                      <a:solidFill>
                        <a:srgbClr val="252525"/>
                      </a:solidFill>
                      <a:prstDash val="solid"/>
                    </a:lnL>
                    <a:lnR w="4325">
                      <a:solidFill>
                        <a:srgbClr val="252525"/>
                      </a:solidFill>
                      <a:prstDash val="solid"/>
                    </a:lnR>
                    <a:lnT w="4333">
                      <a:solidFill>
                        <a:srgbClr val="252525"/>
                      </a:solidFill>
                      <a:prstDash val="solid"/>
                    </a:lnT>
                    <a:lnB w="4333">
                      <a:solidFill>
                        <a:srgbClr val="252525"/>
                      </a:solidFill>
                      <a:prstDash val="solid"/>
                    </a:lnB>
                  </a:tcPr>
                </a:tc>
                <a:tc>
                  <a:txBody>
                    <a:bodyPr/>
                    <a:lstStyle/>
                    <a:p>
                      <a:endParaRPr sz="3200" dirty="0">
                        <a:latin typeface="Century Gothic"/>
                        <a:cs typeface="Century Gothic"/>
                      </a:endParaRPr>
                    </a:p>
                  </a:txBody>
                  <a:tcPr marL="0" marR="0" marT="0" marB="0">
                    <a:lnL w="4325">
                      <a:solidFill>
                        <a:srgbClr val="252525"/>
                      </a:solidFill>
                      <a:prstDash val="solid"/>
                    </a:lnL>
                    <a:lnR w="4325">
                      <a:solidFill>
                        <a:srgbClr val="252525"/>
                      </a:solidFill>
                      <a:prstDash val="solid"/>
                    </a:lnR>
                    <a:lnT w="4333">
                      <a:solidFill>
                        <a:srgbClr val="252525"/>
                      </a:solidFill>
                      <a:prstDash val="solid"/>
                    </a:lnT>
                    <a:lnB w="4333">
                      <a:solidFill>
                        <a:srgbClr val="252525"/>
                      </a:solidFill>
                      <a:prstDash val="solid"/>
                    </a:lnB>
                  </a:tcPr>
                </a:tc>
                <a:tc>
                  <a:txBody>
                    <a:bodyPr/>
                    <a:lstStyle/>
                    <a:p>
                      <a:endParaRPr sz="3200" dirty="0">
                        <a:latin typeface="Century Gothic"/>
                        <a:cs typeface="Century Gothic"/>
                      </a:endParaRPr>
                    </a:p>
                  </a:txBody>
                  <a:tcPr marL="0" marR="0" marT="0" marB="0">
                    <a:lnL w="4325">
                      <a:solidFill>
                        <a:srgbClr val="252525"/>
                      </a:solidFill>
                      <a:prstDash val="solid"/>
                    </a:lnL>
                    <a:lnR w="4325">
                      <a:solidFill>
                        <a:srgbClr val="252525"/>
                      </a:solidFill>
                      <a:prstDash val="solid"/>
                    </a:lnR>
                    <a:lnT w="4333">
                      <a:solidFill>
                        <a:srgbClr val="252525"/>
                      </a:solidFill>
                      <a:prstDash val="solid"/>
                    </a:lnT>
                    <a:lnB w="4333">
                      <a:solidFill>
                        <a:srgbClr val="252525"/>
                      </a:solidFill>
                      <a:prstDash val="solid"/>
                    </a:lnB>
                  </a:tcPr>
                </a:tc>
              </a:tr>
            </a:tbl>
          </a:graphicData>
        </a:graphic>
      </p:graphicFrame>
      <p:sp>
        <p:nvSpPr>
          <p:cNvPr id="83" name="Slide Number Placeholder 82"/>
          <p:cNvSpPr>
            <a:spLocks noGrp="1"/>
          </p:cNvSpPr>
          <p:nvPr>
            <p:ph type="sldNum" sz="quarter" idx="7"/>
          </p:nvPr>
        </p:nvSpPr>
        <p:spPr/>
        <p:txBody>
          <a:bodyPr/>
          <a:lstStyle/>
          <a:p>
            <a:fld id="{B6F15528-21DE-4FAA-801E-634DDDAF4B2B}" type="slidenum">
              <a:rPr lang="en-US" smtClean="0">
                <a:solidFill>
                  <a:prstClr val="black">
                    <a:tint val="75000"/>
                  </a:prstClr>
                </a:solidFill>
              </a:rPr>
              <a:pPr/>
              <a:t>27</a:t>
            </a:fld>
            <a:endParaRPr lang="en-US">
              <a:solidFill>
                <a:prstClr val="black">
                  <a:tint val="75000"/>
                </a:prstClr>
              </a:solidFill>
            </a:endParaRPr>
          </a:p>
        </p:txBody>
      </p:sp>
      <p:sp>
        <p:nvSpPr>
          <p:cNvPr id="84" name="object 2"/>
          <p:cNvSpPr txBox="1">
            <a:spLocks/>
          </p:cNvSpPr>
          <p:nvPr/>
        </p:nvSpPr>
        <p:spPr>
          <a:xfrm>
            <a:off x="101600" y="136493"/>
            <a:ext cx="12801600" cy="1726114"/>
          </a:xfrm>
          <a:prstGeom prst="rect">
            <a:avLst/>
          </a:prstGeom>
        </p:spPr>
        <p:txBody>
          <a:bodyPr vert="horz" wrap="square" lIns="0" tIns="368300" rIns="0" bIns="0" rtlCol="0">
            <a:spAutoFit/>
          </a:bodyPr>
          <a:lstStyle>
            <a:lvl1pPr>
              <a:defRPr sz="3200" b="0" i="0">
                <a:solidFill>
                  <a:srgbClr val="0433FF"/>
                </a:solidFill>
                <a:latin typeface="Century Gothic"/>
                <a:ea typeface="+mj-ea"/>
                <a:cs typeface="Century Gothic"/>
              </a:defRPr>
            </a:lvl1pPr>
          </a:lstStyle>
          <a:p>
            <a:pPr marL="10795" algn="ctr"/>
            <a:r>
              <a:rPr lang="en-US" sz="4400" spc="-5" dirty="0"/>
              <a:t>DE</a:t>
            </a:r>
            <a:r>
              <a:rPr lang="en-US" sz="4400" spc="-30" dirty="0"/>
              <a:t>A</a:t>
            </a:r>
            <a:r>
              <a:rPr lang="en-US" sz="4400" dirty="0"/>
              <a:t>D</a:t>
            </a:r>
            <a:r>
              <a:rPr lang="en-US" sz="4400" spc="-5" dirty="0"/>
              <a:t> </a:t>
            </a:r>
            <a:r>
              <a:rPr lang="en-US" sz="4400" dirty="0"/>
              <a:t>B</a:t>
            </a:r>
            <a:r>
              <a:rPr lang="en-US" sz="4400" spc="-30" dirty="0"/>
              <a:t>AN</a:t>
            </a:r>
            <a:r>
              <a:rPr lang="en-US" sz="4400" dirty="0"/>
              <a:t>D</a:t>
            </a:r>
            <a:r>
              <a:rPr lang="en-US" sz="4400" spc="-5" dirty="0"/>
              <a:t> </a:t>
            </a:r>
            <a:r>
              <a:rPr lang="en-US" sz="4400" dirty="0"/>
              <a:t>IS</a:t>
            </a:r>
            <a:r>
              <a:rPr lang="en-US" sz="4400" spc="-5" dirty="0"/>
              <a:t> </a:t>
            </a:r>
            <a:r>
              <a:rPr lang="en-US" sz="4400" spc="-35" dirty="0"/>
              <a:t>M</a:t>
            </a:r>
            <a:r>
              <a:rPr lang="en-US" sz="4400" spc="-5" dirty="0"/>
              <a:t>E</a:t>
            </a:r>
            <a:r>
              <a:rPr lang="en-US" sz="4400" spc="-25" dirty="0"/>
              <a:t>ASU</a:t>
            </a:r>
            <a:r>
              <a:rPr lang="en-US" sz="4400" spc="-30" dirty="0"/>
              <a:t>RA</a:t>
            </a:r>
            <a:r>
              <a:rPr lang="en-US" sz="4400" dirty="0"/>
              <a:t>B</a:t>
            </a:r>
            <a:r>
              <a:rPr lang="en-US" sz="4400" spc="-15" dirty="0"/>
              <a:t>L</a:t>
            </a:r>
            <a:r>
              <a:rPr lang="en-US" sz="4400" dirty="0"/>
              <a:t>E</a:t>
            </a:r>
            <a:endParaRPr lang="en-US" sz="4400" dirty="0">
              <a:solidFill>
                <a:prstClr val="black"/>
              </a:solidFill>
            </a:endParaRPr>
          </a:p>
          <a:p>
            <a:pPr algn="ctr">
              <a:spcBef>
                <a:spcPts val="60"/>
              </a:spcBef>
            </a:pPr>
            <a:r>
              <a:rPr lang="en-US" sz="4400" dirty="0"/>
              <a:t>a</a:t>
            </a:r>
            <a:r>
              <a:rPr lang="en-US" sz="4400" spc="-20" dirty="0"/>
              <a:t>nd</a:t>
            </a:r>
            <a:r>
              <a:rPr lang="en-US" sz="4400" spc="-5" dirty="0"/>
              <a:t> </a:t>
            </a:r>
            <a:r>
              <a:rPr lang="en-US" sz="4400" dirty="0"/>
              <a:t>is</a:t>
            </a:r>
            <a:r>
              <a:rPr lang="en-US" sz="4400" spc="-5" dirty="0"/>
              <a:t> </a:t>
            </a:r>
            <a:r>
              <a:rPr lang="en-US" sz="4400" dirty="0"/>
              <a:t>s</a:t>
            </a:r>
            <a:r>
              <a:rPr lang="en-US" sz="4400" spc="-15" dirty="0"/>
              <a:t>ett</a:t>
            </a:r>
            <a:r>
              <a:rPr lang="en-US" sz="4400" dirty="0"/>
              <a:t>abl</a:t>
            </a:r>
            <a:r>
              <a:rPr lang="en-US" sz="4400" spc="-25" dirty="0"/>
              <a:t>e</a:t>
            </a:r>
            <a:r>
              <a:rPr lang="en-US" sz="4400" spc="-5" dirty="0"/>
              <a:t> </a:t>
            </a:r>
            <a:r>
              <a:rPr lang="en-US" sz="4400" dirty="0"/>
              <a:t>i</a:t>
            </a:r>
            <a:r>
              <a:rPr lang="en-US" sz="4400" spc="-20" dirty="0"/>
              <a:t>n</a:t>
            </a:r>
            <a:r>
              <a:rPr lang="en-US" sz="4400" spc="-5" dirty="0"/>
              <a:t> </a:t>
            </a:r>
            <a:r>
              <a:rPr lang="en-US" sz="4400" spc="-30" dirty="0"/>
              <a:t>mo</a:t>
            </a:r>
            <a:r>
              <a:rPr lang="en-US" sz="4400" dirty="0"/>
              <a:t>s</a:t>
            </a:r>
            <a:r>
              <a:rPr lang="en-US" sz="4400" spc="-15" dirty="0"/>
              <a:t>t</a:t>
            </a:r>
            <a:r>
              <a:rPr lang="en-US" sz="4400" spc="-5" dirty="0"/>
              <a:t> </a:t>
            </a:r>
            <a:r>
              <a:rPr lang="en-US" sz="4400" spc="-30" dirty="0"/>
              <a:t>mo</a:t>
            </a:r>
            <a:r>
              <a:rPr lang="en-US" sz="4400" dirty="0"/>
              <a:t>d</a:t>
            </a:r>
            <a:r>
              <a:rPr lang="en-US" sz="4400" spc="-25" dirty="0"/>
              <a:t>e</a:t>
            </a:r>
            <a:r>
              <a:rPr lang="en-US" sz="4400" spc="50" dirty="0"/>
              <a:t>r</a:t>
            </a:r>
            <a:r>
              <a:rPr lang="en-US" sz="4400" spc="-20" dirty="0"/>
              <a:t>n</a:t>
            </a:r>
            <a:r>
              <a:rPr lang="en-US" sz="4400" spc="-5" dirty="0"/>
              <a:t> </a:t>
            </a:r>
            <a:r>
              <a:rPr lang="en-US" sz="4400" spc="-15" dirty="0"/>
              <a:t>tur</a:t>
            </a:r>
            <a:r>
              <a:rPr lang="en-US" sz="4400" dirty="0"/>
              <a:t>bi</a:t>
            </a:r>
            <a:r>
              <a:rPr lang="en-US" sz="4400" spc="-25" dirty="0"/>
              <a:t>ne</a:t>
            </a:r>
            <a:r>
              <a:rPr lang="en-US" sz="4400" spc="-5" dirty="0"/>
              <a:t> </a:t>
            </a:r>
            <a:r>
              <a:rPr lang="en-US" sz="4400" spc="-20" dirty="0"/>
              <a:t>cont</a:t>
            </a:r>
            <a:r>
              <a:rPr lang="en-US" sz="4400" spc="-25" dirty="0"/>
              <a:t>ro</a:t>
            </a:r>
            <a:r>
              <a:rPr lang="en-US" sz="4400" dirty="0"/>
              <a:t>ls</a:t>
            </a:r>
            <a:endParaRPr lang="en-US" sz="4400" dirty="0">
              <a:solidFill>
                <a:prstClr val="black"/>
              </a:solidFill>
            </a:endParaRPr>
          </a:p>
        </p:txBody>
      </p:sp>
    </p:spTree>
    <p:extLst>
      <p:ext uri="{BB962C8B-B14F-4D97-AF65-F5344CB8AC3E}">
        <p14:creationId xmlns:p14="http://schemas.microsoft.com/office/powerpoint/2010/main" val="30919943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76" name="Group 175"/>
          <p:cNvGrpSpPr/>
          <p:nvPr/>
        </p:nvGrpSpPr>
        <p:grpSpPr>
          <a:xfrm>
            <a:off x="1463941" y="1605835"/>
            <a:ext cx="10739489" cy="7922142"/>
            <a:chOff x="1463941" y="1121631"/>
            <a:chExt cx="10739489" cy="7922142"/>
          </a:xfrm>
        </p:grpSpPr>
        <p:sp>
          <p:nvSpPr>
            <p:cNvPr id="3" name="object 3"/>
            <p:cNvSpPr/>
            <p:nvPr/>
          </p:nvSpPr>
          <p:spPr>
            <a:xfrm>
              <a:off x="1768354" y="1695453"/>
              <a:ext cx="0" cy="2812415"/>
            </a:xfrm>
            <a:custGeom>
              <a:avLst/>
              <a:gdLst/>
              <a:ahLst/>
              <a:cxnLst/>
              <a:rect l="l" t="t" r="r" b="b"/>
              <a:pathLst>
                <a:path h="2812415">
                  <a:moveTo>
                    <a:pt x="0" y="2812262"/>
                  </a:moveTo>
                  <a:lnTo>
                    <a:pt x="0" y="0"/>
                  </a:lnTo>
                </a:path>
              </a:pathLst>
            </a:custGeom>
            <a:ln w="6398">
              <a:solidFill>
                <a:srgbClr val="252525"/>
              </a:solidFill>
            </a:ln>
          </p:spPr>
          <p:txBody>
            <a:bodyPr wrap="square" lIns="0" tIns="0" rIns="0" bIns="0" rtlCol="0"/>
            <a:lstStyle/>
            <a:p>
              <a:endParaRPr smtClean="0">
                <a:solidFill>
                  <a:prstClr val="black"/>
                </a:solidFill>
              </a:endParaRPr>
            </a:p>
          </p:txBody>
        </p:sp>
        <p:sp>
          <p:nvSpPr>
            <p:cNvPr id="4" name="object 4"/>
            <p:cNvSpPr/>
            <p:nvPr/>
          </p:nvSpPr>
          <p:spPr>
            <a:xfrm>
              <a:off x="2125368" y="1695453"/>
              <a:ext cx="0" cy="2812415"/>
            </a:xfrm>
            <a:custGeom>
              <a:avLst/>
              <a:gdLst/>
              <a:ahLst/>
              <a:cxnLst/>
              <a:rect l="l" t="t" r="r" b="b"/>
              <a:pathLst>
                <a:path h="2812415">
                  <a:moveTo>
                    <a:pt x="0" y="2812261"/>
                  </a:moveTo>
                  <a:lnTo>
                    <a:pt x="0" y="0"/>
                  </a:lnTo>
                </a:path>
              </a:pathLst>
            </a:custGeom>
            <a:ln w="6398">
              <a:solidFill>
                <a:srgbClr val="252525"/>
              </a:solidFill>
            </a:ln>
          </p:spPr>
          <p:txBody>
            <a:bodyPr wrap="square" lIns="0" tIns="0" rIns="0" bIns="0" rtlCol="0"/>
            <a:lstStyle/>
            <a:p>
              <a:endParaRPr smtClean="0">
                <a:solidFill>
                  <a:prstClr val="black"/>
                </a:solidFill>
              </a:endParaRPr>
            </a:p>
          </p:txBody>
        </p:sp>
        <p:sp>
          <p:nvSpPr>
            <p:cNvPr id="5" name="object 5"/>
            <p:cNvSpPr/>
            <p:nvPr/>
          </p:nvSpPr>
          <p:spPr>
            <a:xfrm>
              <a:off x="2482383" y="1695453"/>
              <a:ext cx="0" cy="2812415"/>
            </a:xfrm>
            <a:custGeom>
              <a:avLst/>
              <a:gdLst/>
              <a:ahLst/>
              <a:cxnLst/>
              <a:rect l="l" t="t" r="r" b="b"/>
              <a:pathLst>
                <a:path h="2812415">
                  <a:moveTo>
                    <a:pt x="0" y="2812261"/>
                  </a:moveTo>
                  <a:lnTo>
                    <a:pt x="0" y="0"/>
                  </a:lnTo>
                </a:path>
              </a:pathLst>
            </a:custGeom>
            <a:ln w="6398">
              <a:solidFill>
                <a:srgbClr val="252525"/>
              </a:solidFill>
            </a:ln>
          </p:spPr>
          <p:txBody>
            <a:bodyPr wrap="square" lIns="0" tIns="0" rIns="0" bIns="0" rtlCol="0"/>
            <a:lstStyle/>
            <a:p>
              <a:endParaRPr smtClean="0">
                <a:solidFill>
                  <a:prstClr val="black"/>
                </a:solidFill>
              </a:endParaRPr>
            </a:p>
          </p:txBody>
        </p:sp>
        <p:sp>
          <p:nvSpPr>
            <p:cNvPr id="6" name="object 6"/>
            <p:cNvSpPr/>
            <p:nvPr/>
          </p:nvSpPr>
          <p:spPr>
            <a:xfrm>
              <a:off x="2839397" y="1695453"/>
              <a:ext cx="0" cy="2812415"/>
            </a:xfrm>
            <a:custGeom>
              <a:avLst/>
              <a:gdLst/>
              <a:ahLst/>
              <a:cxnLst/>
              <a:rect l="l" t="t" r="r" b="b"/>
              <a:pathLst>
                <a:path h="2812415">
                  <a:moveTo>
                    <a:pt x="0" y="2812261"/>
                  </a:moveTo>
                  <a:lnTo>
                    <a:pt x="0" y="0"/>
                  </a:lnTo>
                </a:path>
              </a:pathLst>
            </a:custGeom>
            <a:ln w="6398">
              <a:solidFill>
                <a:srgbClr val="252525"/>
              </a:solidFill>
            </a:ln>
          </p:spPr>
          <p:txBody>
            <a:bodyPr wrap="square" lIns="0" tIns="0" rIns="0" bIns="0" rtlCol="0"/>
            <a:lstStyle/>
            <a:p>
              <a:endParaRPr smtClean="0">
                <a:solidFill>
                  <a:prstClr val="black"/>
                </a:solidFill>
              </a:endParaRPr>
            </a:p>
          </p:txBody>
        </p:sp>
        <p:sp>
          <p:nvSpPr>
            <p:cNvPr id="7" name="object 7"/>
            <p:cNvSpPr/>
            <p:nvPr/>
          </p:nvSpPr>
          <p:spPr>
            <a:xfrm>
              <a:off x="3196411" y="1695453"/>
              <a:ext cx="0" cy="2812415"/>
            </a:xfrm>
            <a:custGeom>
              <a:avLst/>
              <a:gdLst/>
              <a:ahLst/>
              <a:cxnLst/>
              <a:rect l="l" t="t" r="r" b="b"/>
              <a:pathLst>
                <a:path h="2812415">
                  <a:moveTo>
                    <a:pt x="0" y="2812261"/>
                  </a:moveTo>
                  <a:lnTo>
                    <a:pt x="0" y="0"/>
                  </a:lnTo>
                </a:path>
              </a:pathLst>
            </a:custGeom>
            <a:ln w="6398">
              <a:solidFill>
                <a:srgbClr val="252525"/>
              </a:solidFill>
            </a:ln>
          </p:spPr>
          <p:txBody>
            <a:bodyPr wrap="square" lIns="0" tIns="0" rIns="0" bIns="0" rtlCol="0"/>
            <a:lstStyle/>
            <a:p>
              <a:endParaRPr smtClean="0">
                <a:solidFill>
                  <a:prstClr val="black"/>
                </a:solidFill>
              </a:endParaRPr>
            </a:p>
          </p:txBody>
        </p:sp>
        <p:sp>
          <p:nvSpPr>
            <p:cNvPr id="8" name="object 8"/>
            <p:cNvSpPr/>
            <p:nvPr/>
          </p:nvSpPr>
          <p:spPr>
            <a:xfrm>
              <a:off x="3553426" y="1695453"/>
              <a:ext cx="0" cy="2812415"/>
            </a:xfrm>
            <a:custGeom>
              <a:avLst/>
              <a:gdLst/>
              <a:ahLst/>
              <a:cxnLst/>
              <a:rect l="l" t="t" r="r" b="b"/>
              <a:pathLst>
                <a:path h="2812415">
                  <a:moveTo>
                    <a:pt x="0" y="2812261"/>
                  </a:moveTo>
                  <a:lnTo>
                    <a:pt x="0" y="0"/>
                  </a:lnTo>
                </a:path>
              </a:pathLst>
            </a:custGeom>
            <a:ln w="6398">
              <a:solidFill>
                <a:srgbClr val="252525"/>
              </a:solidFill>
            </a:ln>
          </p:spPr>
          <p:txBody>
            <a:bodyPr wrap="square" lIns="0" tIns="0" rIns="0" bIns="0" rtlCol="0"/>
            <a:lstStyle/>
            <a:p>
              <a:endParaRPr smtClean="0">
                <a:solidFill>
                  <a:prstClr val="black"/>
                </a:solidFill>
              </a:endParaRPr>
            </a:p>
          </p:txBody>
        </p:sp>
        <p:sp>
          <p:nvSpPr>
            <p:cNvPr id="9" name="object 9"/>
            <p:cNvSpPr/>
            <p:nvPr/>
          </p:nvSpPr>
          <p:spPr>
            <a:xfrm>
              <a:off x="3910440" y="1695453"/>
              <a:ext cx="0" cy="2812415"/>
            </a:xfrm>
            <a:custGeom>
              <a:avLst/>
              <a:gdLst/>
              <a:ahLst/>
              <a:cxnLst/>
              <a:rect l="l" t="t" r="r" b="b"/>
              <a:pathLst>
                <a:path h="2812415">
                  <a:moveTo>
                    <a:pt x="0" y="2812261"/>
                  </a:moveTo>
                  <a:lnTo>
                    <a:pt x="0" y="0"/>
                  </a:lnTo>
                </a:path>
              </a:pathLst>
            </a:custGeom>
            <a:ln w="6398">
              <a:solidFill>
                <a:srgbClr val="252525"/>
              </a:solidFill>
            </a:ln>
          </p:spPr>
          <p:txBody>
            <a:bodyPr wrap="square" lIns="0" tIns="0" rIns="0" bIns="0" rtlCol="0"/>
            <a:lstStyle/>
            <a:p>
              <a:endParaRPr smtClean="0">
                <a:solidFill>
                  <a:prstClr val="black"/>
                </a:solidFill>
              </a:endParaRPr>
            </a:p>
          </p:txBody>
        </p:sp>
        <p:sp>
          <p:nvSpPr>
            <p:cNvPr id="10" name="object 10"/>
            <p:cNvSpPr/>
            <p:nvPr/>
          </p:nvSpPr>
          <p:spPr>
            <a:xfrm>
              <a:off x="4267455" y="1695453"/>
              <a:ext cx="0" cy="2812415"/>
            </a:xfrm>
            <a:custGeom>
              <a:avLst/>
              <a:gdLst/>
              <a:ahLst/>
              <a:cxnLst/>
              <a:rect l="l" t="t" r="r" b="b"/>
              <a:pathLst>
                <a:path h="2812415">
                  <a:moveTo>
                    <a:pt x="0" y="2812261"/>
                  </a:moveTo>
                  <a:lnTo>
                    <a:pt x="0" y="0"/>
                  </a:lnTo>
                </a:path>
              </a:pathLst>
            </a:custGeom>
            <a:ln w="6398">
              <a:solidFill>
                <a:srgbClr val="252525"/>
              </a:solidFill>
            </a:ln>
          </p:spPr>
          <p:txBody>
            <a:bodyPr wrap="square" lIns="0" tIns="0" rIns="0" bIns="0" rtlCol="0"/>
            <a:lstStyle/>
            <a:p>
              <a:endParaRPr smtClean="0">
                <a:solidFill>
                  <a:prstClr val="black"/>
                </a:solidFill>
              </a:endParaRPr>
            </a:p>
          </p:txBody>
        </p:sp>
        <p:sp>
          <p:nvSpPr>
            <p:cNvPr id="11" name="object 11"/>
            <p:cNvSpPr/>
            <p:nvPr/>
          </p:nvSpPr>
          <p:spPr>
            <a:xfrm>
              <a:off x="4624469" y="1695453"/>
              <a:ext cx="0" cy="2812415"/>
            </a:xfrm>
            <a:custGeom>
              <a:avLst/>
              <a:gdLst/>
              <a:ahLst/>
              <a:cxnLst/>
              <a:rect l="l" t="t" r="r" b="b"/>
              <a:pathLst>
                <a:path h="2812415">
                  <a:moveTo>
                    <a:pt x="0" y="2812261"/>
                  </a:moveTo>
                  <a:lnTo>
                    <a:pt x="0" y="0"/>
                  </a:lnTo>
                </a:path>
              </a:pathLst>
            </a:custGeom>
            <a:ln w="6398">
              <a:solidFill>
                <a:srgbClr val="252525"/>
              </a:solidFill>
            </a:ln>
          </p:spPr>
          <p:txBody>
            <a:bodyPr wrap="square" lIns="0" tIns="0" rIns="0" bIns="0" rtlCol="0"/>
            <a:lstStyle/>
            <a:p>
              <a:endParaRPr smtClean="0">
                <a:solidFill>
                  <a:prstClr val="black"/>
                </a:solidFill>
              </a:endParaRPr>
            </a:p>
          </p:txBody>
        </p:sp>
        <p:sp>
          <p:nvSpPr>
            <p:cNvPr id="12" name="object 12"/>
            <p:cNvSpPr/>
            <p:nvPr/>
          </p:nvSpPr>
          <p:spPr>
            <a:xfrm>
              <a:off x="4981483" y="1695453"/>
              <a:ext cx="0" cy="2812415"/>
            </a:xfrm>
            <a:custGeom>
              <a:avLst/>
              <a:gdLst/>
              <a:ahLst/>
              <a:cxnLst/>
              <a:rect l="l" t="t" r="r" b="b"/>
              <a:pathLst>
                <a:path h="2812415">
                  <a:moveTo>
                    <a:pt x="0" y="2812261"/>
                  </a:moveTo>
                  <a:lnTo>
                    <a:pt x="0" y="0"/>
                  </a:lnTo>
                </a:path>
              </a:pathLst>
            </a:custGeom>
            <a:ln w="6398">
              <a:solidFill>
                <a:srgbClr val="252525"/>
              </a:solidFill>
            </a:ln>
          </p:spPr>
          <p:txBody>
            <a:bodyPr wrap="square" lIns="0" tIns="0" rIns="0" bIns="0" rtlCol="0"/>
            <a:lstStyle/>
            <a:p>
              <a:endParaRPr smtClean="0">
                <a:solidFill>
                  <a:prstClr val="black"/>
                </a:solidFill>
              </a:endParaRPr>
            </a:p>
          </p:txBody>
        </p:sp>
        <p:sp>
          <p:nvSpPr>
            <p:cNvPr id="13" name="object 13"/>
            <p:cNvSpPr/>
            <p:nvPr/>
          </p:nvSpPr>
          <p:spPr>
            <a:xfrm>
              <a:off x="5338497" y="1695453"/>
              <a:ext cx="0" cy="2812415"/>
            </a:xfrm>
            <a:custGeom>
              <a:avLst/>
              <a:gdLst/>
              <a:ahLst/>
              <a:cxnLst/>
              <a:rect l="l" t="t" r="r" b="b"/>
              <a:pathLst>
                <a:path h="2812415">
                  <a:moveTo>
                    <a:pt x="0" y="2812262"/>
                  </a:moveTo>
                  <a:lnTo>
                    <a:pt x="0" y="0"/>
                  </a:lnTo>
                </a:path>
              </a:pathLst>
            </a:custGeom>
            <a:ln w="6398">
              <a:solidFill>
                <a:srgbClr val="252525"/>
              </a:solidFill>
            </a:ln>
          </p:spPr>
          <p:txBody>
            <a:bodyPr wrap="square" lIns="0" tIns="0" rIns="0" bIns="0" rtlCol="0"/>
            <a:lstStyle/>
            <a:p>
              <a:endParaRPr smtClean="0">
                <a:solidFill>
                  <a:prstClr val="black"/>
                </a:solidFill>
              </a:endParaRPr>
            </a:p>
          </p:txBody>
        </p:sp>
        <p:sp>
          <p:nvSpPr>
            <p:cNvPr id="14" name="object 14"/>
            <p:cNvSpPr/>
            <p:nvPr/>
          </p:nvSpPr>
          <p:spPr>
            <a:xfrm>
              <a:off x="1768354" y="4507715"/>
              <a:ext cx="3570604" cy="0"/>
            </a:xfrm>
            <a:custGeom>
              <a:avLst/>
              <a:gdLst/>
              <a:ahLst/>
              <a:cxnLst/>
              <a:rect l="l" t="t" r="r" b="b"/>
              <a:pathLst>
                <a:path w="3570604">
                  <a:moveTo>
                    <a:pt x="0" y="0"/>
                  </a:moveTo>
                  <a:lnTo>
                    <a:pt x="3570143" y="0"/>
                  </a:lnTo>
                </a:path>
              </a:pathLst>
            </a:custGeom>
            <a:ln w="6391">
              <a:solidFill>
                <a:srgbClr val="252525"/>
              </a:solidFill>
            </a:ln>
          </p:spPr>
          <p:txBody>
            <a:bodyPr wrap="square" lIns="0" tIns="0" rIns="0" bIns="0" rtlCol="0"/>
            <a:lstStyle/>
            <a:p>
              <a:endParaRPr smtClean="0">
                <a:solidFill>
                  <a:prstClr val="black"/>
                </a:solidFill>
              </a:endParaRPr>
            </a:p>
          </p:txBody>
        </p:sp>
        <p:sp>
          <p:nvSpPr>
            <p:cNvPr id="15" name="object 15"/>
            <p:cNvSpPr/>
            <p:nvPr/>
          </p:nvSpPr>
          <p:spPr>
            <a:xfrm>
              <a:off x="1768354" y="4226492"/>
              <a:ext cx="3570604" cy="0"/>
            </a:xfrm>
            <a:custGeom>
              <a:avLst/>
              <a:gdLst/>
              <a:ahLst/>
              <a:cxnLst/>
              <a:rect l="l" t="t" r="r" b="b"/>
              <a:pathLst>
                <a:path w="3570604">
                  <a:moveTo>
                    <a:pt x="0" y="0"/>
                  </a:moveTo>
                  <a:lnTo>
                    <a:pt x="3570143" y="0"/>
                  </a:lnTo>
                </a:path>
              </a:pathLst>
            </a:custGeom>
            <a:ln w="6391">
              <a:solidFill>
                <a:srgbClr val="252525"/>
              </a:solidFill>
            </a:ln>
          </p:spPr>
          <p:txBody>
            <a:bodyPr wrap="square" lIns="0" tIns="0" rIns="0" bIns="0" rtlCol="0"/>
            <a:lstStyle/>
            <a:p>
              <a:endParaRPr smtClean="0">
                <a:solidFill>
                  <a:prstClr val="black"/>
                </a:solidFill>
              </a:endParaRPr>
            </a:p>
          </p:txBody>
        </p:sp>
        <p:sp>
          <p:nvSpPr>
            <p:cNvPr id="16" name="object 16"/>
            <p:cNvSpPr/>
            <p:nvPr/>
          </p:nvSpPr>
          <p:spPr>
            <a:xfrm>
              <a:off x="1768354" y="3945250"/>
              <a:ext cx="3570604" cy="0"/>
            </a:xfrm>
            <a:custGeom>
              <a:avLst/>
              <a:gdLst/>
              <a:ahLst/>
              <a:cxnLst/>
              <a:rect l="l" t="t" r="r" b="b"/>
              <a:pathLst>
                <a:path w="3570604">
                  <a:moveTo>
                    <a:pt x="0" y="0"/>
                  </a:moveTo>
                  <a:lnTo>
                    <a:pt x="3570143" y="0"/>
                  </a:lnTo>
                </a:path>
              </a:pathLst>
            </a:custGeom>
            <a:ln w="6391">
              <a:solidFill>
                <a:srgbClr val="252525"/>
              </a:solidFill>
            </a:ln>
          </p:spPr>
          <p:txBody>
            <a:bodyPr wrap="square" lIns="0" tIns="0" rIns="0" bIns="0" rtlCol="0"/>
            <a:lstStyle/>
            <a:p>
              <a:endParaRPr smtClean="0">
                <a:solidFill>
                  <a:prstClr val="black"/>
                </a:solidFill>
              </a:endParaRPr>
            </a:p>
          </p:txBody>
        </p:sp>
        <p:sp>
          <p:nvSpPr>
            <p:cNvPr id="17" name="object 17"/>
            <p:cNvSpPr/>
            <p:nvPr/>
          </p:nvSpPr>
          <p:spPr>
            <a:xfrm>
              <a:off x="1768354" y="3664027"/>
              <a:ext cx="3570604" cy="0"/>
            </a:xfrm>
            <a:custGeom>
              <a:avLst/>
              <a:gdLst/>
              <a:ahLst/>
              <a:cxnLst/>
              <a:rect l="l" t="t" r="r" b="b"/>
              <a:pathLst>
                <a:path w="3570604">
                  <a:moveTo>
                    <a:pt x="0" y="0"/>
                  </a:moveTo>
                  <a:lnTo>
                    <a:pt x="3570143" y="0"/>
                  </a:lnTo>
                </a:path>
              </a:pathLst>
            </a:custGeom>
            <a:ln w="6391">
              <a:solidFill>
                <a:srgbClr val="252525"/>
              </a:solidFill>
            </a:ln>
          </p:spPr>
          <p:txBody>
            <a:bodyPr wrap="square" lIns="0" tIns="0" rIns="0" bIns="0" rtlCol="0"/>
            <a:lstStyle/>
            <a:p>
              <a:endParaRPr smtClean="0">
                <a:solidFill>
                  <a:prstClr val="black"/>
                </a:solidFill>
              </a:endParaRPr>
            </a:p>
          </p:txBody>
        </p:sp>
        <p:sp>
          <p:nvSpPr>
            <p:cNvPr id="18" name="object 18"/>
            <p:cNvSpPr/>
            <p:nvPr/>
          </p:nvSpPr>
          <p:spPr>
            <a:xfrm>
              <a:off x="1768354" y="3382805"/>
              <a:ext cx="3570604" cy="0"/>
            </a:xfrm>
            <a:custGeom>
              <a:avLst/>
              <a:gdLst/>
              <a:ahLst/>
              <a:cxnLst/>
              <a:rect l="l" t="t" r="r" b="b"/>
              <a:pathLst>
                <a:path w="3570604">
                  <a:moveTo>
                    <a:pt x="0" y="0"/>
                  </a:moveTo>
                  <a:lnTo>
                    <a:pt x="3570143" y="0"/>
                  </a:lnTo>
                </a:path>
              </a:pathLst>
            </a:custGeom>
            <a:ln w="6391">
              <a:solidFill>
                <a:srgbClr val="252525"/>
              </a:solidFill>
            </a:ln>
          </p:spPr>
          <p:txBody>
            <a:bodyPr wrap="square" lIns="0" tIns="0" rIns="0" bIns="0" rtlCol="0"/>
            <a:lstStyle/>
            <a:p>
              <a:endParaRPr smtClean="0">
                <a:solidFill>
                  <a:prstClr val="black"/>
                </a:solidFill>
              </a:endParaRPr>
            </a:p>
          </p:txBody>
        </p:sp>
        <p:sp>
          <p:nvSpPr>
            <p:cNvPr id="19" name="object 19"/>
            <p:cNvSpPr/>
            <p:nvPr/>
          </p:nvSpPr>
          <p:spPr>
            <a:xfrm>
              <a:off x="1768354" y="3101584"/>
              <a:ext cx="3570604" cy="0"/>
            </a:xfrm>
            <a:custGeom>
              <a:avLst/>
              <a:gdLst/>
              <a:ahLst/>
              <a:cxnLst/>
              <a:rect l="l" t="t" r="r" b="b"/>
              <a:pathLst>
                <a:path w="3570604">
                  <a:moveTo>
                    <a:pt x="0" y="0"/>
                  </a:moveTo>
                  <a:lnTo>
                    <a:pt x="3570143" y="0"/>
                  </a:lnTo>
                </a:path>
              </a:pathLst>
            </a:custGeom>
            <a:ln w="6391">
              <a:solidFill>
                <a:srgbClr val="252525"/>
              </a:solidFill>
            </a:ln>
          </p:spPr>
          <p:txBody>
            <a:bodyPr wrap="square" lIns="0" tIns="0" rIns="0" bIns="0" rtlCol="0"/>
            <a:lstStyle/>
            <a:p>
              <a:endParaRPr smtClean="0">
                <a:solidFill>
                  <a:prstClr val="black"/>
                </a:solidFill>
              </a:endParaRPr>
            </a:p>
          </p:txBody>
        </p:sp>
        <p:sp>
          <p:nvSpPr>
            <p:cNvPr id="20" name="object 20"/>
            <p:cNvSpPr/>
            <p:nvPr/>
          </p:nvSpPr>
          <p:spPr>
            <a:xfrm>
              <a:off x="1768354" y="2820362"/>
              <a:ext cx="3570604" cy="0"/>
            </a:xfrm>
            <a:custGeom>
              <a:avLst/>
              <a:gdLst/>
              <a:ahLst/>
              <a:cxnLst/>
              <a:rect l="l" t="t" r="r" b="b"/>
              <a:pathLst>
                <a:path w="3570604">
                  <a:moveTo>
                    <a:pt x="0" y="0"/>
                  </a:moveTo>
                  <a:lnTo>
                    <a:pt x="3570143" y="0"/>
                  </a:lnTo>
                </a:path>
              </a:pathLst>
            </a:custGeom>
            <a:ln w="6391">
              <a:solidFill>
                <a:srgbClr val="252525"/>
              </a:solidFill>
            </a:ln>
          </p:spPr>
          <p:txBody>
            <a:bodyPr wrap="square" lIns="0" tIns="0" rIns="0" bIns="0" rtlCol="0"/>
            <a:lstStyle/>
            <a:p>
              <a:endParaRPr smtClean="0">
                <a:solidFill>
                  <a:prstClr val="black"/>
                </a:solidFill>
              </a:endParaRPr>
            </a:p>
          </p:txBody>
        </p:sp>
        <p:sp>
          <p:nvSpPr>
            <p:cNvPr id="21" name="object 21"/>
            <p:cNvSpPr/>
            <p:nvPr/>
          </p:nvSpPr>
          <p:spPr>
            <a:xfrm>
              <a:off x="1768354" y="2539119"/>
              <a:ext cx="3570604" cy="0"/>
            </a:xfrm>
            <a:custGeom>
              <a:avLst/>
              <a:gdLst/>
              <a:ahLst/>
              <a:cxnLst/>
              <a:rect l="l" t="t" r="r" b="b"/>
              <a:pathLst>
                <a:path w="3570604">
                  <a:moveTo>
                    <a:pt x="0" y="0"/>
                  </a:moveTo>
                  <a:lnTo>
                    <a:pt x="3570143" y="0"/>
                  </a:lnTo>
                </a:path>
              </a:pathLst>
            </a:custGeom>
            <a:ln w="6391">
              <a:solidFill>
                <a:srgbClr val="252525"/>
              </a:solidFill>
            </a:ln>
          </p:spPr>
          <p:txBody>
            <a:bodyPr wrap="square" lIns="0" tIns="0" rIns="0" bIns="0" rtlCol="0"/>
            <a:lstStyle/>
            <a:p>
              <a:endParaRPr smtClean="0">
                <a:solidFill>
                  <a:prstClr val="black"/>
                </a:solidFill>
              </a:endParaRPr>
            </a:p>
          </p:txBody>
        </p:sp>
        <p:sp>
          <p:nvSpPr>
            <p:cNvPr id="22" name="object 22"/>
            <p:cNvSpPr/>
            <p:nvPr/>
          </p:nvSpPr>
          <p:spPr>
            <a:xfrm>
              <a:off x="1768354" y="2257897"/>
              <a:ext cx="3570604" cy="0"/>
            </a:xfrm>
            <a:custGeom>
              <a:avLst/>
              <a:gdLst/>
              <a:ahLst/>
              <a:cxnLst/>
              <a:rect l="l" t="t" r="r" b="b"/>
              <a:pathLst>
                <a:path w="3570604">
                  <a:moveTo>
                    <a:pt x="0" y="0"/>
                  </a:moveTo>
                  <a:lnTo>
                    <a:pt x="3570143" y="0"/>
                  </a:lnTo>
                </a:path>
              </a:pathLst>
            </a:custGeom>
            <a:ln w="6391">
              <a:solidFill>
                <a:srgbClr val="252525"/>
              </a:solidFill>
            </a:ln>
          </p:spPr>
          <p:txBody>
            <a:bodyPr wrap="square" lIns="0" tIns="0" rIns="0" bIns="0" rtlCol="0"/>
            <a:lstStyle/>
            <a:p>
              <a:endParaRPr smtClean="0">
                <a:solidFill>
                  <a:prstClr val="black"/>
                </a:solidFill>
              </a:endParaRPr>
            </a:p>
          </p:txBody>
        </p:sp>
        <p:sp>
          <p:nvSpPr>
            <p:cNvPr id="23" name="object 23"/>
            <p:cNvSpPr/>
            <p:nvPr/>
          </p:nvSpPr>
          <p:spPr>
            <a:xfrm>
              <a:off x="1768354" y="1976675"/>
              <a:ext cx="3570604" cy="0"/>
            </a:xfrm>
            <a:custGeom>
              <a:avLst/>
              <a:gdLst/>
              <a:ahLst/>
              <a:cxnLst/>
              <a:rect l="l" t="t" r="r" b="b"/>
              <a:pathLst>
                <a:path w="3570604">
                  <a:moveTo>
                    <a:pt x="0" y="0"/>
                  </a:moveTo>
                  <a:lnTo>
                    <a:pt x="3570143" y="0"/>
                  </a:lnTo>
                </a:path>
              </a:pathLst>
            </a:custGeom>
            <a:ln w="6391">
              <a:solidFill>
                <a:srgbClr val="252525"/>
              </a:solidFill>
            </a:ln>
          </p:spPr>
          <p:txBody>
            <a:bodyPr wrap="square" lIns="0" tIns="0" rIns="0" bIns="0" rtlCol="0"/>
            <a:lstStyle/>
            <a:p>
              <a:endParaRPr smtClean="0">
                <a:solidFill>
                  <a:prstClr val="black"/>
                </a:solidFill>
              </a:endParaRPr>
            </a:p>
          </p:txBody>
        </p:sp>
        <p:sp>
          <p:nvSpPr>
            <p:cNvPr id="24" name="object 24"/>
            <p:cNvSpPr/>
            <p:nvPr/>
          </p:nvSpPr>
          <p:spPr>
            <a:xfrm>
              <a:off x="1768354" y="1695453"/>
              <a:ext cx="3570604" cy="0"/>
            </a:xfrm>
            <a:custGeom>
              <a:avLst/>
              <a:gdLst/>
              <a:ahLst/>
              <a:cxnLst/>
              <a:rect l="l" t="t" r="r" b="b"/>
              <a:pathLst>
                <a:path w="3570604">
                  <a:moveTo>
                    <a:pt x="0" y="0"/>
                  </a:moveTo>
                  <a:lnTo>
                    <a:pt x="3570143" y="0"/>
                  </a:lnTo>
                </a:path>
              </a:pathLst>
            </a:custGeom>
            <a:ln w="6391">
              <a:solidFill>
                <a:srgbClr val="252525"/>
              </a:solidFill>
            </a:ln>
          </p:spPr>
          <p:txBody>
            <a:bodyPr wrap="square" lIns="0" tIns="0" rIns="0" bIns="0" rtlCol="0"/>
            <a:lstStyle/>
            <a:p>
              <a:endParaRPr smtClean="0">
                <a:solidFill>
                  <a:prstClr val="black"/>
                </a:solidFill>
              </a:endParaRPr>
            </a:p>
          </p:txBody>
        </p:sp>
        <p:sp>
          <p:nvSpPr>
            <p:cNvPr id="25" name="object 25"/>
            <p:cNvSpPr txBox="1"/>
            <p:nvPr/>
          </p:nvSpPr>
          <p:spPr>
            <a:xfrm>
              <a:off x="1474328" y="2861857"/>
              <a:ext cx="95885" cy="482600"/>
            </a:xfrm>
            <a:prstGeom prst="rect">
              <a:avLst/>
            </a:prstGeom>
          </p:spPr>
          <p:txBody>
            <a:bodyPr vert="vert270" wrap="square" lIns="0" tIns="0" rIns="0" bIns="0" rtlCol="0">
              <a:spAutoFit/>
            </a:bodyPr>
            <a:lstStyle/>
            <a:p>
              <a:pPr marL="12700"/>
              <a:r>
                <a:rPr sz="550" dirty="0">
                  <a:solidFill>
                    <a:srgbClr val="252525"/>
                  </a:solidFill>
                  <a:latin typeface="Arial"/>
                  <a:cs typeface="Arial"/>
                </a:rPr>
                <a:t>Frequency,</a:t>
              </a:r>
              <a:r>
                <a:rPr sz="550" spc="-5" dirty="0">
                  <a:solidFill>
                    <a:srgbClr val="252525"/>
                  </a:solidFill>
                  <a:latin typeface="Arial"/>
                  <a:cs typeface="Arial"/>
                </a:rPr>
                <a:t> </a:t>
              </a:r>
              <a:r>
                <a:rPr sz="550" dirty="0">
                  <a:solidFill>
                    <a:srgbClr val="252525"/>
                  </a:solidFill>
                  <a:latin typeface="Arial"/>
                  <a:cs typeface="Arial"/>
                </a:rPr>
                <a:t>Hz</a:t>
              </a:r>
              <a:endParaRPr sz="550">
                <a:solidFill>
                  <a:prstClr val="black"/>
                </a:solidFill>
                <a:latin typeface="Arial"/>
                <a:cs typeface="Arial"/>
              </a:endParaRPr>
            </a:p>
          </p:txBody>
        </p:sp>
        <p:sp>
          <p:nvSpPr>
            <p:cNvPr id="26" name="object 26"/>
            <p:cNvSpPr/>
            <p:nvPr/>
          </p:nvSpPr>
          <p:spPr>
            <a:xfrm>
              <a:off x="1767929" y="1976589"/>
              <a:ext cx="3571240" cy="2105025"/>
            </a:xfrm>
            <a:custGeom>
              <a:avLst/>
              <a:gdLst/>
              <a:ahLst/>
              <a:cxnLst/>
              <a:rect l="l" t="t" r="r" b="b"/>
              <a:pathLst>
                <a:path w="3571240" h="2105025">
                  <a:moveTo>
                    <a:pt x="0" y="0"/>
                  </a:moveTo>
                  <a:lnTo>
                    <a:pt x="3378" y="0"/>
                  </a:lnTo>
                  <a:lnTo>
                    <a:pt x="21972" y="0"/>
                  </a:lnTo>
                  <a:lnTo>
                    <a:pt x="40567" y="0"/>
                  </a:lnTo>
                  <a:lnTo>
                    <a:pt x="59161" y="0"/>
                  </a:lnTo>
                  <a:lnTo>
                    <a:pt x="77755" y="0"/>
                  </a:lnTo>
                  <a:lnTo>
                    <a:pt x="96349" y="0"/>
                  </a:lnTo>
                  <a:lnTo>
                    <a:pt x="114943" y="0"/>
                  </a:lnTo>
                  <a:lnTo>
                    <a:pt x="133538" y="0"/>
                  </a:lnTo>
                  <a:lnTo>
                    <a:pt x="152132" y="0"/>
                  </a:lnTo>
                  <a:lnTo>
                    <a:pt x="170726" y="0"/>
                  </a:lnTo>
                  <a:lnTo>
                    <a:pt x="189320" y="0"/>
                  </a:lnTo>
                  <a:lnTo>
                    <a:pt x="207914" y="0"/>
                  </a:lnTo>
                  <a:lnTo>
                    <a:pt x="226509" y="0"/>
                  </a:lnTo>
                  <a:lnTo>
                    <a:pt x="245103" y="0"/>
                  </a:lnTo>
                  <a:lnTo>
                    <a:pt x="263697" y="0"/>
                  </a:lnTo>
                  <a:lnTo>
                    <a:pt x="282291" y="0"/>
                  </a:lnTo>
                  <a:lnTo>
                    <a:pt x="300885" y="0"/>
                  </a:lnTo>
                  <a:lnTo>
                    <a:pt x="319480" y="0"/>
                  </a:lnTo>
                  <a:lnTo>
                    <a:pt x="338074" y="0"/>
                  </a:lnTo>
                  <a:lnTo>
                    <a:pt x="356668" y="0"/>
                  </a:lnTo>
                  <a:lnTo>
                    <a:pt x="357412" y="0"/>
                  </a:lnTo>
                  <a:lnTo>
                    <a:pt x="358156" y="7337"/>
                  </a:lnTo>
                  <a:lnTo>
                    <a:pt x="376750" y="72992"/>
                  </a:lnTo>
                  <a:lnTo>
                    <a:pt x="395344" y="148839"/>
                  </a:lnTo>
                  <a:lnTo>
                    <a:pt x="413938" y="227625"/>
                  </a:lnTo>
                  <a:lnTo>
                    <a:pt x="432533" y="305488"/>
                  </a:lnTo>
                  <a:lnTo>
                    <a:pt x="451127" y="381699"/>
                  </a:lnTo>
                  <a:lnTo>
                    <a:pt x="469721" y="455894"/>
                  </a:lnTo>
                  <a:lnTo>
                    <a:pt x="488315" y="527942"/>
                  </a:lnTo>
                  <a:lnTo>
                    <a:pt x="506909" y="597759"/>
                  </a:lnTo>
                  <a:lnTo>
                    <a:pt x="525504" y="665303"/>
                  </a:lnTo>
                  <a:lnTo>
                    <a:pt x="544098" y="730528"/>
                  </a:lnTo>
                  <a:lnTo>
                    <a:pt x="562692" y="793394"/>
                  </a:lnTo>
                  <a:lnTo>
                    <a:pt x="581286" y="853985"/>
                  </a:lnTo>
                  <a:lnTo>
                    <a:pt x="599880" y="912345"/>
                  </a:lnTo>
                  <a:lnTo>
                    <a:pt x="618474" y="968495"/>
                  </a:lnTo>
                  <a:lnTo>
                    <a:pt x="637069" y="1022500"/>
                  </a:lnTo>
                  <a:lnTo>
                    <a:pt x="655663" y="1074380"/>
                  </a:lnTo>
                  <a:lnTo>
                    <a:pt x="674258" y="1124222"/>
                  </a:lnTo>
                  <a:lnTo>
                    <a:pt x="692852" y="1172090"/>
                  </a:lnTo>
                  <a:lnTo>
                    <a:pt x="711446" y="1218006"/>
                  </a:lnTo>
                  <a:lnTo>
                    <a:pt x="730040" y="1262011"/>
                  </a:lnTo>
                  <a:lnTo>
                    <a:pt x="748634" y="1304194"/>
                  </a:lnTo>
                  <a:lnTo>
                    <a:pt x="767228" y="1344595"/>
                  </a:lnTo>
                  <a:lnTo>
                    <a:pt x="785823" y="1383237"/>
                  </a:lnTo>
                  <a:lnTo>
                    <a:pt x="804417" y="1420248"/>
                  </a:lnTo>
                  <a:lnTo>
                    <a:pt x="823011" y="1455822"/>
                  </a:lnTo>
                  <a:lnTo>
                    <a:pt x="841605" y="1490066"/>
                  </a:lnTo>
                  <a:lnTo>
                    <a:pt x="878794" y="1554948"/>
                  </a:lnTo>
                  <a:lnTo>
                    <a:pt x="915982" y="1615325"/>
                  </a:lnTo>
                  <a:lnTo>
                    <a:pt x="953171" y="1671432"/>
                  </a:lnTo>
                  <a:lnTo>
                    <a:pt x="990359" y="1723441"/>
                  </a:lnTo>
                  <a:lnTo>
                    <a:pt x="1027548" y="1771459"/>
                  </a:lnTo>
                  <a:lnTo>
                    <a:pt x="1064736" y="1815680"/>
                  </a:lnTo>
                  <a:lnTo>
                    <a:pt x="1101924" y="1856124"/>
                  </a:lnTo>
                  <a:lnTo>
                    <a:pt x="1139113" y="1893006"/>
                  </a:lnTo>
                  <a:lnTo>
                    <a:pt x="1176301" y="1926435"/>
                  </a:lnTo>
                  <a:lnTo>
                    <a:pt x="1213489" y="1956516"/>
                  </a:lnTo>
                  <a:lnTo>
                    <a:pt x="1249934" y="1982907"/>
                  </a:lnTo>
                  <a:lnTo>
                    <a:pt x="1291585" y="2009490"/>
                  </a:lnTo>
                  <a:lnTo>
                    <a:pt x="1332492" y="2032019"/>
                  </a:lnTo>
                  <a:lnTo>
                    <a:pt x="1373400" y="2051201"/>
                  </a:lnTo>
                  <a:lnTo>
                    <a:pt x="1414307" y="2067185"/>
                  </a:lnTo>
                  <a:lnTo>
                    <a:pt x="1455208" y="2080145"/>
                  </a:lnTo>
                  <a:lnTo>
                    <a:pt x="1496106" y="2090207"/>
                  </a:lnTo>
                  <a:lnTo>
                    <a:pt x="1537004" y="2097545"/>
                  </a:lnTo>
                  <a:lnTo>
                    <a:pt x="1577902" y="2102287"/>
                  </a:lnTo>
                  <a:lnTo>
                    <a:pt x="1618800" y="2104540"/>
                  </a:lnTo>
                  <a:lnTo>
                    <a:pt x="1659698" y="2104475"/>
                  </a:lnTo>
                  <a:lnTo>
                    <a:pt x="1700596" y="2102201"/>
                  </a:lnTo>
                  <a:lnTo>
                    <a:pt x="1741494" y="2097846"/>
                  </a:lnTo>
                  <a:lnTo>
                    <a:pt x="1782392" y="2091516"/>
                  </a:lnTo>
                  <a:lnTo>
                    <a:pt x="1823290" y="2083363"/>
                  </a:lnTo>
                  <a:lnTo>
                    <a:pt x="1864188" y="2073429"/>
                  </a:lnTo>
                  <a:lnTo>
                    <a:pt x="1905086" y="2061864"/>
                  </a:lnTo>
                  <a:lnTo>
                    <a:pt x="1945983" y="2048733"/>
                  </a:lnTo>
                  <a:lnTo>
                    <a:pt x="1986881" y="2034208"/>
                  </a:lnTo>
                  <a:lnTo>
                    <a:pt x="2027779" y="2018309"/>
                  </a:lnTo>
                  <a:lnTo>
                    <a:pt x="2068677" y="2001165"/>
                  </a:lnTo>
                  <a:lnTo>
                    <a:pt x="2109575" y="1982863"/>
                  </a:lnTo>
                  <a:lnTo>
                    <a:pt x="2150473" y="1963511"/>
                  </a:lnTo>
                  <a:lnTo>
                    <a:pt x="2191371" y="1943042"/>
                  </a:lnTo>
                  <a:lnTo>
                    <a:pt x="2232269" y="1921757"/>
                  </a:lnTo>
                  <a:lnTo>
                    <a:pt x="2273166" y="1899722"/>
                  </a:lnTo>
                  <a:lnTo>
                    <a:pt x="2314064" y="1876786"/>
                  </a:lnTo>
                  <a:lnTo>
                    <a:pt x="2354962" y="1853206"/>
                  </a:lnTo>
                  <a:lnTo>
                    <a:pt x="2395860" y="1828854"/>
                  </a:lnTo>
                  <a:lnTo>
                    <a:pt x="2436758" y="1803986"/>
                  </a:lnTo>
                  <a:lnTo>
                    <a:pt x="2477656" y="1778540"/>
                  </a:lnTo>
                  <a:lnTo>
                    <a:pt x="2518554" y="1752814"/>
                  </a:lnTo>
                  <a:lnTo>
                    <a:pt x="2559452" y="1726595"/>
                  </a:lnTo>
                  <a:lnTo>
                    <a:pt x="2600350" y="1700076"/>
                  </a:lnTo>
                  <a:lnTo>
                    <a:pt x="2641247" y="1673320"/>
                  </a:lnTo>
                  <a:lnTo>
                    <a:pt x="2682145" y="1646522"/>
                  </a:lnTo>
                  <a:lnTo>
                    <a:pt x="2723043" y="1619123"/>
                  </a:lnTo>
                  <a:lnTo>
                    <a:pt x="2763941" y="1591530"/>
                  </a:lnTo>
                  <a:lnTo>
                    <a:pt x="2804839" y="1563960"/>
                  </a:lnTo>
                  <a:lnTo>
                    <a:pt x="2845737" y="1536346"/>
                  </a:lnTo>
                  <a:lnTo>
                    <a:pt x="2886635" y="1508775"/>
                  </a:lnTo>
                  <a:lnTo>
                    <a:pt x="2927533" y="1481183"/>
                  </a:lnTo>
                  <a:lnTo>
                    <a:pt x="2968431" y="1453612"/>
                  </a:lnTo>
                  <a:lnTo>
                    <a:pt x="3009328" y="1426492"/>
                  </a:lnTo>
                  <a:lnTo>
                    <a:pt x="3050226" y="1399844"/>
                  </a:lnTo>
                  <a:lnTo>
                    <a:pt x="3091124" y="1373324"/>
                  </a:lnTo>
                  <a:lnTo>
                    <a:pt x="3132022" y="1346869"/>
                  </a:lnTo>
                  <a:lnTo>
                    <a:pt x="3172920" y="1321187"/>
                  </a:lnTo>
                  <a:lnTo>
                    <a:pt x="3213818" y="1296234"/>
                  </a:lnTo>
                  <a:lnTo>
                    <a:pt x="3254716" y="1272310"/>
                  </a:lnTo>
                  <a:lnTo>
                    <a:pt x="3295614" y="1249309"/>
                  </a:lnTo>
                  <a:lnTo>
                    <a:pt x="3336511" y="1227317"/>
                  </a:lnTo>
                  <a:lnTo>
                    <a:pt x="3377410" y="1206269"/>
                  </a:lnTo>
                  <a:lnTo>
                    <a:pt x="3418308" y="1186251"/>
                  </a:lnTo>
                  <a:lnTo>
                    <a:pt x="3459205" y="1167134"/>
                  </a:lnTo>
                  <a:lnTo>
                    <a:pt x="3500103" y="1149154"/>
                  </a:lnTo>
                  <a:lnTo>
                    <a:pt x="3541001" y="1132010"/>
                  </a:lnTo>
                  <a:lnTo>
                    <a:pt x="3570994" y="1120021"/>
                  </a:lnTo>
                </a:path>
              </a:pathLst>
            </a:custGeom>
            <a:ln w="9589">
              <a:solidFill>
                <a:srgbClr val="FF0000"/>
              </a:solidFill>
            </a:ln>
          </p:spPr>
          <p:txBody>
            <a:bodyPr wrap="square" lIns="0" tIns="0" rIns="0" bIns="0" rtlCol="0"/>
            <a:lstStyle/>
            <a:p>
              <a:endParaRPr smtClean="0">
                <a:solidFill>
                  <a:prstClr val="black"/>
                </a:solidFill>
              </a:endParaRPr>
            </a:p>
          </p:txBody>
        </p:sp>
        <p:sp>
          <p:nvSpPr>
            <p:cNvPr id="27" name="object 27"/>
            <p:cNvSpPr/>
            <p:nvPr/>
          </p:nvSpPr>
          <p:spPr>
            <a:xfrm>
              <a:off x="1767929" y="1976589"/>
              <a:ext cx="3571240" cy="2255520"/>
            </a:xfrm>
            <a:custGeom>
              <a:avLst/>
              <a:gdLst/>
              <a:ahLst/>
              <a:cxnLst/>
              <a:rect l="l" t="t" r="r" b="b"/>
              <a:pathLst>
                <a:path w="3571240" h="2255520">
                  <a:moveTo>
                    <a:pt x="0" y="0"/>
                  </a:moveTo>
                  <a:lnTo>
                    <a:pt x="3378" y="0"/>
                  </a:lnTo>
                  <a:lnTo>
                    <a:pt x="21972" y="0"/>
                  </a:lnTo>
                  <a:lnTo>
                    <a:pt x="40567" y="0"/>
                  </a:lnTo>
                  <a:lnTo>
                    <a:pt x="59161" y="0"/>
                  </a:lnTo>
                  <a:lnTo>
                    <a:pt x="77755" y="0"/>
                  </a:lnTo>
                  <a:lnTo>
                    <a:pt x="96349" y="0"/>
                  </a:lnTo>
                  <a:lnTo>
                    <a:pt x="114943" y="0"/>
                  </a:lnTo>
                  <a:lnTo>
                    <a:pt x="133538" y="0"/>
                  </a:lnTo>
                  <a:lnTo>
                    <a:pt x="152132" y="0"/>
                  </a:lnTo>
                  <a:lnTo>
                    <a:pt x="170726" y="0"/>
                  </a:lnTo>
                  <a:lnTo>
                    <a:pt x="189320" y="0"/>
                  </a:lnTo>
                  <a:lnTo>
                    <a:pt x="207914" y="0"/>
                  </a:lnTo>
                  <a:lnTo>
                    <a:pt x="226509" y="0"/>
                  </a:lnTo>
                  <a:lnTo>
                    <a:pt x="245103" y="0"/>
                  </a:lnTo>
                  <a:lnTo>
                    <a:pt x="263697" y="0"/>
                  </a:lnTo>
                  <a:lnTo>
                    <a:pt x="282291" y="0"/>
                  </a:lnTo>
                  <a:lnTo>
                    <a:pt x="300885" y="0"/>
                  </a:lnTo>
                  <a:lnTo>
                    <a:pt x="319480" y="0"/>
                  </a:lnTo>
                  <a:lnTo>
                    <a:pt x="338074" y="0"/>
                  </a:lnTo>
                  <a:lnTo>
                    <a:pt x="356668" y="0"/>
                  </a:lnTo>
                  <a:lnTo>
                    <a:pt x="357412" y="0"/>
                  </a:lnTo>
                  <a:lnTo>
                    <a:pt x="358156" y="7359"/>
                  </a:lnTo>
                  <a:lnTo>
                    <a:pt x="376750" y="90715"/>
                  </a:lnTo>
                  <a:lnTo>
                    <a:pt x="395344" y="192116"/>
                  </a:lnTo>
                  <a:lnTo>
                    <a:pt x="413938" y="296841"/>
                  </a:lnTo>
                  <a:lnTo>
                    <a:pt x="432533" y="399701"/>
                  </a:lnTo>
                  <a:lnTo>
                    <a:pt x="451127" y="499449"/>
                  </a:lnTo>
                  <a:lnTo>
                    <a:pt x="469721" y="595528"/>
                  </a:lnTo>
                  <a:lnTo>
                    <a:pt x="488315" y="687681"/>
                  </a:lnTo>
                  <a:lnTo>
                    <a:pt x="506909" y="775779"/>
                  </a:lnTo>
                  <a:lnTo>
                    <a:pt x="525504" y="859650"/>
                  </a:lnTo>
                  <a:lnTo>
                    <a:pt x="544098" y="939337"/>
                  </a:lnTo>
                  <a:lnTo>
                    <a:pt x="562692" y="1014904"/>
                  </a:lnTo>
                  <a:lnTo>
                    <a:pt x="581286" y="1086502"/>
                  </a:lnTo>
                  <a:lnTo>
                    <a:pt x="599880" y="1154196"/>
                  </a:lnTo>
                  <a:lnTo>
                    <a:pt x="618474" y="1218156"/>
                  </a:lnTo>
                  <a:lnTo>
                    <a:pt x="637069" y="1278575"/>
                  </a:lnTo>
                  <a:lnTo>
                    <a:pt x="655663" y="1335605"/>
                  </a:lnTo>
                  <a:lnTo>
                    <a:pt x="674258" y="1389373"/>
                  </a:lnTo>
                  <a:lnTo>
                    <a:pt x="692852" y="1440202"/>
                  </a:lnTo>
                  <a:lnTo>
                    <a:pt x="711446" y="1488521"/>
                  </a:lnTo>
                  <a:lnTo>
                    <a:pt x="730040" y="1534586"/>
                  </a:lnTo>
                  <a:lnTo>
                    <a:pt x="748634" y="1578592"/>
                  </a:lnTo>
                  <a:lnTo>
                    <a:pt x="767228" y="1620753"/>
                  </a:lnTo>
                  <a:lnTo>
                    <a:pt x="785823" y="1661155"/>
                  </a:lnTo>
                  <a:lnTo>
                    <a:pt x="804417" y="1699861"/>
                  </a:lnTo>
                  <a:lnTo>
                    <a:pt x="823011" y="1736958"/>
                  </a:lnTo>
                  <a:lnTo>
                    <a:pt x="841605" y="1772468"/>
                  </a:lnTo>
                  <a:lnTo>
                    <a:pt x="860199" y="1806475"/>
                  </a:lnTo>
                  <a:lnTo>
                    <a:pt x="897388" y="1870027"/>
                  </a:lnTo>
                  <a:lnTo>
                    <a:pt x="934576" y="1927851"/>
                  </a:lnTo>
                  <a:lnTo>
                    <a:pt x="971765" y="1980160"/>
                  </a:lnTo>
                  <a:lnTo>
                    <a:pt x="1008953" y="2027170"/>
                  </a:lnTo>
                  <a:lnTo>
                    <a:pt x="1046142" y="2069051"/>
                  </a:lnTo>
                  <a:lnTo>
                    <a:pt x="1083330" y="2106063"/>
                  </a:lnTo>
                  <a:lnTo>
                    <a:pt x="1120518" y="2138397"/>
                  </a:lnTo>
                  <a:lnTo>
                    <a:pt x="1157707" y="2166290"/>
                  </a:lnTo>
                  <a:lnTo>
                    <a:pt x="1194895" y="2189977"/>
                  </a:lnTo>
                  <a:lnTo>
                    <a:pt x="1232083" y="2209631"/>
                  </a:lnTo>
                  <a:lnTo>
                    <a:pt x="1249934" y="2217719"/>
                  </a:lnTo>
                  <a:lnTo>
                    <a:pt x="1291585" y="2233297"/>
                  </a:lnTo>
                  <a:lnTo>
                    <a:pt x="1332492" y="2244389"/>
                  </a:lnTo>
                  <a:lnTo>
                    <a:pt x="1373400" y="2251534"/>
                  </a:lnTo>
                  <a:lnTo>
                    <a:pt x="1414307" y="2255053"/>
                  </a:lnTo>
                  <a:lnTo>
                    <a:pt x="1455208" y="2255138"/>
                  </a:lnTo>
                  <a:lnTo>
                    <a:pt x="1496106" y="2252027"/>
                  </a:lnTo>
                  <a:lnTo>
                    <a:pt x="1537004" y="2245934"/>
                  </a:lnTo>
                  <a:lnTo>
                    <a:pt x="1577902" y="2237073"/>
                  </a:lnTo>
                  <a:lnTo>
                    <a:pt x="1618800" y="2225658"/>
                  </a:lnTo>
                  <a:lnTo>
                    <a:pt x="1659698" y="2211862"/>
                  </a:lnTo>
                  <a:lnTo>
                    <a:pt x="1700596" y="2195877"/>
                  </a:lnTo>
                  <a:lnTo>
                    <a:pt x="1741494" y="2177833"/>
                  </a:lnTo>
                  <a:lnTo>
                    <a:pt x="1782392" y="2157943"/>
                  </a:lnTo>
                  <a:lnTo>
                    <a:pt x="1823290" y="2136359"/>
                  </a:lnTo>
                  <a:lnTo>
                    <a:pt x="1864188" y="2113165"/>
                  </a:lnTo>
                  <a:lnTo>
                    <a:pt x="1905086" y="2088598"/>
                  </a:lnTo>
                  <a:lnTo>
                    <a:pt x="1945983" y="2062723"/>
                  </a:lnTo>
                  <a:lnTo>
                    <a:pt x="1986881" y="2035623"/>
                  </a:lnTo>
                  <a:lnTo>
                    <a:pt x="2027779" y="2007581"/>
                  </a:lnTo>
                  <a:lnTo>
                    <a:pt x="2068677" y="1978616"/>
                  </a:lnTo>
                  <a:lnTo>
                    <a:pt x="2109575" y="1948728"/>
                  </a:lnTo>
                  <a:lnTo>
                    <a:pt x="2150473" y="1918024"/>
                  </a:lnTo>
                  <a:lnTo>
                    <a:pt x="2191371" y="1886827"/>
                  </a:lnTo>
                  <a:lnTo>
                    <a:pt x="2232269" y="1855073"/>
                  </a:lnTo>
                  <a:lnTo>
                    <a:pt x="2273166" y="1822975"/>
                  </a:lnTo>
                  <a:lnTo>
                    <a:pt x="2314064" y="1790598"/>
                  </a:lnTo>
                  <a:lnTo>
                    <a:pt x="2354962" y="1757641"/>
                  </a:lnTo>
                  <a:lnTo>
                    <a:pt x="2395860" y="1724556"/>
                  </a:lnTo>
                  <a:lnTo>
                    <a:pt x="2436758" y="1691450"/>
                  </a:lnTo>
                  <a:lnTo>
                    <a:pt x="2477656" y="1658344"/>
                  </a:lnTo>
                  <a:lnTo>
                    <a:pt x="2518554" y="1625238"/>
                  </a:lnTo>
                  <a:lnTo>
                    <a:pt x="2559452" y="1592131"/>
                  </a:lnTo>
                  <a:lnTo>
                    <a:pt x="2600350" y="1559046"/>
                  </a:lnTo>
                  <a:lnTo>
                    <a:pt x="2641247" y="1525918"/>
                  </a:lnTo>
                  <a:lnTo>
                    <a:pt x="2682145" y="1493091"/>
                  </a:lnTo>
                  <a:lnTo>
                    <a:pt x="2723043" y="1460950"/>
                  </a:lnTo>
                  <a:lnTo>
                    <a:pt x="2763941" y="1429024"/>
                  </a:lnTo>
                  <a:lnTo>
                    <a:pt x="2804839" y="1397420"/>
                  </a:lnTo>
                  <a:lnTo>
                    <a:pt x="2845737" y="1366373"/>
                  </a:lnTo>
                  <a:lnTo>
                    <a:pt x="2886635" y="1335884"/>
                  </a:lnTo>
                  <a:lnTo>
                    <a:pt x="2927533" y="1306597"/>
                  </a:lnTo>
                  <a:lnTo>
                    <a:pt x="2968431" y="1278811"/>
                  </a:lnTo>
                  <a:lnTo>
                    <a:pt x="3009328" y="1252528"/>
                  </a:lnTo>
                  <a:lnTo>
                    <a:pt x="3050226" y="1227703"/>
                  </a:lnTo>
                  <a:lnTo>
                    <a:pt x="3091124" y="1204338"/>
                  </a:lnTo>
                  <a:lnTo>
                    <a:pt x="3132022" y="1182539"/>
                  </a:lnTo>
                  <a:lnTo>
                    <a:pt x="3172920" y="1162070"/>
                  </a:lnTo>
                  <a:lnTo>
                    <a:pt x="3213818" y="1142953"/>
                  </a:lnTo>
                  <a:lnTo>
                    <a:pt x="3254716" y="1125187"/>
                  </a:lnTo>
                  <a:lnTo>
                    <a:pt x="3295614" y="1108452"/>
                  </a:lnTo>
                  <a:lnTo>
                    <a:pt x="3336511" y="1093025"/>
                  </a:lnTo>
                  <a:lnTo>
                    <a:pt x="3377410" y="1078521"/>
                  </a:lnTo>
                  <a:lnTo>
                    <a:pt x="3418308" y="1065132"/>
                  </a:lnTo>
                  <a:lnTo>
                    <a:pt x="3459205" y="1052645"/>
                  </a:lnTo>
                  <a:lnTo>
                    <a:pt x="3500103" y="1041145"/>
                  </a:lnTo>
                  <a:lnTo>
                    <a:pt x="3541001" y="1030610"/>
                  </a:lnTo>
                  <a:lnTo>
                    <a:pt x="3570994" y="1023482"/>
                  </a:lnTo>
                </a:path>
              </a:pathLst>
            </a:custGeom>
            <a:ln w="9590">
              <a:solidFill>
                <a:srgbClr val="0000FF"/>
              </a:solidFill>
            </a:ln>
          </p:spPr>
          <p:txBody>
            <a:bodyPr wrap="square" lIns="0" tIns="0" rIns="0" bIns="0" rtlCol="0"/>
            <a:lstStyle/>
            <a:p>
              <a:endParaRPr smtClean="0">
                <a:solidFill>
                  <a:prstClr val="black"/>
                </a:solidFill>
              </a:endParaRPr>
            </a:p>
          </p:txBody>
        </p:sp>
        <p:sp>
          <p:nvSpPr>
            <p:cNvPr id="28" name="object 28"/>
            <p:cNvSpPr txBox="1"/>
            <p:nvPr/>
          </p:nvSpPr>
          <p:spPr>
            <a:xfrm>
              <a:off x="1563711" y="4468169"/>
              <a:ext cx="1764030" cy="392430"/>
            </a:xfrm>
            <a:prstGeom prst="rect">
              <a:avLst/>
            </a:prstGeom>
          </p:spPr>
          <p:txBody>
            <a:bodyPr vert="horz" wrap="square" lIns="0" tIns="0" rIns="0" bIns="0" rtlCol="0">
              <a:spAutoFit/>
            </a:bodyPr>
            <a:lstStyle/>
            <a:p>
              <a:pPr marL="12700">
                <a:lnSpc>
                  <a:spcPts val="565"/>
                </a:lnSpc>
              </a:pPr>
              <a:r>
                <a:rPr sz="500" dirty="0">
                  <a:solidFill>
                    <a:srgbClr val="252525"/>
                  </a:solidFill>
                  <a:latin typeface="Arial"/>
                  <a:cs typeface="Arial"/>
                </a:rPr>
                <a:t>59.55</a:t>
              </a:r>
              <a:endParaRPr sz="500">
                <a:solidFill>
                  <a:prstClr val="black"/>
                </a:solidFill>
                <a:latin typeface="Arial"/>
                <a:cs typeface="Arial"/>
              </a:endParaRPr>
            </a:p>
            <a:p>
              <a:pPr marL="185420">
                <a:lnSpc>
                  <a:spcPts val="565"/>
                </a:lnSpc>
                <a:tabLst>
                  <a:tab pos="522605" algn="l"/>
                  <a:tab pos="880110" algn="l"/>
                  <a:tab pos="1236980" algn="l"/>
                  <a:tab pos="1593850" algn="l"/>
                </a:tabLst>
              </a:pPr>
              <a:r>
                <a:rPr sz="500" dirty="0">
                  <a:solidFill>
                    <a:srgbClr val="252525"/>
                  </a:solidFill>
                  <a:latin typeface="Arial"/>
                  <a:cs typeface="Arial"/>
                </a:rPr>
                <a:t>8	10	12	14	16</a:t>
              </a:r>
              <a:endParaRPr sz="500">
                <a:solidFill>
                  <a:prstClr val="black"/>
                </a:solidFill>
                <a:latin typeface="Arial"/>
                <a:cs typeface="Arial"/>
              </a:endParaRPr>
            </a:p>
            <a:p>
              <a:endParaRPr sz="500">
                <a:solidFill>
                  <a:prstClr val="black"/>
                </a:solidFill>
                <a:latin typeface="Times New Roman"/>
                <a:cs typeface="Times New Roman"/>
              </a:endParaRPr>
            </a:p>
            <a:p>
              <a:pPr>
                <a:spcBef>
                  <a:spcPts val="49"/>
                </a:spcBef>
              </a:pPr>
              <a:endParaRPr sz="550">
                <a:solidFill>
                  <a:prstClr val="black"/>
                </a:solidFill>
                <a:latin typeface="Times New Roman"/>
                <a:cs typeface="Times New Roman"/>
              </a:endParaRPr>
            </a:p>
            <a:p>
              <a:pPr marL="213995"/>
              <a:r>
                <a:rPr sz="500" spc="-5" dirty="0">
                  <a:solidFill>
                    <a:prstClr val="black"/>
                  </a:solidFill>
                  <a:latin typeface="Arial"/>
                  <a:cs typeface="Arial"/>
                </a:rPr>
                <a:t>p2500June/r-2-0.ch</a:t>
              </a:r>
              <a:r>
                <a:rPr sz="500" dirty="0">
                  <a:solidFill>
                    <a:prstClr val="black"/>
                  </a:solidFill>
                  <a:latin typeface="Arial"/>
                  <a:cs typeface="Arial"/>
                </a:rPr>
                <a:t>a   </a:t>
              </a:r>
              <a:r>
                <a:rPr sz="500" spc="5" dirty="0">
                  <a:solidFill>
                    <a:prstClr val="black"/>
                  </a:solidFill>
                  <a:latin typeface="Arial"/>
                  <a:cs typeface="Arial"/>
                </a:rPr>
                <a:t> </a:t>
              </a:r>
              <a:r>
                <a:rPr sz="500" spc="-5" dirty="0">
                  <a:solidFill>
                    <a:prstClr val="black"/>
                  </a:solidFill>
                  <a:latin typeface="Arial"/>
                  <a:cs typeface="Arial"/>
                </a:rPr>
                <a:t>p2500June/r3-2-0.ch</a:t>
              </a:r>
              <a:r>
                <a:rPr sz="500" dirty="0">
                  <a:solidFill>
                    <a:prstClr val="black"/>
                  </a:solidFill>
                  <a:latin typeface="Arial"/>
                  <a:cs typeface="Arial"/>
                </a:rPr>
                <a:t>a  </a:t>
              </a:r>
              <a:r>
                <a:rPr sz="500" spc="5" dirty="0">
                  <a:solidFill>
                    <a:prstClr val="black"/>
                  </a:solidFill>
                  <a:latin typeface="Arial"/>
                  <a:cs typeface="Arial"/>
                </a:rPr>
                <a:t> </a:t>
              </a:r>
              <a:r>
                <a:rPr sz="500" dirty="0">
                  <a:solidFill>
                    <a:prstClr val="black"/>
                  </a:solidFill>
                  <a:latin typeface="Arial"/>
                  <a:cs typeface="Arial"/>
                </a:rPr>
                <a:t>traj.pdf</a:t>
              </a:r>
              <a:endParaRPr sz="500">
                <a:solidFill>
                  <a:prstClr val="black"/>
                </a:solidFill>
                <a:latin typeface="Arial"/>
                <a:cs typeface="Arial"/>
              </a:endParaRPr>
            </a:p>
          </p:txBody>
        </p:sp>
        <p:sp>
          <p:nvSpPr>
            <p:cNvPr id="29" name="object 29"/>
            <p:cNvSpPr txBox="1"/>
            <p:nvPr/>
          </p:nvSpPr>
          <p:spPr>
            <a:xfrm>
              <a:off x="3387173" y="4535291"/>
              <a:ext cx="330835" cy="183515"/>
            </a:xfrm>
            <a:prstGeom prst="rect">
              <a:avLst/>
            </a:prstGeom>
          </p:spPr>
          <p:txBody>
            <a:bodyPr vert="horz" wrap="square" lIns="0" tIns="0" rIns="0" bIns="0" rtlCol="0">
              <a:spAutoFit/>
            </a:bodyPr>
            <a:lstStyle/>
            <a:p>
              <a:pPr algn="ctr"/>
              <a:r>
                <a:rPr sz="500" dirty="0">
                  <a:solidFill>
                    <a:srgbClr val="252525"/>
                  </a:solidFill>
                  <a:latin typeface="Arial"/>
                  <a:cs typeface="Arial"/>
                </a:rPr>
                <a:t>18</a:t>
              </a:r>
              <a:endParaRPr sz="500">
                <a:solidFill>
                  <a:prstClr val="black"/>
                </a:solidFill>
                <a:latin typeface="Arial"/>
                <a:cs typeface="Arial"/>
              </a:endParaRPr>
            </a:p>
            <a:p>
              <a:pPr algn="ctr">
                <a:spcBef>
                  <a:spcPts val="80"/>
                </a:spcBef>
              </a:pPr>
              <a:r>
                <a:rPr sz="550" dirty="0">
                  <a:solidFill>
                    <a:srgbClr val="252525"/>
                  </a:solidFill>
                  <a:latin typeface="Arial"/>
                  <a:cs typeface="Arial"/>
                </a:rPr>
                <a:t>Time, sec</a:t>
              </a:r>
              <a:endParaRPr sz="550">
                <a:solidFill>
                  <a:prstClr val="black"/>
                </a:solidFill>
                <a:latin typeface="Arial"/>
                <a:cs typeface="Arial"/>
              </a:endParaRPr>
            </a:p>
          </p:txBody>
        </p:sp>
        <p:sp>
          <p:nvSpPr>
            <p:cNvPr id="30" name="object 30"/>
            <p:cNvSpPr txBox="1"/>
            <p:nvPr/>
          </p:nvSpPr>
          <p:spPr>
            <a:xfrm>
              <a:off x="3859352" y="4535291"/>
              <a:ext cx="97155" cy="89535"/>
            </a:xfrm>
            <a:prstGeom prst="rect">
              <a:avLst/>
            </a:prstGeom>
          </p:spPr>
          <p:txBody>
            <a:bodyPr vert="horz" wrap="square" lIns="0" tIns="0" rIns="0" bIns="0" rtlCol="0">
              <a:spAutoFit/>
            </a:bodyPr>
            <a:lstStyle/>
            <a:p>
              <a:pPr marL="12700"/>
              <a:r>
                <a:rPr sz="500" dirty="0">
                  <a:solidFill>
                    <a:srgbClr val="252525"/>
                  </a:solidFill>
                  <a:latin typeface="Arial"/>
                  <a:cs typeface="Arial"/>
                </a:rPr>
                <a:t>20</a:t>
              </a:r>
              <a:endParaRPr sz="500">
                <a:solidFill>
                  <a:prstClr val="black"/>
                </a:solidFill>
                <a:latin typeface="Arial"/>
                <a:cs typeface="Arial"/>
              </a:endParaRPr>
            </a:p>
          </p:txBody>
        </p:sp>
        <p:sp>
          <p:nvSpPr>
            <p:cNvPr id="31" name="object 31"/>
            <p:cNvSpPr txBox="1"/>
            <p:nvPr/>
          </p:nvSpPr>
          <p:spPr>
            <a:xfrm>
              <a:off x="4216366" y="4535291"/>
              <a:ext cx="97155" cy="89535"/>
            </a:xfrm>
            <a:prstGeom prst="rect">
              <a:avLst/>
            </a:prstGeom>
          </p:spPr>
          <p:txBody>
            <a:bodyPr vert="horz" wrap="square" lIns="0" tIns="0" rIns="0" bIns="0" rtlCol="0">
              <a:spAutoFit/>
            </a:bodyPr>
            <a:lstStyle/>
            <a:p>
              <a:pPr marL="12700"/>
              <a:r>
                <a:rPr sz="500" dirty="0">
                  <a:solidFill>
                    <a:srgbClr val="252525"/>
                  </a:solidFill>
                  <a:latin typeface="Arial"/>
                  <a:cs typeface="Arial"/>
                </a:rPr>
                <a:t>22</a:t>
              </a:r>
              <a:endParaRPr sz="500">
                <a:solidFill>
                  <a:prstClr val="black"/>
                </a:solidFill>
                <a:latin typeface="Arial"/>
                <a:cs typeface="Arial"/>
              </a:endParaRPr>
            </a:p>
          </p:txBody>
        </p:sp>
        <p:sp>
          <p:nvSpPr>
            <p:cNvPr id="32" name="object 32"/>
            <p:cNvSpPr txBox="1"/>
            <p:nvPr/>
          </p:nvSpPr>
          <p:spPr>
            <a:xfrm>
              <a:off x="4573381" y="4535291"/>
              <a:ext cx="97155" cy="89535"/>
            </a:xfrm>
            <a:prstGeom prst="rect">
              <a:avLst/>
            </a:prstGeom>
          </p:spPr>
          <p:txBody>
            <a:bodyPr vert="horz" wrap="square" lIns="0" tIns="0" rIns="0" bIns="0" rtlCol="0">
              <a:spAutoFit/>
            </a:bodyPr>
            <a:lstStyle/>
            <a:p>
              <a:pPr marL="12700"/>
              <a:r>
                <a:rPr sz="500" dirty="0">
                  <a:solidFill>
                    <a:srgbClr val="252525"/>
                  </a:solidFill>
                  <a:latin typeface="Arial"/>
                  <a:cs typeface="Arial"/>
                </a:rPr>
                <a:t>24</a:t>
              </a:r>
              <a:endParaRPr sz="500">
                <a:solidFill>
                  <a:prstClr val="black"/>
                </a:solidFill>
                <a:latin typeface="Arial"/>
                <a:cs typeface="Arial"/>
              </a:endParaRPr>
            </a:p>
          </p:txBody>
        </p:sp>
        <p:sp>
          <p:nvSpPr>
            <p:cNvPr id="33" name="object 33"/>
            <p:cNvSpPr txBox="1"/>
            <p:nvPr/>
          </p:nvSpPr>
          <p:spPr>
            <a:xfrm>
              <a:off x="4930394" y="4535291"/>
              <a:ext cx="97155" cy="89535"/>
            </a:xfrm>
            <a:prstGeom prst="rect">
              <a:avLst/>
            </a:prstGeom>
          </p:spPr>
          <p:txBody>
            <a:bodyPr vert="horz" wrap="square" lIns="0" tIns="0" rIns="0" bIns="0" rtlCol="0">
              <a:spAutoFit/>
            </a:bodyPr>
            <a:lstStyle/>
            <a:p>
              <a:pPr marL="12700"/>
              <a:r>
                <a:rPr sz="500" dirty="0">
                  <a:solidFill>
                    <a:srgbClr val="252525"/>
                  </a:solidFill>
                  <a:latin typeface="Arial"/>
                  <a:cs typeface="Arial"/>
                </a:rPr>
                <a:t>26</a:t>
              </a:r>
              <a:endParaRPr sz="500">
                <a:solidFill>
                  <a:prstClr val="black"/>
                </a:solidFill>
                <a:latin typeface="Arial"/>
                <a:cs typeface="Arial"/>
              </a:endParaRPr>
            </a:p>
          </p:txBody>
        </p:sp>
        <p:sp>
          <p:nvSpPr>
            <p:cNvPr id="34" name="object 34"/>
            <p:cNvSpPr txBox="1"/>
            <p:nvPr/>
          </p:nvSpPr>
          <p:spPr>
            <a:xfrm>
              <a:off x="5287409" y="4535291"/>
              <a:ext cx="97155" cy="89535"/>
            </a:xfrm>
            <a:prstGeom prst="rect">
              <a:avLst/>
            </a:prstGeom>
          </p:spPr>
          <p:txBody>
            <a:bodyPr vert="horz" wrap="square" lIns="0" tIns="0" rIns="0" bIns="0" rtlCol="0">
              <a:spAutoFit/>
            </a:bodyPr>
            <a:lstStyle/>
            <a:p>
              <a:pPr marL="12700"/>
              <a:r>
                <a:rPr sz="500" dirty="0">
                  <a:solidFill>
                    <a:srgbClr val="252525"/>
                  </a:solidFill>
                  <a:latin typeface="Arial"/>
                  <a:cs typeface="Arial"/>
                </a:rPr>
                <a:t>28</a:t>
              </a:r>
              <a:endParaRPr sz="500">
                <a:solidFill>
                  <a:prstClr val="black"/>
                </a:solidFill>
                <a:latin typeface="Arial"/>
                <a:cs typeface="Arial"/>
              </a:endParaRPr>
            </a:p>
          </p:txBody>
        </p:sp>
        <p:sp>
          <p:nvSpPr>
            <p:cNvPr id="35" name="object 35"/>
            <p:cNvSpPr txBox="1"/>
            <p:nvPr/>
          </p:nvSpPr>
          <p:spPr>
            <a:xfrm>
              <a:off x="1602100" y="4186948"/>
              <a:ext cx="150495" cy="89535"/>
            </a:xfrm>
            <a:prstGeom prst="rect">
              <a:avLst/>
            </a:prstGeom>
          </p:spPr>
          <p:txBody>
            <a:bodyPr vert="horz" wrap="square" lIns="0" tIns="0" rIns="0" bIns="0" rtlCol="0">
              <a:spAutoFit/>
            </a:bodyPr>
            <a:lstStyle/>
            <a:p>
              <a:pPr marL="12700"/>
              <a:r>
                <a:rPr sz="500" dirty="0">
                  <a:solidFill>
                    <a:srgbClr val="252525"/>
                  </a:solidFill>
                  <a:latin typeface="Arial"/>
                  <a:cs typeface="Arial"/>
                </a:rPr>
                <a:t>59.6</a:t>
              </a:r>
              <a:endParaRPr sz="500">
                <a:solidFill>
                  <a:prstClr val="black"/>
                </a:solidFill>
                <a:latin typeface="Arial"/>
                <a:cs typeface="Arial"/>
              </a:endParaRPr>
            </a:p>
          </p:txBody>
        </p:sp>
        <p:sp>
          <p:nvSpPr>
            <p:cNvPr id="36" name="object 36"/>
            <p:cNvSpPr txBox="1"/>
            <p:nvPr/>
          </p:nvSpPr>
          <p:spPr>
            <a:xfrm>
              <a:off x="1563711" y="3905705"/>
              <a:ext cx="186055" cy="89535"/>
            </a:xfrm>
            <a:prstGeom prst="rect">
              <a:avLst/>
            </a:prstGeom>
          </p:spPr>
          <p:txBody>
            <a:bodyPr vert="horz" wrap="square" lIns="0" tIns="0" rIns="0" bIns="0" rtlCol="0">
              <a:spAutoFit/>
            </a:bodyPr>
            <a:lstStyle/>
            <a:p>
              <a:pPr marL="12700"/>
              <a:r>
                <a:rPr sz="500" dirty="0">
                  <a:solidFill>
                    <a:srgbClr val="252525"/>
                  </a:solidFill>
                  <a:latin typeface="Arial"/>
                  <a:cs typeface="Arial"/>
                </a:rPr>
                <a:t>59.65</a:t>
              </a:r>
              <a:endParaRPr sz="500">
                <a:solidFill>
                  <a:prstClr val="black"/>
                </a:solidFill>
                <a:latin typeface="Arial"/>
                <a:cs typeface="Arial"/>
              </a:endParaRPr>
            </a:p>
          </p:txBody>
        </p:sp>
        <p:sp>
          <p:nvSpPr>
            <p:cNvPr id="37" name="object 37"/>
            <p:cNvSpPr txBox="1"/>
            <p:nvPr/>
          </p:nvSpPr>
          <p:spPr>
            <a:xfrm>
              <a:off x="1602100" y="3624483"/>
              <a:ext cx="150495" cy="89535"/>
            </a:xfrm>
            <a:prstGeom prst="rect">
              <a:avLst/>
            </a:prstGeom>
          </p:spPr>
          <p:txBody>
            <a:bodyPr vert="horz" wrap="square" lIns="0" tIns="0" rIns="0" bIns="0" rtlCol="0">
              <a:spAutoFit/>
            </a:bodyPr>
            <a:lstStyle/>
            <a:p>
              <a:pPr marL="12700"/>
              <a:r>
                <a:rPr sz="500" dirty="0">
                  <a:solidFill>
                    <a:srgbClr val="252525"/>
                  </a:solidFill>
                  <a:latin typeface="Arial"/>
                  <a:cs typeface="Arial"/>
                </a:rPr>
                <a:t>59.7</a:t>
              </a:r>
              <a:endParaRPr sz="500">
                <a:solidFill>
                  <a:prstClr val="black"/>
                </a:solidFill>
                <a:latin typeface="Arial"/>
                <a:cs typeface="Arial"/>
              </a:endParaRPr>
            </a:p>
          </p:txBody>
        </p:sp>
        <p:sp>
          <p:nvSpPr>
            <p:cNvPr id="38" name="object 38"/>
            <p:cNvSpPr txBox="1"/>
            <p:nvPr/>
          </p:nvSpPr>
          <p:spPr>
            <a:xfrm>
              <a:off x="1563711" y="3343260"/>
              <a:ext cx="186055" cy="89535"/>
            </a:xfrm>
            <a:prstGeom prst="rect">
              <a:avLst/>
            </a:prstGeom>
          </p:spPr>
          <p:txBody>
            <a:bodyPr vert="horz" wrap="square" lIns="0" tIns="0" rIns="0" bIns="0" rtlCol="0">
              <a:spAutoFit/>
            </a:bodyPr>
            <a:lstStyle/>
            <a:p>
              <a:pPr marL="12700"/>
              <a:r>
                <a:rPr sz="500" dirty="0">
                  <a:solidFill>
                    <a:srgbClr val="252525"/>
                  </a:solidFill>
                  <a:latin typeface="Arial"/>
                  <a:cs typeface="Arial"/>
                </a:rPr>
                <a:t>59.75</a:t>
              </a:r>
              <a:endParaRPr sz="500">
                <a:solidFill>
                  <a:prstClr val="black"/>
                </a:solidFill>
                <a:latin typeface="Arial"/>
                <a:cs typeface="Arial"/>
              </a:endParaRPr>
            </a:p>
          </p:txBody>
        </p:sp>
        <p:sp>
          <p:nvSpPr>
            <p:cNvPr id="39" name="object 39"/>
            <p:cNvSpPr txBox="1"/>
            <p:nvPr/>
          </p:nvSpPr>
          <p:spPr>
            <a:xfrm>
              <a:off x="1602100" y="3062039"/>
              <a:ext cx="150495" cy="89535"/>
            </a:xfrm>
            <a:prstGeom prst="rect">
              <a:avLst/>
            </a:prstGeom>
          </p:spPr>
          <p:txBody>
            <a:bodyPr vert="horz" wrap="square" lIns="0" tIns="0" rIns="0" bIns="0" rtlCol="0">
              <a:spAutoFit/>
            </a:bodyPr>
            <a:lstStyle/>
            <a:p>
              <a:pPr marL="12700"/>
              <a:r>
                <a:rPr sz="500" dirty="0">
                  <a:solidFill>
                    <a:srgbClr val="252525"/>
                  </a:solidFill>
                  <a:latin typeface="Arial"/>
                  <a:cs typeface="Arial"/>
                </a:rPr>
                <a:t>59.8</a:t>
              </a:r>
              <a:endParaRPr sz="500">
                <a:solidFill>
                  <a:prstClr val="black"/>
                </a:solidFill>
                <a:latin typeface="Arial"/>
                <a:cs typeface="Arial"/>
              </a:endParaRPr>
            </a:p>
          </p:txBody>
        </p:sp>
        <p:sp>
          <p:nvSpPr>
            <p:cNvPr id="40" name="object 40"/>
            <p:cNvSpPr txBox="1"/>
            <p:nvPr/>
          </p:nvSpPr>
          <p:spPr>
            <a:xfrm>
              <a:off x="1563711" y="2780817"/>
              <a:ext cx="186055" cy="89535"/>
            </a:xfrm>
            <a:prstGeom prst="rect">
              <a:avLst/>
            </a:prstGeom>
          </p:spPr>
          <p:txBody>
            <a:bodyPr vert="horz" wrap="square" lIns="0" tIns="0" rIns="0" bIns="0" rtlCol="0">
              <a:spAutoFit/>
            </a:bodyPr>
            <a:lstStyle/>
            <a:p>
              <a:pPr marL="12700"/>
              <a:r>
                <a:rPr sz="500" dirty="0">
                  <a:solidFill>
                    <a:srgbClr val="252525"/>
                  </a:solidFill>
                  <a:latin typeface="Arial"/>
                  <a:cs typeface="Arial"/>
                </a:rPr>
                <a:t>59.85</a:t>
              </a:r>
              <a:endParaRPr sz="500">
                <a:solidFill>
                  <a:prstClr val="black"/>
                </a:solidFill>
                <a:latin typeface="Arial"/>
                <a:cs typeface="Arial"/>
              </a:endParaRPr>
            </a:p>
          </p:txBody>
        </p:sp>
        <p:sp>
          <p:nvSpPr>
            <p:cNvPr id="41" name="object 41"/>
            <p:cNvSpPr txBox="1"/>
            <p:nvPr/>
          </p:nvSpPr>
          <p:spPr>
            <a:xfrm>
              <a:off x="1602100" y="2499574"/>
              <a:ext cx="150495" cy="89535"/>
            </a:xfrm>
            <a:prstGeom prst="rect">
              <a:avLst/>
            </a:prstGeom>
          </p:spPr>
          <p:txBody>
            <a:bodyPr vert="horz" wrap="square" lIns="0" tIns="0" rIns="0" bIns="0" rtlCol="0">
              <a:spAutoFit/>
            </a:bodyPr>
            <a:lstStyle/>
            <a:p>
              <a:pPr marL="12700"/>
              <a:r>
                <a:rPr sz="500" dirty="0">
                  <a:solidFill>
                    <a:srgbClr val="252525"/>
                  </a:solidFill>
                  <a:latin typeface="Arial"/>
                  <a:cs typeface="Arial"/>
                </a:rPr>
                <a:t>59.9</a:t>
              </a:r>
              <a:endParaRPr sz="500">
                <a:solidFill>
                  <a:prstClr val="black"/>
                </a:solidFill>
                <a:latin typeface="Arial"/>
                <a:cs typeface="Arial"/>
              </a:endParaRPr>
            </a:p>
          </p:txBody>
        </p:sp>
        <p:sp>
          <p:nvSpPr>
            <p:cNvPr id="42" name="object 42"/>
            <p:cNvSpPr txBox="1"/>
            <p:nvPr/>
          </p:nvSpPr>
          <p:spPr>
            <a:xfrm>
              <a:off x="1563711" y="2218351"/>
              <a:ext cx="186055" cy="89535"/>
            </a:xfrm>
            <a:prstGeom prst="rect">
              <a:avLst/>
            </a:prstGeom>
          </p:spPr>
          <p:txBody>
            <a:bodyPr vert="horz" wrap="square" lIns="0" tIns="0" rIns="0" bIns="0" rtlCol="0">
              <a:spAutoFit/>
            </a:bodyPr>
            <a:lstStyle/>
            <a:p>
              <a:pPr marL="12700"/>
              <a:r>
                <a:rPr sz="500" dirty="0">
                  <a:solidFill>
                    <a:srgbClr val="252525"/>
                  </a:solidFill>
                  <a:latin typeface="Arial"/>
                  <a:cs typeface="Arial"/>
                </a:rPr>
                <a:t>59.95</a:t>
              </a:r>
              <a:endParaRPr sz="500">
                <a:solidFill>
                  <a:prstClr val="black"/>
                </a:solidFill>
                <a:latin typeface="Arial"/>
                <a:cs typeface="Arial"/>
              </a:endParaRPr>
            </a:p>
          </p:txBody>
        </p:sp>
        <p:sp>
          <p:nvSpPr>
            <p:cNvPr id="43" name="object 43"/>
            <p:cNvSpPr txBox="1"/>
            <p:nvPr/>
          </p:nvSpPr>
          <p:spPr>
            <a:xfrm>
              <a:off x="1653285" y="1937130"/>
              <a:ext cx="97155" cy="89535"/>
            </a:xfrm>
            <a:prstGeom prst="rect">
              <a:avLst/>
            </a:prstGeom>
          </p:spPr>
          <p:txBody>
            <a:bodyPr vert="horz" wrap="square" lIns="0" tIns="0" rIns="0" bIns="0" rtlCol="0">
              <a:spAutoFit/>
            </a:bodyPr>
            <a:lstStyle/>
            <a:p>
              <a:pPr marL="12700"/>
              <a:r>
                <a:rPr sz="500" dirty="0">
                  <a:solidFill>
                    <a:srgbClr val="252525"/>
                  </a:solidFill>
                  <a:latin typeface="Arial"/>
                  <a:cs typeface="Arial"/>
                </a:rPr>
                <a:t>60</a:t>
              </a:r>
              <a:endParaRPr sz="500">
                <a:solidFill>
                  <a:prstClr val="black"/>
                </a:solidFill>
                <a:latin typeface="Arial"/>
                <a:cs typeface="Arial"/>
              </a:endParaRPr>
            </a:p>
          </p:txBody>
        </p:sp>
        <p:sp>
          <p:nvSpPr>
            <p:cNvPr id="44" name="object 44"/>
            <p:cNvSpPr txBox="1"/>
            <p:nvPr/>
          </p:nvSpPr>
          <p:spPr>
            <a:xfrm>
              <a:off x="1563711" y="1655908"/>
              <a:ext cx="186055" cy="89535"/>
            </a:xfrm>
            <a:prstGeom prst="rect">
              <a:avLst/>
            </a:prstGeom>
          </p:spPr>
          <p:txBody>
            <a:bodyPr vert="horz" wrap="square" lIns="0" tIns="0" rIns="0" bIns="0" rtlCol="0">
              <a:spAutoFit/>
            </a:bodyPr>
            <a:lstStyle/>
            <a:p>
              <a:pPr marL="12700"/>
              <a:r>
                <a:rPr sz="500" dirty="0">
                  <a:solidFill>
                    <a:srgbClr val="252525"/>
                  </a:solidFill>
                  <a:latin typeface="Arial"/>
                  <a:cs typeface="Arial"/>
                </a:rPr>
                <a:t>60.05</a:t>
              </a:r>
              <a:endParaRPr sz="500">
                <a:solidFill>
                  <a:prstClr val="black"/>
                </a:solidFill>
                <a:latin typeface="Arial"/>
                <a:cs typeface="Arial"/>
              </a:endParaRPr>
            </a:p>
          </p:txBody>
        </p:sp>
        <p:sp>
          <p:nvSpPr>
            <p:cNvPr id="45" name="object 45"/>
            <p:cNvSpPr/>
            <p:nvPr/>
          </p:nvSpPr>
          <p:spPr>
            <a:xfrm>
              <a:off x="7328879" y="1706554"/>
              <a:ext cx="0" cy="2803525"/>
            </a:xfrm>
            <a:custGeom>
              <a:avLst/>
              <a:gdLst/>
              <a:ahLst/>
              <a:cxnLst/>
              <a:rect l="l" t="t" r="r" b="b"/>
              <a:pathLst>
                <a:path h="2803525">
                  <a:moveTo>
                    <a:pt x="0" y="2803128"/>
                  </a:moveTo>
                  <a:lnTo>
                    <a:pt x="0" y="0"/>
                  </a:lnTo>
                </a:path>
              </a:pathLst>
            </a:custGeom>
            <a:ln w="6382">
              <a:solidFill>
                <a:srgbClr val="252525"/>
              </a:solidFill>
            </a:ln>
          </p:spPr>
          <p:txBody>
            <a:bodyPr wrap="square" lIns="0" tIns="0" rIns="0" bIns="0" rtlCol="0"/>
            <a:lstStyle/>
            <a:p>
              <a:endParaRPr smtClean="0">
                <a:solidFill>
                  <a:prstClr val="black"/>
                </a:solidFill>
              </a:endParaRPr>
            </a:p>
          </p:txBody>
        </p:sp>
        <p:sp>
          <p:nvSpPr>
            <p:cNvPr id="46" name="object 46"/>
            <p:cNvSpPr/>
            <p:nvPr/>
          </p:nvSpPr>
          <p:spPr>
            <a:xfrm>
              <a:off x="7684996" y="1706554"/>
              <a:ext cx="0" cy="2803525"/>
            </a:xfrm>
            <a:custGeom>
              <a:avLst/>
              <a:gdLst/>
              <a:ahLst/>
              <a:cxnLst/>
              <a:rect l="l" t="t" r="r" b="b"/>
              <a:pathLst>
                <a:path h="2803525">
                  <a:moveTo>
                    <a:pt x="0" y="2803128"/>
                  </a:moveTo>
                  <a:lnTo>
                    <a:pt x="0" y="0"/>
                  </a:lnTo>
                </a:path>
              </a:pathLst>
            </a:custGeom>
            <a:ln w="6382">
              <a:solidFill>
                <a:srgbClr val="252525"/>
              </a:solidFill>
            </a:ln>
          </p:spPr>
          <p:txBody>
            <a:bodyPr wrap="square" lIns="0" tIns="0" rIns="0" bIns="0" rtlCol="0"/>
            <a:lstStyle/>
            <a:p>
              <a:endParaRPr smtClean="0">
                <a:solidFill>
                  <a:prstClr val="black"/>
                </a:solidFill>
              </a:endParaRPr>
            </a:p>
          </p:txBody>
        </p:sp>
        <p:sp>
          <p:nvSpPr>
            <p:cNvPr id="47" name="object 47"/>
            <p:cNvSpPr/>
            <p:nvPr/>
          </p:nvSpPr>
          <p:spPr>
            <a:xfrm>
              <a:off x="8041117" y="1706554"/>
              <a:ext cx="0" cy="2803525"/>
            </a:xfrm>
            <a:custGeom>
              <a:avLst/>
              <a:gdLst/>
              <a:ahLst/>
              <a:cxnLst/>
              <a:rect l="l" t="t" r="r" b="b"/>
              <a:pathLst>
                <a:path h="2803525">
                  <a:moveTo>
                    <a:pt x="0" y="2803128"/>
                  </a:moveTo>
                  <a:lnTo>
                    <a:pt x="0" y="0"/>
                  </a:lnTo>
                </a:path>
              </a:pathLst>
            </a:custGeom>
            <a:ln w="6382">
              <a:solidFill>
                <a:srgbClr val="252525"/>
              </a:solidFill>
            </a:ln>
          </p:spPr>
          <p:txBody>
            <a:bodyPr wrap="square" lIns="0" tIns="0" rIns="0" bIns="0" rtlCol="0"/>
            <a:lstStyle/>
            <a:p>
              <a:endParaRPr smtClean="0">
                <a:solidFill>
                  <a:prstClr val="black"/>
                </a:solidFill>
              </a:endParaRPr>
            </a:p>
          </p:txBody>
        </p:sp>
        <p:sp>
          <p:nvSpPr>
            <p:cNvPr id="48" name="object 48"/>
            <p:cNvSpPr/>
            <p:nvPr/>
          </p:nvSpPr>
          <p:spPr>
            <a:xfrm>
              <a:off x="8397238" y="1706554"/>
              <a:ext cx="0" cy="2803525"/>
            </a:xfrm>
            <a:custGeom>
              <a:avLst/>
              <a:gdLst/>
              <a:ahLst/>
              <a:cxnLst/>
              <a:rect l="l" t="t" r="r" b="b"/>
              <a:pathLst>
                <a:path h="2803525">
                  <a:moveTo>
                    <a:pt x="0" y="2803128"/>
                  </a:moveTo>
                  <a:lnTo>
                    <a:pt x="0" y="0"/>
                  </a:lnTo>
                </a:path>
              </a:pathLst>
            </a:custGeom>
            <a:ln w="6382">
              <a:solidFill>
                <a:srgbClr val="252525"/>
              </a:solidFill>
            </a:ln>
          </p:spPr>
          <p:txBody>
            <a:bodyPr wrap="square" lIns="0" tIns="0" rIns="0" bIns="0" rtlCol="0"/>
            <a:lstStyle/>
            <a:p>
              <a:endParaRPr smtClean="0">
                <a:solidFill>
                  <a:prstClr val="black"/>
                </a:solidFill>
              </a:endParaRPr>
            </a:p>
          </p:txBody>
        </p:sp>
        <p:sp>
          <p:nvSpPr>
            <p:cNvPr id="49" name="object 49"/>
            <p:cNvSpPr/>
            <p:nvPr/>
          </p:nvSpPr>
          <p:spPr>
            <a:xfrm>
              <a:off x="8753356" y="1706554"/>
              <a:ext cx="0" cy="2803525"/>
            </a:xfrm>
            <a:custGeom>
              <a:avLst/>
              <a:gdLst/>
              <a:ahLst/>
              <a:cxnLst/>
              <a:rect l="l" t="t" r="r" b="b"/>
              <a:pathLst>
                <a:path h="2803525">
                  <a:moveTo>
                    <a:pt x="0" y="2803128"/>
                  </a:moveTo>
                  <a:lnTo>
                    <a:pt x="0" y="0"/>
                  </a:lnTo>
                </a:path>
              </a:pathLst>
            </a:custGeom>
            <a:ln w="6382">
              <a:solidFill>
                <a:srgbClr val="252525"/>
              </a:solidFill>
            </a:ln>
          </p:spPr>
          <p:txBody>
            <a:bodyPr wrap="square" lIns="0" tIns="0" rIns="0" bIns="0" rtlCol="0"/>
            <a:lstStyle/>
            <a:p>
              <a:endParaRPr smtClean="0">
                <a:solidFill>
                  <a:prstClr val="black"/>
                </a:solidFill>
              </a:endParaRPr>
            </a:p>
          </p:txBody>
        </p:sp>
        <p:sp>
          <p:nvSpPr>
            <p:cNvPr id="50" name="object 50"/>
            <p:cNvSpPr/>
            <p:nvPr/>
          </p:nvSpPr>
          <p:spPr>
            <a:xfrm>
              <a:off x="9109477" y="1706554"/>
              <a:ext cx="0" cy="2803525"/>
            </a:xfrm>
            <a:custGeom>
              <a:avLst/>
              <a:gdLst/>
              <a:ahLst/>
              <a:cxnLst/>
              <a:rect l="l" t="t" r="r" b="b"/>
              <a:pathLst>
                <a:path h="2803525">
                  <a:moveTo>
                    <a:pt x="0" y="2803128"/>
                  </a:moveTo>
                  <a:lnTo>
                    <a:pt x="0" y="0"/>
                  </a:lnTo>
                </a:path>
              </a:pathLst>
            </a:custGeom>
            <a:ln w="6382">
              <a:solidFill>
                <a:srgbClr val="252525"/>
              </a:solidFill>
            </a:ln>
          </p:spPr>
          <p:txBody>
            <a:bodyPr wrap="square" lIns="0" tIns="0" rIns="0" bIns="0" rtlCol="0"/>
            <a:lstStyle/>
            <a:p>
              <a:endParaRPr smtClean="0">
                <a:solidFill>
                  <a:prstClr val="black"/>
                </a:solidFill>
              </a:endParaRPr>
            </a:p>
          </p:txBody>
        </p:sp>
        <p:sp>
          <p:nvSpPr>
            <p:cNvPr id="51" name="object 51"/>
            <p:cNvSpPr/>
            <p:nvPr/>
          </p:nvSpPr>
          <p:spPr>
            <a:xfrm>
              <a:off x="9465595" y="1706554"/>
              <a:ext cx="0" cy="2803525"/>
            </a:xfrm>
            <a:custGeom>
              <a:avLst/>
              <a:gdLst/>
              <a:ahLst/>
              <a:cxnLst/>
              <a:rect l="l" t="t" r="r" b="b"/>
              <a:pathLst>
                <a:path h="2803525">
                  <a:moveTo>
                    <a:pt x="0" y="2803128"/>
                  </a:moveTo>
                  <a:lnTo>
                    <a:pt x="0" y="0"/>
                  </a:lnTo>
                </a:path>
              </a:pathLst>
            </a:custGeom>
            <a:ln w="6382">
              <a:solidFill>
                <a:srgbClr val="252525"/>
              </a:solidFill>
            </a:ln>
          </p:spPr>
          <p:txBody>
            <a:bodyPr wrap="square" lIns="0" tIns="0" rIns="0" bIns="0" rtlCol="0"/>
            <a:lstStyle/>
            <a:p>
              <a:endParaRPr smtClean="0">
                <a:solidFill>
                  <a:prstClr val="black"/>
                </a:solidFill>
              </a:endParaRPr>
            </a:p>
          </p:txBody>
        </p:sp>
        <p:sp>
          <p:nvSpPr>
            <p:cNvPr id="52" name="object 52"/>
            <p:cNvSpPr/>
            <p:nvPr/>
          </p:nvSpPr>
          <p:spPr>
            <a:xfrm>
              <a:off x="9821715" y="1706554"/>
              <a:ext cx="0" cy="2803525"/>
            </a:xfrm>
            <a:custGeom>
              <a:avLst/>
              <a:gdLst/>
              <a:ahLst/>
              <a:cxnLst/>
              <a:rect l="l" t="t" r="r" b="b"/>
              <a:pathLst>
                <a:path h="2803525">
                  <a:moveTo>
                    <a:pt x="0" y="2803128"/>
                  </a:moveTo>
                  <a:lnTo>
                    <a:pt x="0" y="0"/>
                  </a:lnTo>
                </a:path>
              </a:pathLst>
            </a:custGeom>
            <a:ln w="6382">
              <a:solidFill>
                <a:srgbClr val="252525"/>
              </a:solidFill>
            </a:ln>
          </p:spPr>
          <p:txBody>
            <a:bodyPr wrap="square" lIns="0" tIns="0" rIns="0" bIns="0" rtlCol="0"/>
            <a:lstStyle/>
            <a:p>
              <a:endParaRPr smtClean="0">
                <a:solidFill>
                  <a:prstClr val="black"/>
                </a:solidFill>
              </a:endParaRPr>
            </a:p>
          </p:txBody>
        </p:sp>
        <p:sp>
          <p:nvSpPr>
            <p:cNvPr id="53" name="object 53"/>
            <p:cNvSpPr/>
            <p:nvPr/>
          </p:nvSpPr>
          <p:spPr>
            <a:xfrm>
              <a:off x="10177836" y="1706554"/>
              <a:ext cx="0" cy="2803525"/>
            </a:xfrm>
            <a:custGeom>
              <a:avLst/>
              <a:gdLst/>
              <a:ahLst/>
              <a:cxnLst/>
              <a:rect l="l" t="t" r="r" b="b"/>
              <a:pathLst>
                <a:path h="2803525">
                  <a:moveTo>
                    <a:pt x="0" y="2803128"/>
                  </a:moveTo>
                  <a:lnTo>
                    <a:pt x="0" y="0"/>
                  </a:lnTo>
                </a:path>
              </a:pathLst>
            </a:custGeom>
            <a:ln w="6382">
              <a:solidFill>
                <a:srgbClr val="252525"/>
              </a:solidFill>
            </a:ln>
          </p:spPr>
          <p:txBody>
            <a:bodyPr wrap="square" lIns="0" tIns="0" rIns="0" bIns="0" rtlCol="0"/>
            <a:lstStyle/>
            <a:p>
              <a:endParaRPr smtClean="0">
                <a:solidFill>
                  <a:prstClr val="black"/>
                </a:solidFill>
              </a:endParaRPr>
            </a:p>
          </p:txBody>
        </p:sp>
        <p:sp>
          <p:nvSpPr>
            <p:cNvPr id="54" name="object 54"/>
            <p:cNvSpPr/>
            <p:nvPr/>
          </p:nvSpPr>
          <p:spPr>
            <a:xfrm>
              <a:off x="10533953" y="1706554"/>
              <a:ext cx="0" cy="2803525"/>
            </a:xfrm>
            <a:custGeom>
              <a:avLst/>
              <a:gdLst/>
              <a:ahLst/>
              <a:cxnLst/>
              <a:rect l="l" t="t" r="r" b="b"/>
              <a:pathLst>
                <a:path h="2803525">
                  <a:moveTo>
                    <a:pt x="0" y="2803128"/>
                  </a:moveTo>
                  <a:lnTo>
                    <a:pt x="0" y="0"/>
                  </a:lnTo>
                </a:path>
              </a:pathLst>
            </a:custGeom>
            <a:ln w="6382">
              <a:solidFill>
                <a:srgbClr val="252525"/>
              </a:solidFill>
            </a:ln>
          </p:spPr>
          <p:txBody>
            <a:bodyPr wrap="square" lIns="0" tIns="0" rIns="0" bIns="0" rtlCol="0"/>
            <a:lstStyle/>
            <a:p>
              <a:endParaRPr smtClean="0">
                <a:solidFill>
                  <a:prstClr val="black"/>
                </a:solidFill>
              </a:endParaRPr>
            </a:p>
          </p:txBody>
        </p:sp>
        <p:sp>
          <p:nvSpPr>
            <p:cNvPr id="55" name="object 55"/>
            <p:cNvSpPr/>
            <p:nvPr/>
          </p:nvSpPr>
          <p:spPr>
            <a:xfrm>
              <a:off x="10890075" y="1706554"/>
              <a:ext cx="0" cy="2803525"/>
            </a:xfrm>
            <a:custGeom>
              <a:avLst/>
              <a:gdLst/>
              <a:ahLst/>
              <a:cxnLst/>
              <a:rect l="l" t="t" r="r" b="b"/>
              <a:pathLst>
                <a:path h="2803525">
                  <a:moveTo>
                    <a:pt x="0" y="2803128"/>
                  </a:moveTo>
                  <a:lnTo>
                    <a:pt x="0" y="0"/>
                  </a:lnTo>
                </a:path>
              </a:pathLst>
            </a:custGeom>
            <a:ln w="6382">
              <a:solidFill>
                <a:srgbClr val="252525"/>
              </a:solidFill>
            </a:ln>
          </p:spPr>
          <p:txBody>
            <a:bodyPr wrap="square" lIns="0" tIns="0" rIns="0" bIns="0" rtlCol="0"/>
            <a:lstStyle/>
            <a:p>
              <a:endParaRPr smtClean="0">
                <a:solidFill>
                  <a:prstClr val="black"/>
                </a:solidFill>
              </a:endParaRPr>
            </a:p>
          </p:txBody>
        </p:sp>
        <p:sp>
          <p:nvSpPr>
            <p:cNvPr id="56" name="object 56"/>
            <p:cNvSpPr/>
            <p:nvPr/>
          </p:nvSpPr>
          <p:spPr>
            <a:xfrm>
              <a:off x="7328879" y="4509682"/>
              <a:ext cx="3561715" cy="0"/>
            </a:xfrm>
            <a:custGeom>
              <a:avLst/>
              <a:gdLst/>
              <a:ahLst/>
              <a:cxnLst/>
              <a:rect l="l" t="t" r="r" b="b"/>
              <a:pathLst>
                <a:path w="3561715">
                  <a:moveTo>
                    <a:pt x="0" y="0"/>
                  </a:moveTo>
                  <a:lnTo>
                    <a:pt x="3561196" y="0"/>
                  </a:lnTo>
                </a:path>
              </a:pathLst>
            </a:custGeom>
            <a:ln w="6371">
              <a:solidFill>
                <a:srgbClr val="252525"/>
              </a:solidFill>
            </a:ln>
          </p:spPr>
          <p:txBody>
            <a:bodyPr wrap="square" lIns="0" tIns="0" rIns="0" bIns="0" rtlCol="0"/>
            <a:lstStyle/>
            <a:p>
              <a:endParaRPr smtClean="0">
                <a:solidFill>
                  <a:prstClr val="black"/>
                </a:solidFill>
              </a:endParaRPr>
            </a:p>
          </p:txBody>
        </p:sp>
        <p:sp>
          <p:nvSpPr>
            <p:cNvPr id="57" name="object 57"/>
            <p:cNvSpPr/>
            <p:nvPr/>
          </p:nvSpPr>
          <p:spPr>
            <a:xfrm>
              <a:off x="7328879" y="4159283"/>
              <a:ext cx="3561715" cy="0"/>
            </a:xfrm>
            <a:custGeom>
              <a:avLst/>
              <a:gdLst/>
              <a:ahLst/>
              <a:cxnLst/>
              <a:rect l="l" t="t" r="r" b="b"/>
              <a:pathLst>
                <a:path w="3561715">
                  <a:moveTo>
                    <a:pt x="0" y="0"/>
                  </a:moveTo>
                  <a:lnTo>
                    <a:pt x="3561195" y="0"/>
                  </a:lnTo>
                </a:path>
              </a:pathLst>
            </a:custGeom>
            <a:ln w="6371">
              <a:solidFill>
                <a:srgbClr val="252525"/>
              </a:solidFill>
            </a:ln>
          </p:spPr>
          <p:txBody>
            <a:bodyPr wrap="square" lIns="0" tIns="0" rIns="0" bIns="0" rtlCol="0"/>
            <a:lstStyle/>
            <a:p>
              <a:endParaRPr smtClean="0">
                <a:solidFill>
                  <a:prstClr val="black"/>
                </a:solidFill>
              </a:endParaRPr>
            </a:p>
          </p:txBody>
        </p:sp>
        <p:sp>
          <p:nvSpPr>
            <p:cNvPr id="58" name="object 58"/>
            <p:cNvSpPr/>
            <p:nvPr/>
          </p:nvSpPr>
          <p:spPr>
            <a:xfrm>
              <a:off x="7328879" y="3808884"/>
              <a:ext cx="3561715" cy="0"/>
            </a:xfrm>
            <a:custGeom>
              <a:avLst/>
              <a:gdLst/>
              <a:ahLst/>
              <a:cxnLst/>
              <a:rect l="l" t="t" r="r" b="b"/>
              <a:pathLst>
                <a:path w="3561715">
                  <a:moveTo>
                    <a:pt x="0" y="0"/>
                  </a:moveTo>
                  <a:lnTo>
                    <a:pt x="3561195" y="0"/>
                  </a:lnTo>
                </a:path>
              </a:pathLst>
            </a:custGeom>
            <a:ln w="6371">
              <a:solidFill>
                <a:srgbClr val="252525"/>
              </a:solidFill>
            </a:ln>
          </p:spPr>
          <p:txBody>
            <a:bodyPr wrap="square" lIns="0" tIns="0" rIns="0" bIns="0" rtlCol="0"/>
            <a:lstStyle/>
            <a:p>
              <a:endParaRPr smtClean="0">
                <a:solidFill>
                  <a:prstClr val="black"/>
                </a:solidFill>
              </a:endParaRPr>
            </a:p>
          </p:txBody>
        </p:sp>
        <p:sp>
          <p:nvSpPr>
            <p:cNvPr id="59" name="object 59"/>
            <p:cNvSpPr/>
            <p:nvPr/>
          </p:nvSpPr>
          <p:spPr>
            <a:xfrm>
              <a:off x="7328879" y="3458551"/>
              <a:ext cx="3561715" cy="0"/>
            </a:xfrm>
            <a:custGeom>
              <a:avLst/>
              <a:gdLst/>
              <a:ahLst/>
              <a:cxnLst/>
              <a:rect l="l" t="t" r="r" b="b"/>
              <a:pathLst>
                <a:path w="3561715">
                  <a:moveTo>
                    <a:pt x="0" y="0"/>
                  </a:moveTo>
                  <a:lnTo>
                    <a:pt x="3561195" y="0"/>
                  </a:lnTo>
                </a:path>
              </a:pathLst>
            </a:custGeom>
            <a:ln w="6371">
              <a:solidFill>
                <a:srgbClr val="252525"/>
              </a:solidFill>
            </a:ln>
          </p:spPr>
          <p:txBody>
            <a:bodyPr wrap="square" lIns="0" tIns="0" rIns="0" bIns="0" rtlCol="0"/>
            <a:lstStyle/>
            <a:p>
              <a:endParaRPr smtClean="0">
                <a:solidFill>
                  <a:prstClr val="black"/>
                </a:solidFill>
              </a:endParaRPr>
            </a:p>
          </p:txBody>
        </p:sp>
        <p:sp>
          <p:nvSpPr>
            <p:cNvPr id="60" name="object 60"/>
            <p:cNvSpPr/>
            <p:nvPr/>
          </p:nvSpPr>
          <p:spPr>
            <a:xfrm>
              <a:off x="7328879" y="3108152"/>
              <a:ext cx="3561715" cy="0"/>
            </a:xfrm>
            <a:custGeom>
              <a:avLst/>
              <a:gdLst/>
              <a:ahLst/>
              <a:cxnLst/>
              <a:rect l="l" t="t" r="r" b="b"/>
              <a:pathLst>
                <a:path w="3561715">
                  <a:moveTo>
                    <a:pt x="0" y="0"/>
                  </a:moveTo>
                  <a:lnTo>
                    <a:pt x="3561195" y="0"/>
                  </a:lnTo>
                </a:path>
              </a:pathLst>
            </a:custGeom>
            <a:ln w="6371">
              <a:solidFill>
                <a:srgbClr val="252525"/>
              </a:solidFill>
            </a:ln>
          </p:spPr>
          <p:txBody>
            <a:bodyPr wrap="square" lIns="0" tIns="0" rIns="0" bIns="0" rtlCol="0"/>
            <a:lstStyle/>
            <a:p>
              <a:endParaRPr smtClean="0">
                <a:solidFill>
                  <a:prstClr val="black"/>
                </a:solidFill>
              </a:endParaRPr>
            </a:p>
          </p:txBody>
        </p:sp>
        <p:sp>
          <p:nvSpPr>
            <p:cNvPr id="61" name="object 61"/>
            <p:cNvSpPr/>
            <p:nvPr/>
          </p:nvSpPr>
          <p:spPr>
            <a:xfrm>
              <a:off x="7328879" y="2757752"/>
              <a:ext cx="3561715" cy="0"/>
            </a:xfrm>
            <a:custGeom>
              <a:avLst/>
              <a:gdLst/>
              <a:ahLst/>
              <a:cxnLst/>
              <a:rect l="l" t="t" r="r" b="b"/>
              <a:pathLst>
                <a:path w="3561715">
                  <a:moveTo>
                    <a:pt x="0" y="0"/>
                  </a:moveTo>
                  <a:lnTo>
                    <a:pt x="3561195" y="0"/>
                  </a:lnTo>
                </a:path>
              </a:pathLst>
            </a:custGeom>
            <a:ln w="6371">
              <a:solidFill>
                <a:srgbClr val="252525"/>
              </a:solidFill>
            </a:ln>
          </p:spPr>
          <p:txBody>
            <a:bodyPr wrap="square" lIns="0" tIns="0" rIns="0" bIns="0" rtlCol="0"/>
            <a:lstStyle/>
            <a:p>
              <a:endParaRPr smtClean="0">
                <a:solidFill>
                  <a:prstClr val="black"/>
                </a:solidFill>
              </a:endParaRPr>
            </a:p>
          </p:txBody>
        </p:sp>
        <p:sp>
          <p:nvSpPr>
            <p:cNvPr id="62" name="object 62"/>
            <p:cNvSpPr/>
            <p:nvPr/>
          </p:nvSpPr>
          <p:spPr>
            <a:xfrm>
              <a:off x="7328879" y="2407353"/>
              <a:ext cx="3561715" cy="0"/>
            </a:xfrm>
            <a:custGeom>
              <a:avLst/>
              <a:gdLst/>
              <a:ahLst/>
              <a:cxnLst/>
              <a:rect l="l" t="t" r="r" b="b"/>
              <a:pathLst>
                <a:path w="3561715">
                  <a:moveTo>
                    <a:pt x="0" y="0"/>
                  </a:moveTo>
                  <a:lnTo>
                    <a:pt x="3561195" y="0"/>
                  </a:lnTo>
                </a:path>
              </a:pathLst>
            </a:custGeom>
            <a:ln w="6371">
              <a:solidFill>
                <a:srgbClr val="252525"/>
              </a:solidFill>
            </a:ln>
          </p:spPr>
          <p:txBody>
            <a:bodyPr wrap="square" lIns="0" tIns="0" rIns="0" bIns="0" rtlCol="0"/>
            <a:lstStyle/>
            <a:p>
              <a:endParaRPr smtClean="0">
                <a:solidFill>
                  <a:prstClr val="black"/>
                </a:solidFill>
              </a:endParaRPr>
            </a:p>
          </p:txBody>
        </p:sp>
        <p:sp>
          <p:nvSpPr>
            <p:cNvPr id="63" name="object 63"/>
            <p:cNvSpPr/>
            <p:nvPr/>
          </p:nvSpPr>
          <p:spPr>
            <a:xfrm>
              <a:off x="7328879" y="2056953"/>
              <a:ext cx="3561715" cy="0"/>
            </a:xfrm>
            <a:custGeom>
              <a:avLst/>
              <a:gdLst/>
              <a:ahLst/>
              <a:cxnLst/>
              <a:rect l="l" t="t" r="r" b="b"/>
              <a:pathLst>
                <a:path w="3561715">
                  <a:moveTo>
                    <a:pt x="0" y="0"/>
                  </a:moveTo>
                  <a:lnTo>
                    <a:pt x="3561195" y="0"/>
                  </a:lnTo>
                </a:path>
              </a:pathLst>
            </a:custGeom>
            <a:ln w="6371">
              <a:solidFill>
                <a:srgbClr val="252525"/>
              </a:solidFill>
            </a:ln>
          </p:spPr>
          <p:txBody>
            <a:bodyPr wrap="square" lIns="0" tIns="0" rIns="0" bIns="0" rtlCol="0"/>
            <a:lstStyle/>
            <a:p>
              <a:endParaRPr smtClean="0">
                <a:solidFill>
                  <a:prstClr val="black"/>
                </a:solidFill>
              </a:endParaRPr>
            </a:p>
          </p:txBody>
        </p:sp>
        <p:sp>
          <p:nvSpPr>
            <p:cNvPr id="64" name="object 64"/>
            <p:cNvSpPr/>
            <p:nvPr/>
          </p:nvSpPr>
          <p:spPr>
            <a:xfrm>
              <a:off x="7328879" y="1706554"/>
              <a:ext cx="3561715" cy="0"/>
            </a:xfrm>
            <a:custGeom>
              <a:avLst/>
              <a:gdLst/>
              <a:ahLst/>
              <a:cxnLst/>
              <a:rect l="l" t="t" r="r" b="b"/>
              <a:pathLst>
                <a:path w="3561715">
                  <a:moveTo>
                    <a:pt x="0" y="0"/>
                  </a:moveTo>
                  <a:lnTo>
                    <a:pt x="3561196" y="0"/>
                  </a:lnTo>
                </a:path>
              </a:pathLst>
            </a:custGeom>
            <a:ln w="6371">
              <a:solidFill>
                <a:srgbClr val="252525"/>
              </a:solidFill>
            </a:ln>
          </p:spPr>
          <p:txBody>
            <a:bodyPr wrap="square" lIns="0" tIns="0" rIns="0" bIns="0" rtlCol="0"/>
            <a:lstStyle/>
            <a:p>
              <a:endParaRPr smtClean="0">
                <a:solidFill>
                  <a:prstClr val="black"/>
                </a:solidFill>
              </a:endParaRPr>
            </a:p>
          </p:txBody>
        </p:sp>
        <p:sp>
          <p:nvSpPr>
            <p:cNvPr id="65" name="object 65"/>
            <p:cNvSpPr txBox="1"/>
            <p:nvPr/>
          </p:nvSpPr>
          <p:spPr>
            <a:xfrm>
              <a:off x="7035558" y="2869094"/>
              <a:ext cx="95885" cy="481330"/>
            </a:xfrm>
            <a:prstGeom prst="rect">
              <a:avLst/>
            </a:prstGeom>
          </p:spPr>
          <p:txBody>
            <a:bodyPr vert="vert270" wrap="square" lIns="0" tIns="0" rIns="0" bIns="0" rtlCol="0">
              <a:spAutoFit/>
            </a:bodyPr>
            <a:lstStyle/>
            <a:p>
              <a:pPr marL="12700"/>
              <a:r>
                <a:rPr sz="550" dirty="0">
                  <a:solidFill>
                    <a:srgbClr val="252525"/>
                  </a:solidFill>
                  <a:latin typeface="Arial"/>
                  <a:cs typeface="Arial"/>
                </a:rPr>
                <a:t>Frequency,</a:t>
              </a:r>
              <a:r>
                <a:rPr sz="550" spc="-5" dirty="0">
                  <a:solidFill>
                    <a:srgbClr val="252525"/>
                  </a:solidFill>
                  <a:latin typeface="Arial"/>
                  <a:cs typeface="Arial"/>
                </a:rPr>
                <a:t> </a:t>
              </a:r>
              <a:r>
                <a:rPr sz="550" dirty="0">
                  <a:solidFill>
                    <a:srgbClr val="252525"/>
                  </a:solidFill>
                  <a:latin typeface="Arial"/>
                  <a:cs typeface="Arial"/>
                </a:rPr>
                <a:t>Hz</a:t>
              </a:r>
              <a:endParaRPr sz="550">
                <a:solidFill>
                  <a:prstClr val="black"/>
                </a:solidFill>
                <a:latin typeface="Arial"/>
                <a:cs typeface="Arial"/>
              </a:endParaRPr>
            </a:p>
          </p:txBody>
        </p:sp>
        <p:sp>
          <p:nvSpPr>
            <p:cNvPr id="66" name="object 66"/>
            <p:cNvSpPr/>
            <p:nvPr/>
          </p:nvSpPr>
          <p:spPr>
            <a:xfrm>
              <a:off x="7328454" y="2056686"/>
              <a:ext cx="3562350" cy="1784350"/>
            </a:xfrm>
            <a:custGeom>
              <a:avLst/>
              <a:gdLst/>
              <a:ahLst/>
              <a:cxnLst/>
              <a:rect l="l" t="t" r="r" b="b"/>
              <a:pathLst>
                <a:path w="3562350" h="1784350">
                  <a:moveTo>
                    <a:pt x="0" y="0"/>
                  </a:moveTo>
                  <a:lnTo>
                    <a:pt x="326325" y="0"/>
                  </a:lnTo>
                  <a:lnTo>
                    <a:pt x="697278" y="0"/>
                  </a:lnTo>
                  <a:lnTo>
                    <a:pt x="712116" y="0"/>
                  </a:lnTo>
                  <a:lnTo>
                    <a:pt x="726954" y="22856"/>
                  </a:lnTo>
                  <a:lnTo>
                    <a:pt x="1097906" y="227361"/>
                  </a:lnTo>
                  <a:lnTo>
                    <a:pt x="1468858" y="463612"/>
                  </a:lnTo>
                  <a:lnTo>
                    <a:pt x="1839810" y="709019"/>
                  </a:lnTo>
                  <a:lnTo>
                    <a:pt x="2210763" y="951551"/>
                  </a:lnTo>
                  <a:lnTo>
                    <a:pt x="2581715" y="1188938"/>
                  </a:lnTo>
                  <a:lnTo>
                    <a:pt x="2952668" y="1420042"/>
                  </a:lnTo>
                  <a:lnTo>
                    <a:pt x="3323620" y="1644464"/>
                  </a:lnTo>
                  <a:lnTo>
                    <a:pt x="3562045" y="1784240"/>
                  </a:lnTo>
                </a:path>
              </a:pathLst>
            </a:custGeom>
            <a:ln w="9559">
              <a:solidFill>
                <a:srgbClr val="FF0000"/>
              </a:solidFill>
            </a:ln>
          </p:spPr>
          <p:txBody>
            <a:bodyPr wrap="square" lIns="0" tIns="0" rIns="0" bIns="0" rtlCol="0"/>
            <a:lstStyle/>
            <a:p>
              <a:endParaRPr smtClean="0">
                <a:solidFill>
                  <a:prstClr val="black"/>
                </a:solidFill>
              </a:endParaRPr>
            </a:p>
          </p:txBody>
        </p:sp>
        <p:sp>
          <p:nvSpPr>
            <p:cNvPr id="67" name="object 67"/>
            <p:cNvSpPr/>
            <p:nvPr/>
          </p:nvSpPr>
          <p:spPr>
            <a:xfrm>
              <a:off x="7328454" y="2056686"/>
              <a:ext cx="3562350" cy="2319020"/>
            </a:xfrm>
            <a:custGeom>
              <a:avLst/>
              <a:gdLst/>
              <a:ahLst/>
              <a:cxnLst/>
              <a:rect l="l" t="t" r="r" b="b"/>
              <a:pathLst>
                <a:path w="3562350" h="2319020">
                  <a:moveTo>
                    <a:pt x="0" y="0"/>
                  </a:moveTo>
                  <a:lnTo>
                    <a:pt x="326325" y="0"/>
                  </a:lnTo>
                  <a:lnTo>
                    <a:pt x="697278" y="0"/>
                  </a:lnTo>
                  <a:lnTo>
                    <a:pt x="712116" y="0"/>
                  </a:lnTo>
                  <a:lnTo>
                    <a:pt x="726954" y="22923"/>
                  </a:lnTo>
                  <a:lnTo>
                    <a:pt x="1097906" y="282564"/>
                  </a:lnTo>
                  <a:lnTo>
                    <a:pt x="1468858" y="598412"/>
                  </a:lnTo>
                  <a:lnTo>
                    <a:pt x="1839810" y="924618"/>
                  </a:lnTo>
                  <a:lnTo>
                    <a:pt x="2210763" y="1245010"/>
                  </a:lnTo>
                  <a:lnTo>
                    <a:pt x="2581715" y="1555711"/>
                  </a:lnTo>
                  <a:lnTo>
                    <a:pt x="2952668" y="1854984"/>
                  </a:lnTo>
                  <a:lnTo>
                    <a:pt x="3323620" y="2142027"/>
                  </a:lnTo>
                  <a:lnTo>
                    <a:pt x="3562045" y="2318402"/>
                  </a:lnTo>
                </a:path>
              </a:pathLst>
            </a:custGeom>
            <a:ln w="9561">
              <a:solidFill>
                <a:srgbClr val="0000FF"/>
              </a:solidFill>
            </a:ln>
          </p:spPr>
          <p:txBody>
            <a:bodyPr wrap="square" lIns="0" tIns="0" rIns="0" bIns="0" rtlCol="0"/>
            <a:lstStyle/>
            <a:p>
              <a:endParaRPr smtClean="0">
                <a:solidFill>
                  <a:prstClr val="black"/>
                </a:solidFill>
              </a:endParaRPr>
            </a:p>
          </p:txBody>
        </p:sp>
        <p:sp>
          <p:nvSpPr>
            <p:cNvPr id="68" name="object 68"/>
            <p:cNvSpPr txBox="1"/>
            <p:nvPr/>
          </p:nvSpPr>
          <p:spPr>
            <a:xfrm>
              <a:off x="7124715" y="4470224"/>
              <a:ext cx="1759585" cy="391160"/>
            </a:xfrm>
            <a:prstGeom prst="rect">
              <a:avLst/>
            </a:prstGeom>
          </p:spPr>
          <p:txBody>
            <a:bodyPr vert="horz" wrap="square" lIns="0" tIns="0" rIns="0" bIns="0" rtlCol="0">
              <a:spAutoFit/>
            </a:bodyPr>
            <a:lstStyle/>
            <a:p>
              <a:pPr marL="12700">
                <a:lnSpc>
                  <a:spcPts val="565"/>
                </a:lnSpc>
              </a:pPr>
              <a:r>
                <a:rPr sz="500" dirty="0">
                  <a:solidFill>
                    <a:srgbClr val="252525"/>
                  </a:solidFill>
                  <a:latin typeface="Arial"/>
                  <a:cs typeface="Arial"/>
                </a:rPr>
                <a:t>59.86</a:t>
              </a:r>
              <a:endParaRPr sz="500">
                <a:solidFill>
                  <a:prstClr val="black"/>
                </a:solidFill>
                <a:latin typeface="Arial"/>
                <a:cs typeface="Arial"/>
              </a:endParaRPr>
            </a:p>
            <a:p>
              <a:pPr marL="159385">
                <a:lnSpc>
                  <a:spcPts val="565"/>
                </a:lnSpc>
                <a:tabLst>
                  <a:tab pos="514984" algn="l"/>
                  <a:tab pos="877569" algn="l"/>
                  <a:tab pos="1208405" algn="l"/>
                  <a:tab pos="1564640" algn="l"/>
                </a:tabLst>
              </a:pPr>
              <a:r>
                <a:rPr sz="500" dirty="0">
                  <a:solidFill>
                    <a:srgbClr val="252525"/>
                  </a:solidFill>
                  <a:latin typeface="Arial"/>
                  <a:cs typeface="Arial"/>
                </a:rPr>
                <a:t>9.8	9.9	10	10.1	10.2</a:t>
              </a:r>
              <a:endParaRPr sz="500">
                <a:solidFill>
                  <a:prstClr val="black"/>
                </a:solidFill>
                <a:latin typeface="Arial"/>
                <a:cs typeface="Arial"/>
              </a:endParaRPr>
            </a:p>
            <a:p>
              <a:endParaRPr sz="500">
                <a:solidFill>
                  <a:prstClr val="black"/>
                </a:solidFill>
                <a:latin typeface="Times New Roman"/>
                <a:cs typeface="Times New Roman"/>
              </a:endParaRPr>
            </a:p>
            <a:p>
              <a:pPr>
                <a:spcBef>
                  <a:spcPts val="43"/>
                </a:spcBef>
              </a:pPr>
              <a:endParaRPr sz="550">
                <a:solidFill>
                  <a:prstClr val="black"/>
                </a:solidFill>
                <a:latin typeface="Times New Roman"/>
                <a:cs typeface="Times New Roman"/>
              </a:endParaRPr>
            </a:p>
            <a:p>
              <a:pPr marL="213360"/>
              <a:r>
                <a:rPr sz="500" spc="-5" dirty="0">
                  <a:solidFill>
                    <a:prstClr val="black"/>
                  </a:solidFill>
                  <a:latin typeface="Arial"/>
                  <a:cs typeface="Arial"/>
                </a:rPr>
                <a:t>p2500June/r-2-0.ch</a:t>
              </a:r>
              <a:r>
                <a:rPr sz="500" dirty="0">
                  <a:solidFill>
                    <a:prstClr val="black"/>
                  </a:solidFill>
                  <a:latin typeface="Arial"/>
                  <a:cs typeface="Arial"/>
                </a:rPr>
                <a:t>a    </a:t>
              </a:r>
              <a:r>
                <a:rPr sz="500" spc="-5" dirty="0">
                  <a:solidFill>
                    <a:prstClr val="black"/>
                  </a:solidFill>
                  <a:latin typeface="Arial"/>
                  <a:cs typeface="Arial"/>
                </a:rPr>
                <a:t>p2500June/r3-2-0.ch</a:t>
              </a:r>
              <a:r>
                <a:rPr sz="500" dirty="0">
                  <a:solidFill>
                    <a:prstClr val="black"/>
                  </a:solidFill>
                  <a:latin typeface="Arial"/>
                  <a:cs typeface="Arial"/>
                </a:rPr>
                <a:t>a   traj.pdf</a:t>
              </a:r>
              <a:endParaRPr sz="500">
                <a:solidFill>
                  <a:prstClr val="black"/>
                </a:solidFill>
                <a:latin typeface="Arial"/>
                <a:cs typeface="Arial"/>
              </a:endParaRPr>
            </a:p>
          </p:txBody>
        </p:sp>
        <p:sp>
          <p:nvSpPr>
            <p:cNvPr id="69" name="object 69"/>
            <p:cNvSpPr txBox="1"/>
            <p:nvPr/>
          </p:nvSpPr>
          <p:spPr>
            <a:xfrm>
              <a:off x="8943610" y="4537097"/>
              <a:ext cx="595630" cy="183515"/>
            </a:xfrm>
            <a:prstGeom prst="rect">
              <a:avLst/>
            </a:prstGeom>
          </p:spPr>
          <p:txBody>
            <a:bodyPr vert="horz" wrap="square" lIns="0" tIns="0" rIns="0" bIns="0" rtlCol="0">
              <a:spAutoFit/>
            </a:bodyPr>
            <a:lstStyle/>
            <a:p>
              <a:pPr marL="101600">
                <a:tabLst>
                  <a:tab pos="457834" algn="l"/>
                </a:tabLst>
              </a:pPr>
              <a:r>
                <a:rPr sz="500" dirty="0">
                  <a:solidFill>
                    <a:srgbClr val="252525"/>
                  </a:solidFill>
                  <a:latin typeface="Arial"/>
                  <a:cs typeface="Arial"/>
                </a:rPr>
                <a:t>10.3	10.4</a:t>
              </a:r>
              <a:endParaRPr sz="500">
                <a:solidFill>
                  <a:prstClr val="black"/>
                </a:solidFill>
                <a:latin typeface="Arial"/>
                <a:cs typeface="Arial"/>
              </a:endParaRPr>
            </a:p>
            <a:p>
              <a:pPr marL="12700">
                <a:spcBef>
                  <a:spcPts val="75"/>
                </a:spcBef>
              </a:pPr>
              <a:r>
                <a:rPr sz="550" dirty="0">
                  <a:solidFill>
                    <a:srgbClr val="252525"/>
                  </a:solidFill>
                  <a:latin typeface="Arial"/>
                  <a:cs typeface="Arial"/>
                </a:rPr>
                <a:t>Time, sec</a:t>
              </a:r>
              <a:endParaRPr sz="550">
                <a:solidFill>
                  <a:prstClr val="black"/>
                </a:solidFill>
                <a:latin typeface="Arial"/>
                <a:cs typeface="Arial"/>
              </a:endParaRPr>
            </a:p>
          </p:txBody>
        </p:sp>
        <p:sp>
          <p:nvSpPr>
            <p:cNvPr id="70" name="object 70"/>
            <p:cNvSpPr txBox="1"/>
            <p:nvPr/>
          </p:nvSpPr>
          <p:spPr>
            <a:xfrm>
              <a:off x="9745194" y="4537097"/>
              <a:ext cx="149860" cy="89535"/>
            </a:xfrm>
            <a:prstGeom prst="rect">
              <a:avLst/>
            </a:prstGeom>
          </p:spPr>
          <p:txBody>
            <a:bodyPr vert="horz" wrap="square" lIns="0" tIns="0" rIns="0" bIns="0" rtlCol="0">
              <a:spAutoFit/>
            </a:bodyPr>
            <a:lstStyle/>
            <a:p>
              <a:pPr marL="12700"/>
              <a:r>
                <a:rPr sz="500" dirty="0">
                  <a:solidFill>
                    <a:srgbClr val="252525"/>
                  </a:solidFill>
                  <a:latin typeface="Arial"/>
                  <a:cs typeface="Arial"/>
                </a:rPr>
                <a:t>10.5</a:t>
              </a:r>
              <a:endParaRPr sz="500">
                <a:solidFill>
                  <a:prstClr val="black"/>
                </a:solidFill>
                <a:latin typeface="Arial"/>
                <a:cs typeface="Arial"/>
              </a:endParaRPr>
            </a:p>
          </p:txBody>
        </p:sp>
        <p:sp>
          <p:nvSpPr>
            <p:cNvPr id="71" name="object 71"/>
            <p:cNvSpPr txBox="1"/>
            <p:nvPr/>
          </p:nvSpPr>
          <p:spPr>
            <a:xfrm>
              <a:off x="10101315" y="4537097"/>
              <a:ext cx="149860" cy="89535"/>
            </a:xfrm>
            <a:prstGeom prst="rect">
              <a:avLst/>
            </a:prstGeom>
          </p:spPr>
          <p:txBody>
            <a:bodyPr vert="horz" wrap="square" lIns="0" tIns="0" rIns="0" bIns="0" rtlCol="0">
              <a:spAutoFit/>
            </a:bodyPr>
            <a:lstStyle/>
            <a:p>
              <a:pPr marL="12700"/>
              <a:r>
                <a:rPr sz="500" dirty="0">
                  <a:solidFill>
                    <a:srgbClr val="252525"/>
                  </a:solidFill>
                  <a:latin typeface="Arial"/>
                  <a:cs typeface="Arial"/>
                </a:rPr>
                <a:t>10.6</a:t>
              </a:r>
              <a:endParaRPr sz="500">
                <a:solidFill>
                  <a:prstClr val="black"/>
                </a:solidFill>
                <a:latin typeface="Arial"/>
                <a:cs typeface="Arial"/>
              </a:endParaRPr>
            </a:p>
          </p:txBody>
        </p:sp>
        <p:sp>
          <p:nvSpPr>
            <p:cNvPr id="72" name="object 72"/>
            <p:cNvSpPr txBox="1"/>
            <p:nvPr/>
          </p:nvSpPr>
          <p:spPr>
            <a:xfrm>
              <a:off x="10457432" y="4537097"/>
              <a:ext cx="149860" cy="89535"/>
            </a:xfrm>
            <a:prstGeom prst="rect">
              <a:avLst/>
            </a:prstGeom>
          </p:spPr>
          <p:txBody>
            <a:bodyPr vert="horz" wrap="square" lIns="0" tIns="0" rIns="0" bIns="0" rtlCol="0">
              <a:spAutoFit/>
            </a:bodyPr>
            <a:lstStyle/>
            <a:p>
              <a:pPr marL="12700"/>
              <a:r>
                <a:rPr sz="500" dirty="0">
                  <a:solidFill>
                    <a:srgbClr val="252525"/>
                  </a:solidFill>
                  <a:latin typeface="Arial"/>
                  <a:cs typeface="Arial"/>
                </a:rPr>
                <a:t>10.7</a:t>
              </a:r>
              <a:endParaRPr sz="500">
                <a:solidFill>
                  <a:prstClr val="black"/>
                </a:solidFill>
                <a:latin typeface="Arial"/>
                <a:cs typeface="Arial"/>
              </a:endParaRPr>
            </a:p>
          </p:txBody>
        </p:sp>
        <p:sp>
          <p:nvSpPr>
            <p:cNvPr id="73" name="object 73"/>
            <p:cNvSpPr txBox="1"/>
            <p:nvPr/>
          </p:nvSpPr>
          <p:spPr>
            <a:xfrm>
              <a:off x="10813553" y="4537097"/>
              <a:ext cx="149860" cy="89535"/>
            </a:xfrm>
            <a:prstGeom prst="rect">
              <a:avLst/>
            </a:prstGeom>
          </p:spPr>
          <p:txBody>
            <a:bodyPr vert="horz" wrap="square" lIns="0" tIns="0" rIns="0" bIns="0" rtlCol="0">
              <a:spAutoFit/>
            </a:bodyPr>
            <a:lstStyle/>
            <a:p>
              <a:pPr marL="12700"/>
              <a:r>
                <a:rPr sz="500" dirty="0">
                  <a:solidFill>
                    <a:srgbClr val="252525"/>
                  </a:solidFill>
                  <a:latin typeface="Arial"/>
                  <a:cs typeface="Arial"/>
                </a:rPr>
                <a:t>10.8</a:t>
              </a:r>
              <a:endParaRPr sz="500">
                <a:solidFill>
                  <a:prstClr val="black"/>
                </a:solidFill>
                <a:latin typeface="Arial"/>
                <a:cs typeface="Arial"/>
              </a:endParaRPr>
            </a:p>
          </p:txBody>
        </p:sp>
        <p:sp>
          <p:nvSpPr>
            <p:cNvPr id="74" name="object 74"/>
            <p:cNvSpPr txBox="1"/>
            <p:nvPr/>
          </p:nvSpPr>
          <p:spPr>
            <a:xfrm>
              <a:off x="7124715" y="4119824"/>
              <a:ext cx="185420" cy="89535"/>
            </a:xfrm>
            <a:prstGeom prst="rect">
              <a:avLst/>
            </a:prstGeom>
          </p:spPr>
          <p:txBody>
            <a:bodyPr vert="horz" wrap="square" lIns="0" tIns="0" rIns="0" bIns="0" rtlCol="0">
              <a:spAutoFit/>
            </a:bodyPr>
            <a:lstStyle/>
            <a:p>
              <a:pPr marL="12700"/>
              <a:r>
                <a:rPr sz="500" dirty="0">
                  <a:solidFill>
                    <a:srgbClr val="252525"/>
                  </a:solidFill>
                  <a:latin typeface="Arial"/>
                  <a:cs typeface="Arial"/>
                </a:rPr>
                <a:t>59.88</a:t>
              </a:r>
              <a:endParaRPr sz="500">
                <a:solidFill>
                  <a:prstClr val="black"/>
                </a:solidFill>
                <a:latin typeface="Arial"/>
                <a:cs typeface="Arial"/>
              </a:endParaRPr>
            </a:p>
          </p:txBody>
        </p:sp>
        <p:sp>
          <p:nvSpPr>
            <p:cNvPr id="75" name="object 75"/>
            <p:cNvSpPr txBox="1"/>
            <p:nvPr/>
          </p:nvSpPr>
          <p:spPr>
            <a:xfrm>
              <a:off x="7163008" y="3769425"/>
              <a:ext cx="149860" cy="89535"/>
            </a:xfrm>
            <a:prstGeom prst="rect">
              <a:avLst/>
            </a:prstGeom>
          </p:spPr>
          <p:txBody>
            <a:bodyPr vert="horz" wrap="square" lIns="0" tIns="0" rIns="0" bIns="0" rtlCol="0">
              <a:spAutoFit/>
            </a:bodyPr>
            <a:lstStyle/>
            <a:p>
              <a:pPr marL="12700"/>
              <a:r>
                <a:rPr sz="500" dirty="0">
                  <a:solidFill>
                    <a:srgbClr val="252525"/>
                  </a:solidFill>
                  <a:latin typeface="Arial"/>
                  <a:cs typeface="Arial"/>
                </a:rPr>
                <a:t>59.9</a:t>
              </a:r>
              <a:endParaRPr sz="500">
                <a:solidFill>
                  <a:prstClr val="black"/>
                </a:solidFill>
                <a:latin typeface="Arial"/>
                <a:cs typeface="Arial"/>
              </a:endParaRPr>
            </a:p>
          </p:txBody>
        </p:sp>
        <p:sp>
          <p:nvSpPr>
            <p:cNvPr id="76" name="object 76"/>
            <p:cNvSpPr txBox="1"/>
            <p:nvPr/>
          </p:nvSpPr>
          <p:spPr>
            <a:xfrm>
              <a:off x="7124715" y="3419093"/>
              <a:ext cx="185420" cy="89535"/>
            </a:xfrm>
            <a:prstGeom prst="rect">
              <a:avLst/>
            </a:prstGeom>
          </p:spPr>
          <p:txBody>
            <a:bodyPr vert="horz" wrap="square" lIns="0" tIns="0" rIns="0" bIns="0" rtlCol="0">
              <a:spAutoFit/>
            </a:bodyPr>
            <a:lstStyle/>
            <a:p>
              <a:pPr marL="12700"/>
              <a:r>
                <a:rPr sz="500" dirty="0">
                  <a:solidFill>
                    <a:srgbClr val="252525"/>
                  </a:solidFill>
                  <a:latin typeface="Arial"/>
                  <a:cs typeface="Arial"/>
                </a:rPr>
                <a:t>59.92</a:t>
              </a:r>
              <a:endParaRPr sz="500">
                <a:solidFill>
                  <a:prstClr val="black"/>
                </a:solidFill>
                <a:latin typeface="Arial"/>
                <a:cs typeface="Arial"/>
              </a:endParaRPr>
            </a:p>
          </p:txBody>
        </p:sp>
        <p:sp>
          <p:nvSpPr>
            <p:cNvPr id="77" name="object 77"/>
            <p:cNvSpPr txBox="1"/>
            <p:nvPr/>
          </p:nvSpPr>
          <p:spPr>
            <a:xfrm>
              <a:off x="7124715" y="3068693"/>
              <a:ext cx="185420" cy="89535"/>
            </a:xfrm>
            <a:prstGeom prst="rect">
              <a:avLst/>
            </a:prstGeom>
          </p:spPr>
          <p:txBody>
            <a:bodyPr vert="horz" wrap="square" lIns="0" tIns="0" rIns="0" bIns="0" rtlCol="0">
              <a:spAutoFit/>
            </a:bodyPr>
            <a:lstStyle/>
            <a:p>
              <a:pPr marL="12700"/>
              <a:r>
                <a:rPr sz="500" dirty="0">
                  <a:solidFill>
                    <a:srgbClr val="252525"/>
                  </a:solidFill>
                  <a:latin typeface="Arial"/>
                  <a:cs typeface="Arial"/>
                </a:rPr>
                <a:t>59.94</a:t>
              </a:r>
              <a:endParaRPr sz="500">
                <a:solidFill>
                  <a:prstClr val="black"/>
                </a:solidFill>
                <a:latin typeface="Arial"/>
                <a:cs typeface="Arial"/>
              </a:endParaRPr>
            </a:p>
          </p:txBody>
        </p:sp>
        <p:sp>
          <p:nvSpPr>
            <p:cNvPr id="78" name="object 78"/>
            <p:cNvSpPr txBox="1"/>
            <p:nvPr/>
          </p:nvSpPr>
          <p:spPr>
            <a:xfrm>
              <a:off x="7124715" y="2718294"/>
              <a:ext cx="185420" cy="89535"/>
            </a:xfrm>
            <a:prstGeom prst="rect">
              <a:avLst/>
            </a:prstGeom>
          </p:spPr>
          <p:txBody>
            <a:bodyPr vert="horz" wrap="square" lIns="0" tIns="0" rIns="0" bIns="0" rtlCol="0">
              <a:spAutoFit/>
            </a:bodyPr>
            <a:lstStyle/>
            <a:p>
              <a:pPr marL="12700"/>
              <a:r>
                <a:rPr sz="500" dirty="0">
                  <a:solidFill>
                    <a:srgbClr val="252525"/>
                  </a:solidFill>
                  <a:latin typeface="Arial"/>
                  <a:cs typeface="Arial"/>
                </a:rPr>
                <a:t>59.96</a:t>
              </a:r>
              <a:endParaRPr sz="500">
                <a:solidFill>
                  <a:prstClr val="black"/>
                </a:solidFill>
                <a:latin typeface="Arial"/>
                <a:cs typeface="Arial"/>
              </a:endParaRPr>
            </a:p>
          </p:txBody>
        </p:sp>
        <p:sp>
          <p:nvSpPr>
            <p:cNvPr id="79" name="object 79"/>
            <p:cNvSpPr txBox="1"/>
            <p:nvPr/>
          </p:nvSpPr>
          <p:spPr>
            <a:xfrm>
              <a:off x="7124715" y="2367895"/>
              <a:ext cx="185420" cy="89535"/>
            </a:xfrm>
            <a:prstGeom prst="rect">
              <a:avLst/>
            </a:prstGeom>
          </p:spPr>
          <p:txBody>
            <a:bodyPr vert="horz" wrap="square" lIns="0" tIns="0" rIns="0" bIns="0" rtlCol="0">
              <a:spAutoFit/>
            </a:bodyPr>
            <a:lstStyle/>
            <a:p>
              <a:pPr marL="12700"/>
              <a:r>
                <a:rPr sz="500" dirty="0">
                  <a:solidFill>
                    <a:srgbClr val="252525"/>
                  </a:solidFill>
                  <a:latin typeface="Arial"/>
                  <a:cs typeface="Arial"/>
                </a:rPr>
                <a:t>59.98</a:t>
              </a:r>
              <a:endParaRPr sz="500">
                <a:solidFill>
                  <a:prstClr val="black"/>
                </a:solidFill>
                <a:latin typeface="Arial"/>
                <a:cs typeface="Arial"/>
              </a:endParaRPr>
            </a:p>
          </p:txBody>
        </p:sp>
        <p:sp>
          <p:nvSpPr>
            <p:cNvPr id="80" name="object 80"/>
            <p:cNvSpPr txBox="1"/>
            <p:nvPr/>
          </p:nvSpPr>
          <p:spPr>
            <a:xfrm>
              <a:off x="7214065" y="2017495"/>
              <a:ext cx="96520" cy="89535"/>
            </a:xfrm>
            <a:prstGeom prst="rect">
              <a:avLst/>
            </a:prstGeom>
          </p:spPr>
          <p:txBody>
            <a:bodyPr vert="horz" wrap="square" lIns="0" tIns="0" rIns="0" bIns="0" rtlCol="0">
              <a:spAutoFit/>
            </a:bodyPr>
            <a:lstStyle/>
            <a:p>
              <a:pPr marL="12700"/>
              <a:r>
                <a:rPr sz="500" dirty="0">
                  <a:solidFill>
                    <a:srgbClr val="252525"/>
                  </a:solidFill>
                  <a:latin typeface="Arial"/>
                  <a:cs typeface="Arial"/>
                </a:rPr>
                <a:t>60</a:t>
              </a:r>
              <a:endParaRPr sz="500">
                <a:solidFill>
                  <a:prstClr val="black"/>
                </a:solidFill>
                <a:latin typeface="Arial"/>
                <a:cs typeface="Arial"/>
              </a:endParaRPr>
            </a:p>
          </p:txBody>
        </p:sp>
        <p:sp>
          <p:nvSpPr>
            <p:cNvPr id="81" name="object 81"/>
            <p:cNvSpPr txBox="1"/>
            <p:nvPr/>
          </p:nvSpPr>
          <p:spPr>
            <a:xfrm>
              <a:off x="7124715" y="1667096"/>
              <a:ext cx="185420" cy="89535"/>
            </a:xfrm>
            <a:prstGeom prst="rect">
              <a:avLst/>
            </a:prstGeom>
          </p:spPr>
          <p:txBody>
            <a:bodyPr vert="horz" wrap="square" lIns="0" tIns="0" rIns="0" bIns="0" rtlCol="0">
              <a:spAutoFit/>
            </a:bodyPr>
            <a:lstStyle/>
            <a:p>
              <a:pPr marL="12700"/>
              <a:r>
                <a:rPr sz="500" dirty="0">
                  <a:solidFill>
                    <a:srgbClr val="252525"/>
                  </a:solidFill>
                  <a:latin typeface="Arial"/>
                  <a:cs typeface="Arial"/>
                </a:rPr>
                <a:t>60.02</a:t>
              </a:r>
              <a:endParaRPr sz="500">
                <a:solidFill>
                  <a:prstClr val="black"/>
                </a:solidFill>
                <a:latin typeface="Arial"/>
                <a:cs typeface="Arial"/>
              </a:endParaRPr>
            </a:p>
          </p:txBody>
        </p:sp>
        <p:sp>
          <p:nvSpPr>
            <p:cNvPr id="82" name="object 82"/>
            <p:cNvSpPr/>
            <p:nvPr/>
          </p:nvSpPr>
          <p:spPr>
            <a:xfrm>
              <a:off x="1742714" y="5424487"/>
              <a:ext cx="0" cy="2858135"/>
            </a:xfrm>
            <a:custGeom>
              <a:avLst/>
              <a:gdLst/>
              <a:ahLst/>
              <a:cxnLst/>
              <a:rect l="l" t="t" r="r" b="b"/>
              <a:pathLst>
                <a:path h="2858134">
                  <a:moveTo>
                    <a:pt x="0" y="2857915"/>
                  </a:moveTo>
                  <a:lnTo>
                    <a:pt x="0" y="0"/>
                  </a:lnTo>
                </a:path>
              </a:pathLst>
            </a:custGeom>
            <a:ln w="6494">
              <a:solidFill>
                <a:srgbClr val="252525"/>
              </a:solidFill>
            </a:ln>
          </p:spPr>
          <p:txBody>
            <a:bodyPr wrap="square" lIns="0" tIns="0" rIns="0" bIns="0" rtlCol="0"/>
            <a:lstStyle/>
            <a:p>
              <a:endParaRPr smtClean="0">
                <a:solidFill>
                  <a:prstClr val="black"/>
                </a:solidFill>
              </a:endParaRPr>
            </a:p>
          </p:txBody>
        </p:sp>
        <p:sp>
          <p:nvSpPr>
            <p:cNvPr id="83" name="object 83"/>
            <p:cNvSpPr/>
            <p:nvPr/>
          </p:nvSpPr>
          <p:spPr>
            <a:xfrm>
              <a:off x="2105097" y="5424487"/>
              <a:ext cx="0" cy="2858135"/>
            </a:xfrm>
            <a:custGeom>
              <a:avLst/>
              <a:gdLst/>
              <a:ahLst/>
              <a:cxnLst/>
              <a:rect l="l" t="t" r="r" b="b"/>
              <a:pathLst>
                <a:path h="2858134">
                  <a:moveTo>
                    <a:pt x="0" y="2857914"/>
                  </a:moveTo>
                  <a:lnTo>
                    <a:pt x="0" y="0"/>
                  </a:lnTo>
                </a:path>
              </a:pathLst>
            </a:custGeom>
            <a:ln w="6494">
              <a:solidFill>
                <a:srgbClr val="252525"/>
              </a:solidFill>
            </a:ln>
          </p:spPr>
          <p:txBody>
            <a:bodyPr wrap="square" lIns="0" tIns="0" rIns="0" bIns="0" rtlCol="0"/>
            <a:lstStyle/>
            <a:p>
              <a:endParaRPr smtClean="0">
                <a:solidFill>
                  <a:prstClr val="black"/>
                </a:solidFill>
              </a:endParaRPr>
            </a:p>
          </p:txBody>
        </p:sp>
        <p:sp>
          <p:nvSpPr>
            <p:cNvPr id="84" name="object 84"/>
            <p:cNvSpPr/>
            <p:nvPr/>
          </p:nvSpPr>
          <p:spPr>
            <a:xfrm>
              <a:off x="2467480" y="5424487"/>
              <a:ext cx="0" cy="2858135"/>
            </a:xfrm>
            <a:custGeom>
              <a:avLst/>
              <a:gdLst/>
              <a:ahLst/>
              <a:cxnLst/>
              <a:rect l="l" t="t" r="r" b="b"/>
              <a:pathLst>
                <a:path h="2858134">
                  <a:moveTo>
                    <a:pt x="0" y="2857914"/>
                  </a:moveTo>
                  <a:lnTo>
                    <a:pt x="0" y="0"/>
                  </a:lnTo>
                </a:path>
              </a:pathLst>
            </a:custGeom>
            <a:ln w="6494">
              <a:solidFill>
                <a:srgbClr val="252525"/>
              </a:solidFill>
            </a:ln>
          </p:spPr>
          <p:txBody>
            <a:bodyPr wrap="square" lIns="0" tIns="0" rIns="0" bIns="0" rtlCol="0"/>
            <a:lstStyle/>
            <a:p>
              <a:endParaRPr smtClean="0">
                <a:solidFill>
                  <a:prstClr val="black"/>
                </a:solidFill>
              </a:endParaRPr>
            </a:p>
          </p:txBody>
        </p:sp>
        <p:sp>
          <p:nvSpPr>
            <p:cNvPr id="85" name="object 85"/>
            <p:cNvSpPr/>
            <p:nvPr/>
          </p:nvSpPr>
          <p:spPr>
            <a:xfrm>
              <a:off x="2829863" y="5424487"/>
              <a:ext cx="0" cy="2858135"/>
            </a:xfrm>
            <a:custGeom>
              <a:avLst/>
              <a:gdLst/>
              <a:ahLst/>
              <a:cxnLst/>
              <a:rect l="l" t="t" r="r" b="b"/>
              <a:pathLst>
                <a:path h="2858134">
                  <a:moveTo>
                    <a:pt x="0" y="2857914"/>
                  </a:moveTo>
                  <a:lnTo>
                    <a:pt x="0" y="0"/>
                  </a:lnTo>
                </a:path>
              </a:pathLst>
            </a:custGeom>
            <a:ln w="6494">
              <a:solidFill>
                <a:srgbClr val="252525"/>
              </a:solidFill>
            </a:ln>
          </p:spPr>
          <p:txBody>
            <a:bodyPr wrap="square" lIns="0" tIns="0" rIns="0" bIns="0" rtlCol="0"/>
            <a:lstStyle/>
            <a:p>
              <a:endParaRPr smtClean="0">
                <a:solidFill>
                  <a:prstClr val="black"/>
                </a:solidFill>
              </a:endParaRPr>
            </a:p>
          </p:txBody>
        </p:sp>
        <p:sp>
          <p:nvSpPr>
            <p:cNvPr id="86" name="object 86"/>
            <p:cNvSpPr/>
            <p:nvPr/>
          </p:nvSpPr>
          <p:spPr>
            <a:xfrm>
              <a:off x="3192246" y="5424487"/>
              <a:ext cx="0" cy="2858135"/>
            </a:xfrm>
            <a:custGeom>
              <a:avLst/>
              <a:gdLst/>
              <a:ahLst/>
              <a:cxnLst/>
              <a:rect l="l" t="t" r="r" b="b"/>
              <a:pathLst>
                <a:path h="2858134">
                  <a:moveTo>
                    <a:pt x="0" y="2857914"/>
                  </a:moveTo>
                  <a:lnTo>
                    <a:pt x="0" y="0"/>
                  </a:lnTo>
                </a:path>
              </a:pathLst>
            </a:custGeom>
            <a:ln w="6494">
              <a:solidFill>
                <a:srgbClr val="252525"/>
              </a:solidFill>
            </a:ln>
          </p:spPr>
          <p:txBody>
            <a:bodyPr wrap="square" lIns="0" tIns="0" rIns="0" bIns="0" rtlCol="0"/>
            <a:lstStyle/>
            <a:p>
              <a:endParaRPr smtClean="0">
                <a:solidFill>
                  <a:prstClr val="black"/>
                </a:solidFill>
              </a:endParaRPr>
            </a:p>
          </p:txBody>
        </p:sp>
        <p:sp>
          <p:nvSpPr>
            <p:cNvPr id="87" name="object 87"/>
            <p:cNvSpPr/>
            <p:nvPr/>
          </p:nvSpPr>
          <p:spPr>
            <a:xfrm>
              <a:off x="3554628" y="5424487"/>
              <a:ext cx="0" cy="2858135"/>
            </a:xfrm>
            <a:custGeom>
              <a:avLst/>
              <a:gdLst/>
              <a:ahLst/>
              <a:cxnLst/>
              <a:rect l="l" t="t" r="r" b="b"/>
              <a:pathLst>
                <a:path h="2858134">
                  <a:moveTo>
                    <a:pt x="0" y="2857914"/>
                  </a:moveTo>
                  <a:lnTo>
                    <a:pt x="0" y="0"/>
                  </a:lnTo>
                </a:path>
              </a:pathLst>
            </a:custGeom>
            <a:ln w="6494">
              <a:solidFill>
                <a:srgbClr val="252525"/>
              </a:solidFill>
            </a:ln>
          </p:spPr>
          <p:txBody>
            <a:bodyPr wrap="square" lIns="0" tIns="0" rIns="0" bIns="0" rtlCol="0"/>
            <a:lstStyle/>
            <a:p>
              <a:endParaRPr smtClean="0">
                <a:solidFill>
                  <a:prstClr val="black"/>
                </a:solidFill>
              </a:endParaRPr>
            </a:p>
          </p:txBody>
        </p:sp>
        <p:sp>
          <p:nvSpPr>
            <p:cNvPr id="88" name="object 88"/>
            <p:cNvSpPr/>
            <p:nvPr/>
          </p:nvSpPr>
          <p:spPr>
            <a:xfrm>
              <a:off x="3917012" y="5424487"/>
              <a:ext cx="0" cy="2858135"/>
            </a:xfrm>
            <a:custGeom>
              <a:avLst/>
              <a:gdLst/>
              <a:ahLst/>
              <a:cxnLst/>
              <a:rect l="l" t="t" r="r" b="b"/>
              <a:pathLst>
                <a:path h="2858134">
                  <a:moveTo>
                    <a:pt x="0" y="2857914"/>
                  </a:moveTo>
                  <a:lnTo>
                    <a:pt x="0" y="0"/>
                  </a:lnTo>
                </a:path>
              </a:pathLst>
            </a:custGeom>
            <a:ln w="6494">
              <a:solidFill>
                <a:srgbClr val="252525"/>
              </a:solidFill>
            </a:ln>
          </p:spPr>
          <p:txBody>
            <a:bodyPr wrap="square" lIns="0" tIns="0" rIns="0" bIns="0" rtlCol="0"/>
            <a:lstStyle/>
            <a:p>
              <a:endParaRPr smtClean="0">
                <a:solidFill>
                  <a:prstClr val="black"/>
                </a:solidFill>
              </a:endParaRPr>
            </a:p>
          </p:txBody>
        </p:sp>
        <p:sp>
          <p:nvSpPr>
            <p:cNvPr id="89" name="object 89"/>
            <p:cNvSpPr/>
            <p:nvPr/>
          </p:nvSpPr>
          <p:spPr>
            <a:xfrm>
              <a:off x="4279394" y="5424487"/>
              <a:ext cx="0" cy="2858135"/>
            </a:xfrm>
            <a:custGeom>
              <a:avLst/>
              <a:gdLst/>
              <a:ahLst/>
              <a:cxnLst/>
              <a:rect l="l" t="t" r="r" b="b"/>
              <a:pathLst>
                <a:path h="2858134">
                  <a:moveTo>
                    <a:pt x="0" y="2857914"/>
                  </a:moveTo>
                  <a:lnTo>
                    <a:pt x="0" y="0"/>
                  </a:lnTo>
                </a:path>
              </a:pathLst>
            </a:custGeom>
            <a:ln w="6494">
              <a:solidFill>
                <a:srgbClr val="252525"/>
              </a:solidFill>
            </a:ln>
          </p:spPr>
          <p:txBody>
            <a:bodyPr wrap="square" lIns="0" tIns="0" rIns="0" bIns="0" rtlCol="0"/>
            <a:lstStyle/>
            <a:p>
              <a:endParaRPr smtClean="0">
                <a:solidFill>
                  <a:prstClr val="black"/>
                </a:solidFill>
              </a:endParaRPr>
            </a:p>
          </p:txBody>
        </p:sp>
        <p:sp>
          <p:nvSpPr>
            <p:cNvPr id="90" name="object 90"/>
            <p:cNvSpPr/>
            <p:nvPr/>
          </p:nvSpPr>
          <p:spPr>
            <a:xfrm>
              <a:off x="4641777" y="5424487"/>
              <a:ext cx="0" cy="2858135"/>
            </a:xfrm>
            <a:custGeom>
              <a:avLst/>
              <a:gdLst/>
              <a:ahLst/>
              <a:cxnLst/>
              <a:rect l="l" t="t" r="r" b="b"/>
              <a:pathLst>
                <a:path h="2858134">
                  <a:moveTo>
                    <a:pt x="0" y="2857914"/>
                  </a:moveTo>
                  <a:lnTo>
                    <a:pt x="0" y="0"/>
                  </a:lnTo>
                </a:path>
              </a:pathLst>
            </a:custGeom>
            <a:ln w="6494">
              <a:solidFill>
                <a:srgbClr val="252525"/>
              </a:solidFill>
            </a:ln>
          </p:spPr>
          <p:txBody>
            <a:bodyPr wrap="square" lIns="0" tIns="0" rIns="0" bIns="0" rtlCol="0"/>
            <a:lstStyle/>
            <a:p>
              <a:endParaRPr smtClean="0">
                <a:solidFill>
                  <a:prstClr val="black"/>
                </a:solidFill>
              </a:endParaRPr>
            </a:p>
          </p:txBody>
        </p:sp>
        <p:sp>
          <p:nvSpPr>
            <p:cNvPr id="91" name="object 91"/>
            <p:cNvSpPr/>
            <p:nvPr/>
          </p:nvSpPr>
          <p:spPr>
            <a:xfrm>
              <a:off x="5004160" y="5424487"/>
              <a:ext cx="0" cy="2858135"/>
            </a:xfrm>
            <a:custGeom>
              <a:avLst/>
              <a:gdLst/>
              <a:ahLst/>
              <a:cxnLst/>
              <a:rect l="l" t="t" r="r" b="b"/>
              <a:pathLst>
                <a:path h="2858134">
                  <a:moveTo>
                    <a:pt x="0" y="2857914"/>
                  </a:moveTo>
                  <a:lnTo>
                    <a:pt x="0" y="0"/>
                  </a:lnTo>
                </a:path>
              </a:pathLst>
            </a:custGeom>
            <a:ln w="6494">
              <a:solidFill>
                <a:srgbClr val="252525"/>
              </a:solidFill>
            </a:ln>
          </p:spPr>
          <p:txBody>
            <a:bodyPr wrap="square" lIns="0" tIns="0" rIns="0" bIns="0" rtlCol="0"/>
            <a:lstStyle/>
            <a:p>
              <a:endParaRPr smtClean="0">
                <a:solidFill>
                  <a:prstClr val="black"/>
                </a:solidFill>
              </a:endParaRPr>
            </a:p>
          </p:txBody>
        </p:sp>
        <p:sp>
          <p:nvSpPr>
            <p:cNvPr id="92" name="object 92"/>
            <p:cNvSpPr/>
            <p:nvPr/>
          </p:nvSpPr>
          <p:spPr>
            <a:xfrm>
              <a:off x="5366543" y="5424487"/>
              <a:ext cx="0" cy="2858135"/>
            </a:xfrm>
            <a:custGeom>
              <a:avLst/>
              <a:gdLst/>
              <a:ahLst/>
              <a:cxnLst/>
              <a:rect l="l" t="t" r="r" b="b"/>
              <a:pathLst>
                <a:path h="2858134">
                  <a:moveTo>
                    <a:pt x="0" y="2857915"/>
                  </a:moveTo>
                  <a:lnTo>
                    <a:pt x="0" y="0"/>
                  </a:lnTo>
                </a:path>
              </a:pathLst>
            </a:custGeom>
            <a:ln w="6494">
              <a:solidFill>
                <a:srgbClr val="252525"/>
              </a:solidFill>
            </a:ln>
          </p:spPr>
          <p:txBody>
            <a:bodyPr wrap="square" lIns="0" tIns="0" rIns="0" bIns="0" rtlCol="0"/>
            <a:lstStyle/>
            <a:p>
              <a:endParaRPr smtClean="0">
                <a:solidFill>
                  <a:prstClr val="black"/>
                </a:solidFill>
              </a:endParaRPr>
            </a:p>
          </p:txBody>
        </p:sp>
        <p:sp>
          <p:nvSpPr>
            <p:cNvPr id="93" name="object 93"/>
            <p:cNvSpPr/>
            <p:nvPr/>
          </p:nvSpPr>
          <p:spPr>
            <a:xfrm>
              <a:off x="1742714" y="8282402"/>
              <a:ext cx="3623945" cy="0"/>
            </a:xfrm>
            <a:custGeom>
              <a:avLst/>
              <a:gdLst/>
              <a:ahLst/>
              <a:cxnLst/>
              <a:rect l="l" t="t" r="r" b="b"/>
              <a:pathLst>
                <a:path w="3623945">
                  <a:moveTo>
                    <a:pt x="0" y="0"/>
                  </a:moveTo>
                  <a:lnTo>
                    <a:pt x="3623829" y="0"/>
                  </a:lnTo>
                </a:path>
              </a:pathLst>
            </a:custGeom>
            <a:ln w="6495">
              <a:solidFill>
                <a:srgbClr val="252525"/>
              </a:solidFill>
            </a:ln>
          </p:spPr>
          <p:txBody>
            <a:bodyPr wrap="square" lIns="0" tIns="0" rIns="0" bIns="0" rtlCol="0"/>
            <a:lstStyle/>
            <a:p>
              <a:endParaRPr smtClean="0">
                <a:solidFill>
                  <a:prstClr val="black"/>
                </a:solidFill>
              </a:endParaRPr>
            </a:p>
          </p:txBody>
        </p:sp>
        <p:sp>
          <p:nvSpPr>
            <p:cNvPr id="94" name="object 94"/>
            <p:cNvSpPr/>
            <p:nvPr/>
          </p:nvSpPr>
          <p:spPr>
            <a:xfrm>
              <a:off x="1742714" y="7806083"/>
              <a:ext cx="3623945" cy="0"/>
            </a:xfrm>
            <a:custGeom>
              <a:avLst/>
              <a:gdLst/>
              <a:ahLst/>
              <a:cxnLst/>
              <a:rect l="l" t="t" r="r" b="b"/>
              <a:pathLst>
                <a:path w="3623945">
                  <a:moveTo>
                    <a:pt x="0" y="0"/>
                  </a:moveTo>
                  <a:lnTo>
                    <a:pt x="3623829" y="0"/>
                  </a:lnTo>
                </a:path>
              </a:pathLst>
            </a:custGeom>
            <a:ln w="6495">
              <a:solidFill>
                <a:srgbClr val="252525"/>
              </a:solidFill>
            </a:ln>
          </p:spPr>
          <p:txBody>
            <a:bodyPr wrap="square" lIns="0" tIns="0" rIns="0" bIns="0" rtlCol="0"/>
            <a:lstStyle/>
            <a:p>
              <a:endParaRPr smtClean="0">
                <a:solidFill>
                  <a:prstClr val="black"/>
                </a:solidFill>
              </a:endParaRPr>
            </a:p>
          </p:txBody>
        </p:sp>
        <p:sp>
          <p:nvSpPr>
            <p:cNvPr id="95" name="object 95"/>
            <p:cNvSpPr/>
            <p:nvPr/>
          </p:nvSpPr>
          <p:spPr>
            <a:xfrm>
              <a:off x="1742714" y="7329764"/>
              <a:ext cx="3623945" cy="0"/>
            </a:xfrm>
            <a:custGeom>
              <a:avLst/>
              <a:gdLst/>
              <a:ahLst/>
              <a:cxnLst/>
              <a:rect l="l" t="t" r="r" b="b"/>
              <a:pathLst>
                <a:path w="3623945">
                  <a:moveTo>
                    <a:pt x="0" y="0"/>
                  </a:moveTo>
                  <a:lnTo>
                    <a:pt x="3623829" y="0"/>
                  </a:lnTo>
                </a:path>
              </a:pathLst>
            </a:custGeom>
            <a:ln w="6495">
              <a:solidFill>
                <a:srgbClr val="252525"/>
              </a:solidFill>
            </a:ln>
          </p:spPr>
          <p:txBody>
            <a:bodyPr wrap="square" lIns="0" tIns="0" rIns="0" bIns="0" rtlCol="0"/>
            <a:lstStyle/>
            <a:p>
              <a:endParaRPr smtClean="0">
                <a:solidFill>
                  <a:prstClr val="black"/>
                </a:solidFill>
              </a:endParaRPr>
            </a:p>
          </p:txBody>
        </p:sp>
        <p:sp>
          <p:nvSpPr>
            <p:cNvPr id="96" name="object 96"/>
            <p:cNvSpPr/>
            <p:nvPr/>
          </p:nvSpPr>
          <p:spPr>
            <a:xfrm>
              <a:off x="1742714" y="6853445"/>
              <a:ext cx="3623945" cy="0"/>
            </a:xfrm>
            <a:custGeom>
              <a:avLst/>
              <a:gdLst/>
              <a:ahLst/>
              <a:cxnLst/>
              <a:rect l="l" t="t" r="r" b="b"/>
              <a:pathLst>
                <a:path w="3623945">
                  <a:moveTo>
                    <a:pt x="0" y="0"/>
                  </a:moveTo>
                  <a:lnTo>
                    <a:pt x="3623829" y="0"/>
                  </a:lnTo>
                </a:path>
              </a:pathLst>
            </a:custGeom>
            <a:ln w="6495">
              <a:solidFill>
                <a:srgbClr val="252525"/>
              </a:solidFill>
            </a:ln>
          </p:spPr>
          <p:txBody>
            <a:bodyPr wrap="square" lIns="0" tIns="0" rIns="0" bIns="0" rtlCol="0"/>
            <a:lstStyle/>
            <a:p>
              <a:endParaRPr smtClean="0">
                <a:solidFill>
                  <a:prstClr val="black"/>
                </a:solidFill>
              </a:endParaRPr>
            </a:p>
          </p:txBody>
        </p:sp>
        <p:sp>
          <p:nvSpPr>
            <p:cNvPr id="97" name="object 97"/>
            <p:cNvSpPr/>
            <p:nvPr/>
          </p:nvSpPr>
          <p:spPr>
            <a:xfrm>
              <a:off x="1742714" y="6377126"/>
              <a:ext cx="3623945" cy="0"/>
            </a:xfrm>
            <a:custGeom>
              <a:avLst/>
              <a:gdLst/>
              <a:ahLst/>
              <a:cxnLst/>
              <a:rect l="l" t="t" r="r" b="b"/>
              <a:pathLst>
                <a:path w="3623945">
                  <a:moveTo>
                    <a:pt x="0" y="0"/>
                  </a:moveTo>
                  <a:lnTo>
                    <a:pt x="3623829" y="0"/>
                  </a:lnTo>
                </a:path>
              </a:pathLst>
            </a:custGeom>
            <a:ln w="6495">
              <a:solidFill>
                <a:srgbClr val="252525"/>
              </a:solidFill>
            </a:ln>
          </p:spPr>
          <p:txBody>
            <a:bodyPr wrap="square" lIns="0" tIns="0" rIns="0" bIns="0" rtlCol="0"/>
            <a:lstStyle/>
            <a:p>
              <a:endParaRPr smtClean="0">
                <a:solidFill>
                  <a:prstClr val="black"/>
                </a:solidFill>
              </a:endParaRPr>
            </a:p>
          </p:txBody>
        </p:sp>
        <p:sp>
          <p:nvSpPr>
            <p:cNvPr id="98" name="object 98"/>
            <p:cNvSpPr/>
            <p:nvPr/>
          </p:nvSpPr>
          <p:spPr>
            <a:xfrm>
              <a:off x="1742714" y="5900806"/>
              <a:ext cx="3623945" cy="0"/>
            </a:xfrm>
            <a:custGeom>
              <a:avLst/>
              <a:gdLst/>
              <a:ahLst/>
              <a:cxnLst/>
              <a:rect l="l" t="t" r="r" b="b"/>
              <a:pathLst>
                <a:path w="3623945">
                  <a:moveTo>
                    <a:pt x="0" y="0"/>
                  </a:moveTo>
                  <a:lnTo>
                    <a:pt x="3623829" y="0"/>
                  </a:lnTo>
                </a:path>
              </a:pathLst>
            </a:custGeom>
            <a:ln w="6495">
              <a:solidFill>
                <a:srgbClr val="252525"/>
              </a:solidFill>
            </a:ln>
          </p:spPr>
          <p:txBody>
            <a:bodyPr wrap="square" lIns="0" tIns="0" rIns="0" bIns="0" rtlCol="0"/>
            <a:lstStyle/>
            <a:p>
              <a:endParaRPr smtClean="0">
                <a:solidFill>
                  <a:prstClr val="black"/>
                </a:solidFill>
              </a:endParaRPr>
            </a:p>
          </p:txBody>
        </p:sp>
        <p:sp>
          <p:nvSpPr>
            <p:cNvPr id="99" name="object 99"/>
            <p:cNvSpPr/>
            <p:nvPr/>
          </p:nvSpPr>
          <p:spPr>
            <a:xfrm>
              <a:off x="1742714" y="5424487"/>
              <a:ext cx="3623945" cy="0"/>
            </a:xfrm>
            <a:custGeom>
              <a:avLst/>
              <a:gdLst/>
              <a:ahLst/>
              <a:cxnLst/>
              <a:rect l="l" t="t" r="r" b="b"/>
              <a:pathLst>
                <a:path w="3623945">
                  <a:moveTo>
                    <a:pt x="0" y="0"/>
                  </a:moveTo>
                  <a:lnTo>
                    <a:pt x="3623829" y="0"/>
                  </a:lnTo>
                </a:path>
              </a:pathLst>
            </a:custGeom>
            <a:ln w="6495">
              <a:solidFill>
                <a:srgbClr val="252525"/>
              </a:solidFill>
            </a:ln>
          </p:spPr>
          <p:txBody>
            <a:bodyPr wrap="square" lIns="0" tIns="0" rIns="0" bIns="0" rtlCol="0"/>
            <a:lstStyle/>
            <a:p>
              <a:endParaRPr smtClean="0">
                <a:solidFill>
                  <a:prstClr val="black"/>
                </a:solidFill>
              </a:endParaRPr>
            </a:p>
          </p:txBody>
        </p:sp>
        <p:sp>
          <p:nvSpPr>
            <p:cNvPr id="100" name="object 100"/>
            <p:cNvSpPr txBox="1"/>
            <p:nvPr/>
          </p:nvSpPr>
          <p:spPr>
            <a:xfrm>
              <a:off x="1710531" y="8310622"/>
              <a:ext cx="61594" cy="90805"/>
            </a:xfrm>
            <a:prstGeom prst="rect">
              <a:avLst/>
            </a:prstGeom>
          </p:spPr>
          <p:txBody>
            <a:bodyPr vert="horz" wrap="square" lIns="0" tIns="0" rIns="0" bIns="0" rtlCol="0">
              <a:spAutoFit/>
            </a:bodyPr>
            <a:lstStyle/>
            <a:p>
              <a:pPr marL="12700"/>
              <a:r>
                <a:rPr sz="500" spc="5" dirty="0">
                  <a:solidFill>
                    <a:srgbClr val="252525"/>
                  </a:solidFill>
                  <a:latin typeface="Arial"/>
                  <a:cs typeface="Arial"/>
                </a:rPr>
                <a:t>8</a:t>
              </a:r>
              <a:endParaRPr sz="500">
                <a:solidFill>
                  <a:prstClr val="black"/>
                </a:solidFill>
                <a:latin typeface="Arial"/>
                <a:cs typeface="Arial"/>
              </a:endParaRPr>
            </a:p>
          </p:txBody>
        </p:sp>
        <p:sp>
          <p:nvSpPr>
            <p:cNvPr id="101" name="object 101"/>
            <p:cNvSpPr txBox="1"/>
            <p:nvPr/>
          </p:nvSpPr>
          <p:spPr>
            <a:xfrm>
              <a:off x="2053431" y="8310622"/>
              <a:ext cx="97790" cy="90805"/>
            </a:xfrm>
            <a:prstGeom prst="rect">
              <a:avLst/>
            </a:prstGeom>
          </p:spPr>
          <p:txBody>
            <a:bodyPr vert="horz" wrap="square" lIns="0" tIns="0" rIns="0" bIns="0" rtlCol="0">
              <a:spAutoFit/>
            </a:bodyPr>
            <a:lstStyle/>
            <a:p>
              <a:pPr marL="12700"/>
              <a:r>
                <a:rPr sz="500" spc="5" dirty="0">
                  <a:solidFill>
                    <a:srgbClr val="252525"/>
                  </a:solidFill>
                  <a:latin typeface="Arial"/>
                  <a:cs typeface="Arial"/>
                </a:rPr>
                <a:t>10</a:t>
              </a:r>
              <a:endParaRPr sz="500">
                <a:solidFill>
                  <a:prstClr val="black"/>
                </a:solidFill>
                <a:latin typeface="Arial"/>
                <a:cs typeface="Arial"/>
              </a:endParaRPr>
            </a:p>
          </p:txBody>
        </p:sp>
        <p:sp>
          <p:nvSpPr>
            <p:cNvPr id="102" name="object 102"/>
            <p:cNvSpPr txBox="1"/>
            <p:nvPr/>
          </p:nvSpPr>
          <p:spPr>
            <a:xfrm>
              <a:off x="2415814" y="8310622"/>
              <a:ext cx="97790" cy="90805"/>
            </a:xfrm>
            <a:prstGeom prst="rect">
              <a:avLst/>
            </a:prstGeom>
          </p:spPr>
          <p:txBody>
            <a:bodyPr vert="horz" wrap="square" lIns="0" tIns="0" rIns="0" bIns="0" rtlCol="0">
              <a:spAutoFit/>
            </a:bodyPr>
            <a:lstStyle/>
            <a:p>
              <a:pPr marL="12700"/>
              <a:r>
                <a:rPr sz="500" spc="5" dirty="0">
                  <a:solidFill>
                    <a:srgbClr val="252525"/>
                  </a:solidFill>
                  <a:latin typeface="Arial"/>
                  <a:cs typeface="Arial"/>
                </a:rPr>
                <a:t>12</a:t>
              </a:r>
              <a:endParaRPr sz="500">
                <a:solidFill>
                  <a:prstClr val="black"/>
                </a:solidFill>
                <a:latin typeface="Arial"/>
                <a:cs typeface="Arial"/>
              </a:endParaRPr>
            </a:p>
          </p:txBody>
        </p:sp>
        <p:sp>
          <p:nvSpPr>
            <p:cNvPr id="103" name="object 103"/>
            <p:cNvSpPr txBox="1"/>
            <p:nvPr/>
          </p:nvSpPr>
          <p:spPr>
            <a:xfrm>
              <a:off x="2778197" y="8310622"/>
              <a:ext cx="97790" cy="90805"/>
            </a:xfrm>
            <a:prstGeom prst="rect">
              <a:avLst/>
            </a:prstGeom>
          </p:spPr>
          <p:txBody>
            <a:bodyPr vert="horz" wrap="square" lIns="0" tIns="0" rIns="0" bIns="0" rtlCol="0">
              <a:spAutoFit/>
            </a:bodyPr>
            <a:lstStyle/>
            <a:p>
              <a:pPr marL="12700"/>
              <a:r>
                <a:rPr sz="500" spc="5" dirty="0">
                  <a:solidFill>
                    <a:srgbClr val="252525"/>
                  </a:solidFill>
                  <a:latin typeface="Arial"/>
                  <a:cs typeface="Arial"/>
                </a:rPr>
                <a:t>14</a:t>
              </a:r>
              <a:endParaRPr sz="500">
                <a:solidFill>
                  <a:prstClr val="black"/>
                </a:solidFill>
                <a:latin typeface="Arial"/>
                <a:cs typeface="Arial"/>
              </a:endParaRPr>
            </a:p>
          </p:txBody>
        </p:sp>
        <p:sp>
          <p:nvSpPr>
            <p:cNvPr id="104" name="object 104"/>
            <p:cNvSpPr txBox="1"/>
            <p:nvPr/>
          </p:nvSpPr>
          <p:spPr>
            <a:xfrm>
              <a:off x="3140580" y="8310622"/>
              <a:ext cx="97790" cy="90805"/>
            </a:xfrm>
            <a:prstGeom prst="rect">
              <a:avLst/>
            </a:prstGeom>
          </p:spPr>
          <p:txBody>
            <a:bodyPr vert="horz" wrap="square" lIns="0" tIns="0" rIns="0" bIns="0" rtlCol="0">
              <a:spAutoFit/>
            </a:bodyPr>
            <a:lstStyle/>
            <a:p>
              <a:pPr marL="12700"/>
              <a:r>
                <a:rPr sz="500" spc="5" dirty="0">
                  <a:solidFill>
                    <a:srgbClr val="252525"/>
                  </a:solidFill>
                  <a:latin typeface="Arial"/>
                  <a:cs typeface="Arial"/>
                </a:rPr>
                <a:t>16</a:t>
              </a:r>
              <a:endParaRPr sz="500">
                <a:solidFill>
                  <a:prstClr val="black"/>
                </a:solidFill>
                <a:latin typeface="Arial"/>
                <a:cs typeface="Arial"/>
              </a:endParaRPr>
            </a:p>
          </p:txBody>
        </p:sp>
        <p:sp>
          <p:nvSpPr>
            <p:cNvPr id="105" name="object 105"/>
            <p:cNvSpPr txBox="1"/>
            <p:nvPr/>
          </p:nvSpPr>
          <p:spPr>
            <a:xfrm>
              <a:off x="3386067" y="8310622"/>
              <a:ext cx="335280" cy="186055"/>
            </a:xfrm>
            <a:prstGeom prst="rect">
              <a:avLst/>
            </a:prstGeom>
          </p:spPr>
          <p:txBody>
            <a:bodyPr vert="horz" wrap="square" lIns="0" tIns="0" rIns="0" bIns="0" rtlCol="0">
              <a:spAutoFit/>
            </a:bodyPr>
            <a:lstStyle/>
            <a:p>
              <a:pPr algn="ctr"/>
              <a:r>
                <a:rPr sz="500" spc="5" dirty="0">
                  <a:solidFill>
                    <a:srgbClr val="252525"/>
                  </a:solidFill>
                  <a:latin typeface="Arial"/>
                  <a:cs typeface="Arial"/>
                </a:rPr>
                <a:t>18</a:t>
              </a:r>
              <a:endParaRPr sz="500">
                <a:solidFill>
                  <a:prstClr val="black"/>
                </a:solidFill>
                <a:latin typeface="Arial"/>
                <a:cs typeface="Arial"/>
              </a:endParaRPr>
            </a:p>
            <a:p>
              <a:pPr algn="ctr">
                <a:spcBef>
                  <a:spcPts val="90"/>
                </a:spcBef>
              </a:pPr>
              <a:r>
                <a:rPr sz="550" spc="5" dirty="0">
                  <a:solidFill>
                    <a:srgbClr val="252525"/>
                  </a:solidFill>
                  <a:latin typeface="Arial"/>
                  <a:cs typeface="Arial"/>
                </a:rPr>
                <a:t>Time, sec</a:t>
              </a:r>
              <a:endParaRPr sz="550">
                <a:solidFill>
                  <a:prstClr val="black"/>
                </a:solidFill>
                <a:latin typeface="Arial"/>
                <a:cs typeface="Arial"/>
              </a:endParaRPr>
            </a:p>
          </p:txBody>
        </p:sp>
        <p:sp>
          <p:nvSpPr>
            <p:cNvPr id="106" name="object 106"/>
            <p:cNvSpPr txBox="1"/>
            <p:nvPr/>
          </p:nvSpPr>
          <p:spPr>
            <a:xfrm>
              <a:off x="3865345" y="8310622"/>
              <a:ext cx="97790" cy="90805"/>
            </a:xfrm>
            <a:prstGeom prst="rect">
              <a:avLst/>
            </a:prstGeom>
          </p:spPr>
          <p:txBody>
            <a:bodyPr vert="horz" wrap="square" lIns="0" tIns="0" rIns="0" bIns="0" rtlCol="0">
              <a:spAutoFit/>
            </a:bodyPr>
            <a:lstStyle/>
            <a:p>
              <a:pPr marL="12700"/>
              <a:r>
                <a:rPr sz="500" spc="5" dirty="0">
                  <a:solidFill>
                    <a:srgbClr val="252525"/>
                  </a:solidFill>
                  <a:latin typeface="Arial"/>
                  <a:cs typeface="Arial"/>
                </a:rPr>
                <a:t>20</a:t>
              </a:r>
              <a:endParaRPr sz="500">
                <a:solidFill>
                  <a:prstClr val="black"/>
                </a:solidFill>
                <a:latin typeface="Arial"/>
                <a:cs typeface="Arial"/>
              </a:endParaRPr>
            </a:p>
          </p:txBody>
        </p:sp>
        <p:sp>
          <p:nvSpPr>
            <p:cNvPr id="107" name="object 107"/>
            <p:cNvSpPr txBox="1"/>
            <p:nvPr/>
          </p:nvSpPr>
          <p:spPr>
            <a:xfrm>
              <a:off x="4227728" y="8310622"/>
              <a:ext cx="97790" cy="90805"/>
            </a:xfrm>
            <a:prstGeom prst="rect">
              <a:avLst/>
            </a:prstGeom>
          </p:spPr>
          <p:txBody>
            <a:bodyPr vert="horz" wrap="square" lIns="0" tIns="0" rIns="0" bIns="0" rtlCol="0">
              <a:spAutoFit/>
            </a:bodyPr>
            <a:lstStyle/>
            <a:p>
              <a:pPr marL="12700"/>
              <a:r>
                <a:rPr sz="500" spc="5" dirty="0">
                  <a:solidFill>
                    <a:srgbClr val="252525"/>
                  </a:solidFill>
                  <a:latin typeface="Arial"/>
                  <a:cs typeface="Arial"/>
                </a:rPr>
                <a:t>22</a:t>
              </a:r>
              <a:endParaRPr sz="500">
                <a:solidFill>
                  <a:prstClr val="black"/>
                </a:solidFill>
                <a:latin typeface="Arial"/>
                <a:cs typeface="Arial"/>
              </a:endParaRPr>
            </a:p>
          </p:txBody>
        </p:sp>
        <p:sp>
          <p:nvSpPr>
            <p:cNvPr id="108" name="object 108"/>
            <p:cNvSpPr txBox="1"/>
            <p:nvPr/>
          </p:nvSpPr>
          <p:spPr>
            <a:xfrm>
              <a:off x="4590111" y="8310622"/>
              <a:ext cx="97790" cy="90805"/>
            </a:xfrm>
            <a:prstGeom prst="rect">
              <a:avLst/>
            </a:prstGeom>
          </p:spPr>
          <p:txBody>
            <a:bodyPr vert="horz" wrap="square" lIns="0" tIns="0" rIns="0" bIns="0" rtlCol="0">
              <a:spAutoFit/>
            </a:bodyPr>
            <a:lstStyle/>
            <a:p>
              <a:pPr marL="12700"/>
              <a:r>
                <a:rPr sz="500" spc="5" dirty="0">
                  <a:solidFill>
                    <a:srgbClr val="252525"/>
                  </a:solidFill>
                  <a:latin typeface="Arial"/>
                  <a:cs typeface="Arial"/>
                </a:rPr>
                <a:t>24</a:t>
              </a:r>
              <a:endParaRPr sz="500">
                <a:solidFill>
                  <a:prstClr val="black"/>
                </a:solidFill>
                <a:latin typeface="Arial"/>
                <a:cs typeface="Arial"/>
              </a:endParaRPr>
            </a:p>
          </p:txBody>
        </p:sp>
        <p:sp>
          <p:nvSpPr>
            <p:cNvPr id="109" name="object 109"/>
            <p:cNvSpPr txBox="1"/>
            <p:nvPr/>
          </p:nvSpPr>
          <p:spPr>
            <a:xfrm>
              <a:off x="4952494" y="8310622"/>
              <a:ext cx="97790" cy="90805"/>
            </a:xfrm>
            <a:prstGeom prst="rect">
              <a:avLst/>
            </a:prstGeom>
          </p:spPr>
          <p:txBody>
            <a:bodyPr vert="horz" wrap="square" lIns="0" tIns="0" rIns="0" bIns="0" rtlCol="0">
              <a:spAutoFit/>
            </a:bodyPr>
            <a:lstStyle/>
            <a:p>
              <a:pPr marL="12700"/>
              <a:r>
                <a:rPr sz="500" spc="5" dirty="0">
                  <a:solidFill>
                    <a:srgbClr val="252525"/>
                  </a:solidFill>
                  <a:latin typeface="Arial"/>
                  <a:cs typeface="Arial"/>
                </a:rPr>
                <a:t>26</a:t>
              </a:r>
              <a:endParaRPr sz="500">
                <a:solidFill>
                  <a:prstClr val="black"/>
                </a:solidFill>
                <a:latin typeface="Arial"/>
                <a:cs typeface="Arial"/>
              </a:endParaRPr>
            </a:p>
          </p:txBody>
        </p:sp>
        <p:sp>
          <p:nvSpPr>
            <p:cNvPr id="110" name="object 110"/>
            <p:cNvSpPr txBox="1"/>
            <p:nvPr/>
          </p:nvSpPr>
          <p:spPr>
            <a:xfrm>
              <a:off x="5314877" y="8310622"/>
              <a:ext cx="97790" cy="90805"/>
            </a:xfrm>
            <a:prstGeom prst="rect">
              <a:avLst/>
            </a:prstGeom>
          </p:spPr>
          <p:txBody>
            <a:bodyPr vert="horz" wrap="square" lIns="0" tIns="0" rIns="0" bIns="0" rtlCol="0">
              <a:spAutoFit/>
            </a:bodyPr>
            <a:lstStyle/>
            <a:p>
              <a:pPr marL="12700"/>
              <a:r>
                <a:rPr sz="500" spc="5" dirty="0">
                  <a:solidFill>
                    <a:srgbClr val="252525"/>
                  </a:solidFill>
                  <a:latin typeface="Arial"/>
                  <a:cs typeface="Arial"/>
                </a:rPr>
                <a:t>28</a:t>
              </a:r>
              <a:endParaRPr sz="500">
                <a:solidFill>
                  <a:prstClr val="black"/>
                </a:solidFill>
                <a:latin typeface="Arial"/>
                <a:cs typeface="Arial"/>
              </a:endParaRPr>
            </a:p>
          </p:txBody>
        </p:sp>
        <p:sp>
          <p:nvSpPr>
            <p:cNvPr id="111" name="object 111"/>
            <p:cNvSpPr txBox="1"/>
            <p:nvPr/>
          </p:nvSpPr>
          <p:spPr>
            <a:xfrm>
              <a:off x="1554667" y="8242421"/>
              <a:ext cx="170180" cy="90805"/>
            </a:xfrm>
            <a:prstGeom prst="rect">
              <a:avLst/>
            </a:prstGeom>
          </p:spPr>
          <p:txBody>
            <a:bodyPr vert="horz" wrap="square" lIns="0" tIns="0" rIns="0" bIns="0" rtlCol="0">
              <a:spAutoFit/>
            </a:bodyPr>
            <a:lstStyle/>
            <a:p>
              <a:pPr marL="12700"/>
              <a:r>
                <a:rPr sz="500" spc="5" dirty="0">
                  <a:solidFill>
                    <a:srgbClr val="252525"/>
                  </a:solidFill>
                  <a:latin typeface="Arial"/>
                  <a:cs typeface="Arial"/>
                </a:rPr>
                <a:t>1440</a:t>
              </a:r>
              <a:endParaRPr sz="500">
                <a:solidFill>
                  <a:prstClr val="black"/>
                </a:solidFill>
                <a:latin typeface="Arial"/>
                <a:cs typeface="Arial"/>
              </a:endParaRPr>
            </a:p>
          </p:txBody>
        </p:sp>
        <p:sp>
          <p:nvSpPr>
            <p:cNvPr id="112" name="object 112"/>
            <p:cNvSpPr txBox="1"/>
            <p:nvPr/>
          </p:nvSpPr>
          <p:spPr>
            <a:xfrm>
              <a:off x="1554667" y="7766101"/>
              <a:ext cx="170180" cy="90805"/>
            </a:xfrm>
            <a:prstGeom prst="rect">
              <a:avLst/>
            </a:prstGeom>
          </p:spPr>
          <p:txBody>
            <a:bodyPr vert="horz" wrap="square" lIns="0" tIns="0" rIns="0" bIns="0" rtlCol="0">
              <a:spAutoFit/>
            </a:bodyPr>
            <a:lstStyle/>
            <a:p>
              <a:pPr marL="12700"/>
              <a:r>
                <a:rPr sz="500" spc="5" dirty="0">
                  <a:solidFill>
                    <a:srgbClr val="252525"/>
                  </a:solidFill>
                  <a:latin typeface="Arial"/>
                  <a:cs typeface="Arial"/>
                </a:rPr>
                <a:t>1460</a:t>
              </a:r>
              <a:endParaRPr sz="500">
                <a:solidFill>
                  <a:prstClr val="black"/>
                </a:solidFill>
                <a:latin typeface="Arial"/>
                <a:cs typeface="Arial"/>
              </a:endParaRPr>
            </a:p>
          </p:txBody>
        </p:sp>
        <p:sp>
          <p:nvSpPr>
            <p:cNvPr id="113" name="object 113"/>
            <p:cNvSpPr txBox="1"/>
            <p:nvPr/>
          </p:nvSpPr>
          <p:spPr>
            <a:xfrm>
              <a:off x="1554667" y="7289782"/>
              <a:ext cx="170180" cy="90805"/>
            </a:xfrm>
            <a:prstGeom prst="rect">
              <a:avLst/>
            </a:prstGeom>
          </p:spPr>
          <p:txBody>
            <a:bodyPr vert="horz" wrap="square" lIns="0" tIns="0" rIns="0" bIns="0" rtlCol="0">
              <a:spAutoFit/>
            </a:bodyPr>
            <a:lstStyle/>
            <a:p>
              <a:pPr marL="12700"/>
              <a:r>
                <a:rPr sz="500" spc="5" dirty="0">
                  <a:solidFill>
                    <a:srgbClr val="252525"/>
                  </a:solidFill>
                  <a:latin typeface="Arial"/>
                  <a:cs typeface="Arial"/>
                </a:rPr>
                <a:t>1480</a:t>
              </a:r>
              <a:endParaRPr sz="500">
                <a:solidFill>
                  <a:prstClr val="black"/>
                </a:solidFill>
                <a:latin typeface="Arial"/>
                <a:cs typeface="Arial"/>
              </a:endParaRPr>
            </a:p>
          </p:txBody>
        </p:sp>
        <p:sp>
          <p:nvSpPr>
            <p:cNvPr id="114" name="object 114"/>
            <p:cNvSpPr txBox="1"/>
            <p:nvPr/>
          </p:nvSpPr>
          <p:spPr>
            <a:xfrm>
              <a:off x="1554667" y="6813463"/>
              <a:ext cx="170180" cy="90805"/>
            </a:xfrm>
            <a:prstGeom prst="rect">
              <a:avLst/>
            </a:prstGeom>
          </p:spPr>
          <p:txBody>
            <a:bodyPr vert="horz" wrap="square" lIns="0" tIns="0" rIns="0" bIns="0" rtlCol="0">
              <a:spAutoFit/>
            </a:bodyPr>
            <a:lstStyle/>
            <a:p>
              <a:pPr marL="12700"/>
              <a:r>
                <a:rPr sz="500" spc="5" dirty="0">
                  <a:solidFill>
                    <a:srgbClr val="252525"/>
                  </a:solidFill>
                  <a:latin typeface="Arial"/>
                  <a:cs typeface="Arial"/>
                </a:rPr>
                <a:t>1500</a:t>
              </a:r>
              <a:endParaRPr sz="500">
                <a:solidFill>
                  <a:prstClr val="black"/>
                </a:solidFill>
                <a:latin typeface="Arial"/>
                <a:cs typeface="Arial"/>
              </a:endParaRPr>
            </a:p>
          </p:txBody>
        </p:sp>
        <p:sp>
          <p:nvSpPr>
            <p:cNvPr id="115" name="object 115"/>
            <p:cNvSpPr txBox="1"/>
            <p:nvPr/>
          </p:nvSpPr>
          <p:spPr>
            <a:xfrm>
              <a:off x="1554667" y="6337144"/>
              <a:ext cx="170180" cy="90805"/>
            </a:xfrm>
            <a:prstGeom prst="rect">
              <a:avLst/>
            </a:prstGeom>
          </p:spPr>
          <p:txBody>
            <a:bodyPr vert="horz" wrap="square" lIns="0" tIns="0" rIns="0" bIns="0" rtlCol="0">
              <a:spAutoFit/>
            </a:bodyPr>
            <a:lstStyle/>
            <a:p>
              <a:pPr marL="12700"/>
              <a:r>
                <a:rPr sz="500" spc="5" dirty="0">
                  <a:solidFill>
                    <a:srgbClr val="252525"/>
                  </a:solidFill>
                  <a:latin typeface="Arial"/>
                  <a:cs typeface="Arial"/>
                </a:rPr>
                <a:t>1520</a:t>
              </a:r>
              <a:endParaRPr sz="500">
                <a:solidFill>
                  <a:prstClr val="black"/>
                </a:solidFill>
                <a:latin typeface="Arial"/>
                <a:cs typeface="Arial"/>
              </a:endParaRPr>
            </a:p>
          </p:txBody>
        </p:sp>
        <p:sp>
          <p:nvSpPr>
            <p:cNvPr id="116" name="object 116"/>
            <p:cNvSpPr txBox="1"/>
            <p:nvPr/>
          </p:nvSpPr>
          <p:spPr>
            <a:xfrm>
              <a:off x="1554667" y="5860824"/>
              <a:ext cx="170180" cy="90805"/>
            </a:xfrm>
            <a:prstGeom prst="rect">
              <a:avLst/>
            </a:prstGeom>
          </p:spPr>
          <p:txBody>
            <a:bodyPr vert="horz" wrap="square" lIns="0" tIns="0" rIns="0" bIns="0" rtlCol="0">
              <a:spAutoFit/>
            </a:bodyPr>
            <a:lstStyle/>
            <a:p>
              <a:pPr marL="12700"/>
              <a:r>
                <a:rPr sz="500" spc="5" dirty="0">
                  <a:solidFill>
                    <a:srgbClr val="252525"/>
                  </a:solidFill>
                  <a:latin typeface="Arial"/>
                  <a:cs typeface="Arial"/>
                </a:rPr>
                <a:t>1540</a:t>
              </a:r>
              <a:endParaRPr sz="500">
                <a:solidFill>
                  <a:prstClr val="black"/>
                </a:solidFill>
                <a:latin typeface="Arial"/>
                <a:cs typeface="Arial"/>
              </a:endParaRPr>
            </a:p>
          </p:txBody>
        </p:sp>
        <p:sp>
          <p:nvSpPr>
            <p:cNvPr id="117" name="object 117"/>
            <p:cNvSpPr txBox="1"/>
            <p:nvPr/>
          </p:nvSpPr>
          <p:spPr>
            <a:xfrm>
              <a:off x="1554667" y="5384506"/>
              <a:ext cx="170180" cy="90805"/>
            </a:xfrm>
            <a:prstGeom prst="rect">
              <a:avLst/>
            </a:prstGeom>
          </p:spPr>
          <p:txBody>
            <a:bodyPr vert="horz" wrap="square" lIns="0" tIns="0" rIns="0" bIns="0" rtlCol="0">
              <a:spAutoFit/>
            </a:bodyPr>
            <a:lstStyle/>
            <a:p>
              <a:pPr marL="12700"/>
              <a:r>
                <a:rPr sz="500" spc="5" dirty="0">
                  <a:solidFill>
                    <a:srgbClr val="252525"/>
                  </a:solidFill>
                  <a:latin typeface="Arial"/>
                  <a:cs typeface="Arial"/>
                </a:rPr>
                <a:t>1560</a:t>
              </a:r>
              <a:endParaRPr sz="500">
                <a:solidFill>
                  <a:prstClr val="black"/>
                </a:solidFill>
                <a:latin typeface="Arial"/>
                <a:cs typeface="Arial"/>
              </a:endParaRPr>
            </a:p>
          </p:txBody>
        </p:sp>
        <p:sp>
          <p:nvSpPr>
            <p:cNvPr id="118" name="object 118"/>
            <p:cNvSpPr txBox="1"/>
            <p:nvPr/>
          </p:nvSpPr>
          <p:spPr>
            <a:xfrm>
              <a:off x="1463941" y="6659946"/>
              <a:ext cx="97155" cy="394970"/>
            </a:xfrm>
            <a:prstGeom prst="rect">
              <a:avLst/>
            </a:prstGeom>
          </p:spPr>
          <p:txBody>
            <a:bodyPr vert="vert270" wrap="square" lIns="0" tIns="0" rIns="0" bIns="0" rtlCol="0">
              <a:spAutoFit/>
            </a:bodyPr>
            <a:lstStyle/>
            <a:p>
              <a:pPr marL="12700"/>
              <a:r>
                <a:rPr sz="550" dirty="0">
                  <a:solidFill>
                    <a:srgbClr val="252525"/>
                  </a:solidFill>
                  <a:latin typeface="Arial"/>
                  <a:cs typeface="Arial"/>
                </a:rPr>
                <a:t>Power, MW</a:t>
              </a:r>
              <a:endParaRPr sz="550">
                <a:solidFill>
                  <a:prstClr val="black"/>
                </a:solidFill>
                <a:latin typeface="Arial"/>
                <a:cs typeface="Arial"/>
              </a:endParaRPr>
            </a:p>
          </p:txBody>
        </p:sp>
        <p:sp>
          <p:nvSpPr>
            <p:cNvPr id="119" name="object 119"/>
            <p:cNvSpPr/>
            <p:nvPr/>
          </p:nvSpPr>
          <p:spPr>
            <a:xfrm>
              <a:off x="1742282" y="5746825"/>
              <a:ext cx="3625215" cy="2536190"/>
            </a:xfrm>
            <a:custGeom>
              <a:avLst/>
              <a:gdLst/>
              <a:ahLst/>
              <a:cxnLst/>
              <a:rect l="l" t="t" r="r" b="b"/>
              <a:pathLst>
                <a:path w="3625215" h="2536190">
                  <a:moveTo>
                    <a:pt x="0" y="2535573"/>
                  </a:moveTo>
                  <a:lnTo>
                    <a:pt x="0" y="2535573"/>
                  </a:lnTo>
                  <a:lnTo>
                    <a:pt x="362786" y="2535573"/>
                  </a:lnTo>
                  <a:lnTo>
                    <a:pt x="363542" y="2535573"/>
                  </a:lnTo>
                  <a:lnTo>
                    <a:pt x="382416" y="2521805"/>
                  </a:lnTo>
                  <a:lnTo>
                    <a:pt x="420163" y="2449830"/>
                  </a:lnTo>
                  <a:lnTo>
                    <a:pt x="439037" y="2402571"/>
                  </a:lnTo>
                  <a:lnTo>
                    <a:pt x="457911" y="2351230"/>
                  </a:lnTo>
                  <a:lnTo>
                    <a:pt x="476784" y="2297472"/>
                  </a:lnTo>
                  <a:lnTo>
                    <a:pt x="495658" y="2242619"/>
                  </a:lnTo>
                  <a:lnTo>
                    <a:pt x="514532" y="2187355"/>
                  </a:lnTo>
                  <a:lnTo>
                    <a:pt x="533406" y="2131915"/>
                  </a:lnTo>
                  <a:lnTo>
                    <a:pt x="552280" y="2076497"/>
                  </a:lnTo>
                  <a:lnTo>
                    <a:pt x="571153" y="2021463"/>
                  </a:lnTo>
                  <a:lnTo>
                    <a:pt x="590027" y="1967025"/>
                  </a:lnTo>
                  <a:lnTo>
                    <a:pt x="608901" y="1913198"/>
                  </a:lnTo>
                  <a:lnTo>
                    <a:pt x="627775" y="1859920"/>
                  </a:lnTo>
                  <a:lnTo>
                    <a:pt x="646649" y="1807282"/>
                  </a:lnTo>
                  <a:lnTo>
                    <a:pt x="665523" y="1755415"/>
                  </a:lnTo>
                  <a:lnTo>
                    <a:pt x="684397" y="1704337"/>
                  </a:lnTo>
                  <a:lnTo>
                    <a:pt x="703271" y="1653967"/>
                  </a:lnTo>
                  <a:lnTo>
                    <a:pt x="722144" y="1604300"/>
                  </a:lnTo>
                  <a:lnTo>
                    <a:pt x="741018" y="1555395"/>
                  </a:lnTo>
                  <a:lnTo>
                    <a:pt x="759892" y="1507310"/>
                  </a:lnTo>
                  <a:lnTo>
                    <a:pt x="778766" y="1459983"/>
                  </a:lnTo>
                  <a:lnTo>
                    <a:pt x="797640" y="1417459"/>
                  </a:lnTo>
                  <a:lnTo>
                    <a:pt x="816513" y="1384218"/>
                  </a:lnTo>
                  <a:lnTo>
                    <a:pt x="854261" y="1332614"/>
                  </a:lnTo>
                  <a:lnTo>
                    <a:pt x="892008" y="1290105"/>
                  </a:lnTo>
                  <a:lnTo>
                    <a:pt x="929756" y="1251305"/>
                  </a:lnTo>
                  <a:lnTo>
                    <a:pt x="967504" y="1214314"/>
                  </a:lnTo>
                  <a:lnTo>
                    <a:pt x="1005252" y="1178430"/>
                  </a:lnTo>
                  <a:lnTo>
                    <a:pt x="1042999" y="1143416"/>
                  </a:lnTo>
                  <a:lnTo>
                    <a:pt x="1080747" y="1109162"/>
                  </a:lnTo>
                  <a:lnTo>
                    <a:pt x="1118495" y="1075642"/>
                  </a:lnTo>
                  <a:lnTo>
                    <a:pt x="1156242" y="1042817"/>
                  </a:lnTo>
                  <a:lnTo>
                    <a:pt x="1193990" y="1010666"/>
                  </a:lnTo>
                  <a:lnTo>
                    <a:pt x="1231737" y="979178"/>
                  </a:lnTo>
                  <a:lnTo>
                    <a:pt x="1268730" y="948952"/>
                  </a:lnTo>
                  <a:lnTo>
                    <a:pt x="1311008" y="915150"/>
                  </a:lnTo>
                  <a:lnTo>
                    <a:pt x="1352530" y="882710"/>
                  </a:lnTo>
                  <a:lnTo>
                    <a:pt x="1394052" y="851007"/>
                  </a:lnTo>
                  <a:lnTo>
                    <a:pt x="1435574" y="820022"/>
                  </a:lnTo>
                  <a:lnTo>
                    <a:pt x="1477091" y="789738"/>
                  </a:lnTo>
                  <a:lnTo>
                    <a:pt x="1518604" y="760139"/>
                  </a:lnTo>
                  <a:lnTo>
                    <a:pt x="1560117" y="731212"/>
                  </a:lnTo>
                  <a:lnTo>
                    <a:pt x="1601630" y="702945"/>
                  </a:lnTo>
                  <a:lnTo>
                    <a:pt x="1643143" y="675312"/>
                  </a:lnTo>
                  <a:lnTo>
                    <a:pt x="1684656" y="648307"/>
                  </a:lnTo>
                  <a:lnTo>
                    <a:pt x="1726169" y="621913"/>
                  </a:lnTo>
                  <a:lnTo>
                    <a:pt x="1767681" y="596119"/>
                  </a:lnTo>
                  <a:lnTo>
                    <a:pt x="1809194" y="570905"/>
                  </a:lnTo>
                  <a:lnTo>
                    <a:pt x="1850707" y="546269"/>
                  </a:lnTo>
                  <a:lnTo>
                    <a:pt x="1892220" y="522191"/>
                  </a:lnTo>
                  <a:lnTo>
                    <a:pt x="1933733" y="498658"/>
                  </a:lnTo>
                  <a:lnTo>
                    <a:pt x="1975246" y="475653"/>
                  </a:lnTo>
                  <a:lnTo>
                    <a:pt x="2016759" y="453174"/>
                  </a:lnTo>
                  <a:lnTo>
                    <a:pt x="2058272" y="431201"/>
                  </a:lnTo>
                  <a:lnTo>
                    <a:pt x="2099785" y="409726"/>
                  </a:lnTo>
                  <a:lnTo>
                    <a:pt x="2141298" y="388742"/>
                  </a:lnTo>
                  <a:lnTo>
                    <a:pt x="2182811" y="368231"/>
                  </a:lnTo>
                  <a:lnTo>
                    <a:pt x="2224324" y="348183"/>
                  </a:lnTo>
                  <a:lnTo>
                    <a:pt x="2265837" y="328588"/>
                  </a:lnTo>
                  <a:lnTo>
                    <a:pt x="2307349" y="309438"/>
                  </a:lnTo>
                  <a:lnTo>
                    <a:pt x="2348862" y="290724"/>
                  </a:lnTo>
                  <a:lnTo>
                    <a:pt x="2390375" y="272435"/>
                  </a:lnTo>
                  <a:lnTo>
                    <a:pt x="2431888" y="254555"/>
                  </a:lnTo>
                  <a:lnTo>
                    <a:pt x="2473401" y="237083"/>
                  </a:lnTo>
                  <a:lnTo>
                    <a:pt x="2514914" y="220009"/>
                  </a:lnTo>
                  <a:lnTo>
                    <a:pt x="2556427" y="203319"/>
                  </a:lnTo>
                  <a:lnTo>
                    <a:pt x="2597940" y="187007"/>
                  </a:lnTo>
                  <a:lnTo>
                    <a:pt x="2639453" y="171069"/>
                  </a:lnTo>
                  <a:lnTo>
                    <a:pt x="2680965" y="155489"/>
                  </a:lnTo>
                  <a:lnTo>
                    <a:pt x="2722478" y="140262"/>
                  </a:lnTo>
                  <a:lnTo>
                    <a:pt x="2763991" y="125379"/>
                  </a:lnTo>
                  <a:lnTo>
                    <a:pt x="2805504" y="110832"/>
                  </a:lnTo>
                  <a:lnTo>
                    <a:pt x="2847017" y="96618"/>
                  </a:lnTo>
                  <a:lnTo>
                    <a:pt x="2888530" y="82725"/>
                  </a:lnTo>
                  <a:lnTo>
                    <a:pt x="2930043" y="69145"/>
                  </a:lnTo>
                  <a:lnTo>
                    <a:pt x="2971556" y="55873"/>
                  </a:lnTo>
                  <a:lnTo>
                    <a:pt x="3013069" y="42907"/>
                  </a:lnTo>
                  <a:lnTo>
                    <a:pt x="3054581" y="30229"/>
                  </a:lnTo>
                  <a:lnTo>
                    <a:pt x="3096094" y="17838"/>
                  </a:lnTo>
                  <a:lnTo>
                    <a:pt x="3137607" y="5730"/>
                  </a:lnTo>
                  <a:lnTo>
                    <a:pt x="3179120" y="0"/>
                  </a:lnTo>
                  <a:lnTo>
                    <a:pt x="3220633" y="2729"/>
                  </a:lnTo>
                  <a:lnTo>
                    <a:pt x="3262146" y="8631"/>
                  </a:lnTo>
                  <a:lnTo>
                    <a:pt x="3303659" y="15771"/>
                  </a:lnTo>
                  <a:lnTo>
                    <a:pt x="3345172" y="23702"/>
                  </a:lnTo>
                  <a:lnTo>
                    <a:pt x="3386684" y="31947"/>
                  </a:lnTo>
                  <a:lnTo>
                    <a:pt x="3428198" y="40581"/>
                  </a:lnTo>
                  <a:lnTo>
                    <a:pt x="3469711" y="49440"/>
                  </a:lnTo>
                  <a:lnTo>
                    <a:pt x="3511223" y="58411"/>
                  </a:lnTo>
                  <a:lnTo>
                    <a:pt x="3552736" y="67587"/>
                  </a:lnTo>
                  <a:lnTo>
                    <a:pt x="3594249" y="76718"/>
                  </a:lnTo>
                  <a:lnTo>
                    <a:pt x="3624693" y="83555"/>
                  </a:lnTo>
                </a:path>
              </a:pathLst>
            </a:custGeom>
            <a:ln w="9742">
              <a:solidFill>
                <a:srgbClr val="FF0000"/>
              </a:solidFill>
            </a:ln>
          </p:spPr>
          <p:txBody>
            <a:bodyPr wrap="square" lIns="0" tIns="0" rIns="0" bIns="0" rtlCol="0"/>
            <a:lstStyle/>
            <a:p>
              <a:endParaRPr smtClean="0">
                <a:solidFill>
                  <a:prstClr val="black"/>
                </a:solidFill>
              </a:endParaRPr>
            </a:p>
          </p:txBody>
        </p:sp>
        <p:sp>
          <p:nvSpPr>
            <p:cNvPr id="120" name="object 120"/>
            <p:cNvSpPr/>
            <p:nvPr/>
          </p:nvSpPr>
          <p:spPr>
            <a:xfrm>
              <a:off x="1742282" y="5811346"/>
              <a:ext cx="3625215" cy="2471420"/>
            </a:xfrm>
            <a:custGeom>
              <a:avLst/>
              <a:gdLst/>
              <a:ahLst/>
              <a:cxnLst/>
              <a:rect l="l" t="t" r="r" b="b"/>
              <a:pathLst>
                <a:path w="3625215" h="2471420">
                  <a:moveTo>
                    <a:pt x="0" y="2471053"/>
                  </a:moveTo>
                  <a:lnTo>
                    <a:pt x="0" y="2471053"/>
                  </a:lnTo>
                  <a:lnTo>
                    <a:pt x="362786" y="2471053"/>
                  </a:lnTo>
                  <a:lnTo>
                    <a:pt x="363542" y="2471053"/>
                  </a:lnTo>
                  <a:lnTo>
                    <a:pt x="382416" y="2452732"/>
                  </a:lnTo>
                  <a:lnTo>
                    <a:pt x="401289" y="2411813"/>
                  </a:lnTo>
                  <a:lnTo>
                    <a:pt x="420163" y="2357535"/>
                  </a:lnTo>
                  <a:lnTo>
                    <a:pt x="439037" y="2294849"/>
                  </a:lnTo>
                  <a:lnTo>
                    <a:pt x="457911" y="2227097"/>
                  </a:lnTo>
                  <a:lnTo>
                    <a:pt x="476784" y="2157024"/>
                  </a:lnTo>
                  <a:lnTo>
                    <a:pt x="495658" y="2086178"/>
                  </a:lnTo>
                  <a:lnTo>
                    <a:pt x="514532" y="2015154"/>
                  </a:lnTo>
                  <a:lnTo>
                    <a:pt x="533406" y="1944581"/>
                  </a:lnTo>
                  <a:lnTo>
                    <a:pt x="552280" y="1875157"/>
                  </a:lnTo>
                  <a:lnTo>
                    <a:pt x="571153" y="1807120"/>
                  </a:lnTo>
                  <a:lnTo>
                    <a:pt x="590027" y="1740407"/>
                  </a:lnTo>
                  <a:lnTo>
                    <a:pt x="608901" y="1675172"/>
                  </a:lnTo>
                  <a:lnTo>
                    <a:pt x="627775" y="1611620"/>
                  </a:lnTo>
                  <a:lnTo>
                    <a:pt x="646649" y="1549725"/>
                  </a:lnTo>
                  <a:lnTo>
                    <a:pt x="665523" y="1489316"/>
                  </a:lnTo>
                  <a:lnTo>
                    <a:pt x="684397" y="1435856"/>
                  </a:lnTo>
                  <a:lnTo>
                    <a:pt x="703271" y="1395759"/>
                  </a:lnTo>
                  <a:lnTo>
                    <a:pt x="741018" y="1336935"/>
                  </a:lnTo>
                  <a:lnTo>
                    <a:pt x="778766" y="1291012"/>
                  </a:lnTo>
                  <a:lnTo>
                    <a:pt x="816513" y="1250159"/>
                  </a:lnTo>
                  <a:lnTo>
                    <a:pt x="854261" y="1211610"/>
                  </a:lnTo>
                  <a:lnTo>
                    <a:pt x="892008" y="1174365"/>
                  </a:lnTo>
                  <a:lnTo>
                    <a:pt x="929756" y="1138074"/>
                  </a:lnTo>
                  <a:lnTo>
                    <a:pt x="967504" y="1102592"/>
                  </a:lnTo>
                  <a:lnTo>
                    <a:pt x="1005252" y="1067871"/>
                  </a:lnTo>
                  <a:lnTo>
                    <a:pt x="1042999" y="1033871"/>
                  </a:lnTo>
                  <a:lnTo>
                    <a:pt x="1080747" y="1000575"/>
                  </a:lnTo>
                  <a:lnTo>
                    <a:pt x="1118495" y="967964"/>
                  </a:lnTo>
                  <a:lnTo>
                    <a:pt x="1156242" y="936023"/>
                  </a:lnTo>
                  <a:lnTo>
                    <a:pt x="1193990" y="904747"/>
                  </a:lnTo>
                  <a:lnTo>
                    <a:pt x="1231737" y="874108"/>
                  </a:lnTo>
                  <a:lnTo>
                    <a:pt x="1268730" y="844698"/>
                  </a:lnTo>
                  <a:lnTo>
                    <a:pt x="1311008" y="811815"/>
                  </a:lnTo>
                  <a:lnTo>
                    <a:pt x="1352530" y="780257"/>
                  </a:lnTo>
                  <a:lnTo>
                    <a:pt x="1394052" y="749411"/>
                  </a:lnTo>
                  <a:lnTo>
                    <a:pt x="1435574" y="719266"/>
                  </a:lnTo>
                  <a:lnTo>
                    <a:pt x="1477091" y="689801"/>
                  </a:lnTo>
                  <a:lnTo>
                    <a:pt x="1518604" y="661009"/>
                  </a:lnTo>
                  <a:lnTo>
                    <a:pt x="1560117" y="632863"/>
                  </a:lnTo>
                  <a:lnTo>
                    <a:pt x="1601630" y="605361"/>
                  </a:lnTo>
                  <a:lnTo>
                    <a:pt x="1643143" y="578481"/>
                  </a:lnTo>
                  <a:lnTo>
                    <a:pt x="1684656" y="552206"/>
                  </a:lnTo>
                  <a:lnTo>
                    <a:pt x="1726169" y="526526"/>
                  </a:lnTo>
                  <a:lnTo>
                    <a:pt x="1767681" y="501434"/>
                  </a:lnTo>
                  <a:lnTo>
                    <a:pt x="1809194" y="476906"/>
                  </a:lnTo>
                  <a:lnTo>
                    <a:pt x="1850707" y="452933"/>
                  </a:lnTo>
                  <a:lnTo>
                    <a:pt x="1892220" y="429506"/>
                  </a:lnTo>
                  <a:lnTo>
                    <a:pt x="1933733" y="406606"/>
                  </a:lnTo>
                  <a:lnTo>
                    <a:pt x="1975246" y="384232"/>
                  </a:lnTo>
                  <a:lnTo>
                    <a:pt x="2016759" y="362364"/>
                  </a:lnTo>
                  <a:lnTo>
                    <a:pt x="2058272" y="340984"/>
                  </a:lnTo>
                  <a:lnTo>
                    <a:pt x="2099785" y="320096"/>
                  </a:lnTo>
                  <a:lnTo>
                    <a:pt x="2141298" y="299676"/>
                  </a:lnTo>
                  <a:lnTo>
                    <a:pt x="2182811" y="279723"/>
                  </a:lnTo>
                  <a:lnTo>
                    <a:pt x="2224324" y="260222"/>
                  </a:lnTo>
                  <a:lnTo>
                    <a:pt x="2265837" y="241156"/>
                  </a:lnTo>
                  <a:lnTo>
                    <a:pt x="2307349" y="222527"/>
                  </a:lnTo>
                  <a:lnTo>
                    <a:pt x="2348862" y="204319"/>
                  </a:lnTo>
                  <a:lnTo>
                    <a:pt x="2390375" y="186524"/>
                  </a:lnTo>
                  <a:lnTo>
                    <a:pt x="2431888" y="169130"/>
                  </a:lnTo>
                  <a:lnTo>
                    <a:pt x="2473401" y="152134"/>
                  </a:lnTo>
                  <a:lnTo>
                    <a:pt x="2514914" y="135519"/>
                  </a:lnTo>
                  <a:lnTo>
                    <a:pt x="2556427" y="119282"/>
                  </a:lnTo>
                  <a:lnTo>
                    <a:pt x="2597940" y="103415"/>
                  </a:lnTo>
                  <a:lnTo>
                    <a:pt x="2639453" y="87908"/>
                  </a:lnTo>
                  <a:lnTo>
                    <a:pt x="2680965" y="72746"/>
                  </a:lnTo>
                  <a:lnTo>
                    <a:pt x="2722478" y="57931"/>
                  </a:lnTo>
                  <a:lnTo>
                    <a:pt x="2763991" y="43453"/>
                  </a:lnTo>
                  <a:lnTo>
                    <a:pt x="2805504" y="29304"/>
                  </a:lnTo>
                  <a:lnTo>
                    <a:pt x="2847017" y="15477"/>
                  </a:lnTo>
                  <a:lnTo>
                    <a:pt x="2888530" y="2366"/>
                  </a:lnTo>
                  <a:lnTo>
                    <a:pt x="2930043" y="0"/>
                  </a:lnTo>
                  <a:lnTo>
                    <a:pt x="2971556" y="4834"/>
                  </a:lnTo>
                  <a:lnTo>
                    <a:pt x="3013069" y="12227"/>
                  </a:lnTo>
                  <a:lnTo>
                    <a:pt x="3054581" y="20614"/>
                  </a:lnTo>
                  <a:lnTo>
                    <a:pt x="3096094" y="29313"/>
                  </a:lnTo>
                  <a:lnTo>
                    <a:pt x="3137607" y="38241"/>
                  </a:lnTo>
                  <a:lnTo>
                    <a:pt x="3179120" y="47093"/>
                  </a:lnTo>
                  <a:lnTo>
                    <a:pt x="3220633" y="56059"/>
                  </a:lnTo>
                  <a:lnTo>
                    <a:pt x="3262146" y="64836"/>
                  </a:lnTo>
                  <a:lnTo>
                    <a:pt x="3303659" y="73546"/>
                  </a:lnTo>
                  <a:lnTo>
                    <a:pt x="3345172" y="82218"/>
                  </a:lnTo>
                  <a:lnTo>
                    <a:pt x="3386684" y="90617"/>
                  </a:lnTo>
                  <a:lnTo>
                    <a:pt x="3428198" y="99068"/>
                  </a:lnTo>
                  <a:lnTo>
                    <a:pt x="3469711" y="107255"/>
                  </a:lnTo>
                  <a:lnTo>
                    <a:pt x="3511223" y="115320"/>
                  </a:lnTo>
                  <a:lnTo>
                    <a:pt x="3552736" y="123225"/>
                  </a:lnTo>
                  <a:lnTo>
                    <a:pt x="3594249" y="130894"/>
                  </a:lnTo>
                  <a:lnTo>
                    <a:pt x="3624693" y="136290"/>
                  </a:lnTo>
                </a:path>
              </a:pathLst>
            </a:custGeom>
            <a:ln w="9742">
              <a:solidFill>
                <a:srgbClr val="0000FF"/>
              </a:solidFill>
            </a:ln>
          </p:spPr>
          <p:txBody>
            <a:bodyPr wrap="square" lIns="0" tIns="0" rIns="0" bIns="0" rtlCol="0"/>
            <a:lstStyle/>
            <a:p>
              <a:endParaRPr smtClean="0">
                <a:solidFill>
                  <a:prstClr val="black"/>
                </a:solidFill>
              </a:endParaRPr>
            </a:p>
          </p:txBody>
        </p:sp>
        <p:sp>
          <p:nvSpPr>
            <p:cNvPr id="121" name="object 121"/>
            <p:cNvSpPr txBox="1"/>
            <p:nvPr/>
          </p:nvSpPr>
          <p:spPr>
            <a:xfrm>
              <a:off x="1739755" y="8550296"/>
              <a:ext cx="1585595" cy="90805"/>
            </a:xfrm>
            <a:prstGeom prst="rect">
              <a:avLst/>
            </a:prstGeom>
          </p:spPr>
          <p:txBody>
            <a:bodyPr vert="horz" wrap="square" lIns="0" tIns="0" rIns="0" bIns="0" rtlCol="0">
              <a:spAutoFit/>
            </a:bodyPr>
            <a:lstStyle/>
            <a:p>
              <a:pPr marL="12700"/>
              <a:r>
                <a:rPr sz="500" spc="-5" dirty="0">
                  <a:solidFill>
                    <a:prstClr val="black"/>
                  </a:solidFill>
                  <a:latin typeface="Arial"/>
                  <a:cs typeface="Arial"/>
                </a:rPr>
                <a:t>p2500June/r-2-0.ch</a:t>
              </a:r>
              <a:r>
                <a:rPr sz="500" spc="5" dirty="0">
                  <a:solidFill>
                    <a:prstClr val="black"/>
                  </a:solidFill>
                  <a:latin typeface="Arial"/>
                  <a:cs typeface="Arial"/>
                </a:rPr>
                <a:t>a</a:t>
              </a:r>
              <a:r>
                <a:rPr sz="500" dirty="0">
                  <a:solidFill>
                    <a:prstClr val="black"/>
                  </a:solidFill>
                  <a:latin typeface="Arial"/>
                  <a:cs typeface="Arial"/>
                </a:rPr>
                <a:t>   </a:t>
              </a:r>
              <a:r>
                <a:rPr sz="500" spc="10" dirty="0">
                  <a:solidFill>
                    <a:prstClr val="black"/>
                  </a:solidFill>
                  <a:latin typeface="Arial"/>
                  <a:cs typeface="Arial"/>
                </a:rPr>
                <a:t> </a:t>
              </a:r>
              <a:r>
                <a:rPr sz="500" spc="-5" dirty="0">
                  <a:solidFill>
                    <a:prstClr val="black"/>
                  </a:solidFill>
                  <a:latin typeface="Arial"/>
                  <a:cs typeface="Arial"/>
                </a:rPr>
                <a:t>p2500June/r3-2-0.ch</a:t>
              </a:r>
              <a:r>
                <a:rPr sz="500" spc="5" dirty="0">
                  <a:solidFill>
                    <a:prstClr val="black"/>
                  </a:solidFill>
                  <a:latin typeface="Arial"/>
                  <a:cs typeface="Arial"/>
                </a:rPr>
                <a:t>a</a:t>
              </a:r>
              <a:r>
                <a:rPr sz="500" dirty="0">
                  <a:solidFill>
                    <a:prstClr val="black"/>
                  </a:solidFill>
                  <a:latin typeface="Arial"/>
                  <a:cs typeface="Arial"/>
                </a:rPr>
                <a:t>  </a:t>
              </a:r>
              <a:r>
                <a:rPr sz="500" spc="10" dirty="0">
                  <a:solidFill>
                    <a:prstClr val="black"/>
                  </a:solidFill>
                  <a:latin typeface="Arial"/>
                  <a:cs typeface="Arial"/>
                </a:rPr>
                <a:t> </a:t>
              </a:r>
              <a:r>
                <a:rPr sz="500" dirty="0">
                  <a:solidFill>
                    <a:prstClr val="black"/>
                  </a:solidFill>
                  <a:latin typeface="Arial"/>
                  <a:cs typeface="Arial"/>
                </a:rPr>
                <a:t>traj.pdf</a:t>
              </a:r>
              <a:endParaRPr sz="500">
                <a:solidFill>
                  <a:prstClr val="black"/>
                </a:solidFill>
                <a:latin typeface="Arial"/>
                <a:cs typeface="Arial"/>
              </a:endParaRPr>
            </a:p>
          </p:txBody>
        </p:sp>
        <p:sp>
          <p:nvSpPr>
            <p:cNvPr id="122" name="object 122"/>
            <p:cNvSpPr/>
            <p:nvPr/>
          </p:nvSpPr>
          <p:spPr>
            <a:xfrm>
              <a:off x="7339503" y="5453060"/>
              <a:ext cx="0" cy="2803525"/>
            </a:xfrm>
            <a:custGeom>
              <a:avLst/>
              <a:gdLst/>
              <a:ahLst/>
              <a:cxnLst/>
              <a:rect l="l" t="t" r="r" b="b"/>
              <a:pathLst>
                <a:path h="2803525">
                  <a:moveTo>
                    <a:pt x="0" y="2803132"/>
                  </a:moveTo>
                  <a:lnTo>
                    <a:pt x="0" y="0"/>
                  </a:lnTo>
                </a:path>
              </a:pathLst>
            </a:custGeom>
            <a:ln w="6366">
              <a:solidFill>
                <a:srgbClr val="252525"/>
              </a:solidFill>
            </a:ln>
          </p:spPr>
          <p:txBody>
            <a:bodyPr wrap="square" lIns="0" tIns="0" rIns="0" bIns="0" rtlCol="0"/>
            <a:lstStyle/>
            <a:p>
              <a:endParaRPr smtClean="0">
                <a:solidFill>
                  <a:prstClr val="black"/>
                </a:solidFill>
              </a:endParaRPr>
            </a:p>
          </p:txBody>
        </p:sp>
        <p:sp>
          <p:nvSpPr>
            <p:cNvPr id="123" name="object 123"/>
            <p:cNvSpPr/>
            <p:nvPr/>
          </p:nvSpPr>
          <p:spPr>
            <a:xfrm>
              <a:off x="7694727" y="5453060"/>
              <a:ext cx="0" cy="2803525"/>
            </a:xfrm>
            <a:custGeom>
              <a:avLst/>
              <a:gdLst/>
              <a:ahLst/>
              <a:cxnLst/>
              <a:rect l="l" t="t" r="r" b="b"/>
              <a:pathLst>
                <a:path h="2803525">
                  <a:moveTo>
                    <a:pt x="0" y="2803132"/>
                  </a:moveTo>
                  <a:lnTo>
                    <a:pt x="0" y="0"/>
                  </a:lnTo>
                </a:path>
              </a:pathLst>
            </a:custGeom>
            <a:ln w="6366">
              <a:solidFill>
                <a:srgbClr val="252525"/>
              </a:solidFill>
            </a:ln>
          </p:spPr>
          <p:txBody>
            <a:bodyPr wrap="square" lIns="0" tIns="0" rIns="0" bIns="0" rtlCol="0"/>
            <a:lstStyle/>
            <a:p>
              <a:endParaRPr smtClean="0">
                <a:solidFill>
                  <a:prstClr val="black"/>
                </a:solidFill>
              </a:endParaRPr>
            </a:p>
          </p:txBody>
        </p:sp>
        <p:sp>
          <p:nvSpPr>
            <p:cNvPr id="124" name="object 124"/>
            <p:cNvSpPr/>
            <p:nvPr/>
          </p:nvSpPr>
          <p:spPr>
            <a:xfrm>
              <a:off x="8049952" y="5453060"/>
              <a:ext cx="0" cy="2803525"/>
            </a:xfrm>
            <a:custGeom>
              <a:avLst/>
              <a:gdLst/>
              <a:ahLst/>
              <a:cxnLst/>
              <a:rect l="l" t="t" r="r" b="b"/>
              <a:pathLst>
                <a:path h="2803525">
                  <a:moveTo>
                    <a:pt x="0" y="2803132"/>
                  </a:moveTo>
                  <a:lnTo>
                    <a:pt x="0" y="0"/>
                  </a:lnTo>
                </a:path>
              </a:pathLst>
            </a:custGeom>
            <a:ln w="6366">
              <a:solidFill>
                <a:srgbClr val="252525"/>
              </a:solidFill>
            </a:ln>
          </p:spPr>
          <p:txBody>
            <a:bodyPr wrap="square" lIns="0" tIns="0" rIns="0" bIns="0" rtlCol="0"/>
            <a:lstStyle/>
            <a:p>
              <a:endParaRPr smtClean="0">
                <a:solidFill>
                  <a:prstClr val="black"/>
                </a:solidFill>
              </a:endParaRPr>
            </a:p>
          </p:txBody>
        </p:sp>
        <p:sp>
          <p:nvSpPr>
            <p:cNvPr id="125" name="object 125"/>
            <p:cNvSpPr/>
            <p:nvPr/>
          </p:nvSpPr>
          <p:spPr>
            <a:xfrm>
              <a:off x="8405176" y="5453060"/>
              <a:ext cx="0" cy="2803525"/>
            </a:xfrm>
            <a:custGeom>
              <a:avLst/>
              <a:gdLst/>
              <a:ahLst/>
              <a:cxnLst/>
              <a:rect l="l" t="t" r="r" b="b"/>
              <a:pathLst>
                <a:path h="2803525">
                  <a:moveTo>
                    <a:pt x="0" y="2803132"/>
                  </a:moveTo>
                  <a:lnTo>
                    <a:pt x="0" y="0"/>
                  </a:lnTo>
                </a:path>
              </a:pathLst>
            </a:custGeom>
            <a:ln w="6366">
              <a:solidFill>
                <a:srgbClr val="252525"/>
              </a:solidFill>
            </a:ln>
          </p:spPr>
          <p:txBody>
            <a:bodyPr wrap="square" lIns="0" tIns="0" rIns="0" bIns="0" rtlCol="0"/>
            <a:lstStyle/>
            <a:p>
              <a:endParaRPr smtClean="0">
                <a:solidFill>
                  <a:prstClr val="black"/>
                </a:solidFill>
              </a:endParaRPr>
            </a:p>
          </p:txBody>
        </p:sp>
        <p:sp>
          <p:nvSpPr>
            <p:cNvPr id="126" name="object 126"/>
            <p:cNvSpPr/>
            <p:nvPr/>
          </p:nvSpPr>
          <p:spPr>
            <a:xfrm>
              <a:off x="8760401" y="5453060"/>
              <a:ext cx="0" cy="2803525"/>
            </a:xfrm>
            <a:custGeom>
              <a:avLst/>
              <a:gdLst/>
              <a:ahLst/>
              <a:cxnLst/>
              <a:rect l="l" t="t" r="r" b="b"/>
              <a:pathLst>
                <a:path h="2803525">
                  <a:moveTo>
                    <a:pt x="0" y="2803132"/>
                  </a:moveTo>
                  <a:lnTo>
                    <a:pt x="0" y="0"/>
                  </a:lnTo>
                </a:path>
              </a:pathLst>
            </a:custGeom>
            <a:ln w="6366">
              <a:solidFill>
                <a:srgbClr val="252525"/>
              </a:solidFill>
            </a:ln>
          </p:spPr>
          <p:txBody>
            <a:bodyPr wrap="square" lIns="0" tIns="0" rIns="0" bIns="0" rtlCol="0"/>
            <a:lstStyle/>
            <a:p>
              <a:endParaRPr smtClean="0">
                <a:solidFill>
                  <a:prstClr val="black"/>
                </a:solidFill>
              </a:endParaRPr>
            </a:p>
          </p:txBody>
        </p:sp>
        <p:sp>
          <p:nvSpPr>
            <p:cNvPr id="127" name="object 127"/>
            <p:cNvSpPr/>
            <p:nvPr/>
          </p:nvSpPr>
          <p:spPr>
            <a:xfrm>
              <a:off x="9115626" y="5453060"/>
              <a:ext cx="0" cy="2803525"/>
            </a:xfrm>
            <a:custGeom>
              <a:avLst/>
              <a:gdLst/>
              <a:ahLst/>
              <a:cxnLst/>
              <a:rect l="l" t="t" r="r" b="b"/>
              <a:pathLst>
                <a:path h="2803525">
                  <a:moveTo>
                    <a:pt x="0" y="2803132"/>
                  </a:moveTo>
                  <a:lnTo>
                    <a:pt x="0" y="0"/>
                  </a:lnTo>
                </a:path>
              </a:pathLst>
            </a:custGeom>
            <a:ln w="6366">
              <a:solidFill>
                <a:srgbClr val="252525"/>
              </a:solidFill>
            </a:ln>
          </p:spPr>
          <p:txBody>
            <a:bodyPr wrap="square" lIns="0" tIns="0" rIns="0" bIns="0" rtlCol="0"/>
            <a:lstStyle/>
            <a:p>
              <a:endParaRPr smtClean="0">
                <a:solidFill>
                  <a:prstClr val="black"/>
                </a:solidFill>
              </a:endParaRPr>
            </a:p>
          </p:txBody>
        </p:sp>
        <p:sp>
          <p:nvSpPr>
            <p:cNvPr id="128" name="object 128"/>
            <p:cNvSpPr/>
            <p:nvPr/>
          </p:nvSpPr>
          <p:spPr>
            <a:xfrm>
              <a:off x="9470851" y="5453060"/>
              <a:ext cx="0" cy="2803525"/>
            </a:xfrm>
            <a:custGeom>
              <a:avLst/>
              <a:gdLst/>
              <a:ahLst/>
              <a:cxnLst/>
              <a:rect l="l" t="t" r="r" b="b"/>
              <a:pathLst>
                <a:path h="2803525">
                  <a:moveTo>
                    <a:pt x="0" y="2803132"/>
                  </a:moveTo>
                  <a:lnTo>
                    <a:pt x="0" y="0"/>
                  </a:lnTo>
                </a:path>
              </a:pathLst>
            </a:custGeom>
            <a:ln w="6366">
              <a:solidFill>
                <a:srgbClr val="252525"/>
              </a:solidFill>
            </a:ln>
          </p:spPr>
          <p:txBody>
            <a:bodyPr wrap="square" lIns="0" tIns="0" rIns="0" bIns="0" rtlCol="0"/>
            <a:lstStyle/>
            <a:p>
              <a:endParaRPr smtClean="0">
                <a:solidFill>
                  <a:prstClr val="black"/>
                </a:solidFill>
              </a:endParaRPr>
            </a:p>
          </p:txBody>
        </p:sp>
        <p:sp>
          <p:nvSpPr>
            <p:cNvPr id="129" name="object 129"/>
            <p:cNvSpPr/>
            <p:nvPr/>
          </p:nvSpPr>
          <p:spPr>
            <a:xfrm>
              <a:off x="9826076" y="5453060"/>
              <a:ext cx="0" cy="2803525"/>
            </a:xfrm>
            <a:custGeom>
              <a:avLst/>
              <a:gdLst/>
              <a:ahLst/>
              <a:cxnLst/>
              <a:rect l="l" t="t" r="r" b="b"/>
              <a:pathLst>
                <a:path h="2803525">
                  <a:moveTo>
                    <a:pt x="0" y="2803132"/>
                  </a:moveTo>
                  <a:lnTo>
                    <a:pt x="0" y="0"/>
                  </a:lnTo>
                </a:path>
              </a:pathLst>
            </a:custGeom>
            <a:ln w="6366">
              <a:solidFill>
                <a:srgbClr val="252525"/>
              </a:solidFill>
            </a:ln>
          </p:spPr>
          <p:txBody>
            <a:bodyPr wrap="square" lIns="0" tIns="0" rIns="0" bIns="0" rtlCol="0"/>
            <a:lstStyle/>
            <a:p>
              <a:endParaRPr smtClean="0">
                <a:solidFill>
                  <a:prstClr val="black"/>
                </a:solidFill>
              </a:endParaRPr>
            </a:p>
          </p:txBody>
        </p:sp>
        <p:sp>
          <p:nvSpPr>
            <p:cNvPr id="130" name="object 130"/>
            <p:cNvSpPr/>
            <p:nvPr/>
          </p:nvSpPr>
          <p:spPr>
            <a:xfrm>
              <a:off x="10181301" y="5453060"/>
              <a:ext cx="0" cy="2803525"/>
            </a:xfrm>
            <a:custGeom>
              <a:avLst/>
              <a:gdLst/>
              <a:ahLst/>
              <a:cxnLst/>
              <a:rect l="l" t="t" r="r" b="b"/>
              <a:pathLst>
                <a:path h="2803525">
                  <a:moveTo>
                    <a:pt x="0" y="2803132"/>
                  </a:moveTo>
                  <a:lnTo>
                    <a:pt x="0" y="0"/>
                  </a:lnTo>
                </a:path>
              </a:pathLst>
            </a:custGeom>
            <a:ln w="6366">
              <a:solidFill>
                <a:srgbClr val="252525"/>
              </a:solidFill>
            </a:ln>
          </p:spPr>
          <p:txBody>
            <a:bodyPr wrap="square" lIns="0" tIns="0" rIns="0" bIns="0" rtlCol="0"/>
            <a:lstStyle/>
            <a:p>
              <a:endParaRPr smtClean="0">
                <a:solidFill>
                  <a:prstClr val="black"/>
                </a:solidFill>
              </a:endParaRPr>
            </a:p>
          </p:txBody>
        </p:sp>
        <p:sp>
          <p:nvSpPr>
            <p:cNvPr id="131" name="object 131"/>
            <p:cNvSpPr/>
            <p:nvPr/>
          </p:nvSpPr>
          <p:spPr>
            <a:xfrm>
              <a:off x="10536525" y="5453060"/>
              <a:ext cx="0" cy="2803525"/>
            </a:xfrm>
            <a:custGeom>
              <a:avLst/>
              <a:gdLst/>
              <a:ahLst/>
              <a:cxnLst/>
              <a:rect l="l" t="t" r="r" b="b"/>
              <a:pathLst>
                <a:path h="2803525">
                  <a:moveTo>
                    <a:pt x="0" y="2803132"/>
                  </a:moveTo>
                  <a:lnTo>
                    <a:pt x="0" y="0"/>
                  </a:lnTo>
                </a:path>
              </a:pathLst>
            </a:custGeom>
            <a:ln w="6366">
              <a:solidFill>
                <a:srgbClr val="252525"/>
              </a:solidFill>
            </a:ln>
          </p:spPr>
          <p:txBody>
            <a:bodyPr wrap="square" lIns="0" tIns="0" rIns="0" bIns="0" rtlCol="0"/>
            <a:lstStyle/>
            <a:p>
              <a:endParaRPr smtClean="0">
                <a:solidFill>
                  <a:prstClr val="black"/>
                </a:solidFill>
              </a:endParaRPr>
            </a:p>
          </p:txBody>
        </p:sp>
        <p:sp>
          <p:nvSpPr>
            <p:cNvPr id="132" name="object 132"/>
            <p:cNvSpPr/>
            <p:nvPr/>
          </p:nvSpPr>
          <p:spPr>
            <a:xfrm>
              <a:off x="10891750" y="5453060"/>
              <a:ext cx="0" cy="2803525"/>
            </a:xfrm>
            <a:custGeom>
              <a:avLst/>
              <a:gdLst/>
              <a:ahLst/>
              <a:cxnLst/>
              <a:rect l="l" t="t" r="r" b="b"/>
              <a:pathLst>
                <a:path h="2803525">
                  <a:moveTo>
                    <a:pt x="0" y="2803132"/>
                  </a:moveTo>
                  <a:lnTo>
                    <a:pt x="0" y="0"/>
                  </a:lnTo>
                </a:path>
              </a:pathLst>
            </a:custGeom>
            <a:ln w="6366">
              <a:solidFill>
                <a:srgbClr val="252525"/>
              </a:solidFill>
            </a:ln>
          </p:spPr>
          <p:txBody>
            <a:bodyPr wrap="square" lIns="0" tIns="0" rIns="0" bIns="0" rtlCol="0"/>
            <a:lstStyle/>
            <a:p>
              <a:endParaRPr smtClean="0">
                <a:solidFill>
                  <a:prstClr val="black"/>
                </a:solidFill>
              </a:endParaRPr>
            </a:p>
          </p:txBody>
        </p:sp>
        <p:sp>
          <p:nvSpPr>
            <p:cNvPr id="133" name="object 133"/>
            <p:cNvSpPr/>
            <p:nvPr/>
          </p:nvSpPr>
          <p:spPr>
            <a:xfrm>
              <a:off x="7339503" y="8256192"/>
              <a:ext cx="3552825" cy="0"/>
            </a:xfrm>
            <a:custGeom>
              <a:avLst/>
              <a:gdLst/>
              <a:ahLst/>
              <a:cxnLst/>
              <a:rect l="l" t="t" r="r" b="b"/>
              <a:pathLst>
                <a:path w="3552825">
                  <a:moveTo>
                    <a:pt x="0" y="0"/>
                  </a:moveTo>
                  <a:lnTo>
                    <a:pt x="3552247" y="0"/>
                  </a:lnTo>
                </a:path>
              </a:pathLst>
            </a:custGeom>
            <a:ln w="6370">
              <a:solidFill>
                <a:srgbClr val="252525"/>
              </a:solidFill>
            </a:ln>
          </p:spPr>
          <p:txBody>
            <a:bodyPr wrap="square" lIns="0" tIns="0" rIns="0" bIns="0" rtlCol="0"/>
            <a:lstStyle/>
            <a:p>
              <a:endParaRPr smtClean="0">
                <a:solidFill>
                  <a:prstClr val="black"/>
                </a:solidFill>
              </a:endParaRPr>
            </a:p>
          </p:txBody>
        </p:sp>
        <p:sp>
          <p:nvSpPr>
            <p:cNvPr id="134" name="object 134"/>
            <p:cNvSpPr/>
            <p:nvPr/>
          </p:nvSpPr>
          <p:spPr>
            <a:xfrm>
              <a:off x="7339503" y="7789002"/>
              <a:ext cx="3552825" cy="0"/>
            </a:xfrm>
            <a:custGeom>
              <a:avLst/>
              <a:gdLst/>
              <a:ahLst/>
              <a:cxnLst/>
              <a:rect l="l" t="t" r="r" b="b"/>
              <a:pathLst>
                <a:path w="3552825">
                  <a:moveTo>
                    <a:pt x="0" y="0"/>
                  </a:moveTo>
                  <a:lnTo>
                    <a:pt x="3552247" y="0"/>
                  </a:lnTo>
                </a:path>
              </a:pathLst>
            </a:custGeom>
            <a:ln w="6370">
              <a:solidFill>
                <a:srgbClr val="252525"/>
              </a:solidFill>
            </a:ln>
          </p:spPr>
          <p:txBody>
            <a:bodyPr wrap="square" lIns="0" tIns="0" rIns="0" bIns="0" rtlCol="0"/>
            <a:lstStyle/>
            <a:p>
              <a:endParaRPr smtClean="0">
                <a:solidFill>
                  <a:prstClr val="black"/>
                </a:solidFill>
              </a:endParaRPr>
            </a:p>
          </p:txBody>
        </p:sp>
        <p:sp>
          <p:nvSpPr>
            <p:cNvPr id="135" name="object 135"/>
            <p:cNvSpPr/>
            <p:nvPr/>
          </p:nvSpPr>
          <p:spPr>
            <a:xfrm>
              <a:off x="7339503" y="7321812"/>
              <a:ext cx="3552825" cy="0"/>
            </a:xfrm>
            <a:custGeom>
              <a:avLst/>
              <a:gdLst/>
              <a:ahLst/>
              <a:cxnLst/>
              <a:rect l="l" t="t" r="r" b="b"/>
              <a:pathLst>
                <a:path w="3552825">
                  <a:moveTo>
                    <a:pt x="0" y="0"/>
                  </a:moveTo>
                  <a:lnTo>
                    <a:pt x="3552247" y="0"/>
                  </a:lnTo>
                </a:path>
              </a:pathLst>
            </a:custGeom>
            <a:ln w="6370">
              <a:solidFill>
                <a:srgbClr val="252525"/>
              </a:solidFill>
            </a:ln>
          </p:spPr>
          <p:txBody>
            <a:bodyPr wrap="square" lIns="0" tIns="0" rIns="0" bIns="0" rtlCol="0"/>
            <a:lstStyle/>
            <a:p>
              <a:endParaRPr smtClean="0">
                <a:solidFill>
                  <a:prstClr val="black"/>
                </a:solidFill>
              </a:endParaRPr>
            </a:p>
          </p:txBody>
        </p:sp>
        <p:sp>
          <p:nvSpPr>
            <p:cNvPr id="136" name="object 136"/>
            <p:cNvSpPr/>
            <p:nvPr/>
          </p:nvSpPr>
          <p:spPr>
            <a:xfrm>
              <a:off x="7339503" y="6854630"/>
              <a:ext cx="3552825" cy="0"/>
            </a:xfrm>
            <a:custGeom>
              <a:avLst/>
              <a:gdLst/>
              <a:ahLst/>
              <a:cxnLst/>
              <a:rect l="l" t="t" r="r" b="b"/>
              <a:pathLst>
                <a:path w="3552825">
                  <a:moveTo>
                    <a:pt x="0" y="0"/>
                  </a:moveTo>
                  <a:lnTo>
                    <a:pt x="3552247" y="0"/>
                  </a:lnTo>
                </a:path>
              </a:pathLst>
            </a:custGeom>
            <a:ln w="6370">
              <a:solidFill>
                <a:srgbClr val="252525"/>
              </a:solidFill>
            </a:ln>
          </p:spPr>
          <p:txBody>
            <a:bodyPr wrap="square" lIns="0" tIns="0" rIns="0" bIns="0" rtlCol="0"/>
            <a:lstStyle/>
            <a:p>
              <a:endParaRPr smtClean="0">
                <a:solidFill>
                  <a:prstClr val="black"/>
                </a:solidFill>
              </a:endParaRPr>
            </a:p>
          </p:txBody>
        </p:sp>
        <p:sp>
          <p:nvSpPr>
            <p:cNvPr id="137" name="object 137"/>
            <p:cNvSpPr/>
            <p:nvPr/>
          </p:nvSpPr>
          <p:spPr>
            <a:xfrm>
              <a:off x="7339503" y="6387440"/>
              <a:ext cx="3552825" cy="0"/>
            </a:xfrm>
            <a:custGeom>
              <a:avLst/>
              <a:gdLst/>
              <a:ahLst/>
              <a:cxnLst/>
              <a:rect l="l" t="t" r="r" b="b"/>
              <a:pathLst>
                <a:path w="3552825">
                  <a:moveTo>
                    <a:pt x="0" y="0"/>
                  </a:moveTo>
                  <a:lnTo>
                    <a:pt x="3552247" y="0"/>
                  </a:lnTo>
                </a:path>
              </a:pathLst>
            </a:custGeom>
            <a:ln w="6370">
              <a:solidFill>
                <a:srgbClr val="252525"/>
              </a:solidFill>
            </a:ln>
          </p:spPr>
          <p:txBody>
            <a:bodyPr wrap="square" lIns="0" tIns="0" rIns="0" bIns="0" rtlCol="0"/>
            <a:lstStyle/>
            <a:p>
              <a:endParaRPr smtClean="0">
                <a:solidFill>
                  <a:prstClr val="black"/>
                </a:solidFill>
              </a:endParaRPr>
            </a:p>
          </p:txBody>
        </p:sp>
        <p:sp>
          <p:nvSpPr>
            <p:cNvPr id="138" name="object 138"/>
            <p:cNvSpPr/>
            <p:nvPr/>
          </p:nvSpPr>
          <p:spPr>
            <a:xfrm>
              <a:off x="7641138" y="5925559"/>
              <a:ext cx="3552825" cy="0"/>
            </a:xfrm>
            <a:custGeom>
              <a:avLst/>
              <a:gdLst/>
              <a:ahLst/>
              <a:cxnLst/>
              <a:rect l="l" t="t" r="r" b="b"/>
              <a:pathLst>
                <a:path w="3552825">
                  <a:moveTo>
                    <a:pt x="0" y="0"/>
                  </a:moveTo>
                  <a:lnTo>
                    <a:pt x="3552247" y="0"/>
                  </a:lnTo>
                </a:path>
              </a:pathLst>
            </a:custGeom>
            <a:ln w="6370">
              <a:solidFill>
                <a:srgbClr val="252525"/>
              </a:solidFill>
            </a:ln>
          </p:spPr>
          <p:txBody>
            <a:bodyPr wrap="square" lIns="0" tIns="0" rIns="0" bIns="0" rtlCol="0"/>
            <a:lstStyle/>
            <a:p>
              <a:endParaRPr smtClean="0">
                <a:solidFill>
                  <a:prstClr val="black"/>
                </a:solidFill>
              </a:endParaRPr>
            </a:p>
          </p:txBody>
        </p:sp>
        <p:sp>
          <p:nvSpPr>
            <p:cNvPr id="139" name="object 139"/>
            <p:cNvSpPr/>
            <p:nvPr/>
          </p:nvSpPr>
          <p:spPr>
            <a:xfrm>
              <a:off x="7339503" y="5453060"/>
              <a:ext cx="3552825" cy="0"/>
            </a:xfrm>
            <a:custGeom>
              <a:avLst/>
              <a:gdLst/>
              <a:ahLst/>
              <a:cxnLst/>
              <a:rect l="l" t="t" r="r" b="b"/>
              <a:pathLst>
                <a:path w="3552825">
                  <a:moveTo>
                    <a:pt x="0" y="0"/>
                  </a:moveTo>
                  <a:lnTo>
                    <a:pt x="3552247" y="0"/>
                  </a:lnTo>
                </a:path>
              </a:pathLst>
            </a:custGeom>
            <a:ln w="6370">
              <a:solidFill>
                <a:srgbClr val="252525"/>
              </a:solidFill>
            </a:ln>
          </p:spPr>
          <p:txBody>
            <a:bodyPr wrap="square" lIns="0" tIns="0" rIns="0" bIns="0" rtlCol="0"/>
            <a:lstStyle/>
            <a:p>
              <a:endParaRPr smtClean="0">
                <a:solidFill>
                  <a:prstClr val="black"/>
                </a:solidFill>
              </a:endParaRPr>
            </a:p>
          </p:txBody>
        </p:sp>
        <p:sp>
          <p:nvSpPr>
            <p:cNvPr id="140" name="object 140"/>
            <p:cNvSpPr txBox="1"/>
            <p:nvPr/>
          </p:nvSpPr>
          <p:spPr>
            <a:xfrm>
              <a:off x="7224945" y="8216735"/>
              <a:ext cx="1640839" cy="391160"/>
            </a:xfrm>
            <a:prstGeom prst="rect">
              <a:avLst/>
            </a:prstGeom>
          </p:spPr>
          <p:txBody>
            <a:bodyPr vert="horz" wrap="square" lIns="0" tIns="0" rIns="0" bIns="0" rtlCol="0">
              <a:spAutoFit/>
            </a:bodyPr>
            <a:lstStyle/>
            <a:p>
              <a:pPr marL="12700">
                <a:lnSpc>
                  <a:spcPts val="565"/>
                </a:lnSpc>
              </a:pPr>
              <a:r>
                <a:rPr sz="500" dirty="0">
                  <a:solidFill>
                    <a:srgbClr val="252525"/>
                  </a:solidFill>
                  <a:latin typeface="Arial"/>
                  <a:cs typeface="Arial"/>
                </a:rPr>
                <a:t>59</a:t>
              </a:r>
              <a:endParaRPr sz="500">
                <a:solidFill>
                  <a:prstClr val="black"/>
                </a:solidFill>
                <a:latin typeface="Arial"/>
                <a:cs typeface="Arial"/>
              </a:endParaRPr>
            </a:p>
            <a:p>
              <a:pPr marL="95250">
                <a:lnSpc>
                  <a:spcPts val="565"/>
                </a:lnSpc>
                <a:tabLst>
                  <a:tab pos="431165" algn="l"/>
                  <a:tab pos="786130" algn="l"/>
                  <a:tab pos="1141730" algn="l"/>
                  <a:tab pos="1496695" algn="l"/>
                </a:tabLst>
              </a:pPr>
              <a:r>
                <a:rPr sz="500" dirty="0">
                  <a:solidFill>
                    <a:srgbClr val="252525"/>
                  </a:solidFill>
                  <a:latin typeface="Arial"/>
                  <a:cs typeface="Arial"/>
                </a:rPr>
                <a:t>0	10	20	30	40</a:t>
              </a:r>
              <a:endParaRPr sz="500">
                <a:solidFill>
                  <a:prstClr val="black"/>
                </a:solidFill>
                <a:latin typeface="Arial"/>
                <a:cs typeface="Arial"/>
              </a:endParaRPr>
            </a:p>
            <a:p>
              <a:endParaRPr sz="500">
                <a:solidFill>
                  <a:prstClr val="black"/>
                </a:solidFill>
                <a:latin typeface="Times New Roman"/>
                <a:cs typeface="Times New Roman"/>
              </a:endParaRPr>
            </a:p>
            <a:p>
              <a:pPr>
                <a:spcBef>
                  <a:spcPts val="43"/>
                </a:spcBef>
              </a:pPr>
              <a:endParaRPr sz="550">
                <a:solidFill>
                  <a:prstClr val="black"/>
                </a:solidFill>
                <a:latin typeface="Times New Roman"/>
                <a:cs typeface="Times New Roman"/>
              </a:endParaRPr>
            </a:p>
            <a:p>
              <a:pPr marL="123825"/>
              <a:r>
                <a:rPr sz="500" spc="-5" dirty="0">
                  <a:solidFill>
                    <a:prstClr val="black"/>
                  </a:solidFill>
                  <a:latin typeface="Arial"/>
                  <a:cs typeface="Arial"/>
                </a:rPr>
                <a:t>p2500June/r-2-2.ch</a:t>
              </a:r>
              <a:r>
                <a:rPr sz="500" dirty="0">
                  <a:solidFill>
                    <a:prstClr val="black"/>
                  </a:solidFill>
                  <a:latin typeface="Arial"/>
                  <a:cs typeface="Arial"/>
                </a:rPr>
                <a:t>a    </a:t>
              </a:r>
              <a:r>
                <a:rPr sz="500" spc="-5" dirty="0">
                  <a:solidFill>
                    <a:prstClr val="black"/>
                  </a:solidFill>
                  <a:latin typeface="Arial"/>
                  <a:cs typeface="Arial"/>
                </a:rPr>
                <a:t>p2500June/s-2-2.ch</a:t>
              </a:r>
              <a:r>
                <a:rPr sz="500" dirty="0">
                  <a:solidFill>
                    <a:prstClr val="black"/>
                  </a:solidFill>
                  <a:latin typeface="Arial"/>
                  <a:cs typeface="Arial"/>
                </a:rPr>
                <a:t>a   traj.pdf</a:t>
              </a:r>
              <a:endParaRPr sz="500">
                <a:solidFill>
                  <a:prstClr val="black"/>
                </a:solidFill>
                <a:latin typeface="Arial"/>
                <a:cs typeface="Arial"/>
              </a:endParaRPr>
            </a:p>
          </p:txBody>
        </p:sp>
        <p:sp>
          <p:nvSpPr>
            <p:cNvPr id="141" name="object 141"/>
            <p:cNvSpPr txBox="1"/>
            <p:nvPr/>
          </p:nvSpPr>
          <p:spPr>
            <a:xfrm>
              <a:off x="8950142" y="8283630"/>
              <a:ext cx="328930" cy="183515"/>
            </a:xfrm>
            <a:prstGeom prst="rect">
              <a:avLst/>
            </a:prstGeom>
          </p:spPr>
          <p:txBody>
            <a:bodyPr vert="horz" wrap="square" lIns="0" tIns="0" rIns="0" bIns="0" rtlCol="0">
              <a:spAutoFit/>
            </a:bodyPr>
            <a:lstStyle/>
            <a:p>
              <a:pPr algn="ctr"/>
              <a:r>
                <a:rPr sz="500" dirty="0">
                  <a:solidFill>
                    <a:srgbClr val="252525"/>
                  </a:solidFill>
                  <a:latin typeface="Arial"/>
                  <a:cs typeface="Arial"/>
                </a:rPr>
                <a:t>50</a:t>
              </a:r>
              <a:endParaRPr sz="500">
                <a:solidFill>
                  <a:prstClr val="black"/>
                </a:solidFill>
                <a:latin typeface="Arial"/>
                <a:cs typeface="Arial"/>
              </a:endParaRPr>
            </a:p>
            <a:p>
              <a:pPr algn="ctr">
                <a:spcBef>
                  <a:spcPts val="75"/>
                </a:spcBef>
              </a:pPr>
              <a:r>
                <a:rPr sz="550" dirty="0">
                  <a:solidFill>
                    <a:srgbClr val="252525"/>
                  </a:solidFill>
                  <a:latin typeface="Arial"/>
                  <a:cs typeface="Arial"/>
                </a:rPr>
                <a:t>Time,</a:t>
              </a:r>
              <a:r>
                <a:rPr sz="550" spc="-5" dirty="0">
                  <a:solidFill>
                    <a:srgbClr val="252525"/>
                  </a:solidFill>
                  <a:latin typeface="Arial"/>
                  <a:cs typeface="Arial"/>
                </a:rPr>
                <a:t> </a:t>
              </a:r>
              <a:r>
                <a:rPr sz="550" dirty="0">
                  <a:solidFill>
                    <a:srgbClr val="252525"/>
                  </a:solidFill>
                  <a:latin typeface="Arial"/>
                  <a:cs typeface="Arial"/>
                </a:rPr>
                <a:t>sec</a:t>
              </a:r>
              <a:endParaRPr sz="550">
                <a:solidFill>
                  <a:prstClr val="black"/>
                </a:solidFill>
                <a:latin typeface="Arial"/>
                <a:cs typeface="Arial"/>
              </a:endParaRPr>
            </a:p>
          </p:txBody>
        </p:sp>
        <p:sp>
          <p:nvSpPr>
            <p:cNvPr id="142" name="object 142"/>
            <p:cNvSpPr txBox="1"/>
            <p:nvPr/>
          </p:nvSpPr>
          <p:spPr>
            <a:xfrm>
              <a:off x="9419953" y="8283630"/>
              <a:ext cx="96520" cy="89535"/>
            </a:xfrm>
            <a:prstGeom prst="rect">
              <a:avLst/>
            </a:prstGeom>
          </p:spPr>
          <p:txBody>
            <a:bodyPr vert="horz" wrap="square" lIns="0" tIns="0" rIns="0" bIns="0" rtlCol="0">
              <a:spAutoFit/>
            </a:bodyPr>
            <a:lstStyle/>
            <a:p>
              <a:pPr marL="12700"/>
              <a:r>
                <a:rPr sz="500" dirty="0">
                  <a:solidFill>
                    <a:srgbClr val="252525"/>
                  </a:solidFill>
                  <a:latin typeface="Arial"/>
                  <a:cs typeface="Arial"/>
                </a:rPr>
                <a:t>60</a:t>
              </a:r>
              <a:endParaRPr sz="500">
                <a:solidFill>
                  <a:prstClr val="black"/>
                </a:solidFill>
                <a:latin typeface="Arial"/>
                <a:cs typeface="Arial"/>
              </a:endParaRPr>
            </a:p>
          </p:txBody>
        </p:sp>
        <p:sp>
          <p:nvSpPr>
            <p:cNvPr id="143" name="object 143"/>
            <p:cNvSpPr txBox="1"/>
            <p:nvPr/>
          </p:nvSpPr>
          <p:spPr>
            <a:xfrm>
              <a:off x="9775178" y="8283630"/>
              <a:ext cx="96520" cy="89535"/>
            </a:xfrm>
            <a:prstGeom prst="rect">
              <a:avLst/>
            </a:prstGeom>
          </p:spPr>
          <p:txBody>
            <a:bodyPr vert="horz" wrap="square" lIns="0" tIns="0" rIns="0" bIns="0" rtlCol="0">
              <a:spAutoFit/>
            </a:bodyPr>
            <a:lstStyle/>
            <a:p>
              <a:pPr marL="12700"/>
              <a:r>
                <a:rPr sz="500" dirty="0">
                  <a:solidFill>
                    <a:srgbClr val="252525"/>
                  </a:solidFill>
                  <a:latin typeface="Arial"/>
                  <a:cs typeface="Arial"/>
                </a:rPr>
                <a:t>70</a:t>
              </a:r>
              <a:endParaRPr sz="500">
                <a:solidFill>
                  <a:prstClr val="black"/>
                </a:solidFill>
                <a:latin typeface="Arial"/>
                <a:cs typeface="Arial"/>
              </a:endParaRPr>
            </a:p>
          </p:txBody>
        </p:sp>
        <p:sp>
          <p:nvSpPr>
            <p:cNvPr id="144" name="object 144"/>
            <p:cNvSpPr txBox="1"/>
            <p:nvPr/>
          </p:nvSpPr>
          <p:spPr>
            <a:xfrm>
              <a:off x="10130404" y="8283630"/>
              <a:ext cx="96520" cy="89535"/>
            </a:xfrm>
            <a:prstGeom prst="rect">
              <a:avLst/>
            </a:prstGeom>
          </p:spPr>
          <p:txBody>
            <a:bodyPr vert="horz" wrap="square" lIns="0" tIns="0" rIns="0" bIns="0" rtlCol="0">
              <a:spAutoFit/>
            </a:bodyPr>
            <a:lstStyle/>
            <a:p>
              <a:pPr marL="12700"/>
              <a:r>
                <a:rPr sz="500" dirty="0">
                  <a:solidFill>
                    <a:srgbClr val="252525"/>
                  </a:solidFill>
                  <a:latin typeface="Arial"/>
                  <a:cs typeface="Arial"/>
                </a:rPr>
                <a:t>80</a:t>
              </a:r>
              <a:endParaRPr sz="500">
                <a:solidFill>
                  <a:prstClr val="black"/>
                </a:solidFill>
                <a:latin typeface="Arial"/>
                <a:cs typeface="Arial"/>
              </a:endParaRPr>
            </a:p>
          </p:txBody>
        </p:sp>
        <p:sp>
          <p:nvSpPr>
            <p:cNvPr id="145" name="object 145"/>
            <p:cNvSpPr txBox="1"/>
            <p:nvPr/>
          </p:nvSpPr>
          <p:spPr>
            <a:xfrm>
              <a:off x="10485628" y="8283630"/>
              <a:ext cx="96520" cy="89535"/>
            </a:xfrm>
            <a:prstGeom prst="rect">
              <a:avLst/>
            </a:prstGeom>
          </p:spPr>
          <p:txBody>
            <a:bodyPr vert="horz" wrap="square" lIns="0" tIns="0" rIns="0" bIns="0" rtlCol="0">
              <a:spAutoFit/>
            </a:bodyPr>
            <a:lstStyle/>
            <a:p>
              <a:pPr marL="12700"/>
              <a:r>
                <a:rPr sz="500" dirty="0">
                  <a:solidFill>
                    <a:srgbClr val="252525"/>
                  </a:solidFill>
                  <a:latin typeface="Arial"/>
                  <a:cs typeface="Arial"/>
                </a:rPr>
                <a:t>90</a:t>
              </a:r>
              <a:endParaRPr sz="500">
                <a:solidFill>
                  <a:prstClr val="black"/>
                </a:solidFill>
                <a:latin typeface="Arial"/>
                <a:cs typeface="Arial"/>
              </a:endParaRPr>
            </a:p>
          </p:txBody>
        </p:sp>
        <p:sp>
          <p:nvSpPr>
            <p:cNvPr id="146" name="object 146"/>
            <p:cNvSpPr txBox="1"/>
            <p:nvPr/>
          </p:nvSpPr>
          <p:spPr>
            <a:xfrm>
              <a:off x="10824938" y="8283630"/>
              <a:ext cx="132080" cy="89535"/>
            </a:xfrm>
            <a:prstGeom prst="rect">
              <a:avLst/>
            </a:prstGeom>
          </p:spPr>
          <p:txBody>
            <a:bodyPr vert="horz" wrap="square" lIns="0" tIns="0" rIns="0" bIns="0" rtlCol="0">
              <a:spAutoFit/>
            </a:bodyPr>
            <a:lstStyle/>
            <a:p>
              <a:pPr marL="12700"/>
              <a:r>
                <a:rPr sz="500" dirty="0">
                  <a:solidFill>
                    <a:srgbClr val="252525"/>
                  </a:solidFill>
                  <a:latin typeface="Arial"/>
                  <a:cs typeface="Arial"/>
                </a:rPr>
                <a:t>100</a:t>
              </a:r>
              <a:endParaRPr sz="500">
                <a:solidFill>
                  <a:prstClr val="black"/>
                </a:solidFill>
                <a:latin typeface="Arial"/>
                <a:cs typeface="Arial"/>
              </a:endParaRPr>
            </a:p>
          </p:txBody>
        </p:sp>
        <p:sp>
          <p:nvSpPr>
            <p:cNvPr id="147" name="object 147"/>
            <p:cNvSpPr txBox="1"/>
            <p:nvPr/>
          </p:nvSpPr>
          <p:spPr>
            <a:xfrm>
              <a:off x="7174017" y="7749544"/>
              <a:ext cx="149860" cy="89535"/>
            </a:xfrm>
            <a:prstGeom prst="rect">
              <a:avLst/>
            </a:prstGeom>
          </p:spPr>
          <p:txBody>
            <a:bodyPr vert="horz" wrap="square" lIns="0" tIns="0" rIns="0" bIns="0" rtlCol="0">
              <a:spAutoFit/>
            </a:bodyPr>
            <a:lstStyle/>
            <a:p>
              <a:pPr marL="12700"/>
              <a:r>
                <a:rPr sz="500" dirty="0">
                  <a:solidFill>
                    <a:srgbClr val="252525"/>
                  </a:solidFill>
                  <a:latin typeface="Arial"/>
                  <a:cs typeface="Arial"/>
                </a:rPr>
                <a:t>59.2</a:t>
              </a:r>
              <a:endParaRPr sz="500">
                <a:solidFill>
                  <a:prstClr val="black"/>
                </a:solidFill>
                <a:latin typeface="Arial"/>
                <a:cs typeface="Arial"/>
              </a:endParaRPr>
            </a:p>
          </p:txBody>
        </p:sp>
        <p:sp>
          <p:nvSpPr>
            <p:cNvPr id="148" name="object 148"/>
            <p:cNvSpPr txBox="1"/>
            <p:nvPr/>
          </p:nvSpPr>
          <p:spPr>
            <a:xfrm>
              <a:off x="7174017" y="7282354"/>
              <a:ext cx="149860" cy="89535"/>
            </a:xfrm>
            <a:prstGeom prst="rect">
              <a:avLst/>
            </a:prstGeom>
          </p:spPr>
          <p:txBody>
            <a:bodyPr vert="horz" wrap="square" lIns="0" tIns="0" rIns="0" bIns="0" rtlCol="0">
              <a:spAutoFit/>
            </a:bodyPr>
            <a:lstStyle/>
            <a:p>
              <a:pPr marL="12700"/>
              <a:r>
                <a:rPr sz="500" dirty="0">
                  <a:solidFill>
                    <a:srgbClr val="252525"/>
                  </a:solidFill>
                  <a:latin typeface="Arial"/>
                  <a:cs typeface="Arial"/>
                </a:rPr>
                <a:t>59.4</a:t>
              </a:r>
              <a:endParaRPr sz="500">
                <a:solidFill>
                  <a:prstClr val="black"/>
                </a:solidFill>
                <a:latin typeface="Arial"/>
                <a:cs typeface="Arial"/>
              </a:endParaRPr>
            </a:p>
          </p:txBody>
        </p:sp>
        <p:sp>
          <p:nvSpPr>
            <p:cNvPr id="149" name="object 149"/>
            <p:cNvSpPr txBox="1"/>
            <p:nvPr/>
          </p:nvSpPr>
          <p:spPr>
            <a:xfrm>
              <a:off x="7174017" y="6815173"/>
              <a:ext cx="149860" cy="89535"/>
            </a:xfrm>
            <a:prstGeom prst="rect">
              <a:avLst/>
            </a:prstGeom>
          </p:spPr>
          <p:txBody>
            <a:bodyPr vert="horz" wrap="square" lIns="0" tIns="0" rIns="0" bIns="0" rtlCol="0">
              <a:spAutoFit/>
            </a:bodyPr>
            <a:lstStyle/>
            <a:p>
              <a:pPr marL="12700"/>
              <a:r>
                <a:rPr sz="500" dirty="0">
                  <a:solidFill>
                    <a:srgbClr val="252525"/>
                  </a:solidFill>
                  <a:latin typeface="Arial"/>
                  <a:cs typeface="Arial"/>
                </a:rPr>
                <a:t>59.6</a:t>
              </a:r>
              <a:endParaRPr sz="500">
                <a:solidFill>
                  <a:prstClr val="black"/>
                </a:solidFill>
                <a:latin typeface="Arial"/>
                <a:cs typeface="Arial"/>
              </a:endParaRPr>
            </a:p>
          </p:txBody>
        </p:sp>
        <p:sp>
          <p:nvSpPr>
            <p:cNvPr id="150" name="object 150"/>
            <p:cNvSpPr txBox="1"/>
            <p:nvPr/>
          </p:nvSpPr>
          <p:spPr>
            <a:xfrm>
              <a:off x="7174017" y="6347982"/>
              <a:ext cx="149860" cy="89535"/>
            </a:xfrm>
            <a:prstGeom prst="rect">
              <a:avLst/>
            </a:prstGeom>
          </p:spPr>
          <p:txBody>
            <a:bodyPr vert="horz" wrap="square" lIns="0" tIns="0" rIns="0" bIns="0" rtlCol="0">
              <a:spAutoFit/>
            </a:bodyPr>
            <a:lstStyle/>
            <a:p>
              <a:pPr marL="12700"/>
              <a:r>
                <a:rPr sz="500" dirty="0">
                  <a:solidFill>
                    <a:srgbClr val="252525"/>
                  </a:solidFill>
                  <a:latin typeface="Arial"/>
                  <a:cs typeface="Arial"/>
                </a:rPr>
                <a:t>59.8</a:t>
              </a:r>
              <a:endParaRPr sz="500">
                <a:solidFill>
                  <a:prstClr val="black"/>
                </a:solidFill>
                <a:latin typeface="Arial"/>
                <a:cs typeface="Arial"/>
              </a:endParaRPr>
            </a:p>
          </p:txBody>
        </p:sp>
        <p:sp>
          <p:nvSpPr>
            <p:cNvPr id="151" name="object 151"/>
            <p:cNvSpPr txBox="1"/>
            <p:nvPr/>
          </p:nvSpPr>
          <p:spPr>
            <a:xfrm>
              <a:off x="7224945" y="5880792"/>
              <a:ext cx="96520" cy="89535"/>
            </a:xfrm>
            <a:prstGeom prst="rect">
              <a:avLst/>
            </a:prstGeom>
          </p:spPr>
          <p:txBody>
            <a:bodyPr vert="horz" wrap="square" lIns="0" tIns="0" rIns="0" bIns="0" rtlCol="0">
              <a:spAutoFit/>
            </a:bodyPr>
            <a:lstStyle/>
            <a:p>
              <a:pPr marL="12700"/>
              <a:r>
                <a:rPr sz="500" dirty="0">
                  <a:solidFill>
                    <a:srgbClr val="252525"/>
                  </a:solidFill>
                  <a:latin typeface="Arial"/>
                  <a:cs typeface="Arial"/>
                </a:rPr>
                <a:t>60</a:t>
              </a:r>
              <a:endParaRPr sz="500">
                <a:solidFill>
                  <a:prstClr val="black"/>
                </a:solidFill>
                <a:latin typeface="Arial"/>
                <a:cs typeface="Arial"/>
              </a:endParaRPr>
            </a:p>
          </p:txBody>
        </p:sp>
        <p:sp>
          <p:nvSpPr>
            <p:cNvPr id="152" name="object 152"/>
            <p:cNvSpPr txBox="1"/>
            <p:nvPr/>
          </p:nvSpPr>
          <p:spPr>
            <a:xfrm>
              <a:off x="7174017" y="5413602"/>
              <a:ext cx="149860" cy="89535"/>
            </a:xfrm>
            <a:prstGeom prst="rect">
              <a:avLst/>
            </a:prstGeom>
          </p:spPr>
          <p:txBody>
            <a:bodyPr vert="horz" wrap="square" lIns="0" tIns="0" rIns="0" bIns="0" rtlCol="0">
              <a:spAutoFit/>
            </a:bodyPr>
            <a:lstStyle/>
            <a:p>
              <a:pPr marL="12700"/>
              <a:r>
                <a:rPr sz="500" dirty="0">
                  <a:solidFill>
                    <a:srgbClr val="252525"/>
                  </a:solidFill>
                  <a:latin typeface="Arial"/>
                  <a:cs typeface="Arial"/>
                </a:rPr>
                <a:t>60.2</a:t>
              </a:r>
              <a:endParaRPr sz="500">
                <a:solidFill>
                  <a:prstClr val="black"/>
                </a:solidFill>
                <a:latin typeface="Arial"/>
                <a:cs typeface="Arial"/>
              </a:endParaRPr>
            </a:p>
          </p:txBody>
        </p:sp>
        <p:sp>
          <p:nvSpPr>
            <p:cNvPr id="153" name="object 153"/>
            <p:cNvSpPr txBox="1"/>
            <p:nvPr/>
          </p:nvSpPr>
          <p:spPr>
            <a:xfrm>
              <a:off x="7085082" y="6615631"/>
              <a:ext cx="95885" cy="481330"/>
            </a:xfrm>
            <a:prstGeom prst="rect">
              <a:avLst/>
            </a:prstGeom>
          </p:spPr>
          <p:txBody>
            <a:bodyPr vert="vert270" wrap="square" lIns="0" tIns="0" rIns="0" bIns="0" rtlCol="0">
              <a:spAutoFit/>
            </a:bodyPr>
            <a:lstStyle/>
            <a:p>
              <a:pPr marL="12700"/>
              <a:r>
                <a:rPr sz="550" dirty="0">
                  <a:solidFill>
                    <a:srgbClr val="252525"/>
                  </a:solidFill>
                  <a:latin typeface="Arial"/>
                  <a:cs typeface="Arial"/>
                </a:rPr>
                <a:t>Frequency,</a:t>
              </a:r>
              <a:r>
                <a:rPr sz="550" spc="-5" dirty="0">
                  <a:solidFill>
                    <a:srgbClr val="252525"/>
                  </a:solidFill>
                  <a:latin typeface="Arial"/>
                  <a:cs typeface="Arial"/>
                </a:rPr>
                <a:t> </a:t>
              </a:r>
              <a:r>
                <a:rPr sz="550" dirty="0">
                  <a:solidFill>
                    <a:srgbClr val="252525"/>
                  </a:solidFill>
                  <a:latin typeface="Arial"/>
                  <a:cs typeface="Arial"/>
                </a:rPr>
                <a:t>Hz</a:t>
              </a:r>
              <a:endParaRPr sz="550">
                <a:solidFill>
                  <a:prstClr val="black"/>
                </a:solidFill>
                <a:latin typeface="Arial"/>
                <a:cs typeface="Arial"/>
              </a:endParaRPr>
            </a:p>
          </p:txBody>
        </p:sp>
        <p:sp>
          <p:nvSpPr>
            <p:cNvPr id="154" name="object 154"/>
            <p:cNvSpPr/>
            <p:nvPr/>
          </p:nvSpPr>
          <p:spPr>
            <a:xfrm>
              <a:off x="7339206" y="5920214"/>
              <a:ext cx="3552825" cy="895985"/>
            </a:xfrm>
            <a:custGeom>
              <a:avLst/>
              <a:gdLst/>
              <a:ahLst/>
              <a:cxnLst/>
              <a:rect l="l" t="t" r="r" b="b"/>
              <a:pathLst>
                <a:path w="3552825" h="895984">
                  <a:moveTo>
                    <a:pt x="0" y="0"/>
                  </a:moveTo>
                  <a:lnTo>
                    <a:pt x="148" y="0"/>
                  </a:lnTo>
                  <a:lnTo>
                    <a:pt x="3848" y="0"/>
                  </a:lnTo>
                  <a:lnTo>
                    <a:pt x="7548" y="0"/>
                  </a:lnTo>
                  <a:lnTo>
                    <a:pt x="11248" y="0"/>
                  </a:lnTo>
                  <a:lnTo>
                    <a:pt x="14948" y="0"/>
                  </a:lnTo>
                  <a:lnTo>
                    <a:pt x="18649" y="0"/>
                  </a:lnTo>
                  <a:lnTo>
                    <a:pt x="22349" y="0"/>
                  </a:lnTo>
                  <a:lnTo>
                    <a:pt x="26049" y="0"/>
                  </a:lnTo>
                  <a:lnTo>
                    <a:pt x="29749" y="0"/>
                  </a:lnTo>
                  <a:lnTo>
                    <a:pt x="33449" y="0"/>
                  </a:lnTo>
                  <a:lnTo>
                    <a:pt x="37150" y="0"/>
                  </a:lnTo>
                  <a:lnTo>
                    <a:pt x="40850" y="0"/>
                  </a:lnTo>
                  <a:lnTo>
                    <a:pt x="44550" y="0"/>
                  </a:lnTo>
                  <a:lnTo>
                    <a:pt x="48250" y="0"/>
                  </a:lnTo>
                  <a:lnTo>
                    <a:pt x="51950" y="0"/>
                  </a:lnTo>
                  <a:lnTo>
                    <a:pt x="55651" y="0"/>
                  </a:lnTo>
                  <a:lnTo>
                    <a:pt x="59351" y="0"/>
                  </a:lnTo>
                  <a:lnTo>
                    <a:pt x="63051" y="0"/>
                  </a:lnTo>
                  <a:lnTo>
                    <a:pt x="66751" y="0"/>
                  </a:lnTo>
                  <a:lnTo>
                    <a:pt x="70451" y="0"/>
                  </a:lnTo>
                  <a:lnTo>
                    <a:pt x="74152" y="0"/>
                  </a:lnTo>
                  <a:lnTo>
                    <a:pt x="77852" y="0"/>
                  </a:lnTo>
                  <a:lnTo>
                    <a:pt x="81552" y="0"/>
                  </a:lnTo>
                  <a:lnTo>
                    <a:pt x="85252" y="0"/>
                  </a:lnTo>
                  <a:lnTo>
                    <a:pt x="88952" y="0"/>
                  </a:lnTo>
                  <a:lnTo>
                    <a:pt x="92653" y="0"/>
                  </a:lnTo>
                  <a:lnTo>
                    <a:pt x="96353" y="0"/>
                  </a:lnTo>
                  <a:lnTo>
                    <a:pt x="100053" y="0"/>
                  </a:lnTo>
                  <a:lnTo>
                    <a:pt x="103753" y="0"/>
                  </a:lnTo>
                  <a:lnTo>
                    <a:pt x="107453" y="0"/>
                  </a:lnTo>
                  <a:lnTo>
                    <a:pt x="111154" y="0"/>
                  </a:lnTo>
                  <a:lnTo>
                    <a:pt x="114854" y="0"/>
                  </a:lnTo>
                  <a:lnTo>
                    <a:pt x="118554" y="0"/>
                  </a:lnTo>
                  <a:lnTo>
                    <a:pt x="122254" y="0"/>
                  </a:lnTo>
                  <a:lnTo>
                    <a:pt x="125954" y="0"/>
                  </a:lnTo>
                  <a:lnTo>
                    <a:pt x="129655" y="0"/>
                  </a:lnTo>
                  <a:lnTo>
                    <a:pt x="133355" y="0"/>
                  </a:lnTo>
                  <a:lnTo>
                    <a:pt x="137055" y="0"/>
                  </a:lnTo>
                  <a:lnTo>
                    <a:pt x="140755" y="0"/>
                  </a:lnTo>
                  <a:lnTo>
                    <a:pt x="144455" y="0"/>
                  </a:lnTo>
                  <a:lnTo>
                    <a:pt x="148156" y="0"/>
                  </a:lnTo>
                  <a:lnTo>
                    <a:pt x="151856" y="0"/>
                  </a:lnTo>
                  <a:lnTo>
                    <a:pt x="155556" y="0"/>
                  </a:lnTo>
                  <a:lnTo>
                    <a:pt x="159256" y="0"/>
                  </a:lnTo>
                  <a:lnTo>
                    <a:pt x="162957" y="0"/>
                  </a:lnTo>
                  <a:lnTo>
                    <a:pt x="166657" y="0"/>
                  </a:lnTo>
                  <a:lnTo>
                    <a:pt x="170357" y="0"/>
                  </a:lnTo>
                  <a:lnTo>
                    <a:pt x="174057" y="0"/>
                  </a:lnTo>
                  <a:lnTo>
                    <a:pt x="177757" y="0"/>
                  </a:lnTo>
                  <a:lnTo>
                    <a:pt x="181458" y="0"/>
                  </a:lnTo>
                  <a:lnTo>
                    <a:pt x="185158" y="0"/>
                  </a:lnTo>
                  <a:lnTo>
                    <a:pt x="188857" y="0"/>
                  </a:lnTo>
                  <a:lnTo>
                    <a:pt x="192558" y="0"/>
                  </a:lnTo>
                  <a:lnTo>
                    <a:pt x="196258" y="0"/>
                  </a:lnTo>
                  <a:lnTo>
                    <a:pt x="199959" y="0"/>
                  </a:lnTo>
                  <a:lnTo>
                    <a:pt x="203659" y="0"/>
                  </a:lnTo>
                  <a:lnTo>
                    <a:pt x="207358" y="0"/>
                  </a:lnTo>
                  <a:lnTo>
                    <a:pt x="211059" y="0"/>
                  </a:lnTo>
                  <a:lnTo>
                    <a:pt x="214759" y="0"/>
                  </a:lnTo>
                  <a:lnTo>
                    <a:pt x="218460" y="0"/>
                  </a:lnTo>
                  <a:lnTo>
                    <a:pt x="222159" y="0"/>
                  </a:lnTo>
                  <a:lnTo>
                    <a:pt x="225860" y="0"/>
                  </a:lnTo>
                  <a:lnTo>
                    <a:pt x="229560" y="0"/>
                  </a:lnTo>
                  <a:lnTo>
                    <a:pt x="233260" y="0"/>
                  </a:lnTo>
                  <a:lnTo>
                    <a:pt x="236961" y="0"/>
                  </a:lnTo>
                  <a:lnTo>
                    <a:pt x="240660" y="0"/>
                  </a:lnTo>
                  <a:lnTo>
                    <a:pt x="244361" y="0"/>
                  </a:lnTo>
                  <a:lnTo>
                    <a:pt x="248061" y="0"/>
                  </a:lnTo>
                  <a:lnTo>
                    <a:pt x="251761" y="0"/>
                  </a:lnTo>
                  <a:lnTo>
                    <a:pt x="255461" y="0"/>
                  </a:lnTo>
                  <a:lnTo>
                    <a:pt x="259161" y="0"/>
                  </a:lnTo>
                  <a:lnTo>
                    <a:pt x="262862" y="0"/>
                  </a:lnTo>
                  <a:lnTo>
                    <a:pt x="266562" y="0"/>
                  </a:lnTo>
                  <a:lnTo>
                    <a:pt x="270262" y="0"/>
                  </a:lnTo>
                  <a:lnTo>
                    <a:pt x="273962" y="0"/>
                  </a:lnTo>
                  <a:lnTo>
                    <a:pt x="277662" y="0"/>
                  </a:lnTo>
                  <a:lnTo>
                    <a:pt x="281363" y="0"/>
                  </a:lnTo>
                  <a:lnTo>
                    <a:pt x="285063" y="0"/>
                  </a:lnTo>
                  <a:lnTo>
                    <a:pt x="288763" y="0"/>
                  </a:lnTo>
                  <a:lnTo>
                    <a:pt x="292463" y="0"/>
                  </a:lnTo>
                  <a:lnTo>
                    <a:pt x="296163" y="0"/>
                  </a:lnTo>
                  <a:lnTo>
                    <a:pt x="299864" y="0"/>
                  </a:lnTo>
                  <a:lnTo>
                    <a:pt x="303564" y="0"/>
                  </a:lnTo>
                  <a:lnTo>
                    <a:pt x="307264" y="0"/>
                  </a:lnTo>
                  <a:lnTo>
                    <a:pt x="310964" y="0"/>
                  </a:lnTo>
                  <a:lnTo>
                    <a:pt x="314664" y="0"/>
                  </a:lnTo>
                  <a:lnTo>
                    <a:pt x="318365" y="0"/>
                  </a:lnTo>
                  <a:lnTo>
                    <a:pt x="322065" y="0"/>
                  </a:lnTo>
                  <a:lnTo>
                    <a:pt x="325765" y="0"/>
                  </a:lnTo>
                  <a:lnTo>
                    <a:pt x="329465" y="0"/>
                  </a:lnTo>
                  <a:lnTo>
                    <a:pt x="333166" y="0"/>
                  </a:lnTo>
                  <a:lnTo>
                    <a:pt x="336866" y="0"/>
                  </a:lnTo>
                  <a:lnTo>
                    <a:pt x="340566" y="0"/>
                  </a:lnTo>
                  <a:lnTo>
                    <a:pt x="344266" y="0"/>
                  </a:lnTo>
                  <a:lnTo>
                    <a:pt x="347966" y="0"/>
                  </a:lnTo>
                  <a:lnTo>
                    <a:pt x="351667" y="0"/>
                  </a:lnTo>
                  <a:lnTo>
                    <a:pt x="355367" y="0"/>
                  </a:lnTo>
                  <a:lnTo>
                    <a:pt x="355515" y="0"/>
                  </a:lnTo>
                  <a:lnTo>
                    <a:pt x="355663" y="3047"/>
                  </a:lnTo>
                  <a:lnTo>
                    <a:pt x="359363" y="30315"/>
                  </a:lnTo>
                  <a:lnTo>
                    <a:pt x="363063" y="61815"/>
                  </a:lnTo>
                  <a:lnTo>
                    <a:pt x="366763" y="94536"/>
                  </a:lnTo>
                  <a:lnTo>
                    <a:pt x="370464" y="126874"/>
                  </a:lnTo>
                  <a:lnTo>
                    <a:pt x="377864" y="189357"/>
                  </a:lnTo>
                  <a:lnTo>
                    <a:pt x="385264" y="248311"/>
                  </a:lnTo>
                  <a:lnTo>
                    <a:pt x="392665" y="303514"/>
                  </a:lnTo>
                  <a:lnTo>
                    <a:pt x="400065" y="354912"/>
                  </a:lnTo>
                  <a:lnTo>
                    <a:pt x="407466" y="402648"/>
                  </a:lnTo>
                  <a:lnTo>
                    <a:pt x="414866" y="446873"/>
                  </a:lnTo>
                  <a:lnTo>
                    <a:pt x="422266" y="487792"/>
                  </a:lnTo>
                  <a:lnTo>
                    <a:pt x="429667" y="525548"/>
                  </a:lnTo>
                  <a:lnTo>
                    <a:pt x="440767" y="576634"/>
                  </a:lnTo>
                  <a:lnTo>
                    <a:pt x="451868" y="621928"/>
                  </a:lnTo>
                  <a:lnTo>
                    <a:pt x="462969" y="662606"/>
                  </a:lnTo>
                  <a:lnTo>
                    <a:pt x="474069" y="699186"/>
                  </a:lnTo>
                  <a:lnTo>
                    <a:pt x="488870" y="742038"/>
                  </a:lnTo>
                  <a:lnTo>
                    <a:pt x="503671" y="778546"/>
                  </a:lnTo>
                  <a:lnTo>
                    <a:pt x="522172" y="815981"/>
                  </a:lnTo>
                  <a:lnTo>
                    <a:pt x="533124" y="834177"/>
                  </a:lnTo>
                  <a:lnTo>
                    <a:pt x="557694" y="865339"/>
                  </a:lnTo>
                  <a:lnTo>
                    <a:pt x="590251" y="888676"/>
                  </a:lnTo>
                  <a:lnTo>
                    <a:pt x="622805" y="895421"/>
                  </a:lnTo>
                  <a:lnTo>
                    <a:pt x="630944" y="894931"/>
                  </a:lnTo>
                  <a:lnTo>
                    <a:pt x="671637" y="882189"/>
                  </a:lnTo>
                  <a:lnTo>
                    <a:pt x="704191" y="862139"/>
                  </a:lnTo>
                  <a:lnTo>
                    <a:pt x="736745" y="836031"/>
                  </a:lnTo>
                  <a:lnTo>
                    <a:pt x="769299" y="805858"/>
                  </a:lnTo>
                  <a:lnTo>
                    <a:pt x="793715" y="781576"/>
                  </a:lnTo>
                  <a:lnTo>
                    <a:pt x="801854" y="773351"/>
                  </a:lnTo>
                  <a:lnTo>
                    <a:pt x="809992" y="765108"/>
                  </a:lnTo>
                  <a:lnTo>
                    <a:pt x="818131" y="756821"/>
                  </a:lnTo>
                  <a:lnTo>
                    <a:pt x="826269" y="748543"/>
                  </a:lnTo>
                  <a:lnTo>
                    <a:pt x="834408" y="740247"/>
                  </a:lnTo>
                  <a:lnTo>
                    <a:pt x="842547" y="731969"/>
                  </a:lnTo>
                  <a:lnTo>
                    <a:pt x="850685" y="723726"/>
                  </a:lnTo>
                  <a:lnTo>
                    <a:pt x="858824" y="715483"/>
                  </a:lnTo>
                  <a:lnTo>
                    <a:pt x="866962" y="707214"/>
                  </a:lnTo>
                  <a:lnTo>
                    <a:pt x="875101" y="698989"/>
                  </a:lnTo>
                  <a:lnTo>
                    <a:pt x="883240" y="690738"/>
                  </a:lnTo>
                  <a:lnTo>
                    <a:pt x="891378" y="682513"/>
                  </a:lnTo>
                  <a:lnTo>
                    <a:pt x="899516" y="674386"/>
                  </a:lnTo>
                  <a:lnTo>
                    <a:pt x="907655" y="666501"/>
                  </a:lnTo>
                  <a:lnTo>
                    <a:pt x="915794" y="658703"/>
                  </a:lnTo>
                  <a:lnTo>
                    <a:pt x="923933" y="650897"/>
                  </a:lnTo>
                  <a:lnTo>
                    <a:pt x="956487" y="620360"/>
                  </a:lnTo>
                  <a:lnTo>
                    <a:pt x="964626" y="613044"/>
                  </a:lnTo>
                  <a:lnTo>
                    <a:pt x="972764" y="605692"/>
                  </a:lnTo>
                  <a:lnTo>
                    <a:pt x="1005318" y="577480"/>
                  </a:lnTo>
                  <a:lnTo>
                    <a:pt x="1037873" y="550908"/>
                  </a:lnTo>
                  <a:lnTo>
                    <a:pt x="1070427" y="528123"/>
                  </a:lnTo>
                  <a:lnTo>
                    <a:pt x="1111120" y="504821"/>
                  </a:lnTo>
                  <a:lnTo>
                    <a:pt x="1151813" y="486215"/>
                  </a:lnTo>
                  <a:lnTo>
                    <a:pt x="1192506" y="471628"/>
                  </a:lnTo>
                  <a:lnTo>
                    <a:pt x="1233199" y="459990"/>
                  </a:lnTo>
                  <a:lnTo>
                    <a:pt x="1273892" y="450749"/>
                  </a:lnTo>
                  <a:lnTo>
                    <a:pt x="1298307" y="446311"/>
                  </a:lnTo>
                  <a:lnTo>
                    <a:pt x="1306445" y="444921"/>
                  </a:lnTo>
                  <a:lnTo>
                    <a:pt x="1314584" y="443531"/>
                  </a:lnTo>
                  <a:lnTo>
                    <a:pt x="1322723" y="442141"/>
                  </a:lnTo>
                  <a:lnTo>
                    <a:pt x="1330862" y="440796"/>
                  </a:lnTo>
                  <a:lnTo>
                    <a:pt x="1371554" y="435289"/>
                  </a:lnTo>
                  <a:lnTo>
                    <a:pt x="1379693" y="434371"/>
                  </a:lnTo>
                  <a:lnTo>
                    <a:pt x="1387831" y="433436"/>
                  </a:lnTo>
                  <a:lnTo>
                    <a:pt x="1395970" y="432509"/>
                  </a:lnTo>
                  <a:lnTo>
                    <a:pt x="1404109" y="431600"/>
                  </a:lnTo>
                  <a:lnTo>
                    <a:pt x="1412247" y="430646"/>
                  </a:lnTo>
                  <a:lnTo>
                    <a:pt x="1420386" y="429702"/>
                  </a:lnTo>
                  <a:lnTo>
                    <a:pt x="1428524" y="428820"/>
                  </a:lnTo>
                  <a:lnTo>
                    <a:pt x="1436663" y="427929"/>
                  </a:lnTo>
                  <a:lnTo>
                    <a:pt x="1444802" y="427153"/>
                  </a:lnTo>
                  <a:lnTo>
                    <a:pt x="1452940" y="426396"/>
                  </a:lnTo>
                  <a:lnTo>
                    <a:pt x="1461078" y="425674"/>
                  </a:lnTo>
                  <a:lnTo>
                    <a:pt x="1469217" y="425050"/>
                  </a:lnTo>
                  <a:lnTo>
                    <a:pt x="1477356" y="424418"/>
                  </a:lnTo>
                  <a:lnTo>
                    <a:pt x="1485495" y="423794"/>
                  </a:lnTo>
                  <a:lnTo>
                    <a:pt x="1493633" y="423251"/>
                  </a:lnTo>
                  <a:lnTo>
                    <a:pt x="1501771" y="422698"/>
                  </a:lnTo>
                  <a:lnTo>
                    <a:pt x="1509910" y="422199"/>
                  </a:lnTo>
                  <a:lnTo>
                    <a:pt x="1518049" y="421673"/>
                  </a:lnTo>
                  <a:lnTo>
                    <a:pt x="1526188" y="421236"/>
                  </a:lnTo>
                  <a:lnTo>
                    <a:pt x="1534326" y="420719"/>
                  </a:lnTo>
                  <a:lnTo>
                    <a:pt x="1542464" y="420283"/>
                  </a:lnTo>
                  <a:lnTo>
                    <a:pt x="1550603" y="419793"/>
                  </a:lnTo>
                  <a:lnTo>
                    <a:pt x="1558742" y="419285"/>
                  </a:lnTo>
                  <a:lnTo>
                    <a:pt x="1566880" y="418866"/>
                  </a:lnTo>
                  <a:lnTo>
                    <a:pt x="1575019" y="418376"/>
                  </a:lnTo>
                  <a:lnTo>
                    <a:pt x="1583157" y="417957"/>
                  </a:lnTo>
                  <a:lnTo>
                    <a:pt x="1591296" y="417565"/>
                  </a:lnTo>
                  <a:lnTo>
                    <a:pt x="1599435" y="417191"/>
                  </a:lnTo>
                  <a:lnTo>
                    <a:pt x="1607573" y="416754"/>
                  </a:lnTo>
                  <a:lnTo>
                    <a:pt x="1615712" y="416424"/>
                  </a:lnTo>
                  <a:lnTo>
                    <a:pt x="1623850" y="416086"/>
                  </a:lnTo>
                  <a:lnTo>
                    <a:pt x="1631989" y="415872"/>
                  </a:lnTo>
                  <a:lnTo>
                    <a:pt x="1640128" y="415391"/>
                  </a:lnTo>
                  <a:lnTo>
                    <a:pt x="1648266" y="415239"/>
                  </a:lnTo>
                  <a:lnTo>
                    <a:pt x="1656405" y="414900"/>
                  </a:lnTo>
                  <a:lnTo>
                    <a:pt x="1664543" y="414598"/>
                  </a:lnTo>
                  <a:lnTo>
                    <a:pt x="1672682" y="414357"/>
                  </a:lnTo>
                  <a:lnTo>
                    <a:pt x="1680821" y="414188"/>
                  </a:lnTo>
                  <a:lnTo>
                    <a:pt x="1688959" y="414019"/>
                  </a:lnTo>
                  <a:lnTo>
                    <a:pt x="1697098" y="413823"/>
                  </a:lnTo>
                  <a:lnTo>
                    <a:pt x="1705236" y="413689"/>
                  </a:lnTo>
                  <a:lnTo>
                    <a:pt x="1713375" y="413502"/>
                  </a:lnTo>
                  <a:lnTo>
                    <a:pt x="1721514" y="413359"/>
                  </a:lnTo>
                  <a:lnTo>
                    <a:pt x="1729652" y="413181"/>
                  </a:lnTo>
                  <a:lnTo>
                    <a:pt x="1737790" y="413029"/>
                  </a:lnTo>
                  <a:lnTo>
                    <a:pt x="1745929" y="412904"/>
                  </a:lnTo>
                  <a:lnTo>
                    <a:pt x="1754068" y="412824"/>
                  </a:lnTo>
                  <a:lnTo>
                    <a:pt x="1762206" y="412780"/>
                  </a:lnTo>
                  <a:lnTo>
                    <a:pt x="1770345" y="412718"/>
                  </a:lnTo>
                  <a:lnTo>
                    <a:pt x="1778483" y="412718"/>
                  </a:lnTo>
                  <a:lnTo>
                    <a:pt x="1786622" y="412477"/>
                  </a:lnTo>
                  <a:lnTo>
                    <a:pt x="1794760" y="412370"/>
                  </a:lnTo>
                  <a:lnTo>
                    <a:pt x="1802899" y="412468"/>
                  </a:lnTo>
                  <a:lnTo>
                    <a:pt x="1811038" y="412432"/>
                  </a:lnTo>
                  <a:lnTo>
                    <a:pt x="1819176" y="412423"/>
                  </a:lnTo>
                  <a:lnTo>
                    <a:pt x="1827314" y="412441"/>
                  </a:lnTo>
                  <a:lnTo>
                    <a:pt x="1835453" y="412450"/>
                  </a:lnTo>
                  <a:lnTo>
                    <a:pt x="1843592" y="412450"/>
                  </a:lnTo>
                  <a:lnTo>
                    <a:pt x="1851731" y="412441"/>
                  </a:lnTo>
                  <a:lnTo>
                    <a:pt x="1859869" y="412477"/>
                  </a:lnTo>
                  <a:lnTo>
                    <a:pt x="1868008" y="412432"/>
                  </a:lnTo>
                  <a:lnTo>
                    <a:pt x="1876146" y="412477"/>
                  </a:lnTo>
                  <a:lnTo>
                    <a:pt x="1884285" y="412459"/>
                  </a:lnTo>
                  <a:lnTo>
                    <a:pt x="1892424" y="412495"/>
                  </a:lnTo>
                  <a:lnTo>
                    <a:pt x="1900562" y="412450"/>
                  </a:lnTo>
                  <a:lnTo>
                    <a:pt x="1908700" y="412486"/>
                  </a:lnTo>
                  <a:lnTo>
                    <a:pt x="1916839" y="412450"/>
                  </a:lnTo>
                  <a:lnTo>
                    <a:pt x="1924978" y="412486"/>
                  </a:lnTo>
                  <a:lnTo>
                    <a:pt x="1933116" y="412531"/>
                  </a:lnTo>
                  <a:lnTo>
                    <a:pt x="1941255" y="412477"/>
                  </a:lnTo>
                  <a:lnTo>
                    <a:pt x="1949393" y="412477"/>
                  </a:lnTo>
                  <a:lnTo>
                    <a:pt x="1957532" y="412477"/>
                  </a:lnTo>
                  <a:lnTo>
                    <a:pt x="1965671" y="412468"/>
                  </a:lnTo>
                  <a:lnTo>
                    <a:pt x="1973809" y="412486"/>
                  </a:lnTo>
                  <a:lnTo>
                    <a:pt x="1981948" y="412495"/>
                  </a:lnTo>
                  <a:lnTo>
                    <a:pt x="1990086" y="412504"/>
                  </a:lnTo>
                  <a:lnTo>
                    <a:pt x="1998225" y="412566"/>
                  </a:lnTo>
                  <a:lnTo>
                    <a:pt x="2006364" y="412495"/>
                  </a:lnTo>
                  <a:lnTo>
                    <a:pt x="2014502" y="412468"/>
                  </a:lnTo>
                  <a:lnTo>
                    <a:pt x="2022641" y="412486"/>
                  </a:lnTo>
                  <a:lnTo>
                    <a:pt x="2030779" y="412513"/>
                  </a:lnTo>
                  <a:lnTo>
                    <a:pt x="2038918" y="412504"/>
                  </a:lnTo>
                  <a:lnTo>
                    <a:pt x="2047057" y="412513"/>
                  </a:lnTo>
                  <a:lnTo>
                    <a:pt x="2055195" y="412504"/>
                  </a:lnTo>
                  <a:lnTo>
                    <a:pt x="2063333" y="412548"/>
                  </a:lnTo>
                  <a:lnTo>
                    <a:pt x="2071472" y="412495"/>
                  </a:lnTo>
                  <a:lnTo>
                    <a:pt x="2079611" y="412557"/>
                  </a:lnTo>
                  <a:lnTo>
                    <a:pt x="2087750" y="412522"/>
                  </a:lnTo>
                  <a:lnTo>
                    <a:pt x="2095888" y="412522"/>
                  </a:lnTo>
                  <a:lnTo>
                    <a:pt x="2104026" y="412504"/>
                  </a:lnTo>
                  <a:lnTo>
                    <a:pt x="2112165" y="412522"/>
                  </a:lnTo>
                  <a:lnTo>
                    <a:pt x="2120304" y="412620"/>
                  </a:lnTo>
                  <a:lnTo>
                    <a:pt x="2128443" y="412762"/>
                  </a:lnTo>
                  <a:lnTo>
                    <a:pt x="2136581" y="412887"/>
                  </a:lnTo>
                  <a:lnTo>
                    <a:pt x="2144719" y="413190"/>
                  </a:lnTo>
                  <a:lnTo>
                    <a:pt x="2152858" y="413199"/>
                  </a:lnTo>
                  <a:lnTo>
                    <a:pt x="2160997" y="413208"/>
                  </a:lnTo>
                  <a:lnTo>
                    <a:pt x="2169135" y="413199"/>
                  </a:lnTo>
                  <a:lnTo>
                    <a:pt x="2177274" y="413243"/>
                  </a:lnTo>
                  <a:lnTo>
                    <a:pt x="2185412" y="413181"/>
                  </a:lnTo>
                  <a:lnTo>
                    <a:pt x="2193551" y="413208"/>
                  </a:lnTo>
                  <a:lnTo>
                    <a:pt x="2201690" y="413243"/>
                  </a:lnTo>
                  <a:lnTo>
                    <a:pt x="2209828" y="413190"/>
                  </a:lnTo>
                  <a:lnTo>
                    <a:pt x="2217967" y="413190"/>
                  </a:lnTo>
                  <a:lnTo>
                    <a:pt x="2226105" y="413226"/>
                  </a:lnTo>
                  <a:lnTo>
                    <a:pt x="2234244" y="413199"/>
                  </a:lnTo>
                  <a:lnTo>
                    <a:pt x="2242383" y="413101"/>
                  </a:lnTo>
                  <a:lnTo>
                    <a:pt x="2250521" y="412896"/>
                  </a:lnTo>
                  <a:lnTo>
                    <a:pt x="2258659" y="412913"/>
                  </a:lnTo>
                  <a:lnTo>
                    <a:pt x="2266798" y="412575"/>
                  </a:lnTo>
                  <a:lnTo>
                    <a:pt x="2274937" y="412522"/>
                  </a:lnTo>
                  <a:lnTo>
                    <a:pt x="2283075" y="412539"/>
                  </a:lnTo>
                  <a:lnTo>
                    <a:pt x="2291214" y="412566"/>
                  </a:lnTo>
                  <a:lnTo>
                    <a:pt x="2299353" y="412513"/>
                  </a:lnTo>
                  <a:lnTo>
                    <a:pt x="2307491" y="412477"/>
                  </a:lnTo>
                  <a:lnTo>
                    <a:pt x="2315629" y="412192"/>
                  </a:lnTo>
                  <a:lnTo>
                    <a:pt x="2323768" y="412085"/>
                  </a:lnTo>
                  <a:lnTo>
                    <a:pt x="2331907" y="411844"/>
                  </a:lnTo>
                  <a:lnTo>
                    <a:pt x="2340045" y="411853"/>
                  </a:lnTo>
                  <a:lnTo>
                    <a:pt x="2348184" y="411871"/>
                  </a:lnTo>
                  <a:lnTo>
                    <a:pt x="2356322" y="411782"/>
                  </a:lnTo>
                  <a:lnTo>
                    <a:pt x="2364461" y="411630"/>
                  </a:lnTo>
                  <a:lnTo>
                    <a:pt x="2372600" y="411194"/>
                  </a:lnTo>
                  <a:lnTo>
                    <a:pt x="2380738" y="411105"/>
                  </a:lnTo>
                  <a:lnTo>
                    <a:pt x="2388877" y="411149"/>
                  </a:lnTo>
                  <a:lnTo>
                    <a:pt x="2397015" y="411087"/>
                  </a:lnTo>
                  <a:lnTo>
                    <a:pt x="2405154" y="410802"/>
                  </a:lnTo>
                  <a:lnTo>
                    <a:pt x="2413293" y="410499"/>
                  </a:lnTo>
                  <a:lnTo>
                    <a:pt x="2421431" y="410490"/>
                  </a:lnTo>
                  <a:lnTo>
                    <a:pt x="2429569" y="410517"/>
                  </a:lnTo>
                  <a:lnTo>
                    <a:pt x="2437708" y="410276"/>
                  </a:lnTo>
                  <a:lnTo>
                    <a:pt x="2445847" y="410133"/>
                  </a:lnTo>
                  <a:lnTo>
                    <a:pt x="2453986" y="409857"/>
                  </a:lnTo>
                  <a:lnTo>
                    <a:pt x="2462124" y="409804"/>
                  </a:lnTo>
                  <a:lnTo>
                    <a:pt x="2470263" y="409670"/>
                  </a:lnTo>
                  <a:lnTo>
                    <a:pt x="2478401" y="409411"/>
                  </a:lnTo>
                  <a:lnTo>
                    <a:pt x="2486540" y="409064"/>
                  </a:lnTo>
                  <a:lnTo>
                    <a:pt x="2494679" y="409109"/>
                  </a:lnTo>
                  <a:lnTo>
                    <a:pt x="2502817" y="409046"/>
                  </a:lnTo>
                  <a:lnTo>
                    <a:pt x="2510955" y="408539"/>
                  </a:lnTo>
                  <a:lnTo>
                    <a:pt x="2519094" y="408396"/>
                  </a:lnTo>
                  <a:lnTo>
                    <a:pt x="2527233" y="408485"/>
                  </a:lnTo>
                  <a:lnTo>
                    <a:pt x="2535371" y="408378"/>
                  </a:lnTo>
                  <a:lnTo>
                    <a:pt x="2543510" y="407977"/>
                  </a:lnTo>
                  <a:lnTo>
                    <a:pt x="2551648" y="407808"/>
                  </a:lnTo>
                  <a:lnTo>
                    <a:pt x="2559787" y="407745"/>
                  </a:lnTo>
                  <a:lnTo>
                    <a:pt x="2567926" y="407763"/>
                  </a:lnTo>
                  <a:lnTo>
                    <a:pt x="2576064" y="407621"/>
                  </a:lnTo>
                  <a:lnTo>
                    <a:pt x="2584203" y="407353"/>
                  </a:lnTo>
                  <a:lnTo>
                    <a:pt x="2592341" y="406970"/>
                  </a:lnTo>
                  <a:lnTo>
                    <a:pt x="2600480" y="407077"/>
                  </a:lnTo>
                  <a:lnTo>
                    <a:pt x="2608619" y="407006"/>
                  </a:lnTo>
                  <a:lnTo>
                    <a:pt x="2616757" y="406676"/>
                  </a:lnTo>
                  <a:lnTo>
                    <a:pt x="2624896" y="406427"/>
                  </a:lnTo>
                  <a:lnTo>
                    <a:pt x="2633034" y="406373"/>
                  </a:lnTo>
                  <a:lnTo>
                    <a:pt x="2641173" y="406338"/>
                  </a:lnTo>
                  <a:lnTo>
                    <a:pt x="2649312" y="406257"/>
                  </a:lnTo>
                  <a:lnTo>
                    <a:pt x="2657450" y="405900"/>
                  </a:lnTo>
                  <a:lnTo>
                    <a:pt x="2665589" y="405714"/>
                  </a:lnTo>
                  <a:lnTo>
                    <a:pt x="2673727" y="405714"/>
                  </a:lnTo>
                  <a:lnTo>
                    <a:pt x="2681866" y="405714"/>
                  </a:lnTo>
                  <a:lnTo>
                    <a:pt x="2690005" y="405562"/>
                  </a:lnTo>
                  <a:lnTo>
                    <a:pt x="2698143" y="405455"/>
                  </a:lnTo>
                  <a:lnTo>
                    <a:pt x="2706282" y="405090"/>
                  </a:lnTo>
                  <a:lnTo>
                    <a:pt x="2714420" y="405028"/>
                  </a:lnTo>
                  <a:lnTo>
                    <a:pt x="2722559" y="404983"/>
                  </a:lnTo>
                  <a:lnTo>
                    <a:pt x="2730697" y="404903"/>
                  </a:lnTo>
                  <a:lnTo>
                    <a:pt x="2738836" y="404608"/>
                  </a:lnTo>
                  <a:lnTo>
                    <a:pt x="2746974" y="404350"/>
                  </a:lnTo>
                  <a:lnTo>
                    <a:pt x="2755113" y="404350"/>
                  </a:lnTo>
                  <a:lnTo>
                    <a:pt x="2763252" y="404235"/>
                  </a:lnTo>
                  <a:lnTo>
                    <a:pt x="2771390" y="403887"/>
                  </a:lnTo>
                  <a:lnTo>
                    <a:pt x="2779529" y="403682"/>
                  </a:lnTo>
                  <a:lnTo>
                    <a:pt x="2787667" y="403673"/>
                  </a:lnTo>
                  <a:lnTo>
                    <a:pt x="2795806" y="403673"/>
                  </a:lnTo>
                  <a:lnTo>
                    <a:pt x="2803944" y="403673"/>
                  </a:lnTo>
                  <a:lnTo>
                    <a:pt x="2812083" y="403343"/>
                  </a:lnTo>
                  <a:lnTo>
                    <a:pt x="2820222" y="403334"/>
                  </a:lnTo>
                  <a:lnTo>
                    <a:pt x="2828360" y="402987"/>
                  </a:lnTo>
                  <a:lnTo>
                    <a:pt x="2836498" y="402996"/>
                  </a:lnTo>
                  <a:lnTo>
                    <a:pt x="2844637" y="402898"/>
                  </a:lnTo>
                  <a:lnTo>
                    <a:pt x="2852776" y="402720"/>
                  </a:lnTo>
                  <a:lnTo>
                    <a:pt x="2860914" y="402434"/>
                  </a:lnTo>
                  <a:lnTo>
                    <a:pt x="2869053" y="402319"/>
                  </a:lnTo>
                  <a:lnTo>
                    <a:pt x="2877191" y="402309"/>
                  </a:lnTo>
                  <a:lnTo>
                    <a:pt x="2885330" y="402292"/>
                  </a:lnTo>
                  <a:lnTo>
                    <a:pt x="2893469" y="402185"/>
                  </a:lnTo>
                  <a:lnTo>
                    <a:pt x="2901608" y="401819"/>
                  </a:lnTo>
                  <a:lnTo>
                    <a:pt x="2909746" y="401641"/>
                  </a:lnTo>
                  <a:lnTo>
                    <a:pt x="2917884" y="401641"/>
                  </a:lnTo>
                  <a:lnTo>
                    <a:pt x="2926023" y="401614"/>
                  </a:lnTo>
                  <a:lnTo>
                    <a:pt x="2934162" y="401650"/>
                  </a:lnTo>
                  <a:lnTo>
                    <a:pt x="2942300" y="401508"/>
                  </a:lnTo>
                  <a:lnTo>
                    <a:pt x="2950439" y="401205"/>
                  </a:lnTo>
                  <a:lnTo>
                    <a:pt x="2958577" y="400955"/>
                  </a:lnTo>
                  <a:lnTo>
                    <a:pt x="2966716" y="400929"/>
                  </a:lnTo>
                  <a:lnTo>
                    <a:pt x="2974855" y="400955"/>
                  </a:lnTo>
                  <a:lnTo>
                    <a:pt x="2982993" y="400946"/>
                  </a:lnTo>
                  <a:lnTo>
                    <a:pt x="2991132" y="400795"/>
                  </a:lnTo>
                  <a:lnTo>
                    <a:pt x="2999270" y="400394"/>
                  </a:lnTo>
                  <a:lnTo>
                    <a:pt x="3007409" y="400269"/>
                  </a:lnTo>
                  <a:lnTo>
                    <a:pt x="3015548" y="400234"/>
                  </a:lnTo>
                  <a:lnTo>
                    <a:pt x="3023686" y="400269"/>
                  </a:lnTo>
                  <a:lnTo>
                    <a:pt x="3031825" y="400162"/>
                  </a:lnTo>
                  <a:lnTo>
                    <a:pt x="3039963" y="399788"/>
                  </a:lnTo>
                  <a:lnTo>
                    <a:pt x="3048102" y="399583"/>
                  </a:lnTo>
                  <a:lnTo>
                    <a:pt x="3056240" y="399565"/>
                  </a:lnTo>
                  <a:lnTo>
                    <a:pt x="3064379" y="399609"/>
                  </a:lnTo>
                  <a:lnTo>
                    <a:pt x="3072517" y="399574"/>
                  </a:lnTo>
                  <a:lnTo>
                    <a:pt x="3080656" y="399592"/>
                  </a:lnTo>
                  <a:lnTo>
                    <a:pt x="3088795" y="399494"/>
                  </a:lnTo>
                  <a:lnTo>
                    <a:pt x="3096934" y="399200"/>
                  </a:lnTo>
                  <a:lnTo>
                    <a:pt x="3105072" y="398968"/>
                  </a:lnTo>
                  <a:lnTo>
                    <a:pt x="3113210" y="398896"/>
                  </a:lnTo>
                  <a:lnTo>
                    <a:pt x="3121349" y="398914"/>
                  </a:lnTo>
                  <a:lnTo>
                    <a:pt x="3129488" y="398745"/>
                  </a:lnTo>
                  <a:lnTo>
                    <a:pt x="3137627" y="398531"/>
                  </a:lnTo>
                  <a:lnTo>
                    <a:pt x="3145765" y="398291"/>
                  </a:lnTo>
                  <a:lnTo>
                    <a:pt x="3153903" y="398219"/>
                  </a:lnTo>
                  <a:lnTo>
                    <a:pt x="3162042" y="398228"/>
                  </a:lnTo>
                  <a:lnTo>
                    <a:pt x="3170181" y="398219"/>
                  </a:lnTo>
                  <a:lnTo>
                    <a:pt x="3178319" y="398228"/>
                  </a:lnTo>
                  <a:lnTo>
                    <a:pt x="3186458" y="398219"/>
                  </a:lnTo>
                  <a:lnTo>
                    <a:pt x="3194596" y="398246"/>
                  </a:lnTo>
                  <a:lnTo>
                    <a:pt x="3202735" y="398024"/>
                  </a:lnTo>
                  <a:lnTo>
                    <a:pt x="3210874" y="398210"/>
                  </a:lnTo>
                  <a:lnTo>
                    <a:pt x="3219012" y="397908"/>
                  </a:lnTo>
                  <a:lnTo>
                    <a:pt x="3227151" y="397542"/>
                  </a:lnTo>
                  <a:lnTo>
                    <a:pt x="3235289" y="397533"/>
                  </a:lnTo>
                  <a:lnTo>
                    <a:pt x="3243428" y="397533"/>
                  </a:lnTo>
                  <a:lnTo>
                    <a:pt x="3251567" y="397454"/>
                  </a:lnTo>
                  <a:lnTo>
                    <a:pt x="3259705" y="397311"/>
                  </a:lnTo>
                  <a:lnTo>
                    <a:pt x="3267843" y="397061"/>
                  </a:lnTo>
                  <a:lnTo>
                    <a:pt x="3275982" y="396883"/>
                  </a:lnTo>
                  <a:lnTo>
                    <a:pt x="3284121" y="396874"/>
                  </a:lnTo>
                  <a:lnTo>
                    <a:pt x="3292259" y="396856"/>
                  </a:lnTo>
                  <a:lnTo>
                    <a:pt x="3300398" y="396865"/>
                  </a:lnTo>
                  <a:lnTo>
                    <a:pt x="3308536" y="396865"/>
                  </a:lnTo>
                  <a:lnTo>
                    <a:pt x="3316675" y="396865"/>
                  </a:lnTo>
                  <a:lnTo>
                    <a:pt x="3324813" y="396856"/>
                  </a:lnTo>
                  <a:lnTo>
                    <a:pt x="3332952" y="396696"/>
                  </a:lnTo>
                  <a:lnTo>
                    <a:pt x="3341091" y="396829"/>
                  </a:lnTo>
                  <a:lnTo>
                    <a:pt x="3349229" y="396313"/>
                  </a:lnTo>
                  <a:lnTo>
                    <a:pt x="3357368" y="396197"/>
                  </a:lnTo>
                  <a:lnTo>
                    <a:pt x="3365506" y="396143"/>
                  </a:lnTo>
                  <a:lnTo>
                    <a:pt x="3373645" y="396188"/>
                  </a:lnTo>
                  <a:lnTo>
                    <a:pt x="3381784" y="396125"/>
                  </a:lnTo>
                  <a:lnTo>
                    <a:pt x="3389922" y="395903"/>
                  </a:lnTo>
                  <a:lnTo>
                    <a:pt x="3398060" y="395707"/>
                  </a:lnTo>
                  <a:lnTo>
                    <a:pt x="3406199" y="395573"/>
                  </a:lnTo>
                  <a:lnTo>
                    <a:pt x="3414338" y="395457"/>
                  </a:lnTo>
                  <a:lnTo>
                    <a:pt x="3422477" y="395510"/>
                  </a:lnTo>
                  <a:lnTo>
                    <a:pt x="3430615" y="395537"/>
                  </a:lnTo>
                  <a:lnTo>
                    <a:pt x="3438753" y="395510"/>
                  </a:lnTo>
                  <a:lnTo>
                    <a:pt x="3446892" y="395502"/>
                  </a:lnTo>
                  <a:lnTo>
                    <a:pt x="3455031" y="395502"/>
                  </a:lnTo>
                  <a:lnTo>
                    <a:pt x="3463170" y="395510"/>
                  </a:lnTo>
                  <a:lnTo>
                    <a:pt x="3471308" y="395510"/>
                  </a:lnTo>
                  <a:lnTo>
                    <a:pt x="3479446" y="395510"/>
                  </a:lnTo>
                  <a:lnTo>
                    <a:pt x="3487585" y="395359"/>
                  </a:lnTo>
                  <a:lnTo>
                    <a:pt x="3495724" y="395493"/>
                  </a:lnTo>
                  <a:lnTo>
                    <a:pt x="3503862" y="395270"/>
                  </a:lnTo>
                  <a:lnTo>
                    <a:pt x="3512001" y="394833"/>
                  </a:lnTo>
                  <a:lnTo>
                    <a:pt x="3520139" y="394806"/>
                  </a:lnTo>
                  <a:lnTo>
                    <a:pt x="3528278" y="394726"/>
                  </a:lnTo>
                  <a:lnTo>
                    <a:pt x="3536417" y="394726"/>
                  </a:lnTo>
                  <a:lnTo>
                    <a:pt x="3544555" y="394602"/>
                  </a:lnTo>
                  <a:lnTo>
                    <a:pt x="3552546" y="394504"/>
                  </a:lnTo>
                </a:path>
              </a:pathLst>
            </a:custGeom>
            <a:ln w="9555">
              <a:solidFill>
                <a:srgbClr val="FF0000"/>
              </a:solidFill>
            </a:ln>
          </p:spPr>
          <p:txBody>
            <a:bodyPr wrap="square" lIns="0" tIns="0" rIns="0" bIns="0" rtlCol="0"/>
            <a:lstStyle/>
            <a:p>
              <a:endParaRPr smtClean="0">
                <a:solidFill>
                  <a:prstClr val="black"/>
                </a:solidFill>
              </a:endParaRPr>
            </a:p>
          </p:txBody>
        </p:sp>
        <p:sp>
          <p:nvSpPr>
            <p:cNvPr id="155" name="object 155"/>
            <p:cNvSpPr/>
            <p:nvPr/>
          </p:nvSpPr>
          <p:spPr>
            <a:xfrm>
              <a:off x="7339206" y="5920214"/>
              <a:ext cx="3552825" cy="2105025"/>
            </a:xfrm>
            <a:custGeom>
              <a:avLst/>
              <a:gdLst/>
              <a:ahLst/>
              <a:cxnLst/>
              <a:rect l="l" t="t" r="r" b="b"/>
              <a:pathLst>
                <a:path w="3552825" h="2105025">
                  <a:moveTo>
                    <a:pt x="0" y="0"/>
                  </a:moveTo>
                  <a:lnTo>
                    <a:pt x="148" y="0"/>
                  </a:lnTo>
                  <a:lnTo>
                    <a:pt x="3848" y="0"/>
                  </a:lnTo>
                  <a:lnTo>
                    <a:pt x="7548" y="0"/>
                  </a:lnTo>
                  <a:lnTo>
                    <a:pt x="11248" y="0"/>
                  </a:lnTo>
                  <a:lnTo>
                    <a:pt x="14948" y="0"/>
                  </a:lnTo>
                  <a:lnTo>
                    <a:pt x="18649" y="0"/>
                  </a:lnTo>
                  <a:lnTo>
                    <a:pt x="22349" y="0"/>
                  </a:lnTo>
                  <a:lnTo>
                    <a:pt x="26049" y="0"/>
                  </a:lnTo>
                  <a:lnTo>
                    <a:pt x="29749" y="0"/>
                  </a:lnTo>
                  <a:lnTo>
                    <a:pt x="33449" y="0"/>
                  </a:lnTo>
                  <a:lnTo>
                    <a:pt x="37150" y="0"/>
                  </a:lnTo>
                  <a:lnTo>
                    <a:pt x="40850" y="0"/>
                  </a:lnTo>
                  <a:lnTo>
                    <a:pt x="44550" y="0"/>
                  </a:lnTo>
                  <a:lnTo>
                    <a:pt x="48250" y="0"/>
                  </a:lnTo>
                  <a:lnTo>
                    <a:pt x="51950" y="0"/>
                  </a:lnTo>
                  <a:lnTo>
                    <a:pt x="55651" y="0"/>
                  </a:lnTo>
                  <a:lnTo>
                    <a:pt x="59351" y="0"/>
                  </a:lnTo>
                  <a:lnTo>
                    <a:pt x="63051" y="0"/>
                  </a:lnTo>
                  <a:lnTo>
                    <a:pt x="66751" y="0"/>
                  </a:lnTo>
                  <a:lnTo>
                    <a:pt x="70451" y="0"/>
                  </a:lnTo>
                  <a:lnTo>
                    <a:pt x="74152" y="0"/>
                  </a:lnTo>
                  <a:lnTo>
                    <a:pt x="77852" y="0"/>
                  </a:lnTo>
                  <a:lnTo>
                    <a:pt x="81552" y="0"/>
                  </a:lnTo>
                  <a:lnTo>
                    <a:pt x="85252" y="0"/>
                  </a:lnTo>
                  <a:lnTo>
                    <a:pt x="88952" y="0"/>
                  </a:lnTo>
                  <a:lnTo>
                    <a:pt x="92653" y="0"/>
                  </a:lnTo>
                  <a:lnTo>
                    <a:pt x="96353" y="0"/>
                  </a:lnTo>
                  <a:lnTo>
                    <a:pt x="100053" y="0"/>
                  </a:lnTo>
                  <a:lnTo>
                    <a:pt x="103753" y="0"/>
                  </a:lnTo>
                  <a:lnTo>
                    <a:pt x="107453" y="0"/>
                  </a:lnTo>
                  <a:lnTo>
                    <a:pt x="111154" y="0"/>
                  </a:lnTo>
                  <a:lnTo>
                    <a:pt x="114854" y="0"/>
                  </a:lnTo>
                  <a:lnTo>
                    <a:pt x="118554" y="0"/>
                  </a:lnTo>
                  <a:lnTo>
                    <a:pt x="122254" y="0"/>
                  </a:lnTo>
                  <a:lnTo>
                    <a:pt x="125954" y="0"/>
                  </a:lnTo>
                  <a:lnTo>
                    <a:pt x="129655" y="0"/>
                  </a:lnTo>
                  <a:lnTo>
                    <a:pt x="133355" y="0"/>
                  </a:lnTo>
                  <a:lnTo>
                    <a:pt x="137055" y="0"/>
                  </a:lnTo>
                  <a:lnTo>
                    <a:pt x="140755" y="0"/>
                  </a:lnTo>
                  <a:lnTo>
                    <a:pt x="144455" y="0"/>
                  </a:lnTo>
                  <a:lnTo>
                    <a:pt x="148156" y="0"/>
                  </a:lnTo>
                  <a:lnTo>
                    <a:pt x="151856" y="0"/>
                  </a:lnTo>
                  <a:lnTo>
                    <a:pt x="155556" y="0"/>
                  </a:lnTo>
                  <a:lnTo>
                    <a:pt x="159256" y="0"/>
                  </a:lnTo>
                  <a:lnTo>
                    <a:pt x="162957" y="0"/>
                  </a:lnTo>
                  <a:lnTo>
                    <a:pt x="166657" y="0"/>
                  </a:lnTo>
                  <a:lnTo>
                    <a:pt x="170357" y="0"/>
                  </a:lnTo>
                  <a:lnTo>
                    <a:pt x="174057" y="0"/>
                  </a:lnTo>
                  <a:lnTo>
                    <a:pt x="177757" y="0"/>
                  </a:lnTo>
                  <a:lnTo>
                    <a:pt x="181458" y="0"/>
                  </a:lnTo>
                  <a:lnTo>
                    <a:pt x="185158" y="0"/>
                  </a:lnTo>
                  <a:lnTo>
                    <a:pt x="188857" y="0"/>
                  </a:lnTo>
                  <a:lnTo>
                    <a:pt x="192558" y="0"/>
                  </a:lnTo>
                  <a:lnTo>
                    <a:pt x="196258" y="0"/>
                  </a:lnTo>
                  <a:lnTo>
                    <a:pt x="199959" y="0"/>
                  </a:lnTo>
                  <a:lnTo>
                    <a:pt x="203659" y="0"/>
                  </a:lnTo>
                  <a:lnTo>
                    <a:pt x="207358" y="0"/>
                  </a:lnTo>
                  <a:lnTo>
                    <a:pt x="211059" y="0"/>
                  </a:lnTo>
                  <a:lnTo>
                    <a:pt x="214759" y="0"/>
                  </a:lnTo>
                  <a:lnTo>
                    <a:pt x="218460" y="0"/>
                  </a:lnTo>
                  <a:lnTo>
                    <a:pt x="222159" y="0"/>
                  </a:lnTo>
                  <a:lnTo>
                    <a:pt x="225860" y="0"/>
                  </a:lnTo>
                  <a:lnTo>
                    <a:pt x="229560" y="0"/>
                  </a:lnTo>
                  <a:lnTo>
                    <a:pt x="233260" y="0"/>
                  </a:lnTo>
                  <a:lnTo>
                    <a:pt x="236961" y="0"/>
                  </a:lnTo>
                  <a:lnTo>
                    <a:pt x="240660" y="0"/>
                  </a:lnTo>
                  <a:lnTo>
                    <a:pt x="244361" y="0"/>
                  </a:lnTo>
                  <a:lnTo>
                    <a:pt x="248061" y="0"/>
                  </a:lnTo>
                  <a:lnTo>
                    <a:pt x="251761" y="0"/>
                  </a:lnTo>
                  <a:lnTo>
                    <a:pt x="255461" y="0"/>
                  </a:lnTo>
                  <a:lnTo>
                    <a:pt x="259161" y="0"/>
                  </a:lnTo>
                  <a:lnTo>
                    <a:pt x="262862" y="0"/>
                  </a:lnTo>
                  <a:lnTo>
                    <a:pt x="266562" y="0"/>
                  </a:lnTo>
                  <a:lnTo>
                    <a:pt x="270262" y="0"/>
                  </a:lnTo>
                  <a:lnTo>
                    <a:pt x="273962" y="0"/>
                  </a:lnTo>
                  <a:lnTo>
                    <a:pt x="277662" y="0"/>
                  </a:lnTo>
                  <a:lnTo>
                    <a:pt x="281363" y="0"/>
                  </a:lnTo>
                  <a:lnTo>
                    <a:pt x="285063" y="0"/>
                  </a:lnTo>
                  <a:lnTo>
                    <a:pt x="288763" y="0"/>
                  </a:lnTo>
                  <a:lnTo>
                    <a:pt x="292463" y="0"/>
                  </a:lnTo>
                  <a:lnTo>
                    <a:pt x="296163" y="0"/>
                  </a:lnTo>
                  <a:lnTo>
                    <a:pt x="299864" y="0"/>
                  </a:lnTo>
                  <a:lnTo>
                    <a:pt x="303564" y="0"/>
                  </a:lnTo>
                  <a:lnTo>
                    <a:pt x="307264" y="0"/>
                  </a:lnTo>
                  <a:lnTo>
                    <a:pt x="310964" y="0"/>
                  </a:lnTo>
                  <a:lnTo>
                    <a:pt x="314664" y="0"/>
                  </a:lnTo>
                  <a:lnTo>
                    <a:pt x="318365" y="0"/>
                  </a:lnTo>
                  <a:lnTo>
                    <a:pt x="322065" y="0"/>
                  </a:lnTo>
                  <a:lnTo>
                    <a:pt x="325765" y="0"/>
                  </a:lnTo>
                  <a:lnTo>
                    <a:pt x="329465" y="0"/>
                  </a:lnTo>
                  <a:lnTo>
                    <a:pt x="333166" y="0"/>
                  </a:lnTo>
                  <a:lnTo>
                    <a:pt x="336866" y="0"/>
                  </a:lnTo>
                  <a:lnTo>
                    <a:pt x="340566" y="0"/>
                  </a:lnTo>
                  <a:lnTo>
                    <a:pt x="344266" y="0"/>
                  </a:lnTo>
                  <a:lnTo>
                    <a:pt x="347966" y="0"/>
                  </a:lnTo>
                  <a:lnTo>
                    <a:pt x="351667" y="0"/>
                  </a:lnTo>
                  <a:lnTo>
                    <a:pt x="355367" y="0"/>
                  </a:lnTo>
                  <a:lnTo>
                    <a:pt x="355515" y="0"/>
                  </a:lnTo>
                  <a:lnTo>
                    <a:pt x="355663" y="3110"/>
                  </a:lnTo>
                  <a:lnTo>
                    <a:pt x="359363" y="30529"/>
                  </a:lnTo>
                  <a:lnTo>
                    <a:pt x="363063" y="62002"/>
                  </a:lnTo>
                  <a:lnTo>
                    <a:pt x="366763" y="94723"/>
                  </a:lnTo>
                  <a:lnTo>
                    <a:pt x="370464" y="127069"/>
                  </a:lnTo>
                  <a:lnTo>
                    <a:pt x="377864" y="189580"/>
                  </a:lnTo>
                  <a:lnTo>
                    <a:pt x="385264" y="248605"/>
                  </a:lnTo>
                  <a:lnTo>
                    <a:pt x="392665" y="304005"/>
                  </a:lnTo>
                  <a:lnTo>
                    <a:pt x="400065" y="355732"/>
                  </a:lnTo>
                  <a:lnTo>
                    <a:pt x="407466" y="403976"/>
                  </a:lnTo>
                  <a:lnTo>
                    <a:pt x="414866" y="448905"/>
                  </a:lnTo>
                  <a:lnTo>
                    <a:pt x="422266" y="490733"/>
                  </a:lnTo>
                  <a:lnTo>
                    <a:pt x="429667" y="529638"/>
                  </a:lnTo>
                  <a:lnTo>
                    <a:pt x="440767" y="582845"/>
                  </a:lnTo>
                  <a:lnTo>
                    <a:pt x="451868" y="630598"/>
                  </a:lnTo>
                  <a:lnTo>
                    <a:pt x="462969" y="673798"/>
                  </a:lnTo>
                  <a:lnTo>
                    <a:pt x="474069" y="712846"/>
                  </a:lnTo>
                  <a:lnTo>
                    <a:pt x="488870" y="758924"/>
                  </a:lnTo>
                  <a:lnTo>
                    <a:pt x="503671" y="798908"/>
                  </a:lnTo>
                  <a:lnTo>
                    <a:pt x="522172" y="841101"/>
                  </a:lnTo>
                  <a:lnTo>
                    <a:pt x="533124" y="862327"/>
                  </a:lnTo>
                  <a:lnTo>
                    <a:pt x="557694" y="900795"/>
                  </a:lnTo>
                  <a:lnTo>
                    <a:pt x="590251" y="934853"/>
                  </a:lnTo>
                  <a:lnTo>
                    <a:pt x="630944" y="955526"/>
                  </a:lnTo>
                  <a:lnTo>
                    <a:pt x="663498" y="959429"/>
                  </a:lnTo>
                  <a:lnTo>
                    <a:pt x="671637" y="959197"/>
                  </a:lnTo>
                  <a:lnTo>
                    <a:pt x="712330" y="953316"/>
                  </a:lnTo>
                  <a:lnTo>
                    <a:pt x="744884" y="945002"/>
                  </a:lnTo>
                  <a:lnTo>
                    <a:pt x="753023" y="942747"/>
                  </a:lnTo>
                  <a:lnTo>
                    <a:pt x="761161" y="940475"/>
                  </a:lnTo>
                  <a:lnTo>
                    <a:pt x="769299" y="938221"/>
                  </a:lnTo>
                  <a:lnTo>
                    <a:pt x="777438" y="935966"/>
                  </a:lnTo>
                  <a:lnTo>
                    <a:pt x="785577" y="933712"/>
                  </a:lnTo>
                  <a:lnTo>
                    <a:pt x="793715" y="931440"/>
                  </a:lnTo>
                  <a:lnTo>
                    <a:pt x="834408" y="921388"/>
                  </a:lnTo>
                  <a:lnTo>
                    <a:pt x="875101" y="914589"/>
                  </a:lnTo>
                  <a:lnTo>
                    <a:pt x="899516" y="913181"/>
                  </a:lnTo>
                  <a:lnTo>
                    <a:pt x="907655" y="913698"/>
                  </a:lnTo>
                  <a:lnTo>
                    <a:pt x="948348" y="925015"/>
                  </a:lnTo>
                  <a:lnTo>
                    <a:pt x="989041" y="946303"/>
                  </a:lnTo>
                  <a:lnTo>
                    <a:pt x="1021595" y="968242"/>
                  </a:lnTo>
                  <a:lnTo>
                    <a:pt x="1054150" y="994092"/>
                  </a:lnTo>
                  <a:lnTo>
                    <a:pt x="1086704" y="1023311"/>
                  </a:lnTo>
                  <a:lnTo>
                    <a:pt x="1119259" y="1055417"/>
                  </a:lnTo>
                  <a:lnTo>
                    <a:pt x="1151813" y="1089671"/>
                  </a:lnTo>
                  <a:lnTo>
                    <a:pt x="1184367" y="1125350"/>
                  </a:lnTo>
                  <a:lnTo>
                    <a:pt x="1208783" y="1152831"/>
                  </a:lnTo>
                  <a:lnTo>
                    <a:pt x="1216921" y="1161983"/>
                  </a:lnTo>
                  <a:lnTo>
                    <a:pt x="1225060" y="1171197"/>
                  </a:lnTo>
                  <a:lnTo>
                    <a:pt x="1233199" y="1180330"/>
                  </a:lnTo>
                  <a:lnTo>
                    <a:pt x="1241337" y="1189598"/>
                  </a:lnTo>
                  <a:lnTo>
                    <a:pt x="1249476" y="1198794"/>
                  </a:lnTo>
                  <a:lnTo>
                    <a:pt x="1257614" y="1207990"/>
                  </a:lnTo>
                  <a:lnTo>
                    <a:pt x="1265753" y="1217195"/>
                  </a:lnTo>
                  <a:lnTo>
                    <a:pt x="1273892" y="1226391"/>
                  </a:lnTo>
                  <a:lnTo>
                    <a:pt x="1282030" y="1235614"/>
                  </a:lnTo>
                  <a:lnTo>
                    <a:pt x="1290169" y="1244845"/>
                  </a:lnTo>
                  <a:lnTo>
                    <a:pt x="1298307" y="1253979"/>
                  </a:lnTo>
                  <a:lnTo>
                    <a:pt x="1306445" y="1263139"/>
                  </a:lnTo>
                  <a:lnTo>
                    <a:pt x="1314584" y="1272309"/>
                  </a:lnTo>
                  <a:lnTo>
                    <a:pt x="1322723" y="1281434"/>
                  </a:lnTo>
                  <a:lnTo>
                    <a:pt x="1355277" y="1317309"/>
                  </a:lnTo>
                  <a:lnTo>
                    <a:pt x="1363416" y="1326033"/>
                  </a:lnTo>
                  <a:lnTo>
                    <a:pt x="1371554" y="1334819"/>
                  </a:lnTo>
                  <a:lnTo>
                    <a:pt x="1379693" y="1343534"/>
                  </a:lnTo>
                  <a:lnTo>
                    <a:pt x="1387831" y="1352240"/>
                  </a:lnTo>
                  <a:lnTo>
                    <a:pt x="1395970" y="1360981"/>
                  </a:lnTo>
                  <a:lnTo>
                    <a:pt x="1428524" y="1394878"/>
                  </a:lnTo>
                  <a:lnTo>
                    <a:pt x="1444802" y="1411391"/>
                  </a:lnTo>
                  <a:lnTo>
                    <a:pt x="1452940" y="1419660"/>
                  </a:lnTo>
                  <a:lnTo>
                    <a:pt x="1485495" y="1451935"/>
                  </a:lnTo>
                  <a:lnTo>
                    <a:pt x="1509910" y="1475353"/>
                  </a:lnTo>
                  <a:lnTo>
                    <a:pt x="1518049" y="1483177"/>
                  </a:lnTo>
                  <a:lnTo>
                    <a:pt x="1550603" y="1513839"/>
                  </a:lnTo>
                  <a:lnTo>
                    <a:pt x="1566880" y="1528587"/>
                  </a:lnTo>
                  <a:lnTo>
                    <a:pt x="1575019" y="1535974"/>
                  </a:lnTo>
                  <a:lnTo>
                    <a:pt x="1583157" y="1543308"/>
                  </a:lnTo>
                  <a:lnTo>
                    <a:pt x="1591296" y="1550659"/>
                  </a:lnTo>
                  <a:lnTo>
                    <a:pt x="1599435" y="1558055"/>
                  </a:lnTo>
                  <a:lnTo>
                    <a:pt x="1607573" y="1565362"/>
                  </a:lnTo>
                  <a:lnTo>
                    <a:pt x="1615712" y="1572607"/>
                  </a:lnTo>
                  <a:lnTo>
                    <a:pt x="1623850" y="1579869"/>
                  </a:lnTo>
                  <a:lnTo>
                    <a:pt x="1631989" y="1587033"/>
                  </a:lnTo>
                  <a:lnTo>
                    <a:pt x="1640128" y="1594207"/>
                  </a:lnTo>
                  <a:lnTo>
                    <a:pt x="1648266" y="1601299"/>
                  </a:lnTo>
                  <a:lnTo>
                    <a:pt x="1656405" y="1608428"/>
                  </a:lnTo>
                  <a:lnTo>
                    <a:pt x="1664543" y="1615522"/>
                  </a:lnTo>
                  <a:lnTo>
                    <a:pt x="1672682" y="1622579"/>
                  </a:lnTo>
                  <a:lnTo>
                    <a:pt x="1680821" y="1629610"/>
                  </a:lnTo>
                  <a:lnTo>
                    <a:pt x="1688959" y="1636614"/>
                  </a:lnTo>
                  <a:lnTo>
                    <a:pt x="1697098" y="1643636"/>
                  </a:lnTo>
                  <a:lnTo>
                    <a:pt x="1705236" y="1650649"/>
                  </a:lnTo>
                  <a:lnTo>
                    <a:pt x="1713375" y="1657653"/>
                  </a:lnTo>
                  <a:lnTo>
                    <a:pt x="1721514" y="1664638"/>
                  </a:lnTo>
                  <a:lnTo>
                    <a:pt x="1729652" y="1671660"/>
                  </a:lnTo>
                  <a:lnTo>
                    <a:pt x="1737790" y="1678664"/>
                  </a:lnTo>
                  <a:lnTo>
                    <a:pt x="1745929" y="1685651"/>
                  </a:lnTo>
                  <a:lnTo>
                    <a:pt x="1754068" y="1692672"/>
                  </a:lnTo>
                  <a:lnTo>
                    <a:pt x="1762206" y="1699756"/>
                  </a:lnTo>
                  <a:lnTo>
                    <a:pt x="1770345" y="1706805"/>
                  </a:lnTo>
                  <a:lnTo>
                    <a:pt x="1778483" y="1713862"/>
                  </a:lnTo>
                  <a:lnTo>
                    <a:pt x="1786622" y="1720938"/>
                  </a:lnTo>
                  <a:lnTo>
                    <a:pt x="1794760" y="1728031"/>
                  </a:lnTo>
                  <a:lnTo>
                    <a:pt x="1802899" y="1735160"/>
                  </a:lnTo>
                  <a:lnTo>
                    <a:pt x="1811038" y="1742270"/>
                  </a:lnTo>
                  <a:lnTo>
                    <a:pt x="1819176" y="1749461"/>
                  </a:lnTo>
                  <a:lnTo>
                    <a:pt x="1827314" y="1756635"/>
                  </a:lnTo>
                  <a:lnTo>
                    <a:pt x="1835453" y="1763843"/>
                  </a:lnTo>
                  <a:lnTo>
                    <a:pt x="1843592" y="1771070"/>
                  </a:lnTo>
                  <a:lnTo>
                    <a:pt x="1851731" y="1778315"/>
                  </a:lnTo>
                  <a:lnTo>
                    <a:pt x="1859869" y="1785515"/>
                  </a:lnTo>
                  <a:lnTo>
                    <a:pt x="1868008" y="1792795"/>
                  </a:lnTo>
                  <a:lnTo>
                    <a:pt x="1876146" y="1800058"/>
                  </a:lnTo>
                  <a:lnTo>
                    <a:pt x="1884285" y="1807258"/>
                  </a:lnTo>
                  <a:lnTo>
                    <a:pt x="1892424" y="1814645"/>
                  </a:lnTo>
                  <a:lnTo>
                    <a:pt x="1900562" y="1821943"/>
                  </a:lnTo>
                  <a:lnTo>
                    <a:pt x="1908700" y="1829250"/>
                  </a:lnTo>
                  <a:lnTo>
                    <a:pt x="1916839" y="1836646"/>
                  </a:lnTo>
                  <a:lnTo>
                    <a:pt x="1924978" y="1843953"/>
                  </a:lnTo>
                  <a:lnTo>
                    <a:pt x="1933116" y="1851367"/>
                  </a:lnTo>
                  <a:lnTo>
                    <a:pt x="1941255" y="1858647"/>
                  </a:lnTo>
                  <a:lnTo>
                    <a:pt x="1949393" y="1866052"/>
                  </a:lnTo>
                  <a:lnTo>
                    <a:pt x="1957532" y="1873483"/>
                  </a:lnTo>
                  <a:lnTo>
                    <a:pt x="1965671" y="1880728"/>
                  </a:lnTo>
                  <a:lnTo>
                    <a:pt x="1973809" y="1888231"/>
                  </a:lnTo>
                  <a:lnTo>
                    <a:pt x="1981948" y="1895627"/>
                  </a:lnTo>
                  <a:lnTo>
                    <a:pt x="1990086" y="1903104"/>
                  </a:lnTo>
                  <a:lnTo>
                    <a:pt x="1998225" y="1910508"/>
                  </a:lnTo>
                  <a:lnTo>
                    <a:pt x="2006364" y="1918100"/>
                  </a:lnTo>
                  <a:lnTo>
                    <a:pt x="2014502" y="1925604"/>
                  </a:lnTo>
                  <a:lnTo>
                    <a:pt x="2022641" y="1933213"/>
                  </a:lnTo>
                  <a:lnTo>
                    <a:pt x="2030779" y="1940725"/>
                  </a:lnTo>
                  <a:lnTo>
                    <a:pt x="2038918" y="1948380"/>
                  </a:lnTo>
                  <a:lnTo>
                    <a:pt x="2047057" y="1956115"/>
                  </a:lnTo>
                  <a:lnTo>
                    <a:pt x="2055195" y="1963742"/>
                  </a:lnTo>
                  <a:lnTo>
                    <a:pt x="2063333" y="1971486"/>
                  </a:lnTo>
                  <a:lnTo>
                    <a:pt x="2071472" y="1979114"/>
                  </a:lnTo>
                  <a:lnTo>
                    <a:pt x="2079611" y="1986768"/>
                  </a:lnTo>
                  <a:lnTo>
                    <a:pt x="2087750" y="1994591"/>
                  </a:lnTo>
                  <a:lnTo>
                    <a:pt x="2095888" y="2002451"/>
                  </a:lnTo>
                  <a:lnTo>
                    <a:pt x="2104026" y="2010186"/>
                  </a:lnTo>
                  <a:lnTo>
                    <a:pt x="2112165" y="2018045"/>
                  </a:lnTo>
                  <a:lnTo>
                    <a:pt x="2120304" y="2025913"/>
                  </a:lnTo>
                  <a:lnTo>
                    <a:pt x="2128443" y="2033657"/>
                  </a:lnTo>
                  <a:lnTo>
                    <a:pt x="2136581" y="2041418"/>
                  </a:lnTo>
                  <a:lnTo>
                    <a:pt x="2144719" y="2049251"/>
                  </a:lnTo>
                  <a:lnTo>
                    <a:pt x="2152858" y="2057129"/>
                  </a:lnTo>
                  <a:lnTo>
                    <a:pt x="2160997" y="2065005"/>
                  </a:lnTo>
                  <a:lnTo>
                    <a:pt x="2169135" y="2072892"/>
                  </a:lnTo>
                  <a:lnTo>
                    <a:pt x="2177274" y="2080742"/>
                  </a:lnTo>
                  <a:lnTo>
                    <a:pt x="2185412" y="2088709"/>
                  </a:lnTo>
                  <a:lnTo>
                    <a:pt x="2193551" y="2096684"/>
                  </a:lnTo>
                  <a:lnTo>
                    <a:pt x="2201690" y="2104660"/>
                  </a:lnTo>
                  <a:lnTo>
                    <a:pt x="2209828" y="2103456"/>
                  </a:lnTo>
                  <a:lnTo>
                    <a:pt x="2217967" y="2093227"/>
                  </a:lnTo>
                  <a:lnTo>
                    <a:pt x="2226105" y="2082605"/>
                  </a:lnTo>
                  <a:lnTo>
                    <a:pt x="2234244" y="2072224"/>
                  </a:lnTo>
                  <a:lnTo>
                    <a:pt x="2266798" y="2034423"/>
                  </a:lnTo>
                  <a:lnTo>
                    <a:pt x="2299353" y="2002122"/>
                  </a:lnTo>
                  <a:lnTo>
                    <a:pt x="2331907" y="1973972"/>
                  </a:lnTo>
                  <a:lnTo>
                    <a:pt x="2364461" y="1949913"/>
                  </a:lnTo>
                  <a:lnTo>
                    <a:pt x="2388877" y="1933953"/>
                  </a:lnTo>
                  <a:lnTo>
                    <a:pt x="2397015" y="1928785"/>
                  </a:lnTo>
                  <a:lnTo>
                    <a:pt x="2405154" y="1923857"/>
                  </a:lnTo>
                  <a:lnTo>
                    <a:pt x="2413293" y="1919170"/>
                  </a:lnTo>
                  <a:lnTo>
                    <a:pt x="2421431" y="1914723"/>
                  </a:lnTo>
                  <a:lnTo>
                    <a:pt x="2429569" y="1910054"/>
                  </a:lnTo>
                  <a:lnTo>
                    <a:pt x="2437708" y="1905688"/>
                  </a:lnTo>
                  <a:lnTo>
                    <a:pt x="2445847" y="1901455"/>
                  </a:lnTo>
                  <a:lnTo>
                    <a:pt x="2453986" y="1897204"/>
                  </a:lnTo>
                  <a:lnTo>
                    <a:pt x="2462124" y="1893123"/>
                  </a:lnTo>
                  <a:lnTo>
                    <a:pt x="2470263" y="1889024"/>
                  </a:lnTo>
                  <a:lnTo>
                    <a:pt x="2478401" y="1885077"/>
                  </a:lnTo>
                  <a:lnTo>
                    <a:pt x="2486540" y="1881182"/>
                  </a:lnTo>
                  <a:lnTo>
                    <a:pt x="2494679" y="1877342"/>
                  </a:lnTo>
                  <a:lnTo>
                    <a:pt x="2502817" y="1873697"/>
                  </a:lnTo>
                  <a:lnTo>
                    <a:pt x="2510955" y="1869803"/>
                  </a:lnTo>
                  <a:lnTo>
                    <a:pt x="2519094" y="1866025"/>
                  </a:lnTo>
                  <a:lnTo>
                    <a:pt x="2527233" y="1862363"/>
                  </a:lnTo>
                  <a:lnTo>
                    <a:pt x="2535371" y="1858691"/>
                  </a:lnTo>
                  <a:lnTo>
                    <a:pt x="2543510" y="1854940"/>
                  </a:lnTo>
                  <a:lnTo>
                    <a:pt x="2551648" y="1851188"/>
                  </a:lnTo>
                  <a:lnTo>
                    <a:pt x="2559787" y="1847553"/>
                  </a:lnTo>
                  <a:lnTo>
                    <a:pt x="2567926" y="1843891"/>
                  </a:lnTo>
                  <a:lnTo>
                    <a:pt x="2576064" y="1839978"/>
                  </a:lnTo>
                  <a:lnTo>
                    <a:pt x="2584203" y="1836271"/>
                  </a:lnTo>
                  <a:lnTo>
                    <a:pt x="2592341" y="1832663"/>
                  </a:lnTo>
                  <a:lnTo>
                    <a:pt x="2600480" y="1828777"/>
                  </a:lnTo>
                  <a:lnTo>
                    <a:pt x="2608619" y="1824919"/>
                  </a:lnTo>
                  <a:lnTo>
                    <a:pt x="2616757" y="1820864"/>
                  </a:lnTo>
                  <a:lnTo>
                    <a:pt x="2624896" y="1816997"/>
                  </a:lnTo>
                  <a:lnTo>
                    <a:pt x="2633034" y="1813086"/>
                  </a:lnTo>
                  <a:lnTo>
                    <a:pt x="2641173" y="1809075"/>
                  </a:lnTo>
                  <a:lnTo>
                    <a:pt x="2649312" y="1805092"/>
                  </a:lnTo>
                  <a:lnTo>
                    <a:pt x="2657450" y="1801011"/>
                  </a:lnTo>
                  <a:lnTo>
                    <a:pt x="2698143" y="1779999"/>
                  </a:lnTo>
                  <a:lnTo>
                    <a:pt x="2706282" y="1775802"/>
                  </a:lnTo>
                  <a:lnTo>
                    <a:pt x="2714420" y="1771240"/>
                  </a:lnTo>
                  <a:lnTo>
                    <a:pt x="2722559" y="1766695"/>
                  </a:lnTo>
                  <a:lnTo>
                    <a:pt x="2730697" y="1762106"/>
                  </a:lnTo>
                  <a:lnTo>
                    <a:pt x="2738836" y="1757357"/>
                  </a:lnTo>
                  <a:lnTo>
                    <a:pt x="2746974" y="1753293"/>
                  </a:lnTo>
                  <a:lnTo>
                    <a:pt x="2755113" y="1748517"/>
                  </a:lnTo>
                  <a:lnTo>
                    <a:pt x="2763252" y="1743420"/>
                  </a:lnTo>
                  <a:lnTo>
                    <a:pt x="2771390" y="1738599"/>
                  </a:lnTo>
                  <a:lnTo>
                    <a:pt x="2779529" y="1734153"/>
                  </a:lnTo>
                  <a:lnTo>
                    <a:pt x="2787667" y="1729260"/>
                  </a:lnTo>
                  <a:lnTo>
                    <a:pt x="2795806" y="1724030"/>
                  </a:lnTo>
                  <a:lnTo>
                    <a:pt x="2803944" y="1718826"/>
                  </a:lnTo>
                  <a:lnTo>
                    <a:pt x="2812083" y="1713889"/>
                  </a:lnTo>
                  <a:lnTo>
                    <a:pt x="2820222" y="1708801"/>
                  </a:lnTo>
                  <a:lnTo>
                    <a:pt x="2852776" y="1688360"/>
                  </a:lnTo>
                  <a:lnTo>
                    <a:pt x="2869053" y="1677515"/>
                  </a:lnTo>
                  <a:lnTo>
                    <a:pt x="2877191" y="1672088"/>
                  </a:lnTo>
                  <a:lnTo>
                    <a:pt x="2885330" y="1666403"/>
                  </a:lnTo>
                  <a:lnTo>
                    <a:pt x="2893469" y="1660735"/>
                  </a:lnTo>
                  <a:lnTo>
                    <a:pt x="2901608" y="1654916"/>
                  </a:lnTo>
                  <a:lnTo>
                    <a:pt x="2909746" y="1649116"/>
                  </a:lnTo>
                  <a:lnTo>
                    <a:pt x="2917884" y="1643315"/>
                  </a:lnTo>
                  <a:lnTo>
                    <a:pt x="2926023" y="1637540"/>
                  </a:lnTo>
                  <a:lnTo>
                    <a:pt x="2934162" y="1631677"/>
                  </a:lnTo>
                  <a:lnTo>
                    <a:pt x="2942300" y="1626081"/>
                  </a:lnTo>
                  <a:lnTo>
                    <a:pt x="2950439" y="1620485"/>
                  </a:lnTo>
                  <a:lnTo>
                    <a:pt x="2958577" y="1614158"/>
                  </a:lnTo>
                  <a:lnTo>
                    <a:pt x="2966716" y="1608037"/>
                  </a:lnTo>
                  <a:lnTo>
                    <a:pt x="2974855" y="1602102"/>
                  </a:lnTo>
                  <a:lnTo>
                    <a:pt x="2982993" y="1596309"/>
                  </a:lnTo>
                  <a:lnTo>
                    <a:pt x="2991132" y="1590544"/>
                  </a:lnTo>
                  <a:lnTo>
                    <a:pt x="2999270" y="1583959"/>
                  </a:lnTo>
                  <a:lnTo>
                    <a:pt x="3007409" y="1577695"/>
                  </a:lnTo>
                  <a:lnTo>
                    <a:pt x="3015548" y="1571680"/>
                  </a:lnTo>
                  <a:lnTo>
                    <a:pt x="3023686" y="1565763"/>
                  </a:lnTo>
                  <a:lnTo>
                    <a:pt x="3031825" y="1559035"/>
                  </a:lnTo>
                  <a:lnTo>
                    <a:pt x="3039963" y="1552922"/>
                  </a:lnTo>
                  <a:lnTo>
                    <a:pt x="3048102" y="1547059"/>
                  </a:lnTo>
                  <a:lnTo>
                    <a:pt x="3056240" y="1540180"/>
                  </a:lnTo>
                  <a:lnTo>
                    <a:pt x="3064379" y="1533701"/>
                  </a:lnTo>
                  <a:lnTo>
                    <a:pt x="3072517" y="1527589"/>
                  </a:lnTo>
                  <a:lnTo>
                    <a:pt x="3080656" y="1520816"/>
                  </a:lnTo>
                  <a:lnTo>
                    <a:pt x="3088795" y="1514659"/>
                  </a:lnTo>
                  <a:lnTo>
                    <a:pt x="3096934" y="1508092"/>
                  </a:lnTo>
                  <a:lnTo>
                    <a:pt x="3105072" y="1501177"/>
                  </a:lnTo>
                  <a:lnTo>
                    <a:pt x="3113210" y="1495277"/>
                  </a:lnTo>
                  <a:lnTo>
                    <a:pt x="3121349" y="1488211"/>
                  </a:lnTo>
                  <a:lnTo>
                    <a:pt x="3129488" y="1481956"/>
                  </a:lnTo>
                  <a:lnTo>
                    <a:pt x="3137627" y="1475112"/>
                  </a:lnTo>
                  <a:lnTo>
                    <a:pt x="3145765" y="1468349"/>
                  </a:lnTo>
                  <a:lnTo>
                    <a:pt x="3153903" y="1461790"/>
                  </a:lnTo>
                  <a:lnTo>
                    <a:pt x="3162042" y="1455018"/>
                  </a:lnTo>
                  <a:lnTo>
                    <a:pt x="3170181" y="1448380"/>
                  </a:lnTo>
                  <a:lnTo>
                    <a:pt x="3178319" y="1441269"/>
                  </a:lnTo>
                  <a:lnTo>
                    <a:pt x="3186458" y="1434674"/>
                  </a:lnTo>
                  <a:lnTo>
                    <a:pt x="3194596" y="1427733"/>
                  </a:lnTo>
                  <a:lnTo>
                    <a:pt x="3202735" y="1420827"/>
                  </a:lnTo>
                  <a:lnTo>
                    <a:pt x="3210874" y="1413903"/>
                  </a:lnTo>
                  <a:lnTo>
                    <a:pt x="3219012" y="1406953"/>
                  </a:lnTo>
                  <a:lnTo>
                    <a:pt x="3227151" y="1400350"/>
                  </a:lnTo>
                  <a:lnTo>
                    <a:pt x="3235289" y="1393212"/>
                  </a:lnTo>
                  <a:lnTo>
                    <a:pt x="3243428" y="1386529"/>
                  </a:lnTo>
                  <a:lnTo>
                    <a:pt x="3251567" y="1379240"/>
                  </a:lnTo>
                  <a:lnTo>
                    <a:pt x="3259705" y="1372717"/>
                  </a:lnTo>
                  <a:lnTo>
                    <a:pt x="3267843" y="1365062"/>
                  </a:lnTo>
                  <a:lnTo>
                    <a:pt x="3275982" y="1358246"/>
                  </a:lnTo>
                  <a:lnTo>
                    <a:pt x="3284121" y="1351322"/>
                  </a:lnTo>
                  <a:lnTo>
                    <a:pt x="3292259" y="1343882"/>
                  </a:lnTo>
                  <a:lnTo>
                    <a:pt x="3300398" y="1336984"/>
                  </a:lnTo>
                  <a:lnTo>
                    <a:pt x="3308536" y="1329722"/>
                  </a:lnTo>
                  <a:lnTo>
                    <a:pt x="3316675" y="1322388"/>
                  </a:lnTo>
                  <a:lnTo>
                    <a:pt x="3324813" y="1315402"/>
                  </a:lnTo>
                  <a:lnTo>
                    <a:pt x="3332952" y="1307935"/>
                  </a:lnTo>
                  <a:lnTo>
                    <a:pt x="3341091" y="1300432"/>
                  </a:lnTo>
                  <a:lnTo>
                    <a:pt x="3349229" y="1293526"/>
                  </a:lnTo>
                  <a:lnTo>
                    <a:pt x="3357368" y="1286112"/>
                  </a:lnTo>
                  <a:lnTo>
                    <a:pt x="3365506" y="1278555"/>
                  </a:lnTo>
                  <a:lnTo>
                    <a:pt x="3373645" y="1271239"/>
                  </a:lnTo>
                  <a:lnTo>
                    <a:pt x="3381784" y="1264173"/>
                  </a:lnTo>
                  <a:lnTo>
                    <a:pt x="3389922" y="1256224"/>
                  </a:lnTo>
                  <a:lnTo>
                    <a:pt x="3398060" y="1248793"/>
                  </a:lnTo>
                  <a:lnTo>
                    <a:pt x="3406199" y="1241566"/>
                  </a:lnTo>
                  <a:lnTo>
                    <a:pt x="3414338" y="1234081"/>
                  </a:lnTo>
                  <a:lnTo>
                    <a:pt x="3422477" y="1226364"/>
                  </a:lnTo>
                  <a:lnTo>
                    <a:pt x="3430615" y="1218522"/>
                  </a:lnTo>
                  <a:lnTo>
                    <a:pt x="3438753" y="1210921"/>
                  </a:lnTo>
                  <a:lnTo>
                    <a:pt x="3446892" y="1203650"/>
                  </a:lnTo>
                  <a:lnTo>
                    <a:pt x="3455031" y="1195996"/>
                  </a:lnTo>
                  <a:lnTo>
                    <a:pt x="3463170" y="1188163"/>
                  </a:lnTo>
                  <a:lnTo>
                    <a:pt x="3471308" y="1180090"/>
                  </a:lnTo>
                  <a:lnTo>
                    <a:pt x="3479446" y="1172390"/>
                  </a:lnTo>
                  <a:lnTo>
                    <a:pt x="3487585" y="1164540"/>
                  </a:lnTo>
                  <a:lnTo>
                    <a:pt x="3495724" y="1156752"/>
                  </a:lnTo>
                  <a:lnTo>
                    <a:pt x="3503862" y="1148982"/>
                  </a:lnTo>
                  <a:lnTo>
                    <a:pt x="3512001" y="1141060"/>
                  </a:lnTo>
                  <a:lnTo>
                    <a:pt x="3520139" y="1133405"/>
                  </a:lnTo>
                  <a:lnTo>
                    <a:pt x="3528278" y="1125216"/>
                  </a:lnTo>
                  <a:lnTo>
                    <a:pt x="3536417" y="1117268"/>
                  </a:lnTo>
                  <a:lnTo>
                    <a:pt x="3544555" y="1109007"/>
                  </a:lnTo>
                  <a:lnTo>
                    <a:pt x="3552546" y="1101121"/>
                  </a:lnTo>
                </a:path>
              </a:pathLst>
            </a:custGeom>
            <a:ln w="9554">
              <a:solidFill>
                <a:srgbClr val="000000"/>
              </a:solidFill>
            </a:ln>
          </p:spPr>
          <p:txBody>
            <a:bodyPr wrap="square" lIns="0" tIns="0" rIns="0" bIns="0" rtlCol="0"/>
            <a:lstStyle/>
            <a:p>
              <a:endParaRPr smtClean="0">
                <a:solidFill>
                  <a:prstClr val="black"/>
                </a:solidFill>
              </a:endParaRPr>
            </a:p>
          </p:txBody>
        </p:sp>
        <p:sp>
          <p:nvSpPr>
            <p:cNvPr id="156" name="object 156"/>
            <p:cNvSpPr txBox="1"/>
            <p:nvPr/>
          </p:nvSpPr>
          <p:spPr>
            <a:xfrm>
              <a:off x="5588000" y="1121631"/>
              <a:ext cx="1752600" cy="905376"/>
            </a:xfrm>
            <a:prstGeom prst="rect">
              <a:avLst/>
            </a:prstGeom>
          </p:spPr>
          <p:txBody>
            <a:bodyPr vert="horz" wrap="square" lIns="0" tIns="0" rIns="0" bIns="0" rtlCol="0">
              <a:spAutoFit/>
            </a:bodyPr>
            <a:lstStyle/>
            <a:p>
              <a:pPr marL="12700">
                <a:tabLst>
                  <a:tab pos="631825" algn="l"/>
                </a:tabLst>
              </a:pPr>
              <a:r>
                <a:rPr sz="2400" spc="-10" dirty="0">
                  <a:solidFill>
                    <a:srgbClr val="EE220C"/>
                  </a:solidFill>
                  <a:latin typeface="Century Gothic"/>
                  <a:cs typeface="Century Gothic"/>
                </a:rPr>
                <a:t>Red	H=4</a:t>
              </a:r>
              <a:endParaRPr sz="2400" dirty="0">
                <a:solidFill>
                  <a:prstClr val="black"/>
                </a:solidFill>
                <a:latin typeface="Century Gothic"/>
                <a:cs typeface="Century Gothic"/>
              </a:endParaRPr>
            </a:p>
            <a:p>
              <a:pPr marL="12700">
                <a:spcBef>
                  <a:spcPts val="1280"/>
                </a:spcBef>
                <a:tabLst>
                  <a:tab pos="650240" algn="l"/>
                </a:tabLst>
              </a:pPr>
              <a:r>
                <a:rPr sz="2400" dirty="0">
                  <a:solidFill>
                    <a:srgbClr val="3441FF"/>
                  </a:solidFill>
                  <a:latin typeface="Century Gothic"/>
                  <a:cs typeface="Century Gothic"/>
                </a:rPr>
                <a:t>Bl</a:t>
              </a:r>
              <a:r>
                <a:rPr sz="2400" spc="-10" dirty="0">
                  <a:solidFill>
                    <a:srgbClr val="3441FF"/>
                  </a:solidFill>
                  <a:latin typeface="Century Gothic"/>
                  <a:cs typeface="Century Gothic"/>
                </a:rPr>
                <a:t>ue	H=3</a:t>
              </a:r>
              <a:endParaRPr sz="2400" dirty="0">
                <a:solidFill>
                  <a:prstClr val="black"/>
                </a:solidFill>
                <a:latin typeface="Century Gothic"/>
                <a:cs typeface="Century Gothic"/>
              </a:endParaRPr>
            </a:p>
          </p:txBody>
        </p:sp>
        <p:sp>
          <p:nvSpPr>
            <p:cNvPr id="157" name="object 157"/>
            <p:cNvSpPr txBox="1"/>
            <p:nvPr/>
          </p:nvSpPr>
          <p:spPr>
            <a:xfrm>
              <a:off x="7860030" y="5567368"/>
              <a:ext cx="4343400" cy="276999"/>
            </a:xfrm>
            <a:prstGeom prst="rect">
              <a:avLst/>
            </a:prstGeom>
            <a:solidFill>
              <a:schemeClr val="bg1"/>
            </a:solidFill>
          </p:spPr>
          <p:txBody>
            <a:bodyPr vert="horz" wrap="square" lIns="0" tIns="0" rIns="0" bIns="0" rtlCol="0">
              <a:spAutoFit/>
            </a:bodyPr>
            <a:lstStyle/>
            <a:p>
              <a:pPr marL="12700">
                <a:tabLst>
                  <a:tab pos="476884" algn="l"/>
                </a:tabLst>
              </a:pPr>
              <a:r>
                <a:rPr b="1" spc="-10" dirty="0" smtClean="0">
                  <a:solidFill>
                    <a:srgbClr val="FF0000"/>
                  </a:solidFill>
                  <a:latin typeface="Century Gothic"/>
                  <a:cs typeface="Century Gothic"/>
                </a:rPr>
                <a:t>Red</a:t>
              </a:r>
              <a:r>
                <a:rPr lang="en-US" sz="1100" b="1" spc="-10" dirty="0" smtClean="0">
                  <a:solidFill>
                    <a:prstClr val="black"/>
                  </a:solidFill>
                  <a:latin typeface="Century Gothic"/>
                  <a:cs typeface="Century Gothic"/>
                </a:rPr>
                <a:t>      </a:t>
              </a:r>
              <a:r>
                <a:rPr b="1" spc="-10" dirty="0" smtClean="0">
                  <a:solidFill>
                    <a:srgbClr val="FF0000"/>
                  </a:solidFill>
                  <a:latin typeface="Century Gothic"/>
                  <a:cs typeface="Century Gothic"/>
                </a:rPr>
                <a:t>Adequate</a:t>
              </a:r>
              <a:r>
                <a:rPr b="1" spc="-5" dirty="0" smtClean="0">
                  <a:solidFill>
                    <a:srgbClr val="FF0000"/>
                  </a:solidFill>
                  <a:latin typeface="Century Gothic"/>
                  <a:cs typeface="Century Gothic"/>
                </a:rPr>
                <a:t> </a:t>
              </a:r>
              <a:r>
                <a:rPr b="1" dirty="0">
                  <a:solidFill>
                    <a:srgbClr val="FF0000"/>
                  </a:solidFill>
                  <a:latin typeface="Century Gothic"/>
                  <a:cs typeface="Century Gothic"/>
                </a:rPr>
                <a:t>s</a:t>
              </a:r>
              <a:r>
                <a:rPr b="1" spc="-10" dirty="0">
                  <a:solidFill>
                    <a:srgbClr val="FF0000"/>
                  </a:solidFill>
                  <a:latin typeface="Century Gothic"/>
                  <a:cs typeface="Century Gothic"/>
                </a:rPr>
                <a:t>u</a:t>
              </a:r>
              <a:r>
                <a:rPr b="1" dirty="0">
                  <a:solidFill>
                    <a:srgbClr val="FF0000"/>
                  </a:solidFill>
                  <a:latin typeface="Century Gothic"/>
                  <a:cs typeface="Century Gothic"/>
                </a:rPr>
                <a:t>s</a:t>
              </a:r>
              <a:r>
                <a:rPr b="1" spc="-5" dirty="0">
                  <a:solidFill>
                    <a:srgbClr val="FF0000"/>
                  </a:solidFill>
                  <a:latin typeface="Century Gothic"/>
                  <a:cs typeface="Century Gothic"/>
                </a:rPr>
                <a:t>t</a:t>
              </a:r>
              <a:r>
                <a:rPr b="1" dirty="0">
                  <a:solidFill>
                    <a:srgbClr val="FF0000"/>
                  </a:solidFill>
                  <a:latin typeface="Century Gothic"/>
                  <a:cs typeface="Century Gothic"/>
                </a:rPr>
                <a:t>ai</a:t>
              </a:r>
              <a:r>
                <a:rPr b="1" spc="-10" dirty="0">
                  <a:solidFill>
                    <a:srgbClr val="FF0000"/>
                  </a:solidFill>
                  <a:latin typeface="Century Gothic"/>
                  <a:cs typeface="Century Gothic"/>
                </a:rPr>
                <a:t>n</a:t>
              </a:r>
              <a:r>
                <a:rPr b="1" dirty="0">
                  <a:solidFill>
                    <a:srgbClr val="FF0000"/>
                  </a:solidFill>
                  <a:latin typeface="Century Gothic"/>
                  <a:cs typeface="Century Gothic"/>
                </a:rPr>
                <a:t>i</a:t>
              </a:r>
              <a:r>
                <a:rPr b="1" spc="-10" dirty="0">
                  <a:solidFill>
                    <a:srgbClr val="FF0000"/>
                  </a:solidFill>
                  <a:latin typeface="Century Gothic"/>
                  <a:cs typeface="Century Gothic"/>
                </a:rPr>
                <a:t>ng</a:t>
              </a:r>
              <a:r>
                <a:rPr b="1" dirty="0">
                  <a:solidFill>
                    <a:srgbClr val="FF0000"/>
                  </a:solidFill>
                  <a:latin typeface="Century Gothic"/>
                  <a:cs typeface="Century Gothic"/>
                </a:rPr>
                <a:t> </a:t>
              </a:r>
              <a:r>
                <a:rPr b="1" spc="-5" dirty="0">
                  <a:solidFill>
                    <a:srgbClr val="FF0000"/>
                  </a:solidFill>
                  <a:latin typeface="Century Gothic"/>
                  <a:cs typeface="Century Gothic"/>
                </a:rPr>
                <a:t>fr</a:t>
              </a:r>
              <a:r>
                <a:rPr b="1" dirty="0">
                  <a:solidFill>
                    <a:srgbClr val="FF0000"/>
                  </a:solidFill>
                  <a:latin typeface="Century Gothic"/>
                  <a:cs typeface="Century Gothic"/>
                </a:rPr>
                <a:t>a</a:t>
              </a:r>
              <a:r>
                <a:rPr b="1" spc="-10" dirty="0">
                  <a:solidFill>
                    <a:srgbClr val="FF0000"/>
                  </a:solidFill>
                  <a:latin typeface="Century Gothic"/>
                  <a:cs typeface="Century Gothic"/>
                </a:rPr>
                <a:t>ct</a:t>
              </a:r>
              <a:r>
                <a:rPr b="1" dirty="0">
                  <a:solidFill>
                    <a:srgbClr val="FF0000"/>
                  </a:solidFill>
                  <a:latin typeface="Century Gothic"/>
                  <a:cs typeface="Century Gothic"/>
                </a:rPr>
                <a:t>i</a:t>
              </a:r>
              <a:r>
                <a:rPr b="1" spc="-10" dirty="0">
                  <a:solidFill>
                    <a:srgbClr val="FF0000"/>
                  </a:solidFill>
                  <a:latin typeface="Century Gothic"/>
                  <a:cs typeface="Century Gothic"/>
                </a:rPr>
                <a:t>on</a:t>
              </a:r>
              <a:endParaRPr b="1" dirty="0">
                <a:solidFill>
                  <a:srgbClr val="FF0000"/>
                </a:solidFill>
                <a:latin typeface="Century Gothic"/>
                <a:cs typeface="Century Gothic"/>
              </a:endParaRPr>
            </a:p>
          </p:txBody>
        </p:sp>
        <p:sp>
          <p:nvSpPr>
            <p:cNvPr id="158" name="object 158"/>
            <p:cNvSpPr txBox="1"/>
            <p:nvPr/>
          </p:nvSpPr>
          <p:spPr>
            <a:xfrm>
              <a:off x="7874000" y="5943600"/>
              <a:ext cx="794794" cy="276999"/>
            </a:xfrm>
            <a:prstGeom prst="rect">
              <a:avLst/>
            </a:prstGeom>
            <a:solidFill>
              <a:schemeClr val="bg1"/>
            </a:solidFill>
          </p:spPr>
          <p:txBody>
            <a:bodyPr vert="horz" wrap="square" lIns="0" tIns="0" rIns="0" bIns="0" rtlCol="0">
              <a:spAutoFit/>
            </a:bodyPr>
            <a:lstStyle/>
            <a:p>
              <a:pPr marL="12700"/>
              <a:r>
                <a:rPr b="1" dirty="0">
                  <a:solidFill>
                    <a:prstClr val="black"/>
                  </a:solidFill>
                  <a:latin typeface="Century Gothic"/>
                  <a:cs typeface="Century Gothic"/>
                </a:rPr>
                <a:t>Bla</a:t>
              </a:r>
              <a:r>
                <a:rPr b="1" spc="-10" dirty="0">
                  <a:solidFill>
                    <a:prstClr val="black"/>
                  </a:solidFill>
                  <a:latin typeface="Century Gothic"/>
                  <a:cs typeface="Century Gothic"/>
                </a:rPr>
                <a:t>ck</a:t>
              </a:r>
              <a:endParaRPr b="1" dirty="0">
                <a:solidFill>
                  <a:prstClr val="black"/>
                </a:solidFill>
                <a:latin typeface="Century Gothic"/>
                <a:cs typeface="Century Gothic"/>
              </a:endParaRPr>
            </a:p>
          </p:txBody>
        </p:sp>
        <p:sp>
          <p:nvSpPr>
            <p:cNvPr id="159" name="object 159"/>
            <p:cNvSpPr txBox="1"/>
            <p:nvPr/>
          </p:nvSpPr>
          <p:spPr>
            <a:xfrm>
              <a:off x="8559800" y="5943600"/>
              <a:ext cx="1887356" cy="276999"/>
            </a:xfrm>
            <a:prstGeom prst="rect">
              <a:avLst/>
            </a:prstGeom>
            <a:solidFill>
              <a:schemeClr val="bg1"/>
            </a:solidFill>
          </p:spPr>
          <p:txBody>
            <a:bodyPr vert="horz" wrap="square" lIns="0" tIns="0" rIns="0" bIns="0" rtlCol="0">
              <a:spAutoFit/>
            </a:bodyPr>
            <a:lstStyle/>
            <a:p>
              <a:pPr marL="12700"/>
              <a:r>
                <a:rPr b="1" dirty="0">
                  <a:solidFill>
                    <a:prstClr val="black"/>
                  </a:solidFill>
                  <a:latin typeface="Century Gothic"/>
                  <a:cs typeface="Century Gothic"/>
                </a:rPr>
                <a:t>I</a:t>
              </a:r>
              <a:r>
                <a:rPr b="1" spc="-10" dirty="0">
                  <a:solidFill>
                    <a:prstClr val="black"/>
                  </a:solidFill>
                  <a:latin typeface="Century Gothic"/>
                  <a:cs typeface="Century Gothic"/>
                </a:rPr>
                <a:t>nadequate</a:t>
              </a:r>
              <a:endParaRPr b="1" dirty="0">
                <a:solidFill>
                  <a:prstClr val="black"/>
                </a:solidFill>
                <a:latin typeface="Century Gothic"/>
                <a:cs typeface="Century Gothic"/>
              </a:endParaRPr>
            </a:p>
          </p:txBody>
        </p:sp>
        <p:sp>
          <p:nvSpPr>
            <p:cNvPr id="160" name="object 160"/>
            <p:cNvSpPr txBox="1"/>
            <p:nvPr/>
          </p:nvSpPr>
          <p:spPr>
            <a:xfrm>
              <a:off x="7289800" y="4913296"/>
              <a:ext cx="138430" cy="307777"/>
            </a:xfrm>
            <a:prstGeom prst="rect">
              <a:avLst/>
            </a:prstGeom>
          </p:spPr>
          <p:txBody>
            <a:bodyPr vert="horz" wrap="square" lIns="0" tIns="0" rIns="0" bIns="0" rtlCol="0">
              <a:spAutoFit/>
            </a:bodyPr>
            <a:lstStyle/>
            <a:p>
              <a:pPr marL="12700"/>
              <a:r>
                <a:rPr sz="2000" dirty="0">
                  <a:solidFill>
                    <a:srgbClr val="0433FF"/>
                  </a:solidFill>
                  <a:latin typeface="Century Gothic"/>
                  <a:cs typeface="Century Gothic"/>
                </a:rPr>
                <a:t>0</a:t>
              </a:r>
              <a:endParaRPr sz="2000" dirty="0">
                <a:solidFill>
                  <a:prstClr val="black"/>
                </a:solidFill>
                <a:latin typeface="Century Gothic"/>
                <a:cs typeface="Century Gothic"/>
              </a:endParaRPr>
            </a:p>
          </p:txBody>
        </p:sp>
        <p:sp>
          <p:nvSpPr>
            <p:cNvPr id="161" name="object 161"/>
            <p:cNvSpPr txBox="1"/>
            <p:nvPr/>
          </p:nvSpPr>
          <p:spPr>
            <a:xfrm>
              <a:off x="10725707" y="4913296"/>
              <a:ext cx="849255" cy="307777"/>
            </a:xfrm>
            <a:prstGeom prst="rect">
              <a:avLst/>
            </a:prstGeom>
          </p:spPr>
          <p:txBody>
            <a:bodyPr vert="horz" wrap="square" lIns="0" tIns="0" rIns="0" bIns="0" rtlCol="0">
              <a:spAutoFit/>
            </a:bodyPr>
            <a:lstStyle/>
            <a:p>
              <a:pPr marL="12700"/>
              <a:r>
                <a:rPr sz="2000" dirty="0">
                  <a:solidFill>
                    <a:srgbClr val="0433FF"/>
                  </a:solidFill>
                  <a:latin typeface="Century Gothic"/>
                  <a:cs typeface="Century Gothic"/>
                </a:rPr>
                <a:t>1 sec</a:t>
              </a:r>
              <a:endParaRPr sz="2000" dirty="0">
                <a:solidFill>
                  <a:prstClr val="black"/>
                </a:solidFill>
                <a:latin typeface="Century Gothic"/>
                <a:cs typeface="Century Gothic"/>
              </a:endParaRPr>
            </a:p>
          </p:txBody>
        </p:sp>
        <p:sp>
          <p:nvSpPr>
            <p:cNvPr id="162" name="object 162"/>
            <p:cNvSpPr txBox="1"/>
            <p:nvPr/>
          </p:nvSpPr>
          <p:spPr>
            <a:xfrm>
              <a:off x="9461500" y="2096177"/>
              <a:ext cx="1140460" cy="261610"/>
            </a:xfrm>
            <a:prstGeom prst="rect">
              <a:avLst/>
            </a:prstGeom>
            <a:solidFill>
              <a:schemeClr val="bg1"/>
            </a:solidFill>
          </p:spPr>
          <p:txBody>
            <a:bodyPr vert="horz" wrap="square" lIns="0" tIns="0" rIns="0" bIns="0" rtlCol="0">
              <a:spAutoFit/>
            </a:bodyPr>
            <a:lstStyle/>
            <a:p>
              <a:pPr marL="12700"/>
              <a:r>
                <a:rPr sz="1700" b="1" spc="-10" dirty="0">
                  <a:solidFill>
                    <a:srgbClr val="0433FF"/>
                  </a:solidFill>
                  <a:latin typeface="Century Gothic"/>
                  <a:cs typeface="Century Gothic"/>
                </a:rPr>
                <a:t>F</a:t>
              </a:r>
              <a:r>
                <a:rPr sz="1700" b="1" spc="-20" dirty="0">
                  <a:solidFill>
                    <a:srgbClr val="0433FF"/>
                  </a:solidFill>
                  <a:latin typeface="Century Gothic"/>
                  <a:cs typeface="Century Gothic"/>
                </a:rPr>
                <a:t>r</a:t>
              </a:r>
              <a:r>
                <a:rPr sz="1700" b="1" spc="-15" dirty="0">
                  <a:solidFill>
                    <a:srgbClr val="0433FF"/>
                  </a:solidFill>
                  <a:latin typeface="Century Gothic"/>
                  <a:cs typeface="Century Gothic"/>
                </a:rPr>
                <a:t>e</a:t>
              </a:r>
              <a:r>
                <a:rPr sz="1700" b="1" dirty="0">
                  <a:solidFill>
                    <a:srgbClr val="0433FF"/>
                  </a:solidFill>
                  <a:latin typeface="Century Gothic"/>
                  <a:cs typeface="Century Gothic"/>
                </a:rPr>
                <a:t>q</a:t>
              </a:r>
              <a:r>
                <a:rPr sz="1700" b="1" spc="-15" dirty="0">
                  <a:solidFill>
                    <a:srgbClr val="0433FF"/>
                  </a:solidFill>
                  <a:latin typeface="Century Gothic"/>
                  <a:cs typeface="Century Gothic"/>
                </a:rPr>
                <a:t>uen</a:t>
              </a:r>
              <a:r>
                <a:rPr sz="1700" b="1" dirty="0">
                  <a:solidFill>
                    <a:srgbClr val="0433FF"/>
                  </a:solidFill>
                  <a:latin typeface="Century Gothic"/>
                  <a:cs typeface="Century Gothic"/>
                </a:rPr>
                <a:t>cy</a:t>
              </a:r>
              <a:endParaRPr sz="1700" b="1" dirty="0">
                <a:solidFill>
                  <a:prstClr val="black"/>
                </a:solidFill>
                <a:latin typeface="Century Gothic"/>
                <a:cs typeface="Century Gothic"/>
              </a:endParaRPr>
            </a:p>
          </p:txBody>
        </p:sp>
        <p:sp>
          <p:nvSpPr>
            <p:cNvPr id="163" name="object 163"/>
            <p:cNvSpPr txBox="1"/>
            <p:nvPr/>
          </p:nvSpPr>
          <p:spPr>
            <a:xfrm>
              <a:off x="3708400" y="2096177"/>
              <a:ext cx="1140460" cy="261610"/>
            </a:xfrm>
            <a:prstGeom prst="rect">
              <a:avLst/>
            </a:prstGeom>
            <a:solidFill>
              <a:schemeClr val="bg1"/>
            </a:solidFill>
          </p:spPr>
          <p:txBody>
            <a:bodyPr vert="horz" wrap="square" lIns="0" tIns="0" rIns="0" bIns="0" rtlCol="0">
              <a:spAutoFit/>
            </a:bodyPr>
            <a:lstStyle/>
            <a:p>
              <a:pPr marL="12700"/>
              <a:r>
                <a:rPr sz="1700" b="1" spc="-10" dirty="0">
                  <a:solidFill>
                    <a:srgbClr val="0433FF"/>
                  </a:solidFill>
                  <a:latin typeface="Century Gothic"/>
                  <a:cs typeface="Century Gothic"/>
                </a:rPr>
                <a:t>F</a:t>
              </a:r>
              <a:r>
                <a:rPr sz="1700" b="1" spc="-20" dirty="0">
                  <a:solidFill>
                    <a:srgbClr val="0433FF"/>
                  </a:solidFill>
                  <a:latin typeface="Century Gothic"/>
                  <a:cs typeface="Century Gothic"/>
                </a:rPr>
                <a:t>r</a:t>
              </a:r>
              <a:r>
                <a:rPr sz="1700" b="1" spc="-15" dirty="0">
                  <a:solidFill>
                    <a:srgbClr val="0433FF"/>
                  </a:solidFill>
                  <a:latin typeface="Century Gothic"/>
                  <a:cs typeface="Century Gothic"/>
                </a:rPr>
                <a:t>e</a:t>
              </a:r>
              <a:r>
                <a:rPr sz="1700" b="1" dirty="0">
                  <a:solidFill>
                    <a:srgbClr val="0433FF"/>
                  </a:solidFill>
                  <a:latin typeface="Century Gothic"/>
                  <a:cs typeface="Century Gothic"/>
                </a:rPr>
                <a:t>q</a:t>
              </a:r>
              <a:r>
                <a:rPr sz="1700" b="1" spc="-15" dirty="0">
                  <a:solidFill>
                    <a:srgbClr val="0433FF"/>
                  </a:solidFill>
                  <a:latin typeface="Century Gothic"/>
                  <a:cs typeface="Century Gothic"/>
                </a:rPr>
                <a:t>uen</a:t>
              </a:r>
              <a:r>
                <a:rPr sz="1700" b="1" dirty="0">
                  <a:solidFill>
                    <a:srgbClr val="0433FF"/>
                  </a:solidFill>
                  <a:latin typeface="Century Gothic"/>
                  <a:cs typeface="Century Gothic"/>
                </a:rPr>
                <a:t>cy</a:t>
              </a:r>
              <a:endParaRPr sz="1700" b="1" dirty="0">
                <a:solidFill>
                  <a:prstClr val="black"/>
                </a:solidFill>
                <a:latin typeface="Century Gothic"/>
                <a:cs typeface="Century Gothic"/>
              </a:endParaRPr>
            </a:p>
          </p:txBody>
        </p:sp>
        <p:sp>
          <p:nvSpPr>
            <p:cNvPr id="164" name="object 164"/>
            <p:cNvSpPr txBox="1"/>
            <p:nvPr/>
          </p:nvSpPr>
          <p:spPr>
            <a:xfrm>
              <a:off x="9461500" y="6807877"/>
              <a:ext cx="1140460" cy="261610"/>
            </a:xfrm>
            <a:prstGeom prst="rect">
              <a:avLst/>
            </a:prstGeom>
            <a:solidFill>
              <a:schemeClr val="bg1"/>
            </a:solidFill>
          </p:spPr>
          <p:txBody>
            <a:bodyPr vert="horz" wrap="square" lIns="0" tIns="0" rIns="0" bIns="0" rtlCol="0">
              <a:spAutoFit/>
            </a:bodyPr>
            <a:lstStyle/>
            <a:p>
              <a:pPr marL="12700"/>
              <a:r>
                <a:rPr sz="1700" b="1" spc="-10" dirty="0">
                  <a:solidFill>
                    <a:srgbClr val="0433FF"/>
                  </a:solidFill>
                  <a:latin typeface="Century Gothic"/>
                  <a:cs typeface="Century Gothic"/>
                </a:rPr>
                <a:t>F</a:t>
              </a:r>
              <a:r>
                <a:rPr sz="1700" b="1" spc="-20" dirty="0">
                  <a:solidFill>
                    <a:srgbClr val="0433FF"/>
                  </a:solidFill>
                  <a:latin typeface="Century Gothic"/>
                  <a:cs typeface="Century Gothic"/>
                </a:rPr>
                <a:t>r</a:t>
              </a:r>
              <a:r>
                <a:rPr sz="1700" b="1" spc="-15" dirty="0">
                  <a:solidFill>
                    <a:srgbClr val="0433FF"/>
                  </a:solidFill>
                  <a:latin typeface="Century Gothic"/>
                  <a:cs typeface="Century Gothic"/>
                </a:rPr>
                <a:t>e</a:t>
              </a:r>
              <a:r>
                <a:rPr sz="1700" b="1" dirty="0">
                  <a:solidFill>
                    <a:srgbClr val="0433FF"/>
                  </a:solidFill>
                  <a:latin typeface="Century Gothic"/>
                  <a:cs typeface="Century Gothic"/>
                </a:rPr>
                <a:t>q</a:t>
              </a:r>
              <a:r>
                <a:rPr sz="1700" b="1" spc="-15" dirty="0">
                  <a:solidFill>
                    <a:srgbClr val="0433FF"/>
                  </a:solidFill>
                  <a:latin typeface="Century Gothic"/>
                  <a:cs typeface="Century Gothic"/>
                </a:rPr>
                <a:t>uen</a:t>
              </a:r>
              <a:r>
                <a:rPr sz="1700" b="1" dirty="0">
                  <a:solidFill>
                    <a:srgbClr val="0433FF"/>
                  </a:solidFill>
                  <a:latin typeface="Century Gothic"/>
                  <a:cs typeface="Century Gothic"/>
                </a:rPr>
                <a:t>cy</a:t>
              </a:r>
              <a:endParaRPr sz="1700" b="1" dirty="0">
                <a:solidFill>
                  <a:prstClr val="black"/>
                </a:solidFill>
                <a:latin typeface="Century Gothic"/>
                <a:cs typeface="Century Gothic"/>
              </a:endParaRPr>
            </a:p>
          </p:txBody>
        </p:sp>
        <p:sp>
          <p:nvSpPr>
            <p:cNvPr id="165" name="object 165"/>
            <p:cNvSpPr txBox="1"/>
            <p:nvPr/>
          </p:nvSpPr>
          <p:spPr>
            <a:xfrm>
              <a:off x="3632200" y="6680877"/>
              <a:ext cx="766445" cy="261610"/>
            </a:xfrm>
            <a:prstGeom prst="rect">
              <a:avLst/>
            </a:prstGeom>
            <a:solidFill>
              <a:schemeClr val="bg1"/>
            </a:solidFill>
          </p:spPr>
          <p:txBody>
            <a:bodyPr vert="horz" wrap="square" lIns="0" tIns="0" rIns="0" bIns="0" rtlCol="0">
              <a:spAutoFit/>
            </a:bodyPr>
            <a:lstStyle/>
            <a:p>
              <a:pPr marL="12700"/>
              <a:r>
                <a:rPr sz="1700" b="1" spc="-90" dirty="0">
                  <a:solidFill>
                    <a:srgbClr val="0433FF"/>
                  </a:solidFill>
                  <a:latin typeface="Century Gothic"/>
                  <a:cs typeface="Century Gothic"/>
                </a:rPr>
                <a:t>T</a:t>
              </a:r>
              <a:r>
                <a:rPr sz="1700" b="1" spc="-10" dirty="0">
                  <a:solidFill>
                    <a:srgbClr val="0433FF"/>
                  </a:solidFill>
                  <a:latin typeface="Century Gothic"/>
                  <a:cs typeface="Century Gothic"/>
                </a:rPr>
                <a:t>ur</a:t>
              </a:r>
              <a:r>
                <a:rPr sz="1700" b="1" spc="-5" dirty="0">
                  <a:solidFill>
                    <a:srgbClr val="0433FF"/>
                  </a:solidFill>
                  <a:latin typeface="Century Gothic"/>
                  <a:cs typeface="Century Gothic"/>
                </a:rPr>
                <a:t>bi</a:t>
              </a:r>
              <a:r>
                <a:rPr sz="1700" b="1" spc="-15" dirty="0">
                  <a:solidFill>
                    <a:srgbClr val="0433FF"/>
                  </a:solidFill>
                  <a:latin typeface="Century Gothic"/>
                  <a:cs typeface="Century Gothic"/>
                </a:rPr>
                <a:t>ne</a:t>
              </a:r>
              <a:endParaRPr sz="1700" b="1" dirty="0">
                <a:solidFill>
                  <a:prstClr val="black"/>
                </a:solidFill>
                <a:latin typeface="Century Gothic"/>
                <a:cs typeface="Century Gothic"/>
              </a:endParaRPr>
            </a:p>
          </p:txBody>
        </p:sp>
        <p:sp>
          <p:nvSpPr>
            <p:cNvPr id="166" name="object 166"/>
            <p:cNvSpPr txBox="1"/>
            <p:nvPr/>
          </p:nvSpPr>
          <p:spPr>
            <a:xfrm>
              <a:off x="3632200" y="6947577"/>
              <a:ext cx="679450" cy="261610"/>
            </a:xfrm>
            <a:prstGeom prst="rect">
              <a:avLst/>
            </a:prstGeom>
            <a:solidFill>
              <a:schemeClr val="bg1"/>
            </a:solidFill>
          </p:spPr>
          <p:txBody>
            <a:bodyPr vert="horz" wrap="square" lIns="0" tIns="0" rIns="0" bIns="0" rtlCol="0">
              <a:spAutoFit/>
            </a:bodyPr>
            <a:lstStyle/>
            <a:p>
              <a:pPr marL="12700"/>
              <a:r>
                <a:rPr sz="1700" b="1" spc="-15" dirty="0">
                  <a:solidFill>
                    <a:srgbClr val="0433FF"/>
                  </a:solidFill>
                  <a:latin typeface="Century Gothic"/>
                  <a:cs typeface="Century Gothic"/>
                </a:rPr>
                <a:t>Power</a:t>
              </a:r>
              <a:endParaRPr sz="1700" b="1" dirty="0">
                <a:solidFill>
                  <a:prstClr val="black"/>
                </a:solidFill>
                <a:latin typeface="Century Gothic"/>
                <a:cs typeface="Century Gothic"/>
              </a:endParaRPr>
            </a:p>
          </p:txBody>
        </p:sp>
        <p:sp>
          <p:nvSpPr>
            <p:cNvPr id="167" name="object 167"/>
            <p:cNvSpPr txBox="1"/>
            <p:nvPr/>
          </p:nvSpPr>
          <p:spPr>
            <a:xfrm>
              <a:off x="1638300" y="4913296"/>
              <a:ext cx="138430" cy="307777"/>
            </a:xfrm>
            <a:prstGeom prst="rect">
              <a:avLst/>
            </a:prstGeom>
          </p:spPr>
          <p:txBody>
            <a:bodyPr vert="horz" wrap="square" lIns="0" tIns="0" rIns="0" bIns="0" rtlCol="0">
              <a:spAutoFit/>
            </a:bodyPr>
            <a:lstStyle/>
            <a:p>
              <a:pPr marL="12700"/>
              <a:r>
                <a:rPr sz="2000" dirty="0">
                  <a:solidFill>
                    <a:srgbClr val="0433FF"/>
                  </a:solidFill>
                  <a:latin typeface="Century Gothic"/>
                  <a:cs typeface="Century Gothic"/>
                </a:rPr>
                <a:t>0</a:t>
              </a:r>
              <a:endParaRPr sz="2000" dirty="0">
                <a:solidFill>
                  <a:prstClr val="black"/>
                </a:solidFill>
                <a:latin typeface="Century Gothic"/>
                <a:cs typeface="Century Gothic"/>
              </a:endParaRPr>
            </a:p>
          </p:txBody>
        </p:sp>
        <p:sp>
          <p:nvSpPr>
            <p:cNvPr id="168" name="object 168"/>
            <p:cNvSpPr txBox="1"/>
            <p:nvPr/>
          </p:nvSpPr>
          <p:spPr>
            <a:xfrm>
              <a:off x="5243190" y="4913296"/>
              <a:ext cx="1030610" cy="307777"/>
            </a:xfrm>
            <a:prstGeom prst="rect">
              <a:avLst/>
            </a:prstGeom>
          </p:spPr>
          <p:txBody>
            <a:bodyPr vert="horz" wrap="square" lIns="0" tIns="0" rIns="0" bIns="0" rtlCol="0">
              <a:spAutoFit/>
            </a:bodyPr>
            <a:lstStyle/>
            <a:p>
              <a:pPr marL="12700"/>
              <a:r>
                <a:rPr sz="2000" spc="-5" dirty="0">
                  <a:solidFill>
                    <a:srgbClr val="0433FF"/>
                  </a:solidFill>
                  <a:latin typeface="Century Gothic"/>
                  <a:cs typeface="Century Gothic"/>
                </a:rPr>
                <a:t>2</a:t>
              </a:r>
              <a:r>
                <a:rPr sz="2000" dirty="0">
                  <a:solidFill>
                    <a:srgbClr val="0433FF"/>
                  </a:solidFill>
                  <a:latin typeface="Century Gothic"/>
                  <a:cs typeface="Century Gothic"/>
                </a:rPr>
                <a:t>0 sec</a:t>
              </a:r>
              <a:endParaRPr sz="2000" dirty="0">
                <a:solidFill>
                  <a:prstClr val="black"/>
                </a:solidFill>
                <a:latin typeface="Century Gothic"/>
                <a:cs typeface="Century Gothic"/>
              </a:endParaRPr>
            </a:p>
          </p:txBody>
        </p:sp>
        <p:sp>
          <p:nvSpPr>
            <p:cNvPr id="169" name="object 169"/>
            <p:cNvSpPr txBox="1"/>
            <p:nvPr/>
          </p:nvSpPr>
          <p:spPr>
            <a:xfrm>
              <a:off x="1638300" y="8710596"/>
              <a:ext cx="138430" cy="307777"/>
            </a:xfrm>
            <a:prstGeom prst="rect">
              <a:avLst/>
            </a:prstGeom>
          </p:spPr>
          <p:txBody>
            <a:bodyPr vert="horz" wrap="square" lIns="0" tIns="0" rIns="0" bIns="0" rtlCol="0">
              <a:spAutoFit/>
            </a:bodyPr>
            <a:lstStyle/>
            <a:p>
              <a:pPr marL="12700"/>
              <a:r>
                <a:rPr sz="2000" dirty="0">
                  <a:solidFill>
                    <a:srgbClr val="0433FF"/>
                  </a:solidFill>
                  <a:latin typeface="Century Gothic"/>
                  <a:cs typeface="Century Gothic"/>
                </a:rPr>
                <a:t>0</a:t>
              </a:r>
              <a:endParaRPr sz="2000" dirty="0">
                <a:solidFill>
                  <a:prstClr val="black"/>
                </a:solidFill>
                <a:latin typeface="Century Gothic"/>
                <a:cs typeface="Century Gothic"/>
              </a:endParaRPr>
            </a:p>
          </p:txBody>
        </p:sp>
        <p:sp>
          <p:nvSpPr>
            <p:cNvPr id="170" name="object 170"/>
            <p:cNvSpPr txBox="1"/>
            <p:nvPr/>
          </p:nvSpPr>
          <p:spPr>
            <a:xfrm>
              <a:off x="5243190" y="8710596"/>
              <a:ext cx="878210" cy="307777"/>
            </a:xfrm>
            <a:prstGeom prst="rect">
              <a:avLst/>
            </a:prstGeom>
          </p:spPr>
          <p:txBody>
            <a:bodyPr vert="horz" wrap="square" lIns="0" tIns="0" rIns="0" bIns="0" rtlCol="0">
              <a:spAutoFit/>
            </a:bodyPr>
            <a:lstStyle/>
            <a:p>
              <a:pPr marL="12700"/>
              <a:r>
                <a:rPr sz="2000" spc="-5" dirty="0">
                  <a:solidFill>
                    <a:srgbClr val="0433FF"/>
                  </a:solidFill>
                  <a:latin typeface="Century Gothic"/>
                  <a:cs typeface="Century Gothic"/>
                </a:rPr>
                <a:t>2</a:t>
              </a:r>
              <a:r>
                <a:rPr sz="2000" dirty="0">
                  <a:solidFill>
                    <a:srgbClr val="0433FF"/>
                  </a:solidFill>
                  <a:latin typeface="Century Gothic"/>
                  <a:cs typeface="Century Gothic"/>
                </a:rPr>
                <a:t>0 sec</a:t>
              </a:r>
              <a:endParaRPr sz="2000" dirty="0">
                <a:solidFill>
                  <a:prstClr val="black"/>
                </a:solidFill>
                <a:latin typeface="Century Gothic"/>
                <a:cs typeface="Century Gothic"/>
              </a:endParaRPr>
            </a:p>
          </p:txBody>
        </p:sp>
        <p:sp>
          <p:nvSpPr>
            <p:cNvPr id="171" name="object 171"/>
            <p:cNvSpPr txBox="1"/>
            <p:nvPr/>
          </p:nvSpPr>
          <p:spPr>
            <a:xfrm>
              <a:off x="7264400" y="8735996"/>
              <a:ext cx="138430" cy="307777"/>
            </a:xfrm>
            <a:prstGeom prst="rect">
              <a:avLst/>
            </a:prstGeom>
          </p:spPr>
          <p:txBody>
            <a:bodyPr vert="horz" wrap="square" lIns="0" tIns="0" rIns="0" bIns="0" rtlCol="0">
              <a:spAutoFit/>
            </a:bodyPr>
            <a:lstStyle/>
            <a:p>
              <a:pPr marL="12700"/>
              <a:r>
                <a:rPr sz="2000" dirty="0">
                  <a:solidFill>
                    <a:srgbClr val="0433FF"/>
                  </a:solidFill>
                  <a:latin typeface="Century Gothic"/>
                  <a:cs typeface="Century Gothic"/>
                </a:rPr>
                <a:t>0</a:t>
              </a:r>
              <a:endParaRPr sz="2000" dirty="0">
                <a:solidFill>
                  <a:prstClr val="black"/>
                </a:solidFill>
                <a:latin typeface="Century Gothic"/>
                <a:cs typeface="Century Gothic"/>
              </a:endParaRPr>
            </a:p>
          </p:txBody>
        </p:sp>
        <p:sp>
          <p:nvSpPr>
            <p:cNvPr id="172" name="object 172"/>
            <p:cNvSpPr txBox="1"/>
            <p:nvPr/>
          </p:nvSpPr>
          <p:spPr>
            <a:xfrm>
              <a:off x="10812962" y="8735996"/>
              <a:ext cx="1023437" cy="307777"/>
            </a:xfrm>
            <a:prstGeom prst="rect">
              <a:avLst/>
            </a:prstGeom>
          </p:spPr>
          <p:txBody>
            <a:bodyPr vert="horz" wrap="square" lIns="0" tIns="0" rIns="0" bIns="0" rtlCol="0">
              <a:spAutoFit/>
            </a:bodyPr>
            <a:lstStyle/>
            <a:p>
              <a:pPr marL="12700"/>
              <a:r>
                <a:rPr sz="2000" spc="-5" dirty="0">
                  <a:solidFill>
                    <a:srgbClr val="0433FF"/>
                  </a:solidFill>
                  <a:latin typeface="Century Gothic"/>
                  <a:cs typeface="Century Gothic"/>
                </a:rPr>
                <a:t>10</a:t>
              </a:r>
              <a:r>
                <a:rPr sz="2000" dirty="0">
                  <a:solidFill>
                    <a:srgbClr val="0433FF"/>
                  </a:solidFill>
                  <a:latin typeface="Century Gothic"/>
                  <a:cs typeface="Century Gothic"/>
                </a:rPr>
                <a:t>0 sec</a:t>
              </a:r>
              <a:endParaRPr sz="2000" dirty="0">
                <a:solidFill>
                  <a:prstClr val="black"/>
                </a:solidFill>
                <a:latin typeface="Century Gothic"/>
                <a:cs typeface="Century Gothic"/>
              </a:endParaRPr>
            </a:p>
          </p:txBody>
        </p:sp>
      </p:grpSp>
      <p:sp>
        <p:nvSpPr>
          <p:cNvPr id="173" name="Slide Number Placeholder 172"/>
          <p:cNvSpPr>
            <a:spLocks noGrp="1"/>
          </p:cNvSpPr>
          <p:nvPr>
            <p:ph type="sldNum" sz="quarter" idx="7"/>
          </p:nvPr>
        </p:nvSpPr>
        <p:spPr/>
        <p:txBody>
          <a:bodyPr/>
          <a:lstStyle/>
          <a:p>
            <a:fld id="{B6F15528-21DE-4FAA-801E-634DDDAF4B2B}" type="slidenum">
              <a:rPr lang="en-US" smtClean="0">
                <a:solidFill>
                  <a:prstClr val="black">
                    <a:tint val="75000"/>
                  </a:prstClr>
                </a:solidFill>
              </a:rPr>
              <a:pPr/>
              <a:t>28</a:t>
            </a:fld>
            <a:endParaRPr lang="en-US" dirty="0">
              <a:solidFill>
                <a:prstClr val="black">
                  <a:tint val="75000"/>
                </a:prstClr>
              </a:solidFill>
            </a:endParaRPr>
          </a:p>
        </p:txBody>
      </p:sp>
      <p:sp>
        <p:nvSpPr>
          <p:cNvPr id="174" name="object 2"/>
          <p:cNvSpPr txBox="1">
            <a:spLocks/>
          </p:cNvSpPr>
          <p:nvPr/>
        </p:nvSpPr>
        <p:spPr>
          <a:xfrm>
            <a:off x="101600" y="136493"/>
            <a:ext cx="12801600" cy="1049005"/>
          </a:xfrm>
          <a:prstGeom prst="rect">
            <a:avLst/>
          </a:prstGeom>
        </p:spPr>
        <p:txBody>
          <a:bodyPr vert="horz" wrap="square" lIns="0" tIns="368300" rIns="0" bIns="0" rtlCol="0">
            <a:spAutoFit/>
          </a:bodyPr>
          <a:lstStyle>
            <a:lvl1pPr>
              <a:defRPr sz="3200" b="0" i="0">
                <a:solidFill>
                  <a:srgbClr val="0433FF"/>
                </a:solidFill>
                <a:latin typeface="Century Gothic"/>
                <a:ea typeface="+mj-ea"/>
                <a:cs typeface="Century Gothic"/>
              </a:defRPr>
            </a:lvl1pPr>
          </a:lstStyle>
          <a:p>
            <a:pPr algn="ctr"/>
            <a:r>
              <a:rPr lang="en-US" sz="4400" dirty="0" smtClean="0"/>
              <a:t>BASIC SIMULATION</a:t>
            </a:r>
            <a:endParaRPr lang="en-US" sz="4400" dirty="0"/>
          </a:p>
        </p:txBody>
      </p:sp>
    </p:spTree>
    <p:extLst>
      <p:ext uri="{BB962C8B-B14F-4D97-AF65-F5344CB8AC3E}">
        <p14:creationId xmlns:p14="http://schemas.microsoft.com/office/powerpoint/2010/main" val="25722487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28" name="Picture 127"/>
          <p:cNvPicPr>
            <a:picLocks noChangeAspect="1"/>
          </p:cNvPicPr>
          <p:nvPr/>
        </p:nvPicPr>
        <p:blipFill rotWithShape="1">
          <a:blip r:embed="rId3"/>
          <a:srcRect l="27148" t="17673" r="14258" b="4063"/>
          <a:stretch/>
        </p:blipFill>
        <p:spPr>
          <a:xfrm>
            <a:off x="1168400" y="334518"/>
            <a:ext cx="11049000" cy="9224010"/>
          </a:xfrm>
          <a:prstGeom prst="rect">
            <a:avLst/>
          </a:prstGeom>
        </p:spPr>
      </p:pic>
      <p:sp>
        <p:nvSpPr>
          <p:cNvPr id="2" name="Slide Number Placeholder 1"/>
          <p:cNvSpPr>
            <a:spLocks noGrp="1"/>
          </p:cNvSpPr>
          <p:nvPr>
            <p:ph type="sldNum" sz="quarter" idx="7"/>
          </p:nvPr>
        </p:nvSpPr>
        <p:spPr/>
        <p:txBody>
          <a:bodyPr/>
          <a:lstStyle/>
          <a:p>
            <a:fld id="{B6F15528-21DE-4FAA-801E-634DDDAF4B2B}" type="slidenum">
              <a:rPr lang="en-US" smtClean="0">
                <a:solidFill>
                  <a:prstClr val="black">
                    <a:tint val="75000"/>
                  </a:prstClr>
                </a:solidFill>
              </a:rPr>
              <a:pPr/>
              <a:t>29</a:t>
            </a:fld>
            <a:endParaRPr lang="en-US">
              <a:solidFill>
                <a:prstClr val="black">
                  <a:tint val="75000"/>
                </a:prstClr>
              </a:solidFill>
            </a:endParaRPr>
          </a:p>
        </p:txBody>
      </p:sp>
      <p:sp>
        <p:nvSpPr>
          <p:cNvPr id="126" name="object 2"/>
          <p:cNvSpPr txBox="1">
            <a:spLocks noGrp="1"/>
          </p:cNvSpPr>
          <p:nvPr>
            <p:ph type="title"/>
          </p:nvPr>
        </p:nvSpPr>
        <p:spPr>
          <a:xfrm>
            <a:off x="1549400" y="152400"/>
            <a:ext cx="6324600" cy="697627"/>
          </a:xfrm>
          <a:prstGeom prst="rect">
            <a:avLst/>
          </a:prstGeom>
          <a:solidFill>
            <a:schemeClr val="bg1"/>
          </a:solidFill>
        </p:spPr>
        <p:txBody>
          <a:bodyPr vert="horz" wrap="square" lIns="0" tIns="203200" rIns="0" bIns="0" rtlCol="0">
            <a:spAutoFit/>
          </a:bodyPr>
          <a:lstStyle/>
          <a:p>
            <a:pPr>
              <a:lnSpc>
                <a:spcPct val="100000"/>
              </a:lnSpc>
            </a:pPr>
            <a:r>
              <a:rPr lang="en-US" spc="-5" dirty="0" smtClean="0"/>
              <a:t>Sensitivity to inertia constant</a:t>
            </a:r>
            <a:endParaRPr spc="-30" dirty="0"/>
          </a:p>
        </p:txBody>
      </p:sp>
    </p:spTree>
    <p:extLst>
      <p:ext uri="{BB962C8B-B14F-4D97-AF65-F5344CB8AC3E}">
        <p14:creationId xmlns:p14="http://schemas.microsoft.com/office/powerpoint/2010/main" val="26462386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8" name="Rectangle 6"/>
          <p:cNvSpPr>
            <a:spLocks noGrp="1" noChangeArrowheads="1"/>
          </p:cNvSpPr>
          <p:nvPr>
            <p:ph type="title"/>
          </p:nvPr>
        </p:nvSpPr>
        <p:spPr/>
        <p:txBody>
          <a:bodyPr/>
          <a:lstStyle/>
          <a:p>
            <a:r>
              <a:rPr lang="en-US" altLang="en-US" dirty="0" smtClean="0"/>
              <a:t>Project Study Methods</a:t>
            </a:r>
            <a:endParaRPr lang="en-US" altLang="en-US" dirty="0"/>
          </a:p>
        </p:txBody>
      </p:sp>
      <p:sp>
        <p:nvSpPr>
          <p:cNvPr id="6" name="Content Placeholder 5"/>
          <p:cNvSpPr>
            <a:spLocks noGrp="1"/>
          </p:cNvSpPr>
          <p:nvPr>
            <p:ph idx="1"/>
          </p:nvPr>
        </p:nvSpPr>
        <p:spPr>
          <a:xfrm>
            <a:off x="235148" y="1184806"/>
            <a:ext cx="6329178" cy="7608687"/>
          </a:xfrm>
        </p:spPr>
        <p:txBody>
          <a:bodyPr>
            <a:noAutofit/>
          </a:bodyPr>
          <a:lstStyle/>
          <a:p>
            <a:pPr marL="0" indent="0">
              <a:spcBef>
                <a:spcPts val="0"/>
              </a:spcBef>
              <a:buNone/>
            </a:pPr>
            <a:r>
              <a:rPr lang="en-US" sz="3100" dirty="0"/>
              <a:t>Started from, but expanded previous FERC-sponsored, LBNL modeling and simulation framework</a:t>
            </a:r>
          </a:p>
          <a:p>
            <a:pPr marL="562150" lvl="1"/>
            <a:r>
              <a:rPr lang="en-US" sz="2600" dirty="0"/>
              <a:t>Used industry standard simulation tool (GE PSLF) </a:t>
            </a:r>
            <a:r>
              <a:rPr lang="en-US" sz="2600" dirty="0">
                <a:latin typeface="Calibri" panose="020F0502020204030204" pitchFamily="34" charset="0"/>
                <a:sym typeface="Wingdings 3" panose="05040102010807070707" pitchFamily="18" charset="2"/>
              </a:rPr>
              <a:t></a:t>
            </a:r>
            <a:r>
              <a:rPr lang="en-US" sz="2600" dirty="0"/>
              <a:t> facilitates reproducibility of results</a:t>
            </a:r>
          </a:p>
          <a:p>
            <a:pPr marL="562150" lvl="1"/>
            <a:r>
              <a:rPr lang="en-US" sz="2600" dirty="0"/>
              <a:t>Examined broader range of frequency response topics </a:t>
            </a:r>
            <a:r>
              <a:rPr lang="en-US" sz="2600" dirty="0">
                <a:latin typeface="Calibri" panose="020F0502020204030204" pitchFamily="34" charset="0"/>
                <a:sym typeface="Wingdings 3" panose="05040102010807070707" pitchFamily="18" charset="2"/>
              </a:rPr>
              <a:t></a:t>
            </a:r>
            <a:r>
              <a:rPr lang="en-US" sz="2600" dirty="0"/>
              <a:t> sustained frequency response</a:t>
            </a:r>
          </a:p>
          <a:p>
            <a:pPr marL="562150" lvl="1"/>
            <a:r>
              <a:rPr lang="en-US" sz="2600" dirty="0"/>
              <a:t>Did not model transmission system or protection </a:t>
            </a:r>
          </a:p>
          <a:p>
            <a:pPr marL="0" indent="0">
              <a:buNone/>
            </a:pPr>
            <a:r>
              <a:rPr lang="en-US" sz="3100" dirty="0"/>
              <a:t>Developed a simplified and highly flexible approach to system modeling</a:t>
            </a:r>
          </a:p>
          <a:p>
            <a:pPr marL="562150" lvl="1"/>
            <a:r>
              <a:rPr lang="en-US" sz="2600" dirty="0"/>
              <a:t>Conducted several 1000 parametric simulations</a:t>
            </a:r>
          </a:p>
          <a:p>
            <a:pPr marL="562150" lvl="1"/>
            <a:r>
              <a:rPr lang="en-US" sz="2600" dirty="0"/>
              <a:t>Usefulness confirmed by comparison with more detailed, industry-developed interconnection planning models</a:t>
            </a:r>
          </a:p>
        </p:txBody>
      </p:sp>
      <p:sp>
        <p:nvSpPr>
          <p:cNvPr id="5" name="Slide Number Placeholder 4"/>
          <p:cNvSpPr>
            <a:spLocks noGrp="1"/>
          </p:cNvSpPr>
          <p:nvPr>
            <p:ph type="sldNum" sz="quarter" idx="4"/>
          </p:nvPr>
        </p:nvSpPr>
        <p:spPr/>
        <p:txBody>
          <a:bodyPr lIns="91435" tIns="45718" rIns="91435" bIns="45718"/>
          <a:lstStyle/>
          <a:p>
            <a:fld id="{F039628F-32BE-4F62-875E-B6B5EFCF1AA9}" type="slidenum">
              <a:rPr lang="en-US" smtClean="0">
                <a:solidFill>
                  <a:prstClr val="white"/>
                </a:solidFill>
              </a:rPr>
              <a:pPr/>
              <a:t>3</a:t>
            </a:fld>
            <a:endParaRPr lang="en-US" dirty="0">
              <a:solidFill>
                <a:prstClr val="white"/>
              </a:solidFill>
            </a:endParaRPr>
          </a:p>
        </p:txBody>
      </p:sp>
      <p:sp>
        <p:nvSpPr>
          <p:cNvPr id="2" name="TextBox 1"/>
          <p:cNvSpPr txBox="1"/>
          <p:nvPr/>
        </p:nvSpPr>
        <p:spPr>
          <a:xfrm>
            <a:off x="7842775" y="2390087"/>
            <a:ext cx="4342174" cy="530057"/>
          </a:xfrm>
          <a:prstGeom prst="rect">
            <a:avLst/>
          </a:prstGeom>
          <a:noFill/>
        </p:spPr>
        <p:txBody>
          <a:bodyPr wrap="square" lIns="91435" tIns="45718" rIns="91435" bIns="45718" rtlCol="0">
            <a:spAutoFit/>
          </a:bodyPr>
          <a:lstStyle/>
          <a:p>
            <a:pPr algn="ctr" fontAlgn="base">
              <a:spcBef>
                <a:spcPct val="0"/>
              </a:spcBef>
              <a:spcAft>
                <a:spcPct val="0"/>
              </a:spcAft>
            </a:pPr>
            <a:r>
              <a:rPr lang="en-US" sz="2800" b="1" dirty="0">
                <a:solidFill>
                  <a:prstClr val="black"/>
                </a:solidFill>
              </a:rPr>
              <a:t>Texas </a:t>
            </a:r>
            <a:r>
              <a:rPr lang="en-US" sz="2800" b="1" dirty="0">
                <a:solidFill>
                  <a:prstClr val="black"/>
                </a:solidFill>
              </a:rPr>
              <a:t>Interconnection</a:t>
            </a: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59611" y="3048450"/>
            <a:ext cx="6545190" cy="4398347"/>
          </a:xfrm>
          <a:prstGeom prst="rect">
            <a:avLst/>
          </a:prstGeom>
        </p:spPr>
      </p:pic>
      <p:sp>
        <p:nvSpPr>
          <p:cNvPr id="4" name="TextBox 3"/>
          <p:cNvSpPr txBox="1"/>
          <p:nvPr/>
        </p:nvSpPr>
        <p:spPr>
          <a:xfrm>
            <a:off x="8530531" y="3158309"/>
            <a:ext cx="4474270" cy="1547088"/>
          </a:xfrm>
          <a:prstGeom prst="rect">
            <a:avLst/>
          </a:prstGeom>
          <a:noFill/>
        </p:spPr>
        <p:txBody>
          <a:bodyPr wrap="square" lIns="130046" tIns="65023" rIns="130046" bIns="65023" rtlCol="0">
            <a:spAutoFit/>
          </a:bodyPr>
          <a:lstStyle/>
          <a:p>
            <a:r>
              <a:rPr lang="en-US" sz="2300" dirty="0">
                <a:solidFill>
                  <a:srgbClr val="FF0000"/>
                </a:solidFill>
              </a:rPr>
              <a:t>Red: 25% Steam</a:t>
            </a:r>
          </a:p>
          <a:p>
            <a:r>
              <a:rPr lang="en-US" sz="2300" dirty="0">
                <a:solidFill>
                  <a:srgbClr val="00B050"/>
                </a:solidFill>
              </a:rPr>
              <a:t>Green: 30% Steam</a:t>
            </a:r>
          </a:p>
          <a:p>
            <a:r>
              <a:rPr lang="en-US" sz="2300" dirty="0">
                <a:solidFill>
                  <a:srgbClr val="0308CF"/>
                </a:solidFill>
              </a:rPr>
              <a:t>Blue: 35% Steam</a:t>
            </a:r>
          </a:p>
          <a:p>
            <a:r>
              <a:rPr lang="en-US" sz="2300" dirty="0"/>
              <a:t>Black: PSS/E Simulation</a:t>
            </a:r>
            <a:endParaRPr lang="en-US" sz="2300" dirty="0"/>
          </a:p>
        </p:txBody>
      </p:sp>
    </p:spTree>
    <p:extLst>
      <p:ext uri="{BB962C8B-B14F-4D97-AF65-F5344CB8AC3E}">
        <p14:creationId xmlns:p14="http://schemas.microsoft.com/office/powerpoint/2010/main" val="1889633621"/>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1612900" y="403193"/>
            <a:ext cx="5549900" cy="431800"/>
          </a:xfrm>
          <a:prstGeom prst="rect">
            <a:avLst/>
          </a:prstGeom>
        </p:spPr>
        <p:txBody>
          <a:bodyPr vert="horz" wrap="square" lIns="0" tIns="0" rIns="0" bIns="0" rtlCol="0">
            <a:spAutoFit/>
          </a:bodyPr>
          <a:lstStyle/>
          <a:p>
            <a:pPr marL="12700"/>
            <a:r>
              <a:rPr sz="3200" spc="-25" dirty="0">
                <a:solidFill>
                  <a:srgbClr val="0433FF"/>
                </a:solidFill>
                <a:latin typeface="Century Gothic"/>
                <a:cs typeface="Century Gothic"/>
              </a:rPr>
              <a:t>Sen</a:t>
            </a:r>
            <a:r>
              <a:rPr sz="3200" dirty="0">
                <a:solidFill>
                  <a:srgbClr val="0433FF"/>
                </a:solidFill>
                <a:latin typeface="Century Gothic"/>
                <a:cs typeface="Century Gothic"/>
              </a:rPr>
              <a:t>si</a:t>
            </a:r>
            <a:r>
              <a:rPr sz="3200" spc="-15" dirty="0">
                <a:solidFill>
                  <a:srgbClr val="0433FF"/>
                </a:solidFill>
                <a:latin typeface="Century Gothic"/>
                <a:cs typeface="Century Gothic"/>
              </a:rPr>
              <a:t>t</a:t>
            </a:r>
            <a:r>
              <a:rPr sz="3200" dirty="0">
                <a:solidFill>
                  <a:srgbClr val="0433FF"/>
                </a:solidFill>
                <a:latin typeface="Century Gothic"/>
                <a:cs typeface="Century Gothic"/>
              </a:rPr>
              <a:t>ivi</a:t>
            </a:r>
            <a:r>
              <a:rPr sz="3200" spc="-15" dirty="0">
                <a:solidFill>
                  <a:srgbClr val="0433FF"/>
                </a:solidFill>
                <a:latin typeface="Century Gothic"/>
                <a:cs typeface="Century Gothic"/>
              </a:rPr>
              <a:t>t</a:t>
            </a:r>
            <a:r>
              <a:rPr sz="3200" dirty="0">
                <a:solidFill>
                  <a:srgbClr val="0433FF"/>
                </a:solidFill>
                <a:latin typeface="Century Gothic"/>
                <a:cs typeface="Century Gothic"/>
              </a:rPr>
              <a:t>y</a:t>
            </a:r>
            <a:r>
              <a:rPr sz="3200" spc="-5" dirty="0">
                <a:solidFill>
                  <a:srgbClr val="0433FF"/>
                </a:solidFill>
                <a:latin typeface="Century Gothic"/>
                <a:cs typeface="Century Gothic"/>
              </a:rPr>
              <a:t> </a:t>
            </a:r>
            <a:r>
              <a:rPr sz="3200" spc="-20" dirty="0">
                <a:solidFill>
                  <a:srgbClr val="0433FF"/>
                </a:solidFill>
                <a:latin typeface="Century Gothic"/>
                <a:cs typeface="Century Gothic"/>
              </a:rPr>
              <a:t>to</a:t>
            </a:r>
            <a:r>
              <a:rPr sz="3200" spc="-5" dirty="0">
                <a:solidFill>
                  <a:srgbClr val="0433FF"/>
                </a:solidFill>
                <a:latin typeface="Century Gothic"/>
                <a:cs typeface="Century Gothic"/>
              </a:rPr>
              <a:t> </a:t>
            </a:r>
            <a:r>
              <a:rPr sz="3200" dirty="0">
                <a:solidFill>
                  <a:srgbClr val="0433FF"/>
                </a:solidFill>
                <a:latin typeface="Century Gothic"/>
                <a:cs typeface="Century Gothic"/>
              </a:rPr>
              <a:t>i</a:t>
            </a:r>
            <a:r>
              <a:rPr sz="3200" spc="-20" dirty="0">
                <a:solidFill>
                  <a:srgbClr val="0433FF"/>
                </a:solidFill>
                <a:latin typeface="Century Gothic"/>
                <a:cs typeface="Century Gothic"/>
              </a:rPr>
              <a:t>nert</a:t>
            </a:r>
            <a:r>
              <a:rPr sz="3200" dirty="0">
                <a:solidFill>
                  <a:srgbClr val="0433FF"/>
                </a:solidFill>
                <a:latin typeface="Century Gothic"/>
                <a:cs typeface="Century Gothic"/>
              </a:rPr>
              <a:t>ia</a:t>
            </a:r>
            <a:r>
              <a:rPr sz="3200" spc="-5" dirty="0">
                <a:solidFill>
                  <a:srgbClr val="0433FF"/>
                </a:solidFill>
                <a:latin typeface="Century Gothic"/>
                <a:cs typeface="Century Gothic"/>
              </a:rPr>
              <a:t> </a:t>
            </a:r>
            <a:r>
              <a:rPr sz="3200" spc="-25" dirty="0">
                <a:solidFill>
                  <a:srgbClr val="0433FF"/>
                </a:solidFill>
                <a:latin typeface="Century Gothic"/>
                <a:cs typeface="Century Gothic"/>
              </a:rPr>
              <a:t>con</a:t>
            </a:r>
            <a:r>
              <a:rPr sz="3200" dirty="0">
                <a:solidFill>
                  <a:srgbClr val="0433FF"/>
                </a:solidFill>
                <a:latin typeface="Century Gothic"/>
                <a:cs typeface="Century Gothic"/>
              </a:rPr>
              <a:t>s</a:t>
            </a:r>
            <a:r>
              <a:rPr sz="3200" spc="-15" dirty="0">
                <a:solidFill>
                  <a:srgbClr val="0433FF"/>
                </a:solidFill>
                <a:latin typeface="Century Gothic"/>
                <a:cs typeface="Century Gothic"/>
              </a:rPr>
              <a:t>t</a:t>
            </a:r>
            <a:r>
              <a:rPr sz="3200" dirty="0">
                <a:solidFill>
                  <a:srgbClr val="0433FF"/>
                </a:solidFill>
                <a:latin typeface="Century Gothic"/>
                <a:cs typeface="Century Gothic"/>
              </a:rPr>
              <a:t>a</a:t>
            </a:r>
            <a:r>
              <a:rPr sz="3200" spc="-20" dirty="0">
                <a:solidFill>
                  <a:srgbClr val="0433FF"/>
                </a:solidFill>
                <a:latin typeface="Century Gothic"/>
                <a:cs typeface="Century Gothic"/>
              </a:rPr>
              <a:t>nt</a:t>
            </a:r>
            <a:endParaRPr sz="3200">
              <a:solidFill>
                <a:prstClr val="black"/>
              </a:solidFill>
              <a:latin typeface="Century Gothic"/>
              <a:cs typeface="Century Gothic"/>
            </a:endParaRPr>
          </a:p>
        </p:txBody>
      </p:sp>
      <p:pic>
        <p:nvPicPr>
          <p:cNvPr id="126" name="Picture 125"/>
          <p:cNvPicPr>
            <a:picLocks noChangeAspect="1"/>
          </p:cNvPicPr>
          <p:nvPr/>
        </p:nvPicPr>
        <p:blipFill rotWithShape="1">
          <a:blip r:embed="rId3"/>
          <a:srcRect l="25391" t="18192" r="13672" b="3126"/>
          <a:stretch/>
        </p:blipFill>
        <p:spPr>
          <a:xfrm>
            <a:off x="1092200" y="381000"/>
            <a:ext cx="11506200" cy="9285656"/>
          </a:xfrm>
          <a:prstGeom prst="rect">
            <a:avLst/>
          </a:prstGeom>
        </p:spPr>
      </p:pic>
      <p:sp>
        <p:nvSpPr>
          <p:cNvPr id="3" name="Slide Number Placeholder 2"/>
          <p:cNvSpPr>
            <a:spLocks noGrp="1"/>
          </p:cNvSpPr>
          <p:nvPr>
            <p:ph type="sldNum" sz="quarter" idx="7"/>
          </p:nvPr>
        </p:nvSpPr>
        <p:spPr/>
        <p:txBody>
          <a:bodyPr/>
          <a:lstStyle/>
          <a:p>
            <a:fld id="{B6F15528-21DE-4FAA-801E-634DDDAF4B2B}" type="slidenum">
              <a:rPr lang="en-US" smtClean="0">
                <a:solidFill>
                  <a:prstClr val="black">
                    <a:tint val="75000"/>
                  </a:prstClr>
                </a:solidFill>
              </a:rPr>
              <a:pPr/>
              <a:t>30</a:t>
            </a:fld>
            <a:endParaRPr lang="en-US">
              <a:solidFill>
                <a:prstClr val="black">
                  <a:tint val="75000"/>
                </a:prstClr>
              </a:solidFill>
            </a:endParaRPr>
          </a:p>
        </p:txBody>
      </p:sp>
      <p:sp>
        <p:nvSpPr>
          <p:cNvPr id="5" name="object 2"/>
          <p:cNvSpPr txBox="1">
            <a:spLocks noGrp="1"/>
          </p:cNvSpPr>
          <p:nvPr>
            <p:ph type="title"/>
          </p:nvPr>
        </p:nvSpPr>
        <p:spPr>
          <a:xfrm>
            <a:off x="1549400" y="152400"/>
            <a:ext cx="6324600" cy="697627"/>
          </a:xfrm>
          <a:prstGeom prst="rect">
            <a:avLst/>
          </a:prstGeom>
          <a:solidFill>
            <a:schemeClr val="bg1"/>
          </a:solidFill>
        </p:spPr>
        <p:txBody>
          <a:bodyPr vert="horz" wrap="square" lIns="0" tIns="203200" rIns="0" bIns="0" rtlCol="0">
            <a:spAutoFit/>
          </a:bodyPr>
          <a:lstStyle/>
          <a:p>
            <a:pPr>
              <a:lnSpc>
                <a:spcPct val="100000"/>
              </a:lnSpc>
            </a:pPr>
            <a:r>
              <a:rPr lang="en-US" spc="-5" dirty="0" smtClean="0"/>
              <a:t>Sensitivity to inertia constant</a:t>
            </a:r>
            <a:endParaRPr spc="-30" dirty="0"/>
          </a:p>
        </p:txBody>
      </p:sp>
    </p:spTree>
    <p:extLst>
      <p:ext uri="{BB962C8B-B14F-4D97-AF65-F5344CB8AC3E}">
        <p14:creationId xmlns:p14="http://schemas.microsoft.com/office/powerpoint/2010/main" val="236432067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object 2"/>
          <p:cNvGraphicFramePr>
            <a:graphicFrameLocks noGrp="1"/>
          </p:cNvGraphicFramePr>
          <p:nvPr>
            <p:extLst>
              <p:ext uri="{D42A27DB-BD31-4B8C-83A1-F6EECF244321}">
                <p14:modId xmlns:p14="http://schemas.microsoft.com/office/powerpoint/2010/main" val="151482821"/>
              </p:ext>
            </p:extLst>
          </p:nvPr>
        </p:nvGraphicFramePr>
        <p:xfrm>
          <a:off x="1793974" y="2718169"/>
          <a:ext cx="9686938" cy="6364288"/>
        </p:xfrm>
        <a:graphic>
          <a:graphicData uri="http://schemas.openxmlformats.org/drawingml/2006/table">
            <a:tbl>
              <a:tblPr firstRow="1" bandRow="1">
                <a:tableStyleId>{2D5ABB26-0587-4C30-8999-92F81FD0307C}</a:tableStyleId>
              </a:tblPr>
              <a:tblGrid>
                <a:gridCol w="2193826"/>
                <a:gridCol w="2133600"/>
                <a:gridCol w="1981200"/>
                <a:gridCol w="3378312"/>
              </a:tblGrid>
              <a:tr h="1968499">
                <a:tc>
                  <a:txBody>
                    <a:bodyPr/>
                    <a:lstStyle/>
                    <a:p>
                      <a:pPr marL="34925">
                        <a:lnSpc>
                          <a:spcPct val="100000"/>
                        </a:lnSpc>
                      </a:pPr>
                      <a:r>
                        <a:rPr sz="3200" dirty="0">
                          <a:latin typeface="Century Gothic"/>
                          <a:cs typeface="Century Gothic"/>
                        </a:rPr>
                        <a:t>H</a:t>
                      </a:r>
                    </a:p>
                    <a:p>
                      <a:pPr marL="34925" marR="227965">
                        <a:lnSpc>
                          <a:spcPct val="101200"/>
                        </a:lnSpc>
                      </a:pPr>
                      <a:r>
                        <a:rPr sz="3200" dirty="0">
                          <a:latin typeface="Century Gothic"/>
                          <a:cs typeface="Century Gothic"/>
                        </a:rPr>
                        <a:t>of</a:t>
                      </a:r>
                      <a:r>
                        <a:rPr sz="3200" spc="-5" dirty="0">
                          <a:latin typeface="Century Gothic"/>
                          <a:cs typeface="Century Gothic"/>
                        </a:rPr>
                        <a:t> </a:t>
                      </a:r>
                      <a:r>
                        <a:rPr sz="3200" spc="-15" dirty="0">
                          <a:latin typeface="Century Gothic"/>
                          <a:cs typeface="Century Gothic"/>
                        </a:rPr>
                        <a:t>r</a:t>
                      </a:r>
                      <a:r>
                        <a:rPr sz="3200" dirty="0">
                          <a:latin typeface="Century Gothic"/>
                          <a:cs typeface="Century Gothic"/>
                        </a:rPr>
                        <a:t>otating machines </a:t>
                      </a:r>
                      <a:r>
                        <a:rPr lang="en-US" sz="3200" dirty="0" smtClean="0">
                          <a:latin typeface="Century Gothic"/>
                          <a:cs typeface="Century Gothic"/>
                        </a:rPr>
                        <a:t>(</a:t>
                      </a:r>
                      <a:r>
                        <a:rPr sz="3200" dirty="0" smtClean="0">
                          <a:latin typeface="Century Gothic"/>
                          <a:cs typeface="Century Gothic"/>
                        </a:rPr>
                        <a:t>sec</a:t>
                      </a:r>
                      <a:r>
                        <a:rPr lang="en-US" sz="3200" dirty="0" smtClean="0">
                          <a:latin typeface="Century Gothic"/>
                          <a:cs typeface="Century Gothic"/>
                        </a:rPr>
                        <a:t>)</a:t>
                      </a:r>
                    </a:p>
                    <a:p>
                      <a:pPr marL="34925" marR="227965">
                        <a:lnSpc>
                          <a:spcPct val="101200"/>
                        </a:lnSpc>
                      </a:pPr>
                      <a:endParaRPr sz="3200" dirty="0">
                        <a:latin typeface="Century Gothic"/>
                        <a:cs typeface="Century Gothic"/>
                      </a:endParaRPr>
                    </a:p>
                  </a:txBody>
                  <a:tcPr marL="0" marR="0" marT="0" marB="0"/>
                </a:tc>
                <a:tc>
                  <a:txBody>
                    <a:bodyPr/>
                    <a:lstStyle/>
                    <a:p>
                      <a:pPr marL="242570" marR="607695" indent="38735">
                        <a:lnSpc>
                          <a:spcPct val="101200"/>
                        </a:lnSpc>
                      </a:pPr>
                      <a:r>
                        <a:rPr sz="3200" spc="-5" dirty="0">
                          <a:latin typeface="Century Gothic"/>
                          <a:cs typeface="Century Gothic"/>
                        </a:rPr>
                        <a:t>Inertia </a:t>
                      </a:r>
                      <a:r>
                        <a:rPr sz="3200" dirty="0">
                          <a:latin typeface="Century Gothic"/>
                          <a:cs typeface="Century Gothic"/>
                        </a:rPr>
                        <a:t>of fleet</a:t>
                      </a:r>
                    </a:p>
                    <a:p>
                      <a:pPr marL="243840">
                        <a:lnSpc>
                          <a:spcPct val="100000"/>
                        </a:lnSpc>
                        <a:spcBef>
                          <a:spcPts val="40"/>
                        </a:spcBef>
                      </a:pPr>
                      <a:r>
                        <a:rPr lang="en-US" sz="3200" spc="-5" dirty="0" smtClean="0">
                          <a:latin typeface="Century Gothic"/>
                          <a:cs typeface="Century Gothic"/>
                        </a:rPr>
                        <a:t>(</a:t>
                      </a:r>
                      <a:r>
                        <a:rPr sz="3200" spc="-5" dirty="0" smtClean="0">
                          <a:latin typeface="Century Gothic"/>
                          <a:cs typeface="Century Gothic"/>
                        </a:rPr>
                        <a:t>M</a:t>
                      </a:r>
                      <a:r>
                        <a:rPr sz="3200" dirty="0" smtClean="0">
                          <a:latin typeface="Century Gothic"/>
                          <a:cs typeface="Century Gothic"/>
                        </a:rPr>
                        <a:t>W-</a:t>
                      </a:r>
                      <a:r>
                        <a:rPr sz="3200" spc="-5" dirty="0" smtClean="0">
                          <a:latin typeface="Century Gothic"/>
                          <a:cs typeface="Century Gothic"/>
                        </a:rPr>
                        <a:t>s</a:t>
                      </a:r>
                      <a:r>
                        <a:rPr sz="3200" dirty="0" smtClean="0">
                          <a:latin typeface="Century Gothic"/>
                          <a:cs typeface="Century Gothic"/>
                        </a:rPr>
                        <a:t>ec</a:t>
                      </a:r>
                      <a:r>
                        <a:rPr lang="en-US" sz="3200" dirty="0" smtClean="0">
                          <a:latin typeface="Century Gothic"/>
                          <a:cs typeface="Century Gothic"/>
                        </a:rPr>
                        <a:t>)</a:t>
                      </a:r>
                      <a:endParaRPr sz="3200" dirty="0">
                        <a:latin typeface="Century Gothic"/>
                        <a:cs typeface="Century Gothic"/>
                      </a:endParaRPr>
                    </a:p>
                  </a:txBody>
                  <a:tcPr marL="0" marR="0" marT="0" marB="0"/>
                </a:tc>
                <a:tc>
                  <a:txBody>
                    <a:bodyPr/>
                    <a:lstStyle/>
                    <a:p>
                      <a:pPr marL="405765" marR="299720" indent="-37465">
                        <a:lnSpc>
                          <a:spcPct val="101200"/>
                        </a:lnSpc>
                      </a:pPr>
                      <a:r>
                        <a:rPr sz="3200" dirty="0">
                          <a:latin typeface="Century Gothic"/>
                          <a:cs typeface="Century Gothic"/>
                        </a:rPr>
                        <a:t>Nadir </a:t>
                      </a:r>
                      <a:r>
                        <a:rPr sz="3200" dirty="0" err="1">
                          <a:latin typeface="Century Gothic"/>
                          <a:cs typeface="Century Gothic"/>
                        </a:rPr>
                        <a:t>f</a:t>
                      </a:r>
                      <a:r>
                        <a:rPr sz="3200" spc="-15" dirty="0" err="1">
                          <a:latin typeface="Century Gothic"/>
                          <a:cs typeface="Century Gothic"/>
                        </a:rPr>
                        <a:t>r</a:t>
                      </a:r>
                      <a:r>
                        <a:rPr sz="3200" dirty="0" err="1">
                          <a:latin typeface="Century Gothic"/>
                          <a:cs typeface="Century Gothic"/>
                        </a:rPr>
                        <a:t>eq</a:t>
                      </a:r>
                      <a:r>
                        <a:rPr sz="3200" dirty="0">
                          <a:latin typeface="Century Gothic"/>
                          <a:cs typeface="Century Gothic"/>
                        </a:rPr>
                        <a:t> </a:t>
                      </a:r>
                      <a:r>
                        <a:rPr lang="en-US" sz="3200" dirty="0" smtClean="0">
                          <a:latin typeface="Century Gothic"/>
                          <a:cs typeface="Century Gothic"/>
                        </a:rPr>
                        <a:t>(</a:t>
                      </a:r>
                      <a:r>
                        <a:rPr sz="3200" dirty="0" smtClean="0">
                          <a:latin typeface="Century Gothic"/>
                          <a:cs typeface="Century Gothic"/>
                        </a:rPr>
                        <a:t>Hz</a:t>
                      </a:r>
                      <a:r>
                        <a:rPr lang="en-US" sz="3200" dirty="0" smtClean="0">
                          <a:latin typeface="Century Gothic"/>
                          <a:cs typeface="Century Gothic"/>
                        </a:rPr>
                        <a:t>)</a:t>
                      </a:r>
                      <a:endParaRPr sz="3200" dirty="0">
                        <a:latin typeface="Century Gothic"/>
                        <a:cs typeface="Century Gothic"/>
                      </a:endParaRPr>
                    </a:p>
                  </a:txBody>
                  <a:tcPr marL="0" marR="0" marT="0" marB="0"/>
                </a:tc>
                <a:tc>
                  <a:txBody>
                    <a:bodyPr/>
                    <a:lstStyle/>
                    <a:p>
                      <a:endParaRPr sz="3200">
                        <a:latin typeface="Century Gothic"/>
                        <a:cs typeface="Century Gothic"/>
                      </a:endParaRPr>
                    </a:p>
                  </a:txBody>
                  <a:tcPr marL="0" marR="0" marT="0" marB="0"/>
                </a:tc>
              </a:tr>
              <a:tr h="647700">
                <a:tc>
                  <a:txBody>
                    <a:bodyPr/>
                    <a:lstStyle/>
                    <a:p>
                      <a:pPr marL="34925">
                        <a:lnSpc>
                          <a:spcPct val="100000"/>
                        </a:lnSpc>
                      </a:pPr>
                      <a:r>
                        <a:rPr sz="3200" dirty="0">
                          <a:solidFill>
                            <a:srgbClr val="FF2600"/>
                          </a:solidFill>
                          <a:latin typeface="Century Gothic"/>
                          <a:cs typeface="Century Gothic"/>
                        </a:rPr>
                        <a:t>4</a:t>
                      </a:r>
                      <a:endParaRPr sz="3200">
                        <a:latin typeface="Century Gothic"/>
                        <a:cs typeface="Century Gothic"/>
                      </a:endParaRPr>
                    </a:p>
                  </a:txBody>
                  <a:tcPr marL="0" marR="0" marT="0" marB="0"/>
                </a:tc>
                <a:tc>
                  <a:txBody>
                    <a:bodyPr/>
                    <a:lstStyle/>
                    <a:p>
                      <a:pPr marL="235585">
                        <a:lnSpc>
                          <a:spcPct val="100000"/>
                        </a:lnSpc>
                      </a:pPr>
                      <a:r>
                        <a:rPr sz="3200" spc="-5" dirty="0">
                          <a:solidFill>
                            <a:srgbClr val="FF2600"/>
                          </a:solidFill>
                          <a:latin typeface="Century Gothic"/>
                          <a:cs typeface="Century Gothic"/>
                        </a:rPr>
                        <a:t>48000</a:t>
                      </a:r>
                      <a:endParaRPr sz="3200">
                        <a:latin typeface="Century Gothic"/>
                        <a:cs typeface="Century Gothic"/>
                      </a:endParaRPr>
                    </a:p>
                  </a:txBody>
                  <a:tcPr marL="0" marR="0" marT="0" marB="0"/>
                </a:tc>
                <a:tc>
                  <a:txBody>
                    <a:bodyPr/>
                    <a:lstStyle/>
                    <a:p>
                      <a:pPr marL="336550">
                        <a:lnSpc>
                          <a:spcPct val="100000"/>
                        </a:lnSpc>
                      </a:pPr>
                      <a:r>
                        <a:rPr sz="3200" spc="-5" dirty="0">
                          <a:solidFill>
                            <a:srgbClr val="FF2600"/>
                          </a:solidFill>
                          <a:latin typeface="Century Gothic"/>
                          <a:cs typeface="Century Gothic"/>
                        </a:rPr>
                        <a:t>59.63</a:t>
                      </a:r>
                      <a:endParaRPr sz="3200">
                        <a:latin typeface="Century Gothic"/>
                        <a:cs typeface="Century Gothic"/>
                      </a:endParaRPr>
                    </a:p>
                  </a:txBody>
                  <a:tcPr marL="0" marR="0" marT="0" marB="0"/>
                </a:tc>
                <a:tc>
                  <a:txBody>
                    <a:bodyPr/>
                    <a:lstStyle/>
                    <a:p>
                      <a:pPr marL="307340">
                        <a:lnSpc>
                          <a:spcPct val="100000"/>
                        </a:lnSpc>
                      </a:pPr>
                      <a:r>
                        <a:rPr sz="3200" dirty="0" smtClean="0">
                          <a:latin typeface="Century Gothic"/>
                          <a:cs typeface="Century Gothic"/>
                        </a:rPr>
                        <a:t>Ze</a:t>
                      </a:r>
                      <a:r>
                        <a:rPr sz="3200" spc="-15" dirty="0" smtClean="0">
                          <a:latin typeface="Century Gothic"/>
                          <a:cs typeface="Century Gothic"/>
                        </a:rPr>
                        <a:t>r</a:t>
                      </a:r>
                      <a:r>
                        <a:rPr sz="3200" dirty="0" smtClean="0">
                          <a:latin typeface="Century Gothic"/>
                          <a:cs typeface="Century Gothic"/>
                        </a:rPr>
                        <a:t>o</a:t>
                      </a:r>
                      <a:r>
                        <a:rPr sz="3200" spc="-5" dirty="0" smtClean="0">
                          <a:latin typeface="Century Gothic"/>
                          <a:cs typeface="Century Gothic"/>
                        </a:rPr>
                        <a:t> </a:t>
                      </a:r>
                      <a:r>
                        <a:rPr sz="3200" dirty="0">
                          <a:latin typeface="Century Gothic"/>
                          <a:cs typeface="Century Gothic"/>
                        </a:rPr>
                        <a:t>elect</a:t>
                      </a:r>
                      <a:r>
                        <a:rPr sz="3200" spc="-15" dirty="0">
                          <a:latin typeface="Century Gothic"/>
                          <a:cs typeface="Century Gothic"/>
                        </a:rPr>
                        <a:t>r</a:t>
                      </a:r>
                      <a:r>
                        <a:rPr sz="3200" dirty="0">
                          <a:latin typeface="Century Gothic"/>
                          <a:cs typeface="Century Gothic"/>
                        </a:rPr>
                        <a:t>onic</a:t>
                      </a:r>
                    </a:p>
                  </a:txBody>
                  <a:tcPr marL="0" marR="0" marT="0" marB="0"/>
                </a:tc>
              </a:tr>
              <a:tr h="647700">
                <a:tc>
                  <a:txBody>
                    <a:bodyPr/>
                    <a:lstStyle/>
                    <a:p>
                      <a:pPr marL="34925">
                        <a:lnSpc>
                          <a:spcPct val="100000"/>
                        </a:lnSpc>
                      </a:pPr>
                      <a:r>
                        <a:rPr sz="3200" dirty="0">
                          <a:solidFill>
                            <a:srgbClr val="0433FF"/>
                          </a:solidFill>
                          <a:latin typeface="Century Gothic"/>
                          <a:cs typeface="Century Gothic"/>
                        </a:rPr>
                        <a:t>3</a:t>
                      </a:r>
                      <a:endParaRPr sz="3200">
                        <a:latin typeface="Century Gothic"/>
                        <a:cs typeface="Century Gothic"/>
                      </a:endParaRPr>
                    </a:p>
                  </a:txBody>
                  <a:tcPr marL="0" marR="0" marT="0" marB="0"/>
                </a:tc>
                <a:tc>
                  <a:txBody>
                    <a:bodyPr/>
                    <a:lstStyle/>
                    <a:p>
                      <a:pPr marL="238125">
                        <a:lnSpc>
                          <a:spcPct val="100000"/>
                        </a:lnSpc>
                      </a:pPr>
                      <a:r>
                        <a:rPr sz="3200" spc="-5" dirty="0">
                          <a:solidFill>
                            <a:srgbClr val="0433FF"/>
                          </a:solidFill>
                          <a:latin typeface="Century Gothic"/>
                          <a:cs typeface="Century Gothic"/>
                        </a:rPr>
                        <a:t>36000</a:t>
                      </a:r>
                      <a:endParaRPr sz="3200">
                        <a:latin typeface="Century Gothic"/>
                        <a:cs typeface="Century Gothic"/>
                      </a:endParaRPr>
                    </a:p>
                  </a:txBody>
                  <a:tcPr marL="0" marR="0" marT="0" marB="0"/>
                </a:tc>
                <a:tc>
                  <a:txBody>
                    <a:bodyPr/>
                    <a:lstStyle/>
                    <a:p>
                      <a:pPr marL="340995">
                        <a:lnSpc>
                          <a:spcPct val="100000"/>
                        </a:lnSpc>
                      </a:pPr>
                      <a:r>
                        <a:rPr sz="3200" dirty="0">
                          <a:solidFill>
                            <a:srgbClr val="0433FF"/>
                          </a:solidFill>
                          <a:latin typeface="Century Gothic"/>
                          <a:cs typeface="Century Gothic"/>
                        </a:rPr>
                        <a:t>59.60</a:t>
                      </a:r>
                      <a:endParaRPr sz="3200" dirty="0">
                        <a:latin typeface="Century Gothic"/>
                        <a:cs typeface="Century Gothic"/>
                      </a:endParaRPr>
                    </a:p>
                  </a:txBody>
                  <a:tcPr marL="0" marR="0" marT="0" marB="0"/>
                </a:tc>
                <a:tc>
                  <a:txBody>
                    <a:bodyPr/>
                    <a:lstStyle/>
                    <a:p>
                      <a:endParaRPr sz="3200" dirty="0">
                        <a:latin typeface="Century Gothic"/>
                        <a:cs typeface="Century Gothic"/>
                      </a:endParaRPr>
                    </a:p>
                  </a:txBody>
                  <a:tcPr marL="0" marR="0" marT="0" marB="0"/>
                </a:tc>
              </a:tr>
              <a:tr h="647700">
                <a:tc>
                  <a:txBody>
                    <a:bodyPr/>
                    <a:lstStyle/>
                    <a:p>
                      <a:pPr marL="34925">
                        <a:lnSpc>
                          <a:spcPct val="100000"/>
                        </a:lnSpc>
                      </a:pPr>
                      <a:endParaRPr lang="en-US" sz="3200" dirty="0" smtClean="0">
                        <a:solidFill>
                          <a:srgbClr val="FF2600"/>
                        </a:solidFill>
                        <a:latin typeface="Century Gothic"/>
                        <a:cs typeface="Century Gothic"/>
                      </a:endParaRPr>
                    </a:p>
                    <a:p>
                      <a:pPr marL="34925">
                        <a:lnSpc>
                          <a:spcPct val="100000"/>
                        </a:lnSpc>
                      </a:pPr>
                      <a:r>
                        <a:rPr sz="3200" dirty="0" smtClean="0">
                          <a:solidFill>
                            <a:srgbClr val="FF2600"/>
                          </a:solidFill>
                          <a:latin typeface="Century Gothic"/>
                          <a:cs typeface="Century Gothic"/>
                        </a:rPr>
                        <a:t>4</a:t>
                      </a:r>
                      <a:endParaRPr sz="3200" dirty="0">
                        <a:latin typeface="Century Gothic"/>
                        <a:cs typeface="Century Gothic"/>
                      </a:endParaRPr>
                    </a:p>
                  </a:txBody>
                  <a:tcPr marL="0" marR="0" marT="0" marB="0"/>
                </a:tc>
                <a:tc>
                  <a:txBody>
                    <a:bodyPr/>
                    <a:lstStyle/>
                    <a:p>
                      <a:pPr marL="235585">
                        <a:lnSpc>
                          <a:spcPct val="100000"/>
                        </a:lnSpc>
                      </a:pPr>
                      <a:endParaRPr lang="en-US" sz="3200" spc="-5" dirty="0" smtClean="0">
                        <a:solidFill>
                          <a:srgbClr val="FF2600"/>
                        </a:solidFill>
                        <a:latin typeface="Century Gothic"/>
                        <a:cs typeface="Century Gothic"/>
                      </a:endParaRPr>
                    </a:p>
                    <a:p>
                      <a:pPr marL="235585">
                        <a:lnSpc>
                          <a:spcPct val="100000"/>
                        </a:lnSpc>
                      </a:pPr>
                      <a:r>
                        <a:rPr sz="3200" spc="-5" dirty="0" smtClean="0">
                          <a:solidFill>
                            <a:srgbClr val="FF2600"/>
                          </a:solidFill>
                          <a:latin typeface="Century Gothic"/>
                          <a:cs typeface="Century Gothic"/>
                        </a:rPr>
                        <a:t>24000</a:t>
                      </a:r>
                      <a:endParaRPr sz="3200" dirty="0">
                        <a:latin typeface="Century Gothic"/>
                        <a:cs typeface="Century Gothic"/>
                      </a:endParaRPr>
                    </a:p>
                  </a:txBody>
                  <a:tcPr marL="0" marR="0" marT="0" marB="0"/>
                </a:tc>
                <a:tc>
                  <a:txBody>
                    <a:bodyPr/>
                    <a:lstStyle/>
                    <a:p>
                      <a:pPr marL="336550">
                        <a:lnSpc>
                          <a:spcPct val="100000"/>
                        </a:lnSpc>
                      </a:pPr>
                      <a:endParaRPr lang="en-US" sz="3200" spc="-5" dirty="0" smtClean="0">
                        <a:solidFill>
                          <a:srgbClr val="FF2600"/>
                        </a:solidFill>
                        <a:latin typeface="Century Gothic"/>
                        <a:cs typeface="Century Gothic"/>
                      </a:endParaRPr>
                    </a:p>
                    <a:p>
                      <a:pPr marL="336550">
                        <a:lnSpc>
                          <a:spcPct val="100000"/>
                        </a:lnSpc>
                      </a:pPr>
                      <a:r>
                        <a:rPr sz="3200" spc="-5" dirty="0" smtClean="0">
                          <a:solidFill>
                            <a:srgbClr val="FF2600"/>
                          </a:solidFill>
                          <a:latin typeface="Century Gothic"/>
                          <a:cs typeface="Century Gothic"/>
                        </a:rPr>
                        <a:t>59.55</a:t>
                      </a:r>
                      <a:endParaRPr sz="3200" dirty="0">
                        <a:latin typeface="Century Gothic"/>
                        <a:cs typeface="Century Gothic"/>
                      </a:endParaRPr>
                    </a:p>
                  </a:txBody>
                  <a:tcPr marL="0" marR="0" marT="0" marB="0"/>
                </a:tc>
                <a:tc>
                  <a:txBody>
                    <a:bodyPr/>
                    <a:lstStyle/>
                    <a:p>
                      <a:pPr marL="307340">
                        <a:lnSpc>
                          <a:spcPct val="100000"/>
                        </a:lnSpc>
                      </a:pPr>
                      <a:endParaRPr lang="en-US" sz="3200" dirty="0" smtClean="0">
                        <a:latin typeface="Century Gothic"/>
                        <a:cs typeface="Century Gothic"/>
                      </a:endParaRPr>
                    </a:p>
                    <a:p>
                      <a:pPr marL="307340">
                        <a:lnSpc>
                          <a:spcPct val="100000"/>
                        </a:lnSpc>
                      </a:pPr>
                      <a:r>
                        <a:rPr sz="3200" dirty="0" smtClean="0">
                          <a:latin typeface="Century Gothic"/>
                          <a:cs typeface="Century Gothic"/>
                        </a:rPr>
                        <a:t>50</a:t>
                      </a:r>
                      <a:r>
                        <a:rPr sz="3200" spc="-5" dirty="0" smtClean="0">
                          <a:latin typeface="Century Gothic"/>
                          <a:cs typeface="Century Gothic"/>
                        </a:rPr>
                        <a:t> </a:t>
                      </a:r>
                      <a:r>
                        <a:rPr sz="3200" dirty="0" smtClean="0">
                          <a:latin typeface="Century Gothic"/>
                          <a:cs typeface="Century Gothic"/>
                        </a:rPr>
                        <a:t>pe</a:t>
                      </a:r>
                      <a:r>
                        <a:rPr sz="3200" spc="-20" dirty="0" smtClean="0">
                          <a:latin typeface="Century Gothic"/>
                          <a:cs typeface="Century Gothic"/>
                        </a:rPr>
                        <a:t>r</a:t>
                      </a:r>
                      <a:r>
                        <a:rPr sz="3200" dirty="0" smtClean="0">
                          <a:latin typeface="Century Gothic"/>
                          <a:cs typeface="Century Gothic"/>
                        </a:rPr>
                        <a:t>cent</a:t>
                      </a:r>
                      <a:endParaRPr lang="en-US" sz="3200" dirty="0" smtClean="0">
                        <a:latin typeface="Century Gothic"/>
                        <a:cs typeface="Century Gothic"/>
                      </a:endParaRPr>
                    </a:p>
                    <a:p>
                      <a:pPr marL="307340">
                        <a:lnSpc>
                          <a:spcPct val="100000"/>
                        </a:lnSpc>
                      </a:pPr>
                      <a:endParaRPr lang="en-US" sz="1100" dirty="0" smtClean="0">
                        <a:latin typeface="Century Gothic"/>
                        <a:cs typeface="Century Gothic"/>
                      </a:endParaRPr>
                    </a:p>
                  </a:txBody>
                  <a:tcPr marL="0" marR="0" marT="0" marB="0"/>
                </a:tc>
              </a:tr>
              <a:tr h="457200">
                <a:tc>
                  <a:txBody>
                    <a:bodyPr/>
                    <a:lstStyle/>
                    <a:p>
                      <a:pPr marL="34925">
                        <a:lnSpc>
                          <a:spcPct val="100000"/>
                        </a:lnSpc>
                      </a:pPr>
                      <a:r>
                        <a:rPr sz="3200" dirty="0">
                          <a:solidFill>
                            <a:srgbClr val="0433FF"/>
                          </a:solidFill>
                          <a:latin typeface="Century Gothic"/>
                          <a:cs typeface="Century Gothic"/>
                        </a:rPr>
                        <a:t>3</a:t>
                      </a:r>
                      <a:endParaRPr sz="3200">
                        <a:latin typeface="Century Gothic"/>
                        <a:cs typeface="Century Gothic"/>
                      </a:endParaRPr>
                    </a:p>
                  </a:txBody>
                  <a:tcPr marL="0" marR="0" marT="0" marB="0"/>
                </a:tc>
                <a:tc>
                  <a:txBody>
                    <a:bodyPr/>
                    <a:lstStyle/>
                    <a:p>
                      <a:pPr marL="235585">
                        <a:lnSpc>
                          <a:spcPct val="100000"/>
                        </a:lnSpc>
                      </a:pPr>
                      <a:r>
                        <a:rPr sz="3200" spc="-5" dirty="0">
                          <a:solidFill>
                            <a:srgbClr val="0433FF"/>
                          </a:solidFill>
                          <a:latin typeface="Century Gothic"/>
                          <a:cs typeface="Century Gothic"/>
                        </a:rPr>
                        <a:t>18000</a:t>
                      </a:r>
                      <a:endParaRPr sz="3200">
                        <a:latin typeface="Century Gothic"/>
                        <a:cs typeface="Century Gothic"/>
                      </a:endParaRPr>
                    </a:p>
                  </a:txBody>
                  <a:tcPr marL="0" marR="0" marT="0" marB="0"/>
                </a:tc>
                <a:tc>
                  <a:txBody>
                    <a:bodyPr/>
                    <a:lstStyle/>
                    <a:p>
                      <a:pPr marL="336550">
                        <a:lnSpc>
                          <a:spcPct val="100000"/>
                        </a:lnSpc>
                      </a:pPr>
                      <a:r>
                        <a:rPr sz="3200" spc="-5" dirty="0">
                          <a:solidFill>
                            <a:srgbClr val="0433FF"/>
                          </a:solidFill>
                          <a:latin typeface="Century Gothic"/>
                          <a:cs typeface="Century Gothic"/>
                        </a:rPr>
                        <a:t>59.53</a:t>
                      </a:r>
                      <a:endParaRPr sz="3200">
                        <a:latin typeface="Century Gothic"/>
                        <a:cs typeface="Century Gothic"/>
                      </a:endParaRPr>
                    </a:p>
                  </a:txBody>
                  <a:tcPr marL="0" marR="0" marT="0" marB="0"/>
                </a:tc>
                <a:tc>
                  <a:txBody>
                    <a:bodyPr/>
                    <a:lstStyle/>
                    <a:p>
                      <a:pPr marL="0" marR="0" indent="0" defTabSz="914400" eaLnBrk="1" fontAlgn="auto" latinLnBrk="0" hangingPunct="1">
                        <a:lnSpc>
                          <a:spcPct val="100000"/>
                        </a:lnSpc>
                        <a:spcBef>
                          <a:spcPts val="0"/>
                        </a:spcBef>
                        <a:spcAft>
                          <a:spcPts val="0"/>
                        </a:spcAft>
                        <a:buClrTx/>
                        <a:buSzTx/>
                        <a:buFontTx/>
                        <a:buNone/>
                        <a:tabLst/>
                        <a:defRPr/>
                      </a:pPr>
                      <a:r>
                        <a:rPr lang="en-US" sz="3200" dirty="0" smtClean="0">
                          <a:latin typeface="Century Gothic"/>
                          <a:cs typeface="Century Gothic"/>
                        </a:rPr>
                        <a:t>   elect</a:t>
                      </a:r>
                      <a:r>
                        <a:rPr lang="en-US" sz="3200" spc="-15" dirty="0" smtClean="0">
                          <a:latin typeface="Century Gothic"/>
                          <a:cs typeface="Century Gothic"/>
                        </a:rPr>
                        <a:t>r</a:t>
                      </a:r>
                      <a:r>
                        <a:rPr lang="en-US" sz="3200" dirty="0" smtClean="0">
                          <a:latin typeface="Century Gothic"/>
                          <a:cs typeface="Century Gothic"/>
                        </a:rPr>
                        <a:t>onic</a:t>
                      </a:r>
                    </a:p>
                    <a:p>
                      <a:endParaRPr sz="3200" dirty="0">
                        <a:latin typeface="Century Gothic"/>
                        <a:cs typeface="Century Gothic"/>
                      </a:endParaRPr>
                    </a:p>
                  </a:txBody>
                  <a:tcPr marL="0" marR="0" marT="0" marB="0"/>
                </a:tc>
              </a:tr>
            </a:tbl>
          </a:graphicData>
        </a:graphic>
      </p:graphicFrame>
      <p:sp>
        <p:nvSpPr>
          <p:cNvPr id="4" name="Slide Number Placeholder 3"/>
          <p:cNvSpPr>
            <a:spLocks noGrp="1"/>
          </p:cNvSpPr>
          <p:nvPr>
            <p:ph type="sldNum" sz="quarter" idx="7"/>
          </p:nvPr>
        </p:nvSpPr>
        <p:spPr/>
        <p:txBody>
          <a:bodyPr/>
          <a:lstStyle/>
          <a:p>
            <a:fld id="{B6F15528-21DE-4FAA-801E-634DDDAF4B2B}" type="slidenum">
              <a:rPr lang="en-US" smtClean="0">
                <a:solidFill>
                  <a:prstClr val="black">
                    <a:tint val="75000"/>
                  </a:prstClr>
                </a:solidFill>
              </a:rPr>
              <a:pPr/>
              <a:t>31</a:t>
            </a:fld>
            <a:endParaRPr lang="en-US">
              <a:solidFill>
                <a:prstClr val="black">
                  <a:tint val="75000"/>
                </a:prstClr>
              </a:solidFill>
            </a:endParaRPr>
          </a:p>
        </p:txBody>
      </p:sp>
      <p:sp>
        <p:nvSpPr>
          <p:cNvPr id="5" name="object 2"/>
          <p:cNvSpPr txBox="1">
            <a:spLocks/>
          </p:cNvSpPr>
          <p:nvPr/>
        </p:nvSpPr>
        <p:spPr>
          <a:xfrm>
            <a:off x="101600" y="136493"/>
            <a:ext cx="12801600" cy="1726114"/>
          </a:xfrm>
          <a:prstGeom prst="rect">
            <a:avLst/>
          </a:prstGeom>
        </p:spPr>
        <p:txBody>
          <a:bodyPr vert="horz" wrap="square" lIns="0" tIns="368300" rIns="0" bIns="0" rtlCol="0">
            <a:spAutoFit/>
          </a:bodyPr>
          <a:lstStyle>
            <a:lvl1pPr>
              <a:defRPr sz="3200" b="0" i="0">
                <a:solidFill>
                  <a:srgbClr val="0433FF"/>
                </a:solidFill>
                <a:latin typeface="Century Gothic"/>
                <a:ea typeface="+mj-ea"/>
                <a:cs typeface="Century Gothic"/>
              </a:defRPr>
            </a:lvl1pPr>
          </a:lstStyle>
          <a:p>
            <a:pPr marL="12700" algn="ctr"/>
            <a:r>
              <a:rPr lang="en-US" sz="4400" spc="-25" dirty="0"/>
              <a:t>Sen</a:t>
            </a:r>
            <a:r>
              <a:rPr lang="en-US" sz="4400" dirty="0"/>
              <a:t>si</a:t>
            </a:r>
            <a:r>
              <a:rPr lang="en-US" sz="4400" spc="-15" dirty="0"/>
              <a:t>t</a:t>
            </a:r>
            <a:r>
              <a:rPr lang="en-US" sz="4400" dirty="0"/>
              <a:t>ivi</a:t>
            </a:r>
            <a:r>
              <a:rPr lang="en-US" sz="4400" spc="-15" dirty="0"/>
              <a:t>t</a:t>
            </a:r>
            <a:r>
              <a:rPr lang="en-US" sz="4400" dirty="0"/>
              <a:t>y</a:t>
            </a:r>
            <a:r>
              <a:rPr lang="en-US" sz="4400" spc="-5" dirty="0"/>
              <a:t> </a:t>
            </a:r>
            <a:r>
              <a:rPr lang="en-US" sz="4400" spc="-20" dirty="0"/>
              <a:t>to</a:t>
            </a:r>
            <a:r>
              <a:rPr lang="en-US" sz="4400" spc="-5" dirty="0"/>
              <a:t> </a:t>
            </a:r>
            <a:r>
              <a:rPr lang="en-US" sz="4400" dirty="0"/>
              <a:t>i</a:t>
            </a:r>
            <a:r>
              <a:rPr lang="en-US" sz="4400" spc="-20" dirty="0"/>
              <a:t>nert</a:t>
            </a:r>
            <a:r>
              <a:rPr lang="en-US" sz="4400" dirty="0"/>
              <a:t>ia</a:t>
            </a:r>
            <a:r>
              <a:rPr lang="en-US" sz="4400" spc="-5" dirty="0"/>
              <a:t> </a:t>
            </a:r>
            <a:r>
              <a:rPr lang="en-US" sz="4400" spc="-25" dirty="0"/>
              <a:t>con</a:t>
            </a:r>
            <a:r>
              <a:rPr lang="en-US" sz="4400" dirty="0"/>
              <a:t>s</a:t>
            </a:r>
            <a:r>
              <a:rPr lang="en-US" sz="4400" spc="-15" dirty="0"/>
              <a:t>t</a:t>
            </a:r>
            <a:r>
              <a:rPr lang="en-US" sz="4400" dirty="0"/>
              <a:t>a</a:t>
            </a:r>
            <a:r>
              <a:rPr lang="en-US" sz="4400" spc="-20" dirty="0"/>
              <a:t>nt</a:t>
            </a:r>
            <a:r>
              <a:rPr lang="en-US" sz="4400" spc="-5" dirty="0"/>
              <a:t> </a:t>
            </a:r>
            <a:r>
              <a:rPr lang="en-US" sz="4400" dirty="0" smtClean="0"/>
              <a:t>–</a:t>
            </a:r>
            <a:r>
              <a:rPr lang="en-US" sz="4400" spc="-5" dirty="0" smtClean="0"/>
              <a:t> </a:t>
            </a:r>
          </a:p>
          <a:p>
            <a:pPr marL="12700" algn="ctr"/>
            <a:r>
              <a:rPr lang="en-US" sz="4400" spc="-35" dirty="0" smtClean="0"/>
              <a:t>M</a:t>
            </a:r>
            <a:r>
              <a:rPr lang="en-US" sz="4400" dirty="0" smtClean="0"/>
              <a:t>i</a:t>
            </a:r>
            <a:r>
              <a:rPr lang="en-US" sz="4400" spc="-20" dirty="0" smtClean="0"/>
              <a:t>xe</a:t>
            </a:r>
            <a:r>
              <a:rPr lang="en-US" sz="4400" dirty="0" smtClean="0"/>
              <a:t>d</a:t>
            </a:r>
            <a:r>
              <a:rPr lang="en-US" sz="4400" spc="-20" dirty="0" smtClean="0"/>
              <a:t>-the</a:t>
            </a:r>
            <a:r>
              <a:rPr lang="en-US" sz="4400" spc="75" dirty="0" smtClean="0"/>
              <a:t>r</a:t>
            </a:r>
            <a:r>
              <a:rPr lang="en-US" sz="4400" dirty="0" smtClean="0"/>
              <a:t>mal</a:t>
            </a:r>
            <a:r>
              <a:rPr lang="en-US" sz="4400" spc="-5" dirty="0" smtClean="0"/>
              <a:t> </a:t>
            </a:r>
            <a:r>
              <a:rPr lang="en-US" sz="4400" dirty="0"/>
              <a:t>fl</a:t>
            </a:r>
            <a:r>
              <a:rPr lang="en-US" sz="4400" spc="-20" dirty="0"/>
              <a:t>eet</a:t>
            </a:r>
            <a:endParaRPr lang="en-US" sz="4400" dirty="0">
              <a:solidFill>
                <a:prstClr val="black"/>
              </a:solidFill>
            </a:endParaRPr>
          </a:p>
        </p:txBody>
      </p:sp>
    </p:spTree>
    <p:extLst>
      <p:ext uri="{BB962C8B-B14F-4D97-AF65-F5344CB8AC3E}">
        <p14:creationId xmlns:p14="http://schemas.microsoft.com/office/powerpoint/2010/main" val="220637714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34" name="Picture 133"/>
          <p:cNvPicPr>
            <a:picLocks noChangeAspect="1"/>
          </p:cNvPicPr>
          <p:nvPr/>
        </p:nvPicPr>
        <p:blipFill rotWithShape="1">
          <a:blip r:embed="rId3"/>
          <a:srcRect l="24805" t="18125" r="10156" b="2187"/>
          <a:stretch/>
        </p:blipFill>
        <p:spPr>
          <a:xfrm>
            <a:off x="737121" y="762000"/>
            <a:ext cx="11741972" cy="8991600"/>
          </a:xfrm>
          <a:prstGeom prst="rect">
            <a:avLst/>
          </a:prstGeom>
        </p:spPr>
      </p:pic>
      <p:sp>
        <p:nvSpPr>
          <p:cNvPr id="3" name="Slide Number Placeholder 2"/>
          <p:cNvSpPr>
            <a:spLocks noGrp="1"/>
          </p:cNvSpPr>
          <p:nvPr>
            <p:ph type="sldNum" sz="quarter" idx="7"/>
          </p:nvPr>
        </p:nvSpPr>
        <p:spPr/>
        <p:txBody>
          <a:bodyPr/>
          <a:lstStyle/>
          <a:p>
            <a:fld id="{B6F15528-21DE-4FAA-801E-634DDDAF4B2B}" type="slidenum">
              <a:rPr lang="en-US" smtClean="0">
                <a:solidFill>
                  <a:prstClr val="black">
                    <a:tint val="75000"/>
                  </a:prstClr>
                </a:solidFill>
              </a:rPr>
              <a:pPr/>
              <a:t>32</a:t>
            </a:fld>
            <a:endParaRPr lang="en-US">
              <a:solidFill>
                <a:prstClr val="black">
                  <a:tint val="75000"/>
                </a:prstClr>
              </a:solidFill>
            </a:endParaRPr>
          </a:p>
        </p:txBody>
      </p:sp>
      <p:sp>
        <p:nvSpPr>
          <p:cNvPr id="5" name="object 2"/>
          <p:cNvSpPr txBox="1">
            <a:spLocks/>
          </p:cNvSpPr>
          <p:nvPr/>
        </p:nvSpPr>
        <p:spPr>
          <a:xfrm>
            <a:off x="1549400" y="152400"/>
            <a:ext cx="8839200" cy="697627"/>
          </a:xfrm>
          <a:prstGeom prst="rect">
            <a:avLst/>
          </a:prstGeom>
          <a:solidFill>
            <a:schemeClr val="bg1"/>
          </a:solidFill>
        </p:spPr>
        <p:txBody>
          <a:bodyPr vert="horz" wrap="square" lIns="0" tIns="203200" rIns="0" bIns="0" rtlCol="0">
            <a:spAutoFit/>
          </a:bodyPr>
          <a:lstStyle>
            <a:lvl1pPr>
              <a:defRPr sz="3200" b="0" i="0">
                <a:solidFill>
                  <a:srgbClr val="0433FF"/>
                </a:solidFill>
                <a:latin typeface="Century Gothic"/>
                <a:ea typeface="+mj-ea"/>
                <a:cs typeface="Century Gothic"/>
              </a:defRPr>
            </a:lvl1pPr>
          </a:lstStyle>
          <a:p>
            <a:r>
              <a:rPr lang="en-US" spc="-25" dirty="0"/>
              <a:t>Sen</a:t>
            </a:r>
            <a:r>
              <a:rPr lang="en-US" dirty="0"/>
              <a:t>si</a:t>
            </a:r>
            <a:r>
              <a:rPr lang="en-US" spc="-15" dirty="0"/>
              <a:t>t</a:t>
            </a:r>
            <a:r>
              <a:rPr lang="en-US" dirty="0"/>
              <a:t>ivi</a:t>
            </a:r>
            <a:r>
              <a:rPr lang="en-US" spc="-15" dirty="0"/>
              <a:t>t</a:t>
            </a:r>
            <a:r>
              <a:rPr lang="en-US" dirty="0"/>
              <a:t>y</a:t>
            </a:r>
            <a:r>
              <a:rPr lang="en-US" spc="-5" dirty="0"/>
              <a:t> </a:t>
            </a:r>
            <a:r>
              <a:rPr lang="en-US" spc="-20" dirty="0"/>
              <a:t>to</a:t>
            </a:r>
            <a:r>
              <a:rPr lang="en-US" spc="-5" dirty="0"/>
              <a:t> </a:t>
            </a:r>
            <a:r>
              <a:rPr lang="en-US" dirty="0"/>
              <a:t>sp</a:t>
            </a:r>
            <a:r>
              <a:rPr lang="en-US" spc="-25" dirty="0"/>
              <a:t>ee</a:t>
            </a:r>
            <a:r>
              <a:rPr lang="en-US" dirty="0"/>
              <a:t>d</a:t>
            </a:r>
            <a:r>
              <a:rPr lang="en-US" spc="-5" dirty="0"/>
              <a:t> </a:t>
            </a:r>
            <a:r>
              <a:rPr lang="en-US" spc="-20" dirty="0"/>
              <a:t>of</a:t>
            </a:r>
            <a:r>
              <a:rPr lang="en-US" spc="-5" dirty="0"/>
              <a:t> </a:t>
            </a:r>
            <a:r>
              <a:rPr lang="en-US" dirty="0" smtClean="0"/>
              <a:t>p</a:t>
            </a:r>
            <a:r>
              <a:rPr lang="en-US" spc="-10" dirty="0" smtClean="0"/>
              <a:t>r</a:t>
            </a:r>
            <a:r>
              <a:rPr lang="en-US" dirty="0" smtClean="0"/>
              <a:t>ima</a:t>
            </a:r>
            <a:r>
              <a:rPr lang="en-US" spc="-10" dirty="0" smtClean="0"/>
              <a:t>r</a:t>
            </a:r>
            <a:r>
              <a:rPr lang="en-US" dirty="0" smtClean="0"/>
              <a:t>y</a:t>
            </a:r>
            <a:r>
              <a:rPr lang="en-US" spc="-5" dirty="0" smtClean="0"/>
              <a:t> </a:t>
            </a:r>
            <a:r>
              <a:rPr lang="en-US" spc="-25" dirty="0"/>
              <a:t>re</a:t>
            </a:r>
            <a:r>
              <a:rPr lang="en-US" dirty="0"/>
              <a:t>sp</a:t>
            </a:r>
            <a:r>
              <a:rPr lang="en-US" spc="-25" dirty="0"/>
              <a:t>on</a:t>
            </a:r>
            <a:r>
              <a:rPr lang="en-US" dirty="0"/>
              <a:t>s</a:t>
            </a:r>
            <a:r>
              <a:rPr lang="en-US" spc="-25" dirty="0"/>
              <a:t>e</a:t>
            </a:r>
            <a:endParaRPr lang="en-US" kern="0" spc="-30" dirty="0"/>
          </a:p>
        </p:txBody>
      </p:sp>
    </p:spTree>
    <p:extLst>
      <p:ext uri="{BB962C8B-B14F-4D97-AF65-F5344CB8AC3E}">
        <p14:creationId xmlns:p14="http://schemas.microsoft.com/office/powerpoint/2010/main" val="138258425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21" name="Picture 120"/>
          <p:cNvPicPr>
            <a:picLocks noChangeAspect="1"/>
          </p:cNvPicPr>
          <p:nvPr/>
        </p:nvPicPr>
        <p:blipFill rotWithShape="1">
          <a:blip r:embed="rId3"/>
          <a:srcRect l="23047" t="21875" r="16016" b="3125"/>
          <a:stretch/>
        </p:blipFill>
        <p:spPr>
          <a:xfrm>
            <a:off x="635001" y="609600"/>
            <a:ext cx="11887199" cy="9144000"/>
          </a:xfrm>
          <a:prstGeom prst="rect">
            <a:avLst/>
          </a:prstGeom>
        </p:spPr>
      </p:pic>
      <p:sp>
        <p:nvSpPr>
          <p:cNvPr id="2" name="Slide Number Placeholder 1"/>
          <p:cNvSpPr>
            <a:spLocks noGrp="1"/>
          </p:cNvSpPr>
          <p:nvPr>
            <p:ph type="sldNum" sz="quarter" idx="7"/>
          </p:nvPr>
        </p:nvSpPr>
        <p:spPr/>
        <p:txBody>
          <a:bodyPr/>
          <a:lstStyle/>
          <a:p>
            <a:fld id="{B6F15528-21DE-4FAA-801E-634DDDAF4B2B}" type="slidenum">
              <a:rPr lang="en-US" smtClean="0">
                <a:solidFill>
                  <a:prstClr val="black">
                    <a:tint val="75000"/>
                  </a:prstClr>
                </a:solidFill>
              </a:rPr>
              <a:pPr/>
              <a:t>33</a:t>
            </a:fld>
            <a:endParaRPr lang="en-US">
              <a:solidFill>
                <a:prstClr val="black">
                  <a:tint val="75000"/>
                </a:prstClr>
              </a:solidFill>
            </a:endParaRPr>
          </a:p>
        </p:txBody>
      </p:sp>
      <p:sp>
        <p:nvSpPr>
          <p:cNvPr id="5" name="object 2"/>
          <p:cNvSpPr txBox="1">
            <a:spLocks/>
          </p:cNvSpPr>
          <p:nvPr/>
        </p:nvSpPr>
        <p:spPr>
          <a:xfrm>
            <a:off x="1549400" y="152400"/>
            <a:ext cx="9906000" cy="697627"/>
          </a:xfrm>
          <a:prstGeom prst="rect">
            <a:avLst/>
          </a:prstGeom>
          <a:solidFill>
            <a:schemeClr val="bg1"/>
          </a:solidFill>
        </p:spPr>
        <p:txBody>
          <a:bodyPr vert="horz" wrap="square" lIns="0" tIns="203200" rIns="0" bIns="0" rtlCol="0">
            <a:spAutoFit/>
          </a:bodyPr>
          <a:lstStyle>
            <a:lvl1pPr>
              <a:defRPr sz="3200" b="0" i="0">
                <a:solidFill>
                  <a:srgbClr val="0433FF"/>
                </a:solidFill>
                <a:latin typeface="Century Gothic"/>
                <a:ea typeface="+mj-ea"/>
                <a:cs typeface="Century Gothic"/>
              </a:defRPr>
            </a:lvl1pPr>
          </a:lstStyle>
          <a:p>
            <a:r>
              <a:rPr lang="en-US" spc="-25" dirty="0"/>
              <a:t>Sen</a:t>
            </a:r>
            <a:r>
              <a:rPr lang="en-US" dirty="0"/>
              <a:t>si</a:t>
            </a:r>
            <a:r>
              <a:rPr lang="en-US" spc="-15" dirty="0"/>
              <a:t>t</a:t>
            </a:r>
            <a:r>
              <a:rPr lang="en-US" dirty="0"/>
              <a:t>ivi</a:t>
            </a:r>
            <a:r>
              <a:rPr lang="en-US" spc="-15" dirty="0"/>
              <a:t>t</a:t>
            </a:r>
            <a:r>
              <a:rPr lang="en-US" dirty="0"/>
              <a:t>y</a:t>
            </a:r>
            <a:r>
              <a:rPr lang="en-US" spc="-5" dirty="0"/>
              <a:t> </a:t>
            </a:r>
            <a:r>
              <a:rPr lang="en-US" spc="-20" dirty="0"/>
              <a:t>to</a:t>
            </a:r>
            <a:r>
              <a:rPr lang="en-US" spc="-5" dirty="0"/>
              <a:t> </a:t>
            </a:r>
            <a:r>
              <a:rPr lang="en-US" dirty="0"/>
              <a:t>sp</a:t>
            </a:r>
            <a:r>
              <a:rPr lang="en-US" spc="-25" dirty="0"/>
              <a:t>ee</a:t>
            </a:r>
            <a:r>
              <a:rPr lang="en-US" dirty="0"/>
              <a:t>d</a:t>
            </a:r>
            <a:r>
              <a:rPr lang="en-US" spc="-5" dirty="0"/>
              <a:t> </a:t>
            </a:r>
            <a:r>
              <a:rPr lang="en-US" spc="-20" dirty="0"/>
              <a:t>of</a:t>
            </a:r>
            <a:r>
              <a:rPr lang="en-US" spc="-5" dirty="0"/>
              <a:t> </a:t>
            </a:r>
            <a:r>
              <a:rPr lang="en-US" dirty="0" smtClean="0"/>
              <a:t>secondary control action</a:t>
            </a:r>
            <a:endParaRPr lang="en-US" kern="0" spc="-30" dirty="0"/>
          </a:p>
        </p:txBody>
      </p:sp>
    </p:spTree>
    <p:extLst>
      <p:ext uri="{BB962C8B-B14F-4D97-AF65-F5344CB8AC3E}">
        <p14:creationId xmlns:p14="http://schemas.microsoft.com/office/powerpoint/2010/main" val="381280371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9" name="object 259"/>
          <p:cNvSpPr txBox="1">
            <a:spLocks noGrp="1"/>
          </p:cNvSpPr>
          <p:nvPr>
            <p:ph type="title"/>
          </p:nvPr>
        </p:nvSpPr>
        <p:spPr>
          <a:xfrm>
            <a:off x="1016000" y="-304800"/>
            <a:ext cx="9601200" cy="1079783"/>
          </a:xfrm>
          <a:prstGeom prst="rect">
            <a:avLst/>
          </a:prstGeom>
        </p:spPr>
        <p:txBody>
          <a:bodyPr vert="horz" wrap="square" lIns="0" tIns="520700" rIns="0" bIns="0" rtlCol="0">
            <a:spAutoFit/>
          </a:bodyPr>
          <a:lstStyle/>
          <a:p>
            <a:pPr marL="165100">
              <a:lnSpc>
                <a:spcPct val="100000"/>
              </a:lnSpc>
            </a:pPr>
            <a:r>
              <a:rPr sz="3600" dirty="0"/>
              <a:t>0</a:t>
            </a:r>
            <a:r>
              <a:rPr sz="3600" spc="-5" dirty="0"/>
              <a:t> </a:t>
            </a:r>
            <a:r>
              <a:rPr sz="3600" dirty="0"/>
              <a:t>p</a:t>
            </a:r>
            <a:r>
              <a:rPr sz="3600" spc="-25" dirty="0"/>
              <a:t>e</a:t>
            </a:r>
            <a:r>
              <a:rPr sz="3600" spc="-35" dirty="0"/>
              <a:t>r</a:t>
            </a:r>
            <a:r>
              <a:rPr sz="3600" spc="-20" dirty="0"/>
              <a:t>cent</a:t>
            </a:r>
            <a:r>
              <a:rPr sz="3600" spc="-5" dirty="0"/>
              <a:t> </a:t>
            </a:r>
            <a:r>
              <a:rPr sz="3600" spc="-25" dirty="0"/>
              <a:t>e</a:t>
            </a:r>
            <a:r>
              <a:rPr sz="3600" dirty="0"/>
              <a:t>l</a:t>
            </a:r>
            <a:r>
              <a:rPr sz="3600" spc="-20" dirty="0"/>
              <a:t>ect</a:t>
            </a:r>
            <a:r>
              <a:rPr sz="3600" spc="-25" dirty="0"/>
              <a:t>ron</a:t>
            </a:r>
            <a:r>
              <a:rPr sz="3600" dirty="0"/>
              <a:t>i</a:t>
            </a:r>
            <a:r>
              <a:rPr sz="3600" spc="-25" dirty="0"/>
              <a:t>c</a:t>
            </a:r>
          </a:p>
        </p:txBody>
      </p:sp>
      <p:sp>
        <p:nvSpPr>
          <p:cNvPr id="260" name="object 260"/>
          <p:cNvSpPr txBox="1"/>
          <p:nvPr/>
        </p:nvSpPr>
        <p:spPr>
          <a:xfrm>
            <a:off x="7264400" y="228600"/>
            <a:ext cx="5119502" cy="553998"/>
          </a:xfrm>
          <a:prstGeom prst="rect">
            <a:avLst/>
          </a:prstGeom>
        </p:spPr>
        <p:txBody>
          <a:bodyPr vert="horz" wrap="square" lIns="0" tIns="0" rIns="0" bIns="0" rtlCol="0">
            <a:spAutoFit/>
          </a:bodyPr>
          <a:lstStyle/>
          <a:p>
            <a:pPr marL="12700"/>
            <a:r>
              <a:rPr sz="3600" dirty="0">
                <a:solidFill>
                  <a:srgbClr val="0433FF"/>
                </a:solidFill>
                <a:latin typeface="Century Gothic"/>
                <a:cs typeface="Century Gothic"/>
              </a:rPr>
              <a:t>50</a:t>
            </a:r>
            <a:r>
              <a:rPr sz="3600" spc="-5" dirty="0">
                <a:solidFill>
                  <a:srgbClr val="0433FF"/>
                </a:solidFill>
                <a:latin typeface="Century Gothic"/>
                <a:cs typeface="Century Gothic"/>
              </a:rPr>
              <a:t> </a:t>
            </a:r>
            <a:r>
              <a:rPr sz="3600" dirty="0">
                <a:solidFill>
                  <a:srgbClr val="0433FF"/>
                </a:solidFill>
                <a:latin typeface="Century Gothic"/>
                <a:cs typeface="Century Gothic"/>
              </a:rPr>
              <a:t>p</a:t>
            </a:r>
            <a:r>
              <a:rPr sz="3600" spc="-25" dirty="0">
                <a:solidFill>
                  <a:srgbClr val="0433FF"/>
                </a:solidFill>
                <a:latin typeface="Century Gothic"/>
                <a:cs typeface="Century Gothic"/>
              </a:rPr>
              <a:t>e</a:t>
            </a:r>
            <a:r>
              <a:rPr sz="3600" spc="-35" dirty="0">
                <a:solidFill>
                  <a:srgbClr val="0433FF"/>
                </a:solidFill>
                <a:latin typeface="Century Gothic"/>
                <a:cs typeface="Century Gothic"/>
              </a:rPr>
              <a:t>r</a:t>
            </a:r>
            <a:r>
              <a:rPr sz="3600" spc="-20" dirty="0">
                <a:solidFill>
                  <a:srgbClr val="0433FF"/>
                </a:solidFill>
                <a:latin typeface="Century Gothic"/>
                <a:cs typeface="Century Gothic"/>
              </a:rPr>
              <a:t>cent</a:t>
            </a:r>
            <a:r>
              <a:rPr sz="3600" spc="-5" dirty="0">
                <a:solidFill>
                  <a:srgbClr val="0433FF"/>
                </a:solidFill>
                <a:latin typeface="Century Gothic"/>
                <a:cs typeface="Century Gothic"/>
              </a:rPr>
              <a:t> </a:t>
            </a:r>
            <a:r>
              <a:rPr sz="3600" spc="-25" dirty="0">
                <a:solidFill>
                  <a:srgbClr val="0433FF"/>
                </a:solidFill>
                <a:latin typeface="Century Gothic"/>
                <a:cs typeface="Century Gothic"/>
              </a:rPr>
              <a:t>e</a:t>
            </a:r>
            <a:r>
              <a:rPr sz="3600" dirty="0">
                <a:solidFill>
                  <a:srgbClr val="0433FF"/>
                </a:solidFill>
                <a:latin typeface="Century Gothic"/>
                <a:cs typeface="Century Gothic"/>
              </a:rPr>
              <a:t>l</a:t>
            </a:r>
            <a:r>
              <a:rPr sz="3600" spc="-20" dirty="0">
                <a:solidFill>
                  <a:srgbClr val="0433FF"/>
                </a:solidFill>
                <a:latin typeface="Century Gothic"/>
                <a:cs typeface="Century Gothic"/>
              </a:rPr>
              <a:t>ect</a:t>
            </a:r>
            <a:r>
              <a:rPr sz="3600" spc="-25" dirty="0">
                <a:solidFill>
                  <a:srgbClr val="0433FF"/>
                </a:solidFill>
                <a:latin typeface="Century Gothic"/>
                <a:cs typeface="Century Gothic"/>
              </a:rPr>
              <a:t>ron</a:t>
            </a:r>
            <a:r>
              <a:rPr sz="3600" dirty="0">
                <a:solidFill>
                  <a:srgbClr val="0433FF"/>
                </a:solidFill>
                <a:latin typeface="Century Gothic"/>
                <a:cs typeface="Century Gothic"/>
              </a:rPr>
              <a:t>i</a:t>
            </a:r>
            <a:r>
              <a:rPr sz="3600" spc="-25" dirty="0">
                <a:solidFill>
                  <a:srgbClr val="0433FF"/>
                </a:solidFill>
                <a:latin typeface="Century Gothic"/>
                <a:cs typeface="Century Gothic"/>
              </a:rPr>
              <a:t>c</a:t>
            </a:r>
            <a:endParaRPr sz="3600" dirty="0">
              <a:solidFill>
                <a:prstClr val="black"/>
              </a:solidFill>
              <a:latin typeface="Century Gothic"/>
              <a:cs typeface="Century Gothic"/>
            </a:endParaRPr>
          </a:p>
        </p:txBody>
      </p:sp>
      <p:pic>
        <p:nvPicPr>
          <p:cNvPr id="263" name="Picture 262"/>
          <p:cNvPicPr>
            <a:picLocks noChangeAspect="1"/>
          </p:cNvPicPr>
          <p:nvPr/>
        </p:nvPicPr>
        <p:blipFill rotWithShape="1">
          <a:blip r:embed="rId3"/>
          <a:srcRect l="23047" t="22812" r="10156" b="3125"/>
          <a:stretch/>
        </p:blipFill>
        <p:spPr>
          <a:xfrm>
            <a:off x="25400" y="838200"/>
            <a:ext cx="12961716" cy="8982242"/>
          </a:xfrm>
          <a:prstGeom prst="rect">
            <a:avLst/>
          </a:prstGeom>
        </p:spPr>
      </p:pic>
      <p:sp>
        <p:nvSpPr>
          <p:cNvPr id="2" name="Slide Number Placeholder 1"/>
          <p:cNvSpPr>
            <a:spLocks noGrp="1"/>
          </p:cNvSpPr>
          <p:nvPr>
            <p:ph type="sldNum" sz="quarter" idx="7"/>
          </p:nvPr>
        </p:nvSpPr>
        <p:spPr/>
        <p:txBody>
          <a:bodyPr/>
          <a:lstStyle/>
          <a:p>
            <a:fld id="{B6F15528-21DE-4FAA-801E-634DDDAF4B2B}" type="slidenum">
              <a:rPr lang="en-US" smtClean="0">
                <a:solidFill>
                  <a:prstClr val="black">
                    <a:tint val="75000"/>
                  </a:prstClr>
                </a:solidFill>
              </a:rPr>
              <a:pPr/>
              <a:t>34</a:t>
            </a:fld>
            <a:endParaRPr lang="en-US">
              <a:solidFill>
                <a:prstClr val="black">
                  <a:tint val="75000"/>
                </a:prstClr>
              </a:solidFill>
            </a:endParaRPr>
          </a:p>
        </p:txBody>
      </p:sp>
    </p:spTree>
    <p:extLst>
      <p:ext uri="{BB962C8B-B14F-4D97-AF65-F5344CB8AC3E}">
        <p14:creationId xmlns:p14="http://schemas.microsoft.com/office/powerpoint/2010/main" val="347130798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2" name="object 112"/>
          <p:cNvSpPr txBox="1"/>
          <p:nvPr/>
        </p:nvSpPr>
        <p:spPr>
          <a:xfrm>
            <a:off x="10083800" y="166157"/>
            <a:ext cx="1390015" cy="431800"/>
          </a:xfrm>
          <a:prstGeom prst="rect">
            <a:avLst/>
          </a:prstGeom>
        </p:spPr>
        <p:txBody>
          <a:bodyPr vert="horz" wrap="square" lIns="0" tIns="0" rIns="0" bIns="0" rtlCol="0">
            <a:spAutoFit/>
          </a:bodyPr>
          <a:lstStyle/>
          <a:p>
            <a:pPr marL="12700"/>
            <a:r>
              <a:rPr sz="3200" spc="-5" dirty="0">
                <a:solidFill>
                  <a:srgbClr val="0433FF"/>
                </a:solidFill>
                <a:latin typeface="Century Gothic"/>
                <a:cs typeface="Century Gothic"/>
              </a:rPr>
              <a:t>S</a:t>
            </a:r>
            <a:r>
              <a:rPr sz="3200" dirty="0">
                <a:solidFill>
                  <a:srgbClr val="0433FF"/>
                </a:solidFill>
                <a:latin typeface="Century Gothic"/>
                <a:cs typeface="Century Gothic"/>
              </a:rPr>
              <a:t>f </a:t>
            </a:r>
            <a:r>
              <a:rPr sz="3200" spc="-20" dirty="0">
                <a:solidFill>
                  <a:srgbClr val="0433FF"/>
                </a:solidFill>
                <a:latin typeface="Century Gothic"/>
                <a:cs typeface="Century Gothic"/>
              </a:rPr>
              <a:t>=</a:t>
            </a:r>
            <a:r>
              <a:rPr sz="3200" spc="-5" dirty="0">
                <a:solidFill>
                  <a:srgbClr val="0433FF"/>
                </a:solidFill>
                <a:latin typeface="Century Gothic"/>
                <a:cs typeface="Century Gothic"/>
              </a:rPr>
              <a:t> </a:t>
            </a:r>
            <a:r>
              <a:rPr sz="3200" dirty="0">
                <a:solidFill>
                  <a:srgbClr val="0433FF"/>
                </a:solidFill>
                <a:latin typeface="Century Gothic"/>
                <a:cs typeface="Century Gothic"/>
              </a:rPr>
              <a:t>0</a:t>
            </a:r>
            <a:r>
              <a:rPr sz="3200" spc="-10" dirty="0">
                <a:solidFill>
                  <a:srgbClr val="0433FF"/>
                </a:solidFill>
                <a:latin typeface="Century Gothic"/>
                <a:cs typeface="Century Gothic"/>
              </a:rPr>
              <a:t>.</a:t>
            </a:r>
            <a:r>
              <a:rPr sz="3200" dirty="0">
                <a:solidFill>
                  <a:srgbClr val="0433FF"/>
                </a:solidFill>
                <a:latin typeface="Century Gothic"/>
                <a:cs typeface="Century Gothic"/>
              </a:rPr>
              <a:t>6</a:t>
            </a:r>
            <a:endParaRPr sz="3200" dirty="0">
              <a:solidFill>
                <a:prstClr val="black"/>
              </a:solidFill>
              <a:latin typeface="Century Gothic"/>
              <a:cs typeface="Century Gothic"/>
            </a:endParaRPr>
          </a:p>
        </p:txBody>
      </p:sp>
      <p:sp>
        <p:nvSpPr>
          <p:cNvPr id="220" name="object 220"/>
          <p:cNvSpPr txBox="1">
            <a:spLocks noGrp="1"/>
          </p:cNvSpPr>
          <p:nvPr>
            <p:ph type="title"/>
          </p:nvPr>
        </p:nvSpPr>
        <p:spPr>
          <a:xfrm>
            <a:off x="1016000" y="-228600"/>
            <a:ext cx="9601200" cy="1422400"/>
          </a:xfrm>
          <a:prstGeom prst="rect">
            <a:avLst/>
          </a:prstGeom>
        </p:spPr>
        <p:txBody>
          <a:bodyPr vert="horz" wrap="square" lIns="0" tIns="381000" rIns="0" bIns="0" rtlCol="0">
            <a:spAutoFit/>
          </a:bodyPr>
          <a:lstStyle/>
          <a:p>
            <a:pPr marL="508000">
              <a:lnSpc>
                <a:spcPct val="100000"/>
              </a:lnSpc>
            </a:pPr>
            <a:r>
              <a:rPr spc="-25" dirty="0"/>
              <a:t>R</a:t>
            </a:r>
            <a:r>
              <a:rPr spc="-10" dirty="0"/>
              <a:t>f</a:t>
            </a:r>
            <a:r>
              <a:rPr spc="-5" dirty="0"/>
              <a:t> </a:t>
            </a:r>
            <a:r>
              <a:rPr spc="-20" dirty="0"/>
              <a:t>=</a:t>
            </a:r>
            <a:r>
              <a:rPr spc="-5" dirty="0"/>
              <a:t> </a:t>
            </a:r>
            <a:r>
              <a:rPr dirty="0"/>
              <a:t>0</a:t>
            </a:r>
            <a:r>
              <a:rPr spc="-10" dirty="0"/>
              <a:t>.</a:t>
            </a:r>
            <a:r>
              <a:rPr dirty="0"/>
              <a:t>4</a:t>
            </a:r>
          </a:p>
        </p:txBody>
      </p:sp>
      <p:sp>
        <p:nvSpPr>
          <p:cNvPr id="222" name="object 222"/>
          <p:cNvSpPr txBox="1"/>
          <p:nvPr/>
        </p:nvSpPr>
        <p:spPr>
          <a:xfrm>
            <a:off x="8407400" y="166157"/>
            <a:ext cx="1434465" cy="431800"/>
          </a:xfrm>
          <a:prstGeom prst="rect">
            <a:avLst/>
          </a:prstGeom>
        </p:spPr>
        <p:txBody>
          <a:bodyPr vert="horz" wrap="square" lIns="0" tIns="0" rIns="0" bIns="0" rtlCol="0">
            <a:spAutoFit/>
          </a:bodyPr>
          <a:lstStyle/>
          <a:p>
            <a:pPr marL="12700"/>
            <a:r>
              <a:rPr sz="3200" spc="-25" dirty="0">
                <a:solidFill>
                  <a:srgbClr val="0433FF"/>
                </a:solidFill>
                <a:latin typeface="Century Gothic"/>
                <a:cs typeface="Century Gothic"/>
              </a:rPr>
              <a:t>R</a:t>
            </a:r>
            <a:r>
              <a:rPr sz="3200" spc="-10" dirty="0">
                <a:solidFill>
                  <a:srgbClr val="0433FF"/>
                </a:solidFill>
                <a:latin typeface="Century Gothic"/>
                <a:cs typeface="Century Gothic"/>
              </a:rPr>
              <a:t>f</a:t>
            </a:r>
            <a:r>
              <a:rPr sz="3200" spc="-5" dirty="0">
                <a:solidFill>
                  <a:srgbClr val="0433FF"/>
                </a:solidFill>
                <a:latin typeface="Century Gothic"/>
                <a:cs typeface="Century Gothic"/>
              </a:rPr>
              <a:t> </a:t>
            </a:r>
            <a:r>
              <a:rPr sz="3200" spc="-20" dirty="0">
                <a:solidFill>
                  <a:srgbClr val="0433FF"/>
                </a:solidFill>
                <a:latin typeface="Century Gothic"/>
                <a:cs typeface="Century Gothic"/>
              </a:rPr>
              <a:t>=</a:t>
            </a:r>
            <a:r>
              <a:rPr sz="3200" spc="-5" dirty="0">
                <a:solidFill>
                  <a:srgbClr val="0433FF"/>
                </a:solidFill>
                <a:latin typeface="Century Gothic"/>
                <a:cs typeface="Century Gothic"/>
              </a:rPr>
              <a:t> </a:t>
            </a:r>
            <a:r>
              <a:rPr sz="3200" dirty="0">
                <a:solidFill>
                  <a:srgbClr val="0433FF"/>
                </a:solidFill>
                <a:latin typeface="Century Gothic"/>
                <a:cs typeface="Century Gothic"/>
              </a:rPr>
              <a:t>0</a:t>
            </a:r>
            <a:r>
              <a:rPr sz="3200" spc="-10" dirty="0">
                <a:solidFill>
                  <a:srgbClr val="0433FF"/>
                </a:solidFill>
                <a:latin typeface="Century Gothic"/>
                <a:cs typeface="Century Gothic"/>
              </a:rPr>
              <a:t>.</a:t>
            </a:r>
            <a:r>
              <a:rPr sz="3200" dirty="0">
                <a:solidFill>
                  <a:srgbClr val="0433FF"/>
                </a:solidFill>
                <a:latin typeface="Century Gothic"/>
                <a:cs typeface="Century Gothic"/>
              </a:rPr>
              <a:t>4</a:t>
            </a:r>
            <a:endParaRPr sz="3200" dirty="0">
              <a:solidFill>
                <a:prstClr val="black"/>
              </a:solidFill>
              <a:latin typeface="Century Gothic"/>
              <a:cs typeface="Century Gothic"/>
            </a:endParaRPr>
          </a:p>
        </p:txBody>
      </p:sp>
      <p:pic>
        <p:nvPicPr>
          <p:cNvPr id="227" name="Picture 226"/>
          <p:cNvPicPr>
            <a:picLocks noChangeAspect="1"/>
          </p:cNvPicPr>
          <p:nvPr/>
        </p:nvPicPr>
        <p:blipFill rotWithShape="1">
          <a:blip r:embed="rId3"/>
          <a:srcRect l="20117" t="25062" r="10156" b="3124"/>
          <a:stretch/>
        </p:blipFill>
        <p:spPr>
          <a:xfrm>
            <a:off x="177800" y="1371600"/>
            <a:ext cx="12770048" cy="8220131"/>
          </a:xfrm>
          <a:prstGeom prst="rect">
            <a:avLst/>
          </a:prstGeom>
        </p:spPr>
      </p:pic>
      <p:sp>
        <p:nvSpPr>
          <p:cNvPr id="221" name="object 221"/>
          <p:cNvSpPr txBox="1"/>
          <p:nvPr/>
        </p:nvSpPr>
        <p:spPr>
          <a:xfrm>
            <a:off x="3073400" y="152400"/>
            <a:ext cx="6781800" cy="1414746"/>
          </a:xfrm>
          <a:prstGeom prst="rect">
            <a:avLst/>
          </a:prstGeom>
        </p:spPr>
        <p:txBody>
          <a:bodyPr vert="horz" wrap="square" lIns="0" tIns="0" rIns="0" bIns="0" rtlCol="0">
            <a:spAutoFit/>
          </a:bodyPr>
          <a:lstStyle/>
          <a:p>
            <a:pPr marL="12700"/>
            <a:r>
              <a:rPr sz="3200" spc="-5" dirty="0">
                <a:solidFill>
                  <a:srgbClr val="0433FF"/>
                </a:solidFill>
                <a:latin typeface="Century Gothic"/>
                <a:cs typeface="Century Gothic"/>
              </a:rPr>
              <a:t>S</a:t>
            </a:r>
            <a:r>
              <a:rPr sz="3200" dirty="0">
                <a:solidFill>
                  <a:srgbClr val="0433FF"/>
                </a:solidFill>
                <a:latin typeface="Century Gothic"/>
                <a:cs typeface="Century Gothic"/>
              </a:rPr>
              <a:t>f </a:t>
            </a:r>
            <a:r>
              <a:rPr sz="3200" spc="-20" dirty="0">
                <a:solidFill>
                  <a:srgbClr val="0433FF"/>
                </a:solidFill>
                <a:latin typeface="Century Gothic"/>
                <a:cs typeface="Century Gothic"/>
              </a:rPr>
              <a:t>=</a:t>
            </a:r>
            <a:r>
              <a:rPr sz="3200" spc="-5" dirty="0">
                <a:solidFill>
                  <a:srgbClr val="0433FF"/>
                </a:solidFill>
                <a:latin typeface="Century Gothic"/>
                <a:cs typeface="Century Gothic"/>
              </a:rPr>
              <a:t> </a:t>
            </a:r>
            <a:r>
              <a:rPr sz="3200" dirty="0">
                <a:solidFill>
                  <a:srgbClr val="0433FF"/>
                </a:solidFill>
                <a:latin typeface="Century Gothic"/>
                <a:cs typeface="Century Gothic"/>
              </a:rPr>
              <a:t>0</a:t>
            </a:r>
            <a:r>
              <a:rPr sz="3200" spc="-10" dirty="0">
                <a:solidFill>
                  <a:srgbClr val="0433FF"/>
                </a:solidFill>
                <a:latin typeface="Century Gothic"/>
                <a:cs typeface="Century Gothic"/>
              </a:rPr>
              <a:t>.</a:t>
            </a:r>
            <a:r>
              <a:rPr sz="3200" dirty="0">
                <a:solidFill>
                  <a:srgbClr val="0433FF"/>
                </a:solidFill>
                <a:latin typeface="Century Gothic"/>
                <a:cs typeface="Century Gothic"/>
              </a:rPr>
              <a:t>9</a:t>
            </a:r>
            <a:endParaRPr sz="3200" dirty="0">
              <a:solidFill>
                <a:prstClr val="black"/>
              </a:solidFill>
              <a:latin typeface="Century Gothic"/>
              <a:cs typeface="Century Gothic"/>
            </a:endParaRPr>
          </a:p>
          <a:p>
            <a:pPr marL="1123950" marR="5080">
              <a:lnSpc>
                <a:spcPct val="104200"/>
              </a:lnSpc>
              <a:spcBef>
                <a:spcPts val="1080"/>
              </a:spcBef>
            </a:pPr>
            <a:r>
              <a:rPr lang="en-US" sz="2000" spc="-10" dirty="0" smtClean="0">
                <a:solidFill>
                  <a:srgbClr val="FF2600"/>
                </a:solidFill>
                <a:latin typeface="Century Gothic"/>
                <a:cs typeface="Century Gothic"/>
              </a:rPr>
              <a:t>       </a:t>
            </a:r>
            <a:r>
              <a:rPr sz="2000" b="1" spc="-10" dirty="0" smtClean="0">
                <a:solidFill>
                  <a:srgbClr val="FF2600"/>
                </a:solidFill>
                <a:latin typeface="Century Gothic"/>
                <a:cs typeface="Century Gothic"/>
              </a:rPr>
              <a:t>Red </a:t>
            </a:r>
            <a:r>
              <a:rPr sz="2000" b="1" spc="-5" dirty="0" smtClean="0">
                <a:solidFill>
                  <a:srgbClr val="FF2600"/>
                </a:solidFill>
                <a:latin typeface="Century Gothic"/>
                <a:cs typeface="Century Gothic"/>
              </a:rPr>
              <a:t> </a:t>
            </a:r>
            <a:r>
              <a:rPr sz="2000" b="1" dirty="0">
                <a:solidFill>
                  <a:srgbClr val="FF2600"/>
                </a:solidFill>
                <a:latin typeface="Century Gothic"/>
                <a:cs typeface="Century Gothic"/>
              </a:rPr>
              <a:t>-</a:t>
            </a:r>
            <a:r>
              <a:rPr sz="2000" b="1" spc="-5" dirty="0">
                <a:solidFill>
                  <a:srgbClr val="FF2600"/>
                </a:solidFill>
                <a:latin typeface="Century Gothic"/>
                <a:cs typeface="Century Gothic"/>
              </a:rPr>
              <a:t> </a:t>
            </a:r>
            <a:r>
              <a:rPr sz="2000" b="1" dirty="0">
                <a:solidFill>
                  <a:srgbClr val="FF2600"/>
                </a:solidFill>
                <a:latin typeface="Century Gothic"/>
                <a:cs typeface="Century Gothic"/>
              </a:rPr>
              <a:t>ca</a:t>
            </a:r>
            <a:r>
              <a:rPr sz="2000" b="1" spc="-10" dirty="0">
                <a:solidFill>
                  <a:srgbClr val="FF2600"/>
                </a:solidFill>
                <a:latin typeface="Century Gothic"/>
                <a:cs typeface="Century Gothic"/>
              </a:rPr>
              <a:t>ut</a:t>
            </a:r>
            <a:r>
              <a:rPr sz="2000" b="1" dirty="0">
                <a:solidFill>
                  <a:srgbClr val="FF2600"/>
                </a:solidFill>
                <a:latin typeface="Century Gothic"/>
                <a:cs typeface="Century Gothic"/>
              </a:rPr>
              <a:t>i</a:t>
            </a:r>
            <a:r>
              <a:rPr sz="2000" b="1" spc="-15" dirty="0">
                <a:solidFill>
                  <a:srgbClr val="FF2600"/>
                </a:solidFill>
                <a:latin typeface="Century Gothic"/>
                <a:cs typeface="Century Gothic"/>
              </a:rPr>
              <a:t>ou</a:t>
            </a:r>
            <a:r>
              <a:rPr sz="2000" b="1" dirty="0">
                <a:solidFill>
                  <a:srgbClr val="FF2600"/>
                </a:solidFill>
                <a:latin typeface="Century Gothic"/>
                <a:cs typeface="Century Gothic"/>
              </a:rPr>
              <a:t>s</a:t>
            </a:r>
            <a:r>
              <a:rPr sz="2000" b="1" spc="-5" dirty="0">
                <a:solidFill>
                  <a:srgbClr val="FF2600"/>
                </a:solidFill>
                <a:latin typeface="Century Gothic"/>
                <a:cs typeface="Century Gothic"/>
              </a:rPr>
              <a:t> </a:t>
            </a:r>
            <a:r>
              <a:rPr sz="2000" b="1" dirty="0">
                <a:solidFill>
                  <a:srgbClr val="FF2600"/>
                </a:solidFill>
                <a:latin typeface="Century Gothic"/>
                <a:cs typeface="Century Gothic"/>
              </a:rPr>
              <a:t>DCS</a:t>
            </a:r>
            <a:r>
              <a:rPr sz="2000" b="1" spc="-5" dirty="0">
                <a:solidFill>
                  <a:srgbClr val="FF2600"/>
                </a:solidFill>
                <a:latin typeface="Century Gothic"/>
                <a:cs typeface="Century Gothic"/>
              </a:rPr>
              <a:t> </a:t>
            </a:r>
            <a:r>
              <a:rPr sz="2000" b="1" dirty="0">
                <a:solidFill>
                  <a:srgbClr val="FF2600"/>
                </a:solidFill>
                <a:latin typeface="Century Gothic"/>
                <a:cs typeface="Century Gothic"/>
              </a:rPr>
              <a:t>a</a:t>
            </a:r>
            <a:r>
              <a:rPr sz="2000" b="1" spc="-10" dirty="0">
                <a:solidFill>
                  <a:srgbClr val="FF2600"/>
                </a:solidFill>
                <a:latin typeface="Century Gothic"/>
                <a:cs typeface="Century Gothic"/>
              </a:rPr>
              <a:t>ct</a:t>
            </a:r>
            <a:r>
              <a:rPr sz="2000" b="1" dirty="0">
                <a:solidFill>
                  <a:srgbClr val="FF2600"/>
                </a:solidFill>
                <a:latin typeface="Century Gothic"/>
                <a:cs typeface="Century Gothic"/>
              </a:rPr>
              <a:t>i</a:t>
            </a:r>
            <a:r>
              <a:rPr sz="2000" b="1" spc="-15" dirty="0">
                <a:solidFill>
                  <a:srgbClr val="FF2600"/>
                </a:solidFill>
                <a:latin typeface="Century Gothic"/>
                <a:cs typeface="Century Gothic"/>
              </a:rPr>
              <a:t>on</a:t>
            </a:r>
            <a:r>
              <a:rPr sz="2000" b="1" spc="-5" dirty="0">
                <a:solidFill>
                  <a:srgbClr val="FF2600"/>
                </a:solidFill>
                <a:latin typeface="Century Gothic"/>
                <a:cs typeface="Century Gothic"/>
              </a:rPr>
              <a:t> </a:t>
            </a:r>
            <a:endParaRPr lang="en-US" sz="2000" b="1" spc="-5" dirty="0" smtClean="0">
              <a:solidFill>
                <a:srgbClr val="FF2600"/>
              </a:solidFill>
              <a:latin typeface="Century Gothic"/>
              <a:cs typeface="Century Gothic"/>
            </a:endParaRPr>
          </a:p>
          <a:p>
            <a:pPr marL="1123950" marR="5080">
              <a:lnSpc>
                <a:spcPct val="104200"/>
              </a:lnSpc>
              <a:spcBef>
                <a:spcPts val="1080"/>
              </a:spcBef>
            </a:pPr>
            <a:r>
              <a:rPr lang="en-US" sz="2000" b="1" dirty="0" smtClean="0">
                <a:solidFill>
                  <a:srgbClr val="0433FF"/>
                </a:solidFill>
                <a:latin typeface="Century Gothic"/>
                <a:cs typeface="Century Gothic"/>
              </a:rPr>
              <a:t>       </a:t>
            </a:r>
            <a:r>
              <a:rPr sz="2000" b="1" dirty="0" smtClean="0">
                <a:solidFill>
                  <a:srgbClr val="0433FF"/>
                </a:solidFill>
                <a:latin typeface="Century Gothic"/>
                <a:cs typeface="Century Gothic"/>
              </a:rPr>
              <a:t>Bl</a:t>
            </a:r>
            <a:r>
              <a:rPr sz="2000" b="1" spc="-10" dirty="0" smtClean="0">
                <a:solidFill>
                  <a:srgbClr val="0433FF"/>
                </a:solidFill>
                <a:latin typeface="Century Gothic"/>
                <a:cs typeface="Century Gothic"/>
              </a:rPr>
              <a:t>ue</a:t>
            </a:r>
            <a:r>
              <a:rPr sz="2000" b="1" dirty="0" smtClean="0">
                <a:solidFill>
                  <a:srgbClr val="0433FF"/>
                </a:solidFill>
                <a:latin typeface="Century Gothic"/>
                <a:cs typeface="Century Gothic"/>
              </a:rPr>
              <a:t> </a:t>
            </a:r>
            <a:r>
              <a:rPr sz="2000" b="1" spc="-5" dirty="0" smtClean="0">
                <a:solidFill>
                  <a:srgbClr val="0433FF"/>
                </a:solidFill>
                <a:latin typeface="Century Gothic"/>
                <a:cs typeface="Century Gothic"/>
              </a:rPr>
              <a:t> </a:t>
            </a:r>
            <a:r>
              <a:rPr sz="2000" b="1" dirty="0">
                <a:solidFill>
                  <a:srgbClr val="0433FF"/>
                </a:solidFill>
                <a:latin typeface="Century Gothic"/>
                <a:cs typeface="Century Gothic"/>
              </a:rPr>
              <a:t>-</a:t>
            </a:r>
            <a:r>
              <a:rPr sz="2000" b="1" spc="-5" dirty="0">
                <a:solidFill>
                  <a:srgbClr val="0433FF"/>
                </a:solidFill>
                <a:latin typeface="Century Gothic"/>
                <a:cs typeface="Century Gothic"/>
              </a:rPr>
              <a:t> </a:t>
            </a:r>
            <a:r>
              <a:rPr sz="2000" b="1" dirty="0">
                <a:solidFill>
                  <a:srgbClr val="0433FF"/>
                </a:solidFill>
                <a:latin typeface="Century Gothic"/>
                <a:cs typeface="Century Gothic"/>
              </a:rPr>
              <a:t>a</a:t>
            </a:r>
            <a:r>
              <a:rPr sz="2000" b="1" spc="-15" dirty="0">
                <a:solidFill>
                  <a:srgbClr val="0433FF"/>
                </a:solidFill>
                <a:latin typeface="Century Gothic"/>
                <a:cs typeface="Century Gothic"/>
              </a:rPr>
              <a:t>ggre</a:t>
            </a:r>
            <a:r>
              <a:rPr sz="2000" b="1" dirty="0">
                <a:solidFill>
                  <a:srgbClr val="0433FF"/>
                </a:solidFill>
                <a:latin typeface="Century Gothic"/>
                <a:cs typeface="Century Gothic"/>
              </a:rPr>
              <a:t>ssiv</a:t>
            </a:r>
            <a:r>
              <a:rPr sz="2000" b="1" spc="-15" dirty="0">
                <a:solidFill>
                  <a:srgbClr val="0433FF"/>
                </a:solidFill>
                <a:latin typeface="Century Gothic"/>
                <a:cs typeface="Century Gothic"/>
              </a:rPr>
              <a:t>e</a:t>
            </a:r>
            <a:r>
              <a:rPr sz="2000" b="1" spc="-5" dirty="0">
                <a:solidFill>
                  <a:srgbClr val="0433FF"/>
                </a:solidFill>
                <a:latin typeface="Century Gothic"/>
                <a:cs typeface="Century Gothic"/>
              </a:rPr>
              <a:t> </a:t>
            </a:r>
            <a:r>
              <a:rPr sz="2000" b="1" dirty="0">
                <a:solidFill>
                  <a:srgbClr val="0433FF"/>
                </a:solidFill>
                <a:latin typeface="Century Gothic"/>
                <a:cs typeface="Century Gothic"/>
              </a:rPr>
              <a:t>DCS</a:t>
            </a:r>
            <a:r>
              <a:rPr sz="2000" b="1" spc="-5" dirty="0">
                <a:solidFill>
                  <a:srgbClr val="0433FF"/>
                </a:solidFill>
                <a:latin typeface="Century Gothic"/>
                <a:cs typeface="Century Gothic"/>
              </a:rPr>
              <a:t> </a:t>
            </a:r>
            <a:r>
              <a:rPr sz="2000" b="1" dirty="0">
                <a:solidFill>
                  <a:srgbClr val="0433FF"/>
                </a:solidFill>
                <a:latin typeface="Century Gothic"/>
                <a:cs typeface="Century Gothic"/>
              </a:rPr>
              <a:t>a</a:t>
            </a:r>
            <a:r>
              <a:rPr sz="2000" b="1" spc="-10" dirty="0">
                <a:solidFill>
                  <a:srgbClr val="0433FF"/>
                </a:solidFill>
                <a:latin typeface="Century Gothic"/>
                <a:cs typeface="Century Gothic"/>
              </a:rPr>
              <a:t>ct</a:t>
            </a:r>
            <a:r>
              <a:rPr sz="2000" b="1" dirty="0">
                <a:solidFill>
                  <a:srgbClr val="0433FF"/>
                </a:solidFill>
                <a:latin typeface="Century Gothic"/>
                <a:cs typeface="Century Gothic"/>
              </a:rPr>
              <a:t>i</a:t>
            </a:r>
            <a:r>
              <a:rPr sz="2000" b="1" spc="-15" dirty="0">
                <a:solidFill>
                  <a:srgbClr val="0433FF"/>
                </a:solidFill>
                <a:latin typeface="Century Gothic"/>
                <a:cs typeface="Century Gothic"/>
              </a:rPr>
              <a:t>on</a:t>
            </a:r>
            <a:endParaRPr sz="2000" b="1" dirty="0">
              <a:solidFill>
                <a:prstClr val="black"/>
              </a:solidFill>
              <a:latin typeface="Century Gothic"/>
              <a:cs typeface="Century Gothic"/>
            </a:endParaRPr>
          </a:p>
        </p:txBody>
      </p:sp>
      <p:sp>
        <p:nvSpPr>
          <p:cNvPr id="2" name="Slide Number Placeholder 1"/>
          <p:cNvSpPr>
            <a:spLocks noGrp="1"/>
          </p:cNvSpPr>
          <p:nvPr>
            <p:ph type="sldNum" sz="quarter" idx="7"/>
          </p:nvPr>
        </p:nvSpPr>
        <p:spPr/>
        <p:txBody>
          <a:bodyPr/>
          <a:lstStyle/>
          <a:p>
            <a:fld id="{B6F15528-21DE-4FAA-801E-634DDDAF4B2B}" type="slidenum">
              <a:rPr lang="en-US" smtClean="0">
                <a:solidFill>
                  <a:prstClr val="black">
                    <a:tint val="75000"/>
                  </a:prstClr>
                </a:solidFill>
              </a:rPr>
              <a:pPr/>
              <a:t>35</a:t>
            </a:fld>
            <a:endParaRPr lang="en-US">
              <a:solidFill>
                <a:prstClr val="black">
                  <a:tint val="75000"/>
                </a:prstClr>
              </a:solidFill>
            </a:endParaRPr>
          </a:p>
        </p:txBody>
      </p:sp>
    </p:spTree>
    <p:extLst>
      <p:ext uri="{BB962C8B-B14F-4D97-AF65-F5344CB8AC3E}">
        <p14:creationId xmlns:p14="http://schemas.microsoft.com/office/powerpoint/2010/main" val="428771871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1320800" y="2502269"/>
            <a:ext cx="10165715" cy="5418086"/>
          </a:xfrm>
          <a:prstGeom prst="rect">
            <a:avLst/>
          </a:prstGeom>
        </p:spPr>
        <p:txBody>
          <a:bodyPr vert="horz" wrap="square" lIns="0" tIns="0" rIns="0" bIns="0" rtlCol="0">
            <a:spAutoFit/>
          </a:bodyPr>
          <a:lstStyle/>
          <a:p>
            <a:pPr marL="12700" marR="909319">
              <a:lnSpc>
                <a:spcPct val="101200"/>
              </a:lnSpc>
            </a:pPr>
            <a:r>
              <a:rPr sz="3200" spc="-20" dirty="0">
                <a:solidFill>
                  <a:prstClr val="black"/>
                </a:solidFill>
                <a:latin typeface="Century Gothic"/>
                <a:cs typeface="Century Gothic"/>
              </a:rPr>
              <a:t>When</a:t>
            </a:r>
            <a:r>
              <a:rPr sz="3200" spc="-5" dirty="0">
                <a:solidFill>
                  <a:prstClr val="black"/>
                </a:solidFill>
                <a:latin typeface="Century Gothic"/>
                <a:cs typeface="Century Gothic"/>
              </a:rPr>
              <a:t> </a:t>
            </a:r>
            <a:r>
              <a:rPr sz="3200" spc="-20" dirty="0">
                <a:solidFill>
                  <a:prstClr val="black"/>
                </a:solidFill>
                <a:latin typeface="Century Gothic"/>
                <a:cs typeface="Century Gothic"/>
              </a:rPr>
              <a:t>o</a:t>
            </a:r>
            <a:r>
              <a:rPr sz="3200" dirty="0">
                <a:solidFill>
                  <a:prstClr val="black"/>
                </a:solidFill>
                <a:latin typeface="Century Gothic"/>
                <a:cs typeface="Century Gothic"/>
              </a:rPr>
              <a:t>p</a:t>
            </a:r>
            <a:r>
              <a:rPr sz="3200" spc="-15" dirty="0">
                <a:solidFill>
                  <a:prstClr val="black"/>
                </a:solidFill>
                <a:latin typeface="Century Gothic"/>
                <a:cs typeface="Century Gothic"/>
              </a:rPr>
              <a:t>er</a:t>
            </a:r>
            <a:r>
              <a:rPr sz="3200" dirty="0">
                <a:solidFill>
                  <a:prstClr val="black"/>
                </a:solidFill>
                <a:latin typeface="Century Gothic"/>
                <a:cs typeface="Century Gothic"/>
              </a:rPr>
              <a:t>a</a:t>
            </a:r>
            <a:r>
              <a:rPr sz="3200" spc="-10" dirty="0">
                <a:solidFill>
                  <a:prstClr val="black"/>
                </a:solidFill>
                <a:latin typeface="Century Gothic"/>
                <a:cs typeface="Century Gothic"/>
              </a:rPr>
              <a:t>t</a:t>
            </a:r>
            <a:r>
              <a:rPr sz="3200" dirty="0">
                <a:solidFill>
                  <a:prstClr val="black"/>
                </a:solidFill>
                <a:latin typeface="Century Gothic"/>
                <a:cs typeface="Century Gothic"/>
              </a:rPr>
              <a:t>i</a:t>
            </a:r>
            <a:r>
              <a:rPr sz="3200" spc="-20" dirty="0">
                <a:solidFill>
                  <a:prstClr val="black"/>
                </a:solidFill>
                <a:latin typeface="Century Gothic"/>
                <a:cs typeface="Century Gothic"/>
              </a:rPr>
              <a:t>ng</a:t>
            </a:r>
            <a:r>
              <a:rPr sz="3200" spc="-5" dirty="0">
                <a:solidFill>
                  <a:prstClr val="black"/>
                </a:solidFill>
                <a:latin typeface="Century Gothic"/>
                <a:cs typeface="Century Gothic"/>
              </a:rPr>
              <a:t> </a:t>
            </a:r>
            <a:r>
              <a:rPr sz="3200" dirty="0">
                <a:solidFill>
                  <a:prstClr val="black"/>
                </a:solidFill>
                <a:latin typeface="Century Gothic"/>
                <a:cs typeface="Century Gothic"/>
              </a:rPr>
              <a:t>a</a:t>
            </a:r>
            <a:r>
              <a:rPr sz="3200" spc="-10" dirty="0">
                <a:solidFill>
                  <a:prstClr val="black"/>
                </a:solidFill>
                <a:latin typeface="Century Gothic"/>
                <a:cs typeface="Century Gothic"/>
              </a:rPr>
              <a:t>t</a:t>
            </a:r>
            <a:r>
              <a:rPr sz="3200" spc="-5" dirty="0">
                <a:solidFill>
                  <a:prstClr val="black"/>
                </a:solidFill>
                <a:latin typeface="Century Gothic"/>
                <a:cs typeface="Century Gothic"/>
              </a:rPr>
              <a:t> </a:t>
            </a:r>
            <a:r>
              <a:rPr sz="3200" dirty="0">
                <a:solidFill>
                  <a:prstClr val="black"/>
                </a:solidFill>
                <a:latin typeface="Century Gothic"/>
                <a:cs typeface="Century Gothic"/>
              </a:rPr>
              <a:t>"bas</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dirty="0">
                <a:solidFill>
                  <a:prstClr val="black"/>
                </a:solidFill>
                <a:latin typeface="Century Gothic"/>
                <a:cs typeface="Century Gothic"/>
              </a:rPr>
              <a:t>l</a:t>
            </a:r>
            <a:r>
              <a:rPr sz="3200" spc="-20" dirty="0">
                <a:solidFill>
                  <a:prstClr val="black"/>
                </a:solidFill>
                <a:latin typeface="Century Gothic"/>
                <a:cs typeface="Century Gothic"/>
              </a:rPr>
              <a:t>o</a:t>
            </a:r>
            <a:r>
              <a:rPr sz="3200" dirty="0">
                <a:solidFill>
                  <a:prstClr val="black"/>
                </a:solidFill>
                <a:latin typeface="Century Gothic"/>
                <a:cs typeface="Century Gothic"/>
              </a:rPr>
              <a:t>ad"</a:t>
            </a:r>
            <a:r>
              <a:rPr sz="3200" spc="-5" dirty="0">
                <a:solidFill>
                  <a:prstClr val="black"/>
                </a:solidFill>
                <a:latin typeface="Century Gothic"/>
                <a:cs typeface="Century Gothic"/>
              </a:rPr>
              <a:t> </a:t>
            </a:r>
            <a:r>
              <a:rPr sz="3200" dirty="0">
                <a:solidFill>
                  <a:prstClr val="black"/>
                </a:solidFill>
                <a:latin typeface="Century Gothic"/>
                <a:cs typeface="Century Gothic"/>
              </a:rPr>
              <a:t>a</a:t>
            </a:r>
            <a:r>
              <a:rPr sz="3200" spc="-5" dirty="0">
                <a:solidFill>
                  <a:prstClr val="black"/>
                </a:solidFill>
                <a:latin typeface="Century Gothic"/>
                <a:cs typeface="Century Gothic"/>
              </a:rPr>
              <a:t> </a:t>
            </a:r>
            <a:r>
              <a:rPr sz="3200" spc="-20" dirty="0">
                <a:solidFill>
                  <a:prstClr val="black"/>
                </a:solidFill>
                <a:latin typeface="Century Gothic"/>
                <a:cs typeface="Century Gothic"/>
              </a:rPr>
              <a:t>g</a:t>
            </a:r>
            <a:r>
              <a:rPr sz="3200" dirty="0">
                <a:solidFill>
                  <a:prstClr val="black"/>
                </a:solidFill>
                <a:latin typeface="Century Gothic"/>
                <a:cs typeface="Century Gothic"/>
              </a:rPr>
              <a:t>as</a:t>
            </a:r>
            <a:r>
              <a:rPr sz="3200" spc="-5" dirty="0">
                <a:solidFill>
                  <a:prstClr val="black"/>
                </a:solidFill>
                <a:latin typeface="Century Gothic"/>
                <a:cs typeface="Century Gothic"/>
              </a:rPr>
              <a:t> </a:t>
            </a:r>
            <a:r>
              <a:rPr sz="3200" spc="-15" dirty="0">
                <a:solidFill>
                  <a:prstClr val="black"/>
                </a:solidFill>
                <a:latin typeface="Century Gothic"/>
                <a:cs typeface="Century Gothic"/>
              </a:rPr>
              <a:t>tur</a:t>
            </a:r>
            <a:r>
              <a:rPr sz="3200" dirty="0">
                <a:solidFill>
                  <a:prstClr val="black"/>
                </a:solidFill>
                <a:latin typeface="Century Gothic"/>
                <a:cs typeface="Century Gothic"/>
              </a:rPr>
              <a:t>bi</a:t>
            </a:r>
            <a:r>
              <a:rPr sz="3200" spc="-20" dirty="0">
                <a:solidFill>
                  <a:prstClr val="black"/>
                </a:solidFill>
                <a:latin typeface="Century Gothic"/>
                <a:cs typeface="Century Gothic"/>
              </a:rPr>
              <a:t>ne</a:t>
            </a:r>
            <a:r>
              <a:rPr sz="3200" spc="-5" dirty="0">
                <a:solidFill>
                  <a:prstClr val="black"/>
                </a:solidFill>
                <a:latin typeface="Century Gothic"/>
                <a:cs typeface="Century Gothic"/>
              </a:rPr>
              <a:t> </a:t>
            </a:r>
            <a:r>
              <a:rPr sz="3200" dirty="0">
                <a:solidFill>
                  <a:prstClr val="black"/>
                </a:solidFill>
                <a:latin typeface="Century Gothic"/>
                <a:cs typeface="Century Gothic"/>
              </a:rPr>
              <a:t>is</a:t>
            </a:r>
            <a:r>
              <a:rPr sz="3200" spc="-5" dirty="0">
                <a:solidFill>
                  <a:prstClr val="black"/>
                </a:solidFill>
                <a:latin typeface="Century Gothic"/>
                <a:cs typeface="Century Gothic"/>
              </a:rPr>
              <a:t> </a:t>
            </a:r>
            <a:r>
              <a:rPr sz="3200" dirty="0">
                <a:solidFill>
                  <a:prstClr val="black"/>
                </a:solidFill>
                <a:latin typeface="Century Gothic"/>
                <a:cs typeface="Century Gothic"/>
              </a:rPr>
              <a:t>a</a:t>
            </a:r>
            <a:r>
              <a:rPr sz="3200" spc="-10" dirty="0">
                <a:solidFill>
                  <a:prstClr val="black"/>
                </a:solidFill>
                <a:latin typeface="Century Gothic"/>
                <a:cs typeface="Century Gothic"/>
              </a:rPr>
              <a:t>t</a:t>
            </a:r>
            <a:r>
              <a:rPr sz="3200" spc="-5" dirty="0">
                <a:solidFill>
                  <a:prstClr val="black"/>
                </a:solidFill>
                <a:latin typeface="Century Gothic"/>
                <a:cs typeface="Century Gothic"/>
              </a:rPr>
              <a:t> </a:t>
            </a:r>
            <a:r>
              <a:rPr sz="3200" dirty="0">
                <a:solidFill>
                  <a:prstClr val="black"/>
                </a:solidFill>
                <a:latin typeface="Century Gothic"/>
                <a:cs typeface="Century Gothic"/>
              </a:rPr>
              <a:t>i</a:t>
            </a:r>
            <a:r>
              <a:rPr sz="3200" spc="-10" dirty="0">
                <a:solidFill>
                  <a:prstClr val="black"/>
                </a:solidFill>
                <a:latin typeface="Century Gothic"/>
                <a:cs typeface="Century Gothic"/>
              </a:rPr>
              <a:t>t</a:t>
            </a:r>
            <a:r>
              <a:rPr sz="3200" dirty="0">
                <a:solidFill>
                  <a:prstClr val="black"/>
                </a:solidFill>
                <a:latin typeface="Century Gothic"/>
                <a:cs typeface="Century Gothic"/>
              </a:rPr>
              <a:t>s </a:t>
            </a:r>
            <a:r>
              <a:rPr sz="3200" spc="-15" dirty="0">
                <a:solidFill>
                  <a:prstClr val="black"/>
                </a:solidFill>
                <a:latin typeface="Century Gothic"/>
                <a:cs typeface="Century Gothic"/>
              </a:rPr>
              <a:t>te</a:t>
            </a:r>
            <a:r>
              <a:rPr sz="3200" dirty="0">
                <a:solidFill>
                  <a:prstClr val="black"/>
                </a:solidFill>
                <a:latin typeface="Century Gothic"/>
                <a:cs typeface="Century Gothic"/>
              </a:rPr>
              <a:t>mp</a:t>
            </a:r>
            <a:r>
              <a:rPr sz="3200" spc="-15" dirty="0">
                <a:solidFill>
                  <a:prstClr val="black"/>
                </a:solidFill>
                <a:latin typeface="Century Gothic"/>
                <a:cs typeface="Century Gothic"/>
              </a:rPr>
              <a:t>er</a:t>
            </a:r>
            <a:r>
              <a:rPr sz="3200" dirty="0">
                <a:solidFill>
                  <a:prstClr val="black"/>
                </a:solidFill>
                <a:latin typeface="Century Gothic"/>
                <a:cs typeface="Century Gothic"/>
              </a:rPr>
              <a:t>a</a:t>
            </a:r>
            <a:r>
              <a:rPr sz="3200" spc="-15" dirty="0">
                <a:solidFill>
                  <a:prstClr val="black"/>
                </a:solidFill>
                <a:latin typeface="Century Gothic"/>
                <a:cs typeface="Century Gothic"/>
              </a:rPr>
              <a:t>tu</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dirty="0">
                <a:solidFill>
                  <a:prstClr val="black"/>
                </a:solidFill>
                <a:latin typeface="Century Gothic"/>
                <a:cs typeface="Century Gothic"/>
              </a:rPr>
              <a:t>limi</a:t>
            </a:r>
            <a:r>
              <a:rPr sz="3200" spc="-10" dirty="0">
                <a:solidFill>
                  <a:prstClr val="black"/>
                </a:solidFill>
                <a:latin typeface="Century Gothic"/>
                <a:cs typeface="Century Gothic"/>
              </a:rPr>
              <a:t>t</a:t>
            </a:r>
            <a:r>
              <a:rPr sz="3200" spc="-5" dirty="0">
                <a:solidFill>
                  <a:prstClr val="black"/>
                </a:solidFill>
                <a:latin typeface="Century Gothic"/>
                <a:cs typeface="Century Gothic"/>
              </a:rPr>
              <a:t> </a:t>
            </a:r>
            <a:r>
              <a:rPr sz="3200" dirty="0">
                <a:solidFill>
                  <a:prstClr val="black"/>
                </a:solidFill>
                <a:latin typeface="Century Gothic"/>
                <a:cs typeface="Century Gothic"/>
              </a:rPr>
              <a:t>-</a:t>
            </a:r>
            <a:r>
              <a:rPr sz="3200" spc="-5" dirty="0">
                <a:solidFill>
                  <a:prstClr val="black"/>
                </a:solidFill>
                <a:latin typeface="Century Gothic"/>
                <a:cs typeface="Century Gothic"/>
              </a:rPr>
              <a:t> </a:t>
            </a:r>
            <a:r>
              <a:rPr sz="3200" spc="-15" dirty="0">
                <a:solidFill>
                  <a:prstClr val="black"/>
                </a:solidFill>
                <a:latin typeface="Century Gothic"/>
                <a:cs typeface="Century Gothic"/>
              </a:rPr>
              <a:t>the</a:t>
            </a:r>
            <a:r>
              <a:rPr sz="3200" spc="-5" dirty="0">
                <a:solidFill>
                  <a:prstClr val="black"/>
                </a:solidFill>
                <a:latin typeface="Century Gothic"/>
                <a:cs typeface="Century Gothic"/>
              </a:rPr>
              <a:t> </a:t>
            </a:r>
            <a:r>
              <a:rPr sz="3200" spc="-20" dirty="0">
                <a:solidFill>
                  <a:prstClr val="black"/>
                </a:solidFill>
                <a:latin typeface="Century Gothic"/>
                <a:cs typeface="Century Gothic"/>
              </a:rPr>
              <a:t>go</a:t>
            </a:r>
            <a:r>
              <a:rPr sz="3200" dirty="0">
                <a:solidFill>
                  <a:prstClr val="black"/>
                </a:solidFill>
                <a:latin typeface="Century Gothic"/>
                <a:cs typeface="Century Gothic"/>
              </a:rPr>
              <a:t>v</a:t>
            </a:r>
            <a:r>
              <a:rPr sz="3200" spc="-20" dirty="0">
                <a:solidFill>
                  <a:prstClr val="black"/>
                </a:solidFill>
                <a:latin typeface="Century Gothic"/>
                <a:cs typeface="Century Gothic"/>
              </a:rPr>
              <a:t>e</a:t>
            </a:r>
            <a:r>
              <a:rPr sz="3200" spc="45" dirty="0">
                <a:solidFill>
                  <a:prstClr val="black"/>
                </a:solidFill>
                <a:latin typeface="Century Gothic"/>
                <a:cs typeface="Century Gothic"/>
              </a:rPr>
              <a:t>r</a:t>
            </a:r>
            <a:r>
              <a:rPr sz="3200" spc="-15" dirty="0">
                <a:solidFill>
                  <a:prstClr val="black"/>
                </a:solidFill>
                <a:latin typeface="Century Gothic"/>
                <a:cs typeface="Century Gothic"/>
              </a:rPr>
              <a:t>nor</a:t>
            </a:r>
            <a:r>
              <a:rPr sz="3200" spc="-5" dirty="0">
                <a:solidFill>
                  <a:prstClr val="black"/>
                </a:solidFill>
                <a:latin typeface="Century Gothic"/>
                <a:cs typeface="Century Gothic"/>
              </a:rPr>
              <a:t> </a:t>
            </a:r>
            <a:r>
              <a:rPr sz="3200" dirty="0">
                <a:solidFill>
                  <a:prstClr val="black"/>
                </a:solidFill>
                <a:latin typeface="Century Gothic"/>
                <a:cs typeface="Century Gothic"/>
              </a:rPr>
              <a:t>is</a:t>
            </a:r>
            <a:r>
              <a:rPr sz="3200" spc="-5" dirty="0">
                <a:solidFill>
                  <a:prstClr val="black"/>
                </a:solidFill>
                <a:latin typeface="Century Gothic"/>
                <a:cs typeface="Century Gothic"/>
              </a:rPr>
              <a:t> </a:t>
            </a:r>
            <a:r>
              <a:rPr sz="3200" spc="-30" dirty="0">
                <a:solidFill>
                  <a:prstClr val="black"/>
                </a:solidFill>
                <a:latin typeface="Century Gothic"/>
                <a:cs typeface="Century Gothic"/>
              </a:rPr>
              <a:t>N</a:t>
            </a:r>
            <a:r>
              <a:rPr sz="3200" spc="-5" dirty="0">
                <a:solidFill>
                  <a:prstClr val="black"/>
                </a:solidFill>
                <a:latin typeface="Century Gothic"/>
                <a:cs typeface="Century Gothic"/>
              </a:rPr>
              <a:t>O</a:t>
            </a:r>
            <a:r>
              <a:rPr sz="3200" spc="-15" dirty="0">
                <a:solidFill>
                  <a:prstClr val="black"/>
                </a:solidFill>
                <a:latin typeface="Century Gothic"/>
                <a:cs typeface="Century Gothic"/>
              </a:rPr>
              <a:t>T</a:t>
            </a:r>
            <a:r>
              <a:rPr sz="3200" spc="-5" dirty="0">
                <a:solidFill>
                  <a:prstClr val="black"/>
                </a:solidFill>
                <a:latin typeface="Century Gothic"/>
                <a:cs typeface="Century Gothic"/>
              </a:rPr>
              <a:t> </a:t>
            </a:r>
            <a:r>
              <a:rPr sz="3200" dirty="0">
                <a:solidFill>
                  <a:prstClr val="black"/>
                </a:solidFill>
                <a:latin typeface="Century Gothic"/>
                <a:cs typeface="Century Gothic"/>
              </a:rPr>
              <a:t>i</a:t>
            </a:r>
            <a:r>
              <a:rPr sz="3200" spc="-20" dirty="0">
                <a:solidFill>
                  <a:prstClr val="black"/>
                </a:solidFill>
                <a:latin typeface="Century Gothic"/>
                <a:cs typeface="Century Gothic"/>
              </a:rPr>
              <a:t>n</a:t>
            </a:r>
            <a:r>
              <a:rPr sz="3200" spc="-5" dirty="0">
                <a:solidFill>
                  <a:prstClr val="black"/>
                </a:solidFill>
                <a:latin typeface="Century Gothic"/>
                <a:cs typeface="Century Gothic"/>
              </a:rPr>
              <a:t> </a:t>
            </a:r>
            <a:r>
              <a:rPr sz="3200" spc="-20" dirty="0">
                <a:solidFill>
                  <a:prstClr val="black"/>
                </a:solidFill>
                <a:latin typeface="Century Gothic"/>
                <a:cs typeface="Century Gothic"/>
              </a:rPr>
              <a:t>co</a:t>
            </a:r>
            <a:r>
              <a:rPr sz="3200" dirty="0">
                <a:solidFill>
                  <a:prstClr val="black"/>
                </a:solidFill>
                <a:latin typeface="Century Gothic"/>
                <a:cs typeface="Century Gothic"/>
              </a:rPr>
              <a:t>mma</a:t>
            </a:r>
            <a:r>
              <a:rPr sz="3200" spc="-20" dirty="0">
                <a:solidFill>
                  <a:prstClr val="black"/>
                </a:solidFill>
                <a:latin typeface="Century Gothic"/>
                <a:cs typeface="Century Gothic"/>
              </a:rPr>
              <a:t>n</a:t>
            </a:r>
            <a:r>
              <a:rPr sz="3200" dirty="0">
                <a:solidFill>
                  <a:prstClr val="black"/>
                </a:solidFill>
                <a:latin typeface="Century Gothic"/>
                <a:cs typeface="Century Gothic"/>
              </a:rPr>
              <a:t>d</a:t>
            </a:r>
          </a:p>
          <a:p>
            <a:endParaRPr sz="3200" dirty="0">
              <a:solidFill>
                <a:prstClr val="black"/>
              </a:solidFill>
              <a:latin typeface="Times New Roman"/>
              <a:cs typeface="Times New Roman"/>
            </a:endParaRPr>
          </a:p>
          <a:p>
            <a:pPr>
              <a:spcBef>
                <a:spcPts val="15"/>
              </a:spcBef>
            </a:pPr>
            <a:endParaRPr sz="3200" dirty="0">
              <a:solidFill>
                <a:prstClr val="black"/>
              </a:solidFill>
              <a:latin typeface="Times New Roman"/>
              <a:cs typeface="Times New Roman"/>
            </a:endParaRPr>
          </a:p>
          <a:p>
            <a:pPr marL="12700" marR="909319">
              <a:lnSpc>
                <a:spcPct val="101200"/>
              </a:lnSpc>
            </a:pPr>
            <a:r>
              <a:rPr sz="3200" spc="-20" dirty="0">
                <a:solidFill>
                  <a:prstClr val="black"/>
                </a:solidFill>
                <a:latin typeface="Century Gothic"/>
                <a:cs typeface="Century Gothic"/>
              </a:rPr>
              <a:t>When</a:t>
            </a:r>
            <a:r>
              <a:rPr sz="3200" spc="-5" dirty="0">
                <a:solidFill>
                  <a:prstClr val="black"/>
                </a:solidFill>
                <a:latin typeface="Century Gothic"/>
                <a:cs typeface="Century Gothic"/>
              </a:rPr>
              <a:t> </a:t>
            </a:r>
            <a:r>
              <a:rPr sz="3200" dirty="0">
                <a:solidFill>
                  <a:prstClr val="black"/>
                </a:solidFill>
                <a:latin typeface="Century Gothic"/>
                <a:cs typeface="Century Gothic"/>
              </a:rPr>
              <a:t>a</a:t>
            </a:r>
            <a:r>
              <a:rPr sz="3200" spc="-10" dirty="0">
                <a:solidFill>
                  <a:prstClr val="black"/>
                </a:solidFill>
                <a:latin typeface="Century Gothic"/>
                <a:cs typeface="Century Gothic"/>
              </a:rPr>
              <a:t>t</a:t>
            </a:r>
            <a:r>
              <a:rPr sz="3200" spc="-5" dirty="0">
                <a:solidFill>
                  <a:prstClr val="black"/>
                </a:solidFill>
                <a:latin typeface="Century Gothic"/>
                <a:cs typeface="Century Gothic"/>
              </a:rPr>
              <a:t> </a:t>
            </a:r>
            <a:r>
              <a:rPr sz="3200" spc="-15" dirty="0">
                <a:solidFill>
                  <a:prstClr val="black"/>
                </a:solidFill>
                <a:latin typeface="Century Gothic"/>
                <a:cs typeface="Century Gothic"/>
              </a:rPr>
              <a:t>te</a:t>
            </a:r>
            <a:r>
              <a:rPr sz="3200" dirty="0">
                <a:solidFill>
                  <a:prstClr val="black"/>
                </a:solidFill>
                <a:latin typeface="Century Gothic"/>
                <a:cs typeface="Century Gothic"/>
              </a:rPr>
              <a:t>mp</a:t>
            </a:r>
            <a:r>
              <a:rPr sz="3200" spc="-15" dirty="0">
                <a:solidFill>
                  <a:prstClr val="black"/>
                </a:solidFill>
                <a:latin typeface="Century Gothic"/>
                <a:cs typeface="Century Gothic"/>
              </a:rPr>
              <a:t>er</a:t>
            </a:r>
            <a:r>
              <a:rPr sz="3200" dirty="0">
                <a:solidFill>
                  <a:prstClr val="black"/>
                </a:solidFill>
                <a:latin typeface="Century Gothic"/>
                <a:cs typeface="Century Gothic"/>
              </a:rPr>
              <a:t>a</a:t>
            </a:r>
            <a:r>
              <a:rPr sz="3200" spc="-15" dirty="0">
                <a:solidFill>
                  <a:prstClr val="black"/>
                </a:solidFill>
                <a:latin typeface="Century Gothic"/>
                <a:cs typeface="Century Gothic"/>
              </a:rPr>
              <a:t>tu</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dirty="0">
                <a:solidFill>
                  <a:prstClr val="black"/>
                </a:solidFill>
                <a:latin typeface="Century Gothic"/>
                <a:cs typeface="Century Gothic"/>
              </a:rPr>
              <a:t>limi</a:t>
            </a:r>
            <a:r>
              <a:rPr sz="3200" spc="-10" dirty="0">
                <a:solidFill>
                  <a:prstClr val="black"/>
                </a:solidFill>
                <a:latin typeface="Century Gothic"/>
                <a:cs typeface="Century Gothic"/>
              </a:rPr>
              <a:t>t</a:t>
            </a:r>
            <a:r>
              <a:rPr sz="3200" spc="-5" dirty="0">
                <a:solidFill>
                  <a:prstClr val="black"/>
                </a:solidFill>
                <a:latin typeface="Century Gothic"/>
                <a:cs typeface="Century Gothic"/>
              </a:rPr>
              <a:t> </a:t>
            </a:r>
            <a:r>
              <a:rPr sz="3200" spc="-15" dirty="0">
                <a:solidFill>
                  <a:srgbClr val="0433FF"/>
                </a:solidFill>
                <a:latin typeface="Century Gothic"/>
                <a:cs typeface="Century Gothic"/>
              </a:rPr>
              <a:t>the</a:t>
            </a:r>
            <a:r>
              <a:rPr sz="3200" spc="-5" dirty="0">
                <a:solidFill>
                  <a:srgbClr val="0433FF"/>
                </a:solidFill>
                <a:latin typeface="Century Gothic"/>
                <a:cs typeface="Century Gothic"/>
              </a:rPr>
              <a:t> </a:t>
            </a:r>
            <a:r>
              <a:rPr sz="3200" spc="-15" dirty="0">
                <a:solidFill>
                  <a:srgbClr val="0433FF"/>
                </a:solidFill>
                <a:latin typeface="Century Gothic"/>
                <a:cs typeface="Century Gothic"/>
              </a:rPr>
              <a:t>out</a:t>
            </a:r>
            <a:r>
              <a:rPr sz="3200" dirty="0">
                <a:solidFill>
                  <a:srgbClr val="0433FF"/>
                </a:solidFill>
                <a:latin typeface="Century Gothic"/>
                <a:cs typeface="Century Gothic"/>
              </a:rPr>
              <a:t>p</a:t>
            </a:r>
            <a:r>
              <a:rPr sz="3200" spc="-15" dirty="0">
                <a:solidFill>
                  <a:srgbClr val="0433FF"/>
                </a:solidFill>
                <a:latin typeface="Century Gothic"/>
                <a:cs typeface="Century Gothic"/>
              </a:rPr>
              <a:t>ut</a:t>
            </a:r>
            <a:r>
              <a:rPr sz="3200" spc="-5" dirty="0">
                <a:solidFill>
                  <a:srgbClr val="0433FF"/>
                </a:solidFill>
                <a:latin typeface="Century Gothic"/>
                <a:cs typeface="Century Gothic"/>
              </a:rPr>
              <a:t> </a:t>
            </a:r>
            <a:r>
              <a:rPr sz="3200" spc="-15" dirty="0">
                <a:solidFill>
                  <a:srgbClr val="0433FF"/>
                </a:solidFill>
                <a:latin typeface="Century Gothic"/>
                <a:cs typeface="Century Gothic"/>
              </a:rPr>
              <a:t>of</a:t>
            </a:r>
            <a:r>
              <a:rPr sz="3200" spc="-5" dirty="0">
                <a:solidFill>
                  <a:srgbClr val="0433FF"/>
                </a:solidFill>
                <a:latin typeface="Century Gothic"/>
                <a:cs typeface="Century Gothic"/>
              </a:rPr>
              <a:t> </a:t>
            </a:r>
            <a:r>
              <a:rPr sz="3200" dirty="0">
                <a:solidFill>
                  <a:srgbClr val="0433FF"/>
                </a:solidFill>
                <a:latin typeface="Century Gothic"/>
                <a:cs typeface="Century Gothic"/>
              </a:rPr>
              <a:t>a</a:t>
            </a:r>
            <a:r>
              <a:rPr sz="3200" spc="-5" dirty="0">
                <a:solidFill>
                  <a:srgbClr val="0433FF"/>
                </a:solidFill>
                <a:latin typeface="Century Gothic"/>
                <a:cs typeface="Century Gothic"/>
              </a:rPr>
              <a:t> </a:t>
            </a:r>
            <a:r>
              <a:rPr sz="3200" spc="-20" dirty="0">
                <a:solidFill>
                  <a:srgbClr val="0433FF"/>
                </a:solidFill>
                <a:latin typeface="Century Gothic"/>
                <a:cs typeface="Century Gothic"/>
              </a:rPr>
              <a:t>g</a:t>
            </a:r>
            <a:r>
              <a:rPr sz="3200" dirty="0">
                <a:solidFill>
                  <a:srgbClr val="0433FF"/>
                </a:solidFill>
                <a:latin typeface="Century Gothic"/>
                <a:cs typeface="Century Gothic"/>
              </a:rPr>
              <a:t>as</a:t>
            </a:r>
            <a:r>
              <a:rPr sz="3200" spc="-5" dirty="0">
                <a:solidFill>
                  <a:srgbClr val="0433FF"/>
                </a:solidFill>
                <a:latin typeface="Century Gothic"/>
                <a:cs typeface="Century Gothic"/>
              </a:rPr>
              <a:t> </a:t>
            </a:r>
            <a:r>
              <a:rPr sz="3200" spc="-15" dirty="0">
                <a:solidFill>
                  <a:srgbClr val="0433FF"/>
                </a:solidFill>
                <a:latin typeface="Century Gothic"/>
                <a:cs typeface="Century Gothic"/>
              </a:rPr>
              <a:t>tur</a:t>
            </a:r>
            <a:r>
              <a:rPr sz="3200" dirty="0">
                <a:solidFill>
                  <a:srgbClr val="0433FF"/>
                </a:solidFill>
                <a:latin typeface="Century Gothic"/>
                <a:cs typeface="Century Gothic"/>
              </a:rPr>
              <a:t>bi</a:t>
            </a:r>
            <a:r>
              <a:rPr sz="3200" spc="-20" dirty="0">
                <a:solidFill>
                  <a:srgbClr val="0433FF"/>
                </a:solidFill>
                <a:latin typeface="Century Gothic"/>
                <a:cs typeface="Century Gothic"/>
              </a:rPr>
              <a:t>ne</a:t>
            </a:r>
            <a:r>
              <a:rPr sz="3200" spc="-10" dirty="0">
                <a:solidFill>
                  <a:srgbClr val="0433FF"/>
                </a:solidFill>
                <a:latin typeface="Century Gothic"/>
                <a:cs typeface="Century Gothic"/>
              </a:rPr>
              <a:t> </a:t>
            </a:r>
            <a:r>
              <a:rPr sz="3200" dirty="0">
                <a:solidFill>
                  <a:srgbClr val="0433FF"/>
                </a:solidFill>
                <a:latin typeface="Century Gothic"/>
                <a:cs typeface="Century Gothic"/>
              </a:rPr>
              <a:t>d</a:t>
            </a:r>
            <a:r>
              <a:rPr sz="3200" spc="-20" dirty="0">
                <a:solidFill>
                  <a:srgbClr val="0433FF"/>
                </a:solidFill>
                <a:latin typeface="Century Gothic"/>
                <a:cs typeface="Century Gothic"/>
              </a:rPr>
              <a:t>ec</a:t>
            </a:r>
            <a:r>
              <a:rPr sz="3200" spc="-25" dirty="0">
                <a:solidFill>
                  <a:srgbClr val="0433FF"/>
                </a:solidFill>
                <a:latin typeface="Century Gothic"/>
                <a:cs typeface="Century Gothic"/>
              </a:rPr>
              <a:t>r</a:t>
            </a:r>
            <a:r>
              <a:rPr sz="3200" spc="-20" dirty="0">
                <a:solidFill>
                  <a:srgbClr val="0433FF"/>
                </a:solidFill>
                <a:latin typeface="Century Gothic"/>
                <a:cs typeface="Century Gothic"/>
              </a:rPr>
              <a:t>e</a:t>
            </a:r>
            <a:r>
              <a:rPr sz="3200" dirty="0">
                <a:solidFill>
                  <a:srgbClr val="0433FF"/>
                </a:solidFill>
                <a:latin typeface="Century Gothic"/>
                <a:cs typeface="Century Gothic"/>
              </a:rPr>
              <a:t>as</a:t>
            </a:r>
            <a:r>
              <a:rPr sz="3200" spc="-20" dirty="0">
                <a:solidFill>
                  <a:srgbClr val="0433FF"/>
                </a:solidFill>
                <a:latin typeface="Century Gothic"/>
                <a:cs typeface="Century Gothic"/>
              </a:rPr>
              <a:t>e</a:t>
            </a:r>
            <a:r>
              <a:rPr sz="3200" dirty="0">
                <a:solidFill>
                  <a:srgbClr val="0433FF"/>
                </a:solidFill>
                <a:latin typeface="Century Gothic"/>
                <a:cs typeface="Century Gothic"/>
              </a:rPr>
              <a:t>s</a:t>
            </a:r>
            <a:r>
              <a:rPr sz="3200" spc="-5" dirty="0">
                <a:solidFill>
                  <a:srgbClr val="0433FF"/>
                </a:solidFill>
                <a:latin typeface="Century Gothic"/>
                <a:cs typeface="Century Gothic"/>
              </a:rPr>
              <a:t> </a:t>
            </a:r>
            <a:r>
              <a:rPr sz="3200" dirty="0">
                <a:solidFill>
                  <a:srgbClr val="0433FF"/>
                </a:solidFill>
                <a:latin typeface="Century Gothic"/>
                <a:cs typeface="Century Gothic"/>
              </a:rPr>
              <a:t>as</a:t>
            </a:r>
            <a:r>
              <a:rPr sz="3200" spc="-5" dirty="0">
                <a:solidFill>
                  <a:srgbClr val="0433FF"/>
                </a:solidFill>
                <a:latin typeface="Century Gothic"/>
                <a:cs typeface="Century Gothic"/>
              </a:rPr>
              <a:t> </a:t>
            </a:r>
            <a:r>
              <a:rPr sz="3200" dirty="0">
                <a:solidFill>
                  <a:srgbClr val="0433FF"/>
                </a:solidFill>
                <a:latin typeface="Century Gothic"/>
                <a:cs typeface="Century Gothic"/>
              </a:rPr>
              <a:t>sp</a:t>
            </a:r>
            <a:r>
              <a:rPr sz="3200" spc="-20" dirty="0">
                <a:solidFill>
                  <a:srgbClr val="0433FF"/>
                </a:solidFill>
                <a:latin typeface="Century Gothic"/>
                <a:cs typeface="Century Gothic"/>
              </a:rPr>
              <a:t>ee</a:t>
            </a:r>
            <a:r>
              <a:rPr sz="3200" dirty="0">
                <a:solidFill>
                  <a:srgbClr val="0433FF"/>
                </a:solidFill>
                <a:latin typeface="Century Gothic"/>
                <a:cs typeface="Century Gothic"/>
              </a:rPr>
              <a:t>d</a:t>
            </a:r>
            <a:r>
              <a:rPr sz="3200" spc="-5" dirty="0">
                <a:solidFill>
                  <a:srgbClr val="0433FF"/>
                </a:solidFill>
                <a:latin typeface="Century Gothic"/>
                <a:cs typeface="Century Gothic"/>
              </a:rPr>
              <a:t> </a:t>
            </a:r>
            <a:r>
              <a:rPr sz="3200" dirty="0">
                <a:solidFill>
                  <a:srgbClr val="0433FF"/>
                </a:solidFill>
                <a:latin typeface="Century Gothic"/>
                <a:cs typeface="Century Gothic"/>
              </a:rPr>
              <a:t>d</a:t>
            </a:r>
            <a:r>
              <a:rPr sz="3200" spc="-20" dirty="0">
                <a:solidFill>
                  <a:srgbClr val="0433FF"/>
                </a:solidFill>
                <a:latin typeface="Century Gothic"/>
                <a:cs typeface="Century Gothic"/>
              </a:rPr>
              <a:t>ec</a:t>
            </a:r>
            <a:r>
              <a:rPr sz="3200" spc="-25" dirty="0">
                <a:solidFill>
                  <a:srgbClr val="0433FF"/>
                </a:solidFill>
                <a:latin typeface="Century Gothic"/>
                <a:cs typeface="Century Gothic"/>
              </a:rPr>
              <a:t>r</a:t>
            </a:r>
            <a:r>
              <a:rPr sz="3200" spc="-20" dirty="0">
                <a:solidFill>
                  <a:srgbClr val="0433FF"/>
                </a:solidFill>
                <a:latin typeface="Century Gothic"/>
                <a:cs typeface="Century Gothic"/>
              </a:rPr>
              <a:t>e</a:t>
            </a:r>
            <a:r>
              <a:rPr sz="3200" dirty="0">
                <a:solidFill>
                  <a:srgbClr val="0433FF"/>
                </a:solidFill>
                <a:latin typeface="Century Gothic"/>
                <a:cs typeface="Century Gothic"/>
              </a:rPr>
              <a:t>as</a:t>
            </a:r>
            <a:r>
              <a:rPr sz="3200" spc="-20" dirty="0">
                <a:solidFill>
                  <a:srgbClr val="0433FF"/>
                </a:solidFill>
                <a:latin typeface="Century Gothic"/>
                <a:cs typeface="Century Gothic"/>
              </a:rPr>
              <a:t>e</a:t>
            </a:r>
            <a:r>
              <a:rPr sz="3200" dirty="0">
                <a:solidFill>
                  <a:srgbClr val="0433FF"/>
                </a:solidFill>
                <a:latin typeface="Century Gothic"/>
                <a:cs typeface="Century Gothic"/>
              </a:rPr>
              <a:t>s</a:t>
            </a:r>
            <a:endParaRPr sz="3200" dirty="0">
              <a:solidFill>
                <a:prstClr val="black"/>
              </a:solidFill>
              <a:latin typeface="Century Gothic"/>
              <a:cs typeface="Century Gothic"/>
            </a:endParaRPr>
          </a:p>
          <a:p>
            <a:endParaRPr sz="3200" dirty="0">
              <a:solidFill>
                <a:prstClr val="black"/>
              </a:solidFill>
              <a:latin typeface="Times New Roman"/>
              <a:cs typeface="Times New Roman"/>
            </a:endParaRPr>
          </a:p>
          <a:p>
            <a:pPr>
              <a:spcBef>
                <a:spcPts val="15"/>
              </a:spcBef>
            </a:pPr>
            <a:endParaRPr sz="3200" dirty="0">
              <a:solidFill>
                <a:prstClr val="black"/>
              </a:solidFill>
              <a:latin typeface="Times New Roman"/>
              <a:cs typeface="Times New Roman"/>
            </a:endParaRPr>
          </a:p>
          <a:p>
            <a:pPr marL="12700" marR="5080">
              <a:lnSpc>
                <a:spcPct val="101200"/>
              </a:lnSpc>
            </a:pPr>
            <a:r>
              <a:rPr sz="3200" spc="-15" dirty="0">
                <a:solidFill>
                  <a:prstClr val="black"/>
                </a:solidFill>
                <a:latin typeface="Century Gothic"/>
                <a:cs typeface="Century Gothic"/>
              </a:rPr>
              <a:t>This</a:t>
            </a:r>
            <a:r>
              <a:rPr sz="3200" spc="-5" dirty="0">
                <a:solidFill>
                  <a:prstClr val="black"/>
                </a:solidFill>
                <a:latin typeface="Century Gothic"/>
                <a:cs typeface="Century Gothic"/>
              </a:rPr>
              <a:t> </a:t>
            </a:r>
            <a:r>
              <a:rPr sz="3200" dirty="0">
                <a:solidFill>
                  <a:prstClr val="black"/>
                </a:solidFill>
                <a:latin typeface="Century Gothic"/>
                <a:cs typeface="Century Gothic"/>
              </a:rPr>
              <a:t>b</a:t>
            </a:r>
            <a:r>
              <a:rPr sz="3200" spc="-20" dirty="0">
                <a:solidFill>
                  <a:prstClr val="black"/>
                </a:solidFill>
                <a:latin typeface="Century Gothic"/>
                <a:cs typeface="Century Gothic"/>
              </a:rPr>
              <a:t>eh</a:t>
            </a:r>
            <a:r>
              <a:rPr sz="3200" dirty="0">
                <a:solidFill>
                  <a:prstClr val="black"/>
                </a:solidFill>
                <a:latin typeface="Century Gothic"/>
                <a:cs typeface="Century Gothic"/>
              </a:rPr>
              <a:t>avi</a:t>
            </a:r>
            <a:r>
              <a:rPr sz="3200" spc="-15" dirty="0">
                <a:solidFill>
                  <a:prstClr val="black"/>
                </a:solidFill>
                <a:latin typeface="Century Gothic"/>
                <a:cs typeface="Century Gothic"/>
              </a:rPr>
              <a:t>or</a:t>
            </a:r>
            <a:r>
              <a:rPr sz="3200" spc="-5" dirty="0">
                <a:solidFill>
                  <a:prstClr val="black"/>
                </a:solidFill>
                <a:latin typeface="Century Gothic"/>
                <a:cs typeface="Century Gothic"/>
              </a:rPr>
              <a:t> </a:t>
            </a:r>
            <a:r>
              <a:rPr sz="3200" dirty="0">
                <a:solidFill>
                  <a:prstClr val="black"/>
                </a:solidFill>
                <a:latin typeface="Century Gothic"/>
                <a:cs typeface="Century Gothic"/>
              </a:rPr>
              <a:t>is</a:t>
            </a:r>
            <a:r>
              <a:rPr sz="3200" spc="-5" dirty="0">
                <a:solidFill>
                  <a:prstClr val="black"/>
                </a:solidFill>
                <a:latin typeface="Century Gothic"/>
                <a:cs typeface="Century Gothic"/>
              </a:rPr>
              <a:t> </a:t>
            </a:r>
            <a:r>
              <a:rPr sz="3200" spc="-20" dirty="0">
                <a:solidFill>
                  <a:prstClr val="black"/>
                </a:solidFill>
                <a:latin typeface="Century Gothic"/>
                <a:cs typeface="Century Gothic"/>
              </a:rPr>
              <a:t>counter</a:t>
            </a:r>
            <a:r>
              <a:rPr sz="3200" spc="-5" dirty="0">
                <a:solidFill>
                  <a:prstClr val="black"/>
                </a:solidFill>
                <a:latin typeface="Century Gothic"/>
                <a:cs typeface="Century Gothic"/>
              </a:rPr>
              <a:t> </a:t>
            </a:r>
            <a:r>
              <a:rPr sz="3200" spc="-15" dirty="0">
                <a:solidFill>
                  <a:prstClr val="black"/>
                </a:solidFill>
                <a:latin typeface="Century Gothic"/>
                <a:cs typeface="Century Gothic"/>
              </a:rPr>
              <a:t>to</a:t>
            </a:r>
            <a:r>
              <a:rPr sz="3200" spc="-5" dirty="0">
                <a:solidFill>
                  <a:prstClr val="black"/>
                </a:solidFill>
                <a:latin typeface="Century Gothic"/>
                <a:cs typeface="Century Gothic"/>
              </a:rPr>
              <a:t> </a:t>
            </a:r>
            <a:r>
              <a:rPr sz="3200" dirty="0">
                <a:solidFill>
                  <a:prstClr val="black"/>
                </a:solidFill>
                <a:latin typeface="Century Gothic"/>
                <a:cs typeface="Century Gothic"/>
              </a:rPr>
              <a:t>w</a:t>
            </a:r>
            <a:r>
              <a:rPr sz="3200" spc="-20" dirty="0">
                <a:solidFill>
                  <a:prstClr val="black"/>
                </a:solidFill>
                <a:latin typeface="Century Gothic"/>
                <a:cs typeface="Century Gothic"/>
              </a:rPr>
              <a:t>h</a:t>
            </a:r>
            <a:r>
              <a:rPr sz="3200" dirty="0">
                <a:solidFill>
                  <a:prstClr val="black"/>
                </a:solidFill>
                <a:latin typeface="Century Gothic"/>
                <a:cs typeface="Century Gothic"/>
              </a:rPr>
              <a:t>a</a:t>
            </a:r>
            <a:r>
              <a:rPr sz="3200" spc="-10" dirty="0">
                <a:solidFill>
                  <a:prstClr val="black"/>
                </a:solidFill>
                <a:latin typeface="Century Gothic"/>
                <a:cs typeface="Century Gothic"/>
              </a:rPr>
              <a:t>t</a:t>
            </a:r>
            <a:r>
              <a:rPr sz="3200" spc="-5" dirty="0">
                <a:solidFill>
                  <a:prstClr val="black"/>
                </a:solidFill>
                <a:latin typeface="Century Gothic"/>
                <a:cs typeface="Century Gothic"/>
              </a:rPr>
              <a:t> </a:t>
            </a:r>
            <a:r>
              <a:rPr sz="3200" spc="-15" dirty="0">
                <a:solidFill>
                  <a:prstClr val="black"/>
                </a:solidFill>
                <a:latin typeface="Century Gothic"/>
                <a:cs typeface="Century Gothic"/>
              </a:rPr>
              <a:t>the</a:t>
            </a:r>
            <a:r>
              <a:rPr sz="3200" spc="-5" dirty="0">
                <a:solidFill>
                  <a:prstClr val="black"/>
                </a:solidFill>
                <a:latin typeface="Century Gothic"/>
                <a:cs typeface="Century Gothic"/>
              </a:rPr>
              <a:t> </a:t>
            </a:r>
            <a:r>
              <a:rPr sz="3200" dirty="0">
                <a:solidFill>
                  <a:prstClr val="black"/>
                </a:solidFill>
                <a:latin typeface="Century Gothic"/>
                <a:cs typeface="Century Gothic"/>
              </a:rPr>
              <a:t>p</a:t>
            </a:r>
            <a:r>
              <a:rPr sz="3200" spc="-20" dirty="0">
                <a:solidFill>
                  <a:prstClr val="black"/>
                </a:solidFill>
                <a:latin typeface="Century Gothic"/>
                <a:cs typeface="Century Gothic"/>
              </a:rPr>
              <a:t>o</a:t>
            </a:r>
            <a:r>
              <a:rPr sz="3200" dirty="0">
                <a:solidFill>
                  <a:prstClr val="black"/>
                </a:solidFill>
                <a:latin typeface="Century Gothic"/>
                <a:cs typeface="Century Gothic"/>
              </a:rPr>
              <a:t>w</a:t>
            </a:r>
            <a:r>
              <a:rPr sz="3200" spc="-15" dirty="0">
                <a:solidFill>
                  <a:prstClr val="black"/>
                </a:solidFill>
                <a:latin typeface="Century Gothic"/>
                <a:cs typeface="Century Gothic"/>
              </a:rPr>
              <a:t>er</a:t>
            </a:r>
            <a:r>
              <a:rPr sz="3200" spc="-5" dirty="0">
                <a:solidFill>
                  <a:prstClr val="black"/>
                </a:solidFill>
                <a:latin typeface="Century Gothic"/>
                <a:cs typeface="Century Gothic"/>
              </a:rPr>
              <a:t> </a:t>
            </a:r>
            <a:r>
              <a:rPr sz="3200" dirty="0">
                <a:solidFill>
                  <a:prstClr val="black"/>
                </a:solidFill>
                <a:latin typeface="Century Gothic"/>
                <a:cs typeface="Century Gothic"/>
              </a:rPr>
              <a:t>sys</a:t>
            </a:r>
            <a:r>
              <a:rPr sz="3200" spc="-20" dirty="0">
                <a:solidFill>
                  <a:prstClr val="black"/>
                </a:solidFill>
                <a:latin typeface="Century Gothic"/>
                <a:cs typeface="Century Gothic"/>
              </a:rPr>
              <a:t>tem</a:t>
            </a:r>
            <a:r>
              <a:rPr sz="3200" spc="-5" dirty="0">
                <a:solidFill>
                  <a:prstClr val="black"/>
                </a:solidFill>
                <a:latin typeface="Century Gothic"/>
                <a:cs typeface="Century Gothic"/>
              </a:rPr>
              <a:t> </a:t>
            </a:r>
            <a:r>
              <a:rPr sz="3200" spc="-20" dirty="0">
                <a:solidFill>
                  <a:prstClr val="black"/>
                </a:solidFill>
                <a:latin typeface="Century Gothic"/>
                <a:cs typeface="Century Gothic"/>
              </a:rPr>
              <a:t>nee</a:t>
            </a:r>
            <a:r>
              <a:rPr sz="3200" dirty="0">
                <a:solidFill>
                  <a:prstClr val="black"/>
                </a:solidFill>
                <a:latin typeface="Century Gothic"/>
                <a:cs typeface="Century Gothic"/>
              </a:rPr>
              <a:t>ds</a:t>
            </a:r>
            <a:r>
              <a:rPr sz="3200" spc="-5" dirty="0">
                <a:solidFill>
                  <a:prstClr val="black"/>
                </a:solidFill>
                <a:latin typeface="Century Gothic"/>
                <a:cs typeface="Century Gothic"/>
              </a:rPr>
              <a:t> </a:t>
            </a:r>
            <a:r>
              <a:rPr sz="3200" spc="-15" dirty="0">
                <a:solidFill>
                  <a:prstClr val="black"/>
                </a:solidFill>
                <a:latin typeface="Century Gothic"/>
                <a:cs typeface="Century Gothic"/>
              </a:rPr>
              <a:t>to</a:t>
            </a:r>
            <a:r>
              <a:rPr sz="3200" spc="-10" dirty="0">
                <a:solidFill>
                  <a:prstClr val="black"/>
                </a:solidFill>
                <a:latin typeface="Century Gothic"/>
                <a:cs typeface="Century Gothic"/>
              </a:rPr>
              <a:t> </a:t>
            </a:r>
            <a:r>
              <a:rPr sz="3200" dirty="0">
                <a:solidFill>
                  <a:prstClr val="black"/>
                </a:solidFill>
                <a:latin typeface="Century Gothic"/>
                <a:cs typeface="Century Gothic"/>
              </a:rPr>
              <a:t>s</a:t>
            </a:r>
            <a:r>
              <a:rPr sz="3200" spc="-10" dirty="0">
                <a:solidFill>
                  <a:prstClr val="black"/>
                </a:solidFill>
                <a:latin typeface="Century Gothic"/>
                <a:cs typeface="Century Gothic"/>
              </a:rPr>
              <a:t>t</a:t>
            </a:r>
            <a:r>
              <a:rPr sz="3200" dirty="0">
                <a:solidFill>
                  <a:prstClr val="black"/>
                </a:solidFill>
                <a:latin typeface="Century Gothic"/>
                <a:cs typeface="Century Gothic"/>
              </a:rPr>
              <a:t>abili</a:t>
            </a:r>
            <a:r>
              <a:rPr sz="3200" spc="-15" dirty="0">
                <a:solidFill>
                  <a:prstClr val="black"/>
                </a:solidFill>
                <a:latin typeface="Century Gothic"/>
                <a:cs typeface="Century Gothic"/>
              </a:rPr>
              <a:t>ze</a:t>
            </a:r>
            <a:r>
              <a:rPr sz="3200" spc="-5" dirty="0">
                <a:solidFill>
                  <a:prstClr val="black"/>
                </a:solidFill>
                <a:latin typeface="Century Gothic"/>
                <a:cs typeface="Century Gothic"/>
              </a:rPr>
              <a:t> </a:t>
            </a:r>
            <a:r>
              <a:rPr sz="3200" spc="-10" dirty="0">
                <a:solidFill>
                  <a:prstClr val="black"/>
                </a:solidFill>
                <a:latin typeface="Century Gothic"/>
                <a:cs typeface="Century Gothic"/>
              </a:rPr>
              <a:t>f</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q</a:t>
            </a:r>
            <a:r>
              <a:rPr sz="3200" spc="-20" dirty="0">
                <a:solidFill>
                  <a:prstClr val="black"/>
                </a:solidFill>
                <a:latin typeface="Century Gothic"/>
                <a:cs typeface="Century Gothic"/>
              </a:rPr>
              <a:t>uen</a:t>
            </a:r>
            <a:r>
              <a:rPr sz="3200" dirty="0">
                <a:solidFill>
                  <a:prstClr val="black"/>
                </a:solidFill>
                <a:latin typeface="Century Gothic"/>
                <a:cs typeface="Century Gothic"/>
              </a:rPr>
              <a:t>cy</a:t>
            </a:r>
          </a:p>
        </p:txBody>
      </p:sp>
      <p:sp>
        <p:nvSpPr>
          <p:cNvPr id="4" name="Slide Number Placeholder 3"/>
          <p:cNvSpPr>
            <a:spLocks noGrp="1"/>
          </p:cNvSpPr>
          <p:nvPr>
            <p:ph type="sldNum" sz="quarter" idx="7"/>
          </p:nvPr>
        </p:nvSpPr>
        <p:spPr/>
        <p:txBody>
          <a:bodyPr/>
          <a:lstStyle/>
          <a:p>
            <a:fld id="{B6F15528-21DE-4FAA-801E-634DDDAF4B2B}" type="slidenum">
              <a:rPr lang="en-US" smtClean="0">
                <a:solidFill>
                  <a:prstClr val="black">
                    <a:tint val="75000"/>
                  </a:prstClr>
                </a:solidFill>
              </a:rPr>
              <a:pPr/>
              <a:t>36</a:t>
            </a:fld>
            <a:endParaRPr lang="en-US">
              <a:solidFill>
                <a:prstClr val="black">
                  <a:tint val="75000"/>
                </a:prstClr>
              </a:solidFill>
            </a:endParaRPr>
          </a:p>
        </p:txBody>
      </p:sp>
      <p:sp>
        <p:nvSpPr>
          <p:cNvPr id="5" name="object 2"/>
          <p:cNvSpPr txBox="1">
            <a:spLocks/>
          </p:cNvSpPr>
          <p:nvPr/>
        </p:nvSpPr>
        <p:spPr>
          <a:xfrm>
            <a:off x="101600" y="136493"/>
            <a:ext cx="12801600" cy="1049005"/>
          </a:xfrm>
          <a:prstGeom prst="rect">
            <a:avLst/>
          </a:prstGeom>
        </p:spPr>
        <p:txBody>
          <a:bodyPr vert="horz" wrap="square" lIns="0" tIns="368300" rIns="0" bIns="0" rtlCol="0">
            <a:spAutoFit/>
          </a:bodyPr>
          <a:lstStyle>
            <a:lvl1pPr>
              <a:defRPr sz="3200" b="0" i="0">
                <a:solidFill>
                  <a:srgbClr val="0433FF"/>
                </a:solidFill>
                <a:latin typeface="Century Gothic"/>
                <a:ea typeface="+mj-ea"/>
                <a:cs typeface="Century Gothic"/>
              </a:defRPr>
            </a:lvl1pPr>
          </a:lstStyle>
          <a:p>
            <a:pPr algn="ctr"/>
            <a:r>
              <a:rPr lang="en-US" sz="4400" dirty="0"/>
              <a:t>B</a:t>
            </a:r>
            <a:r>
              <a:rPr lang="en-US" sz="4400" spc="-5" dirty="0"/>
              <a:t>E</a:t>
            </a:r>
            <a:r>
              <a:rPr lang="en-US" sz="4400" dirty="0"/>
              <a:t>H</a:t>
            </a:r>
            <a:r>
              <a:rPr lang="en-US" sz="4400" spc="-420" dirty="0"/>
              <a:t>A</a:t>
            </a:r>
            <a:r>
              <a:rPr lang="en-US" sz="4400" spc="-5" dirty="0"/>
              <a:t>V</a:t>
            </a:r>
            <a:r>
              <a:rPr lang="en-US" sz="4400" dirty="0"/>
              <a:t>I</a:t>
            </a:r>
            <a:r>
              <a:rPr lang="en-US" sz="4400" spc="-5" dirty="0"/>
              <a:t>O</a:t>
            </a:r>
            <a:r>
              <a:rPr lang="en-US" sz="4400" spc="-20" dirty="0"/>
              <a:t>R</a:t>
            </a:r>
            <a:r>
              <a:rPr lang="en-US" sz="4400" spc="-5" dirty="0"/>
              <a:t> O</a:t>
            </a:r>
            <a:r>
              <a:rPr lang="en-US" sz="4400" spc="-20" dirty="0"/>
              <a:t>F</a:t>
            </a:r>
            <a:r>
              <a:rPr lang="en-US" sz="4400" spc="-5" dirty="0"/>
              <a:t> </a:t>
            </a:r>
            <a:r>
              <a:rPr lang="en-US" sz="4400" spc="-15" dirty="0"/>
              <a:t>L</a:t>
            </a:r>
            <a:r>
              <a:rPr lang="en-US" sz="4400" spc="-30" dirty="0"/>
              <a:t>AR</a:t>
            </a:r>
            <a:r>
              <a:rPr lang="en-US" sz="4400" dirty="0"/>
              <a:t>GE</a:t>
            </a:r>
            <a:r>
              <a:rPr lang="en-US" sz="4400" spc="-5" dirty="0"/>
              <a:t> </a:t>
            </a:r>
            <a:r>
              <a:rPr lang="en-US" sz="4400" dirty="0"/>
              <a:t>G</a:t>
            </a:r>
            <a:r>
              <a:rPr lang="en-US" sz="4400" spc="-30" dirty="0"/>
              <a:t>A</a:t>
            </a:r>
            <a:r>
              <a:rPr lang="en-US" sz="4400" dirty="0"/>
              <a:t>S</a:t>
            </a:r>
            <a:r>
              <a:rPr lang="en-US" sz="4400" spc="-5" dirty="0"/>
              <a:t> </a:t>
            </a:r>
            <a:r>
              <a:rPr lang="en-US" sz="4400" spc="-20" dirty="0"/>
              <a:t>TU</a:t>
            </a:r>
            <a:r>
              <a:rPr lang="en-US" sz="4400" spc="-25" dirty="0"/>
              <a:t>R</a:t>
            </a:r>
            <a:r>
              <a:rPr lang="en-US" sz="4400" dirty="0"/>
              <a:t>BI</a:t>
            </a:r>
            <a:r>
              <a:rPr lang="en-US" sz="4400" spc="-30" dirty="0"/>
              <a:t>N</a:t>
            </a:r>
            <a:r>
              <a:rPr lang="en-US" sz="4400" spc="-5" dirty="0"/>
              <a:t>E</a:t>
            </a:r>
            <a:r>
              <a:rPr lang="en-US" sz="4400" dirty="0"/>
              <a:t>S</a:t>
            </a:r>
          </a:p>
        </p:txBody>
      </p:sp>
    </p:spTree>
    <p:extLst>
      <p:ext uri="{BB962C8B-B14F-4D97-AF65-F5344CB8AC3E}">
        <p14:creationId xmlns:p14="http://schemas.microsoft.com/office/powerpoint/2010/main" val="352232380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21" name="Group 120"/>
          <p:cNvGrpSpPr/>
          <p:nvPr/>
        </p:nvGrpSpPr>
        <p:grpSpPr>
          <a:xfrm>
            <a:off x="1292073" y="1401290"/>
            <a:ext cx="10459200" cy="8199910"/>
            <a:chOff x="1292073" y="1216223"/>
            <a:chExt cx="10459200" cy="8199910"/>
          </a:xfrm>
        </p:grpSpPr>
        <p:sp>
          <p:nvSpPr>
            <p:cNvPr id="2" name="object 2"/>
            <p:cNvSpPr/>
            <p:nvPr/>
          </p:nvSpPr>
          <p:spPr>
            <a:xfrm>
              <a:off x="2215402" y="3543992"/>
              <a:ext cx="8988425" cy="0"/>
            </a:xfrm>
            <a:custGeom>
              <a:avLst/>
              <a:gdLst/>
              <a:ahLst/>
              <a:cxnLst/>
              <a:rect l="l" t="t" r="r" b="b"/>
              <a:pathLst>
                <a:path w="8988425">
                  <a:moveTo>
                    <a:pt x="0" y="0"/>
                  </a:moveTo>
                  <a:lnTo>
                    <a:pt x="8988196" y="0"/>
                  </a:lnTo>
                </a:path>
              </a:pathLst>
            </a:custGeom>
            <a:ln w="20701">
              <a:solidFill>
                <a:srgbClr val="252525"/>
              </a:solidFill>
            </a:ln>
          </p:spPr>
          <p:txBody>
            <a:bodyPr wrap="square" lIns="0" tIns="0" rIns="0" bIns="0" rtlCol="0"/>
            <a:lstStyle/>
            <a:p>
              <a:endParaRPr smtClean="0">
                <a:solidFill>
                  <a:prstClr val="black"/>
                </a:solidFill>
              </a:endParaRPr>
            </a:p>
          </p:txBody>
        </p:sp>
        <p:sp>
          <p:nvSpPr>
            <p:cNvPr id="3" name="object 3"/>
            <p:cNvSpPr/>
            <p:nvPr/>
          </p:nvSpPr>
          <p:spPr>
            <a:xfrm>
              <a:off x="2215402" y="1670521"/>
              <a:ext cx="8988425" cy="0"/>
            </a:xfrm>
            <a:custGeom>
              <a:avLst/>
              <a:gdLst/>
              <a:ahLst/>
              <a:cxnLst/>
              <a:rect l="l" t="t" r="r" b="b"/>
              <a:pathLst>
                <a:path w="8988425">
                  <a:moveTo>
                    <a:pt x="0" y="0"/>
                  </a:moveTo>
                  <a:lnTo>
                    <a:pt x="8988196" y="0"/>
                  </a:lnTo>
                </a:path>
              </a:pathLst>
            </a:custGeom>
            <a:ln w="20701">
              <a:solidFill>
                <a:srgbClr val="252525"/>
              </a:solidFill>
            </a:ln>
          </p:spPr>
          <p:txBody>
            <a:bodyPr wrap="square" lIns="0" tIns="0" rIns="0" bIns="0" rtlCol="0"/>
            <a:lstStyle/>
            <a:p>
              <a:endParaRPr smtClean="0">
                <a:solidFill>
                  <a:prstClr val="black"/>
                </a:solidFill>
              </a:endParaRPr>
            </a:p>
          </p:txBody>
        </p:sp>
        <p:sp>
          <p:nvSpPr>
            <p:cNvPr id="4" name="object 4"/>
            <p:cNvSpPr/>
            <p:nvPr/>
          </p:nvSpPr>
          <p:spPr>
            <a:xfrm>
              <a:off x="2215402" y="1670521"/>
              <a:ext cx="0" cy="1873885"/>
            </a:xfrm>
            <a:custGeom>
              <a:avLst/>
              <a:gdLst/>
              <a:ahLst/>
              <a:cxnLst/>
              <a:rect l="l" t="t" r="r" b="b"/>
              <a:pathLst>
                <a:path h="1873885">
                  <a:moveTo>
                    <a:pt x="0" y="1873470"/>
                  </a:moveTo>
                  <a:lnTo>
                    <a:pt x="0" y="0"/>
                  </a:lnTo>
                </a:path>
              </a:pathLst>
            </a:custGeom>
            <a:ln w="20710">
              <a:solidFill>
                <a:srgbClr val="252525"/>
              </a:solidFill>
            </a:ln>
          </p:spPr>
          <p:txBody>
            <a:bodyPr wrap="square" lIns="0" tIns="0" rIns="0" bIns="0" rtlCol="0"/>
            <a:lstStyle/>
            <a:p>
              <a:endParaRPr smtClean="0">
                <a:solidFill>
                  <a:prstClr val="black"/>
                </a:solidFill>
              </a:endParaRPr>
            </a:p>
          </p:txBody>
        </p:sp>
        <p:sp>
          <p:nvSpPr>
            <p:cNvPr id="5" name="object 5"/>
            <p:cNvSpPr/>
            <p:nvPr/>
          </p:nvSpPr>
          <p:spPr>
            <a:xfrm>
              <a:off x="3499430" y="3454156"/>
              <a:ext cx="0" cy="90170"/>
            </a:xfrm>
            <a:custGeom>
              <a:avLst/>
              <a:gdLst/>
              <a:ahLst/>
              <a:cxnLst/>
              <a:rect l="l" t="t" r="r" b="b"/>
              <a:pathLst>
                <a:path h="90170">
                  <a:moveTo>
                    <a:pt x="0" y="89834"/>
                  </a:moveTo>
                  <a:lnTo>
                    <a:pt x="0" y="0"/>
                  </a:lnTo>
                </a:path>
              </a:pathLst>
            </a:custGeom>
            <a:ln w="20710">
              <a:solidFill>
                <a:srgbClr val="252525"/>
              </a:solidFill>
            </a:ln>
          </p:spPr>
          <p:txBody>
            <a:bodyPr wrap="square" lIns="0" tIns="0" rIns="0" bIns="0" rtlCol="0"/>
            <a:lstStyle/>
            <a:p>
              <a:endParaRPr smtClean="0">
                <a:solidFill>
                  <a:prstClr val="black"/>
                </a:solidFill>
              </a:endParaRPr>
            </a:p>
          </p:txBody>
        </p:sp>
        <p:sp>
          <p:nvSpPr>
            <p:cNvPr id="6" name="object 6"/>
            <p:cNvSpPr/>
            <p:nvPr/>
          </p:nvSpPr>
          <p:spPr>
            <a:xfrm>
              <a:off x="4783459" y="3454156"/>
              <a:ext cx="0" cy="90170"/>
            </a:xfrm>
            <a:custGeom>
              <a:avLst/>
              <a:gdLst/>
              <a:ahLst/>
              <a:cxnLst/>
              <a:rect l="l" t="t" r="r" b="b"/>
              <a:pathLst>
                <a:path h="90170">
                  <a:moveTo>
                    <a:pt x="0" y="89834"/>
                  </a:moveTo>
                  <a:lnTo>
                    <a:pt x="0" y="0"/>
                  </a:lnTo>
                </a:path>
              </a:pathLst>
            </a:custGeom>
            <a:ln w="20710">
              <a:solidFill>
                <a:srgbClr val="252525"/>
              </a:solidFill>
            </a:ln>
          </p:spPr>
          <p:txBody>
            <a:bodyPr wrap="square" lIns="0" tIns="0" rIns="0" bIns="0" rtlCol="0"/>
            <a:lstStyle/>
            <a:p>
              <a:endParaRPr smtClean="0">
                <a:solidFill>
                  <a:prstClr val="black"/>
                </a:solidFill>
              </a:endParaRPr>
            </a:p>
          </p:txBody>
        </p:sp>
        <p:sp>
          <p:nvSpPr>
            <p:cNvPr id="7" name="object 7"/>
            <p:cNvSpPr/>
            <p:nvPr/>
          </p:nvSpPr>
          <p:spPr>
            <a:xfrm>
              <a:off x="6067487" y="3454156"/>
              <a:ext cx="0" cy="90170"/>
            </a:xfrm>
            <a:custGeom>
              <a:avLst/>
              <a:gdLst/>
              <a:ahLst/>
              <a:cxnLst/>
              <a:rect l="l" t="t" r="r" b="b"/>
              <a:pathLst>
                <a:path h="90170">
                  <a:moveTo>
                    <a:pt x="0" y="89834"/>
                  </a:moveTo>
                  <a:lnTo>
                    <a:pt x="0" y="0"/>
                  </a:lnTo>
                </a:path>
              </a:pathLst>
            </a:custGeom>
            <a:ln w="20710">
              <a:solidFill>
                <a:srgbClr val="252525"/>
              </a:solidFill>
            </a:ln>
          </p:spPr>
          <p:txBody>
            <a:bodyPr wrap="square" lIns="0" tIns="0" rIns="0" bIns="0" rtlCol="0"/>
            <a:lstStyle/>
            <a:p>
              <a:endParaRPr smtClean="0">
                <a:solidFill>
                  <a:prstClr val="black"/>
                </a:solidFill>
              </a:endParaRPr>
            </a:p>
          </p:txBody>
        </p:sp>
        <p:sp>
          <p:nvSpPr>
            <p:cNvPr id="8" name="object 8"/>
            <p:cNvSpPr/>
            <p:nvPr/>
          </p:nvSpPr>
          <p:spPr>
            <a:xfrm>
              <a:off x="7351515" y="3454156"/>
              <a:ext cx="0" cy="90170"/>
            </a:xfrm>
            <a:custGeom>
              <a:avLst/>
              <a:gdLst/>
              <a:ahLst/>
              <a:cxnLst/>
              <a:rect l="l" t="t" r="r" b="b"/>
              <a:pathLst>
                <a:path h="90170">
                  <a:moveTo>
                    <a:pt x="0" y="89834"/>
                  </a:moveTo>
                  <a:lnTo>
                    <a:pt x="0" y="0"/>
                  </a:lnTo>
                </a:path>
              </a:pathLst>
            </a:custGeom>
            <a:ln w="20710">
              <a:solidFill>
                <a:srgbClr val="252525"/>
              </a:solidFill>
            </a:ln>
          </p:spPr>
          <p:txBody>
            <a:bodyPr wrap="square" lIns="0" tIns="0" rIns="0" bIns="0" rtlCol="0"/>
            <a:lstStyle/>
            <a:p>
              <a:endParaRPr smtClean="0">
                <a:solidFill>
                  <a:prstClr val="black"/>
                </a:solidFill>
              </a:endParaRPr>
            </a:p>
          </p:txBody>
        </p:sp>
        <p:sp>
          <p:nvSpPr>
            <p:cNvPr id="9" name="object 9"/>
            <p:cNvSpPr/>
            <p:nvPr/>
          </p:nvSpPr>
          <p:spPr>
            <a:xfrm>
              <a:off x="8635543" y="3454156"/>
              <a:ext cx="0" cy="90170"/>
            </a:xfrm>
            <a:custGeom>
              <a:avLst/>
              <a:gdLst/>
              <a:ahLst/>
              <a:cxnLst/>
              <a:rect l="l" t="t" r="r" b="b"/>
              <a:pathLst>
                <a:path h="90170">
                  <a:moveTo>
                    <a:pt x="0" y="89834"/>
                  </a:moveTo>
                  <a:lnTo>
                    <a:pt x="0" y="0"/>
                  </a:lnTo>
                </a:path>
              </a:pathLst>
            </a:custGeom>
            <a:ln w="20710">
              <a:solidFill>
                <a:srgbClr val="252525"/>
              </a:solidFill>
            </a:ln>
          </p:spPr>
          <p:txBody>
            <a:bodyPr wrap="square" lIns="0" tIns="0" rIns="0" bIns="0" rtlCol="0"/>
            <a:lstStyle/>
            <a:p>
              <a:endParaRPr smtClean="0">
                <a:solidFill>
                  <a:prstClr val="black"/>
                </a:solidFill>
              </a:endParaRPr>
            </a:p>
          </p:txBody>
        </p:sp>
        <p:sp>
          <p:nvSpPr>
            <p:cNvPr id="10" name="object 10"/>
            <p:cNvSpPr/>
            <p:nvPr/>
          </p:nvSpPr>
          <p:spPr>
            <a:xfrm>
              <a:off x="9919571" y="3454156"/>
              <a:ext cx="0" cy="90170"/>
            </a:xfrm>
            <a:custGeom>
              <a:avLst/>
              <a:gdLst/>
              <a:ahLst/>
              <a:cxnLst/>
              <a:rect l="l" t="t" r="r" b="b"/>
              <a:pathLst>
                <a:path h="90170">
                  <a:moveTo>
                    <a:pt x="0" y="89834"/>
                  </a:moveTo>
                  <a:lnTo>
                    <a:pt x="0" y="0"/>
                  </a:lnTo>
                </a:path>
              </a:pathLst>
            </a:custGeom>
            <a:ln w="20710">
              <a:solidFill>
                <a:srgbClr val="252525"/>
              </a:solidFill>
            </a:ln>
          </p:spPr>
          <p:txBody>
            <a:bodyPr wrap="square" lIns="0" tIns="0" rIns="0" bIns="0" rtlCol="0"/>
            <a:lstStyle/>
            <a:p>
              <a:endParaRPr smtClean="0">
                <a:solidFill>
                  <a:prstClr val="black"/>
                </a:solidFill>
              </a:endParaRPr>
            </a:p>
          </p:txBody>
        </p:sp>
        <p:sp>
          <p:nvSpPr>
            <p:cNvPr id="11" name="object 11"/>
            <p:cNvSpPr/>
            <p:nvPr/>
          </p:nvSpPr>
          <p:spPr>
            <a:xfrm>
              <a:off x="11203599" y="1670521"/>
              <a:ext cx="0" cy="1873885"/>
            </a:xfrm>
            <a:custGeom>
              <a:avLst/>
              <a:gdLst/>
              <a:ahLst/>
              <a:cxnLst/>
              <a:rect l="l" t="t" r="r" b="b"/>
              <a:pathLst>
                <a:path h="1873885">
                  <a:moveTo>
                    <a:pt x="0" y="1873470"/>
                  </a:moveTo>
                  <a:lnTo>
                    <a:pt x="0" y="0"/>
                  </a:lnTo>
                </a:path>
              </a:pathLst>
            </a:custGeom>
            <a:ln w="20710">
              <a:solidFill>
                <a:srgbClr val="252525"/>
              </a:solidFill>
            </a:ln>
          </p:spPr>
          <p:txBody>
            <a:bodyPr wrap="square" lIns="0" tIns="0" rIns="0" bIns="0" rtlCol="0"/>
            <a:lstStyle/>
            <a:p>
              <a:endParaRPr smtClean="0">
                <a:solidFill>
                  <a:prstClr val="black"/>
                </a:solidFill>
              </a:endParaRPr>
            </a:p>
          </p:txBody>
        </p:sp>
        <p:sp>
          <p:nvSpPr>
            <p:cNvPr id="12" name="object 12"/>
            <p:cNvSpPr/>
            <p:nvPr/>
          </p:nvSpPr>
          <p:spPr>
            <a:xfrm>
              <a:off x="3499430" y="1670521"/>
              <a:ext cx="0" cy="90170"/>
            </a:xfrm>
            <a:custGeom>
              <a:avLst/>
              <a:gdLst/>
              <a:ahLst/>
              <a:cxnLst/>
              <a:rect l="l" t="t" r="r" b="b"/>
              <a:pathLst>
                <a:path h="90169">
                  <a:moveTo>
                    <a:pt x="0" y="0"/>
                  </a:moveTo>
                  <a:lnTo>
                    <a:pt x="0" y="89835"/>
                  </a:lnTo>
                </a:path>
              </a:pathLst>
            </a:custGeom>
            <a:ln w="20710">
              <a:solidFill>
                <a:srgbClr val="252525"/>
              </a:solidFill>
            </a:ln>
          </p:spPr>
          <p:txBody>
            <a:bodyPr wrap="square" lIns="0" tIns="0" rIns="0" bIns="0" rtlCol="0"/>
            <a:lstStyle/>
            <a:p>
              <a:endParaRPr smtClean="0">
                <a:solidFill>
                  <a:prstClr val="black"/>
                </a:solidFill>
              </a:endParaRPr>
            </a:p>
          </p:txBody>
        </p:sp>
        <p:sp>
          <p:nvSpPr>
            <p:cNvPr id="13" name="object 13"/>
            <p:cNvSpPr/>
            <p:nvPr/>
          </p:nvSpPr>
          <p:spPr>
            <a:xfrm>
              <a:off x="4783459" y="1670521"/>
              <a:ext cx="0" cy="90170"/>
            </a:xfrm>
            <a:custGeom>
              <a:avLst/>
              <a:gdLst/>
              <a:ahLst/>
              <a:cxnLst/>
              <a:rect l="l" t="t" r="r" b="b"/>
              <a:pathLst>
                <a:path h="90169">
                  <a:moveTo>
                    <a:pt x="0" y="0"/>
                  </a:moveTo>
                  <a:lnTo>
                    <a:pt x="0" y="89835"/>
                  </a:lnTo>
                </a:path>
              </a:pathLst>
            </a:custGeom>
            <a:ln w="20710">
              <a:solidFill>
                <a:srgbClr val="252525"/>
              </a:solidFill>
            </a:ln>
          </p:spPr>
          <p:txBody>
            <a:bodyPr wrap="square" lIns="0" tIns="0" rIns="0" bIns="0" rtlCol="0"/>
            <a:lstStyle/>
            <a:p>
              <a:endParaRPr smtClean="0">
                <a:solidFill>
                  <a:prstClr val="black"/>
                </a:solidFill>
              </a:endParaRPr>
            </a:p>
          </p:txBody>
        </p:sp>
        <p:sp>
          <p:nvSpPr>
            <p:cNvPr id="14" name="object 14"/>
            <p:cNvSpPr/>
            <p:nvPr/>
          </p:nvSpPr>
          <p:spPr>
            <a:xfrm>
              <a:off x="6067487" y="1670521"/>
              <a:ext cx="0" cy="90170"/>
            </a:xfrm>
            <a:custGeom>
              <a:avLst/>
              <a:gdLst/>
              <a:ahLst/>
              <a:cxnLst/>
              <a:rect l="l" t="t" r="r" b="b"/>
              <a:pathLst>
                <a:path h="90169">
                  <a:moveTo>
                    <a:pt x="0" y="0"/>
                  </a:moveTo>
                  <a:lnTo>
                    <a:pt x="0" y="89835"/>
                  </a:lnTo>
                </a:path>
              </a:pathLst>
            </a:custGeom>
            <a:ln w="20710">
              <a:solidFill>
                <a:srgbClr val="252525"/>
              </a:solidFill>
            </a:ln>
          </p:spPr>
          <p:txBody>
            <a:bodyPr wrap="square" lIns="0" tIns="0" rIns="0" bIns="0" rtlCol="0"/>
            <a:lstStyle/>
            <a:p>
              <a:endParaRPr smtClean="0">
                <a:solidFill>
                  <a:prstClr val="black"/>
                </a:solidFill>
              </a:endParaRPr>
            </a:p>
          </p:txBody>
        </p:sp>
        <p:sp>
          <p:nvSpPr>
            <p:cNvPr id="15" name="object 15"/>
            <p:cNvSpPr/>
            <p:nvPr/>
          </p:nvSpPr>
          <p:spPr>
            <a:xfrm>
              <a:off x="7351515" y="1670521"/>
              <a:ext cx="0" cy="90170"/>
            </a:xfrm>
            <a:custGeom>
              <a:avLst/>
              <a:gdLst/>
              <a:ahLst/>
              <a:cxnLst/>
              <a:rect l="l" t="t" r="r" b="b"/>
              <a:pathLst>
                <a:path h="90169">
                  <a:moveTo>
                    <a:pt x="0" y="0"/>
                  </a:moveTo>
                  <a:lnTo>
                    <a:pt x="0" y="89835"/>
                  </a:lnTo>
                </a:path>
              </a:pathLst>
            </a:custGeom>
            <a:ln w="20710">
              <a:solidFill>
                <a:srgbClr val="252525"/>
              </a:solidFill>
            </a:ln>
          </p:spPr>
          <p:txBody>
            <a:bodyPr wrap="square" lIns="0" tIns="0" rIns="0" bIns="0" rtlCol="0"/>
            <a:lstStyle/>
            <a:p>
              <a:endParaRPr smtClean="0">
                <a:solidFill>
                  <a:prstClr val="black"/>
                </a:solidFill>
              </a:endParaRPr>
            </a:p>
          </p:txBody>
        </p:sp>
        <p:sp>
          <p:nvSpPr>
            <p:cNvPr id="16" name="object 16"/>
            <p:cNvSpPr/>
            <p:nvPr/>
          </p:nvSpPr>
          <p:spPr>
            <a:xfrm>
              <a:off x="8635543" y="1670521"/>
              <a:ext cx="0" cy="90170"/>
            </a:xfrm>
            <a:custGeom>
              <a:avLst/>
              <a:gdLst/>
              <a:ahLst/>
              <a:cxnLst/>
              <a:rect l="l" t="t" r="r" b="b"/>
              <a:pathLst>
                <a:path h="90169">
                  <a:moveTo>
                    <a:pt x="0" y="0"/>
                  </a:moveTo>
                  <a:lnTo>
                    <a:pt x="0" y="89835"/>
                  </a:lnTo>
                </a:path>
              </a:pathLst>
            </a:custGeom>
            <a:ln w="20710">
              <a:solidFill>
                <a:srgbClr val="252525"/>
              </a:solidFill>
            </a:ln>
          </p:spPr>
          <p:txBody>
            <a:bodyPr wrap="square" lIns="0" tIns="0" rIns="0" bIns="0" rtlCol="0"/>
            <a:lstStyle/>
            <a:p>
              <a:endParaRPr smtClean="0">
                <a:solidFill>
                  <a:prstClr val="black"/>
                </a:solidFill>
              </a:endParaRPr>
            </a:p>
          </p:txBody>
        </p:sp>
        <p:sp>
          <p:nvSpPr>
            <p:cNvPr id="17" name="object 17"/>
            <p:cNvSpPr/>
            <p:nvPr/>
          </p:nvSpPr>
          <p:spPr>
            <a:xfrm>
              <a:off x="9919571" y="1670521"/>
              <a:ext cx="0" cy="90170"/>
            </a:xfrm>
            <a:custGeom>
              <a:avLst/>
              <a:gdLst/>
              <a:ahLst/>
              <a:cxnLst/>
              <a:rect l="l" t="t" r="r" b="b"/>
              <a:pathLst>
                <a:path h="90169">
                  <a:moveTo>
                    <a:pt x="0" y="0"/>
                  </a:moveTo>
                  <a:lnTo>
                    <a:pt x="0" y="89835"/>
                  </a:lnTo>
                </a:path>
              </a:pathLst>
            </a:custGeom>
            <a:ln w="20710">
              <a:solidFill>
                <a:srgbClr val="252525"/>
              </a:solidFill>
            </a:ln>
          </p:spPr>
          <p:txBody>
            <a:bodyPr wrap="square" lIns="0" tIns="0" rIns="0" bIns="0" rtlCol="0"/>
            <a:lstStyle/>
            <a:p>
              <a:endParaRPr smtClean="0">
                <a:solidFill>
                  <a:prstClr val="black"/>
                </a:solidFill>
              </a:endParaRPr>
            </a:p>
          </p:txBody>
        </p:sp>
        <p:sp>
          <p:nvSpPr>
            <p:cNvPr id="18" name="object 18"/>
            <p:cNvSpPr txBox="1"/>
            <p:nvPr/>
          </p:nvSpPr>
          <p:spPr>
            <a:xfrm>
              <a:off x="2140572" y="3661697"/>
              <a:ext cx="140970" cy="232410"/>
            </a:xfrm>
            <a:prstGeom prst="rect">
              <a:avLst/>
            </a:prstGeom>
          </p:spPr>
          <p:txBody>
            <a:bodyPr vert="horz" wrap="square" lIns="0" tIns="0" rIns="0" bIns="0" rtlCol="0">
              <a:spAutoFit/>
            </a:bodyPr>
            <a:lstStyle/>
            <a:p>
              <a:pPr marL="12700"/>
              <a:r>
                <a:rPr sz="1600" spc="5" dirty="0">
                  <a:solidFill>
                    <a:srgbClr val="252525"/>
                  </a:solidFill>
                  <a:latin typeface="Arial"/>
                  <a:cs typeface="Arial"/>
                </a:rPr>
                <a:t>0</a:t>
              </a:r>
              <a:endParaRPr sz="1600">
                <a:solidFill>
                  <a:prstClr val="black"/>
                </a:solidFill>
                <a:latin typeface="Arial"/>
                <a:cs typeface="Arial"/>
              </a:endParaRPr>
            </a:p>
          </p:txBody>
        </p:sp>
        <p:sp>
          <p:nvSpPr>
            <p:cNvPr id="19" name="object 19"/>
            <p:cNvSpPr txBox="1"/>
            <p:nvPr/>
          </p:nvSpPr>
          <p:spPr>
            <a:xfrm>
              <a:off x="3362470" y="3661697"/>
              <a:ext cx="255904" cy="232410"/>
            </a:xfrm>
            <a:prstGeom prst="rect">
              <a:avLst/>
            </a:prstGeom>
          </p:spPr>
          <p:txBody>
            <a:bodyPr vert="horz" wrap="square" lIns="0" tIns="0" rIns="0" bIns="0" rtlCol="0">
              <a:spAutoFit/>
            </a:bodyPr>
            <a:lstStyle/>
            <a:p>
              <a:pPr marL="12700"/>
              <a:r>
                <a:rPr sz="1600" dirty="0">
                  <a:solidFill>
                    <a:srgbClr val="252525"/>
                  </a:solidFill>
                  <a:latin typeface="Arial"/>
                  <a:cs typeface="Arial"/>
                </a:rPr>
                <a:t>50</a:t>
              </a:r>
              <a:endParaRPr sz="1600">
                <a:solidFill>
                  <a:prstClr val="black"/>
                </a:solidFill>
                <a:latin typeface="Arial"/>
                <a:cs typeface="Arial"/>
              </a:endParaRPr>
            </a:p>
          </p:txBody>
        </p:sp>
        <p:sp>
          <p:nvSpPr>
            <p:cNvPr id="20" name="object 20"/>
            <p:cNvSpPr txBox="1"/>
            <p:nvPr/>
          </p:nvSpPr>
          <p:spPr>
            <a:xfrm>
              <a:off x="4594722" y="3661697"/>
              <a:ext cx="370840" cy="232410"/>
            </a:xfrm>
            <a:prstGeom prst="rect">
              <a:avLst/>
            </a:prstGeom>
          </p:spPr>
          <p:txBody>
            <a:bodyPr vert="horz" wrap="square" lIns="0" tIns="0" rIns="0" bIns="0" rtlCol="0">
              <a:spAutoFit/>
            </a:bodyPr>
            <a:lstStyle/>
            <a:p>
              <a:pPr marL="12700"/>
              <a:r>
                <a:rPr sz="1600" dirty="0">
                  <a:solidFill>
                    <a:srgbClr val="252525"/>
                  </a:solidFill>
                  <a:latin typeface="Arial"/>
                  <a:cs typeface="Arial"/>
                </a:rPr>
                <a:t>100</a:t>
              </a:r>
              <a:endParaRPr sz="1600">
                <a:solidFill>
                  <a:prstClr val="black"/>
                </a:solidFill>
                <a:latin typeface="Arial"/>
                <a:cs typeface="Arial"/>
              </a:endParaRPr>
            </a:p>
          </p:txBody>
        </p:sp>
        <p:sp>
          <p:nvSpPr>
            <p:cNvPr id="21" name="object 21"/>
            <p:cNvSpPr txBox="1"/>
            <p:nvPr/>
          </p:nvSpPr>
          <p:spPr>
            <a:xfrm>
              <a:off x="5878751" y="3661697"/>
              <a:ext cx="370840" cy="232410"/>
            </a:xfrm>
            <a:prstGeom prst="rect">
              <a:avLst/>
            </a:prstGeom>
          </p:spPr>
          <p:txBody>
            <a:bodyPr vert="horz" wrap="square" lIns="0" tIns="0" rIns="0" bIns="0" rtlCol="0">
              <a:spAutoFit/>
            </a:bodyPr>
            <a:lstStyle/>
            <a:p>
              <a:pPr marL="12700"/>
              <a:r>
                <a:rPr sz="1600" dirty="0">
                  <a:solidFill>
                    <a:srgbClr val="252525"/>
                  </a:solidFill>
                  <a:latin typeface="Arial"/>
                  <a:cs typeface="Arial"/>
                </a:rPr>
                <a:t>150</a:t>
              </a:r>
              <a:endParaRPr sz="1600">
                <a:solidFill>
                  <a:prstClr val="black"/>
                </a:solidFill>
                <a:latin typeface="Arial"/>
                <a:cs typeface="Arial"/>
              </a:endParaRPr>
            </a:p>
          </p:txBody>
        </p:sp>
        <p:sp>
          <p:nvSpPr>
            <p:cNvPr id="22" name="object 22"/>
            <p:cNvSpPr txBox="1"/>
            <p:nvPr/>
          </p:nvSpPr>
          <p:spPr>
            <a:xfrm>
              <a:off x="7162779" y="3661697"/>
              <a:ext cx="370840" cy="232410"/>
            </a:xfrm>
            <a:prstGeom prst="rect">
              <a:avLst/>
            </a:prstGeom>
          </p:spPr>
          <p:txBody>
            <a:bodyPr vert="horz" wrap="square" lIns="0" tIns="0" rIns="0" bIns="0" rtlCol="0">
              <a:spAutoFit/>
            </a:bodyPr>
            <a:lstStyle/>
            <a:p>
              <a:pPr marL="12700"/>
              <a:r>
                <a:rPr sz="1600" dirty="0">
                  <a:solidFill>
                    <a:srgbClr val="252525"/>
                  </a:solidFill>
                  <a:latin typeface="Arial"/>
                  <a:cs typeface="Arial"/>
                </a:rPr>
                <a:t>200</a:t>
              </a:r>
              <a:endParaRPr sz="1600">
                <a:solidFill>
                  <a:prstClr val="black"/>
                </a:solidFill>
                <a:latin typeface="Arial"/>
                <a:cs typeface="Arial"/>
              </a:endParaRPr>
            </a:p>
          </p:txBody>
        </p:sp>
        <p:sp>
          <p:nvSpPr>
            <p:cNvPr id="23" name="object 23"/>
            <p:cNvSpPr txBox="1"/>
            <p:nvPr/>
          </p:nvSpPr>
          <p:spPr>
            <a:xfrm>
              <a:off x="8446807" y="3661697"/>
              <a:ext cx="370840" cy="232410"/>
            </a:xfrm>
            <a:prstGeom prst="rect">
              <a:avLst/>
            </a:prstGeom>
          </p:spPr>
          <p:txBody>
            <a:bodyPr vert="horz" wrap="square" lIns="0" tIns="0" rIns="0" bIns="0" rtlCol="0">
              <a:spAutoFit/>
            </a:bodyPr>
            <a:lstStyle/>
            <a:p>
              <a:pPr marL="12700"/>
              <a:r>
                <a:rPr sz="1600" dirty="0">
                  <a:solidFill>
                    <a:srgbClr val="252525"/>
                  </a:solidFill>
                  <a:latin typeface="Arial"/>
                  <a:cs typeface="Arial"/>
                </a:rPr>
                <a:t>250</a:t>
              </a:r>
              <a:endParaRPr sz="1600">
                <a:solidFill>
                  <a:prstClr val="black"/>
                </a:solidFill>
                <a:latin typeface="Arial"/>
                <a:cs typeface="Arial"/>
              </a:endParaRPr>
            </a:p>
          </p:txBody>
        </p:sp>
        <p:sp>
          <p:nvSpPr>
            <p:cNvPr id="24" name="object 24"/>
            <p:cNvSpPr txBox="1"/>
            <p:nvPr/>
          </p:nvSpPr>
          <p:spPr>
            <a:xfrm>
              <a:off x="9730834" y="3661697"/>
              <a:ext cx="370840" cy="232410"/>
            </a:xfrm>
            <a:prstGeom prst="rect">
              <a:avLst/>
            </a:prstGeom>
          </p:spPr>
          <p:txBody>
            <a:bodyPr vert="horz" wrap="square" lIns="0" tIns="0" rIns="0" bIns="0" rtlCol="0">
              <a:spAutoFit/>
            </a:bodyPr>
            <a:lstStyle/>
            <a:p>
              <a:pPr marL="12700"/>
              <a:r>
                <a:rPr sz="1600" dirty="0">
                  <a:solidFill>
                    <a:srgbClr val="252525"/>
                  </a:solidFill>
                  <a:latin typeface="Arial"/>
                  <a:cs typeface="Arial"/>
                </a:rPr>
                <a:t>300</a:t>
              </a:r>
              <a:endParaRPr sz="1600">
                <a:solidFill>
                  <a:prstClr val="black"/>
                </a:solidFill>
                <a:latin typeface="Arial"/>
                <a:cs typeface="Arial"/>
              </a:endParaRPr>
            </a:p>
          </p:txBody>
        </p:sp>
        <p:sp>
          <p:nvSpPr>
            <p:cNvPr id="25" name="object 25"/>
            <p:cNvSpPr txBox="1"/>
            <p:nvPr/>
          </p:nvSpPr>
          <p:spPr>
            <a:xfrm>
              <a:off x="11014863" y="3661697"/>
              <a:ext cx="370840" cy="232410"/>
            </a:xfrm>
            <a:prstGeom prst="rect">
              <a:avLst/>
            </a:prstGeom>
          </p:spPr>
          <p:txBody>
            <a:bodyPr vert="horz" wrap="square" lIns="0" tIns="0" rIns="0" bIns="0" rtlCol="0">
              <a:spAutoFit/>
            </a:bodyPr>
            <a:lstStyle/>
            <a:p>
              <a:pPr marL="12700"/>
              <a:r>
                <a:rPr sz="1600" dirty="0">
                  <a:solidFill>
                    <a:srgbClr val="252525"/>
                  </a:solidFill>
                  <a:latin typeface="Arial"/>
                  <a:cs typeface="Arial"/>
                </a:rPr>
                <a:t>350</a:t>
              </a:r>
              <a:endParaRPr sz="1600">
                <a:solidFill>
                  <a:prstClr val="black"/>
                </a:solidFill>
                <a:latin typeface="Arial"/>
                <a:cs typeface="Arial"/>
              </a:endParaRPr>
            </a:p>
          </p:txBody>
        </p:sp>
        <p:sp>
          <p:nvSpPr>
            <p:cNvPr id="26" name="object 26"/>
            <p:cNvSpPr/>
            <p:nvPr/>
          </p:nvSpPr>
          <p:spPr>
            <a:xfrm>
              <a:off x="2215402" y="3075624"/>
              <a:ext cx="90170" cy="0"/>
            </a:xfrm>
            <a:custGeom>
              <a:avLst/>
              <a:gdLst/>
              <a:ahLst/>
              <a:cxnLst/>
              <a:rect l="l" t="t" r="r" b="b"/>
              <a:pathLst>
                <a:path w="90169">
                  <a:moveTo>
                    <a:pt x="0" y="0"/>
                  </a:moveTo>
                  <a:lnTo>
                    <a:pt x="89881" y="0"/>
                  </a:lnTo>
                </a:path>
              </a:pathLst>
            </a:custGeom>
            <a:ln w="20701">
              <a:solidFill>
                <a:srgbClr val="252525"/>
              </a:solidFill>
            </a:ln>
          </p:spPr>
          <p:txBody>
            <a:bodyPr wrap="square" lIns="0" tIns="0" rIns="0" bIns="0" rtlCol="0"/>
            <a:lstStyle/>
            <a:p>
              <a:endParaRPr smtClean="0">
                <a:solidFill>
                  <a:prstClr val="black"/>
                </a:solidFill>
              </a:endParaRPr>
            </a:p>
          </p:txBody>
        </p:sp>
        <p:sp>
          <p:nvSpPr>
            <p:cNvPr id="27" name="object 27"/>
            <p:cNvSpPr/>
            <p:nvPr/>
          </p:nvSpPr>
          <p:spPr>
            <a:xfrm>
              <a:off x="2215402" y="2607256"/>
              <a:ext cx="90170" cy="0"/>
            </a:xfrm>
            <a:custGeom>
              <a:avLst/>
              <a:gdLst/>
              <a:ahLst/>
              <a:cxnLst/>
              <a:rect l="l" t="t" r="r" b="b"/>
              <a:pathLst>
                <a:path w="90169">
                  <a:moveTo>
                    <a:pt x="0" y="0"/>
                  </a:moveTo>
                  <a:lnTo>
                    <a:pt x="89881" y="0"/>
                  </a:lnTo>
                </a:path>
              </a:pathLst>
            </a:custGeom>
            <a:ln w="20701">
              <a:solidFill>
                <a:srgbClr val="252525"/>
              </a:solidFill>
            </a:ln>
          </p:spPr>
          <p:txBody>
            <a:bodyPr wrap="square" lIns="0" tIns="0" rIns="0" bIns="0" rtlCol="0"/>
            <a:lstStyle/>
            <a:p>
              <a:endParaRPr smtClean="0">
                <a:solidFill>
                  <a:prstClr val="black"/>
                </a:solidFill>
              </a:endParaRPr>
            </a:p>
          </p:txBody>
        </p:sp>
        <p:sp>
          <p:nvSpPr>
            <p:cNvPr id="28" name="object 28"/>
            <p:cNvSpPr/>
            <p:nvPr/>
          </p:nvSpPr>
          <p:spPr>
            <a:xfrm>
              <a:off x="2215402" y="2138889"/>
              <a:ext cx="90170" cy="0"/>
            </a:xfrm>
            <a:custGeom>
              <a:avLst/>
              <a:gdLst/>
              <a:ahLst/>
              <a:cxnLst/>
              <a:rect l="l" t="t" r="r" b="b"/>
              <a:pathLst>
                <a:path w="90169">
                  <a:moveTo>
                    <a:pt x="0" y="0"/>
                  </a:moveTo>
                  <a:lnTo>
                    <a:pt x="89881" y="0"/>
                  </a:lnTo>
                </a:path>
              </a:pathLst>
            </a:custGeom>
            <a:ln w="20701">
              <a:solidFill>
                <a:srgbClr val="252525"/>
              </a:solidFill>
            </a:ln>
          </p:spPr>
          <p:txBody>
            <a:bodyPr wrap="square" lIns="0" tIns="0" rIns="0" bIns="0" rtlCol="0"/>
            <a:lstStyle/>
            <a:p>
              <a:endParaRPr smtClean="0">
                <a:solidFill>
                  <a:prstClr val="black"/>
                </a:solidFill>
              </a:endParaRPr>
            </a:p>
          </p:txBody>
        </p:sp>
        <p:sp>
          <p:nvSpPr>
            <p:cNvPr id="29" name="object 29"/>
            <p:cNvSpPr/>
            <p:nvPr/>
          </p:nvSpPr>
          <p:spPr>
            <a:xfrm>
              <a:off x="11113717" y="3075624"/>
              <a:ext cx="90170" cy="0"/>
            </a:xfrm>
            <a:custGeom>
              <a:avLst/>
              <a:gdLst/>
              <a:ahLst/>
              <a:cxnLst/>
              <a:rect l="l" t="t" r="r" b="b"/>
              <a:pathLst>
                <a:path w="90170">
                  <a:moveTo>
                    <a:pt x="89881" y="0"/>
                  </a:moveTo>
                  <a:lnTo>
                    <a:pt x="0" y="0"/>
                  </a:lnTo>
                </a:path>
              </a:pathLst>
            </a:custGeom>
            <a:ln w="20701">
              <a:solidFill>
                <a:srgbClr val="252525"/>
              </a:solidFill>
            </a:ln>
          </p:spPr>
          <p:txBody>
            <a:bodyPr wrap="square" lIns="0" tIns="0" rIns="0" bIns="0" rtlCol="0"/>
            <a:lstStyle/>
            <a:p>
              <a:endParaRPr smtClean="0">
                <a:solidFill>
                  <a:prstClr val="black"/>
                </a:solidFill>
              </a:endParaRPr>
            </a:p>
          </p:txBody>
        </p:sp>
        <p:sp>
          <p:nvSpPr>
            <p:cNvPr id="30" name="object 30"/>
            <p:cNvSpPr/>
            <p:nvPr/>
          </p:nvSpPr>
          <p:spPr>
            <a:xfrm>
              <a:off x="11113717" y="2607256"/>
              <a:ext cx="90170" cy="0"/>
            </a:xfrm>
            <a:custGeom>
              <a:avLst/>
              <a:gdLst/>
              <a:ahLst/>
              <a:cxnLst/>
              <a:rect l="l" t="t" r="r" b="b"/>
              <a:pathLst>
                <a:path w="90170">
                  <a:moveTo>
                    <a:pt x="89881" y="0"/>
                  </a:moveTo>
                  <a:lnTo>
                    <a:pt x="0" y="0"/>
                  </a:lnTo>
                </a:path>
              </a:pathLst>
            </a:custGeom>
            <a:ln w="20701">
              <a:solidFill>
                <a:srgbClr val="252525"/>
              </a:solidFill>
            </a:ln>
          </p:spPr>
          <p:txBody>
            <a:bodyPr wrap="square" lIns="0" tIns="0" rIns="0" bIns="0" rtlCol="0"/>
            <a:lstStyle/>
            <a:p>
              <a:endParaRPr smtClean="0">
                <a:solidFill>
                  <a:prstClr val="black"/>
                </a:solidFill>
              </a:endParaRPr>
            </a:p>
          </p:txBody>
        </p:sp>
        <p:sp>
          <p:nvSpPr>
            <p:cNvPr id="31" name="object 31"/>
            <p:cNvSpPr/>
            <p:nvPr/>
          </p:nvSpPr>
          <p:spPr>
            <a:xfrm>
              <a:off x="11113717" y="2138889"/>
              <a:ext cx="90170" cy="0"/>
            </a:xfrm>
            <a:custGeom>
              <a:avLst/>
              <a:gdLst/>
              <a:ahLst/>
              <a:cxnLst/>
              <a:rect l="l" t="t" r="r" b="b"/>
              <a:pathLst>
                <a:path w="90170">
                  <a:moveTo>
                    <a:pt x="89881" y="0"/>
                  </a:moveTo>
                  <a:lnTo>
                    <a:pt x="0" y="0"/>
                  </a:lnTo>
                </a:path>
              </a:pathLst>
            </a:custGeom>
            <a:ln w="20701">
              <a:solidFill>
                <a:srgbClr val="252525"/>
              </a:solidFill>
            </a:ln>
          </p:spPr>
          <p:txBody>
            <a:bodyPr wrap="square" lIns="0" tIns="0" rIns="0" bIns="0" rtlCol="0"/>
            <a:lstStyle/>
            <a:p>
              <a:endParaRPr smtClean="0">
                <a:solidFill>
                  <a:prstClr val="black"/>
                </a:solidFill>
              </a:endParaRPr>
            </a:p>
          </p:txBody>
        </p:sp>
        <p:sp>
          <p:nvSpPr>
            <p:cNvPr id="32" name="object 32"/>
            <p:cNvSpPr txBox="1"/>
            <p:nvPr/>
          </p:nvSpPr>
          <p:spPr>
            <a:xfrm>
              <a:off x="1705659" y="3444339"/>
              <a:ext cx="428625" cy="232410"/>
            </a:xfrm>
            <a:prstGeom prst="rect">
              <a:avLst/>
            </a:prstGeom>
          </p:spPr>
          <p:txBody>
            <a:bodyPr vert="horz" wrap="square" lIns="0" tIns="0" rIns="0" bIns="0" rtlCol="0">
              <a:spAutoFit/>
            </a:bodyPr>
            <a:lstStyle/>
            <a:p>
              <a:pPr marL="12700"/>
              <a:r>
                <a:rPr sz="1600" dirty="0">
                  <a:solidFill>
                    <a:srgbClr val="252525"/>
                  </a:solidFill>
                  <a:latin typeface="Arial"/>
                  <a:cs typeface="Arial"/>
                </a:rPr>
                <a:t>59.9</a:t>
              </a:r>
              <a:endParaRPr sz="1600">
                <a:solidFill>
                  <a:prstClr val="black"/>
                </a:solidFill>
                <a:latin typeface="Arial"/>
                <a:cs typeface="Arial"/>
              </a:endParaRPr>
            </a:p>
          </p:txBody>
        </p:sp>
        <p:sp>
          <p:nvSpPr>
            <p:cNvPr id="33" name="object 33"/>
            <p:cNvSpPr txBox="1"/>
            <p:nvPr/>
          </p:nvSpPr>
          <p:spPr>
            <a:xfrm>
              <a:off x="1581399" y="2975972"/>
              <a:ext cx="543560" cy="232410"/>
            </a:xfrm>
            <a:prstGeom prst="rect">
              <a:avLst/>
            </a:prstGeom>
          </p:spPr>
          <p:txBody>
            <a:bodyPr vert="horz" wrap="square" lIns="0" tIns="0" rIns="0" bIns="0" rtlCol="0">
              <a:spAutoFit/>
            </a:bodyPr>
            <a:lstStyle/>
            <a:p>
              <a:pPr marL="12700"/>
              <a:r>
                <a:rPr sz="1600" dirty="0">
                  <a:solidFill>
                    <a:srgbClr val="252525"/>
                  </a:solidFill>
                  <a:latin typeface="Arial"/>
                  <a:cs typeface="Arial"/>
                </a:rPr>
                <a:t>59.95</a:t>
              </a:r>
              <a:endParaRPr sz="1600">
                <a:solidFill>
                  <a:prstClr val="black"/>
                </a:solidFill>
                <a:latin typeface="Arial"/>
                <a:cs typeface="Arial"/>
              </a:endParaRPr>
            </a:p>
          </p:txBody>
        </p:sp>
        <p:sp>
          <p:nvSpPr>
            <p:cNvPr id="34" name="object 34"/>
            <p:cNvSpPr txBox="1"/>
            <p:nvPr/>
          </p:nvSpPr>
          <p:spPr>
            <a:xfrm>
              <a:off x="1871340" y="2507605"/>
              <a:ext cx="255904" cy="232410"/>
            </a:xfrm>
            <a:prstGeom prst="rect">
              <a:avLst/>
            </a:prstGeom>
          </p:spPr>
          <p:txBody>
            <a:bodyPr vert="horz" wrap="square" lIns="0" tIns="0" rIns="0" bIns="0" rtlCol="0">
              <a:spAutoFit/>
            </a:bodyPr>
            <a:lstStyle/>
            <a:p>
              <a:pPr marL="12700"/>
              <a:r>
                <a:rPr sz="1600" dirty="0">
                  <a:solidFill>
                    <a:srgbClr val="252525"/>
                  </a:solidFill>
                  <a:latin typeface="Arial"/>
                  <a:cs typeface="Arial"/>
                </a:rPr>
                <a:t>60</a:t>
              </a:r>
              <a:endParaRPr sz="1600">
                <a:solidFill>
                  <a:prstClr val="black"/>
                </a:solidFill>
                <a:latin typeface="Arial"/>
                <a:cs typeface="Arial"/>
              </a:endParaRPr>
            </a:p>
          </p:txBody>
        </p:sp>
        <p:sp>
          <p:nvSpPr>
            <p:cNvPr id="35" name="object 35"/>
            <p:cNvSpPr txBox="1"/>
            <p:nvPr/>
          </p:nvSpPr>
          <p:spPr>
            <a:xfrm>
              <a:off x="1581399" y="2039237"/>
              <a:ext cx="543560" cy="232410"/>
            </a:xfrm>
            <a:prstGeom prst="rect">
              <a:avLst/>
            </a:prstGeom>
          </p:spPr>
          <p:txBody>
            <a:bodyPr vert="horz" wrap="square" lIns="0" tIns="0" rIns="0" bIns="0" rtlCol="0">
              <a:spAutoFit/>
            </a:bodyPr>
            <a:lstStyle/>
            <a:p>
              <a:pPr marL="12700"/>
              <a:r>
                <a:rPr sz="1600" dirty="0">
                  <a:solidFill>
                    <a:srgbClr val="252525"/>
                  </a:solidFill>
                  <a:latin typeface="Arial"/>
                  <a:cs typeface="Arial"/>
                </a:rPr>
                <a:t>60.05</a:t>
              </a:r>
              <a:endParaRPr sz="1600">
                <a:solidFill>
                  <a:prstClr val="black"/>
                </a:solidFill>
                <a:latin typeface="Arial"/>
                <a:cs typeface="Arial"/>
              </a:endParaRPr>
            </a:p>
          </p:txBody>
        </p:sp>
        <p:sp>
          <p:nvSpPr>
            <p:cNvPr id="36" name="object 36"/>
            <p:cNvSpPr txBox="1"/>
            <p:nvPr/>
          </p:nvSpPr>
          <p:spPr>
            <a:xfrm>
              <a:off x="1705659" y="1570870"/>
              <a:ext cx="428625" cy="232410"/>
            </a:xfrm>
            <a:prstGeom prst="rect">
              <a:avLst/>
            </a:prstGeom>
          </p:spPr>
          <p:txBody>
            <a:bodyPr vert="horz" wrap="square" lIns="0" tIns="0" rIns="0" bIns="0" rtlCol="0">
              <a:spAutoFit/>
            </a:bodyPr>
            <a:lstStyle/>
            <a:p>
              <a:pPr marL="12700"/>
              <a:r>
                <a:rPr sz="1600" dirty="0">
                  <a:solidFill>
                    <a:srgbClr val="252525"/>
                  </a:solidFill>
                  <a:latin typeface="Arial"/>
                  <a:cs typeface="Arial"/>
                </a:rPr>
                <a:t>60.1</a:t>
              </a:r>
              <a:endParaRPr sz="1600">
                <a:solidFill>
                  <a:prstClr val="black"/>
                </a:solidFill>
                <a:latin typeface="Arial"/>
                <a:cs typeface="Arial"/>
              </a:endParaRPr>
            </a:p>
          </p:txBody>
        </p:sp>
        <p:sp>
          <p:nvSpPr>
            <p:cNvPr id="37" name="object 37"/>
            <p:cNvSpPr txBox="1"/>
            <p:nvPr/>
          </p:nvSpPr>
          <p:spPr>
            <a:xfrm>
              <a:off x="1292073" y="1859230"/>
              <a:ext cx="253365" cy="1506220"/>
            </a:xfrm>
            <a:prstGeom prst="rect">
              <a:avLst/>
            </a:prstGeom>
          </p:spPr>
          <p:txBody>
            <a:bodyPr vert="vert270" wrap="square" lIns="0" tIns="0" rIns="0" bIns="0" rtlCol="0">
              <a:spAutoFit/>
            </a:bodyPr>
            <a:lstStyle/>
            <a:p>
              <a:pPr marL="12700"/>
              <a:r>
                <a:rPr dirty="0">
                  <a:solidFill>
                    <a:srgbClr val="252525"/>
                  </a:solidFill>
                  <a:latin typeface="Arial"/>
                  <a:cs typeface="Arial"/>
                </a:rPr>
                <a:t>Frequency,</a:t>
              </a:r>
              <a:r>
                <a:rPr spc="-10" dirty="0">
                  <a:solidFill>
                    <a:srgbClr val="252525"/>
                  </a:solidFill>
                  <a:latin typeface="Arial"/>
                  <a:cs typeface="Arial"/>
                </a:rPr>
                <a:t> </a:t>
              </a:r>
              <a:r>
                <a:rPr spc="-5" dirty="0">
                  <a:solidFill>
                    <a:srgbClr val="252525"/>
                  </a:solidFill>
                  <a:latin typeface="Arial"/>
                  <a:cs typeface="Arial"/>
                </a:rPr>
                <a:t>Hz</a:t>
              </a:r>
              <a:endParaRPr>
                <a:solidFill>
                  <a:prstClr val="black"/>
                </a:solidFill>
                <a:latin typeface="Arial"/>
                <a:cs typeface="Arial"/>
              </a:endParaRPr>
            </a:p>
          </p:txBody>
        </p:sp>
        <p:sp>
          <p:nvSpPr>
            <p:cNvPr id="38" name="object 38"/>
            <p:cNvSpPr/>
            <p:nvPr/>
          </p:nvSpPr>
          <p:spPr>
            <a:xfrm>
              <a:off x="2215402" y="2607256"/>
              <a:ext cx="8510270" cy="312420"/>
            </a:xfrm>
            <a:custGeom>
              <a:avLst/>
              <a:gdLst/>
              <a:ahLst/>
              <a:cxnLst/>
              <a:rect l="l" t="t" r="r" b="b"/>
              <a:pathLst>
                <a:path w="8510270" h="312419">
                  <a:moveTo>
                    <a:pt x="0" y="156122"/>
                  </a:moveTo>
                  <a:lnTo>
                    <a:pt x="0" y="156122"/>
                  </a:lnTo>
                  <a:lnTo>
                    <a:pt x="271250" y="156122"/>
                  </a:lnTo>
                  <a:lnTo>
                    <a:pt x="272855" y="0"/>
                  </a:lnTo>
                  <a:lnTo>
                    <a:pt x="274461" y="0"/>
                  </a:lnTo>
                  <a:lnTo>
                    <a:pt x="276066" y="0"/>
                  </a:lnTo>
                  <a:lnTo>
                    <a:pt x="277671" y="0"/>
                  </a:lnTo>
                  <a:lnTo>
                    <a:pt x="279276" y="156122"/>
                  </a:lnTo>
                  <a:lnTo>
                    <a:pt x="280881" y="156122"/>
                  </a:lnTo>
                  <a:lnTo>
                    <a:pt x="282486" y="156122"/>
                  </a:lnTo>
                  <a:lnTo>
                    <a:pt x="284091" y="156122"/>
                  </a:lnTo>
                  <a:lnTo>
                    <a:pt x="285696" y="0"/>
                  </a:lnTo>
                  <a:lnTo>
                    <a:pt x="287301" y="0"/>
                  </a:lnTo>
                  <a:lnTo>
                    <a:pt x="288906" y="156122"/>
                  </a:lnTo>
                  <a:lnTo>
                    <a:pt x="290511" y="156122"/>
                  </a:lnTo>
                  <a:lnTo>
                    <a:pt x="292116" y="156122"/>
                  </a:lnTo>
                  <a:lnTo>
                    <a:pt x="293721" y="156122"/>
                  </a:lnTo>
                  <a:lnTo>
                    <a:pt x="295326" y="0"/>
                  </a:lnTo>
                  <a:lnTo>
                    <a:pt x="296931" y="0"/>
                  </a:lnTo>
                  <a:lnTo>
                    <a:pt x="298536" y="0"/>
                  </a:lnTo>
                  <a:lnTo>
                    <a:pt x="300141" y="0"/>
                  </a:lnTo>
                  <a:lnTo>
                    <a:pt x="301746" y="156122"/>
                  </a:lnTo>
                  <a:lnTo>
                    <a:pt x="303351" y="156122"/>
                  </a:lnTo>
                  <a:lnTo>
                    <a:pt x="304956" y="156122"/>
                  </a:lnTo>
                  <a:lnTo>
                    <a:pt x="306561" y="156122"/>
                  </a:lnTo>
                  <a:lnTo>
                    <a:pt x="308166" y="0"/>
                  </a:lnTo>
                  <a:lnTo>
                    <a:pt x="309771" y="0"/>
                  </a:lnTo>
                  <a:lnTo>
                    <a:pt x="311376" y="0"/>
                  </a:lnTo>
                  <a:lnTo>
                    <a:pt x="312981" y="0"/>
                  </a:lnTo>
                  <a:lnTo>
                    <a:pt x="314586" y="156122"/>
                  </a:lnTo>
                  <a:lnTo>
                    <a:pt x="322612" y="156122"/>
                  </a:lnTo>
                  <a:lnTo>
                    <a:pt x="324217" y="0"/>
                  </a:lnTo>
                  <a:lnTo>
                    <a:pt x="325822" y="0"/>
                  </a:lnTo>
                  <a:lnTo>
                    <a:pt x="327427" y="156122"/>
                  </a:lnTo>
                  <a:lnTo>
                    <a:pt x="329032" y="156122"/>
                  </a:lnTo>
                  <a:lnTo>
                    <a:pt x="330637" y="0"/>
                  </a:lnTo>
                  <a:lnTo>
                    <a:pt x="332242" y="0"/>
                  </a:lnTo>
                  <a:lnTo>
                    <a:pt x="333847" y="0"/>
                  </a:lnTo>
                  <a:lnTo>
                    <a:pt x="335452" y="0"/>
                  </a:lnTo>
                  <a:lnTo>
                    <a:pt x="337057" y="0"/>
                  </a:lnTo>
                  <a:lnTo>
                    <a:pt x="338662" y="0"/>
                  </a:lnTo>
                  <a:lnTo>
                    <a:pt x="340267" y="156122"/>
                  </a:lnTo>
                  <a:lnTo>
                    <a:pt x="341872" y="156122"/>
                  </a:lnTo>
                  <a:lnTo>
                    <a:pt x="343477" y="156122"/>
                  </a:lnTo>
                  <a:lnTo>
                    <a:pt x="345082" y="156122"/>
                  </a:lnTo>
                  <a:lnTo>
                    <a:pt x="346687" y="0"/>
                  </a:lnTo>
                  <a:lnTo>
                    <a:pt x="364342" y="0"/>
                  </a:lnTo>
                  <a:lnTo>
                    <a:pt x="365948" y="156122"/>
                  </a:lnTo>
                  <a:lnTo>
                    <a:pt x="367553" y="156122"/>
                  </a:lnTo>
                  <a:lnTo>
                    <a:pt x="369158" y="156122"/>
                  </a:lnTo>
                  <a:lnTo>
                    <a:pt x="370763" y="156122"/>
                  </a:lnTo>
                  <a:lnTo>
                    <a:pt x="372368" y="0"/>
                  </a:lnTo>
                  <a:lnTo>
                    <a:pt x="373973" y="0"/>
                  </a:lnTo>
                  <a:lnTo>
                    <a:pt x="375578" y="0"/>
                  </a:lnTo>
                  <a:lnTo>
                    <a:pt x="377183" y="0"/>
                  </a:lnTo>
                  <a:lnTo>
                    <a:pt x="378788" y="156122"/>
                  </a:lnTo>
                  <a:lnTo>
                    <a:pt x="380393" y="156122"/>
                  </a:lnTo>
                  <a:lnTo>
                    <a:pt x="381998" y="0"/>
                  </a:lnTo>
                  <a:lnTo>
                    <a:pt x="383603" y="0"/>
                  </a:lnTo>
                  <a:lnTo>
                    <a:pt x="385208" y="156122"/>
                  </a:lnTo>
                  <a:lnTo>
                    <a:pt x="386813" y="156122"/>
                  </a:lnTo>
                  <a:lnTo>
                    <a:pt x="388418" y="156122"/>
                  </a:lnTo>
                  <a:lnTo>
                    <a:pt x="396443" y="156122"/>
                  </a:lnTo>
                  <a:lnTo>
                    <a:pt x="398048" y="0"/>
                  </a:lnTo>
                  <a:lnTo>
                    <a:pt x="399653" y="0"/>
                  </a:lnTo>
                  <a:lnTo>
                    <a:pt x="401258" y="0"/>
                  </a:lnTo>
                  <a:lnTo>
                    <a:pt x="402863" y="0"/>
                  </a:lnTo>
                  <a:lnTo>
                    <a:pt x="404468" y="156122"/>
                  </a:lnTo>
                  <a:lnTo>
                    <a:pt x="406073" y="156122"/>
                  </a:lnTo>
                  <a:lnTo>
                    <a:pt x="407678" y="0"/>
                  </a:lnTo>
                  <a:lnTo>
                    <a:pt x="409283" y="0"/>
                  </a:lnTo>
                  <a:lnTo>
                    <a:pt x="410888" y="0"/>
                  </a:lnTo>
                  <a:lnTo>
                    <a:pt x="412494" y="0"/>
                  </a:lnTo>
                  <a:lnTo>
                    <a:pt x="414099" y="156122"/>
                  </a:lnTo>
                  <a:lnTo>
                    <a:pt x="415704" y="156122"/>
                  </a:lnTo>
                  <a:lnTo>
                    <a:pt x="417309" y="156122"/>
                  </a:lnTo>
                  <a:lnTo>
                    <a:pt x="418914" y="156122"/>
                  </a:lnTo>
                  <a:lnTo>
                    <a:pt x="420519" y="0"/>
                  </a:lnTo>
                  <a:lnTo>
                    <a:pt x="428544" y="0"/>
                  </a:lnTo>
                  <a:lnTo>
                    <a:pt x="430149" y="156122"/>
                  </a:lnTo>
                  <a:lnTo>
                    <a:pt x="431754" y="156122"/>
                  </a:lnTo>
                  <a:lnTo>
                    <a:pt x="433359" y="0"/>
                  </a:lnTo>
                  <a:lnTo>
                    <a:pt x="434964" y="0"/>
                  </a:lnTo>
                  <a:lnTo>
                    <a:pt x="436569" y="0"/>
                  </a:lnTo>
                  <a:lnTo>
                    <a:pt x="438174" y="0"/>
                  </a:lnTo>
                  <a:lnTo>
                    <a:pt x="439779" y="0"/>
                  </a:lnTo>
                  <a:lnTo>
                    <a:pt x="441384" y="0"/>
                  </a:lnTo>
                  <a:lnTo>
                    <a:pt x="442989" y="156122"/>
                  </a:lnTo>
                  <a:lnTo>
                    <a:pt x="444594" y="156122"/>
                  </a:lnTo>
                  <a:lnTo>
                    <a:pt x="446199" y="0"/>
                  </a:lnTo>
                  <a:lnTo>
                    <a:pt x="447804" y="0"/>
                  </a:lnTo>
                  <a:lnTo>
                    <a:pt x="449409" y="0"/>
                  </a:lnTo>
                  <a:lnTo>
                    <a:pt x="451014" y="0"/>
                  </a:lnTo>
                  <a:lnTo>
                    <a:pt x="452619" y="0"/>
                  </a:lnTo>
                  <a:lnTo>
                    <a:pt x="454224" y="0"/>
                  </a:lnTo>
                  <a:lnTo>
                    <a:pt x="455829" y="156122"/>
                  </a:lnTo>
                  <a:lnTo>
                    <a:pt x="457435" y="156122"/>
                  </a:lnTo>
                  <a:lnTo>
                    <a:pt x="459040" y="0"/>
                  </a:lnTo>
                  <a:lnTo>
                    <a:pt x="460645" y="0"/>
                  </a:lnTo>
                  <a:lnTo>
                    <a:pt x="462250" y="0"/>
                  </a:lnTo>
                  <a:lnTo>
                    <a:pt x="463855" y="0"/>
                  </a:lnTo>
                  <a:lnTo>
                    <a:pt x="465460" y="156122"/>
                  </a:lnTo>
                  <a:lnTo>
                    <a:pt x="467065" y="156122"/>
                  </a:lnTo>
                  <a:lnTo>
                    <a:pt x="468670" y="156122"/>
                  </a:lnTo>
                  <a:lnTo>
                    <a:pt x="470275" y="156122"/>
                  </a:lnTo>
                  <a:lnTo>
                    <a:pt x="471880" y="0"/>
                  </a:lnTo>
                  <a:lnTo>
                    <a:pt x="975861" y="0"/>
                  </a:lnTo>
                  <a:lnTo>
                    <a:pt x="977466" y="156122"/>
                  </a:lnTo>
                  <a:lnTo>
                    <a:pt x="985491" y="156122"/>
                  </a:lnTo>
                  <a:lnTo>
                    <a:pt x="987096" y="0"/>
                  </a:lnTo>
                  <a:lnTo>
                    <a:pt x="988701" y="0"/>
                  </a:lnTo>
                  <a:lnTo>
                    <a:pt x="990306" y="0"/>
                  </a:lnTo>
                  <a:lnTo>
                    <a:pt x="991911" y="0"/>
                  </a:lnTo>
                  <a:lnTo>
                    <a:pt x="993516" y="156122"/>
                  </a:lnTo>
                  <a:lnTo>
                    <a:pt x="1361069" y="156122"/>
                  </a:lnTo>
                  <a:lnTo>
                    <a:pt x="1362674" y="312245"/>
                  </a:lnTo>
                  <a:lnTo>
                    <a:pt x="1364279" y="312245"/>
                  </a:lnTo>
                  <a:lnTo>
                    <a:pt x="1365884" y="156122"/>
                  </a:lnTo>
                  <a:lnTo>
                    <a:pt x="1367489" y="156122"/>
                  </a:lnTo>
                  <a:lnTo>
                    <a:pt x="1386750" y="156122"/>
                  </a:lnTo>
                  <a:lnTo>
                    <a:pt x="1388355" y="312245"/>
                  </a:lnTo>
                  <a:lnTo>
                    <a:pt x="1389960" y="312245"/>
                  </a:lnTo>
                  <a:lnTo>
                    <a:pt x="1391565" y="156122"/>
                  </a:lnTo>
                  <a:lnTo>
                    <a:pt x="1393170" y="156122"/>
                  </a:lnTo>
                  <a:lnTo>
                    <a:pt x="1402800" y="156122"/>
                  </a:lnTo>
                  <a:lnTo>
                    <a:pt x="1404405" y="312245"/>
                  </a:lnTo>
                  <a:lnTo>
                    <a:pt x="1406010" y="312245"/>
                  </a:lnTo>
                  <a:lnTo>
                    <a:pt x="1407615" y="156122"/>
                  </a:lnTo>
                  <a:lnTo>
                    <a:pt x="1409220" y="156122"/>
                  </a:lnTo>
                  <a:lnTo>
                    <a:pt x="1434901" y="156122"/>
                  </a:lnTo>
                  <a:lnTo>
                    <a:pt x="1436506" y="312245"/>
                  </a:lnTo>
                  <a:lnTo>
                    <a:pt x="1438111" y="312245"/>
                  </a:lnTo>
                  <a:lnTo>
                    <a:pt x="1439716" y="156122"/>
                  </a:lnTo>
                  <a:lnTo>
                    <a:pt x="1441321" y="156122"/>
                  </a:lnTo>
                  <a:lnTo>
                    <a:pt x="1617875" y="156122"/>
                  </a:lnTo>
                  <a:lnTo>
                    <a:pt x="1619480" y="312245"/>
                  </a:lnTo>
                  <a:lnTo>
                    <a:pt x="1621085" y="312245"/>
                  </a:lnTo>
                  <a:lnTo>
                    <a:pt x="1622690" y="156122"/>
                  </a:lnTo>
                  <a:lnTo>
                    <a:pt x="1624295" y="156122"/>
                  </a:lnTo>
                  <a:lnTo>
                    <a:pt x="1643555" y="156122"/>
                  </a:lnTo>
                  <a:lnTo>
                    <a:pt x="1645161" y="312245"/>
                  </a:lnTo>
                  <a:lnTo>
                    <a:pt x="1646766" y="312245"/>
                  </a:lnTo>
                  <a:lnTo>
                    <a:pt x="1648371" y="156122"/>
                  </a:lnTo>
                  <a:lnTo>
                    <a:pt x="1649976" y="156122"/>
                  </a:lnTo>
                  <a:lnTo>
                    <a:pt x="1694917" y="156122"/>
                  </a:lnTo>
                  <a:lnTo>
                    <a:pt x="1696522" y="312245"/>
                  </a:lnTo>
                  <a:lnTo>
                    <a:pt x="1698127" y="312245"/>
                  </a:lnTo>
                  <a:lnTo>
                    <a:pt x="1699732" y="156122"/>
                  </a:lnTo>
                  <a:lnTo>
                    <a:pt x="1701337" y="156122"/>
                  </a:lnTo>
                  <a:lnTo>
                    <a:pt x="2256679" y="156122"/>
                  </a:lnTo>
                  <a:lnTo>
                    <a:pt x="2258284" y="312245"/>
                  </a:lnTo>
                  <a:lnTo>
                    <a:pt x="2259889" y="312245"/>
                  </a:lnTo>
                  <a:lnTo>
                    <a:pt x="2261494" y="156122"/>
                  </a:lnTo>
                  <a:lnTo>
                    <a:pt x="2263099" y="156122"/>
                  </a:lnTo>
                  <a:lnTo>
                    <a:pt x="2279149" y="156122"/>
                  </a:lnTo>
                  <a:lnTo>
                    <a:pt x="2280754" y="312245"/>
                  </a:lnTo>
                  <a:lnTo>
                    <a:pt x="2282359" y="312245"/>
                  </a:lnTo>
                  <a:lnTo>
                    <a:pt x="2283964" y="312245"/>
                  </a:lnTo>
                  <a:lnTo>
                    <a:pt x="2285570" y="312245"/>
                  </a:lnTo>
                  <a:lnTo>
                    <a:pt x="2287175" y="156122"/>
                  </a:lnTo>
                  <a:lnTo>
                    <a:pt x="3023886" y="156122"/>
                  </a:lnTo>
                  <a:lnTo>
                    <a:pt x="3025491" y="312245"/>
                  </a:lnTo>
                  <a:lnTo>
                    <a:pt x="3027096" y="312245"/>
                  </a:lnTo>
                  <a:lnTo>
                    <a:pt x="3028701" y="156122"/>
                  </a:lnTo>
                  <a:lnTo>
                    <a:pt x="3030306" y="156122"/>
                  </a:lnTo>
                  <a:lnTo>
                    <a:pt x="3043146" y="156122"/>
                  </a:lnTo>
                  <a:lnTo>
                    <a:pt x="3044751" y="312245"/>
                  </a:lnTo>
                  <a:lnTo>
                    <a:pt x="3052776" y="312245"/>
                  </a:lnTo>
                  <a:lnTo>
                    <a:pt x="3054381" y="156122"/>
                  </a:lnTo>
                  <a:lnTo>
                    <a:pt x="3068827" y="156122"/>
                  </a:lnTo>
                  <a:lnTo>
                    <a:pt x="3070432" y="312245"/>
                  </a:lnTo>
                  <a:lnTo>
                    <a:pt x="3072037" y="312245"/>
                  </a:lnTo>
                  <a:lnTo>
                    <a:pt x="3073642" y="156122"/>
                  </a:lnTo>
                  <a:lnTo>
                    <a:pt x="3075247" y="156122"/>
                  </a:lnTo>
                  <a:lnTo>
                    <a:pt x="3094507" y="156122"/>
                  </a:lnTo>
                  <a:lnTo>
                    <a:pt x="3096112" y="312245"/>
                  </a:lnTo>
                  <a:lnTo>
                    <a:pt x="3097717" y="312245"/>
                  </a:lnTo>
                  <a:lnTo>
                    <a:pt x="3099322" y="156122"/>
                  </a:lnTo>
                  <a:lnTo>
                    <a:pt x="3100927" y="156122"/>
                  </a:lnTo>
                  <a:lnTo>
                    <a:pt x="3110558" y="156122"/>
                  </a:lnTo>
                  <a:lnTo>
                    <a:pt x="3112163" y="312245"/>
                  </a:lnTo>
                  <a:lnTo>
                    <a:pt x="3113768" y="312245"/>
                  </a:lnTo>
                  <a:lnTo>
                    <a:pt x="3115373" y="156122"/>
                  </a:lnTo>
                  <a:lnTo>
                    <a:pt x="3116978" y="156122"/>
                  </a:lnTo>
                  <a:lnTo>
                    <a:pt x="3118583" y="156122"/>
                  </a:lnTo>
                  <a:lnTo>
                    <a:pt x="3120188" y="156122"/>
                  </a:lnTo>
                  <a:lnTo>
                    <a:pt x="3121793" y="312245"/>
                  </a:lnTo>
                  <a:lnTo>
                    <a:pt x="3133028" y="312245"/>
                  </a:lnTo>
                  <a:lnTo>
                    <a:pt x="3134633" y="156122"/>
                  </a:lnTo>
                  <a:lnTo>
                    <a:pt x="3136238" y="156122"/>
                  </a:lnTo>
                  <a:lnTo>
                    <a:pt x="3137843" y="312245"/>
                  </a:lnTo>
                  <a:lnTo>
                    <a:pt x="3139448" y="312245"/>
                  </a:lnTo>
                  <a:lnTo>
                    <a:pt x="3287111" y="312245"/>
                  </a:lnTo>
                  <a:lnTo>
                    <a:pt x="3288716" y="156122"/>
                  </a:lnTo>
                  <a:lnTo>
                    <a:pt x="3290322" y="156122"/>
                  </a:lnTo>
                  <a:lnTo>
                    <a:pt x="3291927" y="312245"/>
                  </a:lnTo>
                  <a:lnTo>
                    <a:pt x="3293532" y="312245"/>
                  </a:lnTo>
                  <a:lnTo>
                    <a:pt x="3360943" y="312245"/>
                  </a:lnTo>
                  <a:lnTo>
                    <a:pt x="3362548" y="156122"/>
                  </a:lnTo>
                  <a:lnTo>
                    <a:pt x="3364153" y="156122"/>
                  </a:lnTo>
                  <a:lnTo>
                    <a:pt x="3365758" y="312245"/>
                  </a:lnTo>
                  <a:lnTo>
                    <a:pt x="3367363" y="312245"/>
                  </a:lnTo>
                  <a:lnTo>
                    <a:pt x="3386624" y="312245"/>
                  </a:lnTo>
                  <a:lnTo>
                    <a:pt x="3388229" y="156122"/>
                  </a:lnTo>
                  <a:lnTo>
                    <a:pt x="3389834" y="156122"/>
                  </a:lnTo>
                  <a:lnTo>
                    <a:pt x="3391439" y="312245"/>
                  </a:lnTo>
                  <a:lnTo>
                    <a:pt x="3393044" y="312245"/>
                  </a:lnTo>
                  <a:lnTo>
                    <a:pt x="3412304" y="312245"/>
                  </a:lnTo>
                  <a:lnTo>
                    <a:pt x="3413909" y="156122"/>
                  </a:lnTo>
                  <a:lnTo>
                    <a:pt x="3415514" y="156122"/>
                  </a:lnTo>
                  <a:lnTo>
                    <a:pt x="3417119" y="312245"/>
                  </a:lnTo>
                  <a:lnTo>
                    <a:pt x="3418724" y="312245"/>
                  </a:lnTo>
                  <a:lnTo>
                    <a:pt x="3420329" y="312245"/>
                  </a:lnTo>
                  <a:lnTo>
                    <a:pt x="3421934" y="312245"/>
                  </a:lnTo>
                  <a:lnTo>
                    <a:pt x="3423539" y="312245"/>
                  </a:lnTo>
                  <a:lnTo>
                    <a:pt x="3425144" y="312245"/>
                  </a:lnTo>
                  <a:lnTo>
                    <a:pt x="3426749" y="156122"/>
                  </a:lnTo>
                  <a:lnTo>
                    <a:pt x="3428355" y="156122"/>
                  </a:lnTo>
                  <a:lnTo>
                    <a:pt x="3429960" y="312245"/>
                  </a:lnTo>
                  <a:lnTo>
                    <a:pt x="3431565" y="312245"/>
                  </a:lnTo>
                  <a:lnTo>
                    <a:pt x="3433170" y="312245"/>
                  </a:lnTo>
                  <a:lnTo>
                    <a:pt x="3434775" y="312245"/>
                  </a:lnTo>
                  <a:lnTo>
                    <a:pt x="3436380" y="312245"/>
                  </a:lnTo>
                  <a:lnTo>
                    <a:pt x="3437985" y="312245"/>
                  </a:lnTo>
                  <a:lnTo>
                    <a:pt x="3439590" y="156122"/>
                  </a:lnTo>
                  <a:lnTo>
                    <a:pt x="3450825" y="156122"/>
                  </a:lnTo>
                  <a:lnTo>
                    <a:pt x="3452430" y="312245"/>
                  </a:lnTo>
                  <a:lnTo>
                    <a:pt x="3470085" y="312245"/>
                  </a:lnTo>
                  <a:lnTo>
                    <a:pt x="3471690" y="156122"/>
                  </a:lnTo>
                  <a:lnTo>
                    <a:pt x="3473296" y="156122"/>
                  </a:lnTo>
                  <a:lnTo>
                    <a:pt x="3474901" y="312245"/>
                  </a:lnTo>
                  <a:lnTo>
                    <a:pt x="3476506" y="312245"/>
                  </a:lnTo>
                  <a:lnTo>
                    <a:pt x="3489346" y="312245"/>
                  </a:lnTo>
                  <a:lnTo>
                    <a:pt x="3490951" y="156122"/>
                  </a:lnTo>
                  <a:lnTo>
                    <a:pt x="3492556" y="156122"/>
                  </a:lnTo>
                  <a:lnTo>
                    <a:pt x="3494161" y="312245"/>
                  </a:lnTo>
                  <a:lnTo>
                    <a:pt x="3495766" y="312245"/>
                  </a:lnTo>
                  <a:lnTo>
                    <a:pt x="3515026" y="312245"/>
                  </a:lnTo>
                  <a:lnTo>
                    <a:pt x="3516631" y="156122"/>
                  </a:lnTo>
                  <a:lnTo>
                    <a:pt x="3518236" y="156122"/>
                  </a:lnTo>
                  <a:lnTo>
                    <a:pt x="3519842" y="312245"/>
                  </a:lnTo>
                  <a:lnTo>
                    <a:pt x="3521447" y="312245"/>
                  </a:lnTo>
                  <a:lnTo>
                    <a:pt x="3523052" y="312245"/>
                  </a:lnTo>
                  <a:lnTo>
                    <a:pt x="3524657" y="312245"/>
                  </a:lnTo>
                  <a:lnTo>
                    <a:pt x="3526262" y="156122"/>
                  </a:lnTo>
                  <a:lnTo>
                    <a:pt x="3527867" y="156122"/>
                  </a:lnTo>
                  <a:lnTo>
                    <a:pt x="3529472" y="312245"/>
                  </a:lnTo>
                  <a:lnTo>
                    <a:pt x="3531077" y="312245"/>
                  </a:lnTo>
                  <a:lnTo>
                    <a:pt x="3540707" y="312245"/>
                  </a:lnTo>
                  <a:lnTo>
                    <a:pt x="3542312" y="156122"/>
                  </a:lnTo>
                  <a:lnTo>
                    <a:pt x="3543917" y="156122"/>
                  </a:lnTo>
                  <a:lnTo>
                    <a:pt x="3545522" y="312245"/>
                  </a:lnTo>
                  <a:lnTo>
                    <a:pt x="3547127" y="312245"/>
                  </a:lnTo>
                  <a:lnTo>
                    <a:pt x="3548732" y="156122"/>
                  </a:lnTo>
                  <a:lnTo>
                    <a:pt x="3550337" y="156122"/>
                  </a:lnTo>
                  <a:lnTo>
                    <a:pt x="3551942" y="312245"/>
                  </a:lnTo>
                  <a:lnTo>
                    <a:pt x="3553547" y="312245"/>
                  </a:lnTo>
                  <a:lnTo>
                    <a:pt x="3563177" y="312245"/>
                  </a:lnTo>
                  <a:lnTo>
                    <a:pt x="3564783" y="156122"/>
                  </a:lnTo>
                  <a:lnTo>
                    <a:pt x="3566388" y="156122"/>
                  </a:lnTo>
                  <a:lnTo>
                    <a:pt x="3567993" y="156122"/>
                  </a:lnTo>
                  <a:lnTo>
                    <a:pt x="3569598" y="156122"/>
                  </a:lnTo>
                  <a:lnTo>
                    <a:pt x="3571203" y="312245"/>
                  </a:lnTo>
                  <a:lnTo>
                    <a:pt x="3572808" y="312245"/>
                  </a:lnTo>
                  <a:lnTo>
                    <a:pt x="3574413" y="156122"/>
                  </a:lnTo>
                  <a:lnTo>
                    <a:pt x="3576018" y="156122"/>
                  </a:lnTo>
                  <a:lnTo>
                    <a:pt x="3577623" y="156122"/>
                  </a:lnTo>
                  <a:lnTo>
                    <a:pt x="3579228" y="156122"/>
                  </a:lnTo>
                  <a:lnTo>
                    <a:pt x="3580833" y="156122"/>
                  </a:lnTo>
                  <a:lnTo>
                    <a:pt x="3582438" y="156122"/>
                  </a:lnTo>
                  <a:lnTo>
                    <a:pt x="3584043" y="312245"/>
                  </a:lnTo>
                  <a:lnTo>
                    <a:pt x="3585648" y="312245"/>
                  </a:lnTo>
                  <a:lnTo>
                    <a:pt x="3587253" y="312245"/>
                  </a:lnTo>
                  <a:lnTo>
                    <a:pt x="3588858" y="312245"/>
                  </a:lnTo>
                  <a:lnTo>
                    <a:pt x="3590463" y="156122"/>
                  </a:lnTo>
                  <a:lnTo>
                    <a:pt x="3604908" y="156122"/>
                  </a:lnTo>
                  <a:lnTo>
                    <a:pt x="3606513" y="312245"/>
                  </a:lnTo>
                  <a:lnTo>
                    <a:pt x="3614539" y="312245"/>
                  </a:lnTo>
                  <a:lnTo>
                    <a:pt x="3616144" y="156122"/>
                  </a:lnTo>
                  <a:lnTo>
                    <a:pt x="3617749" y="156122"/>
                  </a:lnTo>
                  <a:lnTo>
                    <a:pt x="3619354" y="312245"/>
                  </a:lnTo>
                  <a:lnTo>
                    <a:pt x="3620959" y="312245"/>
                  </a:lnTo>
                  <a:lnTo>
                    <a:pt x="3622564" y="312245"/>
                  </a:lnTo>
                  <a:lnTo>
                    <a:pt x="3624169" y="312245"/>
                  </a:lnTo>
                  <a:lnTo>
                    <a:pt x="3625774" y="156122"/>
                  </a:lnTo>
                  <a:lnTo>
                    <a:pt x="3627379" y="156122"/>
                  </a:lnTo>
                  <a:lnTo>
                    <a:pt x="3628984" y="156122"/>
                  </a:lnTo>
                  <a:lnTo>
                    <a:pt x="3630589" y="156122"/>
                  </a:lnTo>
                  <a:lnTo>
                    <a:pt x="3632194" y="312245"/>
                  </a:lnTo>
                  <a:lnTo>
                    <a:pt x="3633799" y="312245"/>
                  </a:lnTo>
                  <a:lnTo>
                    <a:pt x="3635404" y="156122"/>
                  </a:lnTo>
                  <a:lnTo>
                    <a:pt x="3637009" y="156122"/>
                  </a:lnTo>
                  <a:lnTo>
                    <a:pt x="3638614" y="312245"/>
                  </a:lnTo>
                  <a:lnTo>
                    <a:pt x="3640219" y="312245"/>
                  </a:lnTo>
                  <a:lnTo>
                    <a:pt x="3641824" y="156122"/>
                  </a:lnTo>
                  <a:lnTo>
                    <a:pt x="3643429" y="156122"/>
                  </a:lnTo>
                  <a:lnTo>
                    <a:pt x="3656270" y="156122"/>
                  </a:lnTo>
                  <a:lnTo>
                    <a:pt x="3657875" y="312245"/>
                  </a:lnTo>
                  <a:lnTo>
                    <a:pt x="3669110" y="312245"/>
                  </a:lnTo>
                  <a:lnTo>
                    <a:pt x="3670715" y="156122"/>
                  </a:lnTo>
                  <a:lnTo>
                    <a:pt x="3688370" y="156122"/>
                  </a:lnTo>
                  <a:lnTo>
                    <a:pt x="3689975" y="312245"/>
                  </a:lnTo>
                  <a:lnTo>
                    <a:pt x="3691580" y="312245"/>
                  </a:lnTo>
                  <a:lnTo>
                    <a:pt x="3693185" y="156122"/>
                  </a:lnTo>
                  <a:lnTo>
                    <a:pt x="3694790" y="156122"/>
                  </a:lnTo>
                  <a:lnTo>
                    <a:pt x="3742941" y="156122"/>
                  </a:lnTo>
                  <a:lnTo>
                    <a:pt x="3744546" y="312245"/>
                  </a:lnTo>
                  <a:lnTo>
                    <a:pt x="3746151" y="312245"/>
                  </a:lnTo>
                  <a:lnTo>
                    <a:pt x="3747757" y="156122"/>
                  </a:lnTo>
                  <a:lnTo>
                    <a:pt x="3749362" y="156122"/>
                  </a:lnTo>
                  <a:lnTo>
                    <a:pt x="3750967" y="312245"/>
                  </a:lnTo>
                  <a:lnTo>
                    <a:pt x="3752572" y="312245"/>
                  </a:lnTo>
                  <a:lnTo>
                    <a:pt x="3754177" y="156122"/>
                  </a:lnTo>
                  <a:lnTo>
                    <a:pt x="3755782" y="156122"/>
                  </a:lnTo>
                  <a:lnTo>
                    <a:pt x="3757387" y="312245"/>
                  </a:lnTo>
                  <a:lnTo>
                    <a:pt x="3758992" y="312245"/>
                  </a:lnTo>
                  <a:lnTo>
                    <a:pt x="3760597" y="156122"/>
                  </a:lnTo>
                  <a:lnTo>
                    <a:pt x="3762202" y="156122"/>
                  </a:lnTo>
                  <a:lnTo>
                    <a:pt x="3763807" y="312245"/>
                  </a:lnTo>
                  <a:lnTo>
                    <a:pt x="3765412" y="312245"/>
                  </a:lnTo>
                  <a:lnTo>
                    <a:pt x="3767017" y="312245"/>
                  </a:lnTo>
                  <a:lnTo>
                    <a:pt x="3768622" y="312245"/>
                  </a:lnTo>
                  <a:lnTo>
                    <a:pt x="3770227" y="156122"/>
                  </a:lnTo>
                  <a:lnTo>
                    <a:pt x="3771832" y="156122"/>
                  </a:lnTo>
                  <a:lnTo>
                    <a:pt x="3791092" y="156122"/>
                  </a:lnTo>
                  <a:lnTo>
                    <a:pt x="3792697" y="312245"/>
                  </a:lnTo>
                  <a:lnTo>
                    <a:pt x="3794303" y="312245"/>
                  </a:lnTo>
                  <a:lnTo>
                    <a:pt x="3795908" y="156122"/>
                  </a:lnTo>
                  <a:lnTo>
                    <a:pt x="3797513" y="156122"/>
                  </a:lnTo>
                  <a:lnTo>
                    <a:pt x="3813563" y="156122"/>
                  </a:lnTo>
                  <a:lnTo>
                    <a:pt x="3815168" y="312245"/>
                  </a:lnTo>
                  <a:lnTo>
                    <a:pt x="3816773" y="312245"/>
                  </a:lnTo>
                  <a:lnTo>
                    <a:pt x="3818378" y="156122"/>
                  </a:lnTo>
                  <a:lnTo>
                    <a:pt x="3819983" y="156122"/>
                  </a:lnTo>
                  <a:lnTo>
                    <a:pt x="3836033" y="156122"/>
                  </a:lnTo>
                  <a:lnTo>
                    <a:pt x="3837638" y="312245"/>
                  </a:lnTo>
                  <a:lnTo>
                    <a:pt x="3839244" y="312245"/>
                  </a:lnTo>
                  <a:lnTo>
                    <a:pt x="3840849" y="312245"/>
                  </a:lnTo>
                  <a:lnTo>
                    <a:pt x="3842454" y="312245"/>
                  </a:lnTo>
                  <a:lnTo>
                    <a:pt x="3844059" y="156122"/>
                  </a:lnTo>
                  <a:lnTo>
                    <a:pt x="3890605" y="156122"/>
                  </a:lnTo>
                  <a:lnTo>
                    <a:pt x="3892210" y="312245"/>
                  </a:lnTo>
                  <a:lnTo>
                    <a:pt x="3893815" y="312245"/>
                  </a:lnTo>
                  <a:lnTo>
                    <a:pt x="3895420" y="156122"/>
                  </a:lnTo>
                  <a:lnTo>
                    <a:pt x="3897025" y="156122"/>
                  </a:lnTo>
                  <a:lnTo>
                    <a:pt x="3993327" y="156122"/>
                  </a:lnTo>
                  <a:lnTo>
                    <a:pt x="3994932" y="312245"/>
                  </a:lnTo>
                  <a:lnTo>
                    <a:pt x="3996537" y="312245"/>
                  </a:lnTo>
                  <a:lnTo>
                    <a:pt x="3998142" y="156122"/>
                  </a:lnTo>
                  <a:lnTo>
                    <a:pt x="3999747" y="156122"/>
                  </a:lnTo>
                  <a:lnTo>
                    <a:pt x="4070369" y="156122"/>
                  </a:lnTo>
                  <a:lnTo>
                    <a:pt x="4071974" y="312245"/>
                  </a:lnTo>
                  <a:lnTo>
                    <a:pt x="4073579" y="312245"/>
                  </a:lnTo>
                  <a:lnTo>
                    <a:pt x="4075184" y="156122"/>
                  </a:lnTo>
                  <a:lnTo>
                    <a:pt x="4076789" y="156122"/>
                  </a:lnTo>
                  <a:lnTo>
                    <a:pt x="4137780" y="156122"/>
                  </a:lnTo>
                  <a:lnTo>
                    <a:pt x="4139385" y="312245"/>
                  </a:lnTo>
                  <a:lnTo>
                    <a:pt x="4147410" y="312245"/>
                  </a:lnTo>
                  <a:lnTo>
                    <a:pt x="4149015" y="156122"/>
                  </a:lnTo>
                  <a:lnTo>
                    <a:pt x="4863256" y="156122"/>
                  </a:lnTo>
                  <a:lnTo>
                    <a:pt x="4864861" y="312245"/>
                  </a:lnTo>
                  <a:lnTo>
                    <a:pt x="4866466" y="312245"/>
                  </a:lnTo>
                  <a:lnTo>
                    <a:pt x="4868071" y="156122"/>
                  </a:lnTo>
                  <a:lnTo>
                    <a:pt x="4869676" y="156122"/>
                  </a:lnTo>
                  <a:lnTo>
                    <a:pt x="4985239" y="156122"/>
                  </a:lnTo>
                  <a:lnTo>
                    <a:pt x="4986844" y="312245"/>
                  </a:lnTo>
                  <a:lnTo>
                    <a:pt x="4998079" y="312245"/>
                  </a:lnTo>
                  <a:lnTo>
                    <a:pt x="4999684" y="156122"/>
                  </a:lnTo>
                  <a:lnTo>
                    <a:pt x="5010919" y="156122"/>
                  </a:lnTo>
                  <a:lnTo>
                    <a:pt x="5012524" y="312245"/>
                  </a:lnTo>
                  <a:lnTo>
                    <a:pt x="5014129" y="312245"/>
                  </a:lnTo>
                  <a:lnTo>
                    <a:pt x="5015734" y="312245"/>
                  </a:lnTo>
                  <a:lnTo>
                    <a:pt x="5017339" y="312245"/>
                  </a:lnTo>
                  <a:lnTo>
                    <a:pt x="5018944" y="156122"/>
                  </a:lnTo>
                  <a:lnTo>
                    <a:pt x="5026970" y="156122"/>
                  </a:lnTo>
                  <a:lnTo>
                    <a:pt x="5028575" y="312245"/>
                  </a:lnTo>
                  <a:lnTo>
                    <a:pt x="5030180" y="312245"/>
                  </a:lnTo>
                  <a:lnTo>
                    <a:pt x="5031785" y="156122"/>
                  </a:lnTo>
                  <a:lnTo>
                    <a:pt x="5033390" y="156122"/>
                  </a:lnTo>
                  <a:lnTo>
                    <a:pt x="5034995" y="156122"/>
                  </a:lnTo>
                  <a:lnTo>
                    <a:pt x="5036600" y="156122"/>
                  </a:lnTo>
                  <a:lnTo>
                    <a:pt x="5038205" y="312245"/>
                  </a:lnTo>
                  <a:lnTo>
                    <a:pt x="5046230" y="312245"/>
                  </a:lnTo>
                  <a:lnTo>
                    <a:pt x="5047835" y="156122"/>
                  </a:lnTo>
                  <a:lnTo>
                    <a:pt x="5049440" y="156122"/>
                  </a:lnTo>
                  <a:lnTo>
                    <a:pt x="5051045" y="312245"/>
                  </a:lnTo>
                  <a:lnTo>
                    <a:pt x="5052650" y="312245"/>
                  </a:lnTo>
                  <a:lnTo>
                    <a:pt x="5335136" y="312245"/>
                  </a:lnTo>
                  <a:lnTo>
                    <a:pt x="5336741" y="156122"/>
                  </a:lnTo>
                  <a:lnTo>
                    <a:pt x="5338346" y="156122"/>
                  </a:lnTo>
                  <a:lnTo>
                    <a:pt x="5339951" y="312245"/>
                  </a:lnTo>
                  <a:lnTo>
                    <a:pt x="5341556" y="312245"/>
                  </a:lnTo>
                  <a:lnTo>
                    <a:pt x="5405758" y="312245"/>
                  </a:lnTo>
                  <a:lnTo>
                    <a:pt x="5407363" y="156122"/>
                  </a:lnTo>
                  <a:lnTo>
                    <a:pt x="5408968" y="156122"/>
                  </a:lnTo>
                  <a:lnTo>
                    <a:pt x="5410573" y="312245"/>
                  </a:lnTo>
                  <a:lnTo>
                    <a:pt x="5412178" y="312245"/>
                  </a:lnTo>
                  <a:lnTo>
                    <a:pt x="5685034" y="312245"/>
                  </a:lnTo>
                  <a:lnTo>
                    <a:pt x="5686639" y="156122"/>
                  </a:lnTo>
                  <a:lnTo>
                    <a:pt x="5688244" y="156122"/>
                  </a:lnTo>
                  <a:lnTo>
                    <a:pt x="5689849" y="312245"/>
                  </a:lnTo>
                  <a:lnTo>
                    <a:pt x="5691454" y="312245"/>
                  </a:lnTo>
                  <a:lnTo>
                    <a:pt x="5693059" y="156122"/>
                  </a:lnTo>
                  <a:lnTo>
                    <a:pt x="5694664" y="156122"/>
                  </a:lnTo>
                  <a:lnTo>
                    <a:pt x="5696269" y="156122"/>
                  </a:lnTo>
                  <a:lnTo>
                    <a:pt x="5697874" y="156122"/>
                  </a:lnTo>
                  <a:lnTo>
                    <a:pt x="5699479" y="312245"/>
                  </a:lnTo>
                  <a:lnTo>
                    <a:pt x="5701084" y="312245"/>
                  </a:lnTo>
                  <a:lnTo>
                    <a:pt x="5710714" y="312245"/>
                  </a:lnTo>
                  <a:lnTo>
                    <a:pt x="5712320" y="156122"/>
                  </a:lnTo>
                  <a:lnTo>
                    <a:pt x="5713925" y="156122"/>
                  </a:lnTo>
                  <a:lnTo>
                    <a:pt x="5715530" y="312245"/>
                  </a:lnTo>
                  <a:lnTo>
                    <a:pt x="5717135" y="312245"/>
                  </a:lnTo>
                  <a:lnTo>
                    <a:pt x="5733185" y="312245"/>
                  </a:lnTo>
                  <a:lnTo>
                    <a:pt x="5734790" y="156122"/>
                  </a:lnTo>
                  <a:lnTo>
                    <a:pt x="5736395" y="156122"/>
                  </a:lnTo>
                  <a:lnTo>
                    <a:pt x="5738000" y="156122"/>
                  </a:lnTo>
                  <a:lnTo>
                    <a:pt x="5739605" y="156122"/>
                  </a:lnTo>
                  <a:lnTo>
                    <a:pt x="5741210" y="312245"/>
                  </a:lnTo>
                  <a:lnTo>
                    <a:pt x="5742815" y="312245"/>
                  </a:lnTo>
                  <a:lnTo>
                    <a:pt x="5744420" y="312245"/>
                  </a:lnTo>
                  <a:lnTo>
                    <a:pt x="5746025" y="312245"/>
                  </a:lnTo>
                  <a:lnTo>
                    <a:pt x="5747630" y="156122"/>
                  </a:lnTo>
                  <a:lnTo>
                    <a:pt x="5749235" y="156122"/>
                  </a:lnTo>
                  <a:lnTo>
                    <a:pt x="5750840" y="312245"/>
                  </a:lnTo>
                  <a:lnTo>
                    <a:pt x="5752445" y="312245"/>
                  </a:lnTo>
                  <a:lnTo>
                    <a:pt x="5890478" y="312245"/>
                  </a:lnTo>
                  <a:lnTo>
                    <a:pt x="5892083" y="156122"/>
                  </a:lnTo>
                  <a:lnTo>
                    <a:pt x="5893688" y="156122"/>
                  </a:lnTo>
                  <a:lnTo>
                    <a:pt x="5895294" y="312245"/>
                  </a:lnTo>
                  <a:lnTo>
                    <a:pt x="5896899" y="312245"/>
                  </a:lnTo>
                  <a:lnTo>
                    <a:pt x="5916159" y="312245"/>
                  </a:lnTo>
                  <a:lnTo>
                    <a:pt x="5917764" y="156122"/>
                  </a:lnTo>
                  <a:lnTo>
                    <a:pt x="5919369" y="156122"/>
                  </a:lnTo>
                  <a:lnTo>
                    <a:pt x="5920974" y="312245"/>
                  </a:lnTo>
                  <a:lnTo>
                    <a:pt x="5922579" y="312245"/>
                  </a:lnTo>
                  <a:lnTo>
                    <a:pt x="6002831" y="312245"/>
                  </a:lnTo>
                  <a:lnTo>
                    <a:pt x="6004436" y="156122"/>
                  </a:lnTo>
                  <a:lnTo>
                    <a:pt x="6006041" y="156122"/>
                  </a:lnTo>
                  <a:lnTo>
                    <a:pt x="6007646" y="312245"/>
                  </a:lnTo>
                  <a:lnTo>
                    <a:pt x="6009251" y="312245"/>
                  </a:lnTo>
                  <a:lnTo>
                    <a:pt x="6018881" y="312245"/>
                  </a:lnTo>
                  <a:lnTo>
                    <a:pt x="6020486" y="156122"/>
                  </a:lnTo>
                  <a:lnTo>
                    <a:pt x="6022091" y="156122"/>
                  </a:lnTo>
                  <a:lnTo>
                    <a:pt x="6023696" y="312245"/>
                  </a:lnTo>
                  <a:lnTo>
                    <a:pt x="6025301" y="312245"/>
                  </a:lnTo>
                  <a:lnTo>
                    <a:pt x="6044562" y="312245"/>
                  </a:lnTo>
                  <a:lnTo>
                    <a:pt x="6046167" y="156122"/>
                  </a:lnTo>
                  <a:lnTo>
                    <a:pt x="6047772" y="156122"/>
                  </a:lnTo>
                  <a:lnTo>
                    <a:pt x="6049377" y="312245"/>
                  </a:lnTo>
                  <a:lnTo>
                    <a:pt x="6050982" y="312245"/>
                  </a:lnTo>
                  <a:lnTo>
                    <a:pt x="6067032" y="312245"/>
                  </a:lnTo>
                  <a:lnTo>
                    <a:pt x="6068637" y="156122"/>
                  </a:lnTo>
                  <a:lnTo>
                    <a:pt x="6070242" y="156122"/>
                  </a:lnTo>
                  <a:lnTo>
                    <a:pt x="6071847" y="156122"/>
                  </a:lnTo>
                  <a:lnTo>
                    <a:pt x="6073452" y="156122"/>
                  </a:lnTo>
                  <a:lnTo>
                    <a:pt x="6075057" y="312245"/>
                  </a:lnTo>
                  <a:lnTo>
                    <a:pt x="6076662" y="312245"/>
                  </a:lnTo>
                  <a:lnTo>
                    <a:pt x="6078268" y="312245"/>
                  </a:lnTo>
                  <a:lnTo>
                    <a:pt x="6079873" y="312245"/>
                  </a:lnTo>
                  <a:lnTo>
                    <a:pt x="6081478" y="156122"/>
                  </a:lnTo>
                  <a:lnTo>
                    <a:pt x="6083083" y="156122"/>
                  </a:lnTo>
                  <a:lnTo>
                    <a:pt x="6084688" y="312245"/>
                  </a:lnTo>
                  <a:lnTo>
                    <a:pt x="6086293" y="312245"/>
                  </a:lnTo>
                  <a:lnTo>
                    <a:pt x="6087898" y="312245"/>
                  </a:lnTo>
                  <a:lnTo>
                    <a:pt x="6089503" y="312245"/>
                  </a:lnTo>
                  <a:lnTo>
                    <a:pt x="6091108" y="312245"/>
                  </a:lnTo>
                  <a:lnTo>
                    <a:pt x="6092713" y="312245"/>
                  </a:lnTo>
                  <a:lnTo>
                    <a:pt x="6094318" y="156122"/>
                  </a:lnTo>
                  <a:lnTo>
                    <a:pt x="6105553" y="156122"/>
                  </a:lnTo>
                  <a:lnTo>
                    <a:pt x="6107158" y="312245"/>
                  </a:lnTo>
                  <a:lnTo>
                    <a:pt x="6108763" y="312245"/>
                  </a:lnTo>
                  <a:lnTo>
                    <a:pt x="6110368" y="156122"/>
                  </a:lnTo>
                  <a:lnTo>
                    <a:pt x="6111973" y="156122"/>
                  </a:lnTo>
                  <a:lnTo>
                    <a:pt x="6113578" y="312245"/>
                  </a:lnTo>
                  <a:lnTo>
                    <a:pt x="6115183" y="312245"/>
                  </a:lnTo>
                  <a:lnTo>
                    <a:pt x="6116788" y="312245"/>
                  </a:lnTo>
                  <a:lnTo>
                    <a:pt x="6118393" y="312245"/>
                  </a:lnTo>
                  <a:lnTo>
                    <a:pt x="6119998" y="156122"/>
                  </a:lnTo>
                  <a:lnTo>
                    <a:pt x="6121603" y="156122"/>
                  </a:lnTo>
                  <a:lnTo>
                    <a:pt x="6123208" y="156122"/>
                  </a:lnTo>
                  <a:lnTo>
                    <a:pt x="6124814" y="156122"/>
                  </a:lnTo>
                  <a:lnTo>
                    <a:pt x="6126419" y="156122"/>
                  </a:lnTo>
                  <a:lnTo>
                    <a:pt x="6128024" y="156122"/>
                  </a:lnTo>
                  <a:lnTo>
                    <a:pt x="6129629" y="312245"/>
                  </a:lnTo>
                  <a:lnTo>
                    <a:pt x="6131234" y="312245"/>
                  </a:lnTo>
                  <a:lnTo>
                    <a:pt x="6132839" y="156122"/>
                  </a:lnTo>
                  <a:lnTo>
                    <a:pt x="6134444" y="156122"/>
                  </a:lnTo>
                  <a:lnTo>
                    <a:pt x="6136049" y="312245"/>
                  </a:lnTo>
                  <a:lnTo>
                    <a:pt x="6137654" y="312245"/>
                  </a:lnTo>
                  <a:lnTo>
                    <a:pt x="6139259" y="312245"/>
                  </a:lnTo>
                  <a:lnTo>
                    <a:pt x="6140864" y="312245"/>
                  </a:lnTo>
                  <a:lnTo>
                    <a:pt x="6142469" y="156122"/>
                  </a:lnTo>
                  <a:lnTo>
                    <a:pt x="6144074" y="156122"/>
                  </a:lnTo>
                  <a:lnTo>
                    <a:pt x="6699416" y="156122"/>
                  </a:lnTo>
                  <a:lnTo>
                    <a:pt x="6701021" y="312245"/>
                  </a:lnTo>
                  <a:lnTo>
                    <a:pt x="6702626" y="312245"/>
                  </a:lnTo>
                  <a:lnTo>
                    <a:pt x="6704231" y="156122"/>
                  </a:lnTo>
                  <a:lnTo>
                    <a:pt x="6705836" y="156122"/>
                  </a:lnTo>
                  <a:lnTo>
                    <a:pt x="6750777" y="156122"/>
                  </a:lnTo>
                  <a:lnTo>
                    <a:pt x="6752382" y="312245"/>
                  </a:lnTo>
                  <a:lnTo>
                    <a:pt x="6753987" y="312245"/>
                  </a:lnTo>
                  <a:lnTo>
                    <a:pt x="6755592" y="156122"/>
                  </a:lnTo>
                  <a:lnTo>
                    <a:pt x="6757197" y="156122"/>
                  </a:lnTo>
                  <a:lnTo>
                    <a:pt x="6827819" y="156122"/>
                  </a:lnTo>
                  <a:lnTo>
                    <a:pt x="6829424" y="312245"/>
                  </a:lnTo>
                  <a:lnTo>
                    <a:pt x="6831029" y="312245"/>
                  </a:lnTo>
                  <a:lnTo>
                    <a:pt x="6832634" y="156122"/>
                  </a:lnTo>
                  <a:lnTo>
                    <a:pt x="6834239" y="156122"/>
                  </a:lnTo>
                  <a:lnTo>
                    <a:pt x="6847079" y="156122"/>
                  </a:lnTo>
                  <a:lnTo>
                    <a:pt x="6848684" y="312245"/>
                  </a:lnTo>
                  <a:lnTo>
                    <a:pt x="6859920" y="312245"/>
                  </a:lnTo>
                  <a:lnTo>
                    <a:pt x="6861525" y="156122"/>
                  </a:lnTo>
                  <a:lnTo>
                    <a:pt x="6869550" y="156122"/>
                  </a:lnTo>
                  <a:lnTo>
                    <a:pt x="6871155" y="312245"/>
                  </a:lnTo>
                  <a:lnTo>
                    <a:pt x="6872760" y="312245"/>
                  </a:lnTo>
                  <a:lnTo>
                    <a:pt x="6874365" y="156122"/>
                  </a:lnTo>
                  <a:lnTo>
                    <a:pt x="6875970" y="156122"/>
                  </a:lnTo>
                  <a:lnTo>
                    <a:pt x="6877575" y="156122"/>
                  </a:lnTo>
                  <a:lnTo>
                    <a:pt x="6879180" y="156122"/>
                  </a:lnTo>
                  <a:lnTo>
                    <a:pt x="6880785" y="312245"/>
                  </a:lnTo>
                  <a:lnTo>
                    <a:pt x="6882390" y="312245"/>
                  </a:lnTo>
                  <a:lnTo>
                    <a:pt x="6883995" y="312245"/>
                  </a:lnTo>
                  <a:lnTo>
                    <a:pt x="6885600" y="312245"/>
                  </a:lnTo>
                  <a:lnTo>
                    <a:pt x="6887205" y="156122"/>
                  </a:lnTo>
                  <a:lnTo>
                    <a:pt x="6904861" y="156122"/>
                  </a:lnTo>
                  <a:lnTo>
                    <a:pt x="6906466" y="312245"/>
                  </a:lnTo>
                  <a:lnTo>
                    <a:pt x="6908071" y="312245"/>
                  </a:lnTo>
                  <a:lnTo>
                    <a:pt x="6909676" y="156122"/>
                  </a:lnTo>
                  <a:lnTo>
                    <a:pt x="6911281" y="156122"/>
                  </a:lnTo>
                  <a:lnTo>
                    <a:pt x="6930541" y="156122"/>
                  </a:lnTo>
                  <a:lnTo>
                    <a:pt x="6932146" y="312245"/>
                  </a:lnTo>
                  <a:lnTo>
                    <a:pt x="6933751" y="312245"/>
                  </a:lnTo>
                  <a:lnTo>
                    <a:pt x="6935356" y="156122"/>
                  </a:lnTo>
                  <a:lnTo>
                    <a:pt x="6936961" y="156122"/>
                  </a:lnTo>
                  <a:lnTo>
                    <a:pt x="7792445" y="156122"/>
                  </a:lnTo>
                  <a:lnTo>
                    <a:pt x="7794050" y="312245"/>
                  </a:lnTo>
                  <a:lnTo>
                    <a:pt x="7795655" y="312245"/>
                  </a:lnTo>
                  <a:lnTo>
                    <a:pt x="7797260" y="156122"/>
                  </a:lnTo>
                  <a:lnTo>
                    <a:pt x="7798865" y="156122"/>
                  </a:lnTo>
                  <a:lnTo>
                    <a:pt x="7808495" y="156122"/>
                  </a:lnTo>
                  <a:lnTo>
                    <a:pt x="7810100" y="312245"/>
                  </a:lnTo>
                  <a:lnTo>
                    <a:pt x="7811705" y="312245"/>
                  </a:lnTo>
                  <a:lnTo>
                    <a:pt x="7813310" y="156122"/>
                  </a:lnTo>
                  <a:lnTo>
                    <a:pt x="7814916" y="156122"/>
                  </a:lnTo>
                  <a:lnTo>
                    <a:pt x="7816521" y="156122"/>
                  </a:lnTo>
                  <a:lnTo>
                    <a:pt x="7818126" y="156122"/>
                  </a:lnTo>
                  <a:lnTo>
                    <a:pt x="7819731" y="312245"/>
                  </a:lnTo>
                  <a:lnTo>
                    <a:pt x="7821336" y="312245"/>
                  </a:lnTo>
                  <a:lnTo>
                    <a:pt x="7822941" y="156122"/>
                  </a:lnTo>
                  <a:lnTo>
                    <a:pt x="7824546" y="156122"/>
                  </a:lnTo>
                  <a:lnTo>
                    <a:pt x="7826151" y="312245"/>
                  </a:lnTo>
                  <a:lnTo>
                    <a:pt x="7827756" y="312245"/>
                  </a:lnTo>
                  <a:lnTo>
                    <a:pt x="7829361" y="156122"/>
                  </a:lnTo>
                  <a:lnTo>
                    <a:pt x="7830966" y="156122"/>
                  </a:lnTo>
                  <a:lnTo>
                    <a:pt x="7853436" y="156122"/>
                  </a:lnTo>
                  <a:lnTo>
                    <a:pt x="7855041" y="312245"/>
                  </a:lnTo>
                  <a:lnTo>
                    <a:pt x="7882327" y="312245"/>
                  </a:lnTo>
                  <a:lnTo>
                    <a:pt x="7883932" y="156122"/>
                  </a:lnTo>
                  <a:lnTo>
                    <a:pt x="7885537" y="156122"/>
                  </a:lnTo>
                  <a:lnTo>
                    <a:pt x="7887142" y="312245"/>
                  </a:lnTo>
                  <a:lnTo>
                    <a:pt x="7888747" y="312245"/>
                  </a:lnTo>
                  <a:lnTo>
                    <a:pt x="7908008" y="312245"/>
                  </a:lnTo>
                  <a:lnTo>
                    <a:pt x="7909613" y="156122"/>
                  </a:lnTo>
                  <a:lnTo>
                    <a:pt x="7911218" y="156122"/>
                  </a:lnTo>
                  <a:lnTo>
                    <a:pt x="7912823" y="312245"/>
                  </a:lnTo>
                  <a:lnTo>
                    <a:pt x="7914428" y="312245"/>
                  </a:lnTo>
                  <a:lnTo>
                    <a:pt x="7933688" y="312245"/>
                  </a:lnTo>
                  <a:lnTo>
                    <a:pt x="7935293" y="156122"/>
                  </a:lnTo>
                  <a:lnTo>
                    <a:pt x="7936898" y="156122"/>
                  </a:lnTo>
                  <a:lnTo>
                    <a:pt x="7938503" y="312245"/>
                  </a:lnTo>
                  <a:lnTo>
                    <a:pt x="7940108" y="312245"/>
                  </a:lnTo>
                  <a:lnTo>
                    <a:pt x="8508291" y="312245"/>
                  </a:lnTo>
                  <a:lnTo>
                    <a:pt x="8509896" y="312245"/>
                  </a:lnTo>
                </a:path>
              </a:pathLst>
            </a:custGeom>
            <a:ln w="20701">
              <a:solidFill>
                <a:srgbClr val="000000"/>
              </a:solidFill>
            </a:ln>
          </p:spPr>
          <p:txBody>
            <a:bodyPr wrap="square" lIns="0" tIns="0" rIns="0" bIns="0" rtlCol="0"/>
            <a:lstStyle/>
            <a:p>
              <a:endParaRPr smtClean="0">
                <a:solidFill>
                  <a:prstClr val="black"/>
                </a:solidFill>
              </a:endParaRPr>
            </a:p>
          </p:txBody>
        </p:sp>
        <p:sp>
          <p:nvSpPr>
            <p:cNvPr id="39" name="object 39"/>
            <p:cNvSpPr/>
            <p:nvPr/>
          </p:nvSpPr>
          <p:spPr>
            <a:xfrm>
              <a:off x="2215402" y="6152414"/>
              <a:ext cx="8988425" cy="0"/>
            </a:xfrm>
            <a:custGeom>
              <a:avLst/>
              <a:gdLst/>
              <a:ahLst/>
              <a:cxnLst/>
              <a:rect l="l" t="t" r="r" b="b"/>
              <a:pathLst>
                <a:path w="8988425">
                  <a:moveTo>
                    <a:pt x="0" y="0"/>
                  </a:moveTo>
                  <a:lnTo>
                    <a:pt x="8988196" y="0"/>
                  </a:lnTo>
                </a:path>
              </a:pathLst>
            </a:custGeom>
            <a:ln w="20701">
              <a:solidFill>
                <a:srgbClr val="252525"/>
              </a:solidFill>
            </a:ln>
          </p:spPr>
          <p:txBody>
            <a:bodyPr wrap="square" lIns="0" tIns="0" rIns="0" bIns="0" rtlCol="0"/>
            <a:lstStyle/>
            <a:p>
              <a:endParaRPr smtClean="0">
                <a:solidFill>
                  <a:prstClr val="black"/>
                </a:solidFill>
              </a:endParaRPr>
            </a:p>
          </p:txBody>
        </p:sp>
        <p:sp>
          <p:nvSpPr>
            <p:cNvPr id="40" name="object 40"/>
            <p:cNvSpPr/>
            <p:nvPr/>
          </p:nvSpPr>
          <p:spPr>
            <a:xfrm>
              <a:off x="2215402" y="4278915"/>
              <a:ext cx="8988425" cy="0"/>
            </a:xfrm>
            <a:custGeom>
              <a:avLst/>
              <a:gdLst/>
              <a:ahLst/>
              <a:cxnLst/>
              <a:rect l="l" t="t" r="r" b="b"/>
              <a:pathLst>
                <a:path w="8988425">
                  <a:moveTo>
                    <a:pt x="0" y="0"/>
                  </a:moveTo>
                  <a:lnTo>
                    <a:pt x="8988196" y="0"/>
                  </a:lnTo>
                </a:path>
              </a:pathLst>
            </a:custGeom>
            <a:ln w="20701">
              <a:solidFill>
                <a:srgbClr val="252525"/>
              </a:solidFill>
            </a:ln>
          </p:spPr>
          <p:txBody>
            <a:bodyPr wrap="square" lIns="0" tIns="0" rIns="0" bIns="0" rtlCol="0"/>
            <a:lstStyle/>
            <a:p>
              <a:endParaRPr smtClean="0">
                <a:solidFill>
                  <a:prstClr val="black"/>
                </a:solidFill>
              </a:endParaRPr>
            </a:p>
          </p:txBody>
        </p:sp>
        <p:sp>
          <p:nvSpPr>
            <p:cNvPr id="41" name="object 41"/>
            <p:cNvSpPr/>
            <p:nvPr/>
          </p:nvSpPr>
          <p:spPr>
            <a:xfrm>
              <a:off x="2215402" y="4278915"/>
              <a:ext cx="0" cy="1873885"/>
            </a:xfrm>
            <a:custGeom>
              <a:avLst/>
              <a:gdLst/>
              <a:ahLst/>
              <a:cxnLst/>
              <a:rect l="l" t="t" r="r" b="b"/>
              <a:pathLst>
                <a:path h="1873885">
                  <a:moveTo>
                    <a:pt x="0" y="1873499"/>
                  </a:moveTo>
                  <a:lnTo>
                    <a:pt x="0" y="0"/>
                  </a:lnTo>
                </a:path>
              </a:pathLst>
            </a:custGeom>
            <a:ln w="20710">
              <a:solidFill>
                <a:srgbClr val="252525"/>
              </a:solidFill>
            </a:ln>
          </p:spPr>
          <p:txBody>
            <a:bodyPr wrap="square" lIns="0" tIns="0" rIns="0" bIns="0" rtlCol="0"/>
            <a:lstStyle/>
            <a:p>
              <a:endParaRPr smtClean="0">
                <a:solidFill>
                  <a:prstClr val="black"/>
                </a:solidFill>
              </a:endParaRPr>
            </a:p>
          </p:txBody>
        </p:sp>
        <p:sp>
          <p:nvSpPr>
            <p:cNvPr id="42" name="object 42"/>
            <p:cNvSpPr/>
            <p:nvPr/>
          </p:nvSpPr>
          <p:spPr>
            <a:xfrm>
              <a:off x="3499430" y="6062569"/>
              <a:ext cx="0" cy="90170"/>
            </a:xfrm>
            <a:custGeom>
              <a:avLst/>
              <a:gdLst/>
              <a:ahLst/>
              <a:cxnLst/>
              <a:rect l="l" t="t" r="r" b="b"/>
              <a:pathLst>
                <a:path h="90170">
                  <a:moveTo>
                    <a:pt x="0" y="89845"/>
                  </a:moveTo>
                  <a:lnTo>
                    <a:pt x="0" y="0"/>
                  </a:lnTo>
                </a:path>
              </a:pathLst>
            </a:custGeom>
            <a:ln w="20710">
              <a:solidFill>
                <a:srgbClr val="252525"/>
              </a:solidFill>
            </a:ln>
          </p:spPr>
          <p:txBody>
            <a:bodyPr wrap="square" lIns="0" tIns="0" rIns="0" bIns="0" rtlCol="0"/>
            <a:lstStyle/>
            <a:p>
              <a:endParaRPr smtClean="0">
                <a:solidFill>
                  <a:prstClr val="black"/>
                </a:solidFill>
              </a:endParaRPr>
            </a:p>
          </p:txBody>
        </p:sp>
        <p:sp>
          <p:nvSpPr>
            <p:cNvPr id="43" name="object 43"/>
            <p:cNvSpPr/>
            <p:nvPr/>
          </p:nvSpPr>
          <p:spPr>
            <a:xfrm>
              <a:off x="4783459" y="6062569"/>
              <a:ext cx="0" cy="90170"/>
            </a:xfrm>
            <a:custGeom>
              <a:avLst/>
              <a:gdLst/>
              <a:ahLst/>
              <a:cxnLst/>
              <a:rect l="l" t="t" r="r" b="b"/>
              <a:pathLst>
                <a:path h="90170">
                  <a:moveTo>
                    <a:pt x="0" y="89845"/>
                  </a:moveTo>
                  <a:lnTo>
                    <a:pt x="0" y="0"/>
                  </a:lnTo>
                </a:path>
              </a:pathLst>
            </a:custGeom>
            <a:ln w="20710">
              <a:solidFill>
                <a:srgbClr val="252525"/>
              </a:solidFill>
            </a:ln>
          </p:spPr>
          <p:txBody>
            <a:bodyPr wrap="square" lIns="0" tIns="0" rIns="0" bIns="0" rtlCol="0"/>
            <a:lstStyle/>
            <a:p>
              <a:endParaRPr smtClean="0">
                <a:solidFill>
                  <a:prstClr val="black"/>
                </a:solidFill>
              </a:endParaRPr>
            </a:p>
          </p:txBody>
        </p:sp>
        <p:sp>
          <p:nvSpPr>
            <p:cNvPr id="44" name="object 44"/>
            <p:cNvSpPr/>
            <p:nvPr/>
          </p:nvSpPr>
          <p:spPr>
            <a:xfrm>
              <a:off x="6067487" y="6062569"/>
              <a:ext cx="0" cy="90170"/>
            </a:xfrm>
            <a:custGeom>
              <a:avLst/>
              <a:gdLst/>
              <a:ahLst/>
              <a:cxnLst/>
              <a:rect l="l" t="t" r="r" b="b"/>
              <a:pathLst>
                <a:path h="90170">
                  <a:moveTo>
                    <a:pt x="0" y="89845"/>
                  </a:moveTo>
                  <a:lnTo>
                    <a:pt x="0" y="0"/>
                  </a:lnTo>
                </a:path>
              </a:pathLst>
            </a:custGeom>
            <a:ln w="20710">
              <a:solidFill>
                <a:srgbClr val="252525"/>
              </a:solidFill>
            </a:ln>
          </p:spPr>
          <p:txBody>
            <a:bodyPr wrap="square" lIns="0" tIns="0" rIns="0" bIns="0" rtlCol="0"/>
            <a:lstStyle/>
            <a:p>
              <a:endParaRPr smtClean="0">
                <a:solidFill>
                  <a:prstClr val="black"/>
                </a:solidFill>
              </a:endParaRPr>
            </a:p>
          </p:txBody>
        </p:sp>
        <p:sp>
          <p:nvSpPr>
            <p:cNvPr id="45" name="object 45"/>
            <p:cNvSpPr/>
            <p:nvPr/>
          </p:nvSpPr>
          <p:spPr>
            <a:xfrm>
              <a:off x="7351515" y="6062569"/>
              <a:ext cx="0" cy="90170"/>
            </a:xfrm>
            <a:custGeom>
              <a:avLst/>
              <a:gdLst/>
              <a:ahLst/>
              <a:cxnLst/>
              <a:rect l="l" t="t" r="r" b="b"/>
              <a:pathLst>
                <a:path h="90170">
                  <a:moveTo>
                    <a:pt x="0" y="89845"/>
                  </a:moveTo>
                  <a:lnTo>
                    <a:pt x="0" y="0"/>
                  </a:lnTo>
                </a:path>
              </a:pathLst>
            </a:custGeom>
            <a:ln w="20710">
              <a:solidFill>
                <a:srgbClr val="252525"/>
              </a:solidFill>
            </a:ln>
          </p:spPr>
          <p:txBody>
            <a:bodyPr wrap="square" lIns="0" tIns="0" rIns="0" bIns="0" rtlCol="0"/>
            <a:lstStyle/>
            <a:p>
              <a:endParaRPr smtClean="0">
                <a:solidFill>
                  <a:prstClr val="black"/>
                </a:solidFill>
              </a:endParaRPr>
            </a:p>
          </p:txBody>
        </p:sp>
        <p:sp>
          <p:nvSpPr>
            <p:cNvPr id="46" name="object 46"/>
            <p:cNvSpPr/>
            <p:nvPr/>
          </p:nvSpPr>
          <p:spPr>
            <a:xfrm>
              <a:off x="8635543" y="6062569"/>
              <a:ext cx="0" cy="90170"/>
            </a:xfrm>
            <a:custGeom>
              <a:avLst/>
              <a:gdLst/>
              <a:ahLst/>
              <a:cxnLst/>
              <a:rect l="l" t="t" r="r" b="b"/>
              <a:pathLst>
                <a:path h="90170">
                  <a:moveTo>
                    <a:pt x="0" y="89845"/>
                  </a:moveTo>
                  <a:lnTo>
                    <a:pt x="0" y="0"/>
                  </a:lnTo>
                </a:path>
              </a:pathLst>
            </a:custGeom>
            <a:ln w="20710">
              <a:solidFill>
                <a:srgbClr val="252525"/>
              </a:solidFill>
            </a:ln>
          </p:spPr>
          <p:txBody>
            <a:bodyPr wrap="square" lIns="0" tIns="0" rIns="0" bIns="0" rtlCol="0"/>
            <a:lstStyle/>
            <a:p>
              <a:endParaRPr smtClean="0">
                <a:solidFill>
                  <a:prstClr val="black"/>
                </a:solidFill>
              </a:endParaRPr>
            </a:p>
          </p:txBody>
        </p:sp>
        <p:sp>
          <p:nvSpPr>
            <p:cNvPr id="47" name="object 47"/>
            <p:cNvSpPr/>
            <p:nvPr/>
          </p:nvSpPr>
          <p:spPr>
            <a:xfrm>
              <a:off x="9919571" y="6062569"/>
              <a:ext cx="0" cy="90170"/>
            </a:xfrm>
            <a:custGeom>
              <a:avLst/>
              <a:gdLst/>
              <a:ahLst/>
              <a:cxnLst/>
              <a:rect l="l" t="t" r="r" b="b"/>
              <a:pathLst>
                <a:path h="90170">
                  <a:moveTo>
                    <a:pt x="0" y="89845"/>
                  </a:moveTo>
                  <a:lnTo>
                    <a:pt x="0" y="0"/>
                  </a:lnTo>
                </a:path>
              </a:pathLst>
            </a:custGeom>
            <a:ln w="20710">
              <a:solidFill>
                <a:srgbClr val="252525"/>
              </a:solidFill>
            </a:ln>
          </p:spPr>
          <p:txBody>
            <a:bodyPr wrap="square" lIns="0" tIns="0" rIns="0" bIns="0" rtlCol="0"/>
            <a:lstStyle/>
            <a:p>
              <a:endParaRPr smtClean="0">
                <a:solidFill>
                  <a:prstClr val="black"/>
                </a:solidFill>
              </a:endParaRPr>
            </a:p>
          </p:txBody>
        </p:sp>
        <p:sp>
          <p:nvSpPr>
            <p:cNvPr id="48" name="object 48"/>
            <p:cNvSpPr/>
            <p:nvPr/>
          </p:nvSpPr>
          <p:spPr>
            <a:xfrm>
              <a:off x="11203599" y="4278915"/>
              <a:ext cx="0" cy="1873885"/>
            </a:xfrm>
            <a:custGeom>
              <a:avLst/>
              <a:gdLst/>
              <a:ahLst/>
              <a:cxnLst/>
              <a:rect l="l" t="t" r="r" b="b"/>
              <a:pathLst>
                <a:path h="1873885">
                  <a:moveTo>
                    <a:pt x="0" y="1873499"/>
                  </a:moveTo>
                  <a:lnTo>
                    <a:pt x="0" y="0"/>
                  </a:lnTo>
                </a:path>
              </a:pathLst>
            </a:custGeom>
            <a:ln w="20710">
              <a:solidFill>
                <a:srgbClr val="252525"/>
              </a:solidFill>
            </a:ln>
          </p:spPr>
          <p:txBody>
            <a:bodyPr wrap="square" lIns="0" tIns="0" rIns="0" bIns="0" rtlCol="0"/>
            <a:lstStyle/>
            <a:p>
              <a:endParaRPr smtClean="0">
                <a:solidFill>
                  <a:prstClr val="black"/>
                </a:solidFill>
              </a:endParaRPr>
            </a:p>
          </p:txBody>
        </p:sp>
        <p:sp>
          <p:nvSpPr>
            <p:cNvPr id="49" name="object 49"/>
            <p:cNvSpPr/>
            <p:nvPr/>
          </p:nvSpPr>
          <p:spPr>
            <a:xfrm>
              <a:off x="3499430" y="4278914"/>
              <a:ext cx="0" cy="90170"/>
            </a:xfrm>
            <a:custGeom>
              <a:avLst/>
              <a:gdLst/>
              <a:ahLst/>
              <a:cxnLst/>
              <a:rect l="l" t="t" r="r" b="b"/>
              <a:pathLst>
                <a:path h="90170">
                  <a:moveTo>
                    <a:pt x="0" y="0"/>
                  </a:moveTo>
                  <a:lnTo>
                    <a:pt x="0" y="89845"/>
                  </a:lnTo>
                </a:path>
              </a:pathLst>
            </a:custGeom>
            <a:ln w="20710">
              <a:solidFill>
                <a:srgbClr val="252525"/>
              </a:solidFill>
            </a:ln>
          </p:spPr>
          <p:txBody>
            <a:bodyPr wrap="square" lIns="0" tIns="0" rIns="0" bIns="0" rtlCol="0"/>
            <a:lstStyle/>
            <a:p>
              <a:endParaRPr smtClean="0">
                <a:solidFill>
                  <a:prstClr val="black"/>
                </a:solidFill>
              </a:endParaRPr>
            </a:p>
          </p:txBody>
        </p:sp>
        <p:sp>
          <p:nvSpPr>
            <p:cNvPr id="50" name="object 50"/>
            <p:cNvSpPr/>
            <p:nvPr/>
          </p:nvSpPr>
          <p:spPr>
            <a:xfrm>
              <a:off x="4783459" y="4278914"/>
              <a:ext cx="0" cy="90170"/>
            </a:xfrm>
            <a:custGeom>
              <a:avLst/>
              <a:gdLst/>
              <a:ahLst/>
              <a:cxnLst/>
              <a:rect l="l" t="t" r="r" b="b"/>
              <a:pathLst>
                <a:path h="90170">
                  <a:moveTo>
                    <a:pt x="0" y="0"/>
                  </a:moveTo>
                  <a:lnTo>
                    <a:pt x="0" y="89845"/>
                  </a:lnTo>
                </a:path>
              </a:pathLst>
            </a:custGeom>
            <a:ln w="20710">
              <a:solidFill>
                <a:srgbClr val="252525"/>
              </a:solidFill>
            </a:ln>
          </p:spPr>
          <p:txBody>
            <a:bodyPr wrap="square" lIns="0" tIns="0" rIns="0" bIns="0" rtlCol="0"/>
            <a:lstStyle/>
            <a:p>
              <a:endParaRPr smtClean="0">
                <a:solidFill>
                  <a:prstClr val="black"/>
                </a:solidFill>
              </a:endParaRPr>
            </a:p>
          </p:txBody>
        </p:sp>
        <p:sp>
          <p:nvSpPr>
            <p:cNvPr id="51" name="object 51"/>
            <p:cNvSpPr/>
            <p:nvPr/>
          </p:nvSpPr>
          <p:spPr>
            <a:xfrm>
              <a:off x="6067487" y="4278914"/>
              <a:ext cx="0" cy="90170"/>
            </a:xfrm>
            <a:custGeom>
              <a:avLst/>
              <a:gdLst/>
              <a:ahLst/>
              <a:cxnLst/>
              <a:rect l="l" t="t" r="r" b="b"/>
              <a:pathLst>
                <a:path h="90170">
                  <a:moveTo>
                    <a:pt x="0" y="0"/>
                  </a:moveTo>
                  <a:lnTo>
                    <a:pt x="0" y="89845"/>
                  </a:lnTo>
                </a:path>
              </a:pathLst>
            </a:custGeom>
            <a:ln w="20710">
              <a:solidFill>
                <a:srgbClr val="252525"/>
              </a:solidFill>
            </a:ln>
          </p:spPr>
          <p:txBody>
            <a:bodyPr wrap="square" lIns="0" tIns="0" rIns="0" bIns="0" rtlCol="0"/>
            <a:lstStyle/>
            <a:p>
              <a:endParaRPr smtClean="0">
                <a:solidFill>
                  <a:prstClr val="black"/>
                </a:solidFill>
              </a:endParaRPr>
            </a:p>
          </p:txBody>
        </p:sp>
        <p:sp>
          <p:nvSpPr>
            <p:cNvPr id="52" name="object 52"/>
            <p:cNvSpPr/>
            <p:nvPr/>
          </p:nvSpPr>
          <p:spPr>
            <a:xfrm>
              <a:off x="7351515" y="4278914"/>
              <a:ext cx="0" cy="90170"/>
            </a:xfrm>
            <a:custGeom>
              <a:avLst/>
              <a:gdLst/>
              <a:ahLst/>
              <a:cxnLst/>
              <a:rect l="l" t="t" r="r" b="b"/>
              <a:pathLst>
                <a:path h="90170">
                  <a:moveTo>
                    <a:pt x="0" y="0"/>
                  </a:moveTo>
                  <a:lnTo>
                    <a:pt x="0" y="89845"/>
                  </a:lnTo>
                </a:path>
              </a:pathLst>
            </a:custGeom>
            <a:ln w="20710">
              <a:solidFill>
                <a:srgbClr val="252525"/>
              </a:solidFill>
            </a:ln>
          </p:spPr>
          <p:txBody>
            <a:bodyPr wrap="square" lIns="0" tIns="0" rIns="0" bIns="0" rtlCol="0"/>
            <a:lstStyle/>
            <a:p>
              <a:endParaRPr smtClean="0">
                <a:solidFill>
                  <a:prstClr val="black"/>
                </a:solidFill>
              </a:endParaRPr>
            </a:p>
          </p:txBody>
        </p:sp>
        <p:sp>
          <p:nvSpPr>
            <p:cNvPr id="53" name="object 53"/>
            <p:cNvSpPr/>
            <p:nvPr/>
          </p:nvSpPr>
          <p:spPr>
            <a:xfrm>
              <a:off x="8635543" y="4278914"/>
              <a:ext cx="0" cy="90170"/>
            </a:xfrm>
            <a:custGeom>
              <a:avLst/>
              <a:gdLst/>
              <a:ahLst/>
              <a:cxnLst/>
              <a:rect l="l" t="t" r="r" b="b"/>
              <a:pathLst>
                <a:path h="90170">
                  <a:moveTo>
                    <a:pt x="0" y="0"/>
                  </a:moveTo>
                  <a:lnTo>
                    <a:pt x="0" y="89845"/>
                  </a:lnTo>
                </a:path>
              </a:pathLst>
            </a:custGeom>
            <a:ln w="20710">
              <a:solidFill>
                <a:srgbClr val="252525"/>
              </a:solidFill>
            </a:ln>
          </p:spPr>
          <p:txBody>
            <a:bodyPr wrap="square" lIns="0" tIns="0" rIns="0" bIns="0" rtlCol="0"/>
            <a:lstStyle/>
            <a:p>
              <a:endParaRPr smtClean="0">
                <a:solidFill>
                  <a:prstClr val="black"/>
                </a:solidFill>
              </a:endParaRPr>
            </a:p>
          </p:txBody>
        </p:sp>
        <p:sp>
          <p:nvSpPr>
            <p:cNvPr id="54" name="object 54"/>
            <p:cNvSpPr/>
            <p:nvPr/>
          </p:nvSpPr>
          <p:spPr>
            <a:xfrm>
              <a:off x="9919571" y="4278914"/>
              <a:ext cx="0" cy="90170"/>
            </a:xfrm>
            <a:custGeom>
              <a:avLst/>
              <a:gdLst/>
              <a:ahLst/>
              <a:cxnLst/>
              <a:rect l="l" t="t" r="r" b="b"/>
              <a:pathLst>
                <a:path h="90170">
                  <a:moveTo>
                    <a:pt x="0" y="0"/>
                  </a:moveTo>
                  <a:lnTo>
                    <a:pt x="0" y="89845"/>
                  </a:lnTo>
                </a:path>
              </a:pathLst>
            </a:custGeom>
            <a:ln w="20710">
              <a:solidFill>
                <a:srgbClr val="252525"/>
              </a:solidFill>
            </a:ln>
          </p:spPr>
          <p:txBody>
            <a:bodyPr wrap="square" lIns="0" tIns="0" rIns="0" bIns="0" rtlCol="0"/>
            <a:lstStyle/>
            <a:p>
              <a:endParaRPr smtClean="0">
                <a:solidFill>
                  <a:prstClr val="black"/>
                </a:solidFill>
              </a:endParaRPr>
            </a:p>
          </p:txBody>
        </p:sp>
        <p:sp>
          <p:nvSpPr>
            <p:cNvPr id="55" name="object 55"/>
            <p:cNvSpPr txBox="1"/>
            <p:nvPr/>
          </p:nvSpPr>
          <p:spPr>
            <a:xfrm>
              <a:off x="2140572" y="6270128"/>
              <a:ext cx="140970" cy="232410"/>
            </a:xfrm>
            <a:prstGeom prst="rect">
              <a:avLst/>
            </a:prstGeom>
          </p:spPr>
          <p:txBody>
            <a:bodyPr vert="horz" wrap="square" lIns="0" tIns="0" rIns="0" bIns="0" rtlCol="0">
              <a:spAutoFit/>
            </a:bodyPr>
            <a:lstStyle/>
            <a:p>
              <a:pPr marL="12700"/>
              <a:r>
                <a:rPr sz="1600" spc="5" dirty="0">
                  <a:solidFill>
                    <a:srgbClr val="252525"/>
                  </a:solidFill>
                  <a:latin typeface="Arial"/>
                  <a:cs typeface="Arial"/>
                </a:rPr>
                <a:t>0</a:t>
              </a:r>
              <a:endParaRPr sz="1600">
                <a:solidFill>
                  <a:prstClr val="black"/>
                </a:solidFill>
                <a:latin typeface="Arial"/>
                <a:cs typeface="Arial"/>
              </a:endParaRPr>
            </a:p>
          </p:txBody>
        </p:sp>
        <p:sp>
          <p:nvSpPr>
            <p:cNvPr id="56" name="object 56"/>
            <p:cNvSpPr txBox="1"/>
            <p:nvPr/>
          </p:nvSpPr>
          <p:spPr>
            <a:xfrm>
              <a:off x="3362470" y="6270128"/>
              <a:ext cx="255904" cy="232410"/>
            </a:xfrm>
            <a:prstGeom prst="rect">
              <a:avLst/>
            </a:prstGeom>
          </p:spPr>
          <p:txBody>
            <a:bodyPr vert="horz" wrap="square" lIns="0" tIns="0" rIns="0" bIns="0" rtlCol="0">
              <a:spAutoFit/>
            </a:bodyPr>
            <a:lstStyle/>
            <a:p>
              <a:pPr marL="12700"/>
              <a:r>
                <a:rPr sz="1600" dirty="0">
                  <a:solidFill>
                    <a:srgbClr val="252525"/>
                  </a:solidFill>
                  <a:latin typeface="Arial"/>
                  <a:cs typeface="Arial"/>
                </a:rPr>
                <a:t>50</a:t>
              </a:r>
              <a:endParaRPr sz="1600">
                <a:solidFill>
                  <a:prstClr val="black"/>
                </a:solidFill>
                <a:latin typeface="Arial"/>
                <a:cs typeface="Arial"/>
              </a:endParaRPr>
            </a:p>
          </p:txBody>
        </p:sp>
        <p:sp>
          <p:nvSpPr>
            <p:cNvPr id="57" name="object 57"/>
            <p:cNvSpPr txBox="1"/>
            <p:nvPr/>
          </p:nvSpPr>
          <p:spPr>
            <a:xfrm>
              <a:off x="4594722" y="6270128"/>
              <a:ext cx="370840" cy="232410"/>
            </a:xfrm>
            <a:prstGeom prst="rect">
              <a:avLst/>
            </a:prstGeom>
          </p:spPr>
          <p:txBody>
            <a:bodyPr vert="horz" wrap="square" lIns="0" tIns="0" rIns="0" bIns="0" rtlCol="0">
              <a:spAutoFit/>
            </a:bodyPr>
            <a:lstStyle/>
            <a:p>
              <a:pPr marL="12700"/>
              <a:r>
                <a:rPr sz="1600" dirty="0">
                  <a:solidFill>
                    <a:srgbClr val="252525"/>
                  </a:solidFill>
                  <a:latin typeface="Arial"/>
                  <a:cs typeface="Arial"/>
                </a:rPr>
                <a:t>100</a:t>
              </a:r>
              <a:endParaRPr sz="1600">
                <a:solidFill>
                  <a:prstClr val="black"/>
                </a:solidFill>
                <a:latin typeface="Arial"/>
                <a:cs typeface="Arial"/>
              </a:endParaRPr>
            </a:p>
          </p:txBody>
        </p:sp>
        <p:sp>
          <p:nvSpPr>
            <p:cNvPr id="58" name="object 58"/>
            <p:cNvSpPr txBox="1"/>
            <p:nvPr/>
          </p:nvSpPr>
          <p:spPr>
            <a:xfrm>
              <a:off x="5878751" y="6270128"/>
              <a:ext cx="370840" cy="232410"/>
            </a:xfrm>
            <a:prstGeom prst="rect">
              <a:avLst/>
            </a:prstGeom>
          </p:spPr>
          <p:txBody>
            <a:bodyPr vert="horz" wrap="square" lIns="0" tIns="0" rIns="0" bIns="0" rtlCol="0">
              <a:spAutoFit/>
            </a:bodyPr>
            <a:lstStyle/>
            <a:p>
              <a:pPr marL="12700"/>
              <a:r>
                <a:rPr sz="1600" dirty="0">
                  <a:solidFill>
                    <a:srgbClr val="252525"/>
                  </a:solidFill>
                  <a:latin typeface="Arial"/>
                  <a:cs typeface="Arial"/>
                </a:rPr>
                <a:t>150</a:t>
              </a:r>
              <a:endParaRPr sz="1600">
                <a:solidFill>
                  <a:prstClr val="black"/>
                </a:solidFill>
                <a:latin typeface="Arial"/>
                <a:cs typeface="Arial"/>
              </a:endParaRPr>
            </a:p>
          </p:txBody>
        </p:sp>
        <p:sp>
          <p:nvSpPr>
            <p:cNvPr id="59" name="object 59"/>
            <p:cNvSpPr txBox="1"/>
            <p:nvPr/>
          </p:nvSpPr>
          <p:spPr>
            <a:xfrm>
              <a:off x="7162779" y="6270128"/>
              <a:ext cx="370840" cy="232410"/>
            </a:xfrm>
            <a:prstGeom prst="rect">
              <a:avLst/>
            </a:prstGeom>
          </p:spPr>
          <p:txBody>
            <a:bodyPr vert="horz" wrap="square" lIns="0" tIns="0" rIns="0" bIns="0" rtlCol="0">
              <a:spAutoFit/>
            </a:bodyPr>
            <a:lstStyle/>
            <a:p>
              <a:pPr marL="12700"/>
              <a:r>
                <a:rPr sz="1600" dirty="0">
                  <a:solidFill>
                    <a:srgbClr val="252525"/>
                  </a:solidFill>
                  <a:latin typeface="Arial"/>
                  <a:cs typeface="Arial"/>
                </a:rPr>
                <a:t>200</a:t>
              </a:r>
              <a:endParaRPr sz="1600">
                <a:solidFill>
                  <a:prstClr val="black"/>
                </a:solidFill>
                <a:latin typeface="Arial"/>
                <a:cs typeface="Arial"/>
              </a:endParaRPr>
            </a:p>
          </p:txBody>
        </p:sp>
        <p:sp>
          <p:nvSpPr>
            <p:cNvPr id="60" name="object 60"/>
            <p:cNvSpPr txBox="1"/>
            <p:nvPr/>
          </p:nvSpPr>
          <p:spPr>
            <a:xfrm>
              <a:off x="8446807" y="6270128"/>
              <a:ext cx="370840" cy="232410"/>
            </a:xfrm>
            <a:prstGeom prst="rect">
              <a:avLst/>
            </a:prstGeom>
          </p:spPr>
          <p:txBody>
            <a:bodyPr vert="horz" wrap="square" lIns="0" tIns="0" rIns="0" bIns="0" rtlCol="0">
              <a:spAutoFit/>
            </a:bodyPr>
            <a:lstStyle/>
            <a:p>
              <a:pPr marL="12700"/>
              <a:r>
                <a:rPr sz="1600" dirty="0">
                  <a:solidFill>
                    <a:srgbClr val="252525"/>
                  </a:solidFill>
                  <a:latin typeface="Arial"/>
                  <a:cs typeface="Arial"/>
                </a:rPr>
                <a:t>250</a:t>
              </a:r>
              <a:endParaRPr sz="1600">
                <a:solidFill>
                  <a:prstClr val="black"/>
                </a:solidFill>
                <a:latin typeface="Arial"/>
                <a:cs typeface="Arial"/>
              </a:endParaRPr>
            </a:p>
          </p:txBody>
        </p:sp>
        <p:sp>
          <p:nvSpPr>
            <p:cNvPr id="61" name="object 61"/>
            <p:cNvSpPr txBox="1"/>
            <p:nvPr/>
          </p:nvSpPr>
          <p:spPr>
            <a:xfrm>
              <a:off x="9730834" y="6270128"/>
              <a:ext cx="370840" cy="232410"/>
            </a:xfrm>
            <a:prstGeom prst="rect">
              <a:avLst/>
            </a:prstGeom>
          </p:spPr>
          <p:txBody>
            <a:bodyPr vert="horz" wrap="square" lIns="0" tIns="0" rIns="0" bIns="0" rtlCol="0">
              <a:spAutoFit/>
            </a:bodyPr>
            <a:lstStyle/>
            <a:p>
              <a:pPr marL="12700"/>
              <a:r>
                <a:rPr sz="1600" dirty="0">
                  <a:solidFill>
                    <a:srgbClr val="252525"/>
                  </a:solidFill>
                  <a:latin typeface="Arial"/>
                  <a:cs typeface="Arial"/>
                </a:rPr>
                <a:t>300</a:t>
              </a:r>
              <a:endParaRPr sz="1600">
                <a:solidFill>
                  <a:prstClr val="black"/>
                </a:solidFill>
                <a:latin typeface="Arial"/>
                <a:cs typeface="Arial"/>
              </a:endParaRPr>
            </a:p>
          </p:txBody>
        </p:sp>
        <p:sp>
          <p:nvSpPr>
            <p:cNvPr id="62" name="object 62"/>
            <p:cNvSpPr txBox="1"/>
            <p:nvPr/>
          </p:nvSpPr>
          <p:spPr>
            <a:xfrm>
              <a:off x="11014863" y="6270128"/>
              <a:ext cx="370840" cy="232410"/>
            </a:xfrm>
            <a:prstGeom prst="rect">
              <a:avLst/>
            </a:prstGeom>
          </p:spPr>
          <p:txBody>
            <a:bodyPr vert="horz" wrap="square" lIns="0" tIns="0" rIns="0" bIns="0" rtlCol="0">
              <a:spAutoFit/>
            </a:bodyPr>
            <a:lstStyle/>
            <a:p>
              <a:pPr marL="12700"/>
              <a:r>
                <a:rPr sz="1600" dirty="0">
                  <a:solidFill>
                    <a:srgbClr val="252525"/>
                  </a:solidFill>
                  <a:latin typeface="Arial"/>
                  <a:cs typeface="Arial"/>
                </a:rPr>
                <a:t>350</a:t>
              </a:r>
              <a:endParaRPr sz="1600">
                <a:solidFill>
                  <a:prstClr val="black"/>
                </a:solidFill>
                <a:latin typeface="Arial"/>
                <a:cs typeface="Arial"/>
              </a:endParaRPr>
            </a:p>
          </p:txBody>
        </p:sp>
        <p:sp>
          <p:nvSpPr>
            <p:cNvPr id="63" name="object 63"/>
            <p:cNvSpPr/>
            <p:nvPr/>
          </p:nvSpPr>
          <p:spPr>
            <a:xfrm>
              <a:off x="2215402" y="5684039"/>
              <a:ext cx="90170" cy="0"/>
            </a:xfrm>
            <a:custGeom>
              <a:avLst/>
              <a:gdLst/>
              <a:ahLst/>
              <a:cxnLst/>
              <a:rect l="l" t="t" r="r" b="b"/>
              <a:pathLst>
                <a:path w="90169">
                  <a:moveTo>
                    <a:pt x="0" y="0"/>
                  </a:moveTo>
                  <a:lnTo>
                    <a:pt x="89881" y="0"/>
                  </a:lnTo>
                </a:path>
              </a:pathLst>
            </a:custGeom>
            <a:ln w="20701">
              <a:solidFill>
                <a:srgbClr val="252525"/>
              </a:solidFill>
            </a:ln>
          </p:spPr>
          <p:txBody>
            <a:bodyPr wrap="square" lIns="0" tIns="0" rIns="0" bIns="0" rtlCol="0"/>
            <a:lstStyle/>
            <a:p>
              <a:endParaRPr smtClean="0">
                <a:solidFill>
                  <a:prstClr val="black"/>
                </a:solidFill>
              </a:endParaRPr>
            </a:p>
          </p:txBody>
        </p:sp>
        <p:sp>
          <p:nvSpPr>
            <p:cNvPr id="64" name="object 64"/>
            <p:cNvSpPr/>
            <p:nvPr/>
          </p:nvSpPr>
          <p:spPr>
            <a:xfrm>
              <a:off x="2215402" y="5215664"/>
              <a:ext cx="90170" cy="0"/>
            </a:xfrm>
            <a:custGeom>
              <a:avLst/>
              <a:gdLst/>
              <a:ahLst/>
              <a:cxnLst/>
              <a:rect l="l" t="t" r="r" b="b"/>
              <a:pathLst>
                <a:path w="90169">
                  <a:moveTo>
                    <a:pt x="0" y="0"/>
                  </a:moveTo>
                  <a:lnTo>
                    <a:pt x="89881" y="0"/>
                  </a:lnTo>
                </a:path>
              </a:pathLst>
            </a:custGeom>
            <a:ln w="20701">
              <a:solidFill>
                <a:srgbClr val="252525"/>
              </a:solidFill>
            </a:ln>
          </p:spPr>
          <p:txBody>
            <a:bodyPr wrap="square" lIns="0" tIns="0" rIns="0" bIns="0" rtlCol="0"/>
            <a:lstStyle/>
            <a:p>
              <a:endParaRPr smtClean="0">
                <a:solidFill>
                  <a:prstClr val="black"/>
                </a:solidFill>
              </a:endParaRPr>
            </a:p>
          </p:txBody>
        </p:sp>
        <p:sp>
          <p:nvSpPr>
            <p:cNvPr id="65" name="object 65"/>
            <p:cNvSpPr/>
            <p:nvPr/>
          </p:nvSpPr>
          <p:spPr>
            <a:xfrm>
              <a:off x="2215402" y="4747289"/>
              <a:ext cx="90170" cy="0"/>
            </a:xfrm>
            <a:custGeom>
              <a:avLst/>
              <a:gdLst/>
              <a:ahLst/>
              <a:cxnLst/>
              <a:rect l="l" t="t" r="r" b="b"/>
              <a:pathLst>
                <a:path w="90169">
                  <a:moveTo>
                    <a:pt x="0" y="0"/>
                  </a:moveTo>
                  <a:lnTo>
                    <a:pt x="89881" y="0"/>
                  </a:lnTo>
                </a:path>
              </a:pathLst>
            </a:custGeom>
            <a:ln w="20701">
              <a:solidFill>
                <a:srgbClr val="252525"/>
              </a:solidFill>
            </a:ln>
          </p:spPr>
          <p:txBody>
            <a:bodyPr wrap="square" lIns="0" tIns="0" rIns="0" bIns="0" rtlCol="0"/>
            <a:lstStyle/>
            <a:p>
              <a:endParaRPr smtClean="0">
                <a:solidFill>
                  <a:prstClr val="black"/>
                </a:solidFill>
              </a:endParaRPr>
            </a:p>
          </p:txBody>
        </p:sp>
        <p:sp>
          <p:nvSpPr>
            <p:cNvPr id="66" name="object 66"/>
            <p:cNvSpPr/>
            <p:nvPr/>
          </p:nvSpPr>
          <p:spPr>
            <a:xfrm>
              <a:off x="11113717" y="5684039"/>
              <a:ext cx="90170" cy="0"/>
            </a:xfrm>
            <a:custGeom>
              <a:avLst/>
              <a:gdLst/>
              <a:ahLst/>
              <a:cxnLst/>
              <a:rect l="l" t="t" r="r" b="b"/>
              <a:pathLst>
                <a:path w="90170">
                  <a:moveTo>
                    <a:pt x="89881" y="0"/>
                  </a:moveTo>
                  <a:lnTo>
                    <a:pt x="0" y="0"/>
                  </a:lnTo>
                </a:path>
              </a:pathLst>
            </a:custGeom>
            <a:ln w="20701">
              <a:solidFill>
                <a:srgbClr val="252525"/>
              </a:solidFill>
            </a:ln>
          </p:spPr>
          <p:txBody>
            <a:bodyPr wrap="square" lIns="0" tIns="0" rIns="0" bIns="0" rtlCol="0"/>
            <a:lstStyle/>
            <a:p>
              <a:endParaRPr smtClean="0">
                <a:solidFill>
                  <a:prstClr val="black"/>
                </a:solidFill>
              </a:endParaRPr>
            </a:p>
          </p:txBody>
        </p:sp>
        <p:sp>
          <p:nvSpPr>
            <p:cNvPr id="67" name="object 67"/>
            <p:cNvSpPr/>
            <p:nvPr/>
          </p:nvSpPr>
          <p:spPr>
            <a:xfrm>
              <a:off x="11113717" y="5215664"/>
              <a:ext cx="90170" cy="0"/>
            </a:xfrm>
            <a:custGeom>
              <a:avLst/>
              <a:gdLst/>
              <a:ahLst/>
              <a:cxnLst/>
              <a:rect l="l" t="t" r="r" b="b"/>
              <a:pathLst>
                <a:path w="90170">
                  <a:moveTo>
                    <a:pt x="89881" y="0"/>
                  </a:moveTo>
                  <a:lnTo>
                    <a:pt x="0" y="0"/>
                  </a:lnTo>
                </a:path>
              </a:pathLst>
            </a:custGeom>
            <a:ln w="20701">
              <a:solidFill>
                <a:srgbClr val="252525"/>
              </a:solidFill>
            </a:ln>
          </p:spPr>
          <p:txBody>
            <a:bodyPr wrap="square" lIns="0" tIns="0" rIns="0" bIns="0" rtlCol="0"/>
            <a:lstStyle/>
            <a:p>
              <a:endParaRPr smtClean="0">
                <a:solidFill>
                  <a:prstClr val="black"/>
                </a:solidFill>
              </a:endParaRPr>
            </a:p>
          </p:txBody>
        </p:sp>
        <p:sp>
          <p:nvSpPr>
            <p:cNvPr id="68" name="object 68"/>
            <p:cNvSpPr/>
            <p:nvPr/>
          </p:nvSpPr>
          <p:spPr>
            <a:xfrm>
              <a:off x="11113717" y="4747289"/>
              <a:ext cx="90170" cy="0"/>
            </a:xfrm>
            <a:custGeom>
              <a:avLst/>
              <a:gdLst/>
              <a:ahLst/>
              <a:cxnLst/>
              <a:rect l="l" t="t" r="r" b="b"/>
              <a:pathLst>
                <a:path w="90170">
                  <a:moveTo>
                    <a:pt x="89881" y="0"/>
                  </a:moveTo>
                  <a:lnTo>
                    <a:pt x="0" y="0"/>
                  </a:lnTo>
                </a:path>
              </a:pathLst>
            </a:custGeom>
            <a:ln w="20701">
              <a:solidFill>
                <a:srgbClr val="252525"/>
              </a:solidFill>
            </a:ln>
          </p:spPr>
          <p:txBody>
            <a:bodyPr wrap="square" lIns="0" tIns="0" rIns="0" bIns="0" rtlCol="0"/>
            <a:lstStyle/>
            <a:p>
              <a:endParaRPr smtClean="0">
                <a:solidFill>
                  <a:prstClr val="black"/>
                </a:solidFill>
              </a:endParaRPr>
            </a:p>
          </p:txBody>
        </p:sp>
        <p:sp>
          <p:nvSpPr>
            <p:cNvPr id="69" name="object 69"/>
            <p:cNvSpPr txBox="1"/>
            <p:nvPr/>
          </p:nvSpPr>
          <p:spPr>
            <a:xfrm>
              <a:off x="1871340" y="6052761"/>
              <a:ext cx="255904" cy="232410"/>
            </a:xfrm>
            <a:prstGeom prst="rect">
              <a:avLst/>
            </a:prstGeom>
          </p:spPr>
          <p:txBody>
            <a:bodyPr vert="horz" wrap="square" lIns="0" tIns="0" rIns="0" bIns="0" rtlCol="0">
              <a:spAutoFit/>
            </a:bodyPr>
            <a:lstStyle/>
            <a:p>
              <a:pPr marL="12700"/>
              <a:r>
                <a:rPr sz="1600" dirty="0">
                  <a:solidFill>
                    <a:srgbClr val="252525"/>
                  </a:solidFill>
                  <a:latin typeface="Arial"/>
                  <a:cs typeface="Arial"/>
                </a:rPr>
                <a:t>65</a:t>
              </a:r>
              <a:endParaRPr sz="1600">
                <a:solidFill>
                  <a:prstClr val="black"/>
                </a:solidFill>
                <a:latin typeface="Arial"/>
                <a:cs typeface="Arial"/>
              </a:endParaRPr>
            </a:p>
          </p:txBody>
        </p:sp>
        <p:sp>
          <p:nvSpPr>
            <p:cNvPr id="70" name="object 70"/>
            <p:cNvSpPr txBox="1"/>
            <p:nvPr/>
          </p:nvSpPr>
          <p:spPr>
            <a:xfrm>
              <a:off x="1871340" y="5584386"/>
              <a:ext cx="255904" cy="232410"/>
            </a:xfrm>
            <a:prstGeom prst="rect">
              <a:avLst/>
            </a:prstGeom>
          </p:spPr>
          <p:txBody>
            <a:bodyPr vert="horz" wrap="square" lIns="0" tIns="0" rIns="0" bIns="0" rtlCol="0">
              <a:spAutoFit/>
            </a:bodyPr>
            <a:lstStyle/>
            <a:p>
              <a:pPr marL="12700"/>
              <a:r>
                <a:rPr sz="1600" dirty="0">
                  <a:solidFill>
                    <a:srgbClr val="252525"/>
                  </a:solidFill>
                  <a:latin typeface="Arial"/>
                  <a:cs typeface="Arial"/>
                </a:rPr>
                <a:t>70</a:t>
              </a:r>
              <a:endParaRPr sz="1600">
                <a:solidFill>
                  <a:prstClr val="black"/>
                </a:solidFill>
                <a:latin typeface="Arial"/>
                <a:cs typeface="Arial"/>
              </a:endParaRPr>
            </a:p>
          </p:txBody>
        </p:sp>
        <p:sp>
          <p:nvSpPr>
            <p:cNvPr id="71" name="object 71"/>
            <p:cNvSpPr txBox="1"/>
            <p:nvPr/>
          </p:nvSpPr>
          <p:spPr>
            <a:xfrm>
              <a:off x="1871340" y="5116011"/>
              <a:ext cx="255904" cy="232410"/>
            </a:xfrm>
            <a:prstGeom prst="rect">
              <a:avLst/>
            </a:prstGeom>
          </p:spPr>
          <p:txBody>
            <a:bodyPr vert="horz" wrap="square" lIns="0" tIns="0" rIns="0" bIns="0" rtlCol="0">
              <a:spAutoFit/>
            </a:bodyPr>
            <a:lstStyle/>
            <a:p>
              <a:pPr marL="12700"/>
              <a:r>
                <a:rPr sz="1600" dirty="0">
                  <a:solidFill>
                    <a:srgbClr val="252525"/>
                  </a:solidFill>
                  <a:latin typeface="Arial"/>
                  <a:cs typeface="Arial"/>
                </a:rPr>
                <a:t>75</a:t>
              </a:r>
              <a:endParaRPr sz="1600">
                <a:solidFill>
                  <a:prstClr val="black"/>
                </a:solidFill>
                <a:latin typeface="Arial"/>
                <a:cs typeface="Arial"/>
              </a:endParaRPr>
            </a:p>
          </p:txBody>
        </p:sp>
        <p:sp>
          <p:nvSpPr>
            <p:cNvPr id="72" name="object 72"/>
            <p:cNvSpPr txBox="1"/>
            <p:nvPr/>
          </p:nvSpPr>
          <p:spPr>
            <a:xfrm>
              <a:off x="1871340" y="4647636"/>
              <a:ext cx="255904" cy="232410"/>
            </a:xfrm>
            <a:prstGeom prst="rect">
              <a:avLst/>
            </a:prstGeom>
          </p:spPr>
          <p:txBody>
            <a:bodyPr vert="horz" wrap="square" lIns="0" tIns="0" rIns="0" bIns="0" rtlCol="0">
              <a:spAutoFit/>
            </a:bodyPr>
            <a:lstStyle/>
            <a:p>
              <a:pPr marL="12700"/>
              <a:r>
                <a:rPr sz="1600" dirty="0">
                  <a:solidFill>
                    <a:srgbClr val="252525"/>
                  </a:solidFill>
                  <a:latin typeface="Arial"/>
                  <a:cs typeface="Arial"/>
                </a:rPr>
                <a:t>80</a:t>
              </a:r>
              <a:endParaRPr sz="1600">
                <a:solidFill>
                  <a:prstClr val="black"/>
                </a:solidFill>
                <a:latin typeface="Arial"/>
                <a:cs typeface="Arial"/>
              </a:endParaRPr>
            </a:p>
          </p:txBody>
        </p:sp>
        <p:sp>
          <p:nvSpPr>
            <p:cNvPr id="73" name="object 73"/>
            <p:cNvSpPr txBox="1"/>
            <p:nvPr/>
          </p:nvSpPr>
          <p:spPr>
            <a:xfrm>
              <a:off x="1871340" y="4179262"/>
              <a:ext cx="255904" cy="232410"/>
            </a:xfrm>
            <a:prstGeom prst="rect">
              <a:avLst/>
            </a:prstGeom>
          </p:spPr>
          <p:txBody>
            <a:bodyPr vert="horz" wrap="square" lIns="0" tIns="0" rIns="0" bIns="0" rtlCol="0">
              <a:spAutoFit/>
            </a:bodyPr>
            <a:lstStyle/>
            <a:p>
              <a:pPr marL="12700"/>
              <a:r>
                <a:rPr sz="1600" dirty="0">
                  <a:solidFill>
                    <a:srgbClr val="252525"/>
                  </a:solidFill>
                  <a:latin typeface="Arial"/>
                  <a:cs typeface="Arial"/>
                </a:rPr>
                <a:t>85</a:t>
              </a:r>
              <a:endParaRPr sz="1600">
                <a:solidFill>
                  <a:prstClr val="black"/>
                </a:solidFill>
                <a:latin typeface="Arial"/>
                <a:cs typeface="Arial"/>
              </a:endParaRPr>
            </a:p>
          </p:txBody>
        </p:sp>
        <p:sp>
          <p:nvSpPr>
            <p:cNvPr id="74" name="object 74"/>
            <p:cNvSpPr txBox="1"/>
            <p:nvPr/>
          </p:nvSpPr>
          <p:spPr>
            <a:xfrm>
              <a:off x="1582016" y="4462881"/>
              <a:ext cx="253365" cy="1531620"/>
            </a:xfrm>
            <a:prstGeom prst="rect">
              <a:avLst/>
            </a:prstGeom>
          </p:spPr>
          <p:txBody>
            <a:bodyPr vert="vert270" wrap="square" lIns="0" tIns="0" rIns="0" bIns="0" rtlCol="0">
              <a:spAutoFit/>
            </a:bodyPr>
            <a:lstStyle/>
            <a:p>
              <a:pPr marL="12700"/>
              <a:r>
                <a:rPr dirty="0">
                  <a:solidFill>
                    <a:srgbClr val="252525"/>
                  </a:solidFill>
                  <a:latin typeface="Arial"/>
                  <a:cs typeface="Arial"/>
                </a:rPr>
                <a:t>Fuel</a:t>
              </a:r>
              <a:r>
                <a:rPr spc="-5" dirty="0">
                  <a:solidFill>
                    <a:srgbClr val="252525"/>
                  </a:solidFill>
                  <a:latin typeface="Arial"/>
                  <a:cs typeface="Arial"/>
                </a:rPr>
                <a:t> </a:t>
              </a:r>
              <a:r>
                <a:rPr dirty="0">
                  <a:solidFill>
                    <a:srgbClr val="252525"/>
                  </a:solidFill>
                  <a:latin typeface="Arial"/>
                  <a:cs typeface="Arial"/>
                </a:rPr>
                <a:t>command</a:t>
              </a:r>
              <a:endParaRPr>
                <a:solidFill>
                  <a:prstClr val="black"/>
                </a:solidFill>
                <a:latin typeface="Arial"/>
                <a:cs typeface="Arial"/>
              </a:endParaRPr>
            </a:p>
          </p:txBody>
        </p:sp>
        <p:sp>
          <p:nvSpPr>
            <p:cNvPr id="75" name="object 75"/>
            <p:cNvSpPr/>
            <p:nvPr/>
          </p:nvSpPr>
          <p:spPr>
            <a:xfrm>
              <a:off x="2215402" y="4876561"/>
              <a:ext cx="8510270" cy="1134745"/>
            </a:xfrm>
            <a:custGeom>
              <a:avLst/>
              <a:gdLst/>
              <a:ahLst/>
              <a:cxnLst/>
              <a:rect l="l" t="t" r="r" b="b"/>
              <a:pathLst>
                <a:path w="8510270" h="1134745">
                  <a:moveTo>
                    <a:pt x="0" y="1114731"/>
                  </a:moveTo>
                  <a:lnTo>
                    <a:pt x="1605" y="1114731"/>
                  </a:lnTo>
                  <a:lnTo>
                    <a:pt x="3210" y="1108175"/>
                  </a:lnTo>
                  <a:lnTo>
                    <a:pt x="4815" y="1108175"/>
                  </a:lnTo>
                  <a:lnTo>
                    <a:pt x="6420" y="1108175"/>
                  </a:lnTo>
                  <a:lnTo>
                    <a:pt x="8025" y="1108175"/>
                  </a:lnTo>
                  <a:lnTo>
                    <a:pt x="9630" y="1108175"/>
                  </a:lnTo>
                  <a:lnTo>
                    <a:pt x="11235" y="1108175"/>
                  </a:lnTo>
                  <a:lnTo>
                    <a:pt x="12840" y="1115669"/>
                  </a:lnTo>
                  <a:lnTo>
                    <a:pt x="40125" y="1115669"/>
                  </a:lnTo>
                  <a:lnTo>
                    <a:pt x="41730" y="1116605"/>
                  </a:lnTo>
                  <a:lnTo>
                    <a:pt x="43335" y="1116605"/>
                  </a:lnTo>
                  <a:lnTo>
                    <a:pt x="44940" y="1112858"/>
                  </a:lnTo>
                  <a:lnTo>
                    <a:pt x="46546" y="1112858"/>
                  </a:lnTo>
                  <a:lnTo>
                    <a:pt x="48151" y="1112858"/>
                  </a:lnTo>
                  <a:lnTo>
                    <a:pt x="49756" y="1112858"/>
                  </a:lnTo>
                  <a:lnTo>
                    <a:pt x="51361" y="1112858"/>
                  </a:lnTo>
                  <a:lnTo>
                    <a:pt x="52966" y="1112858"/>
                  </a:lnTo>
                  <a:lnTo>
                    <a:pt x="54571" y="1109111"/>
                  </a:lnTo>
                  <a:lnTo>
                    <a:pt x="56176" y="1109111"/>
                  </a:lnTo>
                  <a:lnTo>
                    <a:pt x="57781" y="1112858"/>
                  </a:lnTo>
                  <a:lnTo>
                    <a:pt x="59386" y="1112858"/>
                  </a:lnTo>
                  <a:lnTo>
                    <a:pt x="81856" y="1112858"/>
                  </a:lnTo>
                  <a:lnTo>
                    <a:pt x="83461" y="1109111"/>
                  </a:lnTo>
                  <a:lnTo>
                    <a:pt x="85066" y="1109111"/>
                  </a:lnTo>
                  <a:lnTo>
                    <a:pt x="86671" y="1109111"/>
                  </a:lnTo>
                  <a:lnTo>
                    <a:pt x="88276" y="1109111"/>
                  </a:lnTo>
                  <a:lnTo>
                    <a:pt x="89881" y="1112858"/>
                  </a:lnTo>
                  <a:lnTo>
                    <a:pt x="91487" y="1112858"/>
                  </a:lnTo>
                  <a:lnTo>
                    <a:pt x="93092" y="1113794"/>
                  </a:lnTo>
                  <a:lnTo>
                    <a:pt x="94697" y="1113794"/>
                  </a:lnTo>
                  <a:lnTo>
                    <a:pt x="96302" y="1110049"/>
                  </a:lnTo>
                  <a:lnTo>
                    <a:pt x="97907" y="1110049"/>
                  </a:lnTo>
                  <a:lnTo>
                    <a:pt x="99512" y="1110049"/>
                  </a:lnTo>
                  <a:lnTo>
                    <a:pt x="117167" y="1110049"/>
                  </a:lnTo>
                  <a:lnTo>
                    <a:pt x="118772" y="1113794"/>
                  </a:lnTo>
                  <a:lnTo>
                    <a:pt x="120377" y="1113794"/>
                  </a:lnTo>
                  <a:lnTo>
                    <a:pt x="121982" y="1110049"/>
                  </a:lnTo>
                  <a:lnTo>
                    <a:pt x="123587" y="1110049"/>
                  </a:lnTo>
                  <a:lnTo>
                    <a:pt x="125192" y="1113794"/>
                  </a:lnTo>
                  <a:lnTo>
                    <a:pt x="126797" y="1113794"/>
                  </a:lnTo>
                  <a:lnTo>
                    <a:pt x="128402" y="1113794"/>
                  </a:lnTo>
                  <a:lnTo>
                    <a:pt x="130007" y="1113794"/>
                  </a:lnTo>
                  <a:lnTo>
                    <a:pt x="131612" y="1110049"/>
                  </a:lnTo>
                  <a:lnTo>
                    <a:pt x="133217" y="1110049"/>
                  </a:lnTo>
                  <a:lnTo>
                    <a:pt x="572997" y="1110049"/>
                  </a:lnTo>
                  <a:lnTo>
                    <a:pt x="574602" y="1117541"/>
                  </a:lnTo>
                  <a:lnTo>
                    <a:pt x="576207" y="1117541"/>
                  </a:lnTo>
                  <a:lnTo>
                    <a:pt x="577812" y="1118478"/>
                  </a:lnTo>
                  <a:lnTo>
                    <a:pt x="579417" y="1118478"/>
                  </a:lnTo>
                  <a:lnTo>
                    <a:pt x="581022" y="1125037"/>
                  </a:lnTo>
                  <a:lnTo>
                    <a:pt x="582627" y="1125037"/>
                  </a:lnTo>
                  <a:lnTo>
                    <a:pt x="584232" y="1118478"/>
                  </a:lnTo>
                  <a:lnTo>
                    <a:pt x="585837" y="1118478"/>
                  </a:lnTo>
                  <a:lnTo>
                    <a:pt x="601888" y="1118478"/>
                  </a:lnTo>
                  <a:lnTo>
                    <a:pt x="603493" y="1125972"/>
                  </a:lnTo>
                  <a:lnTo>
                    <a:pt x="605098" y="1125972"/>
                  </a:lnTo>
                  <a:lnTo>
                    <a:pt x="606703" y="1125972"/>
                  </a:lnTo>
                  <a:lnTo>
                    <a:pt x="608308" y="1125972"/>
                  </a:lnTo>
                  <a:lnTo>
                    <a:pt x="609913" y="1126910"/>
                  </a:lnTo>
                  <a:lnTo>
                    <a:pt x="611518" y="1126910"/>
                  </a:lnTo>
                  <a:lnTo>
                    <a:pt x="613123" y="1119416"/>
                  </a:lnTo>
                  <a:lnTo>
                    <a:pt x="614728" y="1119416"/>
                  </a:lnTo>
                  <a:lnTo>
                    <a:pt x="616333" y="1126910"/>
                  </a:lnTo>
                  <a:lnTo>
                    <a:pt x="617938" y="1126910"/>
                  </a:lnTo>
                  <a:lnTo>
                    <a:pt x="619543" y="1119416"/>
                  </a:lnTo>
                  <a:lnTo>
                    <a:pt x="621148" y="1119416"/>
                  </a:lnTo>
                  <a:lnTo>
                    <a:pt x="622753" y="1119416"/>
                  </a:lnTo>
                  <a:lnTo>
                    <a:pt x="624358" y="1119416"/>
                  </a:lnTo>
                  <a:lnTo>
                    <a:pt x="625963" y="1126910"/>
                  </a:lnTo>
                  <a:lnTo>
                    <a:pt x="627568" y="1126910"/>
                  </a:lnTo>
                  <a:lnTo>
                    <a:pt x="629173" y="1126910"/>
                  </a:lnTo>
                  <a:lnTo>
                    <a:pt x="630778" y="1126910"/>
                  </a:lnTo>
                  <a:lnTo>
                    <a:pt x="632383" y="1127846"/>
                  </a:lnTo>
                  <a:lnTo>
                    <a:pt x="633988" y="1127846"/>
                  </a:lnTo>
                  <a:lnTo>
                    <a:pt x="635593" y="1127846"/>
                  </a:lnTo>
                  <a:lnTo>
                    <a:pt x="637198" y="1127846"/>
                  </a:lnTo>
                  <a:lnTo>
                    <a:pt x="638803" y="1120352"/>
                  </a:lnTo>
                  <a:lnTo>
                    <a:pt x="650039" y="1120352"/>
                  </a:lnTo>
                  <a:lnTo>
                    <a:pt x="651644" y="1121288"/>
                  </a:lnTo>
                  <a:lnTo>
                    <a:pt x="653249" y="1121288"/>
                  </a:lnTo>
                  <a:lnTo>
                    <a:pt x="654854" y="1128784"/>
                  </a:lnTo>
                  <a:lnTo>
                    <a:pt x="656459" y="1128784"/>
                  </a:lnTo>
                  <a:lnTo>
                    <a:pt x="672509" y="1128784"/>
                  </a:lnTo>
                  <a:lnTo>
                    <a:pt x="674114" y="1122225"/>
                  </a:lnTo>
                  <a:lnTo>
                    <a:pt x="675719" y="1122225"/>
                  </a:lnTo>
                  <a:lnTo>
                    <a:pt x="677324" y="1122225"/>
                  </a:lnTo>
                  <a:lnTo>
                    <a:pt x="678929" y="1122225"/>
                  </a:lnTo>
                  <a:lnTo>
                    <a:pt x="680534" y="1129719"/>
                  </a:lnTo>
                  <a:lnTo>
                    <a:pt x="688560" y="1129719"/>
                  </a:lnTo>
                  <a:lnTo>
                    <a:pt x="690165" y="1130655"/>
                  </a:lnTo>
                  <a:lnTo>
                    <a:pt x="691770" y="1130655"/>
                  </a:lnTo>
                  <a:lnTo>
                    <a:pt x="693375" y="1130655"/>
                  </a:lnTo>
                  <a:lnTo>
                    <a:pt x="694980" y="1130655"/>
                  </a:lnTo>
                  <a:lnTo>
                    <a:pt x="696585" y="1123163"/>
                  </a:lnTo>
                  <a:lnTo>
                    <a:pt x="704610" y="1123163"/>
                  </a:lnTo>
                  <a:lnTo>
                    <a:pt x="706215" y="1130655"/>
                  </a:lnTo>
                  <a:lnTo>
                    <a:pt x="707820" y="1130655"/>
                  </a:lnTo>
                  <a:lnTo>
                    <a:pt x="709425" y="1130655"/>
                  </a:lnTo>
                  <a:lnTo>
                    <a:pt x="711030" y="1130655"/>
                  </a:lnTo>
                  <a:lnTo>
                    <a:pt x="712635" y="1131593"/>
                  </a:lnTo>
                  <a:lnTo>
                    <a:pt x="723870" y="1131593"/>
                  </a:lnTo>
                  <a:lnTo>
                    <a:pt x="725475" y="1125037"/>
                  </a:lnTo>
                  <a:lnTo>
                    <a:pt x="727080" y="1125037"/>
                  </a:lnTo>
                  <a:lnTo>
                    <a:pt x="728685" y="1131593"/>
                  </a:lnTo>
                  <a:lnTo>
                    <a:pt x="730290" y="1131593"/>
                  </a:lnTo>
                  <a:lnTo>
                    <a:pt x="731896" y="1131593"/>
                  </a:lnTo>
                  <a:lnTo>
                    <a:pt x="733501" y="1131593"/>
                  </a:lnTo>
                  <a:lnTo>
                    <a:pt x="735106" y="1132531"/>
                  </a:lnTo>
                  <a:lnTo>
                    <a:pt x="746341" y="1132531"/>
                  </a:lnTo>
                  <a:lnTo>
                    <a:pt x="747946" y="1133466"/>
                  </a:lnTo>
                  <a:lnTo>
                    <a:pt x="749551" y="1133466"/>
                  </a:lnTo>
                  <a:lnTo>
                    <a:pt x="751156" y="1125972"/>
                  </a:lnTo>
                  <a:lnTo>
                    <a:pt x="752761" y="1125972"/>
                  </a:lnTo>
                  <a:lnTo>
                    <a:pt x="754366" y="1133466"/>
                  </a:lnTo>
                  <a:lnTo>
                    <a:pt x="755971" y="1133466"/>
                  </a:lnTo>
                  <a:lnTo>
                    <a:pt x="757576" y="1133466"/>
                  </a:lnTo>
                  <a:lnTo>
                    <a:pt x="759181" y="1133466"/>
                  </a:lnTo>
                  <a:lnTo>
                    <a:pt x="760786" y="1133466"/>
                  </a:lnTo>
                  <a:lnTo>
                    <a:pt x="762391" y="1133466"/>
                  </a:lnTo>
                  <a:lnTo>
                    <a:pt x="763996" y="1126910"/>
                  </a:lnTo>
                  <a:lnTo>
                    <a:pt x="784862" y="1126910"/>
                  </a:lnTo>
                  <a:lnTo>
                    <a:pt x="786467" y="1134402"/>
                  </a:lnTo>
                  <a:lnTo>
                    <a:pt x="788072" y="1134402"/>
                  </a:lnTo>
                  <a:lnTo>
                    <a:pt x="789677" y="1126910"/>
                  </a:lnTo>
                  <a:lnTo>
                    <a:pt x="791282" y="1126910"/>
                  </a:lnTo>
                  <a:lnTo>
                    <a:pt x="792887" y="1127846"/>
                  </a:lnTo>
                  <a:lnTo>
                    <a:pt x="794492" y="1127846"/>
                  </a:lnTo>
                  <a:lnTo>
                    <a:pt x="796097" y="1127846"/>
                  </a:lnTo>
                  <a:lnTo>
                    <a:pt x="797702" y="1127846"/>
                  </a:lnTo>
                  <a:lnTo>
                    <a:pt x="799307" y="1127846"/>
                  </a:lnTo>
                  <a:lnTo>
                    <a:pt x="800912" y="1127846"/>
                  </a:lnTo>
                  <a:lnTo>
                    <a:pt x="802517" y="1120352"/>
                  </a:lnTo>
                  <a:lnTo>
                    <a:pt x="804122" y="1120352"/>
                  </a:lnTo>
                  <a:lnTo>
                    <a:pt x="805727" y="1127846"/>
                  </a:lnTo>
                  <a:lnTo>
                    <a:pt x="807332" y="1127846"/>
                  </a:lnTo>
                  <a:lnTo>
                    <a:pt x="808937" y="1127846"/>
                  </a:lnTo>
                  <a:lnTo>
                    <a:pt x="810542" y="1127846"/>
                  </a:lnTo>
                  <a:lnTo>
                    <a:pt x="812147" y="1127846"/>
                  </a:lnTo>
                  <a:lnTo>
                    <a:pt x="813752" y="1127846"/>
                  </a:lnTo>
                  <a:lnTo>
                    <a:pt x="815357" y="1120352"/>
                  </a:lnTo>
                  <a:lnTo>
                    <a:pt x="816962" y="1120352"/>
                  </a:lnTo>
                  <a:lnTo>
                    <a:pt x="818567" y="1120352"/>
                  </a:lnTo>
                  <a:lnTo>
                    <a:pt x="820172" y="1120352"/>
                  </a:lnTo>
                  <a:lnTo>
                    <a:pt x="821777" y="1127846"/>
                  </a:lnTo>
                  <a:lnTo>
                    <a:pt x="823383" y="1127846"/>
                  </a:lnTo>
                  <a:lnTo>
                    <a:pt x="824988" y="1128784"/>
                  </a:lnTo>
                  <a:lnTo>
                    <a:pt x="826593" y="1128784"/>
                  </a:lnTo>
                  <a:lnTo>
                    <a:pt x="828198" y="1121288"/>
                  </a:lnTo>
                  <a:lnTo>
                    <a:pt x="829803" y="1121288"/>
                  </a:lnTo>
                  <a:lnTo>
                    <a:pt x="831408" y="1128784"/>
                  </a:lnTo>
                  <a:lnTo>
                    <a:pt x="833013" y="1128784"/>
                  </a:lnTo>
                  <a:lnTo>
                    <a:pt x="834618" y="1121288"/>
                  </a:lnTo>
                  <a:lnTo>
                    <a:pt x="836223" y="1121288"/>
                  </a:lnTo>
                  <a:lnTo>
                    <a:pt x="837828" y="1128784"/>
                  </a:lnTo>
                  <a:lnTo>
                    <a:pt x="839433" y="1128784"/>
                  </a:lnTo>
                  <a:lnTo>
                    <a:pt x="841038" y="1122225"/>
                  </a:lnTo>
                  <a:lnTo>
                    <a:pt x="842643" y="1122225"/>
                  </a:lnTo>
                  <a:lnTo>
                    <a:pt x="844248" y="1122225"/>
                  </a:lnTo>
                  <a:lnTo>
                    <a:pt x="845853" y="1122225"/>
                  </a:lnTo>
                  <a:lnTo>
                    <a:pt x="847458" y="1125037"/>
                  </a:lnTo>
                  <a:lnTo>
                    <a:pt x="849063" y="1125037"/>
                  </a:lnTo>
                  <a:lnTo>
                    <a:pt x="850668" y="1125972"/>
                  </a:lnTo>
                  <a:lnTo>
                    <a:pt x="852273" y="1125972"/>
                  </a:lnTo>
                  <a:lnTo>
                    <a:pt x="853878" y="1122225"/>
                  </a:lnTo>
                  <a:lnTo>
                    <a:pt x="855483" y="1122225"/>
                  </a:lnTo>
                  <a:lnTo>
                    <a:pt x="857088" y="1122225"/>
                  </a:lnTo>
                  <a:lnTo>
                    <a:pt x="858693" y="1122225"/>
                  </a:lnTo>
                  <a:lnTo>
                    <a:pt x="860298" y="1122225"/>
                  </a:lnTo>
                  <a:lnTo>
                    <a:pt x="861903" y="1122225"/>
                  </a:lnTo>
                  <a:lnTo>
                    <a:pt x="863508" y="1125972"/>
                  </a:lnTo>
                  <a:lnTo>
                    <a:pt x="865113" y="1125972"/>
                  </a:lnTo>
                  <a:lnTo>
                    <a:pt x="866718" y="1122225"/>
                  </a:lnTo>
                  <a:lnTo>
                    <a:pt x="868324" y="1122225"/>
                  </a:lnTo>
                  <a:lnTo>
                    <a:pt x="1710967" y="1122225"/>
                  </a:lnTo>
                  <a:lnTo>
                    <a:pt x="1712572" y="668839"/>
                  </a:lnTo>
                  <a:lnTo>
                    <a:pt x="1714177" y="668839"/>
                  </a:lnTo>
                  <a:lnTo>
                    <a:pt x="1715782" y="666965"/>
                  </a:lnTo>
                  <a:lnTo>
                    <a:pt x="1717387" y="666965"/>
                  </a:lnTo>
                  <a:lnTo>
                    <a:pt x="1718992" y="664156"/>
                  </a:lnTo>
                  <a:lnTo>
                    <a:pt x="1720597" y="664156"/>
                  </a:lnTo>
                  <a:lnTo>
                    <a:pt x="1722202" y="666965"/>
                  </a:lnTo>
                  <a:lnTo>
                    <a:pt x="1723807" y="666965"/>
                  </a:lnTo>
                  <a:lnTo>
                    <a:pt x="1725412" y="668839"/>
                  </a:lnTo>
                  <a:lnTo>
                    <a:pt x="1727017" y="668839"/>
                  </a:lnTo>
                  <a:lnTo>
                    <a:pt x="1728622" y="670712"/>
                  </a:lnTo>
                  <a:lnTo>
                    <a:pt x="1730227" y="670712"/>
                  </a:lnTo>
                  <a:lnTo>
                    <a:pt x="1731832" y="668839"/>
                  </a:lnTo>
                  <a:lnTo>
                    <a:pt x="1733437" y="668839"/>
                  </a:lnTo>
                  <a:lnTo>
                    <a:pt x="1735042" y="656662"/>
                  </a:lnTo>
                  <a:lnTo>
                    <a:pt x="1736648" y="656662"/>
                  </a:lnTo>
                  <a:lnTo>
                    <a:pt x="1738253" y="647294"/>
                  </a:lnTo>
                  <a:lnTo>
                    <a:pt x="1739858" y="647294"/>
                  </a:lnTo>
                  <a:lnTo>
                    <a:pt x="1741463" y="638863"/>
                  </a:lnTo>
                  <a:lnTo>
                    <a:pt x="1743068" y="638863"/>
                  </a:lnTo>
                  <a:lnTo>
                    <a:pt x="1744673" y="636989"/>
                  </a:lnTo>
                  <a:lnTo>
                    <a:pt x="1746278" y="636989"/>
                  </a:lnTo>
                  <a:lnTo>
                    <a:pt x="1747883" y="635116"/>
                  </a:lnTo>
                  <a:lnTo>
                    <a:pt x="1749488" y="635116"/>
                  </a:lnTo>
                  <a:lnTo>
                    <a:pt x="1751093" y="639800"/>
                  </a:lnTo>
                  <a:lnTo>
                    <a:pt x="1752698" y="639800"/>
                  </a:lnTo>
                  <a:lnTo>
                    <a:pt x="1754303" y="642610"/>
                  </a:lnTo>
                  <a:lnTo>
                    <a:pt x="1755908" y="642610"/>
                  </a:lnTo>
                  <a:lnTo>
                    <a:pt x="1757513" y="633242"/>
                  </a:lnTo>
                  <a:lnTo>
                    <a:pt x="1759118" y="633242"/>
                  </a:lnTo>
                  <a:lnTo>
                    <a:pt x="1760723" y="638863"/>
                  </a:lnTo>
                  <a:lnTo>
                    <a:pt x="1762328" y="638863"/>
                  </a:lnTo>
                  <a:lnTo>
                    <a:pt x="1763933" y="637927"/>
                  </a:lnTo>
                  <a:lnTo>
                    <a:pt x="1765538" y="637927"/>
                  </a:lnTo>
                  <a:lnTo>
                    <a:pt x="1767143" y="624812"/>
                  </a:lnTo>
                  <a:lnTo>
                    <a:pt x="1768748" y="624812"/>
                  </a:lnTo>
                  <a:lnTo>
                    <a:pt x="1770353" y="623875"/>
                  </a:lnTo>
                  <a:lnTo>
                    <a:pt x="1771958" y="623875"/>
                  </a:lnTo>
                  <a:lnTo>
                    <a:pt x="1773563" y="622001"/>
                  </a:lnTo>
                  <a:lnTo>
                    <a:pt x="1775168" y="622001"/>
                  </a:lnTo>
                  <a:lnTo>
                    <a:pt x="1776773" y="621065"/>
                  </a:lnTo>
                  <a:lnTo>
                    <a:pt x="1778378" y="621065"/>
                  </a:lnTo>
                  <a:lnTo>
                    <a:pt x="1779983" y="626686"/>
                  </a:lnTo>
                  <a:lnTo>
                    <a:pt x="1781588" y="626686"/>
                  </a:lnTo>
                  <a:lnTo>
                    <a:pt x="1783194" y="618254"/>
                  </a:lnTo>
                  <a:lnTo>
                    <a:pt x="1784799" y="618254"/>
                  </a:lnTo>
                  <a:lnTo>
                    <a:pt x="1786404" y="613572"/>
                  </a:lnTo>
                  <a:lnTo>
                    <a:pt x="1788009" y="613572"/>
                  </a:lnTo>
                  <a:lnTo>
                    <a:pt x="1789614" y="611698"/>
                  </a:lnTo>
                  <a:lnTo>
                    <a:pt x="1791219" y="611698"/>
                  </a:lnTo>
                  <a:lnTo>
                    <a:pt x="1792824" y="610760"/>
                  </a:lnTo>
                  <a:lnTo>
                    <a:pt x="1794429" y="610760"/>
                  </a:lnTo>
                  <a:lnTo>
                    <a:pt x="1796034" y="609822"/>
                  </a:lnTo>
                  <a:lnTo>
                    <a:pt x="1797639" y="609822"/>
                  </a:lnTo>
                  <a:lnTo>
                    <a:pt x="1799244" y="601393"/>
                  </a:lnTo>
                  <a:lnTo>
                    <a:pt x="1800849" y="601393"/>
                  </a:lnTo>
                  <a:lnTo>
                    <a:pt x="1802454" y="607013"/>
                  </a:lnTo>
                  <a:lnTo>
                    <a:pt x="1804059" y="607013"/>
                  </a:lnTo>
                  <a:lnTo>
                    <a:pt x="1805664" y="602328"/>
                  </a:lnTo>
                  <a:lnTo>
                    <a:pt x="1807269" y="602328"/>
                  </a:lnTo>
                  <a:lnTo>
                    <a:pt x="1808874" y="601393"/>
                  </a:lnTo>
                  <a:lnTo>
                    <a:pt x="1810479" y="601393"/>
                  </a:lnTo>
                  <a:lnTo>
                    <a:pt x="1812084" y="600457"/>
                  </a:lnTo>
                  <a:lnTo>
                    <a:pt x="1813689" y="600457"/>
                  </a:lnTo>
                  <a:lnTo>
                    <a:pt x="1815294" y="599519"/>
                  </a:lnTo>
                  <a:lnTo>
                    <a:pt x="1816899" y="599519"/>
                  </a:lnTo>
                  <a:lnTo>
                    <a:pt x="1818504" y="598581"/>
                  </a:lnTo>
                  <a:lnTo>
                    <a:pt x="1820109" y="598581"/>
                  </a:lnTo>
                  <a:lnTo>
                    <a:pt x="1821714" y="593899"/>
                  </a:lnTo>
                  <a:lnTo>
                    <a:pt x="1823319" y="593899"/>
                  </a:lnTo>
                  <a:lnTo>
                    <a:pt x="1824924" y="592961"/>
                  </a:lnTo>
                  <a:lnTo>
                    <a:pt x="1826529" y="592961"/>
                  </a:lnTo>
                  <a:lnTo>
                    <a:pt x="1828135" y="592961"/>
                  </a:lnTo>
                  <a:lnTo>
                    <a:pt x="1829740" y="592961"/>
                  </a:lnTo>
                  <a:lnTo>
                    <a:pt x="1831345" y="592025"/>
                  </a:lnTo>
                  <a:lnTo>
                    <a:pt x="1832950" y="592025"/>
                  </a:lnTo>
                  <a:lnTo>
                    <a:pt x="1834555" y="587343"/>
                  </a:lnTo>
                  <a:lnTo>
                    <a:pt x="1836160" y="587343"/>
                  </a:lnTo>
                  <a:lnTo>
                    <a:pt x="1837765" y="593899"/>
                  </a:lnTo>
                  <a:lnTo>
                    <a:pt x="1839370" y="593899"/>
                  </a:lnTo>
                  <a:lnTo>
                    <a:pt x="1840975" y="592961"/>
                  </a:lnTo>
                  <a:lnTo>
                    <a:pt x="1842580" y="592961"/>
                  </a:lnTo>
                  <a:lnTo>
                    <a:pt x="1844185" y="585467"/>
                  </a:lnTo>
                  <a:lnTo>
                    <a:pt x="1845790" y="585467"/>
                  </a:lnTo>
                  <a:lnTo>
                    <a:pt x="1847395" y="581720"/>
                  </a:lnTo>
                  <a:lnTo>
                    <a:pt x="1849000" y="581720"/>
                  </a:lnTo>
                  <a:lnTo>
                    <a:pt x="1850605" y="580784"/>
                  </a:lnTo>
                  <a:lnTo>
                    <a:pt x="1852210" y="580784"/>
                  </a:lnTo>
                  <a:lnTo>
                    <a:pt x="1853815" y="579846"/>
                  </a:lnTo>
                  <a:lnTo>
                    <a:pt x="1855420" y="579846"/>
                  </a:lnTo>
                  <a:lnTo>
                    <a:pt x="1857025" y="587343"/>
                  </a:lnTo>
                  <a:lnTo>
                    <a:pt x="1858630" y="587343"/>
                  </a:lnTo>
                  <a:lnTo>
                    <a:pt x="1860235" y="579846"/>
                  </a:lnTo>
                  <a:lnTo>
                    <a:pt x="1861840" y="579846"/>
                  </a:lnTo>
                  <a:lnTo>
                    <a:pt x="1863445" y="575164"/>
                  </a:lnTo>
                  <a:lnTo>
                    <a:pt x="1865050" y="575164"/>
                  </a:lnTo>
                  <a:lnTo>
                    <a:pt x="1866655" y="581720"/>
                  </a:lnTo>
                  <a:lnTo>
                    <a:pt x="1868260" y="581720"/>
                  </a:lnTo>
                  <a:lnTo>
                    <a:pt x="1869865" y="575164"/>
                  </a:lnTo>
                  <a:lnTo>
                    <a:pt x="1871470" y="575164"/>
                  </a:lnTo>
                  <a:lnTo>
                    <a:pt x="1873075" y="574228"/>
                  </a:lnTo>
                  <a:lnTo>
                    <a:pt x="1874681" y="574228"/>
                  </a:lnTo>
                  <a:lnTo>
                    <a:pt x="1876286" y="570481"/>
                  </a:lnTo>
                  <a:lnTo>
                    <a:pt x="1877891" y="570481"/>
                  </a:lnTo>
                  <a:lnTo>
                    <a:pt x="1879496" y="577037"/>
                  </a:lnTo>
                  <a:lnTo>
                    <a:pt x="1881101" y="577037"/>
                  </a:lnTo>
                  <a:lnTo>
                    <a:pt x="1882706" y="577037"/>
                  </a:lnTo>
                  <a:lnTo>
                    <a:pt x="1884311" y="577037"/>
                  </a:lnTo>
                  <a:lnTo>
                    <a:pt x="1885916" y="573290"/>
                  </a:lnTo>
                  <a:lnTo>
                    <a:pt x="1887521" y="573290"/>
                  </a:lnTo>
                  <a:lnTo>
                    <a:pt x="1889126" y="573290"/>
                  </a:lnTo>
                  <a:lnTo>
                    <a:pt x="1890731" y="573290"/>
                  </a:lnTo>
                  <a:lnTo>
                    <a:pt x="1892336" y="569543"/>
                  </a:lnTo>
                  <a:lnTo>
                    <a:pt x="1900361" y="569543"/>
                  </a:lnTo>
                  <a:lnTo>
                    <a:pt x="1901966" y="558302"/>
                  </a:lnTo>
                  <a:lnTo>
                    <a:pt x="1903571" y="558302"/>
                  </a:lnTo>
                  <a:lnTo>
                    <a:pt x="1905176" y="565796"/>
                  </a:lnTo>
                  <a:lnTo>
                    <a:pt x="1906781" y="565796"/>
                  </a:lnTo>
                  <a:lnTo>
                    <a:pt x="1908386" y="566734"/>
                  </a:lnTo>
                  <a:lnTo>
                    <a:pt x="1909991" y="566734"/>
                  </a:lnTo>
                  <a:lnTo>
                    <a:pt x="1911596" y="562985"/>
                  </a:lnTo>
                  <a:lnTo>
                    <a:pt x="1913201" y="562985"/>
                  </a:lnTo>
                  <a:lnTo>
                    <a:pt x="1914806" y="562985"/>
                  </a:lnTo>
                  <a:lnTo>
                    <a:pt x="1916411" y="562985"/>
                  </a:lnTo>
                  <a:lnTo>
                    <a:pt x="1918016" y="562985"/>
                  </a:lnTo>
                  <a:lnTo>
                    <a:pt x="1919622" y="562985"/>
                  </a:lnTo>
                  <a:lnTo>
                    <a:pt x="1921227" y="560176"/>
                  </a:lnTo>
                  <a:lnTo>
                    <a:pt x="1922832" y="560176"/>
                  </a:lnTo>
                  <a:lnTo>
                    <a:pt x="1924437" y="560176"/>
                  </a:lnTo>
                  <a:lnTo>
                    <a:pt x="1926042" y="560176"/>
                  </a:lnTo>
                  <a:lnTo>
                    <a:pt x="1927647" y="556429"/>
                  </a:lnTo>
                  <a:lnTo>
                    <a:pt x="1929252" y="556429"/>
                  </a:lnTo>
                  <a:lnTo>
                    <a:pt x="1930857" y="556429"/>
                  </a:lnTo>
                  <a:lnTo>
                    <a:pt x="1932462" y="556429"/>
                  </a:lnTo>
                  <a:lnTo>
                    <a:pt x="1934067" y="564861"/>
                  </a:lnTo>
                  <a:lnTo>
                    <a:pt x="1935672" y="564861"/>
                  </a:lnTo>
                  <a:lnTo>
                    <a:pt x="1937277" y="553620"/>
                  </a:lnTo>
                  <a:lnTo>
                    <a:pt x="1938882" y="553620"/>
                  </a:lnTo>
                  <a:lnTo>
                    <a:pt x="1940487" y="554555"/>
                  </a:lnTo>
                  <a:lnTo>
                    <a:pt x="1942092" y="554555"/>
                  </a:lnTo>
                  <a:lnTo>
                    <a:pt x="1943697" y="550808"/>
                  </a:lnTo>
                  <a:lnTo>
                    <a:pt x="1945302" y="550808"/>
                  </a:lnTo>
                  <a:lnTo>
                    <a:pt x="1946907" y="551744"/>
                  </a:lnTo>
                  <a:lnTo>
                    <a:pt x="1948512" y="551744"/>
                  </a:lnTo>
                  <a:lnTo>
                    <a:pt x="1950117" y="551744"/>
                  </a:lnTo>
                  <a:lnTo>
                    <a:pt x="1951722" y="551744"/>
                  </a:lnTo>
                  <a:lnTo>
                    <a:pt x="1953327" y="548935"/>
                  </a:lnTo>
                  <a:lnTo>
                    <a:pt x="1954932" y="548935"/>
                  </a:lnTo>
                  <a:lnTo>
                    <a:pt x="1956537" y="548935"/>
                  </a:lnTo>
                  <a:lnTo>
                    <a:pt x="1958142" y="548935"/>
                  </a:lnTo>
                  <a:lnTo>
                    <a:pt x="1959747" y="546123"/>
                  </a:lnTo>
                  <a:lnTo>
                    <a:pt x="1961352" y="546123"/>
                  </a:lnTo>
                  <a:lnTo>
                    <a:pt x="1962957" y="546123"/>
                  </a:lnTo>
                  <a:lnTo>
                    <a:pt x="1964562" y="546123"/>
                  </a:lnTo>
                  <a:lnTo>
                    <a:pt x="1966168" y="543314"/>
                  </a:lnTo>
                  <a:lnTo>
                    <a:pt x="1967773" y="543314"/>
                  </a:lnTo>
                  <a:lnTo>
                    <a:pt x="1969378" y="544252"/>
                  </a:lnTo>
                  <a:lnTo>
                    <a:pt x="1970983" y="544252"/>
                  </a:lnTo>
                  <a:lnTo>
                    <a:pt x="1972588" y="545188"/>
                  </a:lnTo>
                  <a:lnTo>
                    <a:pt x="1974193" y="545188"/>
                  </a:lnTo>
                  <a:lnTo>
                    <a:pt x="1975798" y="541441"/>
                  </a:lnTo>
                  <a:lnTo>
                    <a:pt x="1977403" y="541441"/>
                  </a:lnTo>
                  <a:lnTo>
                    <a:pt x="1979008" y="542376"/>
                  </a:lnTo>
                  <a:lnTo>
                    <a:pt x="1980613" y="542376"/>
                  </a:lnTo>
                  <a:lnTo>
                    <a:pt x="1982218" y="539567"/>
                  </a:lnTo>
                  <a:lnTo>
                    <a:pt x="1983823" y="539567"/>
                  </a:lnTo>
                  <a:lnTo>
                    <a:pt x="1985428" y="547999"/>
                  </a:lnTo>
                  <a:lnTo>
                    <a:pt x="1987033" y="547999"/>
                  </a:lnTo>
                  <a:lnTo>
                    <a:pt x="1988638" y="530200"/>
                  </a:lnTo>
                  <a:lnTo>
                    <a:pt x="1990243" y="530200"/>
                  </a:lnTo>
                  <a:lnTo>
                    <a:pt x="1991848" y="537694"/>
                  </a:lnTo>
                  <a:lnTo>
                    <a:pt x="1993453" y="537694"/>
                  </a:lnTo>
                  <a:lnTo>
                    <a:pt x="1995058" y="535820"/>
                  </a:lnTo>
                  <a:lnTo>
                    <a:pt x="1996663" y="535820"/>
                  </a:lnTo>
                  <a:lnTo>
                    <a:pt x="1998268" y="529262"/>
                  </a:lnTo>
                  <a:lnTo>
                    <a:pt x="1999873" y="529262"/>
                  </a:lnTo>
                  <a:lnTo>
                    <a:pt x="2001478" y="530200"/>
                  </a:lnTo>
                  <a:lnTo>
                    <a:pt x="2003083" y="530200"/>
                  </a:lnTo>
                  <a:lnTo>
                    <a:pt x="2004688" y="533947"/>
                  </a:lnTo>
                  <a:lnTo>
                    <a:pt x="2006293" y="533947"/>
                  </a:lnTo>
                  <a:lnTo>
                    <a:pt x="2007898" y="534882"/>
                  </a:lnTo>
                  <a:lnTo>
                    <a:pt x="2009503" y="534882"/>
                  </a:lnTo>
                  <a:lnTo>
                    <a:pt x="2011109" y="532073"/>
                  </a:lnTo>
                  <a:lnTo>
                    <a:pt x="2012714" y="532073"/>
                  </a:lnTo>
                  <a:lnTo>
                    <a:pt x="2014319" y="533009"/>
                  </a:lnTo>
                  <a:lnTo>
                    <a:pt x="2015924" y="533009"/>
                  </a:lnTo>
                  <a:lnTo>
                    <a:pt x="2017529" y="534882"/>
                  </a:lnTo>
                  <a:lnTo>
                    <a:pt x="2019134" y="534882"/>
                  </a:lnTo>
                  <a:lnTo>
                    <a:pt x="2020739" y="532073"/>
                  </a:lnTo>
                  <a:lnTo>
                    <a:pt x="2022344" y="532073"/>
                  </a:lnTo>
                  <a:lnTo>
                    <a:pt x="2023949" y="533009"/>
                  </a:lnTo>
                  <a:lnTo>
                    <a:pt x="2025554" y="533009"/>
                  </a:lnTo>
                  <a:lnTo>
                    <a:pt x="2027159" y="530200"/>
                  </a:lnTo>
                  <a:lnTo>
                    <a:pt x="2028764" y="530200"/>
                  </a:lnTo>
                  <a:lnTo>
                    <a:pt x="2030369" y="531138"/>
                  </a:lnTo>
                  <a:lnTo>
                    <a:pt x="2031974" y="531138"/>
                  </a:lnTo>
                  <a:lnTo>
                    <a:pt x="2033579" y="529262"/>
                  </a:lnTo>
                  <a:lnTo>
                    <a:pt x="2035184" y="529262"/>
                  </a:lnTo>
                  <a:lnTo>
                    <a:pt x="2036789" y="530200"/>
                  </a:lnTo>
                  <a:lnTo>
                    <a:pt x="2038394" y="530200"/>
                  </a:lnTo>
                  <a:lnTo>
                    <a:pt x="2039999" y="519894"/>
                  </a:lnTo>
                  <a:lnTo>
                    <a:pt x="2041604" y="519894"/>
                  </a:lnTo>
                  <a:lnTo>
                    <a:pt x="2043209" y="521768"/>
                  </a:lnTo>
                  <a:lnTo>
                    <a:pt x="2044814" y="521768"/>
                  </a:lnTo>
                  <a:lnTo>
                    <a:pt x="2046419" y="518959"/>
                  </a:lnTo>
                  <a:lnTo>
                    <a:pt x="2048024" y="518959"/>
                  </a:lnTo>
                  <a:lnTo>
                    <a:pt x="2049629" y="519894"/>
                  </a:lnTo>
                  <a:lnTo>
                    <a:pt x="2051234" y="519894"/>
                  </a:lnTo>
                  <a:lnTo>
                    <a:pt x="2052839" y="518023"/>
                  </a:lnTo>
                  <a:lnTo>
                    <a:pt x="2054444" y="518023"/>
                  </a:lnTo>
                  <a:lnTo>
                    <a:pt x="2056049" y="518959"/>
                  </a:lnTo>
                  <a:lnTo>
                    <a:pt x="2057655" y="518959"/>
                  </a:lnTo>
                  <a:lnTo>
                    <a:pt x="2059260" y="523644"/>
                  </a:lnTo>
                  <a:lnTo>
                    <a:pt x="2060865" y="523644"/>
                  </a:lnTo>
                  <a:lnTo>
                    <a:pt x="2062470" y="518023"/>
                  </a:lnTo>
                  <a:lnTo>
                    <a:pt x="2064075" y="518023"/>
                  </a:lnTo>
                  <a:lnTo>
                    <a:pt x="2065680" y="515212"/>
                  </a:lnTo>
                  <a:lnTo>
                    <a:pt x="2067285" y="515212"/>
                  </a:lnTo>
                  <a:lnTo>
                    <a:pt x="2068890" y="516147"/>
                  </a:lnTo>
                  <a:lnTo>
                    <a:pt x="2070495" y="516147"/>
                  </a:lnTo>
                  <a:lnTo>
                    <a:pt x="2072100" y="514276"/>
                  </a:lnTo>
                  <a:lnTo>
                    <a:pt x="2073705" y="514276"/>
                  </a:lnTo>
                  <a:lnTo>
                    <a:pt x="2075310" y="515212"/>
                  </a:lnTo>
                  <a:lnTo>
                    <a:pt x="2076915" y="515212"/>
                  </a:lnTo>
                  <a:lnTo>
                    <a:pt x="2078520" y="513338"/>
                  </a:lnTo>
                  <a:lnTo>
                    <a:pt x="2080125" y="513338"/>
                  </a:lnTo>
                  <a:lnTo>
                    <a:pt x="2081730" y="514276"/>
                  </a:lnTo>
                  <a:lnTo>
                    <a:pt x="2083335" y="514276"/>
                  </a:lnTo>
                  <a:lnTo>
                    <a:pt x="2084940" y="512400"/>
                  </a:lnTo>
                  <a:lnTo>
                    <a:pt x="2086545" y="512400"/>
                  </a:lnTo>
                  <a:lnTo>
                    <a:pt x="2088150" y="513338"/>
                  </a:lnTo>
                  <a:lnTo>
                    <a:pt x="2089755" y="513338"/>
                  </a:lnTo>
                  <a:lnTo>
                    <a:pt x="2091360" y="511465"/>
                  </a:lnTo>
                  <a:lnTo>
                    <a:pt x="2092965" y="511465"/>
                  </a:lnTo>
                  <a:lnTo>
                    <a:pt x="2094570" y="517085"/>
                  </a:lnTo>
                  <a:lnTo>
                    <a:pt x="2096175" y="517085"/>
                  </a:lnTo>
                  <a:lnTo>
                    <a:pt x="2097780" y="511465"/>
                  </a:lnTo>
                  <a:lnTo>
                    <a:pt x="2099385" y="511465"/>
                  </a:lnTo>
                  <a:lnTo>
                    <a:pt x="2100990" y="508653"/>
                  </a:lnTo>
                  <a:lnTo>
                    <a:pt x="2102596" y="508653"/>
                  </a:lnTo>
                  <a:lnTo>
                    <a:pt x="2104201" y="503033"/>
                  </a:lnTo>
                  <a:lnTo>
                    <a:pt x="2105806" y="503033"/>
                  </a:lnTo>
                  <a:lnTo>
                    <a:pt x="2107411" y="507718"/>
                  </a:lnTo>
                  <a:lnTo>
                    <a:pt x="2109016" y="507718"/>
                  </a:lnTo>
                  <a:lnTo>
                    <a:pt x="2110621" y="509591"/>
                  </a:lnTo>
                  <a:lnTo>
                    <a:pt x="2112226" y="509591"/>
                  </a:lnTo>
                  <a:lnTo>
                    <a:pt x="2113831" y="507718"/>
                  </a:lnTo>
                  <a:lnTo>
                    <a:pt x="2115436" y="507718"/>
                  </a:lnTo>
                  <a:lnTo>
                    <a:pt x="2117041" y="505844"/>
                  </a:lnTo>
                  <a:lnTo>
                    <a:pt x="2118646" y="505844"/>
                  </a:lnTo>
                  <a:lnTo>
                    <a:pt x="2120251" y="506780"/>
                  </a:lnTo>
                  <a:lnTo>
                    <a:pt x="2121856" y="506780"/>
                  </a:lnTo>
                  <a:lnTo>
                    <a:pt x="2123461" y="504906"/>
                  </a:lnTo>
                  <a:lnTo>
                    <a:pt x="2125066" y="504906"/>
                  </a:lnTo>
                  <a:lnTo>
                    <a:pt x="2126671" y="506780"/>
                  </a:lnTo>
                  <a:lnTo>
                    <a:pt x="2128276" y="506780"/>
                  </a:lnTo>
                  <a:lnTo>
                    <a:pt x="2129881" y="497415"/>
                  </a:lnTo>
                  <a:lnTo>
                    <a:pt x="2131486" y="497415"/>
                  </a:lnTo>
                  <a:lnTo>
                    <a:pt x="2133091" y="499286"/>
                  </a:lnTo>
                  <a:lnTo>
                    <a:pt x="2134696" y="499286"/>
                  </a:lnTo>
                  <a:lnTo>
                    <a:pt x="2136301" y="497415"/>
                  </a:lnTo>
                  <a:lnTo>
                    <a:pt x="2137906" y="497415"/>
                  </a:lnTo>
                  <a:lnTo>
                    <a:pt x="2139511" y="503033"/>
                  </a:lnTo>
                  <a:lnTo>
                    <a:pt x="2141116" y="503033"/>
                  </a:lnTo>
                  <a:lnTo>
                    <a:pt x="2142721" y="496477"/>
                  </a:lnTo>
                  <a:lnTo>
                    <a:pt x="2144326" y="496477"/>
                  </a:lnTo>
                  <a:lnTo>
                    <a:pt x="2145931" y="494603"/>
                  </a:lnTo>
                  <a:lnTo>
                    <a:pt x="2147536" y="494603"/>
                  </a:lnTo>
                  <a:lnTo>
                    <a:pt x="2149142" y="492730"/>
                  </a:lnTo>
                  <a:lnTo>
                    <a:pt x="2150747" y="492730"/>
                  </a:lnTo>
                  <a:lnTo>
                    <a:pt x="2152352" y="494603"/>
                  </a:lnTo>
                  <a:lnTo>
                    <a:pt x="2153957" y="494603"/>
                  </a:lnTo>
                  <a:lnTo>
                    <a:pt x="2155562" y="492730"/>
                  </a:lnTo>
                  <a:lnTo>
                    <a:pt x="2157167" y="492730"/>
                  </a:lnTo>
                  <a:lnTo>
                    <a:pt x="2158772" y="490856"/>
                  </a:lnTo>
                  <a:lnTo>
                    <a:pt x="2160377" y="490856"/>
                  </a:lnTo>
                  <a:lnTo>
                    <a:pt x="2161982" y="499286"/>
                  </a:lnTo>
                  <a:lnTo>
                    <a:pt x="2163587" y="499286"/>
                  </a:lnTo>
                  <a:lnTo>
                    <a:pt x="2165192" y="498350"/>
                  </a:lnTo>
                  <a:lnTo>
                    <a:pt x="2166797" y="498350"/>
                  </a:lnTo>
                  <a:lnTo>
                    <a:pt x="2168402" y="500224"/>
                  </a:lnTo>
                  <a:lnTo>
                    <a:pt x="2170007" y="500224"/>
                  </a:lnTo>
                  <a:lnTo>
                    <a:pt x="2171612" y="490856"/>
                  </a:lnTo>
                  <a:lnTo>
                    <a:pt x="2173217" y="490856"/>
                  </a:lnTo>
                  <a:lnTo>
                    <a:pt x="2174822" y="488983"/>
                  </a:lnTo>
                  <a:lnTo>
                    <a:pt x="2176427" y="488983"/>
                  </a:lnTo>
                  <a:lnTo>
                    <a:pt x="2178032" y="490856"/>
                  </a:lnTo>
                  <a:lnTo>
                    <a:pt x="2179637" y="490856"/>
                  </a:lnTo>
                  <a:lnTo>
                    <a:pt x="2181242" y="488983"/>
                  </a:lnTo>
                  <a:lnTo>
                    <a:pt x="2182847" y="488983"/>
                  </a:lnTo>
                  <a:lnTo>
                    <a:pt x="2184452" y="494603"/>
                  </a:lnTo>
                  <a:lnTo>
                    <a:pt x="2186057" y="494603"/>
                  </a:lnTo>
                  <a:lnTo>
                    <a:pt x="2187662" y="496477"/>
                  </a:lnTo>
                  <a:lnTo>
                    <a:pt x="2189267" y="496477"/>
                  </a:lnTo>
                  <a:lnTo>
                    <a:pt x="2190872" y="494603"/>
                  </a:lnTo>
                  <a:lnTo>
                    <a:pt x="2192477" y="494603"/>
                  </a:lnTo>
                  <a:lnTo>
                    <a:pt x="2194083" y="486171"/>
                  </a:lnTo>
                  <a:lnTo>
                    <a:pt x="2195688" y="486171"/>
                  </a:lnTo>
                  <a:lnTo>
                    <a:pt x="2197293" y="484300"/>
                  </a:lnTo>
                  <a:lnTo>
                    <a:pt x="2198898" y="484300"/>
                  </a:lnTo>
                  <a:lnTo>
                    <a:pt x="2200503" y="486171"/>
                  </a:lnTo>
                  <a:lnTo>
                    <a:pt x="2202108" y="486171"/>
                  </a:lnTo>
                  <a:lnTo>
                    <a:pt x="2203713" y="484300"/>
                  </a:lnTo>
                  <a:lnTo>
                    <a:pt x="2205318" y="484300"/>
                  </a:lnTo>
                  <a:lnTo>
                    <a:pt x="2206923" y="483362"/>
                  </a:lnTo>
                  <a:lnTo>
                    <a:pt x="2208528" y="483362"/>
                  </a:lnTo>
                  <a:lnTo>
                    <a:pt x="2210133" y="484300"/>
                  </a:lnTo>
                  <a:lnTo>
                    <a:pt x="2211738" y="484300"/>
                  </a:lnTo>
                  <a:lnTo>
                    <a:pt x="2213343" y="490856"/>
                  </a:lnTo>
                  <a:lnTo>
                    <a:pt x="2214948" y="490856"/>
                  </a:lnTo>
                  <a:lnTo>
                    <a:pt x="2216553" y="488983"/>
                  </a:lnTo>
                  <a:lnTo>
                    <a:pt x="2218158" y="488983"/>
                  </a:lnTo>
                  <a:lnTo>
                    <a:pt x="2219763" y="490856"/>
                  </a:lnTo>
                  <a:lnTo>
                    <a:pt x="2221368" y="490856"/>
                  </a:lnTo>
                  <a:lnTo>
                    <a:pt x="2222973" y="489918"/>
                  </a:lnTo>
                  <a:lnTo>
                    <a:pt x="2224578" y="489918"/>
                  </a:lnTo>
                  <a:lnTo>
                    <a:pt x="2226183" y="480553"/>
                  </a:lnTo>
                  <a:lnTo>
                    <a:pt x="2227788" y="480553"/>
                  </a:lnTo>
                  <a:lnTo>
                    <a:pt x="2229393" y="486171"/>
                  </a:lnTo>
                  <a:lnTo>
                    <a:pt x="2230998" y="486171"/>
                  </a:lnTo>
                  <a:lnTo>
                    <a:pt x="2232603" y="481489"/>
                  </a:lnTo>
                  <a:lnTo>
                    <a:pt x="2234208" y="481489"/>
                  </a:lnTo>
                  <a:lnTo>
                    <a:pt x="2235813" y="487109"/>
                  </a:lnTo>
                  <a:lnTo>
                    <a:pt x="2237418" y="487109"/>
                  </a:lnTo>
                  <a:lnTo>
                    <a:pt x="2239023" y="485236"/>
                  </a:lnTo>
                  <a:lnTo>
                    <a:pt x="2240629" y="485236"/>
                  </a:lnTo>
                  <a:lnTo>
                    <a:pt x="2242234" y="488045"/>
                  </a:lnTo>
                  <a:lnTo>
                    <a:pt x="2243839" y="488045"/>
                  </a:lnTo>
                  <a:lnTo>
                    <a:pt x="2245444" y="486171"/>
                  </a:lnTo>
                  <a:lnTo>
                    <a:pt x="2247049" y="486171"/>
                  </a:lnTo>
                  <a:lnTo>
                    <a:pt x="2248654" y="485236"/>
                  </a:lnTo>
                  <a:lnTo>
                    <a:pt x="2250259" y="485236"/>
                  </a:lnTo>
                  <a:lnTo>
                    <a:pt x="2251864" y="475868"/>
                  </a:lnTo>
                  <a:lnTo>
                    <a:pt x="2253469" y="475868"/>
                  </a:lnTo>
                  <a:lnTo>
                    <a:pt x="2255074" y="478677"/>
                  </a:lnTo>
                  <a:lnTo>
                    <a:pt x="2256679" y="478677"/>
                  </a:lnTo>
                  <a:lnTo>
                    <a:pt x="2258284" y="469310"/>
                  </a:lnTo>
                  <a:lnTo>
                    <a:pt x="2259889" y="469310"/>
                  </a:lnTo>
                  <a:lnTo>
                    <a:pt x="2261494" y="474930"/>
                  </a:lnTo>
                  <a:lnTo>
                    <a:pt x="2263099" y="474930"/>
                  </a:lnTo>
                  <a:lnTo>
                    <a:pt x="2264704" y="473995"/>
                  </a:lnTo>
                  <a:lnTo>
                    <a:pt x="2266309" y="473995"/>
                  </a:lnTo>
                  <a:lnTo>
                    <a:pt x="2267914" y="475868"/>
                  </a:lnTo>
                  <a:lnTo>
                    <a:pt x="2269519" y="475868"/>
                  </a:lnTo>
                  <a:lnTo>
                    <a:pt x="2271124" y="474930"/>
                  </a:lnTo>
                  <a:lnTo>
                    <a:pt x="2272729" y="474930"/>
                  </a:lnTo>
                  <a:lnTo>
                    <a:pt x="2274334" y="473057"/>
                  </a:lnTo>
                  <a:lnTo>
                    <a:pt x="2275939" y="473057"/>
                  </a:lnTo>
                  <a:lnTo>
                    <a:pt x="2277544" y="475868"/>
                  </a:lnTo>
                  <a:lnTo>
                    <a:pt x="2279149" y="475868"/>
                  </a:lnTo>
                  <a:lnTo>
                    <a:pt x="2280754" y="466501"/>
                  </a:lnTo>
                  <a:lnTo>
                    <a:pt x="2282359" y="466501"/>
                  </a:lnTo>
                  <a:lnTo>
                    <a:pt x="2283964" y="465563"/>
                  </a:lnTo>
                  <a:lnTo>
                    <a:pt x="2285570" y="465563"/>
                  </a:lnTo>
                  <a:lnTo>
                    <a:pt x="2287175" y="471186"/>
                  </a:lnTo>
                  <a:lnTo>
                    <a:pt x="2288780" y="471186"/>
                  </a:lnTo>
                  <a:lnTo>
                    <a:pt x="2290385" y="473057"/>
                  </a:lnTo>
                  <a:lnTo>
                    <a:pt x="2291990" y="473057"/>
                  </a:lnTo>
                  <a:lnTo>
                    <a:pt x="2293595" y="472121"/>
                  </a:lnTo>
                  <a:lnTo>
                    <a:pt x="2295200" y="472121"/>
                  </a:lnTo>
                  <a:lnTo>
                    <a:pt x="2296805" y="471186"/>
                  </a:lnTo>
                  <a:lnTo>
                    <a:pt x="2298410" y="471186"/>
                  </a:lnTo>
                  <a:lnTo>
                    <a:pt x="2300015" y="469310"/>
                  </a:lnTo>
                  <a:lnTo>
                    <a:pt x="2301620" y="469310"/>
                  </a:lnTo>
                  <a:lnTo>
                    <a:pt x="2303225" y="472121"/>
                  </a:lnTo>
                  <a:lnTo>
                    <a:pt x="2304830" y="472121"/>
                  </a:lnTo>
                  <a:lnTo>
                    <a:pt x="2306435" y="470248"/>
                  </a:lnTo>
                  <a:lnTo>
                    <a:pt x="2308040" y="470248"/>
                  </a:lnTo>
                  <a:lnTo>
                    <a:pt x="2309645" y="469310"/>
                  </a:lnTo>
                  <a:lnTo>
                    <a:pt x="2311250" y="469310"/>
                  </a:lnTo>
                  <a:lnTo>
                    <a:pt x="2312855" y="474930"/>
                  </a:lnTo>
                  <a:lnTo>
                    <a:pt x="2314460" y="474930"/>
                  </a:lnTo>
                  <a:lnTo>
                    <a:pt x="2316065" y="473995"/>
                  </a:lnTo>
                  <a:lnTo>
                    <a:pt x="2317670" y="473995"/>
                  </a:lnTo>
                  <a:lnTo>
                    <a:pt x="2319275" y="476804"/>
                  </a:lnTo>
                  <a:lnTo>
                    <a:pt x="2320880" y="476804"/>
                  </a:lnTo>
                  <a:lnTo>
                    <a:pt x="2322485" y="475868"/>
                  </a:lnTo>
                  <a:lnTo>
                    <a:pt x="2324090" y="475868"/>
                  </a:lnTo>
                  <a:lnTo>
                    <a:pt x="2325695" y="474930"/>
                  </a:lnTo>
                  <a:lnTo>
                    <a:pt x="2327300" y="474930"/>
                  </a:lnTo>
                  <a:lnTo>
                    <a:pt x="2328905" y="465563"/>
                  </a:lnTo>
                  <a:lnTo>
                    <a:pt x="2330510" y="465563"/>
                  </a:lnTo>
                  <a:lnTo>
                    <a:pt x="2332116" y="475868"/>
                  </a:lnTo>
                  <a:lnTo>
                    <a:pt x="2333721" y="475868"/>
                  </a:lnTo>
                  <a:lnTo>
                    <a:pt x="2335326" y="467439"/>
                  </a:lnTo>
                  <a:lnTo>
                    <a:pt x="2336931" y="467439"/>
                  </a:lnTo>
                  <a:lnTo>
                    <a:pt x="2338536" y="466501"/>
                  </a:lnTo>
                  <a:lnTo>
                    <a:pt x="2340141" y="466501"/>
                  </a:lnTo>
                  <a:lnTo>
                    <a:pt x="2341746" y="472121"/>
                  </a:lnTo>
                  <a:lnTo>
                    <a:pt x="2343351" y="472121"/>
                  </a:lnTo>
                  <a:lnTo>
                    <a:pt x="2344956" y="463692"/>
                  </a:lnTo>
                  <a:lnTo>
                    <a:pt x="2346561" y="463692"/>
                  </a:lnTo>
                  <a:lnTo>
                    <a:pt x="2348166" y="473057"/>
                  </a:lnTo>
                  <a:lnTo>
                    <a:pt x="2349771" y="473057"/>
                  </a:lnTo>
                  <a:lnTo>
                    <a:pt x="2351376" y="465563"/>
                  </a:lnTo>
                  <a:lnTo>
                    <a:pt x="2352981" y="465563"/>
                  </a:lnTo>
                  <a:lnTo>
                    <a:pt x="2354586" y="463692"/>
                  </a:lnTo>
                  <a:lnTo>
                    <a:pt x="2356191" y="463692"/>
                  </a:lnTo>
                  <a:lnTo>
                    <a:pt x="2357796" y="462754"/>
                  </a:lnTo>
                  <a:lnTo>
                    <a:pt x="2359401" y="462754"/>
                  </a:lnTo>
                  <a:lnTo>
                    <a:pt x="2361006" y="461816"/>
                  </a:lnTo>
                  <a:lnTo>
                    <a:pt x="2362611" y="461816"/>
                  </a:lnTo>
                  <a:lnTo>
                    <a:pt x="2364216" y="471186"/>
                  </a:lnTo>
                  <a:lnTo>
                    <a:pt x="2365821" y="471186"/>
                  </a:lnTo>
                  <a:lnTo>
                    <a:pt x="2367426" y="470248"/>
                  </a:lnTo>
                  <a:lnTo>
                    <a:pt x="2369031" y="470248"/>
                  </a:lnTo>
                  <a:lnTo>
                    <a:pt x="2370636" y="462754"/>
                  </a:lnTo>
                  <a:lnTo>
                    <a:pt x="2372241" y="462754"/>
                  </a:lnTo>
                  <a:lnTo>
                    <a:pt x="2373846" y="468374"/>
                  </a:lnTo>
                  <a:lnTo>
                    <a:pt x="2375451" y="468374"/>
                  </a:lnTo>
                  <a:lnTo>
                    <a:pt x="2377057" y="463692"/>
                  </a:lnTo>
                  <a:lnTo>
                    <a:pt x="2378662" y="463692"/>
                  </a:lnTo>
                  <a:lnTo>
                    <a:pt x="2380267" y="462754"/>
                  </a:lnTo>
                  <a:lnTo>
                    <a:pt x="2381872" y="462754"/>
                  </a:lnTo>
                  <a:lnTo>
                    <a:pt x="2383477" y="461816"/>
                  </a:lnTo>
                  <a:lnTo>
                    <a:pt x="2385082" y="461816"/>
                  </a:lnTo>
                  <a:lnTo>
                    <a:pt x="2386687" y="460880"/>
                  </a:lnTo>
                  <a:lnTo>
                    <a:pt x="2388292" y="460880"/>
                  </a:lnTo>
                  <a:lnTo>
                    <a:pt x="2389897" y="466501"/>
                  </a:lnTo>
                  <a:lnTo>
                    <a:pt x="2391502" y="466501"/>
                  </a:lnTo>
                  <a:lnTo>
                    <a:pt x="2393107" y="466501"/>
                  </a:lnTo>
                  <a:lnTo>
                    <a:pt x="2394712" y="466501"/>
                  </a:lnTo>
                  <a:lnTo>
                    <a:pt x="2396317" y="468374"/>
                  </a:lnTo>
                  <a:lnTo>
                    <a:pt x="2397922" y="468374"/>
                  </a:lnTo>
                  <a:lnTo>
                    <a:pt x="2399527" y="467439"/>
                  </a:lnTo>
                  <a:lnTo>
                    <a:pt x="2401132" y="467439"/>
                  </a:lnTo>
                  <a:lnTo>
                    <a:pt x="2402737" y="459943"/>
                  </a:lnTo>
                  <a:lnTo>
                    <a:pt x="2404342" y="459943"/>
                  </a:lnTo>
                  <a:lnTo>
                    <a:pt x="2405947" y="465563"/>
                  </a:lnTo>
                  <a:lnTo>
                    <a:pt x="2407552" y="465563"/>
                  </a:lnTo>
                  <a:lnTo>
                    <a:pt x="2409157" y="464627"/>
                  </a:lnTo>
                  <a:lnTo>
                    <a:pt x="2410762" y="464627"/>
                  </a:lnTo>
                  <a:lnTo>
                    <a:pt x="2412367" y="467439"/>
                  </a:lnTo>
                  <a:lnTo>
                    <a:pt x="2413972" y="467439"/>
                  </a:lnTo>
                  <a:lnTo>
                    <a:pt x="2415577" y="466501"/>
                  </a:lnTo>
                  <a:lnTo>
                    <a:pt x="2417182" y="466501"/>
                  </a:lnTo>
                  <a:lnTo>
                    <a:pt x="2418787" y="466501"/>
                  </a:lnTo>
                  <a:lnTo>
                    <a:pt x="2420392" y="466501"/>
                  </a:lnTo>
                  <a:lnTo>
                    <a:pt x="2421998" y="464627"/>
                  </a:lnTo>
                  <a:lnTo>
                    <a:pt x="2423603" y="464627"/>
                  </a:lnTo>
                  <a:lnTo>
                    <a:pt x="2425208" y="464627"/>
                  </a:lnTo>
                  <a:lnTo>
                    <a:pt x="2426813" y="464627"/>
                  </a:lnTo>
                  <a:lnTo>
                    <a:pt x="2428418" y="463692"/>
                  </a:lnTo>
                  <a:lnTo>
                    <a:pt x="2430023" y="463692"/>
                  </a:lnTo>
                  <a:lnTo>
                    <a:pt x="2431628" y="466501"/>
                  </a:lnTo>
                  <a:lnTo>
                    <a:pt x="2433233" y="466501"/>
                  </a:lnTo>
                  <a:lnTo>
                    <a:pt x="2434838" y="458069"/>
                  </a:lnTo>
                  <a:lnTo>
                    <a:pt x="2436443" y="458069"/>
                  </a:lnTo>
                  <a:lnTo>
                    <a:pt x="2438048" y="457133"/>
                  </a:lnTo>
                  <a:lnTo>
                    <a:pt x="2439653" y="457133"/>
                  </a:lnTo>
                  <a:lnTo>
                    <a:pt x="2441258" y="463692"/>
                  </a:lnTo>
                  <a:lnTo>
                    <a:pt x="2442863" y="463692"/>
                  </a:lnTo>
                  <a:lnTo>
                    <a:pt x="2444468" y="470248"/>
                  </a:lnTo>
                  <a:lnTo>
                    <a:pt x="2446073" y="470248"/>
                  </a:lnTo>
                  <a:lnTo>
                    <a:pt x="2447678" y="461816"/>
                  </a:lnTo>
                  <a:lnTo>
                    <a:pt x="2449283" y="461816"/>
                  </a:lnTo>
                  <a:lnTo>
                    <a:pt x="2450888" y="464627"/>
                  </a:lnTo>
                  <a:lnTo>
                    <a:pt x="2452493" y="464627"/>
                  </a:lnTo>
                  <a:lnTo>
                    <a:pt x="2454098" y="463692"/>
                  </a:lnTo>
                  <a:lnTo>
                    <a:pt x="2455703" y="463692"/>
                  </a:lnTo>
                  <a:lnTo>
                    <a:pt x="2457308" y="462754"/>
                  </a:lnTo>
                  <a:lnTo>
                    <a:pt x="2458913" y="462754"/>
                  </a:lnTo>
                  <a:lnTo>
                    <a:pt x="2460518" y="462754"/>
                  </a:lnTo>
                  <a:lnTo>
                    <a:pt x="2462123" y="462754"/>
                  </a:lnTo>
                  <a:lnTo>
                    <a:pt x="2463728" y="461816"/>
                  </a:lnTo>
                  <a:lnTo>
                    <a:pt x="2465333" y="461816"/>
                  </a:lnTo>
                  <a:lnTo>
                    <a:pt x="2466938" y="460880"/>
                  </a:lnTo>
                  <a:lnTo>
                    <a:pt x="2468544" y="460880"/>
                  </a:lnTo>
                  <a:lnTo>
                    <a:pt x="2470149" y="467439"/>
                  </a:lnTo>
                  <a:lnTo>
                    <a:pt x="2471754" y="467439"/>
                  </a:lnTo>
                  <a:lnTo>
                    <a:pt x="2473359" y="462754"/>
                  </a:lnTo>
                  <a:lnTo>
                    <a:pt x="2474964" y="462754"/>
                  </a:lnTo>
                  <a:lnTo>
                    <a:pt x="2476569" y="462754"/>
                  </a:lnTo>
                  <a:lnTo>
                    <a:pt x="2478174" y="462754"/>
                  </a:lnTo>
                  <a:lnTo>
                    <a:pt x="2479779" y="461816"/>
                  </a:lnTo>
                  <a:lnTo>
                    <a:pt x="2481384" y="461816"/>
                  </a:lnTo>
                  <a:lnTo>
                    <a:pt x="2482989" y="453386"/>
                  </a:lnTo>
                  <a:lnTo>
                    <a:pt x="2484594" y="453386"/>
                  </a:lnTo>
                  <a:lnTo>
                    <a:pt x="2486199" y="459943"/>
                  </a:lnTo>
                  <a:lnTo>
                    <a:pt x="2487804" y="459943"/>
                  </a:lnTo>
                  <a:lnTo>
                    <a:pt x="2489409" y="459943"/>
                  </a:lnTo>
                  <a:lnTo>
                    <a:pt x="2491014" y="459943"/>
                  </a:lnTo>
                  <a:lnTo>
                    <a:pt x="2492619" y="459007"/>
                  </a:lnTo>
                  <a:lnTo>
                    <a:pt x="2494224" y="459007"/>
                  </a:lnTo>
                  <a:lnTo>
                    <a:pt x="2495829" y="465563"/>
                  </a:lnTo>
                  <a:lnTo>
                    <a:pt x="2497434" y="465563"/>
                  </a:lnTo>
                  <a:lnTo>
                    <a:pt x="2499039" y="460880"/>
                  </a:lnTo>
                  <a:lnTo>
                    <a:pt x="2500644" y="460880"/>
                  </a:lnTo>
                  <a:lnTo>
                    <a:pt x="2502249" y="459943"/>
                  </a:lnTo>
                  <a:lnTo>
                    <a:pt x="2503854" y="459943"/>
                  </a:lnTo>
                  <a:lnTo>
                    <a:pt x="2505459" y="459943"/>
                  </a:lnTo>
                  <a:lnTo>
                    <a:pt x="2507064" y="459943"/>
                  </a:lnTo>
                  <a:lnTo>
                    <a:pt x="2508669" y="451513"/>
                  </a:lnTo>
                  <a:lnTo>
                    <a:pt x="2510274" y="451513"/>
                  </a:lnTo>
                  <a:lnTo>
                    <a:pt x="2511879" y="450577"/>
                  </a:lnTo>
                  <a:lnTo>
                    <a:pt x="2513485" y="450577"/>
                  </a:lnTo>
                  <a:lnTo>
                    <a:pt x="2515090" y="449639"/>
                  </a:lnTo>
                  <a:lnTo>
                    <a:pt x="2516695" y="449639"/>
                  </a:lnTo>
                  <a:lnTo>
                    <a:pt x="2518300" y="456198"/>
                  </a:lnTo>
                  <a:lnTo>
                    <a:pt x="2519905" y="456198"/>
                  </a:lnTo>
                  <a:lnTo>
                    <a:pt x="2521510" y="459943"/>
                  </a:lnTo>
                  <a:lnTo>
                    <a:pt x="2523115" y="459943"/>
                  </a:lnTo>
                  <a:lnTo>
                    <a:pt x="2524720" y="459007"/>
                  </a:lnTo>
                  <a:lnTo>
                    <a:pt x="2526325" y="459007"/>
                  </a:lnTo>
                  <a:lnTo>
                    <a:pt x="2527930" y="458069"/>
                  </a:lnTo>
                  <a:lnTo>
                    <a:pt x="2529535" y="458069"/>
                  </a:lnTo>
                  <a:lnTo>
                    <a:pt x="2531140" y="458069"/>
                  </a:lnTo>
                  <a:lnTo>
                    <a:pt x="2532745" y="458069"/>
                  </a:lnTo>
                  <a:lnTo>
                    <a:pt x="2534350" y="457133"/>
                  </a:lnTo>
                  <a:lnTo>
                    <a:pt x="2535955" y="457133"/>
                  </a:lnTo>
                  <a:lnTo>
                    <a:pt x="2537560" y="456198"/>
                  </a:lnTo>
                  <a:lnTo>
                    <a:pt x="2539165" y="456198"/>
                  </a:lnTo>
                  <a:lnTo>
                    <a:pt x="2540770" y="455260"/>
                  </a:lnTo>
                  <a:lnTo>
                    <a:pt x="2542375" y="455260"/>
                  </a:lnTo>
                  <a:lnTo>
                    <a:pt x="2543980" y="455260"/>
                  </a:lnTo>
                  <a:lnTo>
                    <a:pt x="2545585" y="455260"/>
                  </a:lnTo>
                  <a:lnTo>
                    <a:pt x="2547190" y="461816"/>
                  </a:lnTo>
                  <a:lnTo>
                    <a:pt x="2548795" y="461816"/>
                  </a:lnTo>
                  <a:lnTo>
                    <a:pt x="2550400" y="464627"/>
                  </a:lnTo>
                  <a:lnTo>
                    <a:pt x="2552005" y="464627"/>
                  </a:lnTo>
                  <a:lnTo>
                    <a:pt x="2553610" y="464627"/>
                  </a:lnTo>
                  <a:lnTo>
                    <a:pt x="2555215" y="464627"/>
                  </a:lnTo>
                  <a:lnTo>
                    <a:pt x="2556820" y="456198"/>
                  </a:lnTo>
                  <a:lnTo>
                    <a:pt x="2558425" y="456198"/>
                  </a:lnTo>
                  <a:lnTo>
                    <a:pt x="2560031" y="456198"/>
                  </a:lnTo>
                  <a:lnTo>
                    <a:pt x="2561636" y="456198"/>
                  </a:lnTo>
                  <a:lnTo>
                    <a:pt x="2563241" y="455260"/>
                  </a:lnTo>
                  <a:lnTo>
                    <a:pt x="2564846" y="455260"/>
                  </a:lnTo>
                  <a:lnTo>
                    <a:pt x="2566451" y="454324"/>
                  </a:lnTo>
                  <a:lnTo>
                    <a:pt x="2568056" y="454324"/>
                  </a:lnTo>
                  <a:lnTo>
                    <a:pt x="2569661" y="460880"/>
                  </a:lnTo>
                  <a:lnTo>
                    <a:pt x="2571266" y="460880"/>
                  </a:lnTo>
                  <a:lnTo>
                    <a:pt x="2572871" y="460880"/>
                  </a:lnTo>
                  <a:lnTo>
                    <a:pt x="2574476" y="460880"/>
                  </a:lnTo>
                  <a:lnTo>
                    <a:pt x="2576081" y="460880"/>
                  </a:lnTo>
                  <a:lnTo>
                    <a:pt x="2577686" y="460880"/>
                  </a:lnTo>
                  <a:lnTo>
                    <a:pt x="2579291" y="459943"/>
                  </a:lnTo>
                  <a:lnTo>
                    <a:pt x="2580896" y="459943"/>
                  </a:lnTo>
                  <a:lnTo>
                    <a:pt x="2582501" y="462754"/>
                  </a:lnTo>
                  <a:lnTo>
                    <a:pt x="2584106" y="462754"/>
                  </a:lnTo>
                  <a:lnTo>
                    <a:pt x="2585711" y="462754"/>
                  </a:lnTo>
                  <a:lnTo>
                    <a:pt x="2587316" y="462754"/>
                  </a:lnTo>
                  <a:lnTo>
                    <a:pt x="2588921" y="461816"/>
                  </a:lnTo>
                  <a:lnTo>
                    <a:pt x="2590526" y="461816"/>
                  </a:lnTo>
                  <a:lnTo>
                    <a:pt x="2592131" y="461816"/>
                  </a:lnTo>
                  <a:lnTo>
                    <a:pt x="2593736" y="461816"/>
                  </a:lnTo>
                  <a:lnTo>
                    <a:pt x="2595341" y="460880"/>
                  </a:lnTo>
                  <a:lnTo>
                    <a:pt x="2596946" y="460880"/>
                  </a:lnTo>
                  <a:lnTo>
                    <a:pt x="2598551" y="460880"/>
                  </a:lnTo>
                  <a:lnTo>
                    <a:pt x="2600156" y="460880"/>
                  </a:lnTo>
                  <a:lnTo>
                    <a:pt x="2601761" y="459943"/>
                  </a:lnTo>
                  <a:lnTo>
                    <a:pt x="2609787" y="459943"/>
                  </a:lnTo>
                  <a:lnTo>
                    <a:pt x="2611392" y="462754"/>
                  </a:lnTo>
                  <a:lnTo>
                    <a:pt x="2612997" y="462754"/>
                  </a:lnTo>
                  <a:lnTo>
                    <a:pt x="2614602" y="461816"/>
                  </a:lnTo>
                  <a:lnTo>
                    <a:pt x="2616207" y="461816"/>
                  </a:lnTo>
                  <a:lnTo>
                    <a:pt x="2617812" y="461816"/>
                  </a:lnTo>
                  <a:lnTo>
                    <a:pt x="2619417" y="461816"/>
                  </a:lnTo>
                  <a:lnTo>
                    <a:pt x="2621022" y="468374"/>
                  </a:lnTo>
                  <a:lnTo>
                    <a:pt x="2622627" y="468374"/>
                  </a:lnTo>
                  <a:lnTo>
                    <a:pt x="2624232" y="468374"/>
                  </a:lnTo>
                  <a:lnTo>
                    <a:pt x="2625837" y="468374"/>
                  </a:lnTo>
                  <a:lnTo>
                    <a:pt x="2627442" y="460880"/>
                  </a:lnTo>
                  <a:lnTo>
                    <a:pt x="2629047" y="460880"/>
                  </a:lnTo>
                  <a:lnTo>
                    <a:pt x="2630652" y="467439"/>
                  </a:lnTo>
                  <a:lnTo>
                    <a:pt x="2632257" y="467439"/>
                  </a:lnTo>
                  <a:lnTo>
                    <a:pt x="2633862" y="459943"/>
                  </a:lnTo>
                  <a:lnTo>
                    <a:pt x="2635467" y="459943"/>
                  </a:lnTo>
                  <a:lnTo>
                    <a:pt x="2637072" y="459943"/>
                  </a:lnTo>
                  <a:lnTo>
                    <a:pt x="2638677" y="459943"/>
                  </a:lnTo>
                  <a:lnTo>
                    <a:pt x="2640282" y="459007"/>
                  </a:lnTo>
                  <a:lnTo>
                    <a:pt x="2641887" y="459007"/>
                  </a:lnTo>
                  <a:lnTo>
                    <a:pt x="2643492" y="459007"/>
                  </a:lnTo>
                  <a:lnTo>
                    <a:pt x="2645097" y="459007"/>
                  </a:lnTo>
                  <a:lnTo>
                    <a:pt x="2646702" y="465563"/>
                  </a:lnTo>
                  <a:lnTo>
                    <a:pt x="2648307" y="465563"/>
                  </a:lnTo>
                  <a:lnTo>
                    <a:pt x="2649912" y="465563"/>
                  </a:lnTo>
                  <a:lnTo>
                    <a:pt x="2651518" y="465563"/>
                  </a:lnTo>
                  <a:lnTo>
                    <a:pt x="2653123" y="468374"/>
                  </a:lnTo>
                  <a:lnTo>
                    <a:pt x="2654728" y="468374"/>
                  </a:lnTo>
                  <a:lnTo>
                    <a:pt x="2656333" y="460880"/>
                  </a:lnTo>
                  <a:lnTo>
                    <a:pt x="2657938" y="460880"/>
                  </a:lnTo>
                  <a:lnTo>
                    <a:pt x="2659543" y="460880"/>
                  </a:lnTo>
                  <a:lnTo>
                    <a:pt x="2661148" y="460880"/>
                  </a:lnTo>
                  <a:lnTo>
                    <a:pt x="2662753" y="459943"/>
                  </a:lnTo>
                  <a:lnTo>
                    <a:pt x="2670778" y="459943"/>
                  </a:lnTo>
                  <a:lnTo>
                    <a:pt x="2672383" y="466501"/>
                  </a:lnTo>
                  <a:lnTo>
                    <a:pt x="2673988" y="466501"/>
                  </a:lnTo>
                  <a:lnTo>
                    <a:pt x="2675593" y="459007"/>
                  </a:lnTo>
                  <a:lnTo>
                    <a:pt x="2677198" y="459007"/>
                  </a:lnTo>
                  <a:lnTo>
                    <a:pt x="2678803" y="459007"/>
                  </a:lnTo>
                  <a:lnTo>
                    <a:pt x="2680408" y="459007"/>
                  </a:lnTo>
                  <a:lnTo>
                    <a:pt x="2682013" y="458069"/>
                  </a:lnTo>
                  <a:lnTo>
                    <a:pt x="2690038" y="458069"/>
                  </a:lnTo>
                  <a:lnTo>
                    <a:pt x="2691643" y="449639"/>
                  </a:lnTo>
                  <a:lnTo>
                    <a:pt x="2693248" y="449639"/>
                  </a:lnTo>
                  <a:lnTo>
                    <a:pt x="2694853" y="456198"/>
                  </a:lnTo>
                  <a:lnTo>
                    <a:pt x="2696459" y="456198"/>
                  </a:lnTo>
                  <a:lnTo>
                    <a:pt x="2698064" y="463692"/>
                  </a:lnTo>
                  <a:lnTo>
                    <a:pt x="2699669" y="463692"/>
                  </a:lnTo>
                  <a:lnTo>
                    <a:pt x="2701274" y="463692"/>
                  </a:lnTo>
                  <a:lnTo>
                    <a:pt x="2702879" y="463692"/>
                  </a:lnTo>
                  <a:lnTo>
                    <a:pt x="2704484" y="456198"/>
                  </a:lnTo>
                  <a:lnTo>
                    <a:pt x="2706089" y="456198"/>
                  </a:lnTo>
                  <a:lnTo>
                    <a:pt x="2707694" y="459007"/>
                  </a:lnTo>
                  <a:lnTo>
                    <a:pt x="2709299" y="459007"/>
                  </a:lnTo>
                  <a:lnTo>
                    <a:pt x="2710904" y="459007"/>
                  </a:lnTo>
                  <a:lnTo>
                    <a:pt x="2712509" y="459007"/>
                  </a:lnTo>
                  <a:lnTo>
                    <a:pt x="2714114" y="458069"/>
                  </a:lnTo>
                  <a:lnTo>
                    <a:pt x="2715719" y="458069"/>
                  </a:lnTo>
                  <a:lnTo>
                    <a:pt x="2717324" y="458069"/>
                  </a:lnTo>
                  <a:lnTo>
                    <a:pt x="2718929" y="458069"/>
                  </a:lnTo>
                  <a:lnTo>
                    <a:pt x="2720534" y="464627"/>
                  </a:lnTo>
                  <a:lnTo>
                    <a:pt x="2728559" y="464627"/>
                  </a:lnTo>
                  <a:lnTo>
                    <a:pt x="2730164" y="457133"/>
                  </a:lnTo>
                  <a:lnTo>
                    <a:pt x="2731769" y="457133"/>
                  </a:lnTo>
                  <a:lnTo>
                    <a:pt x="2733374" y="464627"/>
                  </a:lnTo>
                  <a:lnTo>
                    <a:pt x="2734979" y="464627"/>
                  </a:lnTo>
                  <a:lnTo>
                    <a:pt x="2736584" y="456198"/>
                  </a:lnTo>
                  <a:lnTo>
                    <a:pt x="2738189" y="456198"/>
                  </a:lnTo>
                  <a:lnTo>
                    <a:pt x="2739794" y="456198"/>
                  </a:lnTo>
                  <a:lnTo>
                    <a:pt x="2741399" y="456198"/>
                  </a:lnTo>
                  <a:lnTo>
                    <a:pt x="2743005" y="448702"/>
                  </a:lnTo>
                  <a:lnTo>
                    <a:pt x="2744610" y="448702"/>
                  </a:lnTo>
                  <a:lnTo>
                    <a:pt x="2746215" y="462754"/>
                  </a:lnTo>
                  <a:lnTo>
                    <a:pt x="2747820" y="462754"/>
                  </a:lnTo>
                  <a:lnTo>
                    <a:pt x="2749425" y="462754"/>
                  </a:lnTo>
                  <a:lnTo>
                    <a:pt x="2751030" y="462754"/>
                  </a:lnTo>
                  <a:lnTo>
                    <a:pt x="2752635" y="462754"/>
                  </a:lnTo>
                  <a:lnTo>
                    <a:pt x="2754240" y="462754"/>
                  </a:lnTo>
                  <a:lnTo>
                    <a:pt x="2755845" y="461816"/>
                  </a:lnTo>
                  <a:lnTo>
                    <a:pt x="2763870" y="461816"/>
                  </a:lnTo>
                  <a:lnTo>
                    <a:pt x="2765475" y="454324"/>
                  </a:lnTo>
                  <a:lnTo>
                    <a:pt x="2767080" y="454324"/>
                  </a:lnTo>
                  <a:lnTo>
                    <a:pt x="2768685" y="454324"/>
                  </a:lnTo>
                  <a:lnTo>
                    <a:pt x="2770290" y="454324"/>
                  </a:lnTo>
                  <a:lnTo>
                    <a:pt x="2771895" y="453386"/>
                  </a:lnTo>
                  <a:lnTo>
                    <a:pt x="2773500" y="453386"/>
                  </a:lnTo>
                  <a:lnTo>
                    <a:pt x="2775105" y="460880"/>
                  </a:lnTo>
                  <a:lnTo>
                    <a:pt x="2776710" y="460880"/>
                  </a:lnTo>
                  <a:lnTo>
                    <a:pt x="2778315" y="459943"/>
                  </a:lnTo>
                  <a:lnTo>
                    <a:pt x="2779920" y="459943"/>
                  </a:lnTo>
                  <a:lnTo>
                    <a:pt x="2781525" y="452451"/>
                  </a:lnTo>
                  <a:lnTo>
                    <a:pt x="2789551" y="452451"/>
                  </a:lnTo>
                  <a:lnTo>
                    <a:pt x="2791156" y="451513"/>
                  </a:lnTo>
                  <a:lnTo>
                    <a:pt x="2799181" y="451513"/>
                  </a:lnTo>
                  <a:lnTo>
                    <a:pt x="2800786" y="458069"/>
                  </a:lnTo>
                  <a:lnTo>
                    <a:pt x="2808811" y="458069"/>
                  </a:lnTo>
                  <a:lnTo>
                    <a:pt x="2810416" y="457133"/>
                  </a:lnTo>
                  <a:lnTo>
                    <a:pt x="2812021" y="457133"/>
                  </a:lnTo>
                  <a:lnTo>
                    <a:pt x="2813626" y="449639"/>
                  </a:lnTo>
                  <a:lnTo>
                    <a:pt x="2815231" y="449639"/>
                  </a:lnTo>
                  <a:lnTo>
                    <a:pt x="2816836" y="449639"/>
                  </a:lnTo>
                  <a:lnTo>
                    <a:pt x="2818441" y="449639"/>
                  </a:lnTo>
                  <a:lnTo>
                    <a:pt x="2820046" y="449639"/>
                  </a:lnTo>
                  <a:lnTo>
                    <a:pt x="2821651" y="449639"/>
                  </a:lnTo>
                  <a:lnTo>
                    <a:pt x="2823256" y="459943"/>
                  </a:lnTo>
                  <a:lnTo>
                    <a:pt x="2834492" y="459943"/>
                  </a:lnTo>
                  <a:lnTo>
                    <a:pt x="2836097" y="459007"/>
                  </a:lnTo>
                  <a:lnTo>
                    <a:pt x="2844122" y="459007"/>
                  </a:lnTo>
                  <a:lnTo>
                    <a:pt x="2845727" y="451513"/>
                  </a:lnTo>
                  <a:lnTo>
                    <a:pt x="2847332" y="451513"/>
                  </a:lnTo>
                  <a:lnTo>
                    <a:pt x="2848937" y="458069"/>
                  </a:lnTo>
                  <a:lnTo>
                    <a:pt x="2850542" y="458069"/>
                  </a:lnTo>
                  <a:lnTo>
                    <a:pt x="2852147" y="458069"/>
                  </a:lnTo>
                  <a:lnTo>
                    <a:pt x="2853752" y="458069"/>
                  </a:lnTo>
                  <a:lnTo>
                    <a:pt x="2855357" y="458069"/>
                  </a:lnTo>
                  <a:lnTo>
                    <a:pt x="2856962" y="458069"/>
                  </a:lnTo>
                  <a:lnTo>
                    <a:pt x="2858567" y="450577"/>
                  </a:lnTo>
                  <a:lnTo>
                    <a:pt x="2860172" y="450577"/>
                  </a:lnTo>
                  <a:lnTo>
                    <a:pt x="2861777" y="458069"/>
                  </a:lnTo>
                  <a:lnTo>
                    <a:pt x="2863382" y="458069"/>
                  </a:lnTo>
                  <a:lnTo>
                    <a:pt x="2864987" y="457133"/>
                  </a:lnTo>
                  <a:lnTo>
                    <a:pt x="2866592" y="457133"/>
                  </a:lnTo>
                  <a:lnTo>
                    <a:pt x="2868197" y="457133"/>
                  </a:lnTo>
                  <a:lnTo>
                    <a:pt x="2869802" y="457133"/>
                  </a:lnTo>
                  <a:lnTo>
                    <a:pt x="2871407" y="449639"/>
                  </a:lnTo>
                  <a:lnTo>
                    <a:pt x="2873012" y="449639"/>
                  </a:lnTo>
                  <a:lnTo>
                    <a:pt x="2874617" y="456198"/>
                  </a:lnTo>
                  <a:lnTo>
                    <a:pt x="2876222" y="456198"/>
                  </a:lnTo>
                  <a:lnTo>
                    <a:pt x="2877827" y="456198"/>
                  </a:lnTo>
                  <a:lnTo>
                    <a:pt x="2892273" y="456198"/>
                  </a:lnTo>
                  <a:lnTo>
                    <a:pt x="2893878" y="448702"/>
                  </a:lnTo>
                  <a:lnTo>
                    <a:pt x="2895483" y="448702"/>
                  </a:lnTo>
                  <a:lnTo>
                    <a:pt x="2897088" y="441208"/>
                  </a:lnTo>
                  <a:lnTo>
                    <a:pt x="2898693" y="441208"/>
                  </a:lnTo>
                  <a:lnTo>
                    <a:pt x="2900298" y="447766"/>
                  </a:lnTo>
                  <a:lnTo>
                    <a:pt x="2901903" y="447766"/>
                  </a:lnTo>
                  <a:lnTo>
                    <a:pt x="2903508" y="454324"/>
                  </a:lnTo>
                  <a:lnTo>
                    <a:pt x="2905113" y="454324"/>
                  </a:lnTo>
                  <a:lnTo>
                    <a:pt x="2906718" y="447766"/>
                  </a:lnTo>
                  <a:lnTo>
                    <a:pt x="2908323" y="447766"/>
                  </a:lnTo>
                  <a:lnTo>
                    <a:pt x="2909928" y="454324"/>
                  </a:lnTo>
                  <a:lnTo>
                    <a:pt x="2911533" y="454324"/>
                  </a:lnTo>
                  <a:lnTo>
                    <a:pt x="2913138" y="454324"/>
                  </a:lnTo>
                  <a:lnTo>
                    <a:pt x="2914743" y="454324"/>
                  </a:lnTo>
                  <a:lnTo>
                    <a:pt x="2916348" y="446830"/>
                  </a:lnTo>
                  <a:lnTo>
                    <a:pt x="2917953" y="446830"/>
                  </a:lnTo>
                  <a:lnTo>
                    <a:pt x="2919558" y="445892"/>
                  </a:lnTo>
                  <a:lnTo>
                    <a:pt x="2921163" y="445892"/>
                  </a:lnTo>
                  <a:lnTo>
                    <a:pt x="2922768" y="438398"/>
                  </a:lnTo>
                  <a:lnTo>
                    <a:pt x="2924373" y="438398"/>
                  </a:lnTo>
                  <a:lnTo>
                    <a:pt x="2925979" y="445892"/>
                  </a:lnTo>
                  <a:lnTo>
                    <a:pt x="2927584" y="445892"/>
                  </a:lnTo>
                  <a:lnTo>
                    <a:pt x="2929189" y="445892"/>
                  </a:lnTo>
                  <a:lnTo>
                    <a:pt x="2930794" y="445892"/>
                  </a:lnTo>
                  <a:lnTo>
                    <a:pt x="2932399" y="444955"/>
                  </a:lnTo>
                  <a:lnTo>
                    <a:pt x="2934004" y="444955"/>
                  </a:lnTo>
                  <a:lnTo>
                    <a:pt x="2935609" y="444955"/>
                  </a:lnTo>
                  <a:lnTo>
                    <a:pt x="2937214" y="444955"/>
                  </a:lnTo>
                  <a:lnTo>
                    <a:pt x="2938819" y="444019"/>
                  </a:lnTo>
                  <a:lnTo>
                    <a:pt x="2940424" y="444019"/>
                  </a:lnTo>
                  <a:lnTo>
                    <a:pt x="2942029" y="444019"/>
                  </a:lnTo>
                  <a:lnTo>
                    <a:pt x="2943634" y="444019"/>
                  </a:lnTo>
                  <a:lnTo>
                    <a:pt x="2945239" y="436525"/>
                  </a:lnTo>
                  <a:lnTo>
                    <a:pt x="2946844" y="436525"/>
                  </a:lnTo>
                  <a:lnTo>
                    <a:pt x="2948449" y="429031"/>
                  </a:lnTo>
                  <a:lnTo>
                    <a:pt x="2950054" y="429031"/>
                  </a:lnTo>
                  <a:lnTo>
                    <a:pt x="2951659" y="436525"/>
                  </a:lnTo>
                  <a:lnTo>
                    <a:pt x="2953264" y="436525"/>
                  </a:lnTo>
                  <a:lnTo>
                    <a:pt x="2954869" y="443083"/>
                  </a:lnTo>
                  <a:lnTo>
                    <a:pt x="2956474" y="443083"/>
                  </a:lnTo>
                  <a:lnTo>
                    <a:pt x="2958079" y="435589"/>
                  </a:lnTo>
                  <a:lnTo>
                    <a:pt x="2959684" y="435589"/>
                  </a:lnTo>
                  <a:lnTo>
                    <a:pt x="2961289" y="445892"/>
                  </a:lnTo>
                  <a:lnTo>
                    <a:pt x="2962894" y="445892"/>
                  </a:lnTo>
                  <a:lnTo>
                    <a:pt x="2964499" y="438398"/>
                  </a:lnTo>
                  <a:lnTo>
                    <a:pt x="2966104" y="438398"/>
                  </a:lnTo>
                  <a:lnTo>
                    <a:pt x="2967709" y="437463"/>
                  </a:lnTo>
                  <a:lnTo>
                    <a:pt x="2969314" y="437463"/>
                  </a:lnTo>
                  <a:lnTo>
                    <a:pt x="2970920" y="437463"/>
                  </a:lnTo>
                  <a:lnTo>
                    <a:pt x="2978945" y="437463"/>
                  </a:lnTo>
                  <a:lnTo>
                    <a:pt x="2980550" y="444019"/>
                  </a:lnTo>
                  <a:lnTo>
                    <a:pt x="2982155" y="444019"/>
                  </a:lnTo>
                  <a:lnTo>
                    <a:pt x="2983760" y="436525"/>
                  </a:lnTo>
                  <a:lnTo>
                    <a:pt x="2985365" y="436525"/>
                  </a:lnTo>
                  <a:lnTo>
                    <a:pt x="2986970" y="436525"/>
                  </a:lnTo>
                  <a:lnTo>
                    <a:pt x="2988575" y="436525"/>
                  </a:lnTo>
                  <a:lnTo>
                    <a:pt x="2990180" y="435589"/>
                  </a:lnTo>
                  <a:lnTo>
                    <a:pt x="2991785" y="435589"/>
                  </a:lnTo>
                  <a:lnTo>
                    <a:pt x="2993390" y="435589"/>
                  </a:lnTo>
                  <a:lnTo>
                    <a:pt x="2994995" y="435589"/>
                  </a:lnTo>
                  <a:lnTo>
                    <a:pt x="2996600" y="153626"/>
                  </a:lnTo>
                  <a:lnTo>
                    <a:pt x="2998205" y="153626"/>
                  </a:lnTo>
                  <a:lnTo>
                    <a:pt x="2999810" y="151753"/>
                  </a:lnTo>
                  <a:lnTo>
                    <a:pt x="3001415" y="151753"/>
                  </a:lnTo>
                  <a:lnTo>
                    <a:pt x="3003020" y="148006"/>
                  </a:lnTo>
                  <a:lnTo>
                    <a:pt x="3004625" y="148006"/>
                  </a:lnTo>
                  <a:lnTo>
                    <a:pt x="3006230" y="159247"/>
                  </a:lnTo>
                  <a:lnTo>
                    <a:pt x="3007835" y="159247"/>
                  </a:lnTo>
                  <a:lnTo>
                    <a:pt x="3009440" y="155500"/>
                  </a:lnTo>
                  <a:lnTo>
                    <a:pt x="3011045" y="155500"/>
                  </a:lnTo>
                  <a:lnTo>
                    <a:pt x="3012650" y="151753"/>
                  </a:lnTo>
                  <a:lnTo>
                    <a:pt x="3014255" y="151753"/>
                  </a:lnTo>
                  <a:lnTo>
                    <a:pt x="3015860" y="145197"/>
                  </a:lnTo>
                  <a:lnTo>
                    <a:pt x="3017466" y="145197"/>
                  </a:lnTo>
                  <a:lnTo>
                    <a:pt x="3019071" y="126462"/>
                  </a:lnTo>
                  <a:lnTo>
                    <a:pt x="3020676" y="126462"/>
                  </a:lnTo>
                  <a:lnTo>
                    <a:pt x="3022281" y="126462"/>
                  </a:lnTo>
                  <a:lnTo>
                    <a:pt x="3023886" y="126462"/>
                  </a:lnTo>
                  <a:lnTo>
                    <a:pt x="3025491" y="118030"/>
                  </a:lnTo>
                  <a:lnTo>
                    <a:pt x="3027096" y="118030"/>
                  </a:lnTo>
                  <a:lnTo>
                    <a:pt x="3028701" y="121777"/>
                  </a:lnTo>
                  <a:lnTo>
                    <a:pt x="3030306" y="121777"/>
                  </a:lnTo>
                  <a:lnTo>
                    <a:pt x="3031911" y="121777"/>
                  </a:lnTo>
                  <a:lnTo>
                    <a:pt x="3033516" y="121777"/>
                  </a:lnTo>
                  <a:lnTo>
                    <a:pt x="3035121" y="118030"/>
                  </a:lnTo>
                  <a:lnTo>
                    <a:pt x="3036726" y="118030"/>
                  </a:lnTo>
                  <a:lnTo>
                    <a:pt x="3038331" y="118030"/>
                  </a:lnTo>
                  <a:lnTo>
                    <a:pt x="3039936" y="118030"/>
                  </a:lnTo>
                  <a:lnTo>
                    <a:pt x="3041541" y="114283"/>
                  </a:lnTo>
                  <a:lnTo>
                    <a:pt x="3043146" y="114283"/>
                  </a:lnTo>
                  <a:lnTo>
                    <a:pt x="3044751" y="106789"/>
                  </a:lnTo>
                  <a:lnTo>
                    <a:pt x="3046356" y="106789"/>
                  </a:lnTo>
                  <a:lnTo>
                    <a:pt x="3047961" y="106789"/>
                  </a:lnTo>
                  <a:lnTo>
                    <a:pt x="3049566" y="106789"/>
                  </a:lnTo>
                  <a:lnTo>
                    <a:pt x="3051171" y="103042"/>
                  </a:lnTo>
                  <a:lnTo>
                    <a:pt x="3052776" y="103042"/>
                  </a:lnTo>
                  <a:lnTo>
                    <a:pt x="3054381" y="110536"/>
                  </a:lnTo>
                  <a:lnTo>
                    <a:pt x="3055986" y="110536"/>
                  </a:lnTo>
                  <a:lnTo>
                    <a:pt x="3057591" y="106789"/>
                  </a:lnTo>
                  <a:lnTo>
                    <a:pt x="3059196" y="106789"/>
                  </a:lnTo>
                  <a:lnTo>
                    <a:pt x="3060801" y="106789"/>
                  </a:lnTo>
                  <a:lnTo>
                    <a:pt x="3062407" y="106789"/>
                  </a:lnTo>
                  <a:lnTo>
                    <a:pt x="3064012" y="103042"/>
                  </a:lnTo>
                  <a:lnTo>
                    <a:pt x="3065617" y="103042"/>
                  </a:lnTo>
                  <a:lnTo>
                    <a:pt x="3067222" y="100231"/>
                  </a:lnTo>
                  <a:lnTo>
                    <a:pt x="3068827" y="100231"/>
                  </a:lnTo>
                  <a:lnTo>
                    <a:pt x="3070432" y="92739"/>
                  </a:lnTo>
                  <a:lnTo>
                    <a:pt x="3072037" y="92739"/>
                  </a:lnTo>
                  <a:lnTo>
                    <a:pt x="3073642" y="96486"/>
                  </a:lnTo>
                  <a:lnTo>
                    <a:pt x="3075247" y="96486"/>
                  </a:lnTo>
                  <a:lnTo>
                    <a:pt x="3076852" y="96486"/>
                  </a:lnTo>
                  <a:lnTo>
                    <a:pt x="3078457" y="96486"/>
                  </a:lnTo>
                  <a:lnTo>
                    <a:pt x="3080062" y="92739"/>
                  </a:lnTo>
                  <a:lnTo>
                    <a:pt x="3081667" y="92739"/>
                  </a:lnTo>
                  <a:lnTo>
                    <a:pt x="3083272" y="93674"/>
                  </a:lnTo>
                  <a:lnTo>
                    <a:pt x="3084877" y="93674"/>
                  </a:lnTo>
                  <a:lnTo>
                    <a:pt x="3086482" y="89927"/>
                  </a:lnTo>
                  <a:lnTo>
                    <a:pt x="3088087" y="89927"/>
                  </a:lnTo>
                  <a:lnTo>
                    <a:pt x="3089692" y="90863"/>
                  </a:lnTo>
                  <a:lnTo>
                    <a:pt x="3091297" y="90863"/>
                  </a:lnTo>
                  <a:lnTo>
                    <a:pt x="3092902" y="87116"/>
                  </a:lnTo>
                  <a:lnTo>
                    <a:pt x="3094507" y="87116"/>
                  </a:lnTo>
                  <a:lnTo>
                    <a:pt x="3096112" y="79624"/>
                  </a:lnTo>
                  <a:lnTo>
                    <a:pt x="3097717" y="79624"/>
                  </a:lnTo>
                  <a:lnTo>
                    <a:pt x="3099322" y="84307"/>
                  </a:lnTo>
                  <a:lnTo>
                    <a:pt x="3100927" y="84307"/>
                  </a:lnTo>
                  <a:lnTo>
                    <a:pt x="3102532" y="84307"/>
                  </a:lnTo>
                  <a:lnTo>
                    <a:pt x="3104137" y="84307"/>
                  </a:lnTo>
                  <a:lnTo>
                    <a:pt x="3105742" y="81496"/>
                  </a:lnTo>
                  <a:lnTo>
                    <a:pt x="3107347" y="81496"/>
                  </a:lnTo>
                  <a:lnTo>
                    <a:pt x="3108953" y="77749"/>
                  </a:lnTo>
                  <a:lnTo>
                    <a:pt x="3110558" y="77749"/>
                  </a:lnTo>
                  <a:lnTo>
                    <a:pt x="3112163" y="71192"/>
                  </a:lnTo>
                  <a:lnTo>
                    <a:pt x="3113768" y="71192"/>
                  </a:lnTo>
                  <a:lnTo>
                    <a:pt x="3115373" y="74939"/>
                  </a:lnTo>
                  <a:lnTo>
                    <a:pt x="3116978" y="74939"/>
                  </a:lnTo>
                  <a:lnTo>
                    <a:pt x="3118583" y="75877"/>
                  </a:lnTo>
                  <a:lnTo>
                    <a:pt x="3120188" y="75877"/>
                  </a:lnTo>
                  <a:lnTo>
                    <a:pt x="3121793" y="64634"/>
                  </a:lnTo>
                  <a:lnTo>
                    <a:pt x="3123398" y="64634"/>
                  </a:lnTo>
                  <a:lnTo>
                    <a:pt x="3125003" y="65572"/>
                  </a:lnTo>
                  <a:lnTo>
                    <a:pt x="3126608" y="65572"/>
                  </a:lnTo>
                  <a:lnTo>
                    <a:pt x="3128213" y="62763"/>
                  </a:lnTo>
                  <a:lnTo>
                    <a:pt x="3129818" y="62763"/>
                  </a:lnTo>
                  <a:lnTo>
                    <a:pt x="3131423" y="59016"/>
                  </a:lnTo>
                  <a:lnTo>
                    <a:pt x="3133028" y="59016"/>
                  </a:lnTo>
                  <a:lnTo>
                    <a:pt x="3134633" y="66508"/>
                  </a:lnTo>
                  <a:lnTo>
                    <a:pt x="3136238" y="66508"/>
                  </a:lnTo>
                  <a:lnTo>
                    <a:pt x="3137843" y="56204"/>
                  </a:lnTo>
                  <a:lnTo>
                    <a:pt x="3139448" y="56204"/>
                  </a:lnTo>
                  <a:lnTo>
                    <a:pt x="3141053" y="57140"/>
                  </a:lnTo>
                  <a:lnTo>
                    <a:pt x="3142658" y="57140"/>
                  </a:lnTo>
                  <a:lnTo>
                    <a:pt x="3144263" y="54331"/>
                  </a:lnTo>
                  <a:lnTo>
                    <a:pt x="3145868" y="54331"/>
                  </a:lnTo>
                  <a:lnTo>
                    <a:pt x="3147473" y="54331"/>
                  </a:lnTo>
                  <a:lnTo>
                    <a:pt x="3149078" y="54331"/>
                  </a:lnTo>
                  <a:lnTo>
                    <a:pt x="3150683" y="51520"/>
                  </a:lnTo>
                  <a:lnTo>
                    <a:pt x="3152288" y="51520"/>
                  </a:lnTo>
                  <a:lnTo>
                    <a:pt x="3153894" y="51520"/>
                  </a:lnTo>
                  <a:lnTo>
                    <a:pt x="3155499" y="51520"/>
                  </a:lnTo>
                  <a:lnTo>
                    <a:pt x="3157104" y="48710"/>
                  </a:lnTo>
                  <a:lnTo>
                    <a:pt x="3158709" y="48710"/>
                  </a:lnTo>
                  <a:lnTo>
                    <a:pt x="3160314" y="45901"/>
                  </a:lnTo>
                  <a:lnTo>
                    <a:pt x="3161919" y="45901"/>
                  </a:lnTo>
                  <a:lnTo>
                    <a:pt x="3163524" y="46837"/>
                  </a:lnTo>
                  <a:lnTo>
                    <a:pt x="3165129" y="46837"/>
                  </a:lnTo>
                  <a:lnTo>
                    <a:pt x="3166734" y="44026"/>
                  </a:lnTo>
                  <a:lnTo>
                    <a:pt x="3168339" y="44026"/>
                  </a:lnTo>
                  <a:lnTo>
                    <a:pt x="3169944" y="44963"/>
                  </a:lnTo>
                  <a:lnTo>
                    <a:pt x="3171549" y="44963"/>
                  </a:lnTo>
                  <a:lnTo>
                    <a:pt x="3173154" y="42154"/>
                  </a:lnTo>
                  <a:lnTo>
                    <a:pt x="3174759" y="42154"/>
                  </a:lnTo>
                  <a:lnTo>
                    <a:pt x="3176364" y="39343"/>
                  </a:lnTo>
                  <a:lnTo>
                    <a:pt x="3177969" y="39343"/>
                  </a:lnTo>
                  <a:lnTo>
                    <a:pt x="3179574" y="41216"/>
                  </a:lnTo>
                  <a:lnTo>
                    <a:pt x="3181179" y="41216"/>
                  </a:lnTo>
                  <a:lnTo>
                    <a:pt x="3182784" y="38405"/>
                  </a:lnTo>
                  <a:lnTo>
                    <a:pt x="3184389" y="38405"/>
                  </a:lnTo>
                  <a:lnTo>
                    <a:pt x="3185994" y="40279"/>
                  </a:lnTo>
                  <a:lnTo>
                    <a:pt x="3187599" y="40279"/>
                  </a:lnTo>
                  <a:lnTo>
                    <a:pt x="3189204" y="38405"/>
                  </a:lnTo>
                  <a:lnTo>
                    <a:pt x="3190809" y="38405"/>
                  </a:lnTo>
                  <a:lnTo>
                    <a:pt x="3192414" y="35596"/>
                  </a:lnTo>
                  <a:lnTo>
                    <a:pt x="3194019" y="35596"/>
                  </a:lnTo>
                  <a:lnTo>
                    <a:pt x="3195624" y="37469"/>
                  </a:lnTo>
                  <a:lnTo>
                    <a:pt x="3197229" y="37469"/>
                  </a:lnTo>
                  <a:lnTo>
                    <a:pt x="3198835" y="35596"/>
                  </a:lnTo>
                  <a:lnTo>
                    <a:pt x="3200440" y="35596"/>
                  </a:lnTo>
                  <a:lnTo>
                    <a:pt x="3202045" y="29975"/>
                  </a:lnTo>
                  <a:lnTo>
                    <a:pt x="3203650" y="29975"/>
                  </a:lnTo>
                  <a:lnTo>
                    <a:pt x="3205255" y="35596"/>
                  </a:lnTo>
                  <a:lnTo>
                    <a:pt x="3206860" y="35596"/>
                  </a:lnTo>
                  <a:lnTo>
                    <a:pt x="3208465" y="33722"/>
                  </a:lnTo>
                  <a:lnTo>
                    <a:pt x="3210070" y="33722"/>
                  </a:lnTo>
                  <a:lnTo>
                    <a:pt x="3211675" y="31849"/>
                  </a:lnTo>
                  <a:lnTo>
                    <a:pt x="3213280" y="31849"/>
                  </a:lnTo>
                  <a:lnTo>
                    <a:pt x="3214885" y="29975"/>
                  </a:lnTo>
                  <a:lnTo>
                    <a:pt x="3216490" y="29975"/>
                  </a:lnTo>
                  <a:lnTo>
                    <a:pt x="3218095" y="32787"/>
                  </a:lnTo>
                  <a:lnTo>
                    <a:pt x="3219700" y="32787"/>
                  </a:lnTo>
                  <a:lnTo>
                    <a:pt x="3221305" y="30911"/>
                  </a:lnTo>
                  <a:lnTo>
                    <a:pt x="3222910" y="30911"/>
                  </a:lnTo>
                  <a:lnTo>
                    <a:pt x="3224515" y="29975"/>
                  </a:lnTo>
                  <a:lnTo>
                    <a:pt x="3226120" y="29975"/>
                  </a:lnTo>
                  <a:lnTo>
                    <a:pt x="3227725" y="28102"/>
                  </a:lnTo>
                  <a:lnTo>
                    <a:pt x="3229330" y="28102"/>
                  </a:lnTo>
                  <a:lnTo>
                    <a:pt x="3230935" y="30911"/>
                  </a:lnTo>
                  <a:lnTo>
                    <a:pt x="3232540" y="30911"/>
                  </a:lnTo>
                  <a:lnTo>
                    <a:pt x="3234145" y="29975"/>
                  </a:lnTo>
                  <a:lnTo>
                    <a:pt x="3235750" y="29975"/>
                  </a:lnTo>
                  <a:lnTo>
                    <a:pt x="3237355" y="28102"/>
                  </a:lnTo>
                  <a:lnTo>
                    <a:pt x="3238960" y="28102"/>
                  </a:lnTo>
                  <a:lnTo>
                    <a:pt x="3240565" y="30911"/>
                  </a:lnTo>
                  <a:lnTo>
                    <a:pt x="3242170" y="30911"/>
                  </a:lnTo>
                  <a:lnTo>
                    <a:pt x="3243775" y="29975"/>
                  </a:lnTo>
                  <a:lnTo>
                    <a:pt x="3245381" y="29975"/>
                  </a:lnTo>
                  <a:lnTo>
                    <a:pt x="3246986" y="29040"/>
                  </a:lnTo>
                  <a:lnTo>
                    <a:pt x="3248591" y="29040"/>
                  </a:lnTo>
                  <a:lnTo>
                    <a:pt x="3250196" y="28102"/>
                  </a:lnTo>
                  <a:lnTo>
                    <a:pt x="3251801" y="28102"/>
                  </a:lnTo>
                  <a:lnTo>
                    <a:pt x="3253406" y="27164"/>
                  </a:lnTo>
                  <a:lnTo>
                    <a:pt x="3255011" y="27164"/>
                  </a:lnTo>
                  <a:lnTo>
                    <a:pt x="3256616" y="26228"/>
                  </a:lnTo>
                  <a:lnTo>
                    <a:pt x="3258221" y="26228"/>
                  </a:lnTo>
                  <a:lnTo>
                    <a:pt x="3259826" y="29040"/>
                  </a:lnTo>
                  <a:lnTo>
                    <a:pt x="3261431" y="29040"/>
                  </a:lnTo>
                  <a:lnTo>
                    <a:pt x="3263036" y="28102"/>
                  </a:lnTo>
                  <a:lnTo>
                    <a:pt x="3264641" y="28102"/>
                  </a:lnTo>
                  <a:lnTo>
                    <a:pt x="3266246" y="28102"/>
                  </a:lnTo>
                  <a:lnTo>
                    <a:pt x="3267851" y="28102"/>
                  </a:lnTo>
                  <a:lnTo>
                    <a:pt x="3269456" y="27164"/>
                  </a:lnTo>
                  <a:lnTo>
                    <a:pt x="3271061" y="27164"/>
                  </a:lnTo>
                  <a:lnTo>
                    <a:pt x="3272666" y="26228"/>
                  </a:lnTo>
                  <a:lnTo>
                    <a:pt x="3274271" y="26228"/>
                  </a:lnTo>
                  <a:lnTo>
                    <a:pt x="3275876" y="26228"/>
                  </a:lnTo>
                  <a:lnTo>
                    <a:pt x="3277481" y="26228"/>
                  </a:lnTo>
                  <a:lnTo>
                    <a:pt x="3279086" y="25293"/>
                  </a:lnTo>
                  <a:lnTo>
                    <a:pt x="3280691" y="25293"/>
                  </a:lnTo>
                  <a:lnTo>
                    <a:pt x="3282296" y="25293"/>
                  </a:lnTo>
                  <a:lnTo>
                    <a:pt x="3283901" y="25293"/>
                  </a:lnTo>
                  <a:lnTo>
                    <a:pt x="3285506" y="28102"/>
                  </a:lnTo>
                  <a:lnTo>
                    <a:pt x="3287111" y="28102"/>
                  </a:lnTo>
                  <a:lnTo>
                    <a:pt x="3288716" y="35596"/>
                  </a:lnTo>
                  <a:lnTo>
                    <a:pt x="3290322" y="35596"/>
                  </a:lnTo>
                  <a:lnTo>
                    <a:pt x="3291927" y="28102"/>
                  </a:lnTo>
                  <a:lnTo>
                    <a:pt x="3293532" y="28102"/>
                  </a:lnTo>
                  <a:lnTo>
                    <a:pt x="3295137" y="27164"/>
                  </a:lnTo>
                  <a:lnTo>
                    <a:pt x="3296742" y="27164"/>
                  </a:lnTo>
                  <a:lnTo>
                    <a:pt x="3298347" y="27164"/>
                  </a:lnTo>
                  <a:lnTo>
                    <a:pt x="3299952" y="27164"/>
                  </a:lnTo>
                  <a:lnTo>
                    <a:pt x="3301557" y="26228"/>
                  </a:lnTo>
                  <a:lnTo>
                    <a:pt x="3312792" y="26228"/>
                  </a:lnTo>
                  <a:lnTo>
                    <a:pt x="3314397" y="25293"/>
                  </a:lnTo>
                  <a:lnTo>
                    <a:pt x="3316002" y="25293"/>
                  </a:lnTo>
                  <a:lnTo>
                    <a:pt x="3317607" y="25293"/>
                  </a:lnTo>
                  <a:lnTo>
                    <a:pt x="3319212" y="25293"/>
                  </a:lnTo>
                  <a:lnTo>
                    <a:pt x="3320817" y="28102"/>
                  </a:lnTo>
                  <a:lnTo>
                    <a:pt x="3335262" y="28102"/>
                  </a:lnTo>
                  <a:lnTo>
                    <a:pt x="3336868" y="27164"/>
                  </a:lnTo>
                  <a:lnTo>
                    <a:pt x="3348103" y="27164"/>
                  </a:lnTo>
                  <a:lnTo>
                    <a:pt x="3349708" y="26228"/>
                  </a:lnTo>
                  <a:lnTo>
                    <a:pt x="3360943" y="26228"/>
                  </a:lnTo>
                  <a:lnTo>
                    <a:pt x="3362548" y="32787"/>
                  </a:lnTo>
                  <a:lnTo>
                    <a:pt x="3364153" y="32787"/>
                  </a:lnTo>
                  <a:lnTo>
                    <a:pt x="3365758" y="25293"/>
                  </a:lnTo>
                  <a:lnTo>
                    <a:pt x="3367363" y="25293"/>
                  </a:lnTo>
                  <a:lnTo>
                    <a:pt x="3368968" y="24355"/>
                  </a:lnTo>
                  <a:lnTo>
                    <a:pt x="3370573" y="24355"/>
                  </a:lnTo>
                  <a:lnTo>
                    <a:pt x="3372178" y="28102"/>
                  </a:lnTo>
                  <a:lnTo>
                    <a:pt x="3373783" y="28102"/>
                  </a:lnTo>
                  <a:lnTo>
                    <a:pt x="3375388" y="28102"/>
                  </a:lnTo>
                  <a:lnTo>
                    <a:pt x="3376993" y="28102"/>
                  </a:lnTo>
                  <a:lnTo>
                    <a:pt x="3378598" y="28102"/>
                  </a:lnTo>
                  <a:lnTo>
                    <a:pt x="3380203" y="28102"/>
                  </a:lnTo>
                  <a:lnTo>
                    <a:pt x="3381809" y="27164"/>
                  </a:lnTo>
                  <a:lnTo>
                    <a:pt x="3383414" y="27164"/>
                  </a:lnTo>
                  <a:lnTo>
                    <a:pt x="3385019" y="27164"/>
                  </a:lnTo>
                  <a:lnTo>
                    <a:pt x="3386624" y="27164"/>
                  </a:lnTo>
                  <a:lnTo>
                    <a:pt x="3388229" y="33722"/>
                  </a:lnTo>
                  <a:lnTo>
                    <a:pt x="3389834" y="33722"/>
                  </a:lnTo>
                  <a:lnTo>
                    <a:pt x="3391439" y="26228"/>
                  </a:lnTo>
                  <a:lnTo>
                    <a:pt x="3393044" y="26228"/>
                  </a:lnTo>
                  <a:lnTo>
                    <a:pt x="3394649" y="26228"/>
                  </a:lnTo>
                  <a:lnTo>
                    <a:pt x="3396254" y="26228"/>
                  </a:lnTo>
                  <a:lnTo>
                    <a:pt x="3397859" y="25293"/>
                  </a:lnTo>
                  <a:lnTo>
                    <a:pt x="3405884" y="25293"/>
                  </a:lnTo>
                  <a:lnTo>
                    <a:pt x="3407489" y="24355"/>
                  </a:lnTo>
                  <a:lnTo>
                    <a:pt x="3409094" y="24355"/>
                  </a:lnTo>
                  <a:lnTo>
                    <a:pt x="3410699" y="24355"/>
                  </a:lnTo>
                  <a:lnTo>
                    <a:pt x="3412304" y="24355"/>
                  </a:lnTo>
                  <a:lnTo>
                    <a:pt x="3413909" y="31849"/>
                  </a:lnTo>
                  <a:lnTo>
                    <a:pt x="3415514" y="31849"/>
                  </a:lnTo>
                  <a:lnTo>
                    <a:pt x="3417119" y="24355"/>
                  </a:lnTo>
                  <a:lnTo>
                    <a:pt x="3418724" y="24355"/>
                  </a:lnTo>
                  <a:lnTo>
                    <a:pt x="3420329" y="23417"/>
                  </a:lnTo>
                  <a:lnTo>
                    <a:pt x="3421934" y="23417"/>
                  </a:lnTo>
                  <a:lnTo>
                    <a:pt x="3423539" y="23417"/>
                  </a:lnTo>
                  <a:lnTo>
                    <a:pt x="3425144" y="23417"/>
                  </a:lnTo>
                  <a:lnTo>
                    <a:pt x="3426749" y="30911"/>
                  </a:lnTo>
                  <a:lnTo>
                    <a:pt x="3428355" y="30911"/>
                  </a:lnTo>
                  <a:lnTo>
                    <a:pt x="3429960" y="22481"/>
                  </a:lnTo>
                  <a:lnTo>
                    <a:pt x="3431565" y="22481"/>
                  </a:lnTo>
                  <a:lnTo>
                    <a:pt x="3433170" y="22481"/>
                  </a:lnTo>
                  <a:lnTo>
                    <a:pt x="3434775" y="22481"/>
                  </a:lnTo>
                  <a:lnTo>
                    <a:pt x="3436380" y="22481"/>
                  </a:lnTo>
                  <a:lnTo>
                    <a:pt x="3437985" y="22481"/>
                  </a:lnTo>
                  <a:lnTo>
                    <a:pt x="3439590" y="32787"/>
                  </a:lnTo>
                  <a:lnTo>
                    <a:pt x="3450825" y="32787"/>
                  </a:lnTo>
                  <a:lnTo>
                    <a:pt x="3452430" y="24355"/>
                  </a:lnTo>
                  <a:lnTo>
                    <a:pt x="3466875" y="24355"/>
                  </a:lnTo>
                  <a:lnTo>
                    <a:pt x="3468480" y="23417"/>
                  </a:lnTo>
                  <a:lnTo>
                    <a:pt x="3470085" y="23417"/>
                  </a:lnTo>
                  <a:lnTo>
                    <a:pt x="3471690" y="30911"/>
                  </a:lnTo>
                  <a:lnTo>
                    <a:pt x="3473296" y="30911"/>
                  </a:lnTo>
                  <a:lnTo>
                    <a:pt x="3474901" y="23417"/>
                  </a:lnTo>
                  <a:lnTo>
                    <a:pt x="3476506" y="23417"/>
                  </a:lnTo>
                  <a:lnTo>
                    <a:pt x="3478111" y="23417"/>
                  </a:lnTo>
                  <a:lnTo>
                    <a:pt x="3479716" y="23417"/>
                  </a:lnTo>
                  <a:lnTo>
                    <a:pt x="3481321" y="22481"/>
                  </a:lnTo>
                  <a:lnTo>
                    <a:pt x="3482926" y="22481"/>
                  </a:lnTo>
                  <a:lnTo>
                    <a:pt x="3484531" y="22481"/>
                  </a:lnTo>
                  <a:lnTo>
                    <a:pt x="3486136" y="22481"/>
                  </a:lnTo>
                  <a:lnTo>
                    <a:pt x="3487741" y="22481"/>
                  </a:lnTo>
                  <a:lnTo>
                    <a:pt x="3489346" y="22481"/>
                  </a:lnTo>
                  <a:lnTo>
                    <a:pt x="3490951" y="29975"/>
                  </a:lnTo>
                  <a:lnTo>
                    <a:pt x="3492556" y="29975"/>
                  </a:lnTo>
                  <a:lnTo>
                    <a:pt x="3494161" y="22481"/>
                  </a:lnTo>
                  <a:lnTo>
                    <a:pt x="3495766" y="22481"/>
                  </a:lnTo>
                  <a:lnTo>
                    <a:pt x="3497371" y="21544"/>
                  </a:lnTo>
                  <a:lnTo>
                    <a:pt x="3498976" y="21544"/>
                  </a:lnTo>
                  <a:lnTo>
                    <a:pt x="3500581" y="21544"/>
                  </a:lnTo>
                  <a:lnTo>
                    <a:pt x="3511816" y="21544"/>
                  </a:lnTo>
                  <a:lnTo>
                    <a:pt x="3513421" y="20608"/>
                  </a:lnTo>
                  <a:lnTo>
                    <a:pt x="3515026" y="20608"/>
                  </a:lnTo>
                  <a:lnTo>
                    <a:pt x="3516631" y="28102"/>
                  </a:lnTo>
                  <a:lnTo>
                    <a:pt x="3518236" y="28102"/>
                  </a:lnTo>
                  <a:lnTo>
                    <a:pt x="3519842" y="20608"/>
                  </a:lnTo>
                  <a:lnTo>
                    <a:pt x="3521447" y="20608"/>
                  </a:lnTo>
                  <a:lnTo>
                    <a:pt x="3523052" y="20608"/>
                  </a:lnTo>
                  <a:lnTo>
                    <a:pt x="3524657" y="20608"/>
                  </a:lnTo>
                  <a:lnTo>
                    <a:pt x="3526262" y="27164"/>
                  </a:lnTo>
                  <a:lnTo>
                    <a:pt x="3527867" y="27164"/>
                  </a:lnTo>
                  <a:lnTo>
                    <a:pt x="3529472" y="19670"/>
                  </a:lnTo>
                  <a:lnTo>
                    <a:pt x="3531077" y="19670"/>
                  </a:lnTo>
                  <a:lnTo>
                    <a:pt x="3532682" y="19670"/>
                  </a:lnTo>
                  <a:lnTo>
                    <a:pt x="3540707" y="19670"/>
                  </a:lnTo>
                  <a:lnTo>
                    <a:pt x="3542312" y="26228"/>
                  </a:lnTo>
                  <a:lnTo>
                    <a:pt x="3543917" y="26228"/>
                  </a:lnTo>
                  <a:lnTo>
                    <a:pt x="3545522" y="18734"/>
                  </a:lnTo>
                  <a:lnTo>
                    <a:pt x="3547127" y="18734"/>
                  </a:lnTo>
                  <a:lnTo>
                    <a:pt x="3548732" y="26228"/>
                  </a:lnTo>
                  <a:lnTo>
                    <a:pt x="3550337" y="26228"/>
                  </a:lnTo>
                  <a:lnTo>
                    <a:pt x="3551942" y="18734"/>
                  </a:lnTo>
                  <a:lnTo>
                    <a:pt x="3553547" y="18734"/>
                  </a:lnTo>
                  <a:lnTo>
                    <a:pt x="3555152" y="18734"/>
                  </a:lnTo>
                  <a:lnTo>
                    <a:pt x="3556757" y="18734"/>
                  </a:lnTo>
                  <a:lnTo>
                    <a:pt x="3558362" y="18734"/>
                  </a:lnTo>
                  <a:lnTo>
                    <a:pt x="3559967" y="18734"/>
                  </a:lnTo>
                  <a:lnTo>
                    <a:pt x="3561572" y="17797"/>
                  </a:lnTo>
                  <a:lnTo>
                    <a:pt x="3563177" y="17797"/>
                  </a:lnTo>
                  <a:lnTo>
                    <a:pt x="3564783" y="25293"/>
                  </a:lnTo>
                  <a:lnTo>
                    <a:pt x="3566388" y="25293"/>
                  </a:lnTo>
                  <a:lnTo>
                    <a:pt x="3567993" y="25293"/>
                  </a:lnTo>
                  <a:lnTo>
                    <a:pt x="3569598" y="25293"/>
                  </a:lnTo>
                  <a:lnTo>
                    <a:pt x="3571203" y="17797"/>
                  </a:lnTo>
                  <a:lnTo>
                    <a:pt x="3572808" y="17797"/>
                  </a:lnTo>
                  <a:lnTo>
                    <a:pt x="3574413" y="24355"/>
                  </a:lnTo>
                  <a:lnTo>
                    <a:pt x="3576018" y="24355"/>
                  </a:lnTo>
                  <a:lnTo>
                    <a:pt x="3577623" y="24355"/>
                  </a:lnTo>
                  <a:lnTo>
                    <a:pt x="3579228" y="24355"/>
                  </a:lnTo>
                  <a:lnTo>
                    <a:pt x="3580833" y="24355"/>
                  </a:lnTo>
                  <a:lnTo>
                    <a:pt x="3582438" y="24355"/>
                  </a:lnTo>
                  <a:lnTo>
                    <a:pt x="3584043" y="16861"/>
                  </a:lnTo>
                  <a:lnTo>
                    <a:pt x="3585648" y="16861"/>
                  </a:lnTo>
                  <a:lnTo>
                    <a:pt x="3587253" y="15925"/>
                  </a:lnTo>
                  <a:lnTo>
                    <a:pt x="3588858" y="15925"/>
                  </a:lnTo>
                  <a:lnTo>
                    <a:pt x="3590463" y="23417"/>
                  </a:lnTo>
                  <a:lnTo>
                    <a:pt x="3592068" y="23417"/>
                  </a:lnTo>
                  <a:lnTo>
                    <a:pt x="3593673" y="23417"/>
                  </a:lnTo>
                  <a:lnTo>
                    <a:pt x="3601698" y="23417"/>
                  </a:lnTo>
                  <a:lnTo>
                    <a:pt x="3603303" y="22481"/>
                  </a:lnTo>
                  <a:lnTo>
                    <a:pt x="3604908" y="22481"/>
                  </a:lnTo>
                  <a:lnTo>
                    <a:pt x="3606513" y="15925"/>
                  </a:lnTo>
                  <a:lnTo>
                    <a:pt x="3608118" y="15925"/>
                  </a:lnTo>
                  <a:lnTo>
                    <a:pt x="3609723" y="14987"/>
                  </a:lnTo>
                  <a:lnTo>
                    <a:pt x="3611329" y="14987"/>
                  </a:lnTo>
                  <a:lnTo>
                    <a:pt x="3612934" y="14987"/>
                  </a:lnTo>
                  <a:lnTo>
                    <a:pt x="3614539" y="14987"/>
                  </a:lnTo>
                  <a:lnTo>
                    <a:pt x="3616144" y="22481"/>
                  </a:lnTo>
                  <a:lnTo>
                    <a:pt x="3617749" y="22481"/>
                  </a:lnTo>
                  <a:lnTo>
                    <a:pt x="3619354" y="14987"/>
                  </a:lnTo>
                  <a:lnTo>
                    <a:pt x="3620959" y="14987"/>
                  </a:lnTo>
                  <a:lnTo>
                    <a:pt x="3622564" y="14987"/>
                  </a:lnTo>
                  <a:lnTo>
                    <a:pt x="3624169" y="14987"/>
                  </a:lnTo>
                  <a:lnTo>
                    <a:pt x="3625774" y="22481"/>
                  </a:lnTo>
                  <a:lnTo>
                    <a:pt x="3627379" y="22481"/>
                  </a:lnTo>
                  <a:lnTo>
                    <a:pt x="3628984" y="22481"/>
                  </a:lnTo>
                  <a:lnTo>
                    <a:pt x="3630589" y="22481"/>
                  </a:lnTo>
                  <a:lnTo>
                    <a:pt x="3632194" y="14987"/>
                  </a:lnTo>
                  <a:lnTo>
                    <a:pt x="3633799" y="14987"/>
                  </a:lnTo>
                  <a:lnTo>
                    <a:pt x="3635404" y="21544"/>
                  </a:lnTo>
                  <a:lnTo>
                    <a:pt x="3637009" y="21544"/>
                  </a:lnTo>
                  <a:lnTo>
                    <a:pt x="3638614" y="14987"/>
                  </a:lnTo>
                  <a:lnTo>
                    <a:pt x="3640219" y="14987"/>
                  </a:lnTo>
                  <a:lnTo>
                    <a:pt x="3641824" y="21544"/>
                  </a:lnTo>
                  <a:lnTo>
                    <a:pt x="3643429" y="21544"/>
                  </a:lnTo>
                  <a:lnTo>
                    <a:pt x="3656270" y="21544"/>
                  </a:lnTo>
                  <a:lnTo>
                    <a:pt x="3657875" y="14050"/>
                  </a:lnTo>
                  <a:lnTo>
                    <a:pt x="3659480" y="14050"/>
                  </a:lnTo>
                  <a:lnTo>
                    <a:pt x="3661085" y="14050"/>
                  </a:lnTo>
                  <a:lnTo>
                    <a:pt x="3662690" y="14050"/>
                  </a:lnTo>
                  <a:lnTo>
                    <a:pt x="3664295" y="13114"/>
                  </a:lnTo>
                  <a:lnTo>
                    <a:pt x="3665900" y="13114"/>
                  </a:lnTo>
                  <a:lnTo>
                    <a:pt x="3667505" y="13114"/>
                  </a:lnTo>
                  <a:lnTo>
                    <a:pt x="3669110" y="13114"/>
                  </a:lnTo>
                  <a:lnTo>
                    <a:pt x="3670715" y="20608"/>
                  </a:lnTo>
                  <a:lnTo>
                    <a:pt x="3681950" y="20608"/>
                  </a:lnTo>
                  <a:lnTo>
                    <a:pt x="3683555" y="19670"/>
                  </a:lnTo>
                  <a:lnTo>
                    <a:pt x="3685160" y="19670"/>
                  </a:lnTo>
                  <a:lnTo>
                    <a:pt x="3686765" y="19670"/>
                  </a:lnTo>
                  <a:lnTo>
                    <a:pt x="3688370" y="19670"/>
                  </a:lnTo>
                  <a:lnTo>
                    <a:pt x="3689975" y="13114"/>
                  </a:lnTo>
                  <a:lnTo>
                    <a:pt x="3691580" y="13114"/>
                  </a:lnTo>
                  <a:lnTo>
                    <a:pt x="3693185" y="19670"/>
                  </a:lnTo>
                  <a:lnTo>
                    <a:pt x="3694790" y="19670"/>
                  </a:lnTo>
                  <a:lnTo>
                    <a:pt x="3720471" y="19670"/>
                  </a:lnTo>
                  <a:lnTo>
                    <a:pt x="3722076" y="27164"/>
                  </a:lnTo>
                  <a:lnTo>
                    <a:pt x="3723681" y="27164"/>
                  </a:lnTo>
                  <a:lnTo>
                    <a:pt x="3725286" y="19670"/>
                  </a:lnTo>
                  <a:lnTo>
                    <a:pt x="3726891" y="19670"/>
                  </a:lnTo>
                  <a:lnTo>
                    <a:pt x="3742941" y="19670"/>
                  </a:lnTo>
                  <a:lnTo>
                    <a:pt x="3744546" y="12178"/>
                  </a:lnTo>
                  <a:lnTo>
                    <a:pt x="3746151" y="12178"/>
                  </a:lnTo>
                  <a:lnTo>
                    <a:pt x="3747757" y="19670"/>
                  </a:lnTo>
                  <a:lnTo>
                    <a:pt x="3749362" y="19670"/>
                  </a:lnTo>
                  <a:lnTo>
                    <a:pt x="3750967" y="11240"/>
                  </a:lnTo>
                  <a:lnTo>
                    <a:pt x="3752572" y="11240"/>
                  </a:lnTo>
                  <a:lnTo>
                    <a:pt x="3754177" y="18734"/>
                  </a:lnTo>
                  <a:lnTo>
                    <a:pt x="3755782" y="18734"/>
                  </a:lnTo>
                  <a:lnTo>
                    <a:pt x="3757387" y="11240"/>
                  </a:lnTo>
                  <a:lnTo>
                    <a:pt x="3758992" y="11240"/>
                  </a:lnTo>
                  <a:lnTo>
                    <a:pt x="3760597" y="18734"/>
                  </a:lnTo>
                  <a:lnTo>
                    <a:pt x="3762202" y="18734"/>
                  </a:lnTo>
                  <a:lnTo>
                    <a:pt x="3763807" y="7493"/>
                  </a:lnTo>
                  <a:lnTo>
                    <a:pt x="3765412" y="7493"/>
                  </a:lnTo>
                  <a:lnTo>
                    <a:pt x="3767017" y="7493"/>
                  </a:lnTo>
                  <a:lnTo>
                    <a:pt x="3768622" y="7493"/>
                  </a:lnTo>
                  <a:lnTo>
                    <a:pt x="3770227" y="14050"/>
                  </a:lnTo>
                  <a:lnTo>
                    <a:pt x="3771832" y="14050"/>
                  </a:lnTo>
                  <a:lnTo>
                    <a:pt x="3784672" y="14050"/>
                  </a:lnTo>
                  <a:lnTo>
                    <a:pt x="3786277" y="13114"/>
                  </a:lnTo>
                  <a:lnTo>
                    <a:pt x="3787882" y="13114"/>
                  </a:lnTo>
                  <a:lnTo>
                    <a:pt x="3789487" y="13114"/>
                  </a:lnTo>
                  <a:lnTo>
                    <a:pt x="3791092" y="13114"/>
                  </a:lnTo>
                  <a:lnTo>
                    <a:pt x="3792697" y="6556"/>
                  </a:lnTo>
                  <a:lnTo>
                    <a:pt x="3794303" y="6556"/>
                  </a:lnTo>
                  <a:lnTo>
                    <a:pt x="3795908" y="13114"/>
                  </a:lnTo>
                  <a:lnTo>
                    <a:pt x="3797513" y="13114"/>
                  </a:lnTo>
                  <a:lnTo>
                    <a:pt x="3813563" y="13114"/>
                  </a:lnTo>
                  <a:lnTo>
                    <a:pt x="3815168" y="4682"/>
                  </a:lnTo>
                  <a:lnTo>
                    <a:pt x="3816773" y="4682"/>
                  </a:lnTo>
                  <a:lnTo>
                    <a:pt x="3818378" y="12178"/>
                  </a:lnTo>
                  <a:lnTo>
                    <a:pt x="3819983" y="12178"/>
                  </a:lnTo>
                  <a:lnTo>
                    <a:pt x="3829613" y="12178"/>
                  </a:lnTo>
                  <a:lnTo>
                    <a:pt x="3831218" y="11240"/>
                  </a:lnTo>
                  <a:lnTo>
                    <a:pt x="3832823" y="11240"/>
                  </a:lnTo>
                  <a:lnTo>
                    <a:pt x="3834428" y="11240"/>
                  </a:lnTo>
                  <a:lnTo>
                    <a:pt x="3836033" y="11240"/>
                  </a:lnTo>
                  <a:lnTo>
                    <a:pt x="3837638" y="4682"/>
                  </a:lnTo>
                  <a:lnTo>
                    <a:pt x="3839244" y="4682"/>
                  </a:lnTo>
                  <a:lnTo>
                    <a:pt x="3840849" y="4682"/>
                  </a:lnTo>
                  <a:lnTo>
                    <a:pt x="3842454" y="4682"/>
                  </a:lnTo>
                  <a:lnTo>
                    <a:pt x="3844059" y="11240"/>
                  </a:lnTo>
                  <a:lnTo>
                    <a:pt x="3855294" y="11240"/>
                  </a:lnTo>
                  <a:lnTo>
                    <a:pt x="3856899" y="18734"/>
                  </a:lnTo>
                  <a:lnTo>
                    <a:pt x="3858504" y="18734"/>
                  </a:lnTo>
                  <a:lnTo>
                    <a:pt x="3860109" y="11240"/>
                  </a:lnTo>
                  <a:lnTo>
                    <a:pt x="3861714" y="11240"/>
                  </a:lnTo>
                  <a:lnTo>
                    <a:pt x="3874554" y="11240"/>
                  </a:lnTo>
                  <a:lnTo>
                    <a:pt x="3876159" y="17797"/>
                  </a:lnTo>
                  <a:lnTo>
                    <a:pt x="3877764" y="17797"/>
                  </a:lnTo>
                  <a:lnTo>
                    <a:pt x="3879369" y="11240"/>
                  </a:lnTo>
                  <a:lnTo>
                    <a:pt x="3880974" y="11240"/>
                  </a:lnTo>
                  <a:lnTo>
                    <a:pt x="3882579" y="10303"/>
                  </a:lnTo>
                  <a:lnTo>
                    <a:pt x="3884184" y="10303"/>
                  </a:lnTo>
                  <a:lnTo>
                    <a:pt x="3885790" y="10303"/>
                  </a:lnTo>
                  <a:lnTo>
                    <a:pt x="3887395" y="10303"/>
                  </a:lnTo>
                  <a:lnTo>
                    <a:pt x="3889000" y="10303"/>
                  </a:lnTo>
                  <a:lnTo>
                    <a:pt x="3890605" y="10303"/>
                  </a:lnTo>
                  <a:lnTo>
                    <a:pt x="3892210" y="2811"/>
                  </a:lnTo>
                  <a:lnTo>
                    <a:pt x="3893815" y="2811"/>
                  </a:lnTo>
                  <a:lnTo>
                    <a:pt x="3895420" y="10303"/>
                  </a:lnTo>
                  <a:lnTo>
                    <a:pt x="3897025" y="10303"/>
                  </a:lnTo>
                  <a:lnTo>
                    <a:pt x="3898630" y="17797"/>
                  </a:lnTo>
                  <a:lnTo>
                    <a:pt x="3900235" y="17797"/>
                  </a:lnTo>
                  <a:lnTo>
                    <a:pt x="3901840" y="16861"/>
                  </a:lnTo>
                  <a:lnTo>
                    <a:pt x="3903445" y="16861"/>
                  </a:lnTo>
                  <a:lnTo>
                    <a:pt x="3905050" y="9367"/>
                  </a:lnTo>
                  <a:lnTo>
                    <a:pt x="3906655" y="9367"/>
                  </a:lnTo>
                  <a:lnTo>
                    <a:pt x="3908260" y="9367"/>
                  </a:lnTo>
                  <a:lnTo>
                    <a:pt x="3919495" y="9367"/>
                  </a:lnTo>
                  <a:lnTo>
                    <a:pt x="3921100" y="16861"/>
                  </a:lnTo>
                  <a:lnTo>
                    <a:pt x="3922705" y="16861"/>
                  </a:lnTo>
                  <a:lnTo>
                    <a:pt x="3924310" y="16861"/>
                  </a:lnTo>
                  <a:lnTo>
                    <a:pt x="3925915" y="16861"/>
                  </a:lnTo>
                  <a:lnTo>
                    <a:pt x="3927520" y="9367"/>
                  </a:lnTo>
                  <a:lnTo>
                    <a:pt x="3935546" y="9367"/>
                  </a:lnTo>
                  <a:lnTo>
                    <a:pt x="3937151" y="16861"/>
                  </a:lnTo>
                  <a:lnTo>
                    <a:pt x="3938756" y="16861"/>
                  </a:lnTo>
                  <a:lnTo>
                    <a:pt x="3940361" y="16861"/>
                  </a:lnTo>
                  <a:lnTo>
                    <a:pt x="3941966" y="16861"/>
                  </a:lnTo>
                  <a:lnTo>
                    <a:pt x="3943571" y="9367"/>
                  </a:lnTo>
                  <a:lnTo>
                    <a:pt x="3945176" y="9367"/>
                  </a:lnTo>
                  <a:lnTo>
                    <a:pt x="3946781" y="16861"/>
                  </a:lnTo>
                  <a:lnTo>
                    <a:pt x="3948386" y="16861"/>
                  </a:lnTo>
                  <a:lnTo>
                    <a:pt x="3949991" y="24355"/>
                  </a:lnTo>
                  <a:lnTo>
                    <a:pt x="3951596" y="24355"/>
                  </a:lnTo>
                  <a:lnTo>
                    <a:pt x="3953201" y="16861"/>
                  </a:lnTo>
                  <a:lnTo>
                    <a:pt x="3954806" y="16861"/>
                  </a:lnTo>
                  <a:lnTo>
                    <a:pt x="3967646" y="16861"/>
                  </a:lnTo>
                  <a:lnTo>
                    <a:pt x="3969251" y="9367"/>
                  </a:lnTo>
                  <a:lnTo>
                    <a:pt x="3970856" y="9367"/>
                  </a:lnTo>
                  <a:lnTo>
                    <a:pt x="3972461" y="15925"/>
                  </a:lnTo>
                  <a:lnTo>
                    <a:pt x="3974066" y="15925"/>
                  </a:lnTo>
                  <a:lnTo>
                    <a:pt x="3975671" y="15925"/>
                  </a:lnTo>
                  <a:lnTo>
                    <a:pt x="3977277" y="15925"/>
                  </a:lnTo>
                  <a:lnTo>
                    <a:pt x="3978882" y="15925"/>
                  </a:lnTo>
                  <a:lnTo>
                    <a:pt x="3980487" y="15925"/>
                  </a:lnTo>
                  <a:lnTo>
                    <a:pt x="3982092" y="19670"/>
                  </a:lnTo>
                  <a:lnTo>
                    <a:pt x="3983697" y="19670"/>
                  </a:lnTo>
                  <a:lnTo>
                    <a:pt x="3985302" y="19670"/>
                  </a:lnTo>
                  <a:lnTo>
                    <a:pt x="3986907" y="19670"/>
                  </a:lnTo>
                  <a:lnTo>
                    <a:pt x="3988512" y="13114"/>
                  </a:lnTo>
                  <a:lnTo>
                    <a:pt x="3990117" y="13114"/>
                  </a:lnTo>
                  <a:lnTo>
                    <a:pt x="3991722" y="13114"/>
                  </a:lnTo>
                  <a:lnTo>
                    <a:pt x="3993327" y="13114"/>
                  </a:lnTo>
                  <a:lnTo>
                    <a:pt x="3994932" y="5620"/>
                  </a:lnTo>
                  <a:lnTo>
                    <a:pt x="3996537" y="5620"/>
                  </a:lnTo>
                  <a:lnTo>
                    <a:pt x="3998142" y="13114"/>
                  </a:lnTo>
                  <a:lnTo>
                    <a:pt x="3999747" y="13114"/>
                  </a:lnTo>
                  <a:lnTo>
                    <a:pt x="4001352" y="19670"/>
                  </a:lnTo>
                  <a:lnTo>
                    <a:pt x="4002957" y="19670"/>
                  </a:lnTo>
                  <a:lnTo>
                    <a:pt x="4004562" y="19670"/>
                  </a:lnTo>
                  <a:lnTo>
                    <a:pt x="4006167" y="19670"/>
                  </a:lnTo>
                  <a:lnTo>
                    <a:pt x="4007772" y="13114"/>
                  </a:lnTo>
                  <a:lnTo>
                    <a:pt x="4009377" y="13114"/>
                  </a:lnTo>
                  <a:lnTo>
                    <a:pt x="4010982" y="19670"/>
                  </a:lnTo>
                  <a:lnTo>
                    <a:pt x="4012587" y="19670"/>
                  </a:lnTo>
                  <a:lnTo>
                    <a:pt x="4014192" y="12178"/>
                  </a:lnTo>
                  <a:lnTo>
                    <a:pt x="4015797" y="12178"/>
                  </a:lnTo>
                  <a:lnTo>
                    <a:pt x="4017402" y="8429"/>
                  </a:lnTo>
                  <a:lnTo>
                    <a:pt x="4019007" y="8429"/>
                  </a:lnTo>
                  <a:lnTo>
                    <a:pt x="4020612" y="8429"/>
                  </a:lnTo>
                  <a:lnTo>
                    <a:pt x="4022218" y="8429"/>
                  </a:lnTo>
                  <a:lnTo>
                    <a:pt x="4023823" y="8429"/>
                  </a:lnTo>
                  <a:lnTo>
                    <a:pt x="4025428" y="8429"/>
                  </a:lnTo>
                  <a:lnTo>
                    <a:pt x="4027033" y="15925"/>
                  </a:lnTo>
                  <a:lnTo>
                    <a:pt x="4028638" y="15925"/>
                  </a:lnTo>
                  <a:lnTo>
                    <a:pt x="4030243" y="15925"/>
                  </a:lnTo>
                  <a:lnTo>
                    <a:pt x="4031848" y="15925"/>
                  </a:lnTo>
                  <a:lnTo>
                    <a:pt x="4033453" y="8429"/>
                  </a:lnTo>
                  <a:lnTo>
                    <a:pt x="4051108" y="8429"/>
                  </a:lnTo>
                  <a:lnTo>
                    <a:pt x="4052713" y="15925"/>
                  </a:lnTo>
                  <a:lnTo>
                    <a:pt x="4054318" y="15925"/>
                  </a:lnTo>
                  <a:lnTo>
                    <a:pt x="4055923" y="15925"/>
                  </a:lnTo>
                  <a:lnTo>
                    <a:pt x="4057528" y="15925"/>
                  </a:lnTo>
                  <a:lnTo>
                    <a:pt x="4059133" y="14987"/>
                  </a:lnTo>
                  <a:lnTo>
                    <a:pt x="4060738" y="14987"/>
                  </a:lnTo>
                  <a:lnTo>
                    <a:pt x="4062343" y="14987"/>
                  </a:lnTo>
                  <a:lnTo>
                    <a:pt x="4063948" y="14987"/>
                  </a:lnTo>
                  <a:lnTo>
                    <a:pt x="4065553" y="7493"/>
                  </a:lnTo>
                  <a:lnTo>
                    <a:pt x="4067159" y="7493"/>
                  </a:lnTo>
                  <a:lnTo>
                    <a:pt x="4068764" y="7493"/>
                  </a:lnTo>
                  <a:lnTo>
                    <a:pt x="4070369" y="7493"/>
                  </a:lnTo>
                  <a:lnTo>
                    <a:pt x="4071974" y="0"/>
                  </a:lnTo>
                  <a:lnTo>
                    <a:pt x="4073579" y="0"/>
                  </a:lnTo>
                  <a:lnTo>
                    <a:pt x="4075184" y="7493"/>
                  </a:lnTo>
                  <a:lnTo>
                    <a:pt x="4076789" y="7493"/>
                  </a:lnTo>
                  <a:lnTo>
                    <a:pt x="4078394" y="14987"/>
                  </a:lnTo>
                  <a:lnTo>
                    <a:pt x="4079999" y="14987"/>
                  </a:lnTo>
                  <a:lnTo>
                    <a:pt x="4081604" y="14050"/>
                  </a:lnTo>
                  <a:lnTo>
                    <a:pt x="4083209" y="14050"/>
                  </a:lnTo>
                  <a:lnTo>
                    <a:pt x="4084814" y="14050"/>
                  </a:lnTo>
                  <a:lnTo>
                    <a:pt x="4086419" y="14050"/>
                  </a:lnTo>
                  <a:lnTo>
                    <a:pt x="4088024" y="10303"/>
                  </a:lnTo>
                  <a:lnTo>
                    <a:pt x="4102469" y="10303"/>
                  </a:lnTo>
                  <a:lnTo>
                    <a:pt x="4104074" y="17797"/>
                  </a:lnTo>
                  <a:lnTo>
                    <a:pt x="4105679" y="17797"/>
                  </a:lnTo>
                  <a:lnTo>
                    <a:pt x="4107284" y="17797"/>
                  </a:lnTo>
                  <a:lnTo>
                    <a:pt x="4108889" y="17797"/>
                  </a:lnTo>
                  <a:lnTo>
                    <a:pt x="4110494" y="16861"/>
                  </a:lnTo>
                  <a:lnTo>
                    <a:pt x="4112099" y="16861"/>
                  </a:lnTo>
                  <a:lnTo>
                    <a:pt x="4113705" y="9367"/>
                  </a:lnTo>
                  <a:lnTo>
                    <a:pt x="4115310" y="9367"/>
                  </a:lnTo>
                  <a:lnTo>
                    <a:pt x="4116915" y="9367"/>
                  </a:lnTo>
                  <a:lnTo>
                    <a:pt x="4118520" y="9367"/>
                  </a:lnTo>
                  <a:lnTo>
                    <a:pt x="4120125" y="9367"/>
                  </a:lnTo>
                  <a:lnTo>
                    <a:pt x="4121730" y="9367"/>
                  </a:lnTo>
                  <a:lnTo>
                    <a:pt x="4123335" y="10303"/>
                  </a:lnTo>
                  <a:lnTo>
                    <a:pt x="4124940" y="10303"/>
                  </a:lnTo>
                  <a:lnTo>
                    <a:pt x="4126545" y="9367"/>
                  </a:lnTo>
                  <a:lnTo>
                    <a:pt x="4128150" y="9367"/>
                  </a:lnTo>
                  <a:lnTo>
                    <a:pt x="4129755" y="350344"/>
                  </a:lnTo>
                  <a:lnTo>
                    <a:pt x="4131360" y="350344"/>
                  </a:lnTo>
                  <a:lnTo>
                    <a:pt x="4132965" y="348470"/>
                  </a:lnTo>
                  <a:lnTo>
                    <a:pt x="4134570" y="348470"/>
                  </a:lnTo>
                  <a:lnTo>
                    <a:pt x="4136175" y="350344"/>
                  </a:lnTo>
                  <a:lnTo>
                    <a:pt x="4137780" y="350344"/>
                  </a:lnTo>
                  <a:lnTo>
                    <a:pt x="4139385" y="337229"/>
                  </a:lnTo>
                  <a:lnTo>
                    <a:pt x="4140990" y="337229"/>
                  </a:lnTo>
                  <a:lnTo>
                    <a:pt x="4142595" y="339103"/>
                  </a:lnTo>
                  <a:lnTo>
                    <a:pt x="4144200" y="339103"/>
                  </a:lnTo>
                  <a:lnTo>
                    <a:pt x="4145805" y="340976"/>
                  </a:lnTo>
                  <a:lnTo>
                    <a:pt x="4147410" y="340976"/>
                  </a:lnTo>
                  <a:lnTo>
                    <a:pt x="4149015" y="350344"/>
                  </a:lnTo>
                  <a:lnTo>
                    <a:pt x="4150620" y="350344"/>
                  </a:lnTo>
                  <a:lnTo>
                    <a:pt x="4152225" y="352217"/>
                  </a:lnTo>
                  <a:lnTo>
                    <a:pt x="4153830" y="352217"/>
                  </a:lnTo>
                  <a:lnTo>
                    <a:pt x="4155435" y="357838"/>
                  </a:lnTo>
                  <a:lnTo>
                    <a:pt x="4157040" y="357838"/>
                  </a:lnTo>
                  <a:lnTo>
                    <a:pt x="4158646" y="352217"/>
                  </a:lnTo>
                  <a:lnTo>
                    <a:pt x="4160251" y="352217"/>
                  </a:lnTo>
                  <a:lnTo>
                    <a:pt x="4161856" y="354091"/>
                  </a:lnTo>
                  <a:lnTo>
                    <a:pt x="4163461" y="354091"/>
                  </a:lnTo>
                  <a:lnTo>
                    <a:pt x="4165066" y="352217"/>
                  </a:lnTo>
                  <a:lnTo>
                    <a:pt x="4166671" y="352217"/>
                  </a:lnTo>
                  <a:lnTo>
                    <a:pt x="4168276" y="354091"/>
                  </a:lnTo>
                  <a:lnTo>
                    <a:pt x="4169881" y="354091"/>
                  </a:lnTo>
                  <a:lnTo>
                    <a:pt x="4171486" y="355964"/>
                  </a:lnTo>
                  <a:lnTo>
                    <a:pt x="4173091" y="355964"/>
                  </a:lnTo>
                  <a:lnTo>
                    <a:pt x="4174696" y="354091"/>
                  </a:lnTo>
                  <a:lnTo>
                    <a:pt x="4176301" y="354091"/>
                  </a:lnTo>
                  <a:lnTo>
                    <a:pt x="4177906" y="362523"/>
                  </a:lnTo>
                  <a:lnTo>
                    <a:pt x="4179511" y="362523"/>
                  </a:lnTo>
                  <a:lnTo>
                    <a:pt x="4181116" y="356902"/>
                  </a:lnTo>
                  <a:lnTo>
                    <a:pt x="4182721" y="356902"/>
                  </a:lnTo>
                  <a:lnTo>
                    <a:pt x="4184326" y="362523"/>
                  </a:lnTo>
                  <a:lnTo>
                    <a:pt x="4185931" y="362523"/>
                  </a:lnTo>
                  <a:lnTo>
                    <a:pt x="4187536" y="356902"/>
                  </a:lnTo>
                  <a:lnTo>
                    <a:pt x="4189141" y="356902"/>
                  </a:lnTo>
                  <a:lnTo>
                    <a:pt x="4190746" y="358774"/>
                  </a:lnTo>
                  <a:lnTo>
                    <a:pt x="4192351" y="358774"/>
                  </a:lnTo>
                  <a:lnTo>
                    <a:pt x="4193956" y="359711"/>
                  </a:lnTo>
                  <a:lnTo>
                    <a:pt x="4195561" y="359711"/>
                  </a:lnTo>
                  <a:lnTo>
                    <a:pt x="4197166" y="357838"/>
                  </a:lnTo>
                  <a:lnTo>
                    <a:pt x="4198771" y="357838"/>
                  </a:lnTo>
                  <a:lnTo>
                    <a:pt x="4200376" y="359711"/>
                  </a:lnTo>
                  <a:lnTo>
                    <a:pt x="4201981" y="359711"/>
                  </a:lnTo>
                  <a:lnTo>
                    <a:pt x="4203586" y="369079"/>
                  </a:lnTo>
                  <a:lnTo>
                    <a:pt x="4205192" y="369079"/>
                  </a:lnTo>
                  <a:lnTo>
                    <a:pt x="4206797" y="366270"/>
                  </a:lnTo>
                  <a:lnTo>
                    <a:pt x="4208402" y="366270"/>
                  </a:lnTo>
                  <a:lnTo>
                    <a:pt x="4210007" y="368141"/>
                  </a:lnTo>
                  <a:lnTo>
                    <a:pt x="4211612" y="368141"/>
                  </a:lnTo>
                  <a:lnTo>
                    <a:pt x="4213217" y="370017"/>
                  </a:lnTo>
                  <a:lnTo>
                    <a:pt x="4214822" y="370017"/>
                  </a:lnTo>
                  <a:lnTo>
                    <a:pt x="4216427" y="371888"/>
                  </a:lnTo>
                  <a:lnTo>
                    <a:pt x="4218032" y="371888"/>
                  </a:lnTo>
                  <a:lnTo>
                    <a:pt x="4219637" y="369079"/>
                  </a:lnTo>
                  <a:lnTo>
                    <a:pt x="4221242" y="369079"/>
                  </a:lnTo>
                  <a:lnTo>
                    <a:pt x="4222847" y="364394"/>
                  </a:lnTo>
                  <a:lnTo>
                    <a:pt x="4224452" y="364394"/>
                  </a:lnTo>
                  <a:lnTo>
                    <a:pt x="4226057" y="365332"/>
                  </a:lnTo>
                  <a:lnTo>
                    <a:pt x="4227662" y="365332"/>
                  </a:lnTo>
                  <a:lnTo>
                    <a:pt x="4229267" y="373764"/>
                  </a:lnTo>
                  <a:lnTo>
                    <a:pt x="4230872" y="373764"/>
                  </a:lnTo>
                  <a:lnTo>
                    <a:pt x="4232477" y="375635"/>
                  </a:lnTo>
                  <a:lnTo>
                    <a:pt x="4234082" y="375635"/>
                  </a:lnTo>
                  <a:lnTo>
                    <a:pt x="4235687" y="373764"/>
                  </a:lnTo>
                  <a:lnTo>
                    <a:pt x="4237292" y="373764"/>
                  </a:lnTo>
                  <a:lnTo>
                    <a:pt x="4238897" y="382193"/>
                  </a:lnTo>
                  <a:lnTo>
                    <a:pt x="4240502" y="382193"/>
                  </a:lnTo>
                  <a:lnTo>
                    <a:pt x="4242107" y="376573"/>
                  </a:lnTo>
                  <a:lnTo>
                    <a:pt x="4243712" y="376573"/>
                  </a:lnTo>
                  <a:lnTo>
                    <a:pt x="4245317" y="370952"/>
                  </a:lnTo>
                  <a:lnTo>
                    <a:pt x="4246922" y="370952"/>
                  </a:lnTo>
                  <a:lnTo>
                    <a:pt x="4248527" y="376573"/>
                  </a:lnTo>
                  <a:lnTo>
                    <a:pt x="4250133" y="376573"/>
                  </a:lnTo>
                  <a:lnTo>
                    <a:pt x="4251738" y="370952"/>
                  </a:lnTo>
                  <a:lnTo>
                    <a:pt x="4253343" y="370952"/>
                  </a:lnTo>
                  <a:lnTo>
                    <a:pt x="4254948" y="379384"/>
                  </a:lnTo>
                  <a:lnTo>
                    <a:pt x="4256553" y="379384"/>
                  </a:lnTo>
                  <a:lnTo>
                    <a:pt x="4258158" y="381256"/>
                  </a:lnTo>
                  <a:lnTo>
                    <a:pt x="4259763" y="381256"/>
                  </a:lnTo>
                  <a:lnTo>
                    <a:pt x="4261368" y="382193"/>
                  </a:lnTo>
                  <a:lnTo>
                    <a:pt x="4262973" y="382193"/>
                  </a:lnTo>
                  <a:lnTo>
                    <a:pt x="4264578" y="380320"/>
                  </a:lnTo>
                  <a:lnTo>
                    <a:pt x="4266183" y="380320"/>
                  </a:lnTo>
                  <a:lnTo>
                    <a:pt x="4267788" y="381256"/>
                  </a:lnTo>
                  <a:lnTo>
                    <a:pt x="4269393" y="381256"/>
                  </a:lnTo>
                  <a:lnTo>
                    <a:pt x="4270998" y="383131"/>
                  </a:lnTo>
                  <a:lnTo>
                    <a:pt x="4272603" y="383131"/>
                  </a:lnTo>
                  <a:lnTo>
                    <a:pt x="4274208" y="384067"/>
                  </a:lnTo>
                  <a:lnTo>
                    <a:pt x="4275813" y="384067"/>
                  </a:lnTo>
                  <a:lnTo>
                    <a:pt x="4277418" y="385940"/>
                  </a:lnTo>
                  <a:lnTo>
                    <a:pt x="4279023" y="385940"/>
                  </a:lnTo>
                  <a:lnTo>
                    <a:pt x="4280628" y="390625"/>
                  </a:lnTo>
                  <a:lnTo>
                    <a:pt x="4282233" y="390625"/>
                  </a:lnTo>
                  <a:lnTo>
                    <a:pt x="4283838" y="392499"/>
                  </a:lnTo>
                  <a:lnTo>
                    <a:pt x="4285443" y="392499"/>
                  </a:lnTo>
                  <a:lnTo>
                    <a:pt x="4287048" y="394370"/>
                  </a:lnTo>
                  <a:lnTo>
                    <a:pt x="4288653" y="394370"/>
                  </a:lnTo>
                  <a:lnTo>
                    <a:pt x="4290258" y="395308"/>
                  </a:lnTo>
                  <a:lnTo>
                    <a:pt x="4291863" y="395308"/>
                  </a:lnTo>
                  <a:lnTo>
                    <a:pt x="4293468" y="393434"/>
                  </a:lnTo>
                  <a:lnTo>
                    <a:pt x="4295073" y="393434"/>
                  </a:lnTo>
                  <a:lnTo>
                    <a:pt x="4296679" y="387814"/>
                  </a:lnTo>
                  <a:lnTo>
                    <a:pt x="4298284" y="387814"/>
                  </a:lnTo>
                  <a:lnTo>
                    <a:pt x="4299889" y="396246"/>
                  </a:lnTo>
                  <a:lnTo>
                    <a:pt x="4301494" y="396246"/>
                  </a:lnTo>
                  <a:lnTo>
                    <a:pt x="4303099" y="397181"/>
                  </a:lnTo>
                  <a:lnTo>
                    <a:pt x="4304704" y="397181"/>
                  </a:lnTo>
                  <a:lnTo>
                    <a:pt x="4306309" y="399055"/>
                  </a:lnTo>
                  <a:lnTo>
                    <a:pt x="4307914" y="399055"/>
                  </a:lnTo>
                  <a:lnTo>
                    <a:pt x="4309519" y="404675"/>
                  </a:lnTo>
                  <a:lnTo>
                    <a:pt x="4311124" y="404675"/>
                  </a:lnTo>
                  <a:lnTo>
                    <a:pt x="4312729" y="398117"/>
                  </a:lnTo>
                  <a:lnTo>
                    <a:pt x="4314334" y="398117"/>
                  </a:lnTo>
                  <a:lnTo>
                    <a:pt x="4315939" y="399993"/>
                  </a:lnTo>
                  <a:lnTo>
                    <a:pt x="4317544" y="399993"/>
                  </a:lnTo>
                  <a:lnTo>
                    <a:pt x="4319149" y="400928"/>
                  </a:lnTo>
                  <a:lnTo>
                    <a:pt x="4320754" y="400928"/>
                  </a:lnTo>
                  <a:lnTo>
                    <a:pt x="4322359" y="402802"/>
                  </a:lnTo>
                  <a:lnTo>
                    <a:pt x="4323964" y="402802"/>
                  </a:lnTo>
                  <a:lnTo>
                    <a:pt x="4325569" y="400928"/>
                  </a:lnTo>
                  <a:lnTo>
                    <a:pt x="4327174" y="400928"/>
                  </a:lnTo>
                  <a:lnTo>
                    <a:pt x="4328779" y="394370"/>
                  </a:lnTo>
                  <a:lnTo>
                    <a:pt x="4330384" y="394370"/>
                  </a:lnTo>
                  <a:lnTo>
                    <a:pt x="4331989" y="402802"/>
                  </a:lnTo>
                  <a:lnTo>
                    <a:pt x="4333594" y="402802"/>
                  </a:lnTo>
                  <a:lnTo>
                    <a:pt x="4335199" y="404675"/>
                  </a:lnTo>
                  <a:lnTo>
                    <a:pt x="4336804" y="404675"/>
                  </a:lnTo>
                  <a:lnTo>
                    <a:pt x="4338409" y="405613"/>
                  </a:lnTo>
                  <a:lnTo>
                    <a:pt x="4340014" y="405613"/>
                  </a:lnTo>
                  <a:lnTo>
                    <a:pt x="4341620" y="407487"/>
                  </a:lnTo>
                  <a:lnTo>
                    <a:pt x="4343225" y="407487"/>
                  </a:lnTo>
                  <a:lnTo>
                    <a:pt x="4344830" y="404675"/>
                  </a:lnTo>
                  <a:lnTo>
                    <a:pt x="4346435" y="404675"/>
                  </a:lnTo>
                  <a:lnTo>
                    <a:pt x="4348040" y="405613"/>
                  </a:lnTo>
                  <a:lnTo>
                    <a:pt x="4349645" y="405613"/>
                  </a:lnTo>
                  <a:lnTo>
                    <a:pt x="4351250" y="407487"/>
                  </a:lnTo>
                  <a:lnTo>
                    <a:pt x="4352855" y="407487"/>
                  </a:lnTo>
                  <a:lnTo>
                    <a:pt x="4354460" y="409360"/>
                  </a:lnTo>
                  <a:lnTo>
                    <a:pt x="4356065" y="409360"/>
                  </a:lnTo>
                  <a:lnTo>
                    <a:pt x="4357670" y="406549"/>
                  </a:lnTo>
                  <a:lnTo>
                    <a:pt x="4359275" y="406549"/>
                  </a:lnTo>
                  <a:lnTo>
                    <a:pt x="4360880" y="414979"/>
                  </a:lnTo>
                  <a:lnTo>
                    <a:pt x="4362485" y="414979"/>
                  </a:lnTo>
                  <a:lnTo>
                    <a:pt x="4364090" y="409360"/>
                  </a:lnTo>
                  <a:lnTo>
                    <a:pt x="4365695" y="409360"/>
                  </a:lnTo>
                  <a:lnTo>
                    <a:pt x="4367300" y="410296"/>
                  </a:lnTo>
                  <a:lnTo>
                    <a:pt x="4368905" y="410296"/>
                  </a:lnTo>
                  <a:lnTo>
                    <a:pt x="4370510" y="408422"/>
                  </a:lnTo>
                  <a:lnTo>
                    <a:pt x="4372115" y="408422"/>
                  </a:lnTo>
                  <a:lnTo>
                    <a:pt x="4373720" y="409360"/>
                  </a:lnTo>
                  <a:lnTo>
                    <a:pt x="4375325" y="409360"/>
                  </a:lnTo>
                  <a:lnTo>
                    <a:pt x="4376930" y="410296"/>
                  </a:lnTo>
                  <a:lnTo>
                    <a:pt x="4378535" y="410296"/>
                  </a:lnTo>
                  <a:lnTo>
                    <a:pt x="4380140" y="419663"/>
                  </a:lnTo>
                  <a:lnTo>
                    <a:pt x="4381745" y="419663"/>
                  </a:lnTo>
                  <a:lnTo>
                    <a:pt x="4383350" y="420601"/>
                  </a:lnTo>
                  <a:lnTo>
                    <a:pt x="4384955" y="420601"/>
                  </a:lnTo>
                  <a:lnTo>
                    <a:pt x="4386560" y="421537"/>
                  </a:lnTo>
                  <a:lnTo>
                    <a:pt x="4388166" y="421537"/>
                  </a:lnTo>
                  <a:lnTo>
                    <a:pt x="4389771" y="419663"/>
                  </a:lnTo>
                  <a:lnTo>
                    <a:pt x="4391376" y="419663"/>
                  </a:lnTo>
                  <a:lnTo>
                    <a:pt x="4392981" y="413107"/>
                  </a:lnTo>
                  <a:lnTo>
                    <a:pt x="4394586" y="413107"/>
                  </a:lnTo>
                  <a:lnTo>
                    <a:pt x="4396191" y="414043"/>
                  </a:lnTo>
                  <a:lnTo>
                    <a:pt x="4397796" y="414043"/>
                  </a:lnTo>
                  <a:lnTo>
                    <a:pt x="4399401" y="415916"/>
                  </a:lnTo>
                  <a:lnTo>
                    <a:pt x="4401006" y="415916"/>
                  </a:lnTo>
                  <a:lnTo>
                    <a:pt x="4402611" y="416854"/>
                  </a:lnTo>
                  <a:lnTo>
                    <a:pt x="4404216" y="416854"/>
                  </a:lnTo>
                  <a:lnTo>
                    <a:pt x="4405821" y="414043"/>
                  </a:lnTo>
                  <a:lnTo>
                    <a:pt x="4407426" y="414043"/>
                  </a:lnTo>
                  <a:lnTo>
                    <a:pt x="4409031" y="415916"/>
                  </a:lnTo>
                  <a:lnTo>
                    <a:pt x="4410636" y="415916"/>
                  </a:lnTo>
                  <a:lnTo>
                    <a:pt x="4412241" y="424348"/>
                  </a:lnTo>
                  <a:lnTo>
                    <a:pt x="4413846" y="424348"/>
                  </a:lnTo>
                  <a:lnTo>
                    <a:pt x="4415451" y="417790"/>
                  </a:lnTo>
                  <a:lnTo>
                    <a:pt x="4417056" y="417790"/>
                  </a:lnTo>
                  <a:lnTo>
                    <a:pt x="4418661" y="419663"/>
                  </a:lnTo>
                  <a:lnTo>
                    <a:pt x="4420266" y="419663"/>
                  </a:lnTo>
                  <a:lnTo>
                    <a:pt x="4421871" y="416854"/>
                  </a:lnTo>
                  <a:lnTo>
                    <a:pt x="4423476" y="416854"/>
                  </a:lnTo>
                  <a:lnTo>
                    <a:pt x="4425081" y="417790"/>
                  </a:lnTo>
                  <a:lnTo>
                    <a:pt x="4426686" y="417790"/>
                  </a:lnTo>
                  <a:lnTo>
                    <a:pt x="4428291" y="418726"/>
                  </a:lnTo>
                  <a:lnTo>
                    <a:pt x="4429896" y="418726"/>
                  </a:lnTo>
                  <a:lnTo>
                    <a:pt x="4431501" y="419663"/>
                  </a:lnTo>
                  <a:lnTo>
                    <a:pt x="4433107" y="419663"/>
                  </a:lnTo>
                  <a:lnTo>
                    <a:pt x="4434712" y="420601"/>
                  </a:lnTo>
                  <a:lnTo>
                    <a:pt x="4436317" y="420601"/>
                  </a:lnTo>
                  <a:lnTo>
                    <a:pt x="4437922" y="422475"/>
                  </a:lnTo>
                  <a:lnTo>
                    <a:pt x="4439527" y="422475"/>
                  </a:lnTo>
                  <a:lnTo>
                    <a:pt x="4441132" y="419663"/>
                  </a:lnTo>
                  <a:lnTo>
                    <a:pt x="4442737" y="419663"/>
                  </a:lnTo>
                  <a:lnTo>
                    <a:pt x="4444342" y="420601"/>
                  </a:lnTo>
                  <a:lnTo>
                    <a:pt x="4445947" y="420601"/>
                  </a:lnTo>
                  <a:lnTo>
                    <a:pt x="4447552" y="421537"/>
                  </a:lnTo>
                  <a:lnTo>
                    <a:pt x="4449157" y="421537"/>
                  </a:lnTo>
                  <a:lnTo>
                    <a:pt x="4450762" y="422475"/>
                  </a:lnTo>
                  <a:lnTo>
                    <a:pt x="4452367" y="422475"/>
                  </a:lnTo>
                  <a:lnTo>
                    <a:pt x="4453972" y="423410"/>
                  </a:lnTo>
                  <a:lnTo>
                    <a:pt x="4455577" y="423410"/>
                  </a:lnTo>
                  <a:lnTo>
                    <a:pt x="4457182" y="420601"/>
                  </a:lnTo>
                  <a:lnTo>
                    <a:pt x="4458787" y="420601"/>
                  </a:lnTo>
                  <a:lnTo>
                    <a:pt x="4460392" y="422475"/>
                  </a:lnTo>
                  <a:lnTo>
                    <a:pt x="4461997" y="422475"/>
                  </a:lnTo>
                  <a:lnTo>
                    <a:pt x="4463602" y="423410"/>
                  </a:lnTo>
                  <a:lnTo>
                    <a:pt x="4465207" y="423410"/>
                  </a:lnTo>
                  <a:lnTo>
                    <a:pt x="4466812" y="424348"/>
                  </a:lnTo>
                  <a:lnTo>
                    <a:pt x="4468417" y="424348"/>
                  </a:lnTo>
                  <a:lnTo>
                    <a:pt x="4470022" y="425284"/>
                  </a:lnTo>
                  <a:lnTo>
                    <a:pt x="4471627" y="425284"/>
                  </a:lnTo>
                  <a:lnTo>
                    <a:pt x="4473232" y="426222"/>
                  </a:lnTo>
                  <a:lnTo>
                    <a:pt x="4474837" y="426222"/>
                  </a:lnTo>
                  <a:lnTo>
                    <a:pt x="4476442" y="423410"/>
                  </a:lnTo>
                  <a:lnTo>
                    <a:pt x="4478047" y="423410"/>
                  </a:lnTo>
                  <a:lnTo>
                    <a:pt x="4479653" y="424348"/>
                  </a:lnTo>
                  <a:lnTo>
                    <a:pt x="4481258" y="424348"/>
                  </a:lnTo>
                  <a:lnTo>
                    <a:pt x="4482863" y="425284"/>
                  </a:lnTo>
                  <a:lnTo>
                    <a:pt x="4484468" y="425284"/>
                  </a:lnTo>
                  <a:lnTo>
                    <a:pt x="4486073" y="426222"/>
                  </a:lnTo>
                  <a:lnTo>
                    <a:pt x="4487678" y="426222"/>
                  </a:lnTo>
                  <a:lnTo>
                    <a:pt x="4489283" y="427157"/>
                  </a:lnTo>
                  <a:lnTo>
                    <a:pt x="4490888" y="427157"/>
                  </a:lnTo>
                  <a:lnTo>
                    <a:pt x="4492493" y="420601"/>
                  </a:lnTo>
                  <a:lnTo>
                    <a:pt x="4494098" y="420601"/>
                  </a:lnTo>
                  <a:lnTo>
                    <a:pt x="4495703" y="425284"/>
                  </a:lnTo>
                  <a:lnTo>
                    <a:pt x="4497308" y="425284"/>
                  </a:lnTo>
                  <a:lnTo>
                    <a:pt x="4498913" y="426222"/>
                  </a:lnTo>
                  <a:lnTo>
                    <a:pt x="4500518" y="426222"/>
                  </a:lnTo>
                  <a:lnTo>
                    <a:pt x="4502123" y="427157"/>
                  </a:lnTo>
                  <a:lnTo>
                    <a:pt x="4503728" y="427157"/>
                  </a:lnTo>
                  <a:lnTo>
                    <a:pt x="4505333" y="428093"/>
                  </a:lnTo>
                  <a:lnTo>
                    <a:pt x="4506938" y="428093"/>
                  </a:lnTo>
                  <a:lnTo>
                    <a:pt x="4508543" y="429031"/>
                  </a:lnTo>
                  <a:lnTo>
                    <a:pt x="4510148" y="429031"/>
                  </a:lnTo>
                  <a:lnTo>
                    <a:pt x="4511753" y="429969"/>
                  </a:lnTo>
                  <a:lnTo>
                    <a:pt x="4513358" y="429969"/>
                  </a:lnTo>
                  <a:lnTo>
                    <a:pt x="4514963" y="427157"/>
                  </a:lnTo>
                  <a:lnTo>
                    <a:pt x="4516568" y="427157"/>
                  </a:lnTo>
                  <a:lnTo>
                    <a:pt x="4518173" y="428093"/>
                  </a:lnTo>
                  <a:lnTo>
                    <a:pt x="4519778" y="428093"/>
                  </a:lnTo>
                  <a:lnTo>
                    <a:pt x="4521383" y="429031"/>
                  </a:lnTo>
                  <a:lnTo>
                    <a:pt x="4522988" y="429031"/>
                  </a:lnTo>
                  <a:lnTo>
                    <a:pt x="4524594" y="429969"/>
                  </a:lnTo>
                  <a:lnTo>
                    <a:pt x="4526199" y="429969"/>
                  </a:lnTo>
                  <a:lnTo>
                    <a:pt x="4527804" y="430904"/>
                  </a:lnTo>
                  <a:lnTo>
                    <a:pt x="4529409" y="430904"/>
                  </a:lnTo>
                  <a:lnTo>
                    <a:pt x="4531014" y="431840"/>
                  </a:lnTo>
                  <a:lnTo>
                    <a:pt x="4532619" y="431840"/>
                  </a:lnTo>
                  <a:lnTo>
                    <a:pt x="4534224" y="425284"/>
                  </a:lnTo>
                  <a:lnTo>
                    <a:pt x="4535829" y="425284"/>
                  </a:lnTo>
                  <a:lnTo>
                    <a:pt x="4537434" y="432778"/>
                  </a:lnTo>
                  <a:lnTo>
                    <a:pt x="4539039" y="432778"/>
                  </a:lnTo>
                  <a:lnTo>
                    <a:pt x="4540644" y="434651"/>
                  </a:lnTo>
                  <a:lnTo>
                    <a:pt x="4542249" y="434651"/>
                  </a:lnTo>
                  <a:lnTo>
                    <a:pt x="4543854" y="430904"/>
                  </a:lnTo>
                  <a:lnTo>
                    <a:pt x="4545459" y="430904"/>
                  </a:lnTo>
                  <a:lnTo>
                    <a:pt x="4547064" y="431840"/>
                  </a:lnTo>
                  <a:lnTo>
                    <a:pt x="4548669" y="431840"/>
                  </a:lnTo>
                  <a:lnTo>
                    <a:pt x="4550274" y="432778"/>
                  </a:lnTo>
                  <a:lnTo>
                    <a:pt x="4551879" y="432778"/>
                  </a:lnTo>
                  <a:lnTo>
                    <a:pt x="4553484" y="433716"/>
                  </a:lnTo>
                  <a:lnTo>
                    <a:pt x="4555089" y="433716"/>
                  </a:lnTo>
                  <a:lnTo>
                    <a:pt x="4556694" y="434651"/>
                  </a:lnTo>
                  <a:lnTo>
                    <a:pt x="4558299" y="434651"/>
                  </a:lnTo>
                  <a:lnTo>
                    <a:pt x="4559904" y="435589"/>
                  </a:lnTo>
                  <a:lnTo>
                    <a:pt x="4561509" y="435589"/>
                  </a:lnTo>
                  <a:lnTo>
                    <a:pt x="4563114" y="436525"/>
                  </a:lnTo>
                  <a:lnTo>
                    <a:pt x="4564719" y="436525"/>
                  </a:lnTo>
                  <a:lnTo>
                    <a:pt x="4566324" y="441208"/>
                  </a:lnTo>
                  <a:lnTo>
                    <a:pt x="4567929" y="441208"/>
                  </a:lnTo>
                  <a:lnTo>
                    <a:pt x="4569534" y="434651"/>
                  </a:lnTo>
                  <a:lnTo>
                    <a:pt x="4571140" y="434651"/>
                  </a:lnTo>
                  <a:lnTo>
                    <a:pt x="4572745" y="434651"/>
                  </a:lnTo>
                  <a:lnTo>
                    <a:pt x="4574350" y="434651"/>
                  </a:lnTo>
                  <a:lnTo>
                    <a:pt x="4575955" y="436525"/>
                  </a:lnTo>
                  <a:lnTo>
                    <a:pt x="4577560" y="436525"/>
                  </a:lnTo>
                  <a:lnTo>
                    <a:pt x="4579165" y="436525"/>
                  </a:lnTo>
                  <a:lnTo>
                    <a:pt x="4580770" y="436525"/>
                  </a:lnTo>
                  <a:lnTo>
                    <a:pt x="4582375" y="437463"/>
                  </a:lnTo>
                  <a:lnTo>
                    <a:pt x="4583980" y="437463"/>
                  </a:lnTo>
                  <a:lnTo>
                    <a:pt x="4585585" y="438398"/>
                  </a:lnTo>
                  <a:lnTo>
                    <a:pt x="4587190" y="438398"/>
                  </a:lnTo>
                  <a:lnTo>
                    <a:pt x="4588795" y="439336"/>
                  </a:lnTo>
                  <a:lnTo>
                    <a:pt x="4590400" y="439336"/>
                  </a:lnTo>
                  <a:lnTo>
                    <a:pt x="4592005" y="443083"/>
                  </a:lnTo>
                  <a:lnTo>
                    <a:pt x="4593610" y="443083"/>
                  </a:lnTo>
                  <a:lnTo>
                    <a:pt x="4595215" y="444019"/>
                  </a:lnTo>
                  <a:lnTo>
                    <a:pt x="4596820" y="444019"/>
                  </a:lnTo>
                  <a:lnTo>
                    <a:pt x="4598425" y="444955"/>
                  </a:lnTo>
                  <a:lnTo>
                    <a:pt x="4600030" y="444955"/>
                  </a:lnTo>
                  <a:lnTo>
                    <a:pt x="4601635" y="445892"/>
                  </a:lnTo>
                  <a:lnTo>
                    <a:pt x="4603240" y="445892"/>
                  </a:lnTo>
                  <a:lnTo>
                    <a:pt x="4604845" y="439336"/>
                  </a:lnTo>
                  <a:lnTo>
                    <a:pt x="4606450" y="439336"/>
                  </a:lnTo>
                  <a:lnTo>
                    <a:pt x="4608055" y="440272"/>
                  </a:lnTo>
                  <a:lnTo>
                    <a:pt x="4609660" y="440272"/>
                  </a:lnTo>
                  <a:lnTo>
                    <a:pt x="4611265" y="441208"/>
                  </a:lnTo>
                  <a:lnTo>
                    <a:pt x="4612870" y="441208"/>
                  </a:lnTo>
                  <a:lnTo>
                    <a:pt x="4614475" y="441208"/>
                  </a:lnTo>
                  <a:lnTo>
                    <a:pt x="4616081" y="441208"/>
                  </a:lnTo>
                  <a:lnTo>
                    <a:pt x="4617686" y="438398"/>
                  </a:lnTo>
                  <a:lnTo>
                    <a:pt x="4619291" y="438398"/>
                  </a:lnTo>
                  <a:lnTo>
                    <a:pt x="4620896" y="446830"/>
                  </a:lnTo>
                  <a:lnTo>
                    <a:pt x="4622501" y="446830"/>
                  </a:lnTo>
                  <a:lnTo>
                    <a:pt x="4624106" y="440272"/>
                  </a:lnTo>
                  <a:lnTo>
                    <a:pt x="4625711" y="440272"/>
                  </a:lnTo>
                  <a:lnTo>
                    <a:pt x="4627316" y="441208"/>
                  </a:lnTo>
                  <a:lnTo>
                    <a:pt x="4628921" y="441208"/>
                  </a:lnTo>
                  <a:lnTo>
                    <a:pt x="4630526" y="441208"/>
                  </a:lnTo>
                  <a:lnTo>
                    <a:pt x="4632131" y="441208"/>
                  </a:lnTo>
                  <a:lnTo>
                    <a:pt x="4633736" y="442145"/>
                  </a:lnTo>
                  <a:lnTo>
                    <a:pt x="4635341" y="442145"/>
                  </a:lnTo>
                  <a:lnTo>
                    <a:pt x="4636946" y="443083"/>
                  </a:lnTo>
                  <a:lnTo>
                    <a:pt x="4638551" y="443083"/>
                  </a:lnTo>
                  <a:lnTo>
                    <a:pt x="4640156" y="444019"/>
                  </a:lnTo>
                  <a:lnTo>
                    <a:pt x="4641761" y="444019"/>
                  </a:lnTo>
                  <a:lnTo>
                    <a:pt x="4643366" y="444019"/>
                  </a:lnTo>
                  <a:lnTo>
                    <a:pt x="4644971" y="444019"/>
                  </a:lnTo>
                  <a:lnTo>
                    <a:pt x="4646576" y="441208"/>
                  </a:lnTo>
                  <a:lnTo>
                    <a:pt x="4648181" y="441208"/>
                  </a:lnTo>
                  <a:lnTo>
                    <a:pt x="4649786" y="442145"/>
                  </a:lnTo>
                  <a:lnTo>
                    <a:pt x="4651391" y="442145"/>
                  </a:lnTo>
                  <a:lnTo>
                    <a:pt x="4652996" y="443083"/>
                  </a:lnTo>
                  <a:lnTo>
                    <a:pt x="4654601" y="443083"/>
                  </a:lnTo>
                  <a:lnTo>
                    <a:pt x="4656206" y="443083"/>
                  </a:lnTo>
                  <a:lnTo>
                    <a:pt x="4657811" y="443083"/>
                  </a:lnTo>
                  <a:lnTo>
                    <a:pt x="4659416" y="444019"/>
                  </a:lnTo>
                  <a:lnTo>
                    <a:pt x="4661021" y="444019"/>
                  </a:lnTo>
                  <a:lnTo>
                    <a:pt x="4662627" y="451513"/>
                  </a:lnTo>
                  <a:lnTo>
                    <a:pt x="4664232" y="451513"/>
                  </a:lnTo>
                  <a:lnTo>
                    <a:pt x="4665837" y="444955"/>
                  </a:lnTo>
                  <a:lnTo>
                    <a:pt x="4667442" y="444955"/>
                  </a:lnTo>
                  <a:lnTo>
                    <a:pt x="4669047" y="449639"/>
                  </a:lnTo>
                  <a:lnTo>
                    <a:pt x="4670652" y="449639"/>
                  </a:lnTo>
                  <a:lnTo>
                    <a:pt x="4672257" y="450577"/>
                  </a:lnTo>
                  <a:lnTo>
                    <a:pt x="4673862" y="450577"/>
                  </a:lnTo>
                  <a:lnTo>
                    <a:pt x="4675467" y="443083"/>
                  </a:lnTo>
                  <a:lnTo>
                    <a:pt x="4677072" y="443083"/>
                  </a:lnTo>
                  <a:lnTo>
                    <a:pt x="4678677" y="451513"/>
                  </a:lnTo>
                  <a:lnTo>
                    <a:pt x="4680282" y="451513"/>
                  </a:lnTo>
                  <a:lnTo>
                    <a:pt x="4681887" y="444955"/>
                  </a:lnTo>
                  <a:lnTo>
                    <a:pt x="4683492" y="444955"/>
                  </a:lnTo>
                  <a:lnTo>
                    <a:pt x="4685097" y="438398"/>
                  </a:lnTo>
                  <a:lnTo>
                    <a:pt x="4686702" y="438398"/>
                  </a:lnTo>
                  <a:lnTo>
                    <a:pt x="4688307" y="445892"/>
                  </a:lnTo>
                  <a:lnTo>
                    <a:pt x="4689912" y="445892"/>
                  </a:lnTo>
                  <a:lnTo>
                    <a:pt x="4691517" y="454324"/>
                  </a:lnTo>
                  <a:lnTo>
                    <a:pt x="4693122" y="454324"/>
                  </a:lnTo>
                  <a:lnTo>
                    <a:pt x="4694727" y="454324"/>
                  </a:lnTo>
                  <a:lnTo>
                    <a:pt x="4696332" y="454324"/>
                  </a:lnTo>
                  <a:lnTo>
                    <a:pt x="4697937" y="444019"/>
                  </a:lnTo>
                  <a:lnTo>
                    <a:pt x="4699542" y="444019"/>
                  </a:lnTo>
                  <a:lnTo>
                    <a:pt x="4701147" y="444955"/>
                  </a:lnTo>
                  <a:lnTo>
                    <a:pt x="4702752" y="444955"/>
                  </a:lnTo>
                  <a:lnTo>
                    <a:pt x="4704357" y="444955"/>
                  </a:lnTo>
                  <a:lnTo>
                    <a:pt x="4705962" y="444955"/>
                  </a:lnTo>
                  <a:lnTo>
                    <a:pt x="4707568" y="445892"/>
                  </a:lnTo>
                  <a:lnTo>
                    <a:pt x="4709173" y="445892"/>
                  </a:lnTo>
                  <a:lnTo>
                    <a:pt x="4710778" y="439336"/>
                  </a:lnTo>
                  <a:lnTo>
                    <a:pt x="4712383" y="439336"/>
                  </a:lnTo>
                  <a:lnTo>
                    <a:pt x="4713988" y="446830"/>
                  </a:lnTo>
                  <a:lnTo>
                    <a:pt x="4715593" y="446830"/>
                  </a:lnTo>
                  <a:lnTo>
                    <a:pt x="4717198" y="447766"/>
                  </a:lnTo>
                  <a:lnTo>
                    <a:pt x="4718803" y="447766"/>
                  </a:lnTo>
                  <a:lnTo>
                    <a:pt x="4720408" y="447766"/>
                  </a:lnTo>
                  <a:lnTo>
                    <a:pt x="4722013" y="447766"/>
                  </a:lnTo>
                  <a:lnTo>
                    <a:pt x="4723618" y="441208"/>
                  </a:lnTo>
                  <a:lnTo>
                    <a:pt x="4725223" y="441208"/>
                  </a:lnTo>
                  <a:lnTo>
                    <a:pt x="4726828" y="441208"/>
                  </a:lnTo>
                  <a:lnTo>
                    <a:pt x="4728433" y="441208"/>
                  </a:lnTo>
                  <a:lnTo>
                    <a:pt x="4730038" y="449639"/>
                  </a:lnTo>
                  <a:lnTo>
                    <a:pt x="4731643" y="449639"/>
                  </a:lnTo>
                  <a:lnTo>
                    <a:pt x="4733248" y="449639"/>
                  </a:lnTo>
                  <a:lnTo>
                    <a:pt x="4734853" y="449639"/>
                  </a:lnTo>
                  <a:lnTo>
                    <a:pt x="4736458" y="439336"/>
                  </a:lnTo>
                  <a:lnTo>
                    <a:pt x="4738063" y="439336"/>
                  </a:lnTo>
                  <a:lnTo>
                    <a:pt x="4739668" y="447766"/>
                  </a:lnTo>
                  <a:lnTo>
                    <a:pt x="4741273" y="447766"/>
                  </a:lnTo>
                  <a:lnTo>
                    <a:pt x="4742878" y="447766"/>
                  </a:lnTo>
                  <a:lnTo>
                    <a:pt x="4744483" y="447766"/>
                  </a:lnTo>
                  <a:lnTo>
                    <a:pt x="4746088" y="441208"/>
                  </a:lnTo>
                  <a:lnTo>
                    <a:pt x="4747693" y="441208"/>
                  </a:lnTo>
                  <a:lnTo>
                    <a:pt x="4749298" y="441208"/>
                  </a:lnTo>
                  <a:lnTo>
                    <a:pt x="4750903" y="441208"/>
                  </a:lnTo>
                  <a:lnTo>
                    <a:pt x="4752508" y="442145"/>
                  </a:lnTo>
                  <a:lnTo>
                    <a:pt x="4754114" y="442145"/>
                  </a:lnTo>
                  <a:lnTo>
                    <a:pt x="4755719" y="442145"/>
                  </a:lnTo>
                  <a:lnTo>
                    <a:pt x="4757324" y="442145"/>
                  </a:lnTo>
                  <a:lnTo>
                    <a:pt x="4758929" y="443083"/>
                  </a:lnTo>
                  <a:lnTo>
                    <a:pt x="4760534" y="443083"/>
                  </a:lnTo>
                  <a:lnTo>
                    <a:pt x="4762139" y="435589"/>
                  </a:lnTo>
                  <a:lnTo>
                    <a:pt x="4763744" y="435589"/>
                  </a:lnTo>
                  <a:lnTo>
                    <a:pt x="4765349" y="443083"/>
                  </a:lnTo>
                  <a:lnTo>
                    <a:pt x="4766954" y="443083"/>
                  </a:lnTo>
                  <a:lnTo>
                    <a:pt x="4768559" y="444019"/>
                  </a:lnTo>
                  <a:lnTo>
                    <a:pt x="4776584" y="444019"/>
                  </a:lnTo>
                  <a:lnTo>
                    <a:pt x="4778189" y="444955"/>
                  </a:lnTo>
                  <a:lnTo>
                    <a:pt x="4779794" y="444955"/>
                  </a:lnTo>
                  <a:lnTo>
                    <a:pt x="4781399" y="434651"/>
                  </a:lnTo>
                  <a:lnTo>
                    <a:pt x="4783004" y="434651"/>
                  </a:lnTo>
                  <a:lnTo>
                    <a:pt x="4784609" y="434651"/>
                  </a:lnTo>
                  <a:lnTo>
                    <a:pt x="4786214" y="434651"/>
                  </a:lnTo>
                  <a:lnTo>
                    <a:pt x="4787819" y="434651"/>
                  </a:lnTo>
                  <a:lnTo>
                    <a:pt x="4789424" y="434651"/>
                  </a:lnTo>
                  <a:lnTo>
                    <a:pt x="4791029" y="443083"/>
                  </a:lnTo>
                  <a:lnTo>
                    <a:pt x="4799055" y="443083"/>
                  </a:lnTo>
                  <a:lnTo>
                    <a:pt x="4800660" y="444019"/>
                  </a:lnTo>
                  <a:lnTo>
                    <a:pt x="4802265" y="444019"/>
                  </a:lnTo>
                  <a:lnTo>
                    <a:pt x="4803870" y="440272"/>
                  </a:lnTo>
                  <a:lnTo>
                    <a:pt x="4805475" y="440272"/>
                  </a:lnTo>
                  <a:lnTo>
                    <a:pt x="4807080" y="433716"/>
                  </a:lnTo>
                  <a:lnTo>
                    <a:pt x="4808685" y="433716"/>
                  </a:lnTo>
                  <a:lnTo>
                    <a:pt x="4810290" y="433716"/>
                  </a:lnTo>
                  <a:lnTo>
                    <a:pt x="4811895" y="433716"/>
                  </a:lnTo>
                  <a:lnTo>
                    <a:pt x="4813500" y="433716"/>
                  </a:lnTo>
                  <a:lnTo>
                    <a:pt x="4815105" y="433716"/>
                  </a:lnTo>
                  <a:lnTo>
                    <a:pt x="4816710" y="441208"/>
                  </a:lnTo>
                  <a:lnTo>
                    <a:pt x="4818315" y="441208"/>
                  </a:lnTo>
                  <a:lnTo>
                    <a:pt x="4819920" y="441208"/>
                  </a:lnTo>
                  <a:lnTo>
                    <a:pt x="4821525" y="441208"/>
                  </a:lnTo>
                  <a:lnTo>
                    <a:pt x="4823130" y="449639"/>
                  </a:lnTo>
                  <a:lnTo>
                    <a:pt x="4824735" y="449639"/>
                  </a:lnTo>
                  <a:lnTo>
                    <a:pt x="4826340" y="442145"/>
                  </a:lnTo>
                  <a:lnTo>
                    <a:pt x="4827945" y="442145"/>
                  </a:lnTo>
                  <a:lnTo>
                    <a:pt x="4829550" y="439336"/>
                  </a:lnTo>
                  <a:lnTo>
                    <a:pt x="4831155" y="439336"/>
                  </a:lnTo>
                  <a:lnTo>
                    <a:pt x="4832760" y="431840"/>
                  </a:lnTo>
                  <a:lnTo>
                    <a:pt x="4834365" y="431840"/>
                  </a:lnTo>
                  <a:lnTo>
                    <a:pt x="4835970" y="432778"/>
                  </a:lnTo>
                  <a:lnTo>
                    <a:pt x="4837575" y="432778"/>
                  </a:lnTo>
                  <a:lnTo>
                    <a:pt x="4839180" y="432778"/>
                  </a:lnTo>
                  <a:lnTo>
                    <a:pt x="4840785" y="432778"/>
                  </a:lnTo>
                  <a:lnTo>
                    <a:pt x="4842390" y="432778"/>
                  </a:lnTo>
                  <a:lnTo>
                    <a:pt x="4843996" y="432778"/>
                  </a:lnTo>
                  <a:lnTo>
                    <a:pt x="4845601" y="440272"/>
                  </a:lnTo>
                  <a:lnTo>
                    <a:pt x="4847206" y="440272"/>
                  </a:lnTo>
                  <a:lnTo>
                    <a:pt x="4848811" y="432778"/>
                  </a:lnTo>
                  <a:lnTo>
                    <a:pt x="4850416" y="432778"/>
                  </a:lnTo>
                  <a:lnTo>
                    <a:pt x="4852021" y="432778"/>
                  </a:lnTo>
                  <a:lnTo>
                    <a:pt x="4853626" y="432778"/>
                  </a:lnTo>
                  <a:lnTo>
                    <a:pt x="4855231" y="441208"/>
                  </a:lnTo>
                  <a:lnTo>
                    <a:pt x="4856836" y="441208"/>
                  </a:lnTo>
                  <a:lnTo>
                    <a:pt x="4858441" y="433716"/>
                  </a:lnTo>
                  <a:lnTo>
                    <a:pt x="4860046" y="433716"/>
                  </a:lnTo>
                  <a:lnTo>
                    <a:pt x="4861651" y="433716"/>
                  </a:lnTo>
                  <a:lnTo>
                    <a:pt x="4863256" y="433716"/>
                  </a:lnTo>
                  <a:lnTo>
                    <a:pt x="4864861" y="427157"/>
                  </a:lnTo>
                  <a:lnTo>
                    <a:pt x="4866466" y="427157"/>
                  </a:lnTo>
                  <a:lnTo>
                    <a:pt x="4868071" y="434651"/>
                  </a:lnTo>
                  <a:lnTo>
                    <a:pt x="4869676" y="434651"/>
                  </a:lnTo>
                  <a:lnTo>
                    <a:pt x="4871281" y="437463"/>
                  </a:lnTo>
                  <a:lnTo>
                    <a:pt x="4872886" y="437463"/>
                  </a:lnTo>
                  <a:lnTo>
                    <a:pt x="4874491" y="438398"/>
                  </a:lnTo>
                  <a:lnTo>
                    <a:pt x="4882516" y="438398"/>
                  </a:lnTo>
                  <a:lnTo>
                    <a:pt x="4884121" y="431840"/>
                  </a:lnTo>
                  <a:lnTo>
                    <a:pt x="4885726" y="431840"/>
                  </a:lnTo>
                  <a:lnTo>
                    <a:pt x="4887331" y="431840"/>
                  </a:lnTo>
                  <a:lnTo>
                    <a:pt x="4888936" y="431840"/>
                  </a:lnTo>
                  <a:lnTo>
                    <a:pt x="4890542" y="439336"/>
                  </a:lnTo>
                  <a:lnTo>
                    <a:pt x="4901777" y="439336"/>
                  </a:lnTo>
                  <a:lnTo>
                    <a:pt x="4903382" y="432778"/>
                  </a:lnTo>
                  <a:lnTo>
                    <a:pt x="4904987" y="432778"/>
                  </a:lnTo>
                  <a:lnTo>
                    <a:pt x="4906592" y="440272"/>
                  </a:lnTo>
                  <a:lnTo>
                    <a:pt x="4908197" y="440272"/>
                  </a:lnTo>
                  <a:lnTo>
                    <a:pt x="4909802" y="432778"/>
                  </a:lnTo>
                  <a:lnTo>
                    <a:pt x="4911407" y="432778"/>
                  </a:lnTo>
                  <a:lnTo>
                    <a:pt x="4913012" y="432778"/>
                  </a:lnTo>
                  <a:lnTo>
                    <a:pt x="4914617" y="432778"/>
                  </a:lnTo>
                  <a:lnTo>
                    <a:pt x="4916222" y="433716"/>
                  </a:lnTo>
                  <a:lnTo>
                    <a:pt x="4917827" y="433716"/>
                  </a:lnTo>
                  <a:lnTo>
                    <a:pt x="4919432" y="433716"/>
                  </a:lnTo>
                  <a:lnTo>
                    <a:pt x="4921037" y="433716"/>
                  </a:lnTo>
                  <a:lnTo>
                    <a:pt x="4922642" y="441208"/>
                  </a:lnTo>
                  <a:lnTo>
                    <a:pt x="4924247" y="441208"/>
                  </a:lnTo>
                  <a:lnTo>
                    <a:pt x="4925852" y="433716"/>
                  </a:lnTo>
                  <a:lnTo>
                    <a:pt x="4927457" y="433716"/>
                  </a:lnTo>
                  <a:lnTo>
                    <a:pt x="4929062" y="441208"/>
                  </a:lnTo>
                  <a:lnTo>
                    <a:pt x="4930667" y="441208"/>
                  </a:lnTo>
                  <a:lnTo>
                    <a:pt x="4932272" y="441208"/>
                  </a:lnTo>
                  <a:lnTo>
                    <a:pt x="4933877" y="441208"/>
                  </a:lnTo>
                  <a:lnTo>
                    <a:pt x="4935483" y="434651"/>
                  </a:lnTo>
                  <a:lnTo>
                    <a:pt x="4937088" y="434651"/>
                  </a:lnTo>
                  <a:lnTo>
                    <a:pt x="4946718" y="434651"/>
                  </a:lnTo>
                  <a:lnTo>
                    <a:pt x="4948323" y="442145"/>
                  </a:lnTo>
                  <a:lnTo>
                    <a:pt x="4949928" y="442145"/>
                  </a:lnTo>
                  <a:lnTo>
                    <a:pt x="4951533" y="435589"/>
                  </a:lnTo>
                  <a:lnTo>
                    <a:pt x="4953138" y="435589"/>
                  </a:lnTo>
                  <a:lnTo>
                    <a:pt x="4965978" y="435589"/>
                  </a:lnTo>
                  <a:lnTo>
                    <a:pt x="4967583" y="436525"/>
                  </a:lnTo>
                  <a:lnTo>
                    <a:pt x="4985239" y="436525"/>
                  </a:lnTo>
                  <a:lnTo>
                    <a:pt x="4986844" y="429031"/>
                  </a:lnTo>
                  <a:lnTo>
                    <a:pt x="4998079" y="429031"/>
                  </a:lnTo>
                  <a:lnTo>
                    <a:pt x="4999684" y="436525"/>
                  </a:lnTo>
                  <a:lnTo>
                    <a:pt x="5001289" y="436525"/>
                  </a:lnTo>
                  <a:lnTo>
                    <a:pt x="5002894" y="437463"/>
                  </a:lnTo>
                  <a:lnTo>
                    <a:pt x="5004499" y="437463"/>
                  </a:lnTo>
                  <a:lnTo>
                    <a:pt x="5006104" y="437463"/>
                  </a:lnTo>
                  <a:lnTo>
                    <a:pt x="5007709" y="437463"/>
                  </a:lnTo>
                  <a:lnTo>
                    <a:pt x="5009314" y="437463"/>
                  </a:lnTo>
                  <a:lnTo>
                    <a:pt x="5010919" y="437463"/>
                  </a:lnTo>
                  <a:lnTo>
                    <a:pt x="5012524" y="429969"/>
                  </a:lnTo>
                  <a:lnTo>
                    <a:pt x="5014129" y="429969"/>
                  </a:lnTo>
                  <a:lnTo>
                    <a:pt x="5015734" y="429969"/>
                  </a:lnTo>
                  <a:lnTo>
                    <a:pt x="5017339" y="429969"/>
                  </a:lnTo>
                  <a:lnTo>
                    <a:pt x="5018944" y="437463"/>
                  </a:lnTo>
                  <a:lnTo>
                    <a:pt x="5026970" y="437463"/>
                  </a:lnTo>
                  <a:lnTo>
                    <a:pt x="5028575" y="430904"/>
                  </a:lnTo>
                  <a:lnTo>
                    <a:pt x="5030180" y="430904"/>
                  </a:lnTo>
                  <a:lnTo>
                    <a:pt x="5031785" y="437463"/>
                  </a:lnTo>
                  <a:lnTo>
                    <a:pt x="5033390" y="437463"/>
                  </a:lnTo>
                  <a:lnTo>
                    <a:pt x="5034995" y="438398"/>
                  </a:lnTo>
                  <a:lnTo>
                    <a:pt x="5036600" y="438398"/>
                  </a:lnTo>
                  <a:lnTo>
                    <a:pt x="5038205" y="430904"/>
                  </a:lnTo>
                  <a:lnTo>
                    <a:pt x="5039810" y="430904"/>
                  </a:lnTo>
                  <a:lnTo>
                    <a:pt x="5041415" y="430904"/>
                  </a:lnTo>
                  <a:lnTo>
                    <a:pt x="5043020" y="430904"/>
                  </a:lnTo>
                  <a:lnTo>
                    <a:pt x="5044625" y="430904"/>
                  </a:lnTo>
                  <a:lnTo>
                    <a:pt x="5046230" y="430904"/>
                  </a:lnTo>
                  <a:lnTo>
                    <a:pt x="5047835" y="438398"/>
                  </a:lnTo>
                  <a:lnTo>
                    <a:pt x="5049440" y="438398"/>
                  </a:lnTo>
                  <a:lnTo>
                    <a:pt x="5051045" y="430904"/>
                  </a:lnTo>
                  <a:lnTo>
                    <a:pt x="5052650" y="430904"/>
                  </a:lnTo>
                  <a:lnTo>
                    <a:pt x="5065490" y="430904"/>
                  </a:lnTo>
                  <a:lnTo>
                    <a:pt x="5067095" y="431840"/>
                  </a:lnTo>
                  <a:lnTo>
                    <a:pt x="5094381" y="431840"/>
                  </a:lnTo>
                  <a:lnTo>
                    <a:pt x="5095986" y="428093"/>
                  </a:lnTo>
                  <a:lnTo>
                    <a:pt x="5097591" y="428093"/>
                  </a:lnTo>
                  <a:lnTo>
                    <a:pt x="5099196" y="431840"/>
                  </a:lnTo>
                  <a:lnTo>
                    <a:pt x="5100801" y="431840"/>
                  </a:lnTo>
                  <a:lnTo>
                    <a:pt x="5102406" y="432778"/>
                  </a:lnTo>
                  <a:lnTo>
                    <a:pt x="5104011" y="432778"/>
                  </a:lnTo>
                  <a:lnTo>
                    <a:pt x="5105616" y="432778"/>
                  </a:lnTo>
                  <a:lnTo>
                    <a:pt x="5116851" y="432778"/>
                  </a:lnTo>
                  <a:lnTo>
                    <a:pt x="5118457" y="436525"/>
                  </a:lnTo>
                  <a:lnTo>
                    <a:pt x="5148952" y="436525"/>
                  </a:lnTo>
                  <a:lnTo>
                    <a:pt x="5150557" y="437463"/>
                  </a:lnTo>
                  <a:lnTo>
                    <a:pt x="5187473" y="437463"/>
                  </a:lnTo>
                  <a:lnTo>
                    <a:pt x="5189078" y="438398"/>
                  </a:lnTo>
                  <a:lnTo>
                    <a:pt x="5213154" y="438398"/>
                  </a:lnTo>
                  <a:lnTo>
                    <a:pt x="5214759" y="439336"/>
                  </a:lnTo>
                  <a:lnTo>
                    <a:pt x="5245254" y="439336"/>
                  </a:lnTo>
                  <a:lnTo>
                    <a:pt x="5246859" y="436525"/>
                  </a:lnTo>
                  <a:lnTo>
                    <a:pt x="5248464" y="436525"/>
                  </a:lnTo>
                  <a:lnTo>
                    <a:pt x="5250069" y="439336"/>
                  </a:lnTo>
                  <a:lnTo>
                    <a:pt x="5251674" y="439336"/>
                  </a:lnTo>
                  <a:lnTo>
                    <a:pt x="5253279" y="440272"/>
                  </a:lnTo>
                  <a:lnTo>
                    <a:pt x="5254884" y="440272"/>
                  </a:lnTo>
                  <a:lnTo>
                    <a:pt x="5256490" y="440272"/>
                  </a:lnTo>
                  <a:lnTo>
                    <a:pt x="5258095" y="440272"/>
                  </a:lnTo>
                  <a:lnTo>
                    <a:pt x="5259700" y="440272"/>
                  </a:lnTo>
                  <a:lnTo>
                    <a:pt x="5261305" y="440272"/>
                  </a:lnTo>
                  <a:lnTo>
                    <a:pt x="5262910" y="436525"/>
                  </a:lnTo>
                  <a:lnTo>
                    <a:pt x="5264515" y="436525"/>
                  </a:lnTo>
                  <a:lnTo>
                    <a:pt x="5266120" y="440272"/>
                  </a:lnTo>
                  <a:lnTo>
                    <a:pt x="5267725" y="440272"/>
                  </a:lnTo>
                  <a:lnTo>
                    <a:pt x="5269330" y="436525"/>
                  </a:lnTo>
                  <a:lnTo>
                    <a:pt x="5270935" y="436525"/>
                  </a:lnTo>
                  <a:lnTo>
                    <a:pt x="5272540" y="436525"/>
                  </a:lnTo>
                  <a:lnTo>
                    <a:pt x="5274145" y="436525"/>
                  </a:lnTo>
                  <a:lnTo>
                    <a:pt x="5275750" y="440272"/>
                  </a:lnTo>
                  <a:lnTo>
                    <a:pt x="5277355" y="440272"/>
                  </a:lnTo>
                  <a:lnTo>
                    <a:pt x="5278960" y="440272"/>
                  </a:lnTo>
                  <a:lnTo>
                    <a:pt x="5280565" y="440272"/>
                  </a:lnTo>
                  <a:lnTo>
                    <a:pt x="5282170" y="440272"/>
                  </a:lnTo>
                  <a:lnTo>
                    <a:pt x="5283775" y="440272"/>
                  </a:lnTo>
                  <a:lnTo>
                    <a:pt x="5285380" y="441208"/>
                  </a:lnTo>
                  <a:lnTo>
                    <a:pt x="5296615" y="441208"/>
                  </a:lnTo>
                  <a:lnTo>
                    <a:pt x="5298220" y="437463"/>
                  </a:lnTo>
                  <a:lnTo>
                    <a:pt x="5299825" y="437463"/>
                  </a:lnTo>
                  <a:lnTo>
                    <a:pt x="5301431" y="441208"/>
                  </a:lnTo>
                  <a:lnTo>
                    <a:pt x="5303036" y="441208"/>
                  </a:lnTo>
                  <a:lnTo>
                    <a:pt x="5322296" y="441208"/>
                  </a:lnTo>
                  <a:lnTo>
                    <a:pt x="5323901" y="442145"/>
                  </a:lnTo>
                  <a:lnTo>
                    <a:pt x="5335136" y="442145"/>
                  </a:lnTo>
                  <a:lnTo>
                    <a:pt x="5336741" y="445892"/>
                  </a:lnTo>
                  <a:lnTo>
                    <a:pt x="5338346" y="445892"/>
                  </a:lnTo>
                  <a:lnTo>
                    <a:pt x="5339951" y="438398"/>
                  </a:lnTo>
                  <a:lnTo>
                    <a:pt x="5341556" y="438398"/>
                  </a:lnTo>
                  <a:lnTo>
                    <a:pt x="5354397" y="438398"/>
                  </a:lnTo>
                  <a:lnTo>
                    <a:pt x="5356002" y="439336"/>
                  </a:lnTo>
                  <a:lnTo>
                    <a:pt x="5405758" y="439336"/>
                  </a:lnTo>
                  <a:lnTo>
                    <a:pt x="5407363" y="446830"/>
                  </a:lnTo>
                  <a:lnTo>
                    <a:pt x="5408968" y="446830"/>
                  </a:lnTo>
                  <a:lnTo>
                    <a:pt x="5410573" y="439336"/>
                  </a:lnTo>
                  <a:lnTo>
                    <a:pt x="5412178" y="439336"/>
                  </a:lnTo>
                  <a:lnTo>
                    <a:pt x="5421808" y="439336"/>
                  </a:lnTo>
                  <a:lnTo>
                    <a:pt x="5423413" y="443083"/>
                  </a:lnTo>
                  <a:lnTo>
                    <a:pt x="5425018" y="443083"/>
                  </a:lnTo>
                  <a:lnTo>
                    <a:pt x="5426623" y="444019"/>
                  </a:lnTo>
                  <a:lnTo>
                    <a:pt x="5428228" y="444019"/>
                  </a:lnTo>
                  <a:lnTo>
                    <a:pt x="5429833" y="444019"/>
                  </a:lnTo>
                  <a:lnTo>
                    <a:pt x="5431438" y="444019"/>
                  </a:lnTo>
                  <a:lnTo>
                    <a:pt x="5433043" y="444019"/>
                  </a:lnTo>
                  <a:lnTo>
                    <a:pt x="5434648" y="444019"/>
                  </a:lnTo>
                  <a:lnTo>
                    <a:pt x="5436253" y="440272"/>
                  </a:lnTo>
                  <a:lnTo>
                    <a:pt x="5460329" y="440272"/>
                  </a:lnTo>
                  <a:lnTo>
                    <a:pt x="5461934" y="444019"/>
                  </a:lnTo>
                  <a:lnTo>
                    <a:pt x="5463539" y="444019"/>
                  </a:lnTo>
                  <a:lnTo>
                    <a:pt x="5465144" y="444019"/>
                  </a:lnTo>
                  <a:lnTo>
                    <a:pt x="5466749" y="444019"/>
                  </a:lnTo>
                  <a:lnTo>
                    <a:pt x="5468354" y="817783"/>
                  </a:lnTo>
                  <a:lnTo>
                    <a:pt x="5469959" y="817783"/>
                  </a:lnTo>
                  <a:lnTo>
                    <a:pt x="5471564" y="822466"/>
                  </a:lnTo>
                  <a:lnTo>
                    <a:pt x="5473169" y="822466"/>
                  </a:lnTo>
                  <a:lnTo>
                    <a:pt x="5474774" y="827148"/>
                  </a:lnTo>
                  <a:lnTo>
                    <a:pt x="5476379" y="827148"/>
                  </a:lnTo>
                  <a:lnTo>
                    <a:pt x="5477984" y="820592"/>
                  </a:lnTo>
                  <a:lnTo>
                    <a:pt x="5479589" y="820592"/>
                  </a:lnTo>
                  <a:lnTo>
                    <a:pt x="5481194" y="822466"/>
                  </a:lnTo>
                  <a:lnTo>
                    <a:pt x="5482799" y="822466"/>
                  </a:lnTo>
                  <a:lnTo>
                    <a:pt x="5484405" y="833707"/>
                  </a:lnTo>
                  <a:lnTo>
                    <a:pt x="5486010" y="833707"/>
                  </a:lnTo>
                  <a:lnTo>
                    <a:pt x="5487615" y="838391"/>
                  </a:lnTo>
                  <a:lnTo>
                    <a:pt x="5489220" y="838391"/>
                  </a:lnTo>
                  <a:lnTo>
                    <a:pt x="5490825" y="843074"/>
                  </a:lnTo>
                  <a:lnTo>
                    <a:pt x="5492430" y="843074"/>
                  </a:lnTo>
                  <a:lnTo>
                    <a:pt x="5494035" y="844010"/>
                  </a:lnTo>
                  <a:lnTo>
                    <a:pt x="5495640" y="844010"/>
                  </a:lnTo>
                  <a:lnTo>
                    <a:pt x="5497245" y="844948"/>
                  </a:lnTo>
                  <a:lnTo>
                    <a:pt x="5498850" y="844948"/>
                  </a:lnTo>
                  <a:lnTo>
                    <a:pt x="5500455" y="845885"/>
                  </a:lnTo>
                  <a:lnTo>
                    <a:pt x="5502060" y="845885"/>
                  </a:lnTo>
                  <a:lnTo>
                    <a:pt x="5503665" y="850568"/>
                  </a:lnTo>
                  <a:lnTo>
                    <a:pt x="5505270" y="850568"/>
                  </a:lnTo>
                  <a:lnTo>
                    <a:pt x="5506875" y="851506"/>
                  </a:lnTo>
                  <a:lnTo>
                    <a:pt x="5508480" y="851506"/>
                  </a:lnTo>
                  <a:lnTo>
                    <a:pt x="5510085" y="852442"/>
                  </a:lnTo>
                  <a:lnTo>
                    <a:pt x="5511690" y="852442"/>
                  </a:lnTo>
                  <a:lnTo>
                    <a:pt x="5513295" y="856189"/>
                  </a:lnTo>
                  <a:lnTo>
                    <a:pt x="5514900" y="856189"/>
                  </a:lnTo>
                  <a:lnTo>
                    <a:pt x="5516505" y="857124"/>
                  </a:lnTo>
                  <a:lnTo>
                    <a:pt x="5518110" y="857124"/>
                  </a:lnTo>
                  <a:lnTo>
                    <a:pt x="5519715" y="861809"/>
                  </a:lnTo>
                  <a:lnTo>
                    <a:pt x="5521320" y="861809"/>
                  </a:lnTo>
                  <a:lnTo>
                    <a:pt x="5522925" y="862745"/>
                  </a:lnTo>
                  <a:lnTo>
                    <a:pt x="5524530" y="862745"/>
                  </a:lnTo>
                  <a:lnTo>
                    <a:pt x="5526135" y="862745"/>
                  </a:lnTo>
                  <a:lnTo>
                    <a:pt x="5527740" y="862745"/>
                  </a:lnTo>
                  <a:lnTo>
                    <a:pt x="5529345" y="867430"/>
                  </a:lnTo>
                  <a:lnTo>
                    <a:pt x="5530951" y="867430"/>
                  </a:lnTo>
                  <a:lnTo>
                    <a:pt x="5532556" y="868367"/>
                  </a:lnTo>
                  <a:lnTo>
                    <a:pt x="5534161" y="868367"/>
                  </a:lnTo>
                  <a:lnTo>
                    <a:pt x="5535766" y="868367"/>
                  </a:lnTo>
                  <a:lnTo>
                    <a:pt x="5537371" y="868367"/>
                  </a:lnTo>
                  <a:lnTo>
                    <a:pt x="5538976" y="869303"/>
                  </a:lnTo>
                  <a:lnTo>
                    <a:pt x="5540581" y="869303"/>
                  </a:lnTo>
                  <a:lnTo>
                    <a:pt x="5542186" y="873050"/>
                  </a:lnTo>
                  <a:lnTo>
                    <a:pt x="5543791" y="873050"/>
                  </a:lnTo>
                  <a:lnTo>
                    <a:pt x="5545396" y="873988"/>
                  </a:lnTo>
                  <a:lnTo>
                    <a:pt x="5547001" y="873988"/>
                  </a:lnTo>
                  <a:lnTo>
                    <a:pt x="5548606" y="873988"/>
                  </a:lnTo>
                  <a:lnTo>
                    <a:pt x="5550211" y="873988"/>
                  </a:lnTo>
                  <a:lnTo>
                    <a:pt x="5551816" y="878671"/>
                  </a:lnTo>
                  <a:lnTo>
                    <a:pt x="5553421" y="878671"/>
                  </a:lnTo>
                  <a:lnTo>
                    <a:pt x="5555026" y="878671"/>
                  </a:lnTo>
                  <a:lnTo>
                    <a:pt x="5556631" y="878671"/>
                  </a:lnTo>
                  <a:lnTo>
                    <a:pt x="5558236" y="875861"/>
                  </a:lnTo>
                  <a:lnTo>
                    <a:pt x="5559841" y="875861"/>
                  </a:lnTo>
                  <a:lnTo>
                    <a:pt x="5561446" y="883353"/>
                  </a:lnTo>
                  <a:lnTo>
                    <a:pt x="5563051" y="883353"/>
                  </a:lnTo>
                  <a:lnTo>
                    <a:pt x="5564656" y="879606"/>
                  </a:lnTo>
                  <a:lnTo>
                    <a:pt x="5566261" y="879606"/>
                  </a:lnTo>
                  <a:lnTo>
                    <a:pt x="5567866" y="883353"/>
                  </a:lnTo>
                  <a:lnTo>
                    <a:pt x="5569471" y="883353"/>
                  </a:lnTo>
                  <a:lnTo>
                    <a:pt x="5571076" y="884291"/>
                  </a:lnTo>
                  <a:lnTo>
                    <a:pt x="5572681" y="884291"/>
                  </a:lnTo>
                  <a:lnTo>
                    <a:pt x="5574286" y="884291"/>
                  </a:lnTo>
                  <a:lnTo>
                    <a:pt x="5582312" y="884291"/>
                  </a:lnTo>
                  <a:lnTo>
                    <a:pt x="5583917" y="891785"/>
                  </a:lnTo>
                  <a:lnTo>
                    <a:pt x="5595152" y="891785"/>
                  </a:lnTo>
                  <a:lnTo>
                    <a:pt x="5596757" y="895532"/>
                  </a:lnTo>
                  <a:lnTo>
                    <a:pt x="5604782" y="895532"/>
                  </a:lnTo>
                  <a:lnTo>
                    <a:pt x="5606387" y="894596"/>
                  </a:lnTo>
                  <a:lnTo>
                    <a:pt x="5607992" y="894596"/>
                  </a:lnTo>
                  <a:lnTo>
                    <a:pt x="5609597" y="898343"/>
                  </a:lnTo>
                  <a:lnTo>
                    <a:pt x="5611202" y="898343"/>
                  </a:lnTo>
                  <a:lnTo>
                    <a:pt x="5612807" y="898343"/>
                  </a:lnTo>
                  <a:lnTo>
                    <a:pt x="5614412" y="898343"/>
                  </a:lnTo>
                  <a:lnTo>
                    <a:pt x="5616017" y="898343"/>
                  </a:lnTo>
                  <a:lnTo>
                    <a:pt x="5617622" y="898343"/>
                  </a:lnTo>
                  <a:lnTo>
                    <a:pt x="5619227" y="901153"/>
                  </a:lnTo>
                  <a:lnTo>
                    <a:pt x="5627253" y="901153"/>
                  </a:lnTo>
                  <a:lnTo>
                    <a:pt x="5628858" y="903964"/>
                  </a:lnTo>
                  <a:lnTo>
                    <a:pt x="5630463" y="903964"/>
                  </a:lnTo>
                  <a:lnTo>
                    <a:pt x="5632068" y="903964"/>
                  </a:lnTo>
                  <a:lnTo>
                    <a:pt x="5633673" y="903964"/>
                  </a:lnTo>
                  <a:lnTo>
                    <a:pt x="5635278" y="903026"/>
                  </a:lnTo>
                  <a:lnTo>
                    <a:pt x="5636883" y="903026"/>
                  </a:lnTo>
                  <a:lnTo>
                    <a:pt x="5638488" y="906773"/>
                  </a:lnTo>
                  <a:lnTo>
                    <a:pt x="5640093" y="906773"/>
                  </a:lnTo>
                  <a:lnTo>
                    <a:pt x="5641698" y="905837"/>
                  </a:lnTo>
                  <a:lnTo>
                    <a:pt x="5643303" y="905837"/>
                  </a:lnTo>
                  <a:lnTo>
                    <a:pt x="5644908" y="909582"/>
                  </a:lnTo>
                  <a:lnTo>
                    <a:pt x="5646513" y="909582"/>
                  </a:lnTo>
                  <a:lnTo>
                    <a:pt x="5648118" y="908647"/>
                  </a:lnTo>
                  <a:lnTo>
                    <a:pt x="5649723" y="908647"/>
                  </a:lnTo>
                  <a:lnTo>
                    <a:pt x="5651328" y="907711"/>
                  </a:lnTo>
                  <a:lnTo>
                    <a:pt x="5652933" y="907711"/>
                  </a:lnTo>
                  <a:lnTo>
                    <a:pt x="5654538" y="911458"/>
                  </a:lnTo>
                  <a:lnTo>
                    <a:pt x="5656143" y="911458"/>
                  </a:lnTo>
                  <a:lnTo>
                    <a:pt x="5657748" y="910520"/>
                  </a:lnTo>
                  <a:lnTo>
                    <a:pt x="5659353" y="910520"/>
                  </a:lnTo>
                  <a:lnTo>
                    <a:pt x="5660958" y="909582"/>
                  </a:lnTo>
                  <a:lnTo>
                    <a:pt x="5662563" y="909582"/>
                  </a:lnTo>
                  <a:lnTo>
                    <a:pt x="5664168" y="912394"/>
                  </a:lnTo>
                  <a:lnTo>
                    <a:pt x="5665773" y="912394"/>
                  </a:lnTo>
                  <a:lnTo>
                    <a:pt x="5667379" y="912394"/>
                  </a:lnTo>
                  <a:lnTo>
                    <a:pt x="5668984" y="912394"/>
                  </a:lnTo>
                  <a:lnTo>
                    <a:pt x="5670589" y="915205"/>
                  </a:lnTo>
                  <a:lnTo>
                    <a:pt x="5672194" y="915205"/>
                  </a:lnTo>
                  <a:lnTo>
                    <a:pt x="5673799" y="914267"/>
                  </a:lnTo>
                  <a:lnTo>
                    <a:pt x="5675404" y="914267"/>
                  </a:lnTo>
                  <a:lnTo>
                    <a:pt x="5677009" y="913329"/>
                  </a:lnTo>
                  <a:lnTo>
                    <a:pt x="5678614" y="913329"/>
                  </a:lnTo>
                  <a:lnTo>
                    <a:pt x="5680219" y="916141"/>
                  </a:lnTo>
                  <a:lnTo>
                    <a:pt x="5681824" y="916141"/>
                  </a:lnTo>
                  <a:lnTo>
                    <a:pt x="5683429" y="916141"/>
                  </a:lnTo>
                  <a:lnTo>
                    <a:pt x="5685034" y="916141"/>
                  </a:lnTo>
                  <a:lnTo>
                    <a:pt x="5686639" y="921761"/>
                  </a:lnTo>
                  <a:lnTo>
                    <a:pt x="5688244" y="921761"/>
                  </a:lnTo>
                  <a:lnTo>
                    <a:pt x="5689849" y="918014"/>
                  </a:lnTo>
                  <a:lnTo>
                    <a:pt x="5691454" y="918014"/>
                  </a:lnTo>
                  <a:lnTo>
                    <a:pt x="5693059" y="924572"/>
                  </a:lnTo>
                  <a:lnTo>
                    <a:pt x="5694664" y="924572"/>
                  </a:lnTo>
                  <a:lnTo>
                    <a:pt x="5696269" y="926444"/>
                  </a:lnTo>
                  <a:lnTo>
                    <a:pt x="5697874" y="926444"/>
                  </a:lnTo>
                  <a:lnTo>
                    <a:pt x="5699479" y="918952"/>
                  </a:lnTo>
                  <a:lnTo>
                    <a:pt x="5701084" y="918952"/>
                  </a:lnTo>
                  <a:lnTo>
                    <a:pt x="5702689" y="918014"/>
                  </a:lnTo>
                  <a:lnTo>
                    <a:pt x="5704294" y="918014"/>
                  </a:lnTo>
                  <a:lnTo>
                    <a:pt x="5705899" y="919888"/>
                  </a:lnTo>
                  <a:lnTo>
                    <a:pt x="5707504" y="919888"/>
                  </a:lnTo>
                  <a:lnTo>
                    <a:pt x="5709109" y="918952"/>
                  </a:lnTo>
                  <a:lnTo>
                    <a:pt x="5710714" y="918952"/>
                  </a:lnTo>
                  <a:lnTo>
                    <a:pt x="5712320" y="929255"/>
                  </a:lnTo>
                  <a:lnTo>
                    <a:pt x="5713925" y="929255"/>
                  </a:lnTo>
                  <a:lnTo>
                    <a:pt x="5715530" y="920825"/>
                  </a:lnTo>
                  <a:lnTo>
                    <a:pt x="5717135" y="920825"/>
                  </a:lnTo>
                  <a:lnTo>
                    <a:pt x="5718740" y="922699"/>
                  </a:lnTo>
                  <a:lnTo>
                    <a:pt x="5720345" y="922699"/>
                  </a:lnTo>
                  <a:lnTo>
                    <a:pt x="5721950" y="921761"/>
                  </a:lnTo>
                  <a:lnTo>
                    <a:pt x="5723555" y="921761"/>
                  </a:lnTo>
                  <a:lnTo>
                    <a:pt x="5725160" y="924572"/>
                  </a:lnTo>
                  <a:lnTo>
                    <a:pt x="5726765" y="924572"/>
                  </a:lnTo>
                  <a:lnTo>
                    <a:pt x="5728370" y="923635"/>
                  </a:lnTo>
                  <a:lnTo>
                    <a:pt x="5729975" y="923635"/>
                  </a:lnTo>
                  <a:lnTo>
                    <a:pt x="5731580" y="925508"/>
                  </a:lnTo>
                  <a:lnTo>
                    <a:pt x="5733185" y="925508"/>
                  </a:lnTo>
                  <a:lnTo>
                    <a:pt x="5734790" y="932066"/>
                  </a:lnTo>
                  <a:lnTo>
                    <a:pt x="5736395" y="932066"/>
                  </a:lnTo>
                  <a:lnTo>
                    <a:pt x="5738000" y="931129"/>
                  </a:lnTo>
                  <a:lnTo>
                    <a:pt x="5739605" y="931129"/>
                  </a:lnTo>
                  <a:lnTo>
                    <a:pt x="5741210" y="925508"/>
                  </a:lnTo>
                  <a:lnTo>
                    <a:pt x="5742815" y="925508"/>
                  </a:lnTo>
                  <a:lnTo>
                    <a:pt x="5744420" y="924572"/>
                  </a:lnTo>
                  <a:lnTo>
                    <a:pt x="5746025" y="924572"/>
                  </a:lnTo>
                  <a:lnTo>
                    <a:pt x="5747630" y="933938"/>
                  </a:lnTo>
                  <a:lnTo>
                    <a:pt x="5749235" y="933938"/>
                  </a:lnTo>
                  <a:lnTo>
                    <a:pt x="5750840" y="925508"/>
                  </a:lnTo>
                  <a:lnTo>
                    <a:pt x="5752445" y="925508"/>
                  </a:lnTo>
                  <a:lnTo>
                    <a:pt x="5754050" y="928317"/>
                  </a:lnTo>
                  <a:lnTo>
                    <a:pt x="5755655" y="928317"/>
                  </a:lnTo>
                  <a:lnTo>
                    <a:pt x="5757260" y="930191"/>
                  </a:lnTo>
                  <a:lnTo>
                    <a:pt x="5758866" y="930191"/>
                  </a:lnTo>
                  <a:lnTo>
                    <a:pt x="5760471" y="928317"/>
                  </a:lnTo>
                  <a:lnTo>
                    <a:pt x="5762076" y="928317"/>
                  </a:lnTo>
                  <a:lnTo>
                    <a:pt x="5763681" y="931129"/>
                  </a:lnTo>
                  <a:lnTo>
                    <a:pt x="5765286" y="931129"/>
                  </a:lnTo>
                  <a:lnTo>
                    <a:pt x="5766891" y="929255"/>
                  </a:lnTo>
                  <a:lnTo>
                    <a:pt x="5768496" y="929255"/>
                  </a:lnTo>
                  <a:lnTo>
                    <a:pt x="5770101" y="931129"/>
                  </a:lnTo>
                  <a:lnTo>
                    <a:pt x="5771706" y="931129"/>
                  </a:lnTo>
                  <a:lnTo>
                    <a:pt x="5773311" y="930191"/>
                  </a:lnTo>
                  <a:lnTo>
                    <a:pt x="5774916" y="930191"/>
                  </a:lnTo>
                  <a:lnTo>
                    <a:pt x="5776521" y="932066"/>
                  </a:lnTo>
                  <a:lnTo>
                    <a:pt x="5778126" y="932066"/>
                  </a:lnTo>
                  <a:lnTo>
                    <a:pt x="5779731" y="930191"/>
                  </a:lnTo>
                  <a:lnTo>
                    <a:pt x="5781336" y="930191"/>
                  </a:lnTo>
                  <a:lnTo>
                    <a:pt x="5782941" y="933002"/>
                  </a:lnTo>
                  <a:lnTo>
                    <a:pt x="5784546" y="933002"/>
                  </a:lnTo>
                  <a:lnTo>
                    <a:pt x="5786151" y="931129"/>
                  </a:lnTo>
                  <a:lnTo>
                    <a:pt x="5787756" y="931129"/>
                  </a:lnTo>
                  <a:lnTo>
                    <a:pt x="5789361" y="933002"/>
                  </a:lnTo>
                  <a:lnTo>
                    <a:pt x="5790966" y="933002"/>
                  </a:lnTo>
                  <a:lnTo>
                    <a:pt x="5792571" y="934876"/>
                  </a:lnTo>
                  <a:lnTo>
                    <a:pt x="5794176" y="934876"/>
                  </a:lnTo>
                  <a:lnTo>
                    <a:pt x="5795781" y="933002"/>
                  </a:lnTo>
                  <a:lnTo>
                    <a:pt x="5797386" y="933002"/>
                  </a:lnTo>
                  <a:lnTo>
                    <a:pt x="5798991" y="934876"/>
                  </a:lnTo>
                  <a:lnTo>
                    <a:pt x="5800596" y="934876"/>
                  </a:lnTo>
                  <a:lnTo>
                    <a:pt x="5802201" y="933002"/>
                  </a:lnTo>
                  <a:lnTo>
                    <a:pt x="5803807" y="933002"/>
                  </a:lnTo>
                  <a:lnTo>
                    <a:pt x="5805412" y="935813"/>
                  </a:lnTo>
                  <a:lnTo>
                    <a:pt x="5807017" y="935813"/>
                  </a:lnTo>
                  <a:lnTo>
                    <a:pt x="5808622" y="937685"/>
                  </a:lnTo>
                  <a:lnTo>
                    <a:pt x="5810227" y="937685"/>
                  </a:lnTo>
                  <a:lnTo>
                    <a:pt x="5811832" y="935813"/>
                  </a:lnTo>
                  <a:lnTo>
                    <a:pt x="5813437" y="935813"/>
                  </a:lnTo>
                  <a:lnTo>
                    <a:pt x="5815042" y="937685"/>
                  </a:lnTo>
                  <a:lnTo>
                    <a:pt x="5816647" y="937685"/>
                  </a:lnTo>
                  <a:lnTo>
                    <a:pt x="5818252" y="935813"/>
                  </a:lnTo>
                  <a:lnTo>
                    <a:pt x="5819857" y="935813"/>
                  </a:lnTo>
                  <a:lnTo>
                    <a:pt x="5821462" y="937685"/>
                  </a:lnTo>
                  <a:lnTo>
                    <a:pt x="5823067" y="937685"/>
                  </a:lnTo>
                  <a:lnTo>
                    <a:pt x="5824672" y="939560"/>
                  </a:lnTo>
                  <a:lnTo>
                    <a:pt x="5826277" y="939560"/>
                  </a:lnTo>
                  <a:lnTo>
                    <a:pt x="5827882" y="937685"/>
                  </a:lnTo>
                  <a:lnTo>
                    <a:pt x="5829487" y="937685"/>
                  </a:lnTo>
                  <a:lnTo>
                    <a:pt x="5831092" y="939560"/>
                  </a:lnTo>
                  <a:lnTo>
                    <a:pt x="5832697" y="939560"/>
                  </a:lnTo>
                  <a:lnTo>
                    <a:pt x="5834302" y="941432"/>
                  </a:lnTo>
                  <a:lnTo>
                    <a:pt x="5835907" y="941432"/>
                  </a:lnTo>
                  <a:lnTo>
                    <a:pt x="5837512" y="939560"/>
                  </a:lnTo>
                  <a:lnTo>
                    <a:pt x="5839117" y="939560"/>
                  </a:lnTo>
                  <a:lnTo>
                    <a:pt x="5840722" y="941432"/>
                  </a:lnTo>
                  <a:lnTo>
                    <a:pt x="5842327" y="941432"/>
                  </a:lnTo>
                  <a:lnTo>
                    <a:pt x="5843932" y="942370"/>
                  </a:lnTo>
                  <a:lnTo>
                    <a:pt x="5845537" y="942370"/>
                  </a:lnTo>
                  <a:lnTo>
                    <a:pt x="5847142" y="940496"/>
                  </a:lnTo>
                  <a:lnTo>
                    <a:pt x="5848747" y="940496"/>
                  </a:lnTo>
                  <a:lnTo>
                    <a:pt x="5850353" y="942370"/>
                  </a:lnTo>
                  <a:lnTo>
                    <a:pt x="5851958" y="942370"/>
                  </a:lnTo>
                  <a:lnTo>
                    <a:pt x="5853563" y="944243"/>
                  </a:lnTo>
                  <a:lnTo>
                    <a:pt x="5855168" y="944243"/>
                  </a:lnTo>
                  <a:lnTo>
                    <a:pt x="5856773" y="942370"/>
                  </a:lnTo>
                  <a:lnTo>
                    <a:pt x="5858378" y="942370"/>
                  </a:lnTo>
                  <a:lnTo>
                    <a:pt x="5859983" y="944243"/>
                  </a:lnTo>
                  <a:lnTo>
                    <a:pt x="5861588" y="944243"/>
                  </a:lnTo>
                  <a:lnTo>
                    <a:pt x="5863193" y="945179"/>
                  </a:lnTo>
                  <a:lnTo>
                    <a:pt x="5864798" y="945179"/>
                  </a:lnTo>
                  <a:lnTo>
                    <a:pt x="5866403" y="943305"/>
                  </a:lnTo>
                  <a:lnTo>
                    <a:pt x="5868008" y="943305"/>
                  </a:lnTo>
                  <a:lnTo>
                    <a:pt x="5869613" y="945179"/>
                  </a:lnTo>
                  <a:lnTo>
                    <a:pt x="5871218" y="945179"/>
                  </a:lnTo>
                  <a:lnTo>
                    <a:pt x="5872823" y="946117"/>
                  </a:lnTo>
                  <a:lnTo>
                    <a:pt x="5874428" y="946117"/>
                  </a:lnTo>
                  <a:lnTo>
                    <a:pt x="5876033" y="944243"/>
                  </a:lnTo>
                  <a:lnTo>
                    <a:pt x="5877638" y="944243"/>
                  </a:lnTo>
                  <a:lnTo>
                    <a:pt x="5879243" y="946117"/>
                  </a:lnTo>
                  <a:lnTo>
                    <a:pt x="5880848" y="946117"/>
                  </a:lnTo>
                  <a:lnTo>
                    <a:pt x="5882453" y="947990"/>
                  </a:lnTo>
                  <a:lnTo>
                    <a:pt x="5884058" y="947990"/>
                  </a:lnTo>
                  <a:lnTo>
                    <a:pt x="5885663" y="945179"/>
                  </a:lnTo>
                  <a:lnTo>
                    <a:pt x="5887268" y="945179"/>
                  </a:lnTo>
                  <a:lnTo>
                    <a:pt x="5888873" y="947052"/>
                  </a:lnTo>
                  <a:lnTo>
                    <a:pt x="5890478" y="947052"/>
                  </a:lnTo>
                  <a:lnTo>
                    <a:pt x="5892083" y="956420"/>
                  </a:lnTo>
                  <a:lnTo>
                    <a:pt x="5893688" y="956420"/>
                  </a:lnTo>
                  <a:lnTo>
                    <a:pt x="5895294" y="946117"/>
                  </a:lnTo>
                  <a:lnTo>
                    <a:pt x="5896899" y="946117"/>
                  </a:lnTo>
                  <a:lnTo>
                    <a:pt x="5898504" y="947990"/>
                  </a:lnTo>
                  <a:lnTo>
                    <a:pt x="5900109" y="947990"/>
                  </a:lnTo>
                  <a:lnTo>
                    <a:pt x="5901714" y="949864"/>
                  </a:lnTo>
                  <a:lnTo>
                    <a:pt x="5903319" y="949864"/>
                  </a:lnTo>
                  <a:lnTo>
                    <a:pt x="5904924" y="950799"/>
                  </a:lnTo>
                  <a:lnTo>
                    <a:pt x="5906529" y="950799"/>
                  </a:lnTo>
                  <a:lnTo>
                    <a:pt x="5908134" y="948928"/>
                  </a:lnTo>
                  <a:lnTo>
                    <a:pt x="5909739" y="948928"/>
                  </a:lnTo>
                  <a:lnTo>
                    <a:pt x="5911344" y="949864"/>
                  </a:lnTo>
                  <a:lnTo>
                    <a:pt x="5912949" y="949864"/>
                  </a:lnTo>
                  <a:lnTo>
                    <a:pt x="5914554" y="951737"/>
                  </a:lnTo>
                  <a:lnTo>
                    <a:pt x="5916159" y="951737"/>
                  </a:lnTo>
                  <a:lnTo>
                    <a:pt x="5917764" y="956420"/>
                  </a:lnTo>
                  <a:lnTo>
                    <a:pt x="5919369" y="956420"/>
                  </a:lnTo>
                  <a:lnTo>
                    <a:pt x="5920974" y="950799"/>
                  </a:lnTo>
                  <a:lnTo>
                    <a:pt x="5922579" y="950799"/>
                  </a:lnTo>
                  <a:lnTo>
                    <a:pt x="5924184" y="951737"/>
                  </a:lnTo>
                  <a:lnTo>
                    <a:pt x="5925789" y="951737"/>
                  </a:lnTo>
                  <a:lnTo>
                    <a:pt x="5927394" y="949864"/>
                  </a:lnTo>
                  <a:lnTo>
                    <a:pt x="5928999" y="949864"/>
                  </a:lnTo>
                  <a:lnTo>
                    <a:pt x="5930604" y="951737"/>
                  </a:lnTo>
                  <a:lnTo>
                    <a:pt x="5932209" y="951737"/>
                  </a:lnTo>
                  <a:lnTo>
                    <a:pt x="5933814" y="952675"/>
                  </a:lnTo>
                  <a:lnTo>
                    <a:pt x="5935419" y="952675"/>
                  </a:lnTo>
                  <a:lnTo>
                    <a:pt x="5937024" y="953611"/>
                  </a:lnTo>
                  <a:lnTo>
                    <a:pt x="5938629" y="953611"/>
                  </a:lnTo>
                  <a:lnTo>
                    <a:pt x="5940234" y="951737"/>
                  </a:lnTo>
                  <a:lnTo>
                    <a:pt x="5941840" y="951737"/>
                  </a:lnTo>
                  <a:lnTo>
                    <a:pt x="5943445" y="952675"/>
                  </a:lnTo>
                  <a:lnTo>
                    <a:pt x="5945050" y="952675"/>
                  </a:lnTo>
                  <a:lnTo>
                    <a:pt x="5946655" y="954546"/>
                  </a:lnTo>
                  <a:lnTo>
                    <a:pt x="5948260" y="954546"/>
                  </a:lnTo>
                  <a:lnTo>
                    <a:pt x="5949865" y="951737"/>
                  </a:lnTo>
                  <a:lnTo>
                    <a:pt x="5951470" y="951737"/>
                  </a:lnTo>
                  <a:lnTo>
                    <a:pt x="5953075" y="952675"/>
                  </a:lnTo>
                  <a:lnTo>
                    <a:pt x="5954680" y="952675"/>
                  </a:lnTo>
                  <a:lnTo>
                    <a:pt x="5956285" y="954546"/>
                  </a:lnTo>
                  <a:lnTo>
                    <a:pt x="5957890" y="954546"/>
                  </a:lnTo>
                  <a:lnTo>
                    <a:pt x="5959495" y="951737"/>
                  </a:lnTo>
                  <a:lnTo>
                    <a:pt x="5961100" y="951737"/>
                  </a:lnTo>
                  <a:lnTo>
                    <a:pt x="5962705" y="952675"/>
                  </a:lnTo>
                  <a:lnTo>
                    <a:pt x="5964310" y="952675"/>
                  </a:lnTo>
                  <a:lnTo>
                    <a:pt x="5965915" y="954546"/>
                  </a:lnTo>
                  <a:lnTo>
                    <a:pt x="5967520" y="954546"/>
                  </a:lnTo>
                  <a:lnTo>
                    <a:pt x="5969125" y="955484"/>
                  </a:lnTo>
                  <a:lnTo>
                    <a:pt x="5970730" y="955484"/>
                  </a:lnTo>
                  <a:lnTo>
                    <a:pt x="5972335" y="952675"/>
                  </a:lnTo>
                  <a:lnTo>
                    <a:pt x="5973940" y="952675"/>
                  </a:lnTo>
                  <a:lnTo>
                    <a:pt x="5975545" y="953611"/>
                  </a:lnTo>
                  <a:lnTo>
                    <a:pt x="5977150" y="953611"/>
                  </a:lnTo>
                  <a:lnTo>
                    <a:pt x="5978755" y="954546"/>
                  </a:lnTo>
                  <a:lnTo>
                    <a:pt x="5980360" y="954546"/>
                  </a:lnTo>
                  <a:lnTo>
                    <a:pt x="5981965" y="956420"/>
                  </a:lnTo>
                  <a:lnTo>
                    <a:pt x="5983570" y="956420"/>
                  </a:lnTo>
                  <a:lnTo>
                    <a:pt x="5985175" y="953611"/>
                  </a:lnTo>
                  <a:lnTo>
                    <a:pt x="5986781" y="953611"/>
                  </a:lnTo>
                  <a:lnTo>
                    <a:pt x="5988386" y="954546"/>
                  </a:lnTo>
                  <a:lnTo>
                    <a:pt x="5989991" y="954546"/>
                  </a:lnTo>
                  <a:lnTo>
                    <a:pt x="5991596" y="956420"/>
                  </a:lnTo>
                  <a:lnTo>
                    <a:pt x="5993201" y="956420"/>
                  </a:lnTo>
                  <a:lnTo>
                    <a:pt x="5994806" y="957358"/>
                  </a:lnTo>
                  <a:lnTo>
                    <a:pt x="5996411" y="957358"/>
                  </a:lnTo>
                  <a:lnTo>
                    <a:pt x="5998016" y="958293"/>
                  </a:lnTo>
                  <a:lnTo>
                    <a:pt x="5999621" y="958293"/>
                  </a:lnTo>
                  <a:lnTo>
                    <a:pt x="6001226" y="955484"/>
                  </a:lnTo>
                  <a:lnTo>
                    <a:pt x="6002831" y="955484"/>
                  </a:lnTo>
                  <a:lnTo>
                    <a:pt x="6004436" y="963914"/>
                  </a:lnTo>
                  <a:lnTo>
                    <a:pt x="6006041" y="963914"/>
                  </a:lnTo>
                  <a:lnTo>
                    <a:pt x="6007646" y="958293"/>
                  </a:lnTo>
                  <a:lnTo>
                    <a:pt x="6009251" y="958293"/>
                  </a:lnTo>
                  <a:lnTo>
                    <a:pt x="6010856" y="958293"/>
                  </a:lnTo>
                  <a:lnTo>
                    <a:pt x="6012461" y="958293"/>
                  </a:lnTo>
                  <a:lnTo>
                    <a:pt x="6014066" y="959231"/>
                  </a:lnTo>
                  <a:lnTo>
                    <a:pt x="6015671" y="959231"/>
                  </a:lnTo>
                  <a:lnTo>
                    <a:pt x="6017276" y="961105"/>
                  </a:lnTo>
                  <a:lnTo>
                    <a:pt x="6018881" y="961105"/>
                  </a:lnTo>
                  <a:lnTo>
                    <a:pt x="6020486" y="965789"/>
                  </a:lnTo>
                  <a:lnTo>
                    <a:pt x="6022091" y="965789"/>
                  </a:lnTo>
                  <a:lnTo>
                    <a:pt x="6023696" y="959231"/>
                  </a:lnTo>
                  <a:lnTo>
                    <a:pt x="6025301" y="959231"/>
                  </a:lnTo>
                  <a:lnTo>
                    <a:pt x="6026906" y="960167"/>
                  </a:lnTo>
                  <a:lnTo>
                    <a:pt x="6028511" y="960167"/>
                  </a:lnTo>
                  <a:lnTo>
                    <a:pt x="6030116" y="961105"/>
                  </a:lnTo>
                  <a:lnTo>
                    <a:pt x="6031721" y="961105"/>
                  </a:lnTo>
                  <a:lnTo>
                    <a:pt x="6033327" y="962042"/>
                  </a:lnTo>
                  <a:lnTo>
                    <a:pt x="6034932" y="962042"/>
                  </a:lnTo>
                  <a:lnTo>
                    <a:pt x="6036537" y="962978"/>
                  </a:lnTo>
                  <a:lnTo>
                    <a:pt x="6038142" y="962978"/>
                  </a:lnTo>
                  <a:lnTo>
                    <a:pt x="6039747" y="964852"/>
                  </a:lnTo>
                  <a:lnTo>
                    <a:pt x="6041352" y="964852"/>
                  </a:lnTo>
                  <a:lnTo>
                    <a:pt x="6042957" y="965789"/>
                  </a:lnTo>
                  <a:lnTo>
                    <a:pt x="6044562" y="965789"/>
                  </a:lnTo>
                  <a:lnTo>
                    <a:pt x="6046167" y="969536"/>
                  </a:lnTo>
                  <a:lnTo>
                    <a:pt x="6047772" y="969536"/>
                  </a:lnTo>
                  <a:lnTo>
                    <a:pt x="6049377" y="963914"/>
                  </a:lnTo>
                  <a:lnTo>
                    <a:pt x="6050982" y="963914"/>
                  </a:lnTo>
                  <a:lnTo>
                    <a:pt x="6052587" y="964852"/>
                  </a:lnTo>
                  <a:lnTo>
                    <a:pt x="6054192" y="964852"/>
                  </a:lnTo>
                  <a:lnTo>
                    <a:pt x="6055797" y="965789"/>
                  </a:lnTo>
                  <a:lnTo>
                    <a:pt x="6057402" y="965789"/>
                  </a:lnTo>
                  <a:lnTo>
                    <a:pt x="6059007" y="966725"/>
                  </a:lnTo>
                  <a:lnTo>
                    <a:pt x="6060612" y="966725"/>
                  </a:lnTo>
                  <a:lnTo>
                    <a:pt x="6062217" y="967661"/>
                  </a:lnTo>
                  <a:lnTo>
                    <a:pt x="6063822" y="967661"/>
                  </a:lnTo>
                  <a:lnTo>
                    <a:pt x="6065427" y="968599"/>
                  </a:lnTo>
                  <a:lnTo>
                    <a:pt x="6067032" y="968599"/>
                  </a:lnTo>
                  <a:lnTo>
                    <a:pt x="6068637" y="977028"/>
                  </a:lnTo>
                  <a:lnTo>
                    <a:pt x="6070242" y="977028"/>
                  </a:lnTo>
                  <a:lnTo>
                    <a:pt x="6071847" y="977966"/>
                  </a:lnTo>
                  <a:lnTo>
                    <a:pt x="6073452" y="977966"/>
                  </a:lnTo>
                  <a:lnTo>
                    <a:pt x="6075057" y="967661"/>
                  </a:lnTo>
                  <a:lnTo>
                    <a:pt x="6076662" y="967661"/>
                  </a:lnTo>
                  <a:lnTo>
                    <a:pt x="6078268" y="968599"/>
                  </a:lnTo>
                  <a:lnTo>
                    <a:pt x="6079873" y="968599"/>
                  </a:lnTo>
                  <a:lnTo>
                    <a:pt x="6081478" y="977028"/>
                  </a:lnTo>
                  <a:lnTo>
                    <a:pt x="6083083" y="977028"/>
                  </a:lnTo>
                  <a:lnTo>
                    <a:pt x="6084688" y="970472"/>
                  </a:lnTo>
                  <a:lnTo>
                    <a:pt x="6086293" y="970472"/>
                  </a:lnTo>
                  <a:lnTo>
                    <a:pt x="6087898" y="971408"/>
                  </a:lnTo>
                  <a:lnTo>
                    <a:pt x="6089503" y="971408"/>
                  </a:lnTo>
                  <a:lnTo>
                    <a:pt x="6091108" y="972346"/>
                  </a:lnTo>
                  <a:lnTo>
                    <a:pt x="6092713" y="972346"/>
                  </a:lnTo>
                  <a:lnTo>
                    <a:pt x="6094318" y="980775"/>
                  </a:lnTo>
                  <a:lnTo>
                    <a:pt x="6095923" y="980775"/>
                  </a:lnTo>
                  <a:lnTo>
                    <a:pt x="6097528" y="981713"/>
                  </a:lnTo>
                  <a:lnTo>
                    <a:pt x="6099133" y="981713"/>
                  </a:lnTo>
                  <a:lnTo>
                    <a:pt x="6100738" y="978904"/>
                  </a:lnTo>
                  <a:lnTo>
                    <a:pt x="6102343" y="978904"/>
                  </a:lnTo>
                  <a:lnTo>
                    <a:pt x="6103948" y="979840"/>
                  </a:lnTo>
                  <a:lnTo>
                    <a:pt x="6105553" y="979840"/>
                  </a:lnTo>
                  <a:lnTo>
                    <a:pt x="6107158" y="974219"/>
                  </a:lnTo>
                  <a:lnTo>
                    <a:pt x="6108763" y="974219"/>
                  </a:lnTo>
                  <a:lnTo>
                    <a:pt x="6110368" y="981713"/>
                  </a:lnTo>
                  <a:lnTo>
                    <a:pt x="6111973" y="981713"/>
                  </a:lnTo>
                  <a:lnTo>
                    <a:pt x="6113578" y="976093"/>
                  </a:lnTo>
                  <a:lnTo>
                    <a:pt x="6115183" y="976093"/>
                  </a:lnTo>
                  <a:lnTo>
                    <a:pt x="6116788" y="976093"/>
                  </a:lnTo>
                  <a:lnTo>
                    <a:pt x="6118393" y="976093"/>
                  </a:lnTo>
                  <a:lnTo>
                    <a:pt x="6119998" y="984522"/>
                  </a:lnTo>
                  <a:lnTo>
                    <a:pt x="6121603" y="984522"/>
                  </a:lnTo>
                  <a:lnTo>
                    <a:pt x="6123208" y="985460"/>
                  </a:lnTo>
                  <a:lnTo>
                    <a:pt x="6124814" y="985460"/>
                  </a:lnTo>
                  <a:lnTo>
                    <a:pt x="6126419" y="986398"/>
                  </a:lnTo>
                  <a:lnTo>
                    <a:pt x="6128024" y="986398"/>
                  </a:lnTo>
                  <a:lnTo>
                    <a:pt x="6129629" y="979840"/>
                  </a:lnTo>
                  <a:lnTo>
                    <a:pt x="6131234" y="979840"/>
                  </a:lnTo>
                  <a:lnTo>
                    <a:pt x="6132839" y="988269"/>
                  </a:lnTo>
                  <a:lnTo>
                    <a:pt x="6134444" y="988269"/>
                  </a:lnTo>
                  <a:lnTo>
                    <a:pt x="6136049" y="981713"/>
                  </a:lnTo>
                  <a:lnTo>
                    <a:pt x="6137654" y="981713"/>
                  </a:lnTo>
                  <a:lnTo>
                    <a:pt x="6139259" y="979840"/>
                  </a:lnTo>
                  <a:lnTo>
                    <a:pt x="6140864" y="979840"/>
                  </a:lnTo>
                  <a:lnTo>
                    <a:pt x="6142469" y="987334"/>
                  </a:lnTo>
                  <a:lnTo>
                    <a:pt x="6144074" y="987334"/>
                  </a:lnTo>
                  <a:lnTo>
                    <a:pt x="6145679" y="995765"/>
                  </a:lnTo>
                  <a:lnTo>
                    <a:pt x="6147284" y="995765"/>
                  </a:lnTo>
                  <a:lnTo>
                    <a:pt x="6148889" y="989207"/>
                  </a:lnTo>
                  <a:lnTo>
                    <a:pt x="6150494" y="989207"/>
                  </a:lnTo>
                  <a:lnTo>
                    <a:pt x="6152099" y="990143"/>
                  </a:lnTo>
                  <a:lnTo>
                    <a:pt x="6153704" y="990143"/>
                  </a:lnTo>
                  <a:lnTo>
                    <a:pt x="6155309" y="991081"/>
                  </a:lnTo>
                  <a:lnTo>
                    <a:pt x="6156914" y="991081"/>
                  </a:lnTo>
                  <a:lnTo>
                    <a:pt x="6158519" y="992018"/>
                  </a:lnTo>
                  <a:lnTo>
                    <a:pt x="6160124" y="992018"/>
                  </a:lnTo>
                  <a:lnTo>
                    <a:pt x="6161729" y="992954"/>
                  </a:lnTo>
                  <a:lnTo>
                    <a:pt x="6163334" y="992954"/>
                  </a:lnTo>
                  <a:lnTo>
                    <a:pt x="6164939" y="993890"/>
                  </a:lnTo>
                  <a:lnTo>
                    <a:pt x="6166544" y="993890"/>
                  </a:lnTo>
                  <a:lnTo>
                    <a:pt x="6168149" y="1002322"/>
                  </a:lnTo>
                  <a:lnTo>
                    <a:pt x="6169755" y="1002322"/>
                  </a:lnTo>
                  <a:lnTo>
                    <a:pt x="6171360" y="1003257"/>
                  </a:lnTo>
                  <a:lnTo>
                    <a:pt x="6172965" y="1003257"/>
                  </a:lnTo>
                  <a:lnTo>
                    <a:pt x="6174570" y="1000448"/>
                  </a:lnTo>
                  <a:lnTo>
                    <a:pt x="6176175" y="1000448"/>
                  </a:lnTo>
                  <a:lnTo>
                    <a:pt x="6177780" y="1001384"/>
                  </a:lnTo>
                  <a:lnTo>
                    <a:pt x="6179385" y="1001384"/>
                  </a:lnTo>
                  <a:lnTo>
                    <a:pt x="6180990" y="1002322"/>
                  </a:lnTo>
                  <a:lnTo>
                    <a:pt x="6182595" y="1002322"/>
                  </a:lnTo>
                  <a:lnTo>
                    <a:pt x="6184200" y="1003257"/>
                  </a:lnTo>
                  <a:lnTo>
                    <a:pt x="6185805" y="1003257"/>
                  </a:lnTo>
                  <a:lnTo>
                    <a:pt x="6187410" y="1004195"/>
                  </a:lnTo>
                  <a:lnTo>
                    <a:pt x="6189015" y="1004195"/>
                  </a:lnTo>
                  <a:lnTo>
                    <a:pt x="6190620" y="998575"/>
                  </a:lnTo>
                  <a:lnTo>
                    <a:pt x="6192225" y="998575"/>
                  </a:lnTo>
                  <a:lnTo>
                    <a:pt x="6193830" y="1006069"/>
                  </a:lnTo>
                  <a:lnTo>
                    <a:pt x="6195435" y="1006069"/>
                  </a:lnTo>
                  <a:lnTo>
                    <a:pt x="6197040" y="1014498"/>
                  </a:lnTo>
                  <a:lnTo>
                    <a:pt x="6198645" y="1014498"/>
                  </a:lnTo>
                  <a:lnTo>
                    <a:pt x="6200250" y="1007942"/>
                  </a:lnTo>
                  <a:lnTo>
                    <a:pt x="6201855" y="1007942"/>
                  </a:lnTo>
                  <a:lnTo>
                    <a:pt x="6203460" y="1016374"/>
                  </a:lnTo>
                  <a:lnTo>
                    <a:pt x="6205065" y="1016374"/>
                  </a:lnTo>
                  <a:lnTo>
                    <a:pt x="6206670" y="1006069"/>
                  </a:lnTo>
                  <a:lnTo>
                    <a:pt x="6208275" y="1006069"/>
                  </a:lnTo>
                  <a:lnTo>
                    <a:pt x="6209880" y="1007004"/>
                  </a:lnTo>
                  <a:lnTo>
                    <a:pt x="6211485" y="1007004"/>
                  </a:lnTo>
                  <a:lnTo>
                    <a:pt x="6213090" y="1007942"/>
                  </a:lnTo>
                  <a:lnTo>
                    <a:pt x="6214695" y="1007942"/>
                  </a:lnTo>
                  <a:lnTo>
                    <a:pt x="6216301" y="1008880"/>
                  </a:lnTo>
                  <a:lnTo>
                    <a:pt x="6217906" y="1008880"/>
                  </a:lnTo>
                  <a:lnTo>
                    <a:pt x="6219511" y="1009816"/>
                  </a:lnTo>
                  <a:lnTo>
                    <a:pt x="6221116" y="1009816"/>
                  </a:lnTo>
                  <a:lnTo>
                    <a:pt x="6222721" y="1018245"/>
                  </a:lnTo>
                  <a:lnTo>
                    <a:pt x="6224326" y="1018245"/>
                  </a:lnTo>
                  <a:lnTo>
                    <a:pt x="6225931" y="1011689"/>
                  </a:lnTo>
                  <a:lnTo>
                    <a:pt x="6227536" y="1011689"/>
                  </a:lnTo>
                  <a:lnTo>
                    <a:pt x="6229141" y="1020119"/>
                  </a:lnTo>
                  <a:lnTo>
                    <a:pt x="6230746" y="1020119"/>
                  </a:lnTo>
                  <a:lnTo>
                    <a:pt x="6232351" y="1013563"/>
                  </a:lnTo>
                  <a:lnTo>
                    <a:pt x="6233956" y="1013563"/>
                  </a:lnTo>
                  <a:lnTo>
                    <a:pt x="6235561" y="1014498"/>
                  </a:lnTo>
                  <a:lnTo>
                    <a:pt x="6237166" y="1014498"/>
                  </a:lnTo>
                  <a:lnTo>
                    <a:pt x="6238771" y="1011689"/>
                  </a:lnTo>
                  <a:lnTo>
                    <a:pt x="6240376" y="1011689"/>
                  </a:lnTo>
                  <a:lnTo>
                    <a:pt x="6241981" y="1013563"/>
                  </a:lnTo>
                  <a:lnTo>
                    <a:pt x="6243586" y="1013563"/>
                  </a:lnTo>
                  <a:lnTo>
                    <a:pt x="6245191" y="1013563"/>
                  </a:lnTo>
                  <a:lnTo>
                    <a:pt x="6246796" y="1013563"/>
                  </a:lnTo>
                  <a:lnTo>
                    <a:pt x="6248401" y="1021994"/>
                  </a:lnTo>
                  <a:lnTo>
                    <a:pt x="6250006" y="1021994"/>
                  </a:lnTo>
                  <a:lnTo>
                    <a:pt x="6251611" y="1022930"/>
                  </a:lnTo>
                  <a:lnTo>
                    <a:pt x="6253216" y="1022930"/>
                  </a:lnTo>
                  <a:lnTo>
                    <a:pt x="6254821" y="1016374"/>
                  </a:lnTo>
                  <a:lnTo>
                    <a:pt x="6256426" y="1016374"/>
                  </a:lnTo>
                  <a:lnTo>
                    <a:pt x="6258031" y="1017310"/>
                  </a:lnTo>
                  <a:lnTo>
                    <a:pt x="6259636" y="1017310"/>
                  </a:lnTo>
                  <a:lnTo>
                    <a:pt x="6261242" y="1018245"/>
                  </a:lnTo>
                  <a:lnTo>
                    <a:pt x="6262847" y="1018245"/>
                  </a:lnTo>
                  <a:lnTo>
                    <a:pt x="6264452" y="1026677"/>
                  </a:lnTo>
                  <a:lnTo>
                    <a:pt x="6266057" y="1026677"/>
                  </a:lnTo>
                  <a:lnTo>
                    <a:pt x="6267662" y="1016374"/>
                  </a:lnTo>
                  <a:lnTo>
                    <a:pt x="6269267" y="1016374"/>
                  </a:lnTo>
                  <a:lnTo>
                    <a:pt x="6270872" y="1024804"/>
                  </a:lnTo>
                  <a:lnTo>
                    <a:pt x="6272477" y="1024804"/>
                  </a:lnTo>
                  <a:lnTo>
                    <a:pt x="6274082" y="1025741"/>
                  </a:lnTo>
                  <a:lnTo>
                    <a:pt x="6275687" y="1025741"/>
                  </a:lnTo>
                  <a:lnTo>
                    <a:pt x="6277292" y="1026677"/>
                  </a:lnTo>
                  <a:lnTo>
                    <a:pt x="6278897" y="1026677"/>
                  </a:lnTo>
                  <a:lnTo>
                    <a:pt x="6280502" y="1027613"/>
                  </a:lnTo>
                  <a:lnTo>
                    <a:pt x="6282107" y="1027613"/>
                  </a:lnTo>
                  <a:lnTo>
                    <a:pt x="6283712" y="1036045"/>
                  </a:lnTo>
                  <a:lnTo>
                    <a:pt x="6285317" y="1036045"/>
                  </a:lnTo>
                  <a:lnTo>
                    <a:pt x="6286922" y="1036980"/>
                  </a:lnTo>
                  <a:lnTo>
                    <a:pt x="6288527" y="1036980"/>
                  </a:lnTo>
                  <a:lnTo>
                    <a:pt x="6290132" y="1026677"/>
                  </a:lnTo>
                  <a:lnTo>
                    <a:pt x="6291737" y="1026677"/>
                  </a:lnTo>
                  <a:lnTo>
                    <a:pt x="6293342" y="1035109"/>
                  </a:lnTo>
                  <a:lnTo>
                    <a:pt x="6294947" y="1035109"/>
                  </a:lnTo>
                  <a:lnTo>
                    <a:pt x="6296552" y="1036045"/>
                  </a:lnTo>
                  <a:lnTo>
                    <a:pt x="6298157" y="1036045"/>
                  </a:lnTo>
                  <a:lnTo>
                    <a:pt x="6299762" y="1036980"/>
                  </a:lnTo>
                  <a:lnTo>
                    <a:pt x="6301367" y="1036980"/>
                  </a:lnTo>
                  <a:lnTo>
                    <a:pt x="6302972" y="1037918"/>
                  </a:lnTo>
                  <a:lnTo>
                    <a:pt x="6304577" y="1037918"/>
                  </a:lnTo>
                  <a:lnTo>
                    <a:pt x="6306182" y="1038856"/>
                  </a:lnTo>
                  <a:lnTo>
                    <a:pt x="6307788" y="1038856"/>
                  </a:lnTo>
                  <a:lnTo>
                    <a:pt x="6309393" y="1039792"/>
                  </a:lnTo>
                  <a:lnTo>
                    <a:pt x="6310998" y="1039792"/>
                  </a:lnTo>
                  <a:lnTo>
                    <a:pt x="6312603" y="1040727"/>
                  </a:lnTo>
                  <a:lnTo>
                    <a:pt x="6314208" y="1040727"/>
                  </a:lnTo>
                  <a:lnTo>
                    <a:pt x="6315813" y="1037918"/>
                  </a:lnTo>
                  <a:lnTo>
                    <a:pt x="6317418" y="1037918"/>
                  </a:lnTo>
                  <a:lnTo>
                    <a:pt x="6319023" y="1038856"/>
                  </a:lnTo>
                  <a:lnTo>
                    <a:pt x="6320628" y="1038856"/>
                  </a:lnTo>
                  <a:lnTo>
                    <a:pt x="6322233" y="1039792"/>
                  </a:lnTo>
                  <a:lnTo>
                    <a:pt x="6323838" y="1039792"/>
                  </a:lnTo>
                  <a:lnTo>
                    <a:pt x="6325443" y="1040727"/>
                  </a:lnTo>
                  <a:lnTo>
                    <a:pt x="6327048" y="1040727"/>
                  </a:lnTo>
                  <a:lnTo>
                    <a:pt x="6328653" y="1041665"/>
                  </a:lnTo>
                  <a:lnTo>
                    <a:pt x="6330258" y="1041665"/>
                  </a:lnTo>
                  <a:lnTo>
                    <a:pt x="6331863" y="1035109"/>
                  </a:lnTo>
                  <a:lnTo>
                    <a:pt x="6333468" y="1035109"/>
                  </a:lnTo>
                  <a:lnTo>
                    <a:pt x="6335073" y="1036045"/>
                  </a:lnTo>
                  <a:lnTo>
                    <a:pt x="6336678" y="1036045"/>
                  </a:lnTo>
                  <a:lnTo>
                    <a:pt x="6338283" y="1036980"/>
                  </a:lnTo>
                  <a:lnTo>
                    <a:pt x="6339888" y="1036980"/>
                  </a:lnTo>
                  <a:lnTo>
                    <a:pt x="6341493" y="1037918"/>
                  </a:lnTo>
                  <a:lnTo>
                    <a:pt x="6343098" y="1037918"/>
                  </a:lnTo>
                  <a:lnTo>
                    <a:pt x="6344703" y="1035109"/>
                  </a:lnTo>
                  <a:lnTo>
                    <a:pt x="6346308" y="1035109"/>
                  </a:lnTo>
                  <a:lnTo>
                    <a:pt x="6347913" y="1036045"/>
                  </a:lnTo>
                  <a:lnTo>
                    <a:pt x="6349518" y="1036045"/>
                  </a:lnTo>
                  <a:lnTo>
                    <a:pt x="6351123" y="1043539"/>
                  </a:lnTo>
                  <a:lnTo>
                    <a:pt x="6352729" y="1043539"/>
                  </a:lnTo>
                  <a:lnTo>
                    <a:pt x="6354334" y="1036980"/>
                  </a:lnTo>
                  <a:lnTo>
                    <a:pt x="6355939" y="1036980"/>
                  </a:lnTo>
                  <a:lnTo>
                    <a:pt x="6357544" y="1045412"/>
                  </a:lnTo>
                  <a:lnTo>
                    <a:pt x="6359149" y="1045412"/>
                  </a:lnTo>
                  <a:lnTo>
                    <a:pt x="6360754" y="1046350"/>
                  </a:lnTo>
                  <a:lnTo>
                    <a:pt x="6362359" y="1046350"/>
                  </a:lnTo>
                  <a:lnTo>
                    <a:pt x="6363964" y="1047286"/>
                  </a:lnTo>
                  <a:lnTo>
                    <a:pt x="6365569" y="1047286"/>
                  </a:lnTo>
                  <a:lnTo>
                    <a:pt x="6367174" y="1048221"/>
                  </a:lnTo>
                  <a:lnTo>
                    <a:pt x="6368779" y="1048221"/>
                  </a:lnTo>
                  <a:lnTo>
                    <a:pt x="6370384" y="1037918"/>
                  </a:lnTo>
                  <a:lnTo>
                    <a:pt x="6371989" y="1037918"/>
                  </a:lnTo>
                  <a:lnTo>
                    <a:pt x="6373594" y="1046350"/>
                  </a:lnTo>
                  <a:lnTo>
                    <a:pt x="6375199" y="1046350"/>
                  </a:lnTo>
                  <a:lnTo>
                    <a:pt x="6376804" y="1046350"/>
                  </a:lnTo>
                  <a:lnTo>
                    <a:pt x="6378409" y="1046350"/>
                  </a:lnTo>
                  <a:lnTo>
                    <a:pt x="6380014" y="1047286"/>
                  </a:lnTo>
                  <a:lnTo>
                    <a:pt x="6381619" y="1047286"/>
                  </a:lnTo>
                  <a:lnTo>
                    <a:pt x="6383224" y="1048221"/>
                  </a:lnTo>
                  <a:lnTo>
                    <a:pt x="6384829" y="1048221"/>
                  </a:lnTo>
                  <a:lnTo>
                    <a:pt x="6386434" y="1049159"/>
                  </a:lnTo>
                  <a:lnTo>
                    <a:pt x="6388039" y="1049159"/>
                  </a:lnTo>
                  <a:lnTo>
                    <a:pt x="6389644" y="1042603"/>
                  </a:lnTo>
                  <a:lnTo>
                    <a:pt x="6391249" y="1042603"/>
                  </a:lnTo>
                  <a:lnTo>
                    <a:pt x="6392854" y="1047286"/>
                  </a:lnTo>
                  <a:lnTo>
                    <a:pt x="6394459" y="1047286"/>
                  </a:lnTo>
                  <a:lnTo>
                    <a:pt x="6396064" y="1048221"/>
                  </a:lnTo>
                  <a:lnTo>
                    <a:pt x="6397670" y="1048221"/>
                  </a:lnTo>
                  <a:lnTo>
                    <a:pt x="6399275" y="1048221"/>
                  </a:lnTo>
                  <a:lnTo>
                    <a:pt x="6400880" y="1048221"/>
                  </a:lnTo>
                  <a:lnTo>
                    <a:pt x="6402485" y="1049159"/>
                  </a:lnTo>
                  <a:lnTo>
                    <a:pt x="6404090" y="1049159"/>
                  </a:lnTo>
                  <a:lnTo>
                    <a:pt x="6405695" y="1050095"/>
                  </a:lnTo>
                  <a:lnTo>
                    <a:pt x="6407300" y="1050095"/>
                  </a:lnTo>
                  <a:lnTo>
                    <a:pt x="6408905" y="1051033"/>
                  </a:lnTo>
                  <a:lnTo>
                    <a:pt x="6410510" y="1051033"/>
                  </a:lnTo>
                  <a:lnTo>
                    <a:pt x="6412115" y="1051970"/>
                  </a:lnTo>
                  <a:lnTo>
                    <a:pt x="6413720" y="1051970"/>
                  </a:lnTo>
                  <a:lnTo>
                    <a:pt x="6415325" y="1052906"/>
                  </a:lnTo>
                  <a:lnTo>
                    <a:pt x="6416930" y="1052906"/>
                  </a:lnTo>
                  <a:lnTo>
                    <a:pt x="6418535" y="1052906"/>
                  </a:lnTo>
                  <a:lnTo>
                    <a:pt x="6420140" y="1052906"/>
                  </a:lnTo>
                  <a:lnTo>
                    <a:pt x="6421745" y="1050095"/>
                  </a:lnTo>
                  <a:lnTo>
                    <a:pt x="6423350" y="1050095"/>
                  </a:lnTo>
                  <a:lnTo>
                    <a:pt x="6424955" y="1051033"/>
                  </a:lnTo>
                  <a:lnTo>
                    <a:pt x="6426560" y="1051033"/>
                  </a:lnTo>
                  <a:lnTo>
                    <a:pt x="6428165" y="1051970"/>
                  </a:lnTo>
                  <a:lnTo>
                    <a:pt x="6429770" y="1051970"/>
                  </a:lnTo>
                  <a:lnTo>
                    <a:pt x="6431375" y="1052906"/>
                  </a:lnTo>
                  <a:lnTo>
                    <a:pt x="6432980" y="1052906"/>
                  </a:lnTo>
                  <a:lnTo>
                    <a:pt x="6434585" y="1052906"/>
                  </a:lnTo>
                  <a:lnTo>
                    <a:pt x="6436190" y="1052906"/>
                  </a:lnTo>
                  <a:lnTo>
                    <a:pt x="6437795" y="1053842"/>
                  </a:lnTo>
                  <a:lnTo>
                    <a:pt x="6439400" y="1053842"/>
                  </a:lnTo>
                  <a:lnTo>
                    <a:pt x="6441005" y="1047286"/>
                  </a:lnTo>
                  <a:lnTo>
                    <a:pt x="6442610" y="1047286"/>
                  </a:lnTo>
                  <a:lnTo>
                    <a:pt x="6444216" y="1055717"/>
                  </a:lnTo>
                  <a:lnTo>
                    <a:pt x="6445821" y="1055717"/>
                  </a:lnTo>
                  <a:lnTo>
                    <a:pt x="6447426" y="1049159"/>
                  </a:lnTo>
                  <a:lnTo>
                    <a:pt x="6449031" y="1049159"/>
                  </a:lnTo>
                  <a:lnTo>
                    <a:pt x="6450636" y="1052906"/>
                  </a:lnTo>
                  <a:lnTo>
                    <a:pt x="6452241" y="1052906"/>
                  </a:lnTo>
                  <a:lnTo>
                    <a:pt x="6453846" y="1053842"/>
                  </a:lnTo>
                  <a:lnTo>
                    <a:pt x="6455451" y="1053842"/>
                  </a:lnTo>
                  <a:lnTo>
                    <a:pt x="6457056" y="1054780"/>
                  </a:lnTo>
                  <a:lnTo>
                    <a:pt x="6458661" y="1054780"/>
                  </a:lnTo>
                  <a:lnTo>
                    <a:pt x="6460266" y="1054780"/>
                  </a:lnTo>
                  <a:lnTo>
                    <a:pt x="6461871" y="1054780"/>
                  </a:lnTo>
                  <a:lnTo>
                    <a:pt x="6463476" y="1055717"/>
                  </a:lnTo>
                  <a:lnTo>
                    <a:pt x="6465081" y="1055717"/>
                  </a:lnTo>
                  <a:lnTo>
                    <a:pt x="6466686" y="1056653"/>
                  </a:lnTo>
                  <a:lnTo>
                    <a:pt x="6468291" y="1056653"/>
                  </a:lnTo>
                  <a:lnTo>
                    <a:pt x="6469896" y="1057589"/>
                  </a:lnTo>
                  <a:lnTo>
                    <a:pt x="6471501" y="1057589"/>
                  </a:lnTo>
                  <a:lnTo>
                    <a:pt x="6473106" y="1058527"/>
                  </a:lnTo>
                  <a:lnTo>
                    <a:pt x="6474711" y="1058527"/>
                  </a:lnTo>
                  <a:lnTo>
                    <a:pt x="6476316" y="1058527"/>
                  </a:lnTo>
                  <a:lnTo>
                    <a:pt x="6477921" y="1058527"/>
                  </a:lnTo>
                  <a:lnTo>
                    <a:pt x="6479526" y="1059464"/>
                  </a:lnTo>
                  <a:lnTo>
                    <a:pt x="6481131" y="1059464"/>
                  </a:lnTo>
                  <a:lnTo>
                    <a:pt x="6482736" y="1056653"/>
                  </a:lnTo>
                  <a:lnTo>
                    <a:pt x="6484341" y="1056653"/>
                  </a:lnTo>
                  <a:lnTo>
                    <a:pt x="6485946" y="1056653"/>
                  </a:lnTo>
                  <a:lnTo>
                    <a:pt x="6487551" y="1056653"/>
                  </a:lnTo>
                  <a:lnTo>
                    <a:pt x="6489157" y="1057589"/>
                  </a:lnTo>
                  <a:lnTo>
                    <a:pt x="6490762" y="1057589"/>
                  </a:lnTo>
                  <a:lnTo>
                    <a:pt x="6492367" y="1058527"/>
                  </a:lnTo>
                  <a:lnTo>
                    <a:pt x="6493972" y="1058527"/>
                  </a:lnTo>
                  <a:lnTo>
                    <a:pt x="6495577" y="1058527"/>
                  </a:lnTo>
                  <a:lnTo>
                    <a:pt x="6497182" y="1058527"/>
                  </a:lnTo>
                  <a:lnTo>
                    <a:pt x="6498787" y="1059464"/>
                  </a:lnTo>
                  <a:lnTo>
                    <a:pt x="6500392" y="1059464"/>
                  </a:lnTo>
                  <a:lnTo>
                    <a:pt x="6501997" y="1060400"/>
                  </a:lnTo>
                  <a:lnTo>
                    <a:pt x="6503602" y="1060400"/>
                  </a:lnTo>
                  <a:lnTo>
                    <a:pt x="6505207" y="1060400"/>
                  </a:lnTo>
                  <a:lnTo>
                    <a:pt x="6506812" y="1060400"/>
                  </a:lnTo>
                  <a:lnTo>
                    <a:pt x="6508417" y="1061336"/>
                  </a:lnTo>
                  <a:lnTo>
                    <a:pt x="6510022" y="1061336"/>
                  </a:lnTo>
                  <a:lnTo>
                    <a:pt x="6511627" y="1062274"/>
                  </a:lnTo>
                  <a:lnTo>
                    <a:pt x="6513232" y="1062274"/>
                  </a:lnTo>
                  <a:lnTo>
                    <a:pt x="6514837" y="1063211"/>
                  </a:lnTo>
                  <a:lnTo>
                    <a:pt x="6516442" y="1063211"/>
                  </a:lnTo>
                  <a:lnTo>
                    <a:pt x="6518047" y="1063211"/>
                  </a:lnTo>
                  <a:lnTo>
                    <a:pt x="6519652" y="1063211"/>
                  </a:lnTo>
                  <a:lnTo>
                    <a:pt x="6521257" y="1056653"/>
                  </a:lnTo>
                  <a:lnTo>
                    <a:pt x="6522862" y="1056653"/>
                  </a:lnTo>
                  <a:lnTo>
                    <a:pt x="6524467" y="1053842"/>
                  </a:lnTo>
                  <a:lnTo>
                    <a:pt x="6526072" y="1053842"/>
                  </a:lnTo>
                  <a:lnTo>
                    <a:pt x="6527677" y="1061336"/>
                  </a:lnTo>
                  <a:lnTo>
                    <a:pt x="6529282" y="1061336"/>
                  </a:lnTo>
                  <a:lnTo>
                    <a:pt x="6530887" y="1062274"/>
                  </a:lnTo>
                  <a:lnTo>
                    <a:pt x="6532492" y="1062274"/>
                  </a:lnTo>
                  <a:lnTo>
                    <a:pt x="6534097" y="1062274"/>
                  </a:lnTo>
                  <a:lnTo>
                    <a:pt x="6535703" y="1062274"/>
                  </a:lnTo>
                  <a:lnTo>
                    <a:pt x="6537308" y="1063211"/>
                  </a:lnTo>
                  <a:lnTo>
                    <a:pt x="6538913" y="1063211"/>
                  </a:lnTo>
                  <a:lnTo>
                    <a:pt x="6540518" y="1064147"/>
                  </a:lnTo>
                  <a:lnTo>
                    <a:pt x="6542123" y="1064147"/>
                  </a:lnTo>
                  <a:lnTo>
                    <a:pt x="6543728" y="1056653"/>
                  </a:lnTo>
                  <a:lnTo>
                    <a:pt x="6545333" y="1056653"/>
                  </a:lnTo>
                  <a:lnTo>
                    <a:pt x="6546938" y="1057589"/>
                  </a:lnTo>
                  <a:lnTo>
                    <a:pt x="6548543" y="1057589"/>
                  </a:lnTo>
                  <a:lnTo>
                    <a:pt x="6550148" y="1058527"/>
                  </a:lnTo>
                  <a:lnTo>
                    <a:pt x="6551753" y="1058527"/>
                  </a:lnTo>
                  <a:lnTo>
                    <a:pt x="6553358" y="1058527"/>
                  </a:lnTo>
                  <a:lnTo>
                    <a:pt x="6554963" y="1058527"/>
                  </a:lnTo>
                  <a:lnTo>
                    <a:pt x="6556568" y="1059464"/>
                  </a:lnTo>
                  <a:lnTo>
                    <a:pt x="6558173" y="1059464"/>
                  </a:lnTo>
                  <a:lnTo>
                    <a:pt x="6559778" y="1059464"/>
                  </a:lnTo>
                  <a:lnTo>
                    <a:pt x="6561383" y="1059464"/>
                  </a:lnTo>
                  <a:lnTo>
                    <a:pt x="6562988" y="1060400"/>
                  </a:lnTo>
                  <a:lnTo>
                    <a:pt x="6564593" y="1060400"/>
                  </a:lnTo>
                  <a:lnTo>
                    <a:pt x="6566198" y="1060400"/>
                  </a:lnTo>
                  <a:lnTo>
                    <a:pt x="6567803" y="1060400"/>
                  </a:lnTo>
                  <a:lnTo>
                    <a:pt x="6569408" y="1061336"/>
                  </a:lnTo>
                  <a:lnTo>
                    <a:pt x="6571013" y="1061336"/>
                  </a:lnTo>
                  <a:lnTo>
                    <a:pt x="6572618" y="1061336"/>
                  </a:lnTo>
                  <a:lnTo>
                    <a:pt x="6574223" y="1061336"/>
                  </a:lnTo>
                  <a:lnTo>
                    <a:pt x="6575828" y="1062274"/>
                  </a:lnTo>
                  <a:lnTo>
                    <a:pt x="6577433" y="1062274"/>
                  </a:lnTo>
                  <a:lnTo>
                    <a:pt x="6579038" y="1062274"/>
                  </a:lnTo>
                  <a:lnTo>
                    <a:pt x="6580644" y="1062274"/>
                  </a:lnTo>
                  <a:lnTo>
                    <a:pt x="6582249" y="1059464"/>
                  </a:lnTo>
                  <a:lnTo>
                    <a:pt x="6583854" y="1059464"/>
                  </a:lnTo>
                  <a:lnTo>
                    <a:pt x="6585459" y="1060400"/>
                  </a:lnTo>
                  <a:lnTo>
                    <a:pt x="6587064" y="1060400"/>
                  </a:lnTo>
                  <a:lnTo>
                    <a:pt x="6588669" y="1060400"/>
                  </a:lnTo>
                  <a:lnTo>
                    <a:pt x="6590274" y="1060400"/>
                  </a:lnTo>
                  <a:lnTo>
                    <a:pt x="6591879" y="1052906"/>
                  </a:lnTo>
                  <a:lnTo>
                    <a:pt x="6593484" y="1052906"/>
                  </a:lnTo>
                  <a:lnTo>
                    <a:pt x="6595089" y="1061336"/>
                  </a:lnTo>
                  <a:lnTo>
                    <a:pt x="6596694" y="1061336"/>
                  </a:lnTo>
                  <a:lnTo>
                    <a:pt x="6598299" y="1054780"/>
                  </a:lnTo>
                  <a:lnTo>
                    <a:pt x="6599904" y="1054780"/>
                  </a:lnTo>
                  <a:lnTo>
                    <a:pt x="6601509" y="1054780"/>
                  </a:lnTo>
                  <a:lnTo>
                    <a:pt x="6603114" y="1054780"/>
                  </a:lnTo>
                  <a:lnTo>
                    <a:pt x="6604719" y="1062274"/>
                  </a:lnTo>
                  <a:lnTo>
                    <a:pt x="6606324" y="1062274"/>
                  </a:lnTo>
                  <a:lnTo>
                    <a:pt x="6607929" y="1063211"/>
                  </a:lnTo>
                  <a:lnTo>
                    <a:pt x="6609534" y="1063211"/>
                  </a:lnTo>
                  <a:lnTo>
                    <a:pt x="6611139" y="1055717"/>
                  </a:lnTo>
                  <a:lnTo>
                    <a:pt x="6612744" y="1055717"/>
                  </a:lnTo>
                  <a:lnTo>
                    <a:pt x="6614349" y="1056653"/>
                  </a:lnTo>
                  <a:lnTo>
                    <a:pt x="6615954" y="1056653"/>
                  </a:lnTo>
                  <a:lnTo>
                    <a:pt x="6617559" y="1056653"/>
                  </a:lnTo>
                  <a:lnTo>
                    <a:pt x="6619164" y="1056653"/>
                  </a:lnTo>
                  <a:lnTo>
                    <a:pt x="6620769" y="1056653"/>
                  </a:lnTo>
                  <a:lnTo>
                    <a:pt x="6622374" y="1056653"/>
                  </a:lnTo>
                  <a:lnTo>
                    <a:pt x="6623979" y="1057589"/>
                  </a:lnTo>
                  <a:lnTo>
                    <a:pt x="6625584" y="1057589"/>
                  </a:lnTo>
                  <a:lnTo>
                    <a:pt x="6627190" y="1057589"/>
                  </a:lnTo>
                  <a:lnTo>
                    <a:pt x="6628795" y="1057589"/>
                  </a:lnTo>
                  <a:lnTo>
                    <a:pt x="6630400" y="1058527"/>
                  </a:lnTo>
                  <a:lnTo>
                    <a:pt x="6638425" y="1058527"/>
                  </a:lnTo>
                  <a:lnTo>
                    <a:pt x="6640030" y="1059464"/>
                  </a:lnTo>
                  <a:lnTo>
                    <a:pt x="6641635" y="1059464"/>
                  </a:lnTo>
                  <a:lnTo>
                    <a:pt x="6643240" y="1059464"/>
                  </a:lnTo>
                  <a:lnTo>
                    <a:pt x="6644845" y="1059464"/>
                  </a:lnTo>
                  <a:lnTo>
                    <a:pt x="6646450" y="1060400"/>
                  </a:lnTo>
                  <a:lnTo>
                    <a:pt x="6648055" y="1060400"/>
                  </a:lnTo>
                  <a:lnTo>
                    <a:pt x="6649660" y="1052906"/>
                  </a:lnTo>
                  <a:lnTo>
                    <a:pt x="6651265" y="1052906"/>
                  </a:lnTo>
                  <a:lnTo>
                    <a:pt x="6652870" y="1060400"/>
                  </a:lnTo>
                  <a:lnTo>
                    <a:pt x="6654475" y="1060400"/>
                  </a:lnTo>
                  <a:lnTo>
                    <a:pt x="6656080" y="1061336"/>
                  </a:lnTo>
                  <a:lnTo>
                    <a:pt x="6657685" y="1061336"/>
                  </a:lnTo>
                  <a:lnTo>
                    <a:pt x="6659290" y="1068832"/>
                  </a:lnTo>
                  <a:lnTo>
                    <a:pt x="6660895" y="1068832"/>
                  </a:lnTo>
                  <a:lnTo>
                    <a:pt x="6662500" y="1061336"/>
                  </a:lnTo>
                  <a:lnTo>
                    <a:pt x="6664105" y="1061336"/>
                  </a:lnTo>
                  <a:lnTo>
                    <a:pt x="6665710" y="1062274"/>
                  </a:lnTo>
                  <a:lnTo>
                    <a:pt x="6667315" y="1062274"/>
                  </a:lnTo>
                  <a:lnTo>
                    <a:pt x="6668920" y="1062274"/>
                  </a:lnTo>
                  <a:lnTo>
                    <a:pt x="6670525" y="1062274"/>
                  </a:lnTo>
                  <a:lnTo>
                    <a:pt x="6672131" y="1055717"/>
                  </a:lnTo>
                  <a:lnTo>
                    <a:pt x="6673736" y="1055717"/>
                  </a:lnTo>
                  <a:lnTo>
                    <a:pt x="6675341" y="1055717"/>
                  </a:lnTo>
                  <a:lnTo>
                    <a:pt x="6676946" y="1055717"/>
                  </a:lnTo>
                  <a:lnTo>
                    <a:pt x="6678551" y="1056653"/>
                  </a:lnTo>
                  <a:lnTo>
                    <a:pt x="6680156" y="1056653"/>
                  </a:lnTo>
                  <a:lnTo>
                    <a:pt x="6681761" y="1060400"/>
                  </a:lnTo>
                  <a:lnTo>
                    <a:pt x="6683366" y="1060400"/>
                  </a:lnTo>
                  <a:lnTo>
                    <a:pt x="6684971" y="1060400"/>
                  </a:lnTo>
                  <a:lnTo>
                    <a:pt x="6686576" y="1060400"/>
                  </a:lnTo>
                  <a:lnTo>
                    <a:pt x="6688181" y="1060400"/>
                  </a:lnTo>
                  <a:lnTo>
                    <a:pt x="6689786" y="1060400"/>
                  </a:lnTo>
                  <a:lnTo>
                    <a:pt x="6691391" y="1053842"/>
                  </a:lnTo>
                  <a:lnTo>
                    <a:pt x="6699416" y="1053842"/>
                  </a:lnTo>
                  <a:lnTo>
                    <a:pt x="6701021" y="1047286"/>
                  </a:lnTo>
                  <a:lnTo>
                    <a:pt x="6702626" y="1047286"/>
                  </a:lnTo>
                  <a:lnTo>
                    <a:pt x="6704231" y="1054780"/>
                  </a:lnTo>
                  <a:lnTo>
                    <a:pt x="6705836" y="1054780"/>
                  </a:lnTo>
                  <a:lnTo>
                    <a:pt x="6707441" y="1062274"/>
                  </a:lnTo>
                  <a:lnTo>
                    <a:pt x="6709046" y="1062274"/>
                  </a:lnTo>
                  <a:lnTo>
                    <a:pt x="6710651" y="1062274"/>
                  </a:lnTo>
                  <a:lnTo>
                    <a:pt x="6712256" y="1062274"/>
                  </a:lnTo>
                  <a:lnTo>
                    <a:pt x="6713861" y="1055717"/>
                  </a:lnTo>
                  <a:lnTo>
                    <a:pt x="6715466" y="1055717"/>
                  </a:lnTo>
                  <a:lnTo>
                    <a:pt x="6725097" y="1055717"/>
                  </a:lnTo>
                  <a:lnTo>
                    <a:pt x="6726702" y="1056653"/>
                  </a:lnTo>
                  <a:lnTo>
                    <a:pt x="6737937" y="1056653"/>
                  </a:lnTo>
                  <a:lnTo>
                    <a:pt x="6739542" y="1057589"/>
                  </a:lnTo>
                  <a:lnTo>
                    <a:pt x="6750777" y="1057589"/>
                  </a:lnTo>
                  <a:lnTo>
                    <a:pt x="6752382" y="1051033"/>
                  </a:lnTo>
                  <a:lnTo>
                    <a:pt x="6753987" y="1051033"/>
                  </a:lnTo>
                  <a:lnTo>
                    <a:pt x="6755592" y="1058527"/>
                  </a:lnTo>
                  <a:lnTo>
                    <a:pt x="6757197" y="1058527"/>
                  </a:lnTo>
                  <a:lnTo>
                    <a:pt x="6758802" y="1066021"/>
                  </a:lnTo>
                  <a:lnTo>
                    <a:pt x="6760407" y="1066021"/>
                  </a:lnTo>
                  <a:lnTo>
                    <a:pt x="6762012" y="1058527"/>
                  </a:lnTo>
                  <a:lnTo>
                    <a:pt x="6763618" y="1058527"/>
                  </a:lnTo>
                  <a:lnTo>
                    <a:pt x="6765223" y="1059464"/>
                  </a:lnTo>
                  <a:lnTo>
                    <a:pt x="6766828" y="1059464"/>
                  </a:lnTo>
                  <a:lnTo>
                    <a:pt x="6768433" y="1059464"/>
                  </a:lnTo>
                  <a:lnTo>
                    <a:pt x="6776458" y="1059464"/>
                  </a:lnTo>
                  <a:lnTo>
                    <a:pt x="6778063" y="1060400"/>
                  </a:lnTo>
                  <a:lnTo>
                    <a:pt x="6779668" y="1060400"/>
                  </a:lnTo>
                  <a:lnTo>
                    <a:pt x="6781273" y="1060400"/>
                  </a:lnTo>
                  <a:lnTo>
                    <a:pt x="6782878" y="1060400"/>
                  </a:lnTo>
                  <a:lnTo>
                    <a:pt x="6784483" y="1067894"/>
                  </a:lnTo>
                  <a:lnTo>
                    <a:pt x="6786088" y="1067894"/>
                  </a:lnTo>
                  <a:lnTo>
                    <a:pt x="6787693" y="1060400"/>
                  </a:lnTo>
                  <a:lnTo>
                    <a:pt x="6789298" y="1060400"/>
                  </a:lnTo>
                  <a:lnTo>
                    <a:pt x="6790903" y="1061336"/>
                  </a:lnTo>
                  <a:lnTo>
                    <a:pt x="6792508" y="1061336"/>
                  </a:lnTo>
                  <a:lnTo>
                    <a:pt x="6794113" y="1061336"/>
                  </a:lnTo>
                  <a:lnTo>
                    <a:pt x="6795718" y="1061336"/>
                  </a:lnTo>
                  <a:lnTo>
                    <a:pt x="6797323" y="1068832"/>
                  </a:lnTo>
                  <a:lnTo>
                    <a:pt x="6798928" y="1068832"/>
                  </a:lnTo>
                  <a:lnTo>
                    <a:pt x="6800533" y="1061336"/>
                  </a:lnTo>
                  <a:lnTo>
                    <a:pt x="6802138" y="1061336"/>
                  </a:lnTo>
                  <a:lnTo>
                    <a:pt x="6803743" y="1062274"/>
                  </a:lnTo>
                  <a:lnTo>
                    <a:pt x="6805348" y="1062274"/>
                  </a:lnTo>
                  <a:lnTo>
                    <a:pt x="6814979" y="1062274"/>
                  </a:lnTo>
                  <a:lnTo>
                    <a:pt x="6816584" y="1063211"/>
                  </a:lnTo>
                  <a:lnTo>
                    <a:pt x="6827819" y="1063211"/>
                  </a:lnTo>
                  <a:lnTo>
                    <a:pt x="6829424" y="1056653"/>
                  </a:lnTo>
                  <a:lnTo>
                    <a:pt x="6831029" y="1056653"/>
                  </a:lnTo>
                  <a:lnTo>
                    <a:pt x="6832634" y="1064147"/>
                  </a:lnTo>
                  <a:lnTo>
                    <a:pt x="6834239" y="1064147"/>
                  </a:lnTo>
                  <a:lnTo>
                    <a:pt x="6835844" y="1064147"/>
                  </a:lnTo>
                  <a:lnTo>
                    <a:pt x="6837449" y="1064147"/>
                  </a:lnTo>
                  <a:lnTo>
                    <a:pt x="6839054" y="1064147"/>
                  </a:lnTo>
                  <a:lnTo>
                    <a:pt x="6840659" y="1064147"/>
                  </a:lnTo>
                  <a:lnTo>
                    <a:pt x="6842264" y="1065085"/>
                  </a:lnTo>
                  <a:lnTo>
                    <a:pt x="6843869" y="1065085"/>
                  </a:lnTo>
                  <a:lnTo>
                    <a:pt x="6845474" y="1061336"/>
                  </a:lnTo>
                  <a:lnTo>
                    <a:pt x="6847079" y="1061336"/>
                  </a:lnTo>
                  <a:lnTo>
                    <a:pt x="6848684" y="1053842"/>
                  </a:lnTo>
                  <a:lnTo>
                    <a:pt x="6850289" y="1053842"/>
                  </a:lnTo>
                  <a:lnTo>
                    <a:pt x="6851894" y="1053842"/>
                  </a:lnTo>
                  <a:lnTo>
                    <a:pt x="6853499" y="1053842"/>
                  </a:lnTo>
                  <a:lnTo>
                    <a:pt x="6855105" y="1053842"/>
                  </a:lnTo>
                  <a:lnTo>
                    <a:pt x="6856710" y="1053842"/>
                  </a:lnTo>
                  <a:lnTo>
                    <a:pt x="6858315" y="1054780"/>
                  </a:lnTo>
                  <a:lnTo>
                    <a:pt x="6859920" y="1054780"/>
                  </a:lnTo>
                  <a:lnTo>
                    <a:pt x="6861525" y="1068832"/>
                  </a:lnTo>
                  <a:lnTo>
                    <a:pt x="6863130" y="1068832"/>
                  </a:lnTo>
                  <a:lnTo>
                    <a:pt x="6864735" y="1062274"/>
                  </a:lnTo>
                  <a:lnTo>
                    <a:pt x="6866340" y="1062274"/>
                  </a:lnTo>
                  <a:lnTo>
                    <a:pt x="6867945" y="1062274"/>
                  </a:lnTo>
                  <a:lnTo>
                    <a:pt x="6869550" y="1062274"/>
                  </a:lnTo>
                  <a:lnTo>
                    <a:pt x="6871155" y="1054780"/>
                  </a:lnTo>
                  <a:lnTo>
                    <a:pt x="6872760" y="1054780"/>
                  </a:lnTo>
                  <a:lnTo>
                    <a:pt x="6874365" y="1062274"/>
                  </a:lnTo>
                  <a:lnTo>
                    <a:pt x="6875970" y="1062274"/>
                  </a:lnTo>
                  <a:lnTo>
                    <a:pt x="6877575" y="1062274"/>
                  </a:lnTo>
                  <a:lnTo>
                    <a:pt x="6879180" y="1062274"/>
                  </a:lnTo>
                  <a:lnTo>
                    <a:pt x="6880785" y="1055717"/>
                  </a:lnTo>
                  <a:lnTo>
                    <a:pt x="6882390" y="1055717"/>
                  </a:lnTo>
                  <a:lnTo>
                    <a:pt x="6883995" y="1055717"/>
                  </a:lnTo>
                  <a:lnTo>
                    <a:pt x="6885600" y="1055717"/>
                  </a:lnTo>
                  <a:lnTo>
                    <a:pt x="6887205" y="1063211"/>
                  </a:lnTo>
                  <a:lnTo>
                    <a:pt x="6901651" y="1063211"/>
                  </a:lnTo>
                  <a:lnTo>
                    <a:pt x="6903256" y="1064147"/>
                  </a:lnTo>
                  <a:lnTo>
                    <a:pt x="6904861" y="1064147"/>
                  </a:lnTo>
                  <a:lnTo>
                    <a:pt x="6906466" y="1056653"/>
                  </a:lnTo>
                  <a:lnTo>
                    <a:pt x="6908071" y="1056653"/>
                  </a:lnTo>
                  <a:lnTo>
                    <a:pt x="6909676" y="1064147"/>
                  </a:lnTo>
                  <a:lnTo>
                    <a:pt x="6911281" y="1064147"/>
                  </a:lnTo>
                  <a:lnTo>
                    <a:pt x="6912886" y="1064147"/>
                  </a:lnTo>
                  <a:lnTo>
                    <a:pt x="6914491" y="1064147"/>
                  </a:lnTo>
                  <a:lnTo>
                    <a:pt x="6916096" y="1071641"/>
                  </a:lnTo>
                  <a:lnTo>
                    <a:pt x="6917701" y="1071641"/>
                  </a:lnTo>
                  <a:lnTo>
                    <a:pt x="6919306" y="1071641"/>
                  </a:lnTo>
                  <a:lnTo>
                    <a:pt x="6920911" y="1071641"/>
                  </a:lnTo>
                  <a:lnTo>
                    <a:pt x="6922516" y="1072579"/>
                  </a:lnTo>
                  <a:lnTo>
                    <a:pt x="6924121" y="1072579"/>
                  </a:lnTo>
                  <a:lnTo>
                    <a:pt x="6925726" y="1061336"/>
                  </a:lnTo>
                  <a:lnTo>
                    <a:pt x="6927331" y="1061336"/>
                  </a:lnTo>
                  <a:lnTo>
                    <a:pt x="6928936" y="1061336"/>
                  </a:lnTo>
                  <a:lnTo>
                    <a:pt x="6930541" y="1061336"/>
                  </a:lnTo>
                  <a:lnTo>
                    <a:pt x="6932146" y="1054780"/>
                  </a:lnTo>
                  <a:lnTo>
                    <a:pt x="6933751" y="1054780"/>
                  </a:lnTo>
                  <a:lnTo>
                    <a:pt x="6935356" y="1069768"/>
                  </a:lnTo>
                  <a:lnTo>
                    <a:pt x="6936961" y="1069768"/>
                  </a:lnTo>
                  <a:lnTo>
                    <a:pt x="6949802" y="1069768"/>
                  </a:lnTo>
                  <a:lnTo>
                    <a:pt x="6951407" y="1063211"/>
                  </a:lnTo>
                  <a:lnTo>
                    <a:pt x="6962642" y="1063211"/>
                  </a:lnTo>
                  <a:lnTo>
                    <a:pt x="6964247" y="1070703"/>
                  </a:lnTo>
                  <a:lnTo>
                    <a:pt x="6965852" y="1070703"/>
                  </a:lnTo>
                  <a:lnTo>
                    <a:pt x="6967457" y="1071641"/>
                  </a:lnTo>
                  <a:lnTo>
                    <a:pt x="6969062" y="1071641"/>
                  </a:lnTo>
                  <a:lnTo>
                    <a:pt x="6970667" y="1064147"/>
                  </a:lnTo>
                  <a:lnTo>
                    <a:pt x="6972272" y="1064147"/>
                  </a:lnTo>
                  <a:lnTo>
                    <a:pt x="6973877" y="1071641"/>
                  </a:lnTo>
                  <a:lnTo>
                    <a:pt x="6975482" y="1071641"/>
                  </a:lnTo>
                  <a:lnTo>
                    <a:pt x="6977087" y="1071641"/>
                  </a:lnTo>
                  <a:lnTo>
                    <a:pt x="6978692" y="1071641"/>
                  </a:lnTo>
                  <a:lnTo>
                    <a:pt x="6980297" y="1071641"/>
                  </a:lnTo>
                  <a:lnTo>
                    <a:pt x="6981902" y="1071641"/>
                  </a:lnTo>
                  <a:lnTo>
                    <a:pt x="6983507" y="1065085"/>
                  </a:lnTo>
                  <a:lnTo>
                    <a:pt x="6985112" y="1065085"/>
                  </a:lnTo>
                  <a:lnTo>
                    <a:pt x="6986717" y="1072579"/>
                  </a:lnTo>
                  <a:lnTo>
                    <a:pt x="6988322" y="1072579"/>
                  </a:lnTo>
                  <a:lnTo>
                    <a:pt x="6989927" y="1080073"/>
                  </a:lnTo>
                  <a:lnTo>
                    <a:pt x="6991532" y="1080073"/>
                  </a:lnTo>
                  <a:lnTo>
                    <a:pt x="6993138" y="1073515"/>
                  </a:lnTo>
                  <a:lnTo>
                    <a:pt x="6994743" y="1073515"/>
                  </a:lnTo>
                  <a:lnTo>
                    <a:pt x="6996348" y="1080073"/>
                  </a:lnTo>
                  <a:lnTo>
                    <a:pt x="6997953" y="1080073"/>
                  </a:lnTo>
                  <a:lnTo>
                    <a:pt x="6999558" y="1081009"/>
                  </a:lnTo>
                  <a:lnTo>
                    <a:pt x="7001163" y="1081009"/>
                  </a:lnTo>
                  <a:lnTo>
                    <a:pt x="7002768" y="1073515"/>
                  </a:lnTo>
                  <a:lnTo>
                    <a:pt x="7004373" y="1073515"/>
                  </a:lnTo>
                  <a:lnTo>
                    <a:pt x="7005978" y="1070703"/>
                  </a:lnTo>
                  <a:lnTo>
                    <a:pt x="7007583" y="1070703"/>
                  </a:lnTo>
                  <a:lnTo>
                    <a:pt x="7009188" y="1070703"/>
                  </a:lnTo>
                  <a:lnTo>
                    <a:pt x="7010793" y="1070703"/>
                  </a:lnTo>
                  <a:lnTo>
                    <a:pt x="7012398" y="1078197"/>
                  </a:lnTo>
                  <a:lnTo>
                    <a:pt x="7014003" y="1078197"/>
                  </a:lnTo>
                  <a:lnTo>
                    <a:pt x="7015608" y="1085693"/>
                  </a:lnTo>
                  <a:lnTo>
                    <a:pt x="7017213" y="1085693"/>
                  </a:lnTo>
                  <a:lnTo>
                    <a:pt x="7018818" y="1078197"/>
                  </a:lnTo>
                  <a:lnTo>
                    <a:pt x="7020423" y="1078197"/>
                  </a:lnTo>
                  <a:lnTo>
                    <a:pt x="7022028" y="1079135"/>
                  </a:lnTo>
                  <a:lnTo>
                    <a:pt x="7023633" y="1079135"/>
                  </a:lnTo>
                  <a:lnTo>
                    <a:pt x="7025238" y="1079135"/>
                  </a:lnTo>
                  <a:lnTo>
                    <a:pt x="7026843" y="1079135"/>
                  </a:lnTo>
                  <a:lnTo>
                    <a:pt x="7028448" y="1072579"/>
                  </a:lnTo>
                  <a:lnTo>
                    <a:pt x="7030053" y="1072579"/>
                  </a:lnTo>
                  <a:lnTo>
                    <a:pt x="7031658" y="1072579"/>
                  </a:lnTo>
                  <a:lnTo>
                    <a:pt x="7033263" y="1072579"/>
                  </a:lnTo>
                  <a:lnTo>
                    <a:pt x="7034868" y="1080073"/>
                  </a:lnTo>
                  <a:lnTo>
                    <a:pt x="7036473" y="1080073"/>
                  </a:lnTo>
                  <a:lnTo>
                    <a:pt x="7038079" y="1080073"/>
                  </a:lnTo>
                  <a:lnTo>
                    <a:pt x="7039684" y="1080073"/>
                  </a:lnTo>
                  <a:lnTo>
                    <a:pt x="7041289" y="1087565"/>
                  </a:lnTo>
                  <a:lnTo>
                    <a:pt x="7042894" y="1087565"/>
                  </a:lnTo>
                  <a:lnTo>
                    <a:pt x="7044499" y="1081009"/>
                  </a:lnTo>
                  <a:lnTo>
                    <a:pt x="7046104" y="1081009"/>
                  </a:lnTo>
                  <a:lnTo>
                    <a:pt x="7047709" y="1081009"/>
                  </a:lnTo>
                  <a:lnTo>
                    <a:pt x="7049314" y="1081009"/>
                  </a:lnTo>
                  <a:lnTo>
                    <a:pt x="7050919" y="1081946"/>
                  </a:lnTo>
                  <a:lnTo>
                    <a:pt x="7052524" y="1081946"/>
                  </a:lnTo>
                  <a:lnTo>
                    <a:pt x="7054129" y="1074450"/>
                  </a:lnTo>
                  <a:lnTo>
                    <a:pt x="7055734" y="1074450"/>
                  </a:lnTo>
                  <a:lnTo>
                    <a:pt x="7057339" y="1074450"/>
                  </a:lnTo>
                  <a:lnTo>
                    <a:pt x="7058944" y="1074450"/>
                  </a:lnTo>
                  <a:lnTo>
                    <a:pt x="7060549" y="1081946"/>
                  </a:lnTo>
                  <a:lnTo>
                    <a:pt x="7062154" y="1081946"/>
                  </a:lnTo>
                  <a:lnTo>
                    <a:pt x="7063759" y="1078197"/>
                  </a:lnTo>
                  <a:lnTo>
                    <a:pt x="7065364" y="1078197"/>
                  </a:lnTo>
                  <a:lnTo>
                    <a:pt x="7066969" y="1079135"/>
                  </a:lnTo>
                  <a:lnTo>
                    <a:pt x="7068574" y="1079135"/>
                  </a:lnTo>
                  <a:lnTo>
                    <a:pt x="7070179" y="1079135"/>
                  </a:lnTo>
                  <a:lnTo>
                    <a:pt x="7071784" y="1079135"/>
                  </a:lnTo>
                  <a:lnTo>
                    <a:pt x="7073389" y="1079135"/>
                  </a:lnTo>
                  <a:lnTo>
                    <a:pt x="7074994" y="1079135"/>
                  </a:lnTo>
                  <a:lnTo>
                    <a:pt x="7076599" y="1080073"/>
                  </a:lnTo>
                  <a:lnTo>
                    <a:pt x="7091045" y="1080073"/>
                  </a:lnTo>
                  <a:lnTo>
                    <a:pt x="7092650" y="1081009"/>
                  </a:lnTo>
                  <a:lnTo>
                    <a:pt x="7100675" y="1081009"/>
                  </a:lnTo>
                  <a:lnTo>
                    <a:pt x="7102280" y="1081946"/>
                  </a:lnTo>
                  <a:lnTo>
                    <a:pt x="7116725" y="1081946"/>
                  </a:lnTo>
                  <a:lnTo>
                    <a:pt x="7118330" y="1090376"/>
                  </a:lnTo>
                  <a:lnTo>
                    <a:pt x="7119935" y="1090376"/>
                  </a:lnTo>
                  <a:lnTo>
                    <a:pt x="7121540" y="1082882"/>
                  </a:lnTo>
                  <a:lnTo>
                    <a:pt x="7123145" y="1082882"/>
                  </a:lnTo>
                  <a:lnTo>
                    <a:pt x="7124750" y="1082882"/>
                  </a:lnTo>
                  <a:lnTo>
                    <a:pt x="7126355" y="1082882"/>
                  </a:lnTo>
                  <a:lnTo>
                    <a:pt x="7127960" y="1090376"/>
                  </a:lnTo>
                  <a:lnTo>
                    <a:pt x="7129566" y="1090376"/>
                  </a:lnTo>
                  <a:lnTo>
                    <a:pt x="7131171" y="1083818"/>
                  </a:lnTo>
                  <a:lnTo>
                    <a:pt x="7132776" y="1083818"/>
                  </a:lnTo>
                  <a:lnTo>
                    <a:pt x="7134381" y="1083818"/>
                  </a:lnTo>
                  <a:lnTo>
                    <a:pt x="7135986" y="1083818"/>
                  </a:lnTo>
                  <a:lnTo>
                    <a:pt x="7137591" y="1080073"/>
                  </a:lnTo>
                  <a:lnTo>
                    <a:pt x="7139196" y="1080073"/>
                  </a:lnTo>
                  <a:lnTo>
                    <a:pt x="7140801" y="1081009"/>
                  </a:lnTo>
                  <a:lnTo>
                    <a:pt x="7142406" y="1081009"/>
                  </a:lnTo>
                  <a:lnTo>
                    <a:pt x="7152036" y="1081009"/>
                  </a:lnTo>
                  <a:lnTo>
                    <a:pt x="7153641" y="1081946"/>
                  </a:lnTo>
                  <a:lnTo>
                    <a:pt x="7171296" y="1081946"/>
                  </a:lnTo>
                  <a:lnTo>
                    <a:pt x="7172901" y="1082882"/>
                  </a:lnTo>
                  <a:lnTo>
                    <a:pt x="7184137" y="1082882"/>
                  </a:lnTo>
                  <a:lnTo>
                    <a:pt x="7185742" y="1083818"/>
                  </a:lnTo>
                  <a:lnTo>
                    <a:pt x="7187347" y="1083818"/>
                  </a:lnTo>
                  <a:lnTo>
                    <a:pt x="7188952" y="1076326"/>
                  </a:lnTo>
                  <a:lnTo>
                    <a:pt x="7190557" y="1076326"/>
                  </a:lnTo>
                  <a:lnTo>
                    <a:pt x="7192162" y="1083818"/>
                  </a:lnTo>
                  <a:lnTo>
                    <a:pt x="7193767" y="1083818"/>
                  </a:lnTo>
                  <a:lnTo>
                    <a:pt x="7195372" y="1083818"/>
                  </a:lnTo>
                  <a:lnTo>
                    <a:pt x="7206607" y="1083818"/>
                  </a:lnTo>
                  <a:lnTo>
                    <a:pt x="7208212" y="1084755"/>
                  </a:lnTo>
                  <a:lnTo>
                    <a:pt x="7219447" y="1084755"/>
                  </a:lnTo>
                  <a:lnTo>
                    <a:pt x="7221053" y="1092249"/>
                  </a:lnTo>
                  <a:lnTo>
                    <a:pt x="7222658" y="1092249"/>
                  </a:lnTo>
                  <a:lnTo>
                    <a:pt x="7224263" y="1085693"/>
                  </a:lnTo>
                  <a:lnTo>
                    <a:pt x="7225868" y="1085693"/>
                  </a:lnTo>
                  <a:lnTo>
                    <a:pt x="7235498" y="1085693"/>
                  </a:lnTo>
                  <a:lnTo>
                    <a:pt x="7237103" y="1086629"/>
                  </a:lnTo>
                  <a:lnTo>
                    <a:pt x="7254758" y="1086629"/>
                  </a:lnTo>
                  <a:lnTo>
                    <a:pt x="7256363" y="1087565"/>
                  </a:lnTo>
                  <a:lnTo>
                    <a:pt x="7257968" y="1087565"/>
                  </a:lnTo>
                  <a:lnTo>
                    <a:pt x="7259573" y="1095061"/>
                  </a:lnTo>
                  <a:lnTo>
                    <a:pt x="7261178" y="1095061"/>
                  </a:lnTo>
                  <a:lnTo>
                    <a:pt x="7262783" y="1087565"/>
                  </a:lnTo>
                  <a:lnTo>
                    <a:pt x="7264388" y="1087565"/>
                  </a:lnTo>
                  <a:lnTo>
                    <a:pt x="7265994" y="1087565"/>
                  </a:lnTo>
                  <a:lnTo>
                    <a:pt x="7267599" y="1087565"/>
                  </a:lnTo>
                  <a:lnTo>
                    <a:pt x="7269204" y="1088502"/>
                  </a:lnTo>
                  <a:lnTo>
                    <a:pt x="7270809" y="1088502"/>
                  </a:lnTo>
                  <a:lnTo>
                    <a:pt x="7272414" y="1095061"/>
                  </a:lnTo>
                  <a:lnTo>
                    <a:pt x="7274019" y="1095061"/>
                  </a:lnTo>
                  <a:lnTo>
                    <a:pt x="7275624" y="1095996"/>
                  </a:lnTo>
                  <a:lnTo>
                    <a:pt x="7277229" y="1095996"/>
                  </a:lnTo>
                  <a:lnTo>
                    <a:pt x="7278834" y="1095996"/>
                  </a:lnTo>
                  <a:lnTo>
                    <a:pt x="7280439" y="1095996"/>
                  </a:lnTo>
                  <a:lnTo>
                    <a:pt x="7282044" y="1089440"/>
                  </a:lnTo>
                  <a:lnTo>
                    <a:pt x="7290069" y="1089440"/>
                  </a:lnTo>
                  <a:lnTo>
                    <a:pt x="7291674" y="1096932"/>
                  </a:lnTo>
                  <a:lnTo>
                    <a:pt x="7293279" y="1096932"/>
                  </a:lnTo>
                  <a:lnTo>
                    <a:pt x="7294884" y="1096932"/>
                  </a:lnTo>
                  <a:lnTo>
                    <a:pt x="7296489" y="1096932"/>
                  </a:lnTo>
                  <a:lnTo>
                    <a:pt x="7298094" y="1097870"/>
                  </a:lnTo>
                  <a:lnTo>
                    <a:pt x="7299699" y="1097870"/>
                  </a:lnTo>
                  <a:lnTo>
                    <a:pt x="7301304" y="1097870"/>
                  </a:lnTo>
                  <a:lnTo>
                    <a:pt x="7302909" y="1097870"/>
                  </a:lnTo>
                  <a:lnTo>
                    <a:pt x="7304514" y="1090376"/>
                  </a:lnTo>
                  <a:lnTo>
                    <a:pt x="7306119" y="1090376"/>
                  </a:lnTo>
                  <a:lnTo>
                    <a:pt x="7307724" y="1098808"/>
                  </a:lnTo>
                  <a:lnTo>
                    <a:pt x="7309329" y="1098808"/>
                  </a:lnTo>
                  <a:lnTo>
                    <a:pt x="7318960" y="1098808"/>
                  </a:lnTo>
                  <a:lnTo>
                    <a:pt x="7320565" y="1099743"/>
                  </a:lnTo>
                  <a:lnTo>
                    <a:pt x="7322170" y="1099743"/>
                  </a:lnTo>
                  <a:lnTo>
                    <a:pt x="7323775" y="1099743"/>
                  </a:lnTo>
                  <a:lnTo>
                    <a:pt x="7325380" y="1099743"/>
                  </a:lnTo>
                  <a:lnTo>
                    <a:pt x="7326985" y="1092249"/>
                  </a:lnTo>
                  <a:lnTo>
                    <a:pt x="7328590" y="1092249"/>
                  </a:lnTo>
                  <a:lnTo>
                    <a:pt x="7330195" y="1099743"/>
                  </a:lnTo>
                  <a:lnTo>
                    <a:pt x="7331800" y="1099743"/>
                  </a:lnTo>
                  <a:lnTo>
                    <a:pt x="7333405" y="1099743"/>
                  </a:lnTo>
                  <a:lnTo>
                    <a:pt x="7335010" y="1099743"/>
                  </a:lnTo>
                  <a:lnTo>
                    <a:pt x="7336615" y="1093187"/>
                  </a:lnTo>
                  <a:lnTo>
                    <a:pt x="7344640" y="1093187"/>
                  </a:lnTo>
                  <a:lnTo>
                    <a:pt x="7346245" y="1094123"/>
                  </a:lnTo>
                  <a:lnTo>
                    <a:pt x="7347850" y="1094123"/>
                  </a:lnTo>
                  <a:lnTo>
                    <a:pt x="7349455" y="1101617"/>
                  </a:lnTo>
                  <a:lnTo>
                    <a:pt x="7351060" y="1101617"/>
                  </a:lnTo>
                  <a:lnTo>
                    <a:pt x="7352665" y="1094123"/>
                  </a:lnTo>
                  <a:lnTo>
                    <a:pt x="7354270" y="1094123"/>
                  </a:lnTo>
                  <a:lnTo>
                    <a:pt x="7355875" y="1090376"/>
                  </a:lnTo>
                  <a:lnTo>
                    <a:pt x="7357481" y="1090376"/>
                  </a:lnTo>
                  <a:lnTo>
                    <a:pt x="7359086" y="1098808"/>
                  </a:lnTo>
                  <a:lnTo>
                    <a:pt x="7360691" y="1098808"/>
                  </a:lnTo>
                  <a:lnTo>
                    <a:pt x="7362296" y="1091312"/>
                  </a:lnTo>
                  <a:lnTo>
                    <a:pt x="7363901" y="1091312"/>
                  </a:lnTo>
                  <a:lnTo>
                    <a:pt x="7365506" y="1083818"/>
                  </a:lnTo>
                  <a:lnTo>
                    <a:pt x="7367111" y="1083818"/>
                  </a:lnTo>
                  <a:lnTo>
                    <a:pt x="7368716" y="1091312"/>
                  </a:lnTo>
                  <a:lnTo>
                    <a:pt x="7370321" y="1091312"/>
                  </a:lnTo>
                  <a:lnTo>
                    <a:pt x="7371926" y="1091312"/>
                  </a:lnTo>
                  <a:lnTo>
                    <a:pt x="7373531" y="1091312"/>
                  </a:lnTo>
                  <a:lnTo>
                    <a:pt x="7375136" y="1098808"/>
                  </a:lnTo>
                  <a:lnTo>
                    <a:pt x="7376741" y="1098808"/>
                  </a:lnTo>
                  <a:lnTo>
                    <a:pt x="7378346" y="1092249"/>
                  </a:lnTo>
                  <a:lnTo>
                    <a:pt x="7379951" y="1092249"/>
                  </a:lnTo>
                  <a:lnTo>
                    <a:pt x="7381556" y="1092249"/>
                  </a:lnTo>
                  <a:lnTo>
                    <a:pt x="7383161" y="1092249"/>
                  </a:lnTo>
                  <a:lnTo>
                    <a:pt x="7384766" y="1099743"/>
                  </a:lnTo>
                  <a:lnTo>
                    <a:pt x="7386371" y="1099743"/>
                  </a:lnTo>
                  <a:lnTo>
                    <a:pt x="7387976" y="1092249"/>
                  </a:lnTo>
                  <a:lnTo>
                    <a:pt x="7389581" y="1092249"/>
                  </a:lnTo>
                  <a:lnTo>
                    <a:pt x="7391186" y="1092249"/>
                  </a:lnTo>
                  <a:lnTo>
                    <a:pt x="7392791" y="1092249"/>
                  </a:lnTo>
                  <a:lnTo>
                    <a:pt x="7394396" y="1099743"/>
                  </a:lnTo>
                  <a:lnTo>
                    <a:pt x="7396001" y="1099743"/>
                  </a:lnTo>
                  <a:lnTo>
                    <a:pt x="7397606" y="1099743"/>
                  </a:lnTo>
                  <a:lnTo>
                    <a:pt x="7399211" y="1099743"/>
                  </a:lnTo>
                  <a:lnTo>
                    <a:pt x="7400816" y="1100679"/>
                  </a:lnTo>
                  <a:lnTo>
                    <a:pt x="7402421" y="1100679"/>
                  </a:lnTo>
                  <a:lnTo>
                    <a:pt x="7404027" y="1093187"/>
                  </a:lnTo>
                  <a:lnTo>
                    <a:pt x="7405632" y="1093187"/>
                  </a:lnTo>
                  <a:lnTo>
                    <a:pt x="7407237" y="1100679"/>
                  </a:lnTo>
                  <a:lnTo>
                    <a:pt x="7408842" y="1100679"/>
                  </a:lnTo>
                  <a:lnTo>
                    <a:pt x="7410447" y="1100679"/>
                  </a:lnTo>
                  <a:lnTo>
                    <a:pt x="7412052" y="1100679"/>
                  </a:lnTo>
                  <a:lnTo>
                    <a:pt x="7413657" y="1101617"/>
                  </a:lnTo>
                  <a:lnTo>
                    <a:pt x="7415262" y="1101617"/>
                  </a:lnTo>
                  <a:lnTo>
                    <a:pt x="7416867" y="1094123"/>
                  </a:lnTo>
                  <a:lnTo>
                    <a:pt x="7418472" y="1094123"/>
                  </a:lnTo>
                  <a:lnTo>
                    <a:pt x="7420077" y="1094123"/>
                  </a:lnTo>
                  <a:lnTo>
                    <a:pt x="7421682" y="1094123"/>
                  </a:lnTo>
                  <a:lnTo>
                    <a:pt x="7423287" y="1101617"/>
                  </a:lnTo>
                  <a:lnTo>
                    <a:pt x="7424892" y="1101617"/>
                  </a:lnTo>
                  <a:lnTo>
                    <a:pt x="7426497" y="1101617"/>
                  </a:lnTo>
                  <a:lnTo>
                    <a:pt x="7428102" y="1101617"/>
                  </a:lnTo>
                  <a:lnTo>
                    <a:pt x="7429707" y="1095061"/>
                  </a:lnTo>
                  <a:lnTo>
                    <a:pt x="7440942" y="1095061"/>
                  </a:lnTo>
                  <a:lnTo>
                    <a:pt x="7442547" y="1088502"/>
                  </a:lnTo>
                  <a:lnTo>
                    <a:pt x="7444152" y="1088502"/>
                  </a:lnTo>
                  <a:lnTo>
                    <a:pt x="7445757" y="1095061"/>
                  </a:lnTo>
                  <a:lnTo>
                    <a:pt x="7447362" y="1095061"/>
                  </a:lnTo>
                  <a:lnTo>
                    <a:pt x="7448968" y="1095061"/>
                  </a:lnTo>
                  <a:lnTo>
                    <a:pt x="7450573" y="1095061"/>
                  </a:lnTo>
                  <a:lnTo>
                    <a:pt x="7452178" y="1095996"/>
                  </a:lnTo>
                  <a:lnTo>
                    <a:pt x="7453783" y="1095996"/>
                  </a:lnTo>
                  <a:lnTo>
                    <a:pt x="7455388" y="1092249"/>
                  </a:lnTo>
                  <a:lnTo>
                    <a:pt x="7456993" y="1092249"/>
                  </a:lnTo>
                  <a:lnTo>
                    <a:pt x="7466623" y="1092249"/>
                  </a:lnTo>
                  <a:lnTo>
                    <a:pt x="7468228" y="1084755"/>
                  </a:lnTo>
                  <a:lnTo>
                    <a:pt x="7469833" y="1084755"/>
                  </a:lnTo>
                  <a:lnTo>
                    <a:pt x="7471438" y="1092249"/>
                  </a:lnTo>
                  <a:lnTo>
                    <a:pt x="7473043" y="1092249"/>
                  </a:lnTo>
                  <a:lnTo>
                    <a:pt x="7474648" y="1099743"/>
                  </a:lnTo>
                  <a:lnTo>
                    <a:pt x="7476253" y="1099743"/>
                  </a:lnTo>
                  <a:lnTo>
                    <a:pt x="7477858" y="1093187"/>
                  </a:lnTo>
                  <a:lnTo>
                    <a:pt x="7479463" y="1093187"/>
                  </a:lnTo>
                  <a:lnTo>
                    <a:pt x="7481068" y="1093187"/>
                  </a:lnTo>
                  <a:lnTo>
                    <a:pt x="7482673" y="1093187"/>
                  </a:lnTo>
                  <a:lnTo>
                    <a:pt x="7484278" y="1093187"/>
                  </a:lnTo>
                  <a:lnTo>
                    <a:pt x="7485883" y="1093187"/>
                  </a:lnTo>
                  <a:lnTo>
                    <a:pt x="7487488" y="1100679"/>
                  </a:lnTo>
                  <a:lnTo>
                    <a:pt x="7489093" y="1100679"/>
                  </a:lnTo>
                  <a:lnTo>
                    <a:pt x="7490698" y="1093187"/>
                  </a:lnTo>
                  <a:lnTo>
                    <a:pt x="7492303" y="1093187"/>
                  </a:lnTo>
                  <a:lnTo>
                    <a:pt x="7493908" y="1093187"/>
                  </a:lnTo>
                  <a:lnTo>
                    <a:pt x="7495514" y="1093187"/>
                  </a:lnTo>
                  <a:lnTo>
                    <a:pt x="7497119" y="1100679"/>
                  </a:lnTo>
                  <a:lnTo>
                    <a:pt x="7498724" y="1100679"/>
                  </a:lnTo>
                  <a:lnTo>
                    <a:pt x="7500329" y="1100679"/>
                  </a:lnTo>
                  <a:lnTo>
                    <a:pt x="7501934" y="1100679"/>
                  </a:lnTo>
                  <a:lnTo>
                    <a:pt x="7503539" y="1094123"/>
                  </a:lnTo>
                  <a:lnTo>
                    <a:pt x="7505144" y="1094123"/>
                  </a:lnTo>
                  <a:lnTo>
                    <a:pt x="7506749" y="1101617"/>
                  </a:lnTo>
                  <a:lnTo>
                    <a:pt x="7508354" y="1101617"/>
                  </a:lnTo>
                  <a:lnTo>
                    <a:pt x="7516379" y="1101617"/>
                  </a:lnTo>
                  <a:lnTo>
                    <a:pt x="7517984" y="1095061"/>
                  </a:lnTo>
                  <a:lnTo>
                    <a:pt x="7519589" y="1095061"/>
                  </a:lnTo>
                  <a:lnTo>
                    <a:pt x="7521194" y="1091312"/>
                  </a:lnTo>
                  <a:lnTo>
                    <a:pt x="7522799" y="1091312"/>
                  </a:lnTo>
                  <a:lnTo>
                    <a:pt x="7524404" y="1098808"/>
                  </a:lnTo>
                  <a:lnTo>
                    <a:pt x="7526009" y="1098808"/>
                  </a:lnTo>
                  <a:lnTo>
                    <a:pt x="7527614" y="1098808"/>
                  </a:lnTo>
                  <a:lnTo>
                    <a:pt x="7535639" y="1098808"/>
                  </a:lnTo>
                  <a:lnTo>
                    <a:pt x="7537244" y="1092249"/>
                  </a:lnTo>
                  <a:lnTo>
                    <a:pt x="7548480" y="1092249"/>
                  </a:lnTo>
                  <a:lnTo>
                    <a:pt x="7550085" y="1099743"/>
                  </a:lnTo>
                  <a:lnTo>
                    <a:pt x="7564530" y="1099743"/>
                  </a:lnTo>
                  <a:lnTo>
                    <a:pt x="7566135" y="1092249"/>
                  </a:lnTo>
                  <a:lnTo>
                    <a:pt x="7567740" y="1092249"/>
                  </a:lnTo>
                  <a:lnTo>
                    <a:pt x="7569345" y="1093187"/>
                  </a:lnTo>
                  <a:lnTo>
                    <a:pt x="7570950" y="1093187"/>
                  </a:lnTo>
                  <a:lnTo>
                    <a:pt x="7572555" y="1093187"/>
                  </a:lnTo>
                  <a:lnTo>
                    <a:pt x="7574160" y="1093187"/>
                  </a:lnTo>
                  <a:lnTo>
                    <a:pt x="7575765" y="1099743"/>
                  </a:lnTo>
                  <a:lnTo>
                    <a:pt x="7577370" y="1099743"/>
                  </a:lnTo>
                  <a:lnTo>
                    <a:pt x="7578975" y="1099743"/>
                  </a:lnTo>
                  <a:lnTo>
                    <a:pt x="7580580" y="1099743"/>
                  </a:lnTo>
                  <a:lnTo>
                    <a:pt x="7582185" y="1100679"/>
                  </a:lnTo>
                  <a:lnTo>
                    <a:pt x="7590211" y="1100679"/>
                  </a:lnTo>
                  <a:lnTo>
                    <a:pt x="7591816" y="1093187"/>
                  </a:lnTo>
                  <a:lnTo>
                    <a:pt x="7593421" y="1093187"/>
                  </a:lnTo>
                  <a:lnTo>
                    <a:pt x="7595026" y="1093187"/>
                  </a:lnTo>
                  <a:lnTo>
                    <a:pt x="7596631" y="1093187"/>
                  </a:lnTo>
                  <a:lnTo>
                    <a:pt x="7598236" y="1100679"/>
                  </a:lnTo>
                  <a:lnTo>
                    <a:pt x="7599841" y="1100679"/>
                  </a:lnTo>
                  <a:lnTo>
                    <a:pt x="7601446" y="1100679"/>
                  </a:lnTo>
                  <a:lnTo>
                    <a:pt x="7603051" y="1100679"/>
                  </a:lnTo>
                  <a:lnTo>
                    <a:pt x="7604656" y="1101617"/>
                  </a:lnTo>
                  <a:lnTo>
                    <a:pt x="7606261" y="1101617"/>
                  </a:lnTo>
                  <a:lnTo>
                    <a:pt x="7607866" y="1094123"/>
                  </a:lnTo>
                  <a:lnTo>
                    <a:pt x="7609471" y="1094123"/>
                  </a:lnTo>
                  <a:lnTo>
                    <a:pt x="7619101" y="1094123"/>
                  </a:lnTo>
                  <a:lnTo>
                    <a:pt x="7620706" y="1090376"/>
                  </a:lnTo>
                  <a:lnTo>
                    <a:pt x="7622311" y="1090376"/>
                  </a:lnTo>
                  <a:lnTo>
                    <a:pt x="7623916" y="1094123"/>
                  </a:lnTo>
                  <a:lnTo>
                    <a:pt x="7625521" y="1094123"/>
                  </a:lnTo>
                  <a:lnTo>
                    <a:pt x="7627126" y="1101617"/>
                  </a:lnTo>
                  <a:lnTo>
                    <a:pt x="7628731" y="1101617"/>
                  </a:lnTo>
                  <a:lnTo>
                    <a:pt x="7630336" y="1101617"/>
                  </a:lnTo>
                  <a:lnTo>
                    <a:pt x="7631942" y="1101617"/>
                  </a:lnTo>
                  <a:lnTo>
                    <a:pt x="7633547" y="1101617"/>
                  </a:lnTo>
                  <a:lnTo>
                    <a:pt x="7635152" y="1101617"/>
                  </a:lnTo>
                  <a:lnTo>
                    <a:pt x="7636757" y="1095061"/>
                  </a:lnTo>
                  <a:lnTo>
                    <a:pt x="7651202" y="1095061"/>
                  </a:lnTo>
                  <a:lnTo>
                    <a:pt x="7652807" y="1102555"/>
                  </a:lnTo>
                  <a:lnTo>
                    <a:pt x="7654412" y="1102555"/>
                  </a:lnTo>
                  <a:lnTo>
                    <a:pt x="7656017" y="1092249"/>
                  </a:lnTo>
                  <a:lnTo>
                    <a:pt x="7657622" y="1092249"/>
                  </a:lnTo>
                  <a:lnTo>
                    <a:pt x="8508291" y="1092249"/>
                  </a:lnTo>
                  <a:lnTo>
                    <a:pt x="8509896" y="1092249"/>
                  </a:lnTo>
                </a:path>
              </a:pathLst>
            </a:custGeom>
            <a:ln w="20701">
              <a:solidFill>
                <a:srgbClr val="FF0000"/>
              </a:solidFill>
            </a:ln>
          </p:spPr>
          <p:txBody>
            <a:bodyPr wrap="square" lIns="0" tIns="0" rIns="0" bIns="0" rtlCol="0"/>
            <a:lstStyle/>
            <a:p>
              <a:endParaRPr smtClean="0">
                <a:solidFill>
                  <a:prstClr val="black"/>
                </a:solidFill>
              </a:endParaRPr>
            </a:p>
          </p:txBody>
        </p:sp>
        <p:sp>
          <p:nvSpPr>
            <p:cNvPr id="76" name="object 76"/>
            <p:cNvSpPr/>
            <p:nvPr/>
          </p:nvSpPr>
          <p:spPr>
            <a:xfrm>
              <a:off x="2215402" y="4513102"/>
              <a:ext cx="8510270" cy="575310"/>
            </a:xfrm>
            <a:custGeom>
              <a:avLst/>
              <a:gdLst/>
              <a:ahLst/>
              <a:cxnLst/>
              <a:rect l="l" t="t" r="r" b="b"/>
              <a:pathLst>
                <a:path w="8510270" h="575310">
                  <a:moveTo>
                    <a:pt x="0" y="403738"/>
                  </a:moveTo>
                  <a:lnTo>
                    <a:pt x="1605" y="403738"/>
                  </a:lnTo>
                  <a:lnTo>
                    <a:pt x="3210" y="405613"/>
                  </a:lnTo>
                  <a:lnTo>
                    <a:pt x="4815" y="405613"/>
                  </a:lnTo>
                  <a:lnTo>
                    <a:pt x="6420" y="402802"/>
                  </a:lnTo>
                  <a:lnTo>
                    <a:pt x="8025" y="402802"/>
                  </a:lnTo>
                  <a:lnTo>
                    <a:pt x="9630" y="406549"/>
                  </a:lnTo>
                  <a:lnTo>
                    <a:pt x="11235" y="406549"/>
                  </a:lnTo>
                  <a:lnTo>
                    <a:pt x="12840" y="406549"/>
                  </a:lnTo>
                  <a:lnTo>
                    <a:pt x="14445" y="406549"/>
                  </a:lnTo>
                  <a:lnTo>
                    <a:pt x="16050" y="407485"/>
                  </a:lnTo>
                  <a:lnTo>
                    <a:pt x="17655" y="407485"/>
                  </a:lnTo>
                  <a:lnTo>
                    <a:pt x="19260" y="408422"/>
                  </a:lnTo>
                  <a:lnTo>
                    <a:pt x="20865" y="408422"/>
                  </a:lnTo>
                  <a:lnTo>
                    <a:pt x="22470" y="408422"/>
                  </a:lnTo>
                  <a:lnTo>
                    <a:pt x="24075" y="408422"/>
                  </a:lnTo>
                  <a:lnTo>
                    <a:pt x="25680" y="408422"/>
                  </a:lnTo>
                  <a:lnTo>
                    <a:pt x="27285" y="408422"/>
                  </a:lnTo>
                  <a:lnTo>
                    <a:pt x="28890" y="410296"/>
                  </a:lnTo>
                  <a:lnTo>
                    <a:pt x="30495" y="410296"/>
                  </a:lnTo>
                  <a:lnTo>
                    <a:pt x="32100" y="411232"/>
                  </a:lnTo>
                  <a:lnTo>
                    <a:pt x="33705" y="411232"/>
                  </a:lnTo>
                  <a:lnTo>
                    <a:pt x="35310" y="411232"/>
                  </a:lnTo>
                  <a:lnTo>
                    <a:pt x="36915" y="411232"/>
                  </a:lnTo>
                  <a:lnTo>
                    <a:pt x="38520" y="412169"/>
                  </a:lnTo>
                  <a:lnTo>
                    <a:pt x="40125" y="412169"/>
                  </a:lnTo>
                  <a:lnTo>
                    <a:pt x="41730" y="412169"/>
                  </a:lnTo>
                  <a:lnTo>
                    <a:pt x="43335" y="412169"/>
                  </a:lnTo>
                  <a:lnTo>
                    <a:pt x="44940" y="411232"/>
                  </a:lnTo>
                  <a:lnTo>
                    <a:pt x="46546" y="411232"/>
                  </a:lnTo>
                  <a:lnTo>
                    <a:pt x="48151" y="410296"/>
                  </a:lnTo>
                  <a:lnTo>
                    <a:pt x="49756" y="410296"/>
                  </a:lnTo>
                  <a:lnTo>
                    <a:pt x="51361" y="410296"/>
                  </a:lnTo>
                  <a:lnTo>
                    <a:pt x="52966" y="410296"/>
                  </a:lnTo>
                  <a:lnTo>
                    <a:pt x="54571" y="413107"/>
                  </a:lnTo>
                  <a:lnTo>
                    <a:pt x="56176" y="413107"/>
                  </a:lnTo>
                  <a:lnTo>
                    <a:pt x="57781" y="412169"/>
                  </a:lnTo>
                  <a:lnTo>
                    <a:pt x="59386" y="412169"/>
                  </a:lnTo>
                  <a:lnTo>
                    <a:pt x="60991" y="412169"/>
                  </a:lnTo>
                  <a:lnTo>
                    <a:pt x="62596" y="412169"/>
                  </a:lnTo>
                  <a:lnTo>
                    <a:pt x="64201" y="414979"/>
                  </a:lnTo>
                  <a:lnTo>
                    <a:pt x="65806" y="414979"/>
                  </a:lnTo>
                  <a:lnTo>
                    <a:pt x="67411" y="414979"/>
                  </a:lnTo>
                  <a:lnTo>
                    <a:pt x="69016" y="414979"/>
                  </a:lnTo>
                  <a:lnTo>
                    <a:pt x="70621" y="411232"/>
                  </a:lnTo>
                  <a:lnTo>
                    <a:pt x="72226" y="411232"/>
                  </a:lnTo>
                  <a:lnTo>
                    <a:pt x="73831" y="414979"/>
                  </a:lnTo>
                  <a:lnTo>
                    <a:pt x="75436" y="414979"/>
                  </a:lnTo>
                  <a:lnTo>
                    <a:pt x="77041" y="414043"/>
                  </a:lnTo>
                  <a:lnTo>
                    <a:pt x="78646" y="414043"/>
                  </a:lnTo>
                  <a:lnTo>
                    <a:pt x="80251" y="414979"/>
                  </a:lnTo>
                  <a:lnTo>
                    <a:pt x="81856" y="414979"/>
                  </a:lnTo>
                  <a:lnTo>
                    <a:pt x="83461" y="416852"/>
                  </a:lnTo>
                  <a:lnTo>
                    <a:pt x="85066" y="416852"/>
                  </a:lnTo>
                  <a:lnTo>
                    <a:pt x="86671" y="416852"/>
                  </a:lnTo>
                  <a:lnTo>
                    <a:pt x="88276" y="416852"/>
                  </a:lnTo>
                  <a:lnTo>
                    <a:pt x="89881" y="414979"/>
                  </a:lnTo>
                  <a:lnTo>
                    <a:pt x="91487" y="414979"/>
                  </a:lnTo>
                  <a:lnTo>
                    <a:pt x="93092" y="414979"/>
                  </a:lnTo>
                  <a:lnTo>
                    <a:pt x="94697" y="414979"/>
                  </a:lnTo>
                  <a:lnTo>
                    <a:pt x="96302" y="417790"/>
                  </a:lnTo>
                  <a:lnTo>
                    <a:pt x="97907" y="417790"/>
                  </a:lnTo>
                  <a:lnTo>
                    <a:pt x="99512" y="416852"/>
                  </a:lnTo>
                  <a:lnTo>
                    <a:pt x="101117" y="416852"/>
                  </a:lnTo>
                  <a:lnTo>
                    <a:pt x="102722" y="414979"/>
                  </a:lnTo>
                  <a:lnTo>
                    <a:pt x="104327" y="414979"/>
                  </a:lnTo>
                  <a:lnTo>
                    <a:pt x="105932" y="414979"/>
                  </a:lnTo>
                  <a:lnTo>
                    <a:pt x="107537" y="414979"/>
                  </a:lnTo>
                  <a:lnTo>
                    <a:pt x="109142" y="416852"/>
                  </a:lnTo>
                  <a:lnTo>
                    <a:pt x="110747" y="416852"/>
                  </a:lnTo>
                  <a:lnTo>
                    <a:pt x="112352" y="415916"/>
                  </a:lnTo>
                  <a:lnTo>
                    <a:pt x="113957" y="415916"/>
                  </a:lnTo>
                  <a:lnTo>
                    <a:pt x="115562" y="416852"/>
                  </a:lnTo>
                  <a:lnTo>
                    <a:pt x="117167" y="416852"/>
                  </a:lnTo>
                  <a:lnTo>
                    <a:pt x="118772" y="416852"/>
                  </a:lnTo>
                  <a:lnTo>
                    <a:pt x="120377" y="416852"/>
                  </a:lnTo>
                  <a:lnTo>
                    <a:pt x="121982" y="417790"/>
                  </a:lnTo>
                  <a:lnTo>
                    <a:pt x="123587" y="417790"/>
                  </a:lnTo>
                  <a:lnTo>
                    <a:pt x="125192" y="415916"/>
                  </a:lnTo>
                  <a:lnTo>
                    <a:pt x="126797" y="415916"/>
                  </a:lnTo>
                  <a:lnTo>
                    <a:pt x="128402" y="416852"/>
                  </a:lnTo>
                  <a:lnTo>
                    <a:pt x="130007" y="416852"/>
                  </a:lnTo>
                  <a:lnTo>
                    <a:pt x="131612" y="416852"/>
                  </a:lnTo>
                  <a:lnTo>
                    <a:pt x="133217" y="416852"/>
                  </a:lnTo>
                  <a:lnTo>
                    <a:pt x="134822" y="416852"/>
                  </a:lnTo>
                  <a:lnTo>
                    <a:pt x="136427" y="416852"/>
                  </a:lnTo>
                  <a:lnTo>
                    <a:pt x="138033" y="417790"/>
                  </a:lnTo>
                  <a:lnTo>
                    <a:pt x="139638" y="417790"/>
                  </a:lnTo>
                  <a:lnTo>
                    <a:pt x="141243" y="420599"/>
                  </a:lnTo>
                  <a:lnTo>
                    <a:pt x="142848" y="420599"/>
                  </a:lnTo>
                  <a:lnTo>
                    <a:pt x="144453" y="418728"/>
                  </a:lnTo>
                  <a:lnTo>
                    <a:pt x="146058" y="418728"/>
                  </a:lnTo>
                  <a:lnTo>
                    <a:pt x="147663" y="420599"/>
                  </a:lnTo>
                  <a:lnTo>
                    <a:pt x="149268" y="420599"/>
                  </a:lnTo>
                  <a:lnTo>
                    <a:pt x="150873" y="418728"/>
                  </a:lnTo>
                  <a:lnTo>
                    <a:pt x="152478" y="418728"/>
                  </a:lnTo>
                  <a:lnTo>
                    <a:pt x="154083" y="418728"/>
                  </a:lnTo>
                  <a:lnTo>
                    <a:pt x="155688" y="418728"/>
                  </a:lnTo>
                  <a:lnTo>
                    <a:pt x="157293" y="421537"/>
                  </a:lnTo>
                  <a:lnTo>
                    <a:pt x="158898" y="421537"/>
                  </a:lnTo>
                  <a:lnTo>
                    <a:pt x="160503" y="421537"/>
                  </a:lnTo>
                  <a:lnTo>
                    <a:pt x="162108" y="421537"/>
                  </a:lnTo>
                  <a:lnTo>
                    <a:pt x="163713" y="421537"/>
                  </a:lnTo>
                  <a:lnTo>
                    <a:pt x="165318" y="421537"/>
                  </a:lnTo>
                  <a:lnTo>
                    <a:pt x="166923" y="419663"/>
                  </a:lnTo>
                  <a:lnTo>
                    <a:pt x="174948" y="419663"/>
                  </a:lnTo>
                  <a:lnTo>
                    <a:pt x="176553" y="421537"/>
                  </a:lnTo>
                  <a:lnTo>
                    <a:pt x="178158" y="421537"/>
                  </a:lnTo>
                  <a:lnTo>
                    <a:pt x="179763" y="419663"/>
                  </a:lnTo>
                  <a:lnTo>
                    <a:pt x="181368" y="419663"/>
                  </a:lnTo>
                  <a:lnTo>
                    <a:pt x="194209" y="419663"/>
                  </a:lnTo>
                  <a:lnTo>
                    <a:pt x="195814" y="421537"/>
                  </a:lnTo>
                  <a:lnTo>
                    <a:pt x="197419" y="421537"/>
                  </a:lnTo>
                  <a:lnTo>
                    <a:pt x="199024" y="419663"/>
                  </a:lnTo>
                  <a:lnTo>
                    <a:pt x="200629" y="419663"/>
                  </a:lnTo>
                  <a:lnTo>
                    <a:pt x="202234" y="421537"/>
                  </a:lnTo>
                  <a:lnTo>
                    <a:pt x="203839" y="421537"/>
                  </a:lnTo>
                  <a:lnTo>
                    <a:pt x="205444" y="420599"/>
                  </a:lnTo>
                  <a:lnTo>
                    <a:pt x="207049" y="420599"/>
                  </a:lnTo>
                  <a:lnTo>
                    <a:pt x="208654" y="421537"/>
                  </a:lnTo>
                  <a:lnTo>
                    <a:pt x="210259" y="421537"/>
                  </a:lnTo>
                  <a:lnTo>
                    <a:pt x="211864" y="420599"/>
                  </a:lnTo>
                  <a:lnTo>
                    <a:pt x="213469" y="420599"/>
                  </a:lnTo>
                  <a:lnTo>
                    <a:pt x="215074" y="420599"/>
                  </a:lnTo>
                  <a:lnTo>
                    <a:pt x="216679" y="420599"/>
                  </a:lnTo>
                  <a:lnTo>
                    <a:pt x="218284" y="417790"/>
                  </a:lnTo>
                  <a:lnTo>
                    <a:pt x="219889" y="417790"/>
                  </a:lnTo>
                  <a:lnTo>
                    <a:pt x="221494" y="419663"/>
                  </a:lnTo>
                  <a:lnTo>
                    <a:pt x="223099" y="419663"/>
                  </a:lnTo>
                  <a:lnTo>
                    <a:pt x="224704" y="423410"/>
                  </a:lnTo>
                  <a:lnTo>
                    <a:pt x="226309" y="423410"/>
                  </a:lnTo>
                  <a:lnTo>
                    <a:pt x="227914" y="421537"/>
                  </a:lnTo>
                  <a:lnTo>
                    <a:pt x="229520" y="421537"/>
                  </a:lnTo>
                  <a:lnTo>
                    <a:pt x="231125" y="419663"/>
                  </a:lnTo>
                  <a:lnTo>
                    <a:pt x="232730" y="419663"/>
                  </a:lnTo>
                  <a:lnTo>
                    <a:pt x="234335" y="420599"/>
                  </a:lnTo>
                  <a:lnTo>
                    <a:pt x="235940" y="420599"/>
                  </a:lnTo>
                  <a:lnTo>
                    <a:pt x="237545" y="420599"/>
                  </a:lnTo>
                  <a:lnTo>
                    <a:pt x="239150" y="420599"/>
                  </a:lnTo>
                  <a:lnTo>
                    <a:pt x="240755" y="421537"/>
                  </a:lnTo>
                  <a:lnTo>
                    <a:pt x="242360" y="421537"/>
                  </a:lnTo>
                  <a:lnTo>
                    <a:pt x="243965" y="421537"/>
                  </a:lnTo>
                  <a:lnTo>
                    <a:pt x="245570" y="421537"/>
                  </a:lnTo>
                  <a:lnTo>
                    <a:pt x="247175" y="419663"/>
                  </a:lnTo>
                  <a:lnTo>
                    <a:pt x="248780" y="419663"/>
                  </a:lnTo>
                  <a:lnTo>
                    <a:pt x="250385" y="423410"/>
                  </a:lnTo>
                  <a:lnTo>
                    <a:pt x="251990" y="423410"/>
                  </a:lnTo>
                  <a:lnTo>
                    <a:pt x="253595" y="421537"/>
                  </a:lnTo>
                  <a:lnTo>
                    <a:pt x="255200" y="421537"/>
                  </a:lnTo>
                  <a:lnTo>
                    <a:pt x="256805" y="423410"/>
                  </a:lnTo>
                  <a:lnTo>
                    <a:pt x="258410" y="423410"/>
                  </a:lnTo>
                  <a:lnTo>
                    <a:pt x="260015" y="421537"/>
                  </a:lnTo>
                  <a:lnTo>
                    <a:pt x="261620" y="421537"/>
                  </a:lnTo>
                  <a:lnTo>
                    <a:pt x="263225" y="421537"/>
                  </a:lnTo>
                  <a:lnTo>
                    <a:pt x="264830" y="421537"/>
                  </a:lnTo>
                  <a:lnTo>
                    <a:pt x="266435" y="421537"/>
                  </a:lnTo>
                  <a:lnTo>
                    <a:pt x="268040" y="421537"/>
                  </a:lnTo>
                  <a:lnTo>
                    <a:pt x="269645" y="423410"/>
                  </a:lnTo>
                  <a:lnTo>
                    <a:pt x="271250" y="423410"/>
                  </a:lnTo>
                  <a:lnTo>
                    <a:pt x="272855" y="421537"/>
                  </a:lnTo>
                  <a:lnTo>
                    <a:pt x="274461" y="421537"/>
                  </a:lnTo>
                  <a:lnTo>
                    <a:pt x="276066" y="421537"/>
                  </a:lnTo>
                  <a:lnTo>
                    <a:pt x="277671" y="421537"/>
                  </a:lnTo>
                  <a:lnTo>
                    <a:pt x="279276" y="421537"/>
                  </a:lnTo>
                  <a:lnTo>
                    <a:pt x="280881" y="421537"/>
                  </a:lnTo>
                  <a:lnTo>
                    <a:pt x="282486" y="420599"/>
                  </a:lnTo>
                  <a:lnTo>
                    <a:pt x="284091" y="420599"/>
                  </a:lnTo>
                  <a:lnTo>
                    <a:pt x="285696" y="419663"/>
                  </a:lnTo>
                  <a:lnTo>
                    <a:pt x="287301" y="419663"/>
                  </a:lnTo>
                  <a:lnTo>
                    <a:pt x="296931" y="419663"/>
                  </a:lnTo>
                  <a:lnTo>
                    <a:pt x="298536" y="420599"/>
                  </a:lnTo>
                  <a:lnTo>
                    <a:pt x="300141" y="420599"/>
                  </a:lnTo>
                  <a:lnTo>
                    <a:pt x="301746" y="419663"/>
                  </a:lnTo>
                  <a:lnTo>
                    <a:pt x="303351" y="419663"/>
                  </a:lnTo>
                  <a:lnTo>
                    <a:pt x="312981" y="419663"/>
                  </a:lnTo>
                  <a:lnTo>
                    <a:pt x="314586" y="417790"/>
                  </a:lnTo>
                  <a:lnTo>
                    <a:pt x="316191" y="417790"/>
                  </a:lnTo>
                  <a:lnTo>
                    <a:pt x="317796" y="419663"/>
                  </a:lnTo>
                  <a:lnTo>
                    <a:pt x="319401" y="419663"/>
                  </a:lnTo>
                  <a:lnTo>
                    <a:pt x="321007" y="417790"/>
                  </a:lnTo>
                  <a:lnTo>
                    <a:pt x="322612" y="417790"/>
                  </a:lnTo>
                  <a:lnTo>
                    <a:pt x="324217" y="416852"/>
                  </a:lnTo>
                  <a:lnTo>
                    <a:pt x="325822" y="416852"/>
                  </a:lnTo>
                  <a:lnTo>
                    <a:pt x="327427" y="417790"/>
                  </a:lnTo>
                  <a:lnTo>
                    <a:pt x="329032" y="417790"/>
                  </a:lnTo>
                  <a:lnTo>
                    <a:pt x="330637" y="417790"/>
                  </a:lnTo>
                  <a:lnTo>
                    <a:pt x="332242" y="417790"/>
                  </a:lnTo>
                  <a:lnTo>
                    <a:pt x="333847" y="416852"/>
                  </a:lnTo>
                  <a:lnTo>
                    <a:pt x="348292" y="416852"/>
                  </a:lnTo>
                  <a:lnTo>
                    <a:pt x="349897" y="414979"/>
                  </a:lnTo>
                  <a:lnTo>
                    <a:pt x="351502" y="414979"/>
                  </a:lnTo>
                  <a:lnTo>
                    <a:pt x="353107" y="415916"/>
                  </a:lnTo>
                  <a:lnTo>
                    <a:pt x="354712" y="415916"/>
                  </a:lnTo>
                  <a:lnTo>
                    <a:pt x="356317" y="416852"/>
                  </a:lnTo>
                  <a:lnTo>
                    <a:pt x="357922" y="416852"/>
                  </a:lnTo>
                  <a:lnTo>
                    <a:pt x="359527" y="416852"/>
                  </a:lnTo>
                  <a:lnTo>
                    <a:pt x="361132" y="416852"/>
                  </a:lnTo>
                  <a:lnTo>
                    <a:pt x="362737" y="416852"/>
                  </a:lnTo>
                  <a:lnTo>
                    <a:pt x="364342" y="416852"/>
                  </a:lnTo>
                  <a:lnTo>
                    <a:pt x="365948" y="415916"/>
                  </a:lnTo>
                  <a:lnTo>
                    <a:pt x="367553" y="415916"/>
                  </a:lnTo>
                  <a:lnTo>
                    <a:pt x="369158" y="415916"/>
                  </a:lnTo>
                  <a:lnTo>
                    <a:pt x="370763" y="415916"/>
                  </a:lnTo>
                  <a:lnTo>
                    <a:pt x="372368" y="414979"/>
                  </a:lnTo>
                  <a:lnTo>
                    <a:pt x="373973" y="414979"/>
                  </a:lnTo>
                  <a:lnTo>
                    <a:pt x="375578" y="415916"/>
                  </a:lnTo>
                  <a:lnTo>
                    <a:pt x="377183" y="415916"/>
                  </a:lnTo>
                  <a:lnTo>
                    <a:pt x="386813" y="415916"/>
                  </a:lnTo>
                  <a:lnTo>
                    <a:pt x="388418" y="417790"/>
                  </a:lnTo>
                  <a:lnTo>
                    <a:pt x="390023" y="417790"/>
                  </a:lnTo>
                  <a:lnTo>
                    <a:pt x="391628" y="416852"/>
                  </a:lnTo>
                  <a:lnTo>
                    <a:pt x="393233" y="416852"/>
                  </a:lnTo>
                  <a:lnTo>
                    <a:pt x="394838" y="416852"/>
                  </a:lnTo>
                  <a:lnTo>
                    <a:pt x="396443" y="416852"/>
                  </a:lnTo>
                  <a:lnTo>
                    <a:pt x="398048" y="417790"/>
                  </a:lnTo>
                  <a:lnTo>
                    <a:pt x="399653" y="417790"/>
                  </a:lnTo>
                  <a:lnTo>
                    <a:pt x="401258" y="416852"/>
                  </a:lnTo>
                  <a:lnTo>
                    <a:pt x="402863" y="416852"/>
                  </a:lnTo>
                  <a:lnTo>
                    <a:pt x="404468" y="417790"/>
                  </a:lnTo>
                  <a:lnTo>
                    <a:pt x="406073" y="417790"/>
                  </a:lnTo>
                  <a:lnTo>
                    <a:pt x="407678" y="417790"/>
                  </a:lnTo>
                  <a:lnTo>
                    <a:pt x="409283" y="417790"/>
                  </a:lnTo>
                  <a:lnTo>
                    <a:pt x="410888" y="419663"/>
                  </a:lnTo>
                  <a:lnTo>
                    <a:pt x="412494" y="419663"/>
                  </a:lnTo>
                  <a:lnTo>
                    <a:pt x="414099" y="420599"/>
                  </a:lnTo>
                  <a:lnTo>
                    <a:pt x="415704" y="420599"/>
                  </a:lnTo>
                  <a:lnTo>
                    <a:pt x="417309" y="420599"/>
                  </a:lnTo>
                  <a:lnTo>
                    <a:pt x="418914" y="420599"/>
                  </a:lnTo>
                  <a:lnTo>
                    <a:pt x="420519" y="419663"/>
                  </a:lnTo>
                  <a:lnTo>
                    <a:pt x="422124" y="419663"/>
                  </a:lnTo>
                  <a:lnTo>
                    <a:pt x="423729" y="417790"/>
                  </a:lnTo>
                  <a:lnTo>
                    <a:pt x="425334" y="417790"/>
                  </a:lnTo>
                  <a:lnTo>
                    <a:pt x="426939" y="419663"/>
                  </a:lnTo>
                  <a:lnTo>
                    <a:pt x="428544" y="419663"/>
                  </a:lnTo>
                  <a:lnTo>
                    <a:pt x="430149" y="420599"/>
                  </a:lnTo>
                  <a:lnTo>
                    <a:pt x="431754" y="420599"/>
                  </a:lnTo>
                  <a:lnTo>
                    <a:pt x="433359" y="421537"/>
                  </a:lnTo>
                  <a:lnTo>
                    <a:pt x="434964" y="421537"/>
                  </a:lnTo>
                  <a:lnTo>
                    <a:pt x="436569" y="420599"/>
                  </a:lnTo>
                  <a:lnTo>
                    <a:pt x="438174" y="420599"/>
                  </a:lnTo>
                  <a:lnTo>
                    <a:pt x="439779" y="420599"/>
                  </a:lnTo>
                  <a:lnTo>
                    <a:pt x="441384" y="420599"/>
                  </a:lnTo>
                  <a:lnTo>
                    <a:pt x="442989" y="420599"/>
                  </a:lnTo>
                  <a:lnTo>
                    <a:pt x="444594" y="420599"/>
                  </a:lnTo>
                  <a:lnTo>
                    <a:pt x="446199" y="421537"/>
                  </a:lnTo>
                  <a:lnTo>
                    <a:pt x="447804" y="421537"/>
                  </a:lnTo>
                  <a:lnTo>
                    <a:pt x="449409" y="422475"/>
                  </a:lnTo>
                  <a:lnTo>
                    <a:pt x="451014" y="422475"/>
                  </a:lnTo>
                  <a:lnTo>
                    <a:pt x="463855" y="422475"/>
                  </a:lnTo>
                  <a:lnTo>
                    <a:pt x="465460" y="421537"/>
                  </a:lnTo>
                  <a:lnTo>
                    <a:pt x="467065" y="421537"/>
                  </a:lnTo>
                  <a:lnTo>
                    <a:pt x="468670" y="422475"/>
                  </a:lnTo>
                  <a:lnTo>
                    <a:pt x="470275" y="422475"/>
                  </a:lnTo>
                  <a:lnTo>
                    <a:pt x="471880" y="423410"/>
                  </a:lnTo>
                  <a:lnTo>
                    <a:pt x="473485" y="423410"/>
                  </a:lnTo>
                  <a:lnTo>
                    <a:pt x="475090" y="422475"/>
                  </a:lnTo>
                  <a:lnTo>
                    <a:pt x="476695" y="422475"/>
                  </a:lnTo>
                  <a:lnTo>
                    <a:pt x="478300" y="421537"/>
                  </a:lnTo>
                  <a:lnTo>
                    <a:pt x="479905" y="421537"/>
                  </a:lnTo>
                  <a:lnTo>
                    <a:pt x="481510" y="421537"/>
                  </a:lnTo>
                  <a:lnTo>
                    <a:pt x="483115" y="421537"/>
                  </a:lnTo>
                  <a:lnTo>
                    <a:pt x="484720" y="420599"/>
                  </a:lnTo>
                  <a:lnTo>
                    <a:pt x="486325" y="420599"/>
                  </a:lnTo>
                  <a:lnTo>
                    <a:pt x="487930" y="419663"/>
                  </a:lnTo>
                  <a:lnTo>
                    <a:pt x="489535" y="419663"/>
                  </a:lnTo>
                  <a:lnTo>
                    <a:pt x="491140" y="420599"/>
                  </a:lnTo>
                  <a:lnTo>
                    <a:pt x="492745" y="420599"/>
                  </a:lnTo>
                  <a:lnTo>
                    <a:pt x="494350" y="419663"/>
                  </a:lnTo>
                  <a:lnTo>
                    <a:pt x="495955" y="419663"/>
                  </a:lnTo>
                  <a:lnTo>
                    <a:pt x="497560" y="417790"/>
                  </a:lnTo>
                  <a:lnTo>
                    <a:pt x="499165" y="417790"/>
                  </a:lnTo>
                  <a:lnTo>
                    <a:pt x="500770" y="419663"/>
                  </a:lnTo>
                  <a:lnTo>
                    <a:pt x="502375" y="419663"/>
                  </a:lnTo>
                  <a:lnTo>
                    <a:pt x="503981" y="420599"/>
                  </a:lnTo>
                  <a:lnTo>
                    <a:pt x="505586" y="420599"/>
                  </a:lnTo>
                  <a:lnTo>
                    <a:pt x="507191" y="420599"/>
                  </a:lnTo>
                  <a:lnTo>
                    <a:pt x="508796" y="420599"/>
                  </a:lnTo>
                  <a:lnTo>
                    <a:pt x="510401" y="417790"/>
                  </a:lnTo>
                  <a:lnTo>
                    <a:pt x="512006" y="417790"/>
                  </a:lnTo>
                  <a:lnTo>
                    <a:pt x="513611" y="420599"/>
                  </a:lnTo>
                  <a:lnTo>
                    <a:pt x="515216" y="420599"/>
                  </a:lnTo>
                  <a:lnTo>
                    <a:pt x="516821" y="420599"/>
                  </a:lnTo>
                  <a:lnTo>
                    <a:pt x="518426" y="420599"/>
                  </a:lnTo>
                  <a:lnTo>
                    <a:pt x="520031" y="419663"/>
                  </a:lnTo>
                  <a:lnTo>
                    <a:pt x="521636" y="419663"/>
                  </a:lnTo>
                  <a:lnTo>
                    <a:pt x="523241" y="420599"/>
                  </a:lnTo>
                  <a:lnTo>
                    <a:pt x="524846" y="420599"/>
                  </a:lnTo>
                  <a:lnTo>
                    <a:pt x="526451" y="419663"/>
                  </a:lnTo>
                  <a:lnTo>
                    <a:pt x="528056" y="419663"/>
                  </a:lnTo>
                  <a:lnTo>
                    <a:pt x="529661" y="420599"/>
                  </a:lnTo>
                  <a:lnTo>
                    <a:pt x="531266" y="420599"/>
                  </a:lnTo>
                  <a:lnTo>
                    <a:pt x="532871" y="420599"/>
                  </a:lnTo>
                  <a:lnTo>
                    <a:pt x="544106" y="420599"/>
                  </a:lnTo>
                  <a:lnTo>
                    <a:pt x="545711" y="419663"/>
                  </a:lnTo>
                  <a:lnTo>
                    <a:pt x="547316" y="419663"/>
                  </a:lnTo>
                  <a:lnTo>
                    <a:pt x="548922" y="421537"/>
                  </a:lnTo>
                  <a:lnTo>
                    <a:pt x="550527" y="421537"/>
                  </a:lnTo>
                  <a:lnTo>
                    <a:pt x="552132" y="420599"/>
                  </a:lnTo>
                  <a:lnTo>
                    <a:pt x="553737" y="420599"/>
                  </a:lnTo>
                  <a:lnTo>
                    <a:pt x="555342" y="419663"/>
                  </a:lnTo>
                  <a:lnTo>
                    <a:pt x="563367" y="419663"/>
                  </a:lnTo>
                  <a:lnTo>
                    <a:pt x="564972" y="420599"/>
                  </a:lnTo>
                  <a:lnTo>
                    <a:pt x="566577" y="420599"/>
                  </a:lnTo>
                  <a:lnTo>
                    <a:pt x="568182" y="419663"/>
                  </a:lnTo>
                  <a:lnTo>
                    <a:pt x="569787" y="419663"/>
                  </a:lnTo>
                  <a:lnTo>
                    <a:pt x="571392" y="417790"/>
                  </a:lnTo>
                  <a:lnTo>
                    <a:pt x="572997" y="417790"/>
                  </a:lnTo>
                  <a:lnTo>
                    <a:pt x="574602" y="416852"/>
                  </a:lnTo>
                  <a:lnTo>
                    <a:pt x="576207" y="416852"/>
                  </a:lnTo>
                  <a:lnTo>
                    <a:pt x="577812" y="417790"/>
                  </a:lnTo>
                  <a:lnTo>
                    <a:pt x="579417" y="417790"/>
                  </a:lnTo>
                  <a:lnTo>
                    <a:pt x="581022" y="417790"/>
                  </a:lnTo>
                  <a:lnTo>
                    <a:pt x="582627" y="417790"/>
                  </a:lnTo>
                  <a:lnTo>
                    <a:pt x="584232" y="418728"/>
                  </a:lnTo>
                  <a:lnTo>
                    <a:pt x="585837" y="418728"/>
                  </a:lnTo>
                  <a:lnTo>
                    <a:pt x="587442" y="416852"/>
                  </a:lnTo>
                  <a:lnTo>
                    <a:pt x="589047" y="416852"/>
                  </a:lnTo>
                  <a:lnTo>
                    <a:pt x="590652" y="417790"/>
                  </a:lnTo>
                  <a:lnTo>
                    <a:pt x="592257" y="417790"/>
                  </a:lnTo>
                  <a:lnTo>
                    <a:pt x="593862" y="417790"/>
                  </a:lnTo>
                  <a:lnTo>
                    <a:pt x="595468" y="417790"/>
                  </a:lnTo>
                  <a:lnTo>
                    <a:pt x="597073" y="417790"/>
                  </a:lnTo>
                  <a:lnTo>
                    <a:pt x="598678" y="417790"/>
                  </a:lnTo>
                  <a:lnTo>
                    <a:pt x="600283" y="419663"/>
                  </a:lnTo>
                  <a:lnTo>
                    <a:pt x="601888" y="419663"/>
                  </a:lnTo>
                  <a:lnTo>
                    <a:pt x="603493" y="417790"/>
                  </a:lnTo>
                  <a:lnTo>
                    <a:pt x="605098" y="417790"/>
                  </a:lnTo>
                  <a:lnTo>
                    <a:pt x="606703" y="418728"/>
                  </a:lnTo>
                  <a:lnTo>
                    <a:pt x="608308" y="418728"/>
                  </a:lnTo>
                  <a:lnTo>
                    <a:pt x="609913" y="416852"/>
                  </a:lnTo>
                  <a:lnTo>
                    <a:pt x="611518" y="416852"/>
                  </a:lnTo>
                  <a:lnTo>
                    <a:pt x="613123" y="419663"/>
                  </a:lnTo>
                  <a:lnTo>
                    <a:pt x="614728" y="419663"/>
                  </a:lnTo>
                  <a:lnTo>
                    <a:pt x="616333" y="417790"/>
                  </a:lnTo>
                  <a:lnTo>
                    <a:pt x="617938" y="417790"/>
                  </a:lnTo>
                  <a:lnTo>
                    <a:pt x="619543" y="420599"/>
                  </a:lnTo>
                  <a:lnTo>
                    <a:pt x="621148" y="420599"/>
                  </a:lnTo>
                  <a:lnTo>
                    <a:pt x="622753" y="419663"/>
                  </a:lnTo>
                  <a:lnTo>
                    <a:pt x="624358" y="419663"/>
                  </a:lnTo>
                  <a:lnTo>
                    <a:pt x="625963" y="419663"/>
                  </a:lnTo>
                  <a:lnTo>
                    <a:pt x="627568" y="419663"/>
                  </a:lnTo>
                  <a:lnTo>
                    <a:pt x="629173" y="417790"/>
                  </a:lnTo>
                  <a:lnTo>
                    <a:pt x="630778" y="417790"/>
                  </a:lnTo>
                  <a:lnTo>
                    <a:pt x="632383" y="419663"/>
                  </a:lnTo>
                  <a:lnTo>
                    <a:pt x="633988" y="419663"/>
                  </a:lnTo>
                  <a:lnTo>
                    <a:pt x="635593" y="419663"/>
                  </a:lnTo>
                  <a:lnTo>
                    <a:pt x="637198" y="419663"/>
                  </a:lnTo>
                  <a:lnTo>
                    <a:pt x="638803" y="420599"/>
                  </a:lnTo>
                  <a:lnTo>
                    <a:pt x="640409" y="420599"/>
                  </a:lnTo>
                  <a:lnTo>
                    <a:pt x="642014" y="417790"/>
                  </a:lnTo>
                  <a:lnTo>
                    <a:pt x="643619" y="417790"/>
                  </a:lnTo>
                  <a:lnTo>
                    <a:pt x="645224" y="418728"/>
                  </a:lnTo>
                  <a:lnTo>
                    <a:pt x="646829" y="418728"/>
                  </a:lnTo>
                  <a:lnTo>
                    <a:pt x="648434" y="417790"/>
                  </a:lnTo>
                  <a:lnTo>
                    <a:pt x="650039" y="417790"/>
                  </a:lnTo>
                  <a:lnTo>
                    <a:pt x="651644" y="420599"/>
                  </a:lnTo>
                  <a:lnTo>
                    <a:pt x="653249" y="420599"/>
                  </a:lnTo>
                  <a:lnTo>
                    <a:pt x="654854" y="420599"/>
                  </a:lnTo>
                  <a:lnTo>
                    <a:pt x="656459" y="420599"/>
                  </a:lnTo>
                  <a:lnTo>
                    <a:pt x="658064" y="419663"/>
                  </a:lnTo>
                  <a:lnTo>
                    <a:pt x="659669" y="419663"/>
                  </a:lnTo>
                  <a:lnTo>
                    <a:pt x="661274" y="421537"/>
                  </a:lnTo>
                  <a:lnTo>
                    <a:pt x="662879" y="421537"/>
                  </a:lnTo>
                  <a:lnTo>
                    <a:pt x="664484" y="423410"/>
                  </a:lnTo>
                  <a:lnTo>
                    <a:pt x="666089" y="423410"/>
                  </a:lnTo>
                  <a:lnTo>
                    <a:pt x="667694" y="423410"/>
                  </a:lnTo>
                  <a:lnTo>
                    <a:pt x="669299" y="423410"/>
                  </a:lnTo>
                  <a:lnTo>
                    <a:pt x="670904" y="424346"/>
                  </a:lnTo>
                  <a:lnTo>
                    <a:pt x="672509" y="424346"/>
                  </a:lnTo>
                  <a:lnTo>
                    <a:pt x="674114" y="423410"/>
                  </a:lnTo>
                  <a:lnTo>
                    <a:pt x="675719" y="423410"/>
                  </a:lnTo>
                  <a:lnTo>
                    <a:pt x="677324" y="425284"/>
                  </a:lnTo>
                  <a:lnTo>
                    <a:pt x="678929" y="425284"/>
                  </a:lnTo>
                  <a:lnTo>
                    <a:pt x="680534" y="424346"/>
                  </a:lnTo>
                  <a:lnTo>
                    <a:pt x="682139" y="424346"/>
                  </a:lnTo>
                  <a:lnTo>
                    <a:pt x="683744" y="425284"/>
                  </a:lnTo>
                  <a:lnTo>
                    <a:pt x="685349" y="425284"/>
                  </a:lnTo>
                  <a:lnTo>
                    <a:pt x="686955" y="425284"/>
                  </a:lnTo>
                  <a:lnTo>
                    <a:pt x="688560" y="425284"/>
                  </a:lnTo>
                  <a:lnTo>
                    <a:pt x="690165" y="425284"/>
                  </a:lnTo>
                  <a:lnTo>
                    <a:pt x="691770" y="425284"/>
                  </a:lnTo>
                  <a:lnTo>
                    <a:pt x="693375" y="427157"/>
                  </a:lnTo>
                  <a:lnTo>
                    <a:pt x="694980" y="427157"/>
                  </a:lnTo>
                  <a:lnTo>
                    <a:pt x="696585" y="427157"/>
                  </a:lnTo>
                  <a:lnTo>
                    <a:pt x="698190" y="427157"/>
                  </a:lnTo>
                  <a:lnTo>
                    <a:pt x="699795" y="426222"/>
                  </a:lnTo>
                  <a:lnTo>
                    <a:pt x="701400" y="426222"/>
                  </a:lnTo>
                  <a:lnTo>
                    <a:pt x="703005" y="428093"/>
                  </a:lnTo>
                  <a:lnTo>
                    <a:pt x="704610" y="428093"/>
                  </a:lnTo>
                  <a:lnTo>
                    <a:pt x="706215" y="428093"/>
                  </a:lnTo>
                  <a:lnTo>
                    <a:pt x="707820" y="428093"/>
                  </a:lnTo>
                  <a:lnTo>
                    <a:pt x="709425" y="433714"/>
                  </a:lnTo>
                  <a:lnTo>
                    <a:pt x="711030" y="433714"/>
                  </a:lnTo>
                  <a:lnTo>
                    <a:pt x="712635" y="431842"/>
                  </a:lnTo>
                  <a:lnTo>
                    <a:pt x="714240" y="431842"/>
                  </a:lnTo>
                  <a:lnTo>
                    <a:pt x="715845" y="432778"/>
                  </a:lnTo>
                  <a:lnTo>
                    <a:pt x="717450" y="432778"/>
                  </a:lnTo>
                  <a:lnTo>
                    <a:pt x="719055" y="434651"/>
                  </a:lnTo>
                  <a:lnTo>
                    <a:pt x="720660" y="434651"/>
                  </a:lnTo>
                  <a:lnTo>
                    <a:pt x="722265" y="435589"/>
                  </a:lnTo>
                  <a:lnTo>
                    <a:pt x="723870" y="435589"/>
                  </a:lnTo>
                  <a:lnTo>
                    <a:pt x="725475" y="434651"/>
                  </a:lnTo>
                  <a:lnTo>
                    <a:pt x="727080" y="434651"/>
                  </a:lnTo>
                  <a:lnTo>
                    <a:pt x="728685" y="437461"/>
                  </a:lnTo>
                  <a:lnTo>
                    <a:pt x="730290" y="437461"/>
                  </a:lnTo>
                  <a:lnTo>
                    <a:pt x="731896" y="437461"/>
                  </a:lnTo>
                  <a:lnTo>
                    <a:pt x="733501" y="437461"/>
                  </a:lnTo>
                  <a:lnTo>
                    <a:pt x="735106" y="438398"/>
                  </a:lnTo>
                  <a:lnTo>
                    <a:pt x="743131" y="438398"/>
                  </a:lnTo>
                  <a:lnTo>
                    <a:pt x="744736" y="440272"/>
                  </a:lnTo>
                  <a:lnTo>
                    <a:pt x="746341" y="440272"/>
                  </a:lnTo>
                  <a:lnTo>
                    <a:pt x="747946" y="439336"/>
                  </a:lnTo>
                  <a:lnTo>
                    <a:pt x="749551" y="439336"/>
                  </a:lnTo>
                  <a:lnTo>
                    <a:pt x="751156" y="442145"/>
                  </a:lnTo>
                  <a:lnTo>
                    <a:pt x="752761" y="442145"/>
                  </a:lnTo>
                  <a:lnTo>
                    <a:pt x="754366" y="440272"/>
                  </a:lnTo>
                  <a:lnTo>
                    <a:pt x="755971" y="440272"/>
                  </a:lnTo>
                  <a:lnTo>
                    <a:pt x="757576" y="442145"/>
                  </a:lnTo>
                  <a:lnTo>
                    <a:pt x="759181" y="442145"/>
                  </a:lnTo>
                  <a:lnTo>
                    <a:pt x="760786" y="442145"/>
                  </a:lnTo>
                  <a:lnTo>
                    <a:pt x="762391" y="442145"/>
                  </a:lnTo>
                  <a:lnTo>
                    <a:pt x="763996" y="443083"/>
                  </a:lnTo>
                  <a:lnTo>
                    <a:pt x="765601" y="443083"/>
                  </a:lnTo>
                  <a:lnTo>
                    <a:pt x="767206" y="444019"/>
                  </a:lnTo>
                  <a:lnTo>
                    <a:pt x="768811" y="444019"/>
                  </a:lnTo>
                  <a:lnTo>
                    <a:pt x="770416" y="444019"/>
                  </a:lnTo>
                  <a:lnTo>
                    <a:pt x="772021" y="444019"/>
                  </a:lnTo>
                  <a:lnTo>
                    <a:pt x="773626" y="444955"/>
                  </a:lnTo>
                  <a:lnTo>
                    <a:pt x="775231" y="444955"/>
                  </a:lnTo>
                  <a:lnTo>
                    <a:pt x="776836" y="444019"/>
                  </a:lnTo>
                  <a:lnTo>
                    <a:pt x="778442" y="444019"/>
                  </a:lnTo>
                  <a:lnTo>
                    <a:pt x="780047" y="444955"/>
                  </a:lnTo>
                  <a:lnTo>
                    <a:pt x="781652" y="444955"/>
                  </a:lnTo>
                  <a:lnTo>
                    <a:pt x="783257" y="445892"/>
                  </a:lnTo>
                  <a:lnTo>
                    <a:pt x="784862" y="445892"/>
                  </a:lnTo>
                  <a:lnTo>
                    <a:pt x="786467" y="449639"/>
                  </a:lnTo>
                  <a:lnTo>
                    <a:pt x="788072" y="449639"/>
                  </a:lnTo>
                  <a:lnTo>
                    <a:pt x="789677" y="448704"/>
                  </a:lnTo>
                  <a:lnTo>
                    <a:pt x="791282" y="448704"/>
                  </a:lnTo>
                  <a:lnTo>
                    <a:pt x="792887" y="448704"/>
                  </a:lnTo>
                  <a:lnTo>
                    <a:pt x="794492" y="448704"/>
                  </a:lnTo>
                  <a:lnTo>
                    <a:pt x="796097" y="450575"/>
                  </a:lnTo>
                  <a:lnTo>
                    <a:pt x="797702" y="450575"/>
                  </a:lnTo>
                  <a:lnTo>
                    <a:pt x="799307" y="451513"/>
                  </a:lnTo>
                  <a:lnTo>
                    <a:pt x="800912" y="451513"/>
                  </a:lnTo>
                  <a:lnTo>
                    <a:pt x="802517" y="452451"/>
                  </a:lnTo>
                  <a:lnTo>
                    <a:pt x="804122" y="452451"/>
                  </a:lnTo>
                  <a:lnTo>
                    <a:pt x="805727" y="453386"/>
                  </a:lnTo>
                  <a:lnTo>
                    <a:pt x="807332" y="453386"/>
                  </a:lnTo>
                  <a:lnTo>
                    <a:pt x="808937" y="451513"/>
                  </a:lnTo>
                  <a:lnTo>
                    <a:pt x="810542" y="451513"/>
                  </a:lnTo>
                  <a:lnTo>
                    <a:pt x="812147" y="451513"/>
                  </a:lnTo>
                  <a:lnTo>
                    <a:pt x="813752" y="451513"/>
                  </a:lnTo>
                  <a:lnTo>
                    <a:pt x="815357" y="451513"/>
                  </a:lnTo>
                  <a:lnTo>
                    <a:pt x="816962" y="451513"/>
                  </a:lnTo>
                  <a:lnTo>
                    <a:pt x="818567" y="453386"/>
                  </a:lnTo>
                  <a:lnTo>
                    <a:pt x="820172" y="453386"/>
                  </a:lnTo>
                  <a:lnTo>
                    <a:pt x="821777" y="453386"/>
                  </a:lnTo>
                  <a:lnTo>
                    <a:pt x="823383" y="453386"/>
                  </a:lnTo>
                  <a:lnTo>
                    <a:pt x="824988" y="452451"/>
                  </a:lnTo>
                  <a:lnTo>
                    <a:pt x="826593" y="452451"/>
                  </a:lnTo>
                  <a:lnTo>
                    <a:pt x="828198" y="455260"/>
                  </a:lnTo>
                  <a:lnTo>
                    <a:pt x="829803" y="455260"/>
                  </a:lnTo>
                  <a:lnTo>
                    <a:pt x="831408" y="455260"/>
                  </a:lnTo>
                  <a:lnTo>
                    <a:pt x="833013" y="455260"/>
                  </a:lnTo>
                  <a:lnTo>
                    <a:pt x="834618" y="453386"/>
                  </a:lnTo>
                  <a:lnTo>
                    <a:pt x="845853" y="453386"/>
                  </a:lnTo>
                  <a:lnTo>
                    <a:pt x="847458" y="454322"/>
                  </a:lnTo>
                  <a:lnTo>
                    <a:pt x="849063" y="454322"/>
                  </a:lnTo>
                  <a:lnTo>
                    <a:pt x="850668" y="455260"/>
                  </a:lnTo>
                  <a:lnTo>
                    <a:pt x="852273" y="455260"/>
                  </a:lnTo>
                  <a:lnTo>
                    <a:pt x="853878" y="453386"/>
                  </a:lnTo>
                  <a:lnTo>
                    <a:pt x="855483" y="453386"/>
                  </a:lnTo>
                  <a:lnTo>
                    <a:pt x="857088" y="452451"/>
                  </a:lnTo>
                  <a:lnTo>
                    <a:pt x="858693" y="452451"/>
                  </a:lnTo>
                  <a:lnTo>
                    <a:pt x="860298" y="454322"/>
                  </a:lnTo>
                  <a:lnTo>
                    <a:pt x="861903" y="454322"/>
                  </a:lnTo>
                  <a:lnTo>
                    <a:pt x="863508" y="451513"/>
                  </a:lnTo>
                  <a:lnTo>
                    <a:pt x="865113" y="451513"/>
                  </a:lnTo>
                  <a:lnTo>
                    <a:pt x="866718" y="452451"/>
                  </a:lnTo>
                  <a:lnTo>
                    <a:pt x="868324" y="452451"/>
                  </a:lnTo>
                  <a:lnTo>
                    <a:pt x="869929" y="453386"/>
                  </a:lnTo>
                  <a:lnTo>
                    <a:pt x="871534" y="453386"/>
                  </a:lnTo>
                  <a:lnTo>
                    <a:pt x="873139" y="453386"/>
                  </a:lnTo>
                  <a:lnTo>
                    <a:pt x="874744" y="453386"/>
                  </a:lnTo>
                  <a:lnTo>
                    <a:pt x="876349" y="450575"/>
                  </a:lnTo>
                  <a:lnTo>
                    <a:pt x="877954" y="450575"/>
                  </a:lnTo>
                  <a:lnTo>
                    <a:pt x="894004" y="450575"/>
                  </a:lnTo>
                  <a:lnTo>
                    <a:pt x="895609" y="448704"/>
                  </a:lnTo>
                  <a:lnTo>
                    <a:pt x="897214" y="448704"/>
                  </a:lnTo>
                  <a:lnTo>
                    <a:pt x="898819" y="448704"/>
                  </a:lnTo>
                  <a:lnTo>
                    <a:pt x="900424" y="448704"/>
                  </a:lnTo>
                  <a:lnTo>
                    <a:pt x="902029" y="449639"/>
                  </a:lnTo>
                  <a:lnTo>
                    <a:pt x="903634" y="449639"/>
                  </a:lnTo>
                  <a:lnTo>
                    <a:pt x="905239" y="449639"/>
                  </a:lnTo>
                  <a:lnTo>
                    <a:pt x="906844" y="449639"/>
                  </a:lnTo>
                  <a:lnTo>
                    <a:pt x="908449" y="447766"/>
                  </a:lnTo>
                  <a:lnTo>
                    <a:pt x="910054" y="447766"/>
                  </a:lnTo>
                  <a:lnTo>
                    <a:pt x="911659" y="446828"/>
                  </a:lnTo>
                  <a:lnTo>
                    <a:pt x="913264" y="446828"/>
                  </a:lnTo>
                  <a:lnTo>
                    <a:pt x="914870" y="446828"/>
                  </a:lnTo>
                  <a:lnTo>
                    <a:pt x="916475" y="446828"/>
                  </a:lnTo>
                  <a:lnTo>
                    <a:pt x="918080" y="444955"/>
                  </a:lnTo>
                  <a:lnTo>
                    <a:pt x="926105" y="444955"/>
                  </a:lnTo>
                  <a:lnTo>
                    <a:pt x="927710" y="443083"/>
                  </a:lnTo>
                  <a:lnTo>
                    <a:pt x="929315" y="443083"/>
                  </a:lnTo>
                  <a:lnTo>
                    <a:pt x="930920" y="442145"/>
                  </a:lnTo>
                  <a:lnTo>
                    <a:pt x="932525" y="442145"/>
                  </a:lnTo>
                  <a:lnTo>
                    <a:pt x="934130" y="443083"/>
                  </a:lnTo>
                  <a:lnTo>
                    <a:pt x="935735" y="443083"/>
                  </a:lnTo>
                  <a:lnTo>
                    <a:pt x="937340" y="441208"/>
                  </a:lnTo>
                  <a:lnTo>
                    <a:pt x="938945" y="443083"/>
                  </a:lnTo>
                  <a:lnTo>
                    <a:pt x="940550" y="443083"/>
                  </a:lnTo>
                  <a:lnTo>
                    <a:pt x="942155" y="442145"/>
                  </a:lnTo>
                  <a:lnTo>
                    <a:pt x="943760" y="442145"/>
                  </a:lnTo>
                  <a:lnTo>
                    <a:pt x="945365" y="443083"/>
                  </a:lnTo>
                  <a:lnTo>
                    <a:pt x="946970" y="443083"/>
                  </a:lnTo>
                  <a:lnTo>
                    <a:pt x="948575" y="443083"/>
                  </a:lnTo>
                  <a:lnTo>
                    <a:pt x="950180" y="443083"/>
                  </a:lnTo>
                  <a:lnTo>
                    <a:pt x="951785" y="443083"/>
                  </a:lnTo>
                  <a:lnTo>
                    <a:pt x="953390" y="443083"/>
                  </a:lnTo>
                  <a:lnTo>
                    <a:pt x="954995" y="441208"/>
                  </a:lnTo>
                  <a:lnTo>
                    <a:pt x="956600" y="441208"/>
                  </a:lnTo>
                  <a:lnTo>
                    <a:pt x="958205" y="441208"/>
                  </a:lnTo>
                  <a:lnTo>
                    <a:pt x="959811" y="441208"/>
                  </a:lnTo>
                  <a:lnTo>
                    <a:pt x="961416" y="440272"/>
                  </a:lnTo>
                  <a:lnTo>
                    <a:pt x="963021" y="440272"/>
                  </a:lnTo>
                  <a:lnTo>
                    <a:pt x="964626" y="441208"/>
                  </a:lnTo>
                  <a:lnTo>
                    <a:pt x="966231" y="441208"/>
                  </a:lnTo>
                  <a:lnTo>
                    <a:pt x="967836" y="439336"/>
                  </a:lnTo>
                  <a:lnTo>
                    <a:pt x="969441" y="439336"/>
                  </a:lnTo>
                  <a:lnTo>
                    <a:pt x="971046" y="441208"/>
                  </a:lnTo>
                  <a:lnTo>
                    <a:pt x="972651" y="441208"/>
                  </a:lnTo>
                  <a:lnTo>
                    <a:pt x="974256" y="438398"/>
                  </a:lnTo>
                  <a:lnTo>
                    <a:pt x="975861" y="438398"/>
                  </a:lnTo>
                  <a:lnTo>
                    <a:pt x="977466" y="438398"/>
                  </a:lnTo>
                  <a:lnTo>
                    <a:pt x="979071" y="438398"/>
                  </a:lnTo>
                  <a:lnTo>
                    <a:pt x="980676" y="439336"/>
                  </a:lnTo>
                  <a:lnTo>
                    <a:pt x="982281" y="439336"/>
                  </a:lnTo>
                  <a:lnTo>
                    <a:pt x="983886" y="437461"/>
                  </a:lnTo>
                  <a:lnTo>
                    <a:pt x="985491" y="437461"/>
                  </a:lnTo>
                  <a:lnTo>
                    <a:pt x="987096" y="436525"/>
                  </a:lnTo>
                  <a:lnTo>
                    <a:pt x="988701" y="436525"/>
                  </a:lnTo>
                  <a:lnTo>
                    <a:pt x="990306" y="436525"/>
                  </a:lnTo>
                  <a:lnTo>
                    <a:pt x="991911" y="436525"/>
                  </a:lnTo>
                  <a:lnTo>
                    <a:pt x="993516" y="439336"/>
                  </a:lnTo>
                  <a:lnTo>
                    <a:pt x="995121" y="439336"/>
                  </a:lnTo>
                  <a:lnTo>
                    <a:pt x="996726" y="435589"/>
                  </a:lnTo>
                  <a:lnTo>
                    <a:pt x="998331" y="435589"/>
                  </a:lnTo>
                  <a:lnTo>
                    <a:pt x="999936" y="436525"/>
                  </a:lnTo>
                  <a:lnTo>
                    <a:pt x="1001541" y="436525"/>
                  </a:lnTo>
                  <a:lnTo>
                    <a:pt x="1003146" y="436525"/>
                  </a:lnTo>
                  <a:lnTo>
                    <a:pt x="1004751" y="436525"/>
                  </a:lnTo>
                  <a:lnTo>
                    <a:pt x="1006357" y="434651"/>
                  </a:lnTo>
                  <a:lnTo>
                    <a:pt x="1007962" y="434651"/>
                  </a:lnTo>
                  <a:lnTo>
                    <a:pt x="1009567" y="435589"/>
                  </a:lnTo>
                  <a:lnTo>
                    <a:pt x="1011172" y="435589"/>
                  </a:lnTo>
                  <a:lnTo>
                    <a:pt x="1012777" y="437461"/>
                  </a:lnTo>
                  <a:lnTo>
                    <a:pt x="1014382" y="437461"/>
                  </a:lnTo>
                  <a:lnTo>
                    <a:pt x="1015987" y="437461"/>
                  </a:lnTo>
                  <a:lnTo>
                    <a:pt x="1017592" y="437461"/>
                  </a:lnTo>
                  <a:lnTo>
                    <a:pt x="1019197" y="434651"/>
                  </a:lnTo>
                  <a:lnTo>
                    <a:pt x="1020802" y="434651"/>
                  </a:lnTo>
                  <a:lnTo>
                    <a:pt x="1022407" y="436525"/>
                  </a:lnTo>
                  <a:lnTo>
                    <a:pt x="1024012" y="436525"/>
                  </a:lnTo>
                  <a:lnTo>
                    <a:pt x="1025617" y="437461"/>
                  </a:lnTo>
                  <a:lnTo>
                    <a:pt x="1027222" y="437461"/>
                  </a:lnTo>
                  <a:lnTo>
                    <a:pt x="1028827" y="437461"/>
                  </a:lnTo>
                  <a:lnTo>
                    <a:pt x="1030432" y="437461"/>
                  </a:lnTo>
                  <a:lnTo>
                    <a:pt x="1032037" y="437461"/>
                  </a:lnTo>
                  <a:lnTo>
                    <a:pt x="1033642" y="437461"/>
                  </a:lnTo>
                  <a:lnTo>
                    <a:pt x="1035247" y="433714"/>
                  </a:lnTo>
                  <a:lnTo>
                    <a:pt x="1036852" y="433714"/>
                  </a:lnTo>
                  <a:lnTo>
                    <a:pt x="1038457" y="436525"/>
                  </a:lnTo>
                  <a:lnTo>
                    <a:pt x="1040062" y="436525"/>
                  </a:lnTo>
                  <a:lnTo>
                    <a:pt x="1041667" y="437461"/>
                  </a:lnTo>
                  <a:lnTo>
                    <a:pt x="1043272" y="437461"/>
                  </a:lnTo>
                  <a:lnTo>
                    <a:pt x="1044877" y="436525"/>
                  </a:lnTo>
                  <a:lnTo>
                    <a:pt x="1046482" y="436525"/>
                  </a:lnTo>
                  <a:lnTo>
                    <a:pt x="1048087" y="436525"/>
                  </a:lnTo>
                  <a:lnTo>
                    <a:pt x="1049692" y="436525"/>
                  </a:lnTo>
                  <a:lnTo>
                    <a:pt x="1051298" y="434651"/>
                  </a:lnTo>
                  <a:lnTo>
                    <a:pt x="1052903" y="434651"/>
                  </a:lnTo>
                  <a:lnTo>
                    <a:pt x="1054508" y="437461"/>
                  </a:lnTo>
                  <a:lnTo>
                    <a:pt x="1056113" y="437461"/>
                  </a:lnTo>
                  <a:lnTo>
                    <a:pt x="1057718" y="437461"/>
                  </a:lnTo>
                  <a:lnTo>
                    <a:pt x="1059323" y="437461"/>
                  </a:lnTo>
                  <a:lnTo>
                    <a:pt x="1060928" y="437461"/>
                  </a:lnTo>
                  <a:lnTo>
                    <a:pt x="1062533" y="437461"/>
                  </a:lnTo>
                  <a:lnTo>
                    <a:pt x="1064138" y="438398"/>
                  </a:lnTo>
                  <a:lnTo>
                    <a:pt x="1065743" y="438398"/>
                  </a:lnTo>
                  <a:lnTo>
                    <a:pt x="1067348" y="437461"/>
                  </a:lnTo>
                  <a:lnTo>
                    <a:pt x="1068953" y="437461"/>
                  </a:lnTo>
                  <a:lnTo>
                    <a:pt x="1085003" y="437461"/>
                  </a:lnTo>
                  <a:lnTo>
                    <a:pt x="1086608" y="434651"/>
                  </a:lnTo>
                  <a:lnTo>
                    <a:pt x="1088213" y="434651"/>
                  </a:lnTo>
                  <a:lnTo>
                    <a:pt x="1089818" y="436525"/>
                  </a:lnTo>
                  <a:lnTo>
                    <a:pt x="1091423" y="436525"/>
                  </a:lnTo>
                  <a:lnTo>
                    <a:pt x="1093028" y="437461"/>
                  </a:lnTo>
                  <a:lnTo>
                    <a:pt x="1094633" y="437461"/>
                  </a:lnTo>
                  <a:lnTo>
                    <a:pt x="1096238" y="434651"/>
                  </a:lnTo>
                  <a:lnTo>
                    <a:pt x="1097844" y="434651"/>
                  </a:lnTo>
                  <a:lnTo>
                    <a:pt x="1099449" y="436525"/>
                  </a:lnTo>
                  <a:lnTo>
                    <a:pt x="1101054" y="436525"/>
                  </a:lnTo>
                  <a:lnTo>
                    <a:pt x="1102659" y="436525"/>
                  </a:lnTo>
                  <a:lnTo>
                    <a:pt x="1104264" y="436525"/>
                  </a:lnTo>
                  <a:lnTo>
                    <a:pt x="1105869" y="434651"/>
                  </a:lnTo>
                  <a:lnTo>
                    <a:pt x="1107474" y="434651"/>
                  </a:lnTo>
                  <a:lnTo>
                    <a:pt x="1109079" y="433714"/>
                  </a:lnTo>
                  <a:lnTo>
                    <a:pt x="1110684" y="433714"/>
                  </a:lnTo>
                  <a:lnTo>
                    <a:pt x="1112289" y="432778"/>
                  </a:lnTo>
                  <a:lnTo>
                    <a:pt x="1126734" y="432778"/>
                  </a:lnTo>
                  <a:lnTo>
                    <a:pt x="1128339" y="433714"/>
                  </a:lnTo>
                  <a:lnTo>
                    <a:pt x="1129944" y="433714"/>
                  </a:lnTo>
                  <a:lnTo>
                    <a:pt x="1131549" y="431842"/>
                  </a:lnTo>
                  <a:lnTo>
                    <a:pt x="1133154" y="431842"/>
                  </a:lnTo>
                  <a:lnTo>
                    <a:pt x="1134759" y="429967"/>
                  </a:lnTo>
                  <a:lnTo>
                    <a:pt x="1136364" y="429967"/>
                  </a:lnTo>
                  <a:lnTo>
                    <a:pt x="1137969" y="432778"/>
                  </a:lnTo>
                  <a:lnTo>
                    <a:pt x="1139574" y="432778"/>
                  </a:lnTo>
                  <a:lnTo>
                    <a:pt x="1141179" y="431842"/>
                  </a:lnTo>
                  <a:lnTo>
                    <a:pt x="1142785" y="431842"/>
                  </a:lnTo>
                  <a:lnTo>
                    <a:pt x="1144390" y="432778"/>
                  </a:lnTo>
                  <a:lnTo>
                    <a:pt x="1145995" y="432778"/>
                  </a:lnTo>
                  <a:lnTo>
                    <a:pt x="1147600" y="431842"/>
                  </a:lnTo>
                  <a:lnTo>
                    <a:pt x="1149205" y="431842"/>
                  </a:lnTo>
                  <a:lnTo>
                    <a:pt x="1150810" y="429967"/>
                  </a:lnTo>
                  <a:lnTo>
                    <a:pt x="1152415" y="429967"/>
                  </a:lnTo>
                  <a:lnTo>
                    <a:pt x="1154020" y="431842"/>
                  </a:lnTo>
                  <a:lnTo>
                    <a:pt x="1155625" y="431842"/>
                  </a:lnTo>
                  <a:lnTo>
                    <a:pt x="1157230" y="432778"/>
                  </a:lnTo>
                  <a:lnTo>
                    <a:pt x="1158835" y="432778"/>
                  </a:lnTo>
                  <a:lnTo>
                    <a:pt x="1160440" y="432778"/>
                  </a:lnTo>
                  <a:lnTo>
                    <a:pt x="1162045" y="432778"/>
                  </a:lnTo>
                  <a:lnTo>
                    <a:pt x="1163650" y="429967"/>
                  </a:lnTo>
                  <a:lnTo>
                    <a:pt x="1165255" y="429967"/>
                  </a:lnTo>
                  <a:lnTo>
                    <a:pt x="1166860" y="429967"/>
                  </a:lnTo>
                  <a:lnTo>
                    <a:pt x="1168465" y="429967"/>
                  </a:lnTo>
                  <a:lnTo>
                    <a:pt x="1170070" y="429031"/>
                  </a:lnTo>
                  <a:lnTo>
                    <a:pt x="1171675" y="429031"/>
                  </a:lnTo>
                  <a:lnTo>
                    <a:pt x="1173280" y="429031"/>
                  </a:lnTo>
                  <a:lnTo>
                    <a:pt x="1174885" y="429031"/>
                  </a:lnTo>
                  <a:lnTo>
                    <a:pt x="1176490" y="431842"/>
                  </a:lnTo>
                  <a:lnTo>
                    <a:pt x="1178095" y="431842"/>
                  </a:lnTo>
                  <a:lnTo>
                    <a:pt x="1179700" y="429967"/>
                  </a:lnTo>
                  <a:lnTo>
                    <a:pt x="1181305" y="429967"/>
                  </a:lnTo>
                  <a:lnTo>
                    <a:pt x="1182910" y="431842"/>
                  </a:lnTo>
                  <a:lnTo>
                    <a:pt x="1184515" y="431842"/>
                  </a:lnTo>
                  <a:lnTo>
                    <a:pt x="1186120" y="429967"/>
                  </a:lnTo>
                  <a:lnTo>
                    <a:pt x="1187725" y="429967"/>
                  </a:lnTo>
                  <a:lnTo>
                    <a:pt x="1189331" y="429031"/>
                  </a:lnTo>
                  <a:lnTo>
                    <a:pt x="1190936" y="429031"/>
                  </a:lnTo>
                  <a:lnTo>
                    <a:pt x="1192541" y="429967"/>
                  </a:lnTo>
                  <a:lnTo>
                    <a:pt x="1194146" y="429967"/>
                  </a:lnTo>
                  <a:lnTo>
                    <a:pt x="1195751" y="432778"/>
                  </a:lnTo>
                  <a:lnTo>
                    <a:pt x="1197356" y="432778"/>
                  </a:lnTo>
                  <a:lnTo>
                    <a:pt x="1198961" y="432778"/>
                  </a:lnTo>
                  <a:lnTo>
                    <a:pt x="1200566" y="432778"/>
                  </a:lnTo>
                  <a:lnTo>
                    <a:pt x="1202171" y="431842"/>
                  </a:lnTo>
                  <a:lnTo>
                    <a:pt x="1203776" y="431842"/>
                  </a:lnTo>
                  <a:lnTo>
                    <a:pt x="1205381" y="429967"/>
                  </a:lnTo>
                  <a:lnTo>
                    <a:pt x="1206986" y="429967"/>
                  </a:lnTo>
                  <a:lnTo>
                    <a:pt x="1208591" y="431842"/>
                  </a:lnTo>
                  <a:lnTo>
                    <a:pt x="1210196" y="431842"/>
                  </a:lnTo>
                  <a:lnTo>
                    <a:pt x="1219826" y="431842"/>
                  </a:lnTo>
                  <a:lnTo>
                    <a:pt x="1221431" y="429967"/>
                  </a:lnTo>
                  <a:lnTo>
                    <a:pt x="1223036" y="429967"/>
                  </a:lnTo>
                  <a:lnTo>
                    <a:pt x="1224641" y="429031"/>
                  </a:lnTo>
                  <a:lnTo>
                    <a:pt x="1226246" y="429031"/>
                  </a:lnTo>
                  <a:lnTo>
                    <a:pt x="1227851" y="429967"/>
                  </a:lnTo>
                  <a:lnTo>
                    <a:pt x="1229456" y="429967"/>
                  </a:lnTo>
                  <a:lnTo>
                    <a:pt x="1231061" y="431842"/>
                  </a:lnTo>
                  <a:lnTo>
                    <a:pt x="1232666" y="431842"/>
                  </a:lnTo>
                  <a:lnTo>
                    <a:pt x="1234272" y="429967"/>
                  </a:lnTo>
                  <a:lnTo>
                    <a:pt x="1235877" y="429967"/>
                  </a:lnTo>
                  <a:lnTo>
                    <a:pt x="1237482" y="431842"/>
                  </a:lnTo>
                  <a:lnTo>
                    <a:pt x="1239087" y="431842"/>
                  </a:lnTo>
                  <a:lnTo>
                    <a:pt x="1240692" y="431842"/>
                  </a:lnTo>
                  <a:lnTo>
                    <a:pt x="1242297" y="431842"/>
                  </a:lnTo>
                  <a:lnTo>
                    <a:pt x="1243902" y="431842"/>
                  </a:lnTo>
                  <a:lnTo>
                    <a:pt x="1245507" y="431842"/>
                  </a:lnTo>
                  <a:lnTo>
                    <a:pt x="1247112" y="428093"/>
                  </a:lnTo>
                  <a:lnTo>
                    <a:pt x="1248717" y="428093"/>
                  </a:lnTo>
                  <a:lnTo>
                    <a:pt x="1250322" y="429967"/>
                  </a:lnTo>
                  <a:lnTo>
                    <a:pt x="1251927" y="429967"/>
                  </a:lnTo>
                  <a:lnTo>
                    <a:pt x="1253532" y="429967"/>
                  </a:lnTo>
                  <a:lnTo>
                    <a:pt x="1255137" y="429967"/>
                  </a:lnTo>
                  <a:lnTo>
                    <a:pt x="1256742" y="431842"/>
                  </a:lnTo>
                  <a:lnTo>
                    <a:pt x="1258347" y="431842"/>
                  </a:lnTo>
                  <a:lnTo>
                    <a:pt x="1259952" y="429967"/>
                  </a:lnTo>
                  <a:lnTo>
                    <a:pt x="1261557" y="429967"/>
                  </a:lnTo>
                  <a:lnTo>
                    <a:pt x="1263162" y="429031"/>
                  </a:lnTo>
                  <a:lnTo>
                    <a:pt x="1264767" y="429031"/>
                  </a:lnTo>
                  <a:lnTo>
                    <a:pt x="1266372" y="428093"/>
                  </a:lnTo>
                  <a:lnTo>
                    <a:pt x="1267977" y="428093"/>
                  </a:lnTo>
                  <a:lnTo>
                    <a:pt x="1269582" y="429967"/>
                  </a:lnTo>
                  <a:lnTo>
                    <a:pt x="1271187" y="429967"/>
                  </a:lnTo>
                  <a:lnTo>
                    <a:pt x="1272792" y="432778"/>
                  </a:lnTo>
                  <a:lnTo>
                    <a:pt x="1274397" y="432778"/>
                  </a:lnTo>
                  <a:lnTo>
                    <a:pt x="1276002" y="431842"/>
                  </a:lnTo>
                  <a:lnTo>
                    <a:pt x="1277607" y="431842"/>
                  </a:lnTo>
                  <a:lnTo>
                    <a:pt x="1279212" y="431842"/>
                  </a:lnTo>
                  <a:lnTo>
                    <a:pt x="1280818" y="431842"/>
                  </a:lnTo>
                  <a:lnTo>
                    <a:pt x="1282423" y="432778"/>
                  </a:lnTo>
                  <a:lnTo>
                    <a:pt x="1290448" y="432778"/>
                  </a:lnTo>
                  <a:lnTo>
                    <a:pt x="1292053" y="433714"/>
                  </a:lnTo>
                  <a:lnTo>
                    <a:pt x="1300078" y="433714"/>
                  </a:lnTo>
                  <a:lnTo>
                    <a:pt x="1301683" y="434651"/>
                  </a:lnTo>
                  <a:lnTo>
                    <a:pt x="1303288" y="434651"/>
                  </a:lnTo>
                  <a:lnTo>
                    <a:pt x="1304893" y="433714"/>
                  </a:lnTo>
                  <a:lnTo>
                    <a:pt x="1306498" y="433714"/>
                  </a:lnTo>
                  <a:lnTo>
                    <a:pt x="1308103" y="434651"/>
                  </a:lnTo>
                  <a:lnTo>
                    <a:pt x="1309708" y="434651"/>
                  </a:lnTo>
                  <a:lnTo>
                    <a:pt x="1311313" y="435589"/>
                  </a:lnTo>
                  <a:lnTo>
                    <a:pt x="1312918" y="435589"/>
                  </a:lnTo>
                  <a:lnTo>
                    <a:pt x="1314523" y="435589"/>
                  </a:lnTo>
                  <a:lnTo>
                    <a:pt x="1316128" y="435589"/>
                  </a:lnTo>
                  <a:lnTo>
                    <a:pt x="1317733" y="434651"/>
                  </a:lnTo>
                  <a:lnTo>
                    <a:pt x="1319338" y="434651"/>
                  </a:lnTo>
                  <a:lnTo>
                    <a:pt x="1320943" y="435589"/>
                  </a:lnTo>
                  <a:lnTo>
                    <a:pt x="1322548" y="435589"/>
                  </a:lnTo>
                  <a:lnTo>
                    <a:pt x="1324153" y="435589"/>
                  </a:lnTo>
                  <a:lnTo>
                    <a:pt x="1325759" y="435589"/>
                  </a:lnTo>
                  <a:lnTo>
                    <a:pt x="1327364" y="438398"/>
                  </a:lnTo>
                  <a:lnTo>
                    <a:pt x="1328969" y="438398"/>
                  </a:lnTo>
                  <a:lnTo>
                    <a:pt x="1330574" y="438398"/>
                  </a:lnTo>
                  <a:lnTo>
                    <a:pt x="1332179" y="438398"/>
                  </a:lnTo>
                  <a:lnTo>
                    <a:pt x="1333784" y="436525"/>
                  </a:lnTo>
                  <a:lnTo>
                    <a:pt x="1335389" y="436525"/>
                  </a:lnTo>
                  <a:lnTo>
                    <a:pt x="1336994" y="438398"/>
                  </a:lnTo>
                  <a:lnTo>
                    <a:pt x="1338599" y="438398"/>
                  </a:lnTo>
                  <a:lnTo>
                    <a:pt x="1340204" y="439336"/>
                  </a:lnTo>
                  <a:lnTo>
                    <a:pt x="1341809" y="439336"/>
                  </a:lnTo>
                  <a:lnTo>
                    <a:pt x="1343414" y="438398"/>
                  </a:lnTo>
                  <a:lnTo>
                    <a:pt x="1345019" y="438398"/>
                  </a:lnTo>
                  <a:lnTo>
                    <a:pt x="1346624" y="438398"/>
                  </a:lnTo>
                  <a:lnTo>
                    <a:pt x="1348229" y="438398"/>
                  </a:lnTo>
                  <a:lnTo>
                    <a:pt x="1349834" y="439336"/>
                  </a:lnTo>
                  <a:lnTo>
                    <a:pt x="1351439" y="439336"/>
                  </a:lnTo>
                  <a:lnTo>
                    <a:pt x="1353044" y="440272"/>
                  </a:lnTo>
                  <a:lnTo>
                    <a:pt x="1354649" y="440272"/>
                  </a:lnTo>
                  <a:lnTo>
                    <a:pt x="1356254" y="439336"/>
                  </a:lnTo>
                  <a:lnTo>
                    <a:pt x="1357859" y="439336"/>
                  </a:lnTo>
                  <a:lnTo>
                    <a:pt x="1359464" y="438398"/>
                  </a:lnTo>
                  <a:lnTo>
                    <a:pt x="1361069" y="438398"/>
                  </a:lnTo>
                  <a:lnTo>
                    <a:pt x="1362674" y="439336"/>
                  </a:lnTo>
                  <a:lnTo>
                    <a:pt x="1364279" y="439336"/>
                  </a:lnTo>
                  <a:lnTo>
                    <a:pt x="1365884" y="438398"/>
                  </a:lnTo>
                  <a:lnTo>
                    <a:pt x="1367489" y="438398"/>
                  </a:lnTo>
                  <a:lnTo>
                    <a:pt x="1369094" y="440272"/>
                  </a:lnTo>
                  <a:lnTo>
                    <a:pt x="1370699" y="440272"/>
                  </a:lnTo>
                  <a:lnTo>
                    <a:pt x="1372305" y="439336"/>
                  </a:lnTo>
                  <a:lnTo>
                    <a:pt x="1373910" y="439336"/>
                  </a:lnTo>
                  <a:lnTo>
                    <a:pt x="1375515" y="439336"/>
                  </a:lnTo>
                  <a:lnTo>
                    <a:pt x="1377120" y="439336"/>
                  </a:lnTo>
                  <a:lnTo>
                    <a:pt x="1378725" y="440272"/>
                  </a:lnTo>
                  <a:lnTo>
                    <a:pt x="1380330" y="440272"/>
                  </a:lnTo>
                  <a:lnTo>
                    <a:pt x="1381935" y="439336"/>
                  </a:lnTo>
                  <a:lnTo>
                    <a:pt x="1383540" y="439336"/>
                  </a:lnTo>
                  <a:lnTo>
                    <a:pt x="1385145" y="440272"/>
                  </a:lnTo>
                  <a:lnTo>
                    <a:pt x="1386750" y="440272"/>
                  </a:lnTo>
                  <a:lnTo>
                    <a:pt x="1388355" y="440272"/>
                  </a:lnTo>
                  <a:lnTo>
                    <a:pt x="1389960" y="440272"/>
                  </a:lnTo>
                  <a:lnTo>
                    <a:pt x="1391565" y="441208"/>
                  </a:lnTo>
                  <a:lnTo>
                    <a:pt x="1393170" y="441208"/>
                  </a:lnTo>
                  <a:lnTo>
                    <a:pt x="1394775" y="443083"/>
                  </a:lnTo>
                  <a:lnTo>
                    <a:pt x="1396380" y="443083"/>
                  </a:lnTo>
                  <a:lnTo>
                    <a:pt x="1397985" y="441208"/>
                  </a:lnTo>
                  <a:lnTo>
                    <a:pt x="1399590" y="441208"/>
                  </a:lnTo>
                  <a:lnTo>
                    <a:pt x="1401195" y="444019"/>
                  </a:lnTo>
                  <a:lnTo>
                    <a:pt x="1402800" y="444019"/>
                  </a:lnTo>
                  <a:lnTo>
                    <a:pt x="1404405" y="441208"/>
                  </a:lnTo>
                  <a:lnTo>
                    <a:pt x="1406010" y="441208"/>
                  </a:lnTo>
                  <a:lnTo>
                    <a:pt x="1407615" y="443083"/>
                  </a:lnTo>
                  <a:lnTo>
                    <a:pt x="1409220" y="443083"/>
                  </a:lnTo>
                  <a:lnTo>
                    <a:pt x="1410825" y="441208"/>
                  </a:lnTo>
                  <a:lnTo>
                    <a:pt x="1412430" y="441208"/>
                  </a:lnTo>
                  <a:lnTo>
                    <a:pt x="1414035" y="441208"/>
                  </a:lnTo>
                  <a:lnTo>
                    <a:pt x="1415640" y="441208"/>
                  </a:lnTo>
                  <a:lnTo>
                    <a:pt x="1417246" y="440272"/>
                  </a:lnTo>
                  <a:lnTo>
                    <a:pt x="1418851" y="440272"/>
                  </a:lnTo>
                  <a:lnTo>
                    <a:pt x="1420456" y="440272"/>
                  </a:lnTo>
                  <a:lnTo>
                    <a:pt x="1422061" y="440272"/>
                  </a:lnTo>
                  <a:lnTo>
                    <a:pt x="1423666" y="439336"/>
                  </a:lnTo>
                  <a:lnTo>
                    <a:pt x="1425271" y="439336"/>
                  </a:lnTo>
                  <a:lnTo>
                    <a:pt x="1426876" y="439336"/>
                  </a:lnTo>
                  <a:lnTo>
                    <a:pt x="1428481" y="439336"/>
                  </a:lnTo>
                  <a:lnTo>
                    <a:pt x="1430086" y="436525"/>
                  </a:lnTo>
                  <a:lnTo>
                    <a:pt x="1431691" y="436525"/>
                  </a:lnTo>
                  <a:lnTo>
                    <a:pt x="1433296" y="438398"/>
                  </a:lnTo>
                  <a:lnTo>
                    <a:pt x="1434901" y="438398"/>
                  </a:lnTo>
                  <a:lnTo>
                    <a:pt x="1436506" y="438398"/>
                  </a:lnTo>
                  <a:lnTo>
                    <a:pt x="1438111" y="438398"/>
                  </a:lnTo>
                  <a:lnTo>
                    <a:pt x="1439716" y="438398"/>
                  </a:lnTo>
                  <a:lnTo>
                    <a:pt x="1441321" y="438398"/>
                  </a:lnTo>
                  <a:lnTo>
                    <a:pt x="1442926" y="435589"/>
                  </a:lnTo>
                  <a:lnTo>
                    <a:pt x="1444531" y="435589"/>
                  </a:lnTo>
                  <a:lnTo>
                    <a:pt x="1446136" y="436525"/>
                  </a:lnTo>
                  <a:lnTo>
                    <a:pt x="1447741" y="436525"/>
                  </a:lnTo>
                  <a:lnTo>
                    <a:pt x="1449346" y="434651"/>
                  </a:lnTo>
                  <a:lnTo>
                    <a:pt x="1450951" y="434651"/>
                  </a:lnTo>
                  <a:lnTo>
                    <a:pt x="1452556" y="436525"/>
                  </a:lnTo>
                  <a:lnTo>
                    <a:pt x="1454161" y="436525"/>
                  </a:lnTo>
                  <a:lnTo>
                    <a:pt x="1455766" y="435589"/>
                  </a:lnTo>
                  <a:lnTo>
                    <a:pt x="1457371" y="435589"/>
                  </a:lnTo>
                  <a:lnTo>
                    <a:pt x="1458976" y="434651"/>
                  </a:lnTo>
                  <a:lnTo>
                    <a:pt x="1460581" y="434651"/>
                  </a:lnTo>
                  <a:lnTo>
                    <a:pt x="1462186" y="433714"/>
                  </a:lnTo>
                  <a:lnTo>
                    <a:pt x="1463792" y="433714"/>
                  </a:lnTo>
                  <a:lnTo>
                    <a:pt x="1465397" y="434651"/>
                  </a:lnTo>
                  <a:lnTo>
                    <a:pt x="1467002" y="434651"/>
                  </a:lnTo>
                  <a:lnTo>
                    <a:pt x="1468607" y="434651"/>
                  </a:lnTo>
                  <a:lnTo>
                    <a:pt x="1470212" y="434651"/>
                  </a:lnTo>
                  <a:lnTo>
                    <a:pt x="1471817" y="433714"/>
                  </a:lnTo>
                  <a:lnTo>
                    <a:pt x="1473422" y="433714"/>
                  </a:lnTo>
                  <a:lnTo>
                    <a:pt x="1475027" y="434651"/>
                  </a:lnTo>
                  <a:lnTo>
                    <a:pt x="1476632" y="434651"/>
                  </a:lnTo>
                  <a:lnTo>
                    <a:pt x="1478237" y="432778"/>
                  </a:lnTo>
                  <a:lnTo>
                    <a:pt x="1479842" y="432778"/>
                  </a:lnTo>
                  <a:lnTo>
                    <a:pt x="1481447" y="431842"/>
                  </a:lnTo>
                  <a:lnTo>
                    <a:pt x="1483052" y="431842"/>
                  </a:lnTo>
                  <a:lnTo>
                    <a:pt x="1484657" y="431842"/>
                  </a:lnTo>
                  <a:lnTo>
                    <a:pt x="1486262" y="431842"/>
                  </a:lnTo>
                  <a:lnTo>
                    <a:pt x="1487867" y="429967"/>
                  </a:lnTo>
                  <a:lnTo>
                    <a:pt x="1489472" y="429967"/>
                  </a:lnTo>
                  <a:lnTo>
                    <a:pt x="1491077" y="429967"/>
                  </a:lnTo>
                  <a:lnTo>
                    <a:pt x="1492682" y="429967"/>
                  </a:lnTo>
                  <a:lnTo>
                    <a:pt x="1494287" y="431842"/>
                  </a:lnTo>
                  <a:lnTo>
                    <a:pt x="1505522" y="431842"/>
                  </a:lnTo>
                  <a:lnTo>
                    <a:pt x="1507127" y="429967"/>
                  </a:lnTo>
                  <a:lnTo>
                    <a:pt x="1508733" y="429967"/>
                  </a:lnTo>
                  <a:lnTo>
                    <a:pt x="1510338" y="429967"/>
                  </a:lnTo>
                  <a:lnTo>
                    <a:pt x="1511943" y="429967"/>
                  </a:lnTo>
                  <a:lnTo>
                    <a:pt x="1513548" y="428093"/>
                  </a:lnTo>
                  <a:lnTo>
                    <a:pt x="1515153" y="428093"/>
                  </a:lnTo>
                  <a:lnTo>
                    <a:pt x="1516758" y="429967"/>
                  </a:lnTo>
                  <a:lnTo>
                    <a:pt x="1518363" y="429967"/>
                  </a:lnTo>
                  <a:lnTo>
                    <a:pt x="1519968" y="429967"/>
                  </a:lnTo>
                  <a:lnTo>
                    <a:pt x="1521573" y="429967"/>
                  </a:lnTo>
                  <a:lnTo>
                    <a:pt x="1523178" y="428093"/>
                  </a:lnTo>
                  <a:lnTo>
                    <a:pt x="1524783" y="428093"/>
                  </a:lnTo>
                  <a:lnTo>
                    <a:pt x="1526388" y="429031"/>
                  </a:lnTo>
                  <a:lnTo>
                    <a:pt x="1527993" y="429031"/>
                  </a:lnTo>
                  <a:lnTo>
                    <a:pt x="1529598" y="429967"/>
                  </a:lnTo>
                  <a:lnTo>
                    <a:pt x="1531203" y="429967"/>
                  </a:lnTo>
                  <a:lnTo>
                    <a:pt x="1532808" y="429967"/>
                  </a:lnTo>
                  <a:lnTo>
                    <a:pt x="1534413" y="429967"/>
                  </a:lnTo>
                  <a:lnTo>
                    <a:pt x="1536018" y="431842"/>
                  </a:lnTo>
                  <a:lnTo>
                    <a:pt x="1537623" y="431842"/>
                  </a:lnTo>
                  <a:lnTo>
                    <a:pt x="1539228" y="429031"/>
                  </a:lnTo>
                  <a:lnTo>
                    <a:pt x="1540833" y="429031"/>
                  </a:lnTo>
                  <a:lnTo>
                    <a:pt x="1542438" y="429031"/>
                  </a:lnTo>
                  <a:lnTo>
                    <a:pt x="1544043" y="429031"/>
                  </a:lnTo>
                  <a:lnTo>
                    <a:pt x="1545648" y="428093"/>
                  </a:lnTo>
                  <a:lnTo>
                    <a:pt x="1547253" y="428093"/>
                  </a:lnTo>
                  <a:lnTo>
                    <a:pt x="1548858" y="429031"/>
                  </a:lnTo>
                  <a:lnTo>
                    <a:pt x="1550463" y="429031"/>
                  </a:lnTo>
                  <a:lnTo>
                    <a:pt x="1552068" y="429967"/>
                  </a:lnTo>
                  <a:lnTo>
                    <a:pt x="1553673" y="429967"/>
                  </a:lnTo>
                  <a:lnTo>
                    <a:pt x="1555279" y="429967"/>
                  </a:lnTo>
                  <a:lnTo>
                    <a:pt x="1556884" y="429967"/>
                  </a:lnTo>
                  <a:lnTo>
                    <a:pt x="1558489" y="428093"/>
                  </a:lnTo>
                  <a:lnTo>
                    <a:pt x="1560094" y="428093"/>
                  </a:lnTo>
                  <a:lnTo>
                    <a:pt x="1561699" y="429031"/>
                  </a:lnTo>
                  <a:lnTo>
                    <a:pt x="1563304" y="429031"/>
                  </a:lnTo>
                  <a:lnTo>
                    <a:pt x="1564909" y="429031"/>
                  </a:lnTo>
                  <a:lnTo>
                    <a:pt x="1566514" y="429031"/>
                  </a:lnTo>
                  <a:lnTo>
                    <a:pt x="1568119" y="429031"/>
                  </a:lnTo>
                  <a:lnTo>
                    <a:pt x="1569724" y="429031"/>
                  </a:lnTo>
                  <a:lnTo>
                    <a:pt x="1571329" y="426222"/>
                  </a:lnTo>
                  <a:lnTo>
                    <a:pt x="1572934" y="426222"/>
                  </a:lnTo>
                  <a:lnTo>
                    <a:pt x="1574539" y="428093"/>
                  </a:lnTo>
                  <a:lnTo>
                    <a:pt x="1576144" y="428093"/>
                  </a:lnTo>
                  <a:lnTo>
                    <a:pt x="1577749" y="429031"/>
                  </a:lnTo>
                  <a:lnTo>
                    <a:pt x="1579354" y="429031"/>
                  </a:lnTo>
                  <a:lnTo>
                    <a:pt x="1580959" y="425284"/>
                  </a:lnTo>
                  <a:lnTo>
                    <a:pt x="1582564" y="425284"/>
                  </a:lnTo>
                  <a:lnTo>
                    <a:pt x="1584169" y="426222"/>
                  </a:lnTo>
                  <a:lnTo>
                    <a:pt x="1585774" y="426222"/>
                  </a:lnTo>
                  <a:lnTo>
                    <a:pt x="1587379" y="425284"/>
                  </a:lnTo>
                  <a:lnTo>
                    <a:pt x="1588984" y="425284"/>
                  </a:lnTo>
                  <a:lnTo>
                    <a:pt x="1590589" y="428093"/>
                  </a:lnTo>
                  <a:lnTo>
                    <a:pt x="1592194" y="428093"/>
                  </a:lnTo>
                  <a:lnTo>
                    <a:pt x="1593799" y="426222"/>
                  </a:lnTo>
                  <a:lnTo>
                    <a:pt x="1595404" y="426222"/>
                  </a:lnTo>
                  <a:lnTo>
                    <a:pt x="1597009" y="428093"/>
                  </a:lnTo>
                  <a:lnTo>
                    <a:pt x="1598614" y="428093"/>
                  </a:lnTo>
                  <a:lnTo>
                    <a:pt x="1600220" y="428093"/>
                  </a:lnTo>
                  <a:lnTo>
                    <a:pt x="1601825" y="428093"/>
                  </a:lnTo>
                  <a:lnTo>
                    <a:pt x="1603430" y="428093"/>
                  </a:lnTo>
                  <a:lnTo>
                    <a:pt x="1605035" y="428093"/>
                  </a:lnTo>
                  <a:lnTo>
                    <a:pt x="1606640" y="429031"/>
                  </a:lnTo>
                  <a:lnTo>
                    <a:pt x="1608245" y="429031"/>
                  </a:lnTo>
                  <a:lnTo>
                    <a:pt x="1609850" y="428093"/>
                  </a:lnTo>
                  <a:lnTo>
                    <a:pt x="1611455" y="428093"/>
                  </a:lnTo>
                  <a:lnTo>
                    <a:pt x="1613060" y="429031"/>
                  </a:lnTo>
                  <a:lnTo>
                    <a:pt x="1614665" y="429031"/>
                  </a:lnTo>
                  <a:lnTo>
                    <a:pt x="1616270" y="429031"/>
                  </a:lnTo>
                  <a:lnTo>
                    <a:pt x="1617875" y="429031"/>
                  </a:lnTo>
                  <a:lnTo>
                    <a:pt x="1619480" y="429967"/>
                  </a:lnTo>
                  <a:lnTo>
                    <a:pt x="1621085" y="429967"/>
                  </a:lnTo>
                  <a:lnTo>
                    <a:pt x="1622690" y="431842"/>
                  </a:lnTo>
                  <a:lnTo>
                    <a:pt x="1624295" y="431842"/>
                  </a:lnTo>
                  <a:lnTo>
                    <a:pt x="1625900" y="431842"/>
                  </a:lnTo>
                  <a:lnTo>
                    <a:pt x="1627505" y="431842"/>
                  </a:lnTo>
                  <a:lnTo>
                    <a:pt x="1629110" y="432778"/>
                  </a:lnTo>
                  <a:lnTo>
                    <a:pt x="1630715" y="432778"/>
                  </a:lnTo>
                  <a:lnTo>
                    <a:pt x="1632320" y="431842"/>
                  </a:lnTo>
                  <a:lnTo>
                    <a:pt x="1633925" y="431842"/>
                  </a:lnTo>
                  <a:lnTo>
                    <a:pt x="1635530" y="431842"/>
                  </a:lnTo>
                  <a:lnTo>
                    <a:pt x="1637135" y="431842"/>
                  </a:lnTo>
                  <a:lnTo>
                    <a:pt x="1638740" y="432778"/>
                  </a:lnTo>
                  <a:lnTo>
                    <a:pt x="1640345" y="432778"/>
                  </a:lnTo>
                  <a:lnTo>
                    <a:pt x="1641950" y="434651"/>
                  </a:lnTo>
                  <a:lnTo>
                    <a:pt x="1643555" y="434651"/>
                  </a:lnTo>
                  <a:lnTo>
                    <a:pt x="1645161" y="433714"/>
                  </a:lnTo>
                  <a:lnTo>
                    <a:pt x="1646766" y="433714"/>
                  </a:lnTo>
                  <a:lnTo>
                    <a:pt x="1648371" y="433714"/>
                  </a:lnTo>
                  <a:lnTo>
                    <a:pt x="1649976" y="433714"/>
                  </a:lnTo>
                  <a:lnTo>
                    <a:pt x="1651581" y="432778"/>
                  </a:lnTo>
                  <a:lnTo>
                    <a:pt x="1653186" y="432778"/>
                  </a:lnTo>
                  <a:lnTo>
                    <a:pt x="1654791" y="433714"/>
                  </a:lnTo>
                  <a:lnTo>
                    <a:pt x="1656396" y="433714"/>
                  </a:lnTo>
                  <a:lnTo>
                    <a:pt x="1658001" y="435589"/>
                  </a:lnTo>
                  <a:lnTo>
                    <a:pt x="1659606" y="435589"/>
                  </a:lnTo>
                  <a:lnTo>
                    <a:pt x="1661211" y="434651"/>
                  </a:lnTo>
                  <a:lnTo>
                    <a:pt x="1662816" y="434651"/>
                  </a:lnTo>
                  <a:lnTo>
                    <a:pt x="1664421" y="432778"/>
                  </a:lnTo>
                  <a:lnTo>
                    <a:pt x="1666026" y="432778"/>
                  </a:lnTo>
                  <a:lnTo>
                    <a:pt x="1667631" y="433714"/>
                  </a:lnTo>
                  <a:lnTo>
                    <a:pt x="1669236" y="433714"/>
                  </a:lnTo>
                  <a:lnTo>
                    <a:pt x="1670841" y="433714"/>
                  </a:lnTo>
                  <a:lnTo>
                    <a:pt x="1672446" y="433714"/>
                  </a:lnTo>
                  <a:lnTo>
                    <a:pt x="1674051" y="434651"/>
                  </a:lnTo>
                  <a:lnTo>
                    <a:pt x="1675656" y="434651"/>
                  </a:lnTo>
                  <a:lnTo>
                    <a:pt x="1677261" y="434651"/>
                  </a:lnTo>
                  <a:lnTo>
                    <a:pt x="1678866" y="434651"/>
                  </a:lnTo>
                  <a:lnTo>
                    <a:pt x="1680471" y="433714"/>
                  </a:lnTo>
                  <a:lnTo>
                    <a:pt x="1682076" y="433714"/>
                  </a:lnTo>
                  <a:lnTo>
                    <a:pt x="1683681" y="434651"/>
                  </a:lnTo>
                  <a:lnTo>
                    <a:pt x="1685286" y="434651"/>
                  </a:lnTo>
                  <a:lnTo>
                    <a:pt x="1686891" y="434651"/>
                  </a:lnTo>
                  <a:lnTo>
                    <a:pt x="1688496" y="434651"/>
                  </a:lnTo>
                  <a:lnTo>
                    <a:pt x="1690101" y="434651"/>
                  </a:lnTo>
                  <a:lnTo>
                    <a:pt x="1691707" y="434651"/>
                  </a:lnTo>
                  <a:lnTo>
                    <a:pt x="1693312" y="436525"/>
                  </a:lnTo>
                  <a:lnTo>
                    <a:pt x="1694917" y="436525"/>
                  </a:lnTo>
                  <a:lnTo>
                    <a:pt x="1696522" y="435589"/>
                  </a:lnTo>
                  <a:lnTo>
                    <a:pt x="1698127" y="435589"/>
                  </a:lnTo>
                  <a:lnTo>
                    <a:pt x="1699732" y="436525"/>
                  </a:lnTo>
                  <a:lnTo>
                    <a:pt x="1701337" y="436525"/>
                  </a:lnTo>
                  <a:lnTo>
                    <a:pt x="1702942" y="438398"/>
                  </a:lnTo>
                  <a:lnTo>
                    <a:pt x="1704547" y="438398"/>
                  </a:lnTo>
                  <a:lnTo>
                    <a:pt x="1706152" y="438398"/>
                  </a:lnTo>
                  <a:lnTo>
                    <a:pt x="1707757" y="438398"/>
                  </a:lnTo>
                  <a:lnTo>
                    <a:pt x="1709362" y="435589"/>
                  </a:lnTo>
                  <a:lnTo>
                    <a:pt x="1710967" y="435589"/>
                  </a:lnTo>
                  <a:lnTo>
                    <a:pt x="1712572" y="435589"/>
                  </a:lnTo>
                  <a:lnTo>
                    <a:pt x="1714177" y="435589"/>
                  </a:lnTo>
                  <a:lnTo>
                    <a:pt x="1715782" y="433714"/>
                  </a:lnTo>
                  <a:lnTo>
                    <a:pt x="1717387" y="433714"/>
                  </a:lnTo>
                  <a:lnTo>
                    <a:pt x="1718992" y="422475"/>
                  </a:lnTo>
                  <a:lnTo>
                    <a:pt x="1720597" y="422475"/>
                  </a:lnTo>
                  <a:lnTo>
                    <a:pt x="1722202" y="411232"/>
                  </a:lnTo>
                  <a:lnTo>
                    <a:pt x="1723807" y="411232"/>
                  </a:lnTo>
                  <a:lnTo>
                    <a:pt x="1725412" y="398117"/>
                  </a:lnTo>
                  <a:lnTo>
                    <a:pt x="1727017" y="398117"/>
                  </a:lnTo>
                  <a:lnTo>
                    <a:pt x="1728622" y="389687"/>
                  </a:lnTo>
                  <a:lnTo>
                    <a:pt x="1730227" y="389687"/>
                  </a:lnTo>
                  <a:lnTo>
                    <a:pt x="1731832" y="384067"/>
                  </a:lnTo>
                  <a:lnTo>
                    <a:pt x="1733437" y="384067"/>
                  </a:lnTo>
                  <a:lnTo>
                    <a:pt x="1735042" y="383129"/>
                  </a:lnTo>
                  <a:lnTo>
                    <a:pt x="1736648" y="383129"/>
                  </a:lnTo>
                  <a:lnTo>
                    <a:pt x="1738253" y="386876"/>
                  </a:lnTo>
                  <a:lnTo>
                    <a:pt x="1739858" y="386876"/>
                  </a:lnTo>
                  <a:lnTo>
                    <a:pt x="1741463" y="395308"/>
                  </a:lnTo>
                  <a:lnTo>
                    <a:pt x="1743068" y="395308"/>
                  </a:lnTo>
                  <a:lnTo>
                    <a:pt x="1744673" y="398117"/>
                  </a:lnTo>
                  <a:lnTo>
                    <a:pt x="1746278" y="398117"/>
                  </a:lnTo>
                  <a:lnTo>
                    <a:pt x="1747883" y="406549"/>
                  </a:lnTo>
                  <a:lnTo>
                    <a:pt x="1749488" y="406549"/>
                  </a:lnTo>
                  <a:lnTo>
                    <a:pt x="1751093" y="414043"/>
                  </a:lnTo>
                  <a:lnTo>
                    <a:pt x="1752698" y="414043"/>
                  </a:lnTo>
                  <a:lnTo>
                    <a:pt x="1754303" y="420599"/>
                  </a:lnTo>
                  <a:lnTo>
                    <a:pt x="1755908" y="420599"/>
                  </a:lnTo>
                  <a:lnTo>
                    <a:pt x="1757513" y="426222"/>
                  </a:lnTo>
                  <a:lnTo>
                    <a:pt x="1759118" y="426222"/>
                  </a:lnTo>
                  <a:lnTo>
                    <a:pt x="1760723" y="429967"/>
                  </a:lnTo>
                  <a:lnTo>
                    <a:pt x="1762328" y="429967"/>
                  </a:lnTo>
                  <a:lnTo>
                    <a:pt x="1763933" y="434651"/>
                  </a:lnTo>
                  <a:lnTo>
                    <a:pt x="1765538" y="434651"/>
                  </a:lnTo>
                  <a:lnTo>
                    <a:pt x="1767143" y="437461"/>
                  </a:lnTo>
                  <a:lnTo>
                    <a:pt x="1768748" y="437461"/>
                  </a:lnTo>
                  <a:lnTo>
                    <a:pt x="1770353" y="437461"/>
                  </a:lnTo>
                  <a:lnTo>
                    <a:pt x="1771958" y="437461"/>
                  </a:lnTo>
                  <a:lnTo>
                    <a:pt x="1773563" y="437461"/>
                  </a:lnTo>
                  <a:lnTo>
                    <a:pt x="1775168" y="437461"/>
                  </a:lnTo>
                  <a:lnTo>
                    <a:pt x="1776773" y="436525"/>
                  </a:lnTo>
                  <a:lnTo>
                    <a:pt x="1778378" y="436525"/>
                  </a:lnTo>
                  <a:lnTo>
                    <a:pt x="1779983" y="437461"/>
                  </a:lnTo>
                  <a:lnTo>
                    <a:pt x="1781588" y="437461"/>
                  </a:lnTo>
                  <a:lnTo>
                    <a:pt x="1783194" y="431842"/>
                  </a:lnTo>
                  <a:lnTo>
                    <a:pt x="1784799" y="431842"/>
                  </a:lnTo>
                  <a:lnTo>
                    <a:pt x="1786404" y="429967"/>
                  </a:lnTo>
                  <a:lnTo>
                    <a:pt x="1788009" y="429967"/>
                  </a:lnTo>
                  <a:lnTo>
                    <a:pt x="1789614" y="426222"/>
                  </a:lnTo>
                  <a:lnTo>
                    <a:pt x="1791219" y="426222"/>
                  </a:lnTo>
                  <a:lnTo>
                    <a:pt x="1792824" y="425284"/>
                  </a:lnTo>
                  <a:lnTo>
                    <a:pt x="1794429" y="425284"/>
                  </a:lnTo>
                  <a:lnTo>
                    <a:pt x="1796034" y="420599"/>
                  </a:lnTo>
                  <a:lnTo>
                    <a:pt x="1797639" y="420599"/>
                  </a:lnTo>
                  <a:lnTo>
                    <a:pt x="1799244" y="414979"/>
                  </a:lnTo>
                  <a:lnTo>
                    <a:pt x="1800849" y="414979"/>
                  </a:lnTo>
                  <a:lnTo>
                    <a:pt x="1802454" y="408422"/>
                  </a:lnTo>
                  <a:lnTo>
                    <a:pt x="1804059" y="408422"/>
                  </a:lnTo>
                  <a:lnTo>
                    <a:pt x="1805664" y="405613"/>
                  </a:lnTo>
                  <a:lnTo>
                    <a:pt x="1807269" y="405613"/>
                  </a:lnTo>
                  <a:lnTo>
                    <a:pt x="1808874" y="397181"/>
                  </a:lnTo>
                  <a:lnTo>
                    <a:pt x="1810479" y="397181"/>
                  </a:lnTo>
                  <a:lnTo>
                    <a:pt x="1812084" y="391561"/>
                  </a:lnTo>
                  <a:lnTo>
                    <a:pt x="1813689" y="391561"/>
                  </a:lnTo>
                  <a:lnTo>
                    <a:pt x="1815294" y="385003"/>
                  </a:lnTo>
                  <a:lnTo>
                    <a:pt x="1816899" y="385003"/>
                  </a:lnTo>
                  <a:lnTo>
                    <a:pt x="1818504" y="378446"/>
                  </a:lnTo>
                  <a:lnTo>
                    <a:pt x="1820109" y="378446"/>
                  </a:lnTo>
                  <a:lnTo>
                    <a:pt x="1821714" y="370952"/>
                  </a:lnTo>
                  <a:lnTo>
                    <a:pt x="1823319" y="370952"/>
                  </a:lnTo>
                  <a:lnTo>
                    <a:pt x="1824924" y="363458"/>
                  </a:lnTo>
                  <a:lnTo>
                    <a:pt x="1826529" y="363458"/>
                  </a:lnTo>
                  <a:lnTo>
                    <a:pt x="1828135" y="358776"/>
                  </a:lnTo>
                  <a:lnTo>
                    <a:pt x="1829740" y="358776"/>
                  </a:lnTo>
                  <a:lnTo>
                    <a:pt x="1831345" y="355027"/>
                  </a:lnTo>
                  <a:lnTo>
                    <a:pt x="1832950" y="355027"/>
                  </a:lnTo>
                  <a:lnTo>
                    <a:pt x="1834555" y="351282"/>
                  </a:lnTo>
                  <a:lnTo>
                    <a:pt x="1836160" y="351282"/>
                  </a:lnTo>
                  <a:lnTo>
                    <a:pt x="1837765" y="346597"/>
                  </a:lnTo>
                  <a:lnTo>
                    <a:pt x="1839370" y="346597"/>
                  </a:lnTo>
                  <a:lnTo>
                    <a:pt x="1840975" y="340976"/>
                  </a:lnTo>
                  <a:lnTo>
                    <a:pt x="1842580" y="340976"/>
                  </a:lnTo>
                  <a:lnTo>
                    <a:pt x="1844185" y="336292"/>
                  </a:lnTo>
                  <a:lnTo>
                    <a:pt x="1845790" y="336292"/>
                  </a:lnTo>
                  <a:lnTo>
                    <a:pt x="1847395" y="331609"/>
                  </a:lnTo>
                  <a:lnTo>
                    <a:pt x="1849000" y="331609"/>
                  </a:lnTo>
                  <a:lnTo>
                    <a:pt x="1850605" y="324115"/>
                  </a:lnTo>
                  <a:lnTo>
                    <a:pt x="1852210" y="324115"/>
                  </a:lnTo>
                  <a:lnTo>
                    <a:pt x="1853815" y="320368"/>
                  </a:lnTo>
                  <a:lnTo>
                    <a:pt x="1855420" y="320368"/>
                  </a:lnTo>
                  <a:lnTo>
                    <a:pt x="1857025" y="314747"/>
                  </a:lnTo>
                  <a:lnTo>
                    <a:pt x="1858630" y="314747"/>
                  </a:lnTo>
                  <a:lnTo>
                    <a:pt x="1860235" y="310063"/>
                  </a:lnTo>
                  <a:lnTo>
                    <a:pt x="1861840" y="310063"/>
                  </a:lnTo>
                  <a:lnTo>
                    <a:pt x="1863445" y="305380"/>
                  </a:lnTo>
                  <a:lnTo>
                    <a:pt x="1865050" y="305380"/>
                  </a:lnTo>
                  <a:lnTo>
                    <a:pt x="1866655" y="300697"/>
                  </a:lnTo>
                  <a:lnTo>
                    <a:pt x="1868260" y="300697"/>
                  </a:lnTo>
                  <a:lnTo>
                    <a:pt x="1869865" y="296948"/>
                  </a:lnTo>
                  <a:lnTo>
                    <a:pt x="1871470" y="296948"/>
                  </a:lnTo>
                  <a:lnTo>
                    <a:pt x="1873075" y="291330"/>
                  </a:lnTo>
                  <a:lnTo>
                    <a:pt x="1874681" y="291330"/>
                  </a:lnTo>
                  <a:lnTo>
                    <a:pt x="1876286" y="289454"/>
                  </a:lnTo>
                  <a:lnTo>
                    <a:pt x="1877891" y="289454"/>
                  </a:lnTo>
                  <a:lnTo>
                    <a:pt x="1879496" y="285709"/>
                  </a:lnTo>
                  <a:lnTo>
                    <a:pt x="1881101" y="285709"/>
                  </a:lnTo>
                  <a:lnTo>
                    <a:pt x="1882706" y="279151"/>
                  </a:lnTo>
                  <a:lnTo>
                    <a:pt x="1884311" y="279151"/>
                  </a:lnTo>
                  <a:lnTo>
                    <a:pt x="1885916" y="275404"/>
                  </a:lnTo>
                  <a:lnTo>
                    <a:pt x="1887521" y="275404"/>
                  </a:lnTo>
                  <a:lnTo>
                    <a:pt x="1889126" y="272595"/>
                  </a:lnTo>
                  <a:lnTo>
                    <a:pt x="1890731" y="272595"/>
                  </a:lnTo>
                  <a:lnTo>
                    <a:pt x="1892336" y="266972"/>
                  </a:lnTo>
                  <a:lnTo>
                    <a:pt x="1893941" y="266972"/>
                  </a:lnTo>
                  <a:lnTo>
                    <a:pt x="1895546" y="262289"/>
                  </a:lnTo>
                  <a:lnTo>
                    <a:pt x="1897151" y="262289"/>
                  </a:lnTo>
                  <a:lnTo>
                    <a:pt x="1898756" y="256669"/>
                  </a:lnTo>
                  <a:lnTo>
                    <a:pt x="1900361" y="256669"/>
                  </a:lnTo>
                  <a:lnTo>
                    <a:pt x="1901966" y="252922"/>
                  </a:lnTo>
                  <a:lnTo>
                    <a:pt x="1903571" y="252922"/>
                  </a:lnTo>
                  <a:lnTo>
                    <a:pt x="1905176" y="247301"/>
                  </a:lnTo>
                  <a:lnTo>
                    <a:pt x="1906781" y="247301"/>
                  </a:lnTo>
                  <a:lnTo>
                    <a:pt x="1908386" y="244492"/>
                  </a:lnTo>
                  <a:lnTo>
                    <a:pt x="1909991" y="244492"/>
                  </a:lnTo>
                  <a:lnTo>
                    <a:pt x="1911596" y="241681"/>
                  </a:lnTo>
                  <a:lnTo>
                    <a:pt x="1913201" y="241681"/>
                  </a:lnTo>
                  <a:lnTo>
                    <a:pt x="1914806" y="236060"/>
                  </a:lnTo>
                  <a:lnTo>
                    <a:pt x="1916411" y="236060"/>
                  </a:lnTo>
                  <a:lnTo>
                    <a:pt x="1918016" y="232313"/>
                  </a:lnTo>
                  <a:lnTo>
                    <a:pt x="1919622" y="232313"/>
                  </a:lnTo>
                  <a:lnTo>
                    <a:pt x="1921227" y="228566"/>
                  </a:lnTo>
                  <a:lnTo>
                    <a:pt x="1922832" y="228566"/>
                  </a:lnTo>
                  <a:lnTo>
                    <a:pt x="1924437" y="227631"/>
                  </a:lnTo>
                  <a:lnTo>
                    <a:pt x="1926042" y="227631"/>
                  </a:lnTo>
                  <a:lnTo>
                    <a:pt x="1927647" y="222946"/>
                  </a:lnTo>
                  <a:lnTo>
                    <a:pt x="1929252" y="222946"/>
                  </a:lnTo>
                  <a:lnTo>
                    <a:pt x="1930857" y="219199"/>
                  </a:lnTo>
                  <a:lnTo>
                    <a:pt x="1932462" y="219199"/>
                  </a:lnTo>
                  <a:lnTo>
                    <a:pt x="1934067" y="215452"/>
                  </a:lnTo>
                  <a:lnTo>
                    <a:pt x="1935672" y="215452"/>
                  </a:lnTo>
                  <a:lnTo>
                    <a:pt x="1937277" y="215452"/>
                  </a:lnTo>
                  <a:lnTo>
                    <a:pt x="1938882" y="215452"/>
                  </a:lnTo>
                  <a:lnTo>
                    <a:pt x="1940487" y="212641"/>
                  </a:lnTo>
                  <a:lnTo>
                    <a:pt x="1942092" y="212641"/>
                  </a:lnTo>
                  <a:lnTo>
                    <a:pt x="1943697" y="212641"/>
                  </a:lnTo>
                  <a:lnTo>
                    <a:pt x="1945302" y="212641"/>
                  </a:lnTo>
                  <a:lnTo>
                    <a:pt x="1946907" y="209831"/>
                  </a:lnTo>
                  <a:lnTo>
                    <a:pt x="1948512" y="209831"/>
                  </a:lnTo>
                  <a:lnTo>
                    <a:pt x="1950117" y="206084"/>
                  </a:lnTo>
                  <a:lnTo>
                    <a:pt x="1951722" y="206084"/>
                  </a:lnTo>
                  <a:lnTo>
                    <a:pt x="1953327" y="202337"/>
                  </a:lnTo>
                  <a:lnTo>
                    <a:pt x="1954932" y="202337"/>
                  </a:lnTo>
                  <a:lnTo>
                    <a:pt x="1956537" y="200464"/>
                  </a:lnTo>
                  <a:lnTo>
                    <a:pt x="1958142" y="200464"/>
                  </a:lnTo>
                  <a:lnTo>
                    <a:pt x="1959747" y="198590"/>
                  </a:lnTo>
                  <a:lnTo>
                    <a:pt x="1961352" y="198590"/>
                  </a:lnTo>
                  <a:lnTo>
                    <a:pt x="1962957" y="195779"/>
                  </a:lnTo>
                  <a:lnTo>
                    <a:pt x="1964562" y="195779"/>
                  </a:lnTo>
                  <a:lnTo>
                    <a:pt x="1966168" y="193906"/>
                  </a:lnTo>
                  <a:lnTo>
                    <a:pt x="1967773" y="193906"/>
                  </a:lnTo>
                  <a:lnTo>
                    <a:pt x="1969378" y="190159"/>
                  </a:lnTo>
                  <a:lnTo>
                    <a:pt x="1970983" y="190159"/>
                  </a:lnTo>
                  <a:lnTo>
                    <a:pt x="1972588" y="189223"/>
                  </a:lnTo>
                  <a:lnTo>
                    <a:pt x="1974193" y="189223"/>
                  </a:lnTo>
                  <a:lnTo>
                    <a:pt x="1975798" y="189223"/>
                  </a:lnTo>
                  <a:lnTo>
                    <a:pt x="1977403" y="189223"/>
                  </a:lnTo>
                  <a:lnTo>
                    <a:pt x="1979008" y="187349"/>
                  </a:lnTo>
                  <a:lnTo>
                    <a:pt x="1980613" y="187349"/>
                  </a:lnTo>
                  <a:lnTo>
                    <a:pt x="1982218" y="184540"/>
                  </a:lnTo>
                  <a:lnTo>
                    <a:pt x="1983823" y="184540"/>
                  </a:lnTo>
                  <a:lnTo>
                    <a:pt x="1985428" y="182665"/>
                  </a:lnTo>
                  <a:lnTo>
                    <a:pt x="1987033" y="182665"/>
                  </a:lnTo>
                  <a:lnTo>
                    <a:pt x="1988638" y="180791"/>
                  </a:lnTo>
                  <a:lnTo>
                    <a:pt x="1990243" y="180791"/>
                  </a:lnTo>
                  <a:lnTo>
                    <a:pt x="1991848" y="180791"/>
                  </a:lnTo>
                  <a:lnTo>
                    <a:pt x="1993453" y="180791"/>
                  </a:lnTo>
                  <a:lnTo>
                    <a:pt x="1995058" y="179855"/>
                  </a:lnTo>
                  <a:lnTo>
                    <a:pt x="1996663" y="179855"/>
                  </a:lnTo>
                  <a:lnTo>
                    <a:pt x="1998268" y="177982"/>
                  </a:lnTo>
                  <a:lnTo>
                    <a:pt x="1999873" y="177982"/>
                  </a:lnTo>
                  <a:lnTo>
                    <a:pt x="2001478" y="177044"/>
                  </a:lnTo>
                  <a:lnTo>
                    <a:pt x="2003083" y="177044"/>
                  </a:lnTo>
                  <a:lnTo>
                    <a:pt x="2004688" y="176108"/>
                  </a:lnTo>
                  <a:lnTo>
                    <a:pt x="2012714" y="176108"/>
                  </a:lnTo>
                  <a:lnTo>
                    <a:pt x="2014319" y="174235"/>
                  </a:lnTo>
                  <a:lnTo>
                    <a:pt x="2022344" y="174235"/>
                  </a:lnTo>
                  <a:lnTo>
                    <a:pt x="2023949" y="171426"/>
                  </a:lnTo>
                  <a:lnTo>
                    <a:pt x="2025554" y="171426"/>
                  </a:lnTo>
                  <a:lnTo>
                    <a:pt x="2027159" y="171426"/>
                  </a:lnTo>
                  <a:lnTo>
                    <a:pt x="2028764" y="171426"/>
                  </a:lnTo>
                  <a:lnTo>
                    <a:pt x="2030369" y="168614"/>
                  </a:lnTo>
                  <a:lnTo>
                    <a:pt x="2031974" y="168614"/>
                  </a:lnTo>
                  <a:lnTo>
                    <a:pt x="2033579" y="168614"/>
                  </a:lnTo>
                  <a:lnTo>
                    <a:pt x="2035184" y="168614"/>
                  </a:lnTo>
                  <a:lnTo>
                    <a:pt x="2036789" y="169550"/>
                  </a:lnTo>
                  <a:lnTo>
                    <a:pt x="2038394" y="169550"/>
                  </a:lnTo>
                  <a:lnTo>
                    <a:pt x="2039999" y="165803"/>
                  </a:lnTo>
                  <a:lnTo>
                    <a:pt x="2041604" y="165803"/>
                  </a:lnTo>
                  <a:lnTo>
                    <a:pt x="2043209" y="163930"/>
                  </a:lnTo>
                  <a:lnTo>
                    <a:pt x="2044814" y="163930"/>
                  </a:lnTo>
                  <a:lnTo>
                    <a:pt x="2046419" y="162994"/>
                  </a:lnTo>
                  <a:lnTo>
                    <a:pt x="2048024" y="162994"/>
                  </a:lnTo>
                  <a:lnTo>
                    <a:pt x="2049629" y="160183"/>
                  </a:lnTo>
                  <a:lnTo>
                    <a:pt x="2051234" y="160183"/>
                  </a:lnTo>
                  <a:lnTo>
                    <a:pt x="2052839" y="160183"/>
                  </a:lnTo>
                  <a:lnTo>
                    <a:pt x="2054444" y="160183"/>
                  </a:lnTo>
                  <a:lnTo>
                    <a:pt x="2056049" y="157373"/>
                  </a:lnTo>
                  <a:lnTo>
                    <a:pt x="2057655" y="157373"/>
                  </a:lnTo>
                  <a:lnTo>
                    <a:pt x="2059260" y="156436"/>
                  </a:lnTo>
                  <a:lnTo>
                    <a:pt x="2060865" y="156436"/>
                  </a:lnTo>
                  <a:lnTo>
                    <a:pt x="2062470" y="153626"/>
                  </a:lnTo>
                  <a:lnTo>
                    <a:pt x="2064075" y="153626"/>
                  </a:lnTo>
                  <a:lnTo>
                    <a:pt x="2065680" y="153626"/>
                  </a:lnTo>
                  <a:lnTo>
                    <a:pt x="2067285" y="153626"/>
                  </a:lnTo>
                  <a:lnTo>
                    <a:pt x="2068890" y="151753"/>
                  </a:lnTo>
                  <a:lnTo>
                    <a:pt x="2070495" y="151753"/>
                  </a:lnTo>
                  <a:lnTo>
                    <a:pt x="2072100" y="151753"/>
                  </a:lnTo>
                  <a:lnTo>
                    <a:pt x="2073705" y="151753"/>
                  </a:lnTo>
                  <a:lnTo>
                    <a:pt x="2075310" y="147068"/>
                  </a:lnTo>
                  <a:lnTo>
                    <a:pt x="2076915" y="147068"/>
                  </a:lnTo>
                  <a:lnTo>
                    <a:pt x="2078520" y="146132"/>
                  </a:lnTo>
                  <a:lnTo>
                    <a:pt x="2080125" y="146132"/>
                  </a:lnTo>
                  <a:lnTo>
                    <a:pt x="2081730" y="144259"/>
                  </a:lnTo>
                  <a:lnTo>
                    <a:pt x="2083335" y="144259"/>
                  </a:lnTo>
                  <a:lnTo>
                    <a:pt x="2084940" y="143321"/>
                  </a:lnTo>
                  <a:lnTo>
                    <a:pt x="2086545" y="143321"/>
                  </a:lnTo>
                  <a:lnTo>
                    <a:pt x="2088150" y="141450"/>
                  </a:lnTo>
                  <a:lnTo>
                    <a:pt x="2089755" y="141450"/>
                  </a:lnTo>
                  <a:lnTo>
                    <a:pt x="2091360" y="139574"/>
                  </a:lnTo>
                  <a:lnTo>
                    <a:pt x="2092965" y="139574"/>
                  </a:lnTo>
                  <a:lnTo>
                    <a:pt x="2094570" y="136765"/>
                  </a:lnTo>
                  <a:lnTo>
                    <a:pt x="2096175" y="136765"/>
                  </a:lnTo>
                  <a:lnTo>
                    <a:pt x="2097780" y="135827"/>
                  </a:lnTo>
                  <a:lnTo>
                    <a:pt x="2099385" y="135827"/>
                  </a:lnTo>
                  <a:lnTo>
                    <a:pt x="2100990" y="133954"/>
                  </a:lnTo>
                  <a:lnTo>
                    <a:pt x="2102596" y="133954"/>
                  </a:lnTo>
                  <a:lnTo>
                    <a:pt x="2104201" y="132082"/>
                  </a:lnTo>
                  <a:lnTo>
                    <a:pt x="2105806" y="132082"/>
                  </a:lnTo>
                  <a:lnTo>
                    <a:pt x="2107411" y="132082"/>
                  </a:lnTo>
                  <a:lnTo>
                    <a:pt x="2109016" y="132082"/>
                  </a:lnTo>
                  <a:lnTo>
                    <a:pt x="2110621" y="127397"/>
                  </a:lnTo>
                  <a:lnTo>
                    <a:pt x="2112226" y="127397"/>
                  </a:lnTo>
                  <a:lnTo>
                    <a:pt x="2113831" y="125524"/>
                  </a:lnTo>
                  <a:lnTo>
                    <a:pt x="2115436" y="125524"/>
                  </a:lnTo>
                  <a:lnTo>
                    <a:pt x="2117041" y="125524"/>
                  </a:lnTo>
                  <a:lnTo>
                    <a:pt x="2118646" y="125524"/>
                  </a:lnTo>
                  <a:lnTo>
                    <a:pt x="2120251" y="123650"/>
                  </a:lnTo>
                  <a:lnTo>
                    <a:pt x="2121856" y="123650"/>
                  </a:lnTo>
                  <a:lnTo>
                    <a:pt x="2123461" y="123650"/>
                  </a:lnTo>
                  <a:lnTo>
                    <a:pt x="2125066" y="123650"/>
                  </a:lnTo>
                  <a:lnTo>
                    <a:pt x="2126671" y="122713"/>
                  </a:lnTo>
                  <a:lnTo>
                    <a:pt x="2128276" y="122713"/>
                  </a:lnTo>
                  <a:lnTo>
                    <a:pt x="2129881" y="121777"/>
                  </a:lnTo>
                  <a:lnTo>
                    <a:pt x="2131486" y="121777"/>
                  </a:lnTo>
                  <a:lnTo>
                    <a:pt x="2133091" y="119903"/>
                  </a:lnTo>
                  <a:lnTo>
                    <a:pt x="2134696" y="119903"/>
                  </a:lnTo>
                  <a:lnTo>
                    <a:pt x="2136301" y="118966"/>
                  </a:lnTo>
                  <a:lnTo>
                    <a:pt x="2137906" y="118966"/>
                  </a:lnTo>
                  <a:lnTo>
                    <a:pt x="2139511" y="118966"/>
                  </a:lnTo>
                  <a:lnTo>
                    <a:pt x="2141116" y="118966"/>
                  </a:lnTo>
                  <a:lnTo>
                    <a:pt x="2142721" y="117094"/>
                  </a:lnTo>
                  <a:lnTo>
                    <a:pt x="2144326" y="117094"/>
                  </a:lnTo>
                  <a:lnTo>
                    <a:pt x="2145931" y="115221"/>
                  </a:lnTo>
                  <a:lnTo>
                    <a:pt x="2147536" y="115221"/>
                  </a:lnTo>
                  <a:lnTo>
                    <a:pt x="2149142" y="117094"/>
                  </a:lnTo>
                  <a:lnTo>
                    <a:pt x="2150747" y="117094"/>
                  </a:lnTo>
                  <a:lnTo>
                    <a:pt x="2152352" y="114283"/>
                  </a:lnTo>
                  <a:lnTo>
                    <a:pt x="2153957" y="114283"/>
                  </a:lnTo>
                  <a:lnTo>
                    <a:pt x="2155562" y="114283"/>
                  </a:lnTo>
                  <a:lnTo>
                    <a:pt x="2157167" y="114283"/>
                  </a:lnTo>
                  <a:lnTo>
                    <a:pt x="2158772" y="113347"/>
                  </a:lnTo>
                  <a:lnTo>
                    <a:pt x="2160377" y="113347"/>
                  </a:lnTo>
                  <a:lnTo>
                    <a:pt x="2161982" y="112409"/>
                  </a:lnTo>
                  <a:lnTo>
                    <a:pt x="2163587" y="112409"/>
                  </a:lnTo>
                  <a:lnTo>
                    <a:pt x="2165192" y="111474"/>
                  </a:lnTo>
                  <a:lnTo>
                    <a:pt x="2166797" y="111474"/>
                  </a:lnTo>
                  <a:lnTo>
                    <a:pt x="2168402" y="110536"/>
                  </a:lnTo>
                  <a:lnTo>
                    <a:pt x="2170007" y="110536"/>
                  </a:lnTo>
                  <a:lnTo>
                    <a:pt x="2171612" y="111474"/>
                  </a:lnTo>
                  <a:lnTo>
                    <a:pt x="2173217" y="111474"/>
                  </a:lnTo>
                  <a:lnTo>
                    <a:pt x="2174822" y="108662"/>
                  </a:lnTo>
                  <a:lnTo>
                    <a:pt x="2176427" y="108662"/>
                  </a:lnTo>
                  <a:lnTo>
                    <a:pt x="2178032" y="108662"/>
                  </a:lnTo>
                  <a:lnTo>
                    <a:pt x="2179637" y="108662"/>
                  </a:lnTo>
                  <a:lnTo>
                    <a:pt x="2181242" y="107727"/>
                  </a:lnTo>
                  <a:lnTo>
                    <a:pt x="2182847" y="107727"/>
                  </a:lnTo>
                  <a:lnTo>
                    <a:pt x="2184452" y="108662"/>
                  </a:lnTo>
                  <a:lnTo>
                    <a:pt x="2186057" y="108662"/>
                  </a:lnTo>
                  <a:lnTo>
                    <a:pt x="2187662" y="106789"/>
                  </a:lnTo>
                  <a:lnTo>
                    <a:pt x="2189267" y="106789"/>
                  </a:lnTo>
                  <a:lnTo>
                    <a:pt x="2190872" y="108662"/>
                  </a:lnTo>
                  <a:lnTo>
                    <a:pt x="2192477" y="108662"/>
                  </a:lnTo>
                  <a:lnTo>
                    <a:pt x="2194083" y="106789"/>
                  </a:lnTo>
                  <a:lnTo>
                    <a:pt x="2195688" y="106789"/>
                  </a:lnTo>
                  <a:lnTo>
                    <a:pt x="2197293" y="104915"/>
                  </a:lnTo>
                  <a:lnTo>
                    <a:pt x="2198898" y="104915"/>
                  </a:lnTo>
                  <a:lnTo>
                    <a:pt x="2200503" y="103980"/>
                  </a:lnTo>
                  <a:lnTo>
                    <a:pt x="2202108" y="103980"/>
                  </a:lnTo>
                  <a:lnTo>
                    <a:pt x="2203713" y="104915"/>
                  </a:lnTo>
                  <a:lnTo>
                    <a:pt x="2205318" y="104915"/>
                  </a:lnTo>
                  <a:lnTo>
                    <a:pt x="2206923" y="104915"/>
                  </a:lnTo>
                  <a:lnTo>
                    <a:pt x="2208528" y="104915"/>
                  </a:lnTo>
                  <a:lnTo>
                    <a:pt x="2210133" y="103980"/>
                  </a:lnTo>
                  <a:lnTo>
                    <a:pt x="2211738" y="103980"/>
                  </a:lnTo>
                  <a:lnTo>
                    <a:pt x="2213343" y="104915"/>
                  </a:lnTo>
                  <a:lnTo>
                    <a:pt x="2214948" y="104915"/>
                  </a:lnTo>
                  <a:lnTo>
                    <a:pt x="2216553" y="102104"/>
                  </a:lnTo>
                  <a:lnTo>
                    <a:pt x="2218158" y="102104"/>
                  </a:lnTo>
                  <a:lnTo>
                    <a:pt x="2219763" y="103042"/>
                  </a:lnTo>
                  <a:lnTo>
                    <a:pt x="2221368" y="103042"/>
                  </a:lnTo>
                  <a:lnTo>
                    <a:pt x="2222973" y="103980"/>
                  </a:lnTo>
                  <a:lnTo>
                    <a:pt x="2224578" y="103980"/>
                  </a:lnTo>
                  <a:lnTo>
                    <a:pt x="2226183" y="103980"/>
                  </a:lnTo>
                  <a:lnTo>
                    <a:pt x="2227788" y="103980"/>
                  </a:lnTo>
                  <a:lnTo>
                    <a:pt x="2229393" y="105851"/>
                  </a:lnTo>
                  <a:lnTo>
                    <a:pt x="2230998" y="105851"/>
                  </a:lnTo>
                  <a:lnTo>
                    <a:pt x="2232603" y="108662"/>
                  </a:lnTo>
                  <a:lnTo>
                    <a:pt x="2234208" y="108662"/>
                  </a:lnTo>
                  <a:lnTo>
                    <a:pt x="2235813" y="111474"/>
                  </a:lnTo>
                  <a:lnTo>
                    <a:pt x="2237418" y="111474"/>
                  </a:lnTo>
                  <a:lnTo>
                    <a:pt x="2239023" y="113347"/>
                  </a:lnTo>
                  <a:lnTo>
                    <a:pt x="2240629" y="113347"/>
                  </a:lnTo>
                  <a:lnTo>
                    <a:pt x="2242234" y="116156"/>
                  </a:lnTo>
                  <a:lnTo>
                    <a:pt x="2243839" y="116156"/>
                  </a:lnTo>
                  <a:lnTo>
                    <a:pt x="2245444" y="117094"/>
                  </a:lnTo>
                  <a:lnTo>
                    <a:pt x="2247049" y="117094"/>
                  </a:lnTo>
                  <a:lnTo>
                    <a:pt x="2248654" y="119903"/>
                  </a:lnTo>
                  <a:lnTo>
                    <a:pt x="2250259" y="119903"/>
                  </a:lnTo>
                  <a:lnTo>
                    <a:pt x="2251864" y="119903"/>
                  </a:lnTo>
                  <a:lnTo>
                    <a:pt x="2253469" y="119903"/>
                  </a:lnTo>
                  <a:lnTo>
                    <a:pt x="2255074" y="121777"/>
                  </a:lnTo>
                  <a:lnTo>
                    <a:pt x="2256679" y="121777"/>
                  </a:lnTo>
                  <a:lnTo>
                    <a:pt x="2258284" y="123650"/>
                  </a:lnTo>
                  <a:lnTo>
                    <a:pt x="2259889" y="123650"/>
                  </a:lnTo>
                  <a:lnTo>
                    <a:pt x="2261494" y="126460"/>
                  </a:lnTo>
                  <a:lnTo>
                    <a:pt x="2263099" y="126460"/>
                  </a:lnTo>
                  <a:lnTo>
                    <a:pt x="2264704" y="125524"/>
                  </a:lnTo>
                  <a:lnTo>
                    <a:pt x="2266309" y="125524"/>
                  </a:lnTo>
                  <a:lnTo>
                    <a:pt x="2267914" y="125524"/>
                  </a:lnTo>
                  <a:lnTo>
                    <a:pt x="2269519" y="125524"/>
                  </a:lnTo>
                  <a:lnTo>
                    <a:pt x="2271124" y="128335"/>
                  </a:lnTo>
                  <a:lnTo>
                    <a:pt x="2272729" y="128335"/>
                  </a:lnTo>
                  <a:lnTo>
                    <a:pt x="2274334" y="132082"/>
                  </a:lnTo>
                  <a:lnTo>
                    <a:pt x="2275939" y="132082"/>
                  </a:lnTo>
                  <a:lnTo>
                    <a:pt x="2277544" y="132082"/>
                  </a:lnTo>
                  <a:lnTo>
                    <a:pt x="2279149" y="132082"/>
                  </a:lnTo>
                  <a:lnTo>
                    <a:pt x="2280754" y="134891"/>
                  </a:lnTo>
                  <a:lnTo>
                    <a:pt x="2282359" y="134891"/>
                  </a:lnTo>
                  <a:lnTo>
                    <a:pt x="2283964" y="136765"/>
                  </a:lnTo>
                  <a:lnTo>
                    <a:pt x="2285570" y="136765"/>
                  </a:lnTo>
                  <a:lnTo>
                    <a:pt x="2287175" y="140512"/>
                  </a:lnTo>
                  <a:lnTo>
                    <a:pt x="2288780" y="140512"/>
                  </a:lnTo>
                  <a:lnTo>
                    <a:pt x="2290385" y="144259"/>
                  </a:lnTo>
                  <a:lnTo>
                    <a:pt x="2291990" y="144259"/>
                  </a:lnTo>
                  <a:lnTo>
                    <a:pt x="2293595" y="145197"/>
                  </a:lnTo>
                  <a:lnTo>
                    <a:pt x="2295200" y="145197"/>
                  </a:lnTo>
                  <a:lnTo>
                    <a:pt x="2296805" y="148942"/>
                  </a:lnTo>
                  <a:lnTo>
                    <a:pt x="2298410" y="148942"/>
                  </a:lnTo>
                  <a:lnTo>
                    <a:pt x="2300015" y="151753"/>
                  </a:lnTo>
                  <a:lnTo>
                    <a:pt x="2301620" y="151753"/>
                  </a:lnTo>
                  <a:lnTo>
                    <a:pt x="2303225" y="152689"/>
                  </a:lnTo>
                  <a:lnTo>
                    <a:pt x="2304830" y="152689"/>
                  </a:lnTo>
                  <a:lnTo>
                    <a:pt x="2306435" y="152689"/>
                  </a:lnTo>
                  <a:lnTo>
                    <a:pt x="2308040" y="152689"/>
                  </a:lnTo>
                  <a:lnTo>
                    <a:pt x="2309645" y="155500"/>
                  </a:lnTo>
                  <a:lnTo>
                    <a:pt x="2311250" y="155500"/>
                  </a:lnTo>
                  <a:lnTo>
                    <a:pt x="2312855" y="158311"/>
                  </a:lnTo>
                  <a:lnTo>
                    <a:pt x="2314460" y="158311"/>
                  </a:lnTo>
                  <a:lnTo>
                    <a:pt x="2316065" y="160183"/>
                  </a:lnTo>
                  <a:lnTo>
                    <a:pt x="2317670" y="160183"/>
                  </a:lnTo>
                  <a:lnTo>
                    <a:pt x="2319275" y="162058"/>
                  </a:lnTo>
                  <a:lnTo>
                    <a:pt x="2320880" y="162058"/>
                  </a:lnTo>
                  <a:lnTo>
                    <a:pt x="2322485" y="164867"/>
                  </a:lnTo>
                  <a:lnTo>
                    <a:pt x="2324090" y="164867"/>
                  </a:lnTo>
                  <a:lnTo>
                    <a:pt x="2325695" y="165803"/>
                  </a:lnTo>
                  <a:lnTo>
                    <a:pt x="2327300" y="165803"/>
                  </a:lnTo>
                  <a:lnTo>
                    <a:pt x="2328905" y="165803"/>
                  </a:lnTo>
                  <a:lnTo>
                    <a:pt x="2330510" y="165803"/>
                  </a:lnTo>
                  <a:lnTo>
                    <a:pt x="2332116" y="167677"/>
                  </a:lnTo>
                  <a:lnTo>
                    <a:pt x="2333721" y="167677"/>
                  </a:lnTo>
                  <a:lnTo>
                    <a:pt x="2335326" y="170488"/>
                  </a:lnTo>
                  <a:lnTo>
                    <a:pt x="2336931" y="170488"/>
                  </a:lnTo>
                  <a:lnTo>
                    <a:pt x="2338536" y="171426"/>
                  </a:lnTo>
                  <a:lnTo>
                    <a:pt x="2340141" y="171426"/>
                  </a:lnTo>
                  <a:lnTo>
                    <a:pt x="2341746" y="173297"/>
                  </a:lnTo>
                  <a:lnTo>
                    <a:pt x="2343351" y="173297"/>
                  </a:lnTo>
                  <a:lnTo>
                    <a:pt x="2344956" y="173297"/>
                  </a:lnTo>
                  <a:lnTo>
                    <a:pt x="2346561" y="173297"/>
                  </a:lnTo>
                  <a:lnTo>
                    <a:pt x="2348166" y="176108"/>
                  </a:lnTo>
                  <a:lnTo>
                    <a:pt x="2349771" y="176108"/>
                  </a:lnTo>
                  <a:lnTo>
                    <a:pt x="2351376" y="177044"/>
                  </a:lnTo>
                  <a:lnTo>
                    <a:pt x="2352981" y="177044"/>
                  </a:lnTo>
                  <a:lnTo>
                    <a:pt x="2354586" y="178920"/>
                  </a:lnTo>
                  <a:lnTo>
                    <a:pt x="2356191" y="178920"/>
                  </a:lnTo>
                  <a:lnTo>
                    <a:pt x="2357796" y="178920"/>
                  </a:lnTo>
                  <a:lnTo>
                    <a:pt x="2359401" y="178920"/>
                  </a:lnTo>
                  <a:lnTo>
                    <a:pt x="2361006" y="179855"/>
                  </a:lnTo>
                  <a:lnTo>
                    <a:pt x="2362611" y="179855"/>
                  </a:lnTo>
                  <a:lnTo>
                    <a:pt x="2364216" y="182665"/>
                  </a:lnTo>
                  <a:lnTo>
                    <a:pt x="2365821" y="182665"/>
                  </a:lnTo>
                  <a:lnTo>
                    <a:pt x="2367426" y="183602"/>
                  </a:lnTo>
                  <a:lnTo>
                    <a:pt x="2369031" y="183602"/>
                  </a:lnTo>
                  <a:lnTo>
                    <a:pt x="2370636" y="185476"/>
                  </a:lnTo>
                  <a:lnTo>
                    <a:pt x="2372241" y="185476"/>
                  </a:lnTo>
                  <a:lnTo>
                    <a:pt x="2373846" y="187349"/>
                  </a:lnTo>
                  <a:lnTo>
                    <a:pt x="2375451" y="187349"/>
                  </a:lnTo>
                  <a:lnTo>
                    <a:pt x="2377057" y="192034"/>
                  </a:lnTo>
                  <a:lnTo>
                    <a:pt x="2378662" y="192034"/>
                  </a:lnTo>
                  <a:lnTo>
                    <a:pt x="2380267" y="194843"/>
                  </a:lnTo>
                  <a:lnTo>
                    <a:pt x="2381872" y="194843"/>
                  </a:lnTo>
                  <a:lnTo>
                    <a:pt x="2383477" y="197655"/>
                  </a:lnTo>
                  <a:lnTo>
                    <a:pt x="2385082" y="197655"/>
                  </a:lnTo>
                  <a:lnTo>
                    <a:pt x="2386687" y="196717"/>
                  </a:lnTo>
                  <a:lnTo>
                    <a:pt x="2388292" y="196717"/>
                  </a:lnTo>
                  <a:lnTo>
                    <a:pt x="2389897" y="198590"/>
                  </a:lnTo>
                  <a:lnTo>
                    <a:pt x="2391502" y="198590"/>
                  </a:lnTo>
                  <a:lnTo>
                    <a:pt x="2393107" y="196717"/>
                  </a:lnTo>
                  <a:lnTo>
                    <a:pt x="2394712" y="196717"/>
                  </a:lnTo>
                  <a:lnTo>
                    <a:pt x="2396317" y="198590"/>
                  </a:lnTo>
                  <a:lnTo>
                    <a:pt x="2397922" y="198590"/>
                  </a:lnTo>
                  <a:lnTo>
                    <a:pt x="2399527" y="200464"/>
                  </a:lnTo>
                  <a:lnTo>
                    <a:pt x="2401132" y="200464"/>
                  </a:lnTo>
                  <a:lnTo>
                    <a:pt x="2402737" y="204211"/>
                  </a:lnTo>
                  <a:lnTo>
                    <a:pt x="2404342" y="204211"/>
                  </a:lnTo>
                  <a:lnTo>
                    <a:pt x="2405947" y="207020"/>
                  </a:lnTo>
                  <a:lnTo>
                    <a:pt x="2407552" y="207020"/>
                  </a:lnTo>
                  <a:lnTo>
                    <a:pt x="2409157" y="207958"/>
                  </a:lnTo>
                  <a:lnTo>
                    <a:pt x="2410762" y="207958"/>
                  </a:lnTo>
                  <a:lnTo>
                    <a:pt x="2412367" y="208896"/>
                  </a:lnTo>
                  <a:lnTo>
                    <a:pt x="2413972" y="208896"/>
                  </a:lnTo>
                  <a:lnTo>
                    <a:pt x="2415577" y="210767"/>
                  </a:lnTo>
                  <a:lnTo>
                    <a:pt x="2417182" y="210767"/>
                  </a:lnTo>
                  <a:lnTo>
                    <a:pt x="2418787" y="210767"/>
                  </a:lnTo>
                  <a:lnTo>
                    <a:pt x="2420392" y="210767"/>
                  </a:lnTo>
                  <a:lnTo>
                    <a:pt x="2421998" y="214516"/>
                  </a:lnTo>
                  <a:lnTo>
                    <a:pt x="2423603" y="214516"/>
                  </a:lnTo>
                  <a:lnTo>
                    <a:pt x="2425208" y="209831"/>
                  </a:lnTo>
                  <a:lnTo>
                    <a:pt x="2426813" y="209831"/>
                  </a:lnTo>
                  <a:lnTo>
                    <a:pt x="2428418" y="207958"/>
                  </a:lnTo>
                  <a:lnTo>
                    <a:pt x="2430023" y="207958"/>
                  </a:lnTo>
                  <a:lnTo>
                    <a:pt x="2431628" y="200464"/>
                  </a:lnTo>
                  <a:lnTo>
                    <a:pt x="2433233" y="200464"/>
                  </a:lnTo>
                  <a:lnTo>
                    <a:pt x="2434838" y="200464"/>
                  </a:lnTo>
                  <a:lnTo>
                    <a:pt x="2436443" y="200464"/>
                  </a:lnTo>
                  <a:lnTo>
                    <a:pt x="2438048" y="202337"/>
                  </a:lnTo>
                  <a:lnTo>
                    <a:pt x="2439653" y="202337"/>
                  </a:lnTo>
                  <a:lnTo>
                    <a:pt x="2441258" y="198590"/>
                  </a:lnTo>
                  <a:lnTo>
                    <a:pt x="2442863" y="198590"/>
                  </a:lnTo>
                  <a:lnTo>
                    <a:pt x="2444468" y="198590"/>
                  </a:lnTo>
                  <a:lnTo>
                    <a:pt x="2446073" y="198590"/>
                  </a:lnTo>
                  <a:lnTo>
                    <a:pt x="2447678" y="200464"/>
                  </a:lnTo>
                  <a:lnTo>
                    <a:pt x="2449283" y="200464"/>
                  </a:lnTo>
                  <a:lnTo>
                    <a:pt x="2450888" y="200464"/>
                  </a:lnTo>
                  <a:lnTo>
                    <a:pt x="2452493" y="200464"/>
                  </a:lnTo>
                  <a:lnTo>
                    <a:pt x="2454098" y="204211"/>
                  </a:lnTo>
                  <a:lnTo>
                    <a:pt x="2455703" y="204211"/>
                  </a:lnTo>
                  <a:lnTo>
                    <a:pt x="2457308" y="201402"/>
                  </a:lnTo>
                  <a:lnTo>
                    <a:pt x="2458913" y="201402"/>
                  </a:lnTo>
                  <a:lnTo>
                    <a:pt x="2460518" y="203273"/>
                  </a:lnTo>
                  <a:lnTo>
                    <a:pt x="2462123" y="203273"/>
                  </a:lnTo>
                  <a:lnTo>
                    <a:pt x="2463728" y="203273"/>
                  </a:lnTo>
                  <a:lnTo>
                    <a:pt x="2465333" y="203273"/>
                  </a:lnTo>
                  <a:lnTo>
                    <a:pt x="2466938" y="206084"/>
                  </a:lnTo>
                  <a:lnTo>
                    <a:pt x="2468544" y="206084"/>
                  </a:lnTo>
                  <a:lnTo>
                    <a:pt x="2470149" y="206084"/>
                  </a:lnTo>
                  <a:lnTo>
                    <a:pt x="2471754" y="206084"/>
                  </a:lnTo>
                  <a:lnTo>
                    <a:pt x="2473359" y="207020"/>
                  </a:lnTo>
                  <a:lnTo>
                    <a:pt x="2474964" y="207020"/>
                  </a:lnTo>
                  <a:lnTo>
                    <a:pt x="2476569" y="207958"/>
                  </a:lnTo>
                  <a:lnTo>
                    <a:pt x="2478174" y="207958"/>
                  </a:lnTo>
                  <a:lnTo>
                    <a:pt x="2479779" y="203273"/>
                  </a:lnTo>
                  <a:lnTo>
                    <a:pt x="2481384" y="203273"/>
                  </a:lnTo>
                  <a:lnTo>
                    <a:pt x="2482989" y="204211"/>
                  </a:lnTo>
                  <a:lnTo>
                    <a:pt x="2484594" y="204211"/>
                  </a:lnTo>
                  <a:lnTo>
                    <a:pt x="2486199" y="205149"/>
                  </a:lnTo>
                  <a:lnTo>
                    <a:pt x="2487804" y="205149"/>
                  </a:lnTo>
                  <a:lnTo>
                    <a:pt x="2489409" y="201402"/>
                  </a:lnTo>
                  <a:lnTo>
                    <a:pt x="2491014" y="201402"/>
                  </a:lnTo>
                  <a:lnTo>
                    <a:pt x="2492619" y="202337"/>
                  </a:lnTo>
                  <a:lnTo>
                    <a:pt x="2494224" y="202337"/>
                  </a:lnTo>
                  <a:lnTo>
                    <a:pt x="2495829" y="201402"/>
                  </a:lnTo>
                  <a:lnTo>
                    <a:pt x="2497434" y="201402"/>
                  </a:lnTo>
                  <a:lnTo>
                    <a:pt x="2499039" y="204211"/>
                  </a:lnTo>
                  <a:lnTo>
                    <a:pt x="2500644" y="204211"/>
                  </a:lnTo>
                  <a:lnTo>
                    <a:pt x="2502249" y="206084"/>
                  </a:lnTo>
                  <a:lnTo>
                    <a:pt x="2503854" y="206084"/>
                  </a:lnTo>
                  <a:lnTo>
                    <a:pt x="2505459" y="206084"/>
                  </a:lnTo>
                  <a:lnTo>
                    <a:pt x="2507064" y="206084"/>
                  </a:lnTo>
                  <a:lnTo>
                    <a:pt x="2508669" y="207020"/>
                  </a:lnTo>
                  <a:lnTo>
                    <a:pt x="2510274" y="207020"/>
                  </a:lnTo>
                  <a:lnTo>
                    <a:pt x="2511879" y="205149"/>
                  </a:lnTo>
                  <a:lnTo>
                    <a:pt x="2513485" y="205149"/>
                  </a:lnTo>
                  <a:lnTo>
                    <a:pt x="2515090" y="206084"/>
                  </a:lnTo>
                  <a:lnTo>
                    <a:pt x="2516695" y="206084"/>
                  </a:lnTo>
                  <a:lnTo>
                    <a:pt x="2518300" y="204211"/>
                  </a:lnTo>
                  <a:lnTo>
                    <a:pt x="2519905" y="204211"/>
                  </a:lnTo>
                  <a:lnTo>
                    <a:pt x="2521510" y="204211"/>
                  </a:lnTo>
                  <a:lnTo>
                    <a:pt x="2523115" y="204211"/>
                  </a:lnTo>
                  <a:lnTo>
                    <a:pt x="2524720" y="201402"/>
                  </a:lnTo>
                  <a:lnTo>
                    <a:pt x="2526325" y="201402"/>
                  </a:lnTo>
                  <a:lnTo>
                    <a:pt x="2527930" y="201402"/>
                  </a:lnTo>
                  <a:lnTo>
                    <a:pt x="2529535" y="201402"/>
                  </a:lnTo>
                  <a:lnTo>
                    <a:pt x="2531140" y="203273"/>
                  </a:lnTo>
                  <a:lnTo>
                    <a:pt x="2532745" y="203273"/>
                  </a:lnTo>
                  <a:lnTo>
                    <a:pt x="2534350" y="207020"/>
                  </a:lnTo>
                  <a:lnTo>
                    <a:pt x="2535955" y="207020"/>
                  </a:lnTo>
                  <a:lnTo>
                    <a:pt x="2537560" y="208896"/>
                  </a:lnTo>
                  <a:lnTo>
                    <a:pt x="2539165" y="208896"/>
                  </a:lnTo>
                  <a:lnTo>
                    <a:pt x="2540770" y="206084"/>
                  </a:lnTo>
                  <a:lnTo>
                    <a:pt x="2542375" y="206084"/>
                  </a:lnTo>
                  <a:lnTo>
                    <a:pt x="2543980" y="206084"/>
                  </a:lnTo>
                  <a:lnTo>
                    <a:pt x="2545585" y="206084"/>
                  </a:lnTo>
                  <a:lnTo>
                    <a:pt x="2547190" y="207020"/>
                  </a:lnTo>
                  <a:lnTo>
                    <a:pt x="2548795" y="207020"/>
                  </a:lnTo>
                  <a:lnTo>
                    <a:pt x="2550400" y="207958"/>
                  </a:lnTo>
                  <a:lnTo>
                    <a:pt x="2552005" y="207958"/>
                  </a:lnTo>
                  <a:lnTo>
                    <a:pt x="2553610" y="212641"/>
                  </a:lnTo>
                  <a:lnTo>
                    <a:pt x="2555215" y="212641"/>
                  </a:lnTo>
                  <a:lnTo>
                    <a:pt x="2556820" y="210767"/>
                  </a:lnTo>
                  <a:lnTo>
                    <a:pt x="2558425" y="210767"/>
                  </a:lnTo>
                  <a:lnTo>
                    <a:pt x="2560031" y="212641"/>
                  </a:lnTo>
                  <a:lnTo>
                    <a:pt x="2561636" y="212641"/>
                  </a:lnTo>
                  <a:lnTo>
                    <a:pt x="2563241" y="208896"/>
                  </a:lnTo>
                  <a:lnTo>
                    <a:pt x="2564846" y="208896"/>
                  </a:lnTo>
                  <a:lnTo>
                    <a:pt x="2566451" y="206084"/>
                  </a:lnTo>
                  <a:lnTo>
                    <a:pt x="2568056" y="206084"/>
                  </a:lnTo>
                  <a:lnTo>
                    <a:pt x="2569661" y="205149"/>
                  </a:lnTo>
                  <a:lnTo>
                    <a:pt x="2571266" y="205149"/>
                  </a:lnTo>
                  <a:lnTo>
                    <a:pt x="2572871" y="204211"/>
                  </a:lnTo>
                  <a:lnTo>
                    <a:pt x="2574476" y="204211"/>
                  </a:lnTo>
                  <a:lnTo>
                    <a:pt x="2576081" y="205149"/>
                  </a:lnTo>
                  <a:lnTo>
                    <a:pt x="2577686" y="205149"/>
                  </a:lnTo>
                  <a:lnTo>
                    <a:pt x="2579291" y="202337"/>
                  </a:lnTo>
                  <a:lnTo>
                    <a:pt x="2580896" y="202337"/>
                  </a:lnTo>
                  <a:lnTo>
                    <a:pt x="2582501" y="197655"/>
                  </a:lnTo>
                  <a:lnTo>
                    <a:pt x="2584106" y="197655"/>
                  </a:lnTo>
                  <a:lnTo>
                    <a:pt x="2585711" y="193906"/>
                  </a:lnTo>
                  <a:lnTo>
                    <a:pt x="2587316" y="193906"/>
                  </a:lnTo>
                  <a:lnTo>
                    <a:pt x="2588921" y="197655"/>
                  </a:lnTo>
                  <a:lnTo>
                    <a:pt x="2590526" y="197655"/>
                  </a:lnTo>
                  <a:lnTo>
                    <a:pt x="2592131" y="195779"/>
                  </a:lnTo>
                  <a:lnTo>
                    <a:pt x="2593736" y="195779"/>
                  </a:lnTo>
                  <a:lnTo>
                    <a:pt x="2595341" y="199526"/>
                  </a:lnTo>
                  <a:lnTo>
                    <a:pt x="2596946" y="199526"/>
                  </a:lnTo>
                  <a:lnTo>
                    <a:pt x="2598551" y="194843"/>
                  </a:lnTo>
                  <a:lnTo>
                    <a:pt x="2600156" y="194843"/>
                  </a:lnTo>
                  <a:lnTo>
                    <a:pt x="2601761" y="197655"/>
                  </a:lnTo>
                  <a:lnTo>
                    <a:pt x="2603366" y="197655"/>
                  </a:lnTo>
                  <a:lnTo>
                    <a:pt x="2604972" y="195779"/>
                  </a:lnTo>
                  <a:lnTo>
                    <a:pt x="2606577" y="195779"/>
                  </a:lnTo>
                  <a:lnTo>
                    <a:pt x="2608182" y="197655"/>
                  </a:lnTo>
                  <a:lnTo>
                    <a:pt x="2609787" y="197655"/>
                  </a:lnTo>
                  <a:lnTo>
                    <a:pt x="2611392" y="200464"/>
                  </a:lnTo>
                  <a:lnTo>
                    <a:pt x="2612997" y="200464"/>
                  </a:lnTo>
                  <a:lnTo>
                    <a:pt x="2614602" y="200464"/>
                  </a:lnTo>
                  <a:lnTo>
                    <a:pt x="2616207" y="200464"/>
                  </a:lnTo>
                  <a:lnTo>
                    <a:pt x="2617812" y="200464"/>
                  </a:lnTo>
                  <a:lnTo>
                    <a:pt x="2619417" y="200464"/>
                  </a:lnTo>
                  <a:lnTo>
                    <a:pt x="2621022" y="197655"/>
                  </a:lnTo>
                  <a:lnTo>
                    <a:pt x="2622627" y="197655"/>
                  </a:lnTo>
                  <a:lnTo>
                    <a:pt x="2624232" y="200464"/>
                  </a:lnTo>
                  <a:lnTo>
                    <a:pt x="2625837" y="200464"/>
                  </a:lnTo>
                  <a:lnTo>
                    <a:pt x="2627442" y="200464"/>
                  </a:lnTo>
                  <a:lnTo>
                    <a:pt x="2629047" y="200464"/>
                  </a:lnTo>
                  <a:lnTo>
                    <a:pt x="2630652" y="197655"/>
                  </a:lnTo>
                  <a:lnTo>
                    <a:pt x="2632257" y="197655"/>
                  </a:lnTo>
                  <a:lnTo>
                    <a:pt x="2633862" y="198590"/>
                  </a:lnTo>
                  <a:lnTo>
                    <a:pt x="2635467" y="198590"/>
                  </a:lnTo>
                  <a:lnTo>
                    <a:pt x="2637072" y="200464"/>
                  </a:lnTo>
                  <a:lnTo>
                    <a:pt x="2638677" y="200464"/>
                  </a:lnTo>
                  <a:lnTo>
                    <a:pt x="2640282" y="202337"/>
                  </a:lnTo>
                  <a:lnTo>
                    <a:pt x="2641887" y="202337"/>
                  </a:lnTo>
                  <a:lnTo>
                    <a:pt x="2643492" y="203273"/>
                  </a:lnTo>
                  <a:lnTo>
                    <a:pt x="2645097" y="203273"/>
                  </a:lnTo>
                  <a:lnTo>
                    <a:pt x="2646702" y="207958"/>
                  </a:lnTo>
                  <a:lnTo>
                    <a:pt x="2648307" y="207958"/>
                  </a:lnTo>
                  <a:lnTo>
                    <a:pt x="2649912" y="208896"/>
                  </a:lnTo>
                  <a:lnTo>
                    <a:pt x="2651518" y="208896"/>
                  </a:lnTo>
                  <a:lnTo>
                    <a:pt x="2653123" y="208896"/>
                  </a:lnTo>
                  <a:lnTo>
                    <a:pt x="2654728" y="208896"/>
                  </a:lnTo>
                  <a:lnTo>
                    <a:pt x="2656333" y="209831"/>
                  </a:lnTo>
                  <a:lnTo>
                    <a:pt x="2657938" y="209831"/>
                  </a:lnTo>
                  <a:lnTo>
                    <a:pt x="2659543" y="208896"/>
                  </a:lnTo>
                  <a:lnTo>
                    <a:pt x="2661148" y="208896"/>
                  </a:lnTo>
                  <a:lnTo>
                    <a:pt x="2662753" y="213578"/>
                  </a:lnTo>
                  <a:lnTo>
                    <a:pt x="2664358" y="213578"/>
                  </a:lnTo>
                  <a:lnTo>
                    <a:pt x="2665963" y="209831"/>
                  </a:lnTo>
                  <a:lnTo>
                    <a:pt x="2667568" y="209831"/>
                  </a:lnTo>
                  <a:lnTo>
                    <a:pt x="2669173" y="206084"/>
                  </a:lnTo>
                  <a:lnTo>
                    <a:pt x="2670778" y="206084"/>
                  </a:lnTo>
                  <a:lnTo>
                    <a:pt x="2672383" y="202337"/>
                  </a:lnTo>
                  <a:lnTo>
                    <a:pt x="2673988" y="202337"/>
                  </a:lnTo>
                  <a:lnTo>
                    <a:pt x="2675593" y="205149"/>
                  </a:lnTo>
                  <a:lnTo>
                    <a:pt x="2677198" y="205149"/>
                  </a:lnTo>
                  <a:lnTo>
                    <a:pt x="2678803" y="209831"/>
                  </a:lnTo>
                  <a:lnTo>
                    <a:pt x="2680408" y="209831"/>
                  </a:lnTo>
                  <a:lnTo>
                    <a:pt x="2682013" y="207020"/>
                  </a:lnTo>
                  <a:lnTo>
                    <a:pt x="2683618" y="207020"/>
                  </a:lnTo>
                  <a:lnTo>
                    <a:pt x="2685223" y="204211"/>
                  </a:lnTo>
                  <a:lnTo>
                    <a:pt x="2686828" y="204211"/>
                  </a:lnTo>
                  <a:lnTo>
                    <a:pt x="2688433" y="202337"/>
                  </a:lnTo>
                  <a:lnTo>
                    <a:pt x="2690038" y="202337"/>
                  </a:lnTo>
                  <a:lnTo>
                    <a:pt x="2691643" y="204211"/>
                  </a:lnTo>
                  <a:lnTo>
                    <a:pt x="2693248" y="204211"/>
                  </a:lnTo>
                  <a:lnTo>
                    <a:pt x="2694853" y="205149"/>
                  </a:lnTo>
                  <a:lnTo>
                    <a:pt x="2696459" y="205149"/>
                  </a:lnTo>
                  <a:lnTo>
                    <a:pt x="2698064" y="209831"/>
                  </a:lnTo>
                  <a:lnTo>
                    <a:pt x="2699669" y="209831"/>
                  </a:lnTo>
                  <a:lnTo>
                    <a:pt x="2701274" y="210767"/>
                  </a:lnTo>
                  <a:lnTo>
                    <a:pt x="2702879" y="210767"/>
                  </a:lnTo>
                  <a:lnTo>
                    <a:pt x="2704484" y="209831"/>
                  </a:lnTo>
                  <a:lnTo>
                    <a:pt x="2706089" y="209831"/>
                  </a:lnTo>
                  <a:lnTo>
                    <a:pt x="2707694" y="207020"/>
                  </a:lnTo>
                  <a:lnTo>
                    <a:pt x="2715719" y="207020"/>
                  </a:lnTo>
                  <a:lnTo>
                    <a:pt x="2717324" y="208896"/>
                  </a:lnTo>
                  <a:lnTo>
                    <a:pt x="2718929" y="208896"/>
                  </a:lnTo>
                  <a:lnTo>
                    <a:pt x="2720534" y="212641"/>
                  </a:lnTo>
                  <a:lnTo>
                    <a:pt x="2722139" y="212641"/>
                  </a:lnTo>
                  <a:lnTo>
                    <a:pt x="2723744" y="215452"/>
                  </a:lnTo>
                  <a:lnTo>
                    <a:pt x="2725349" y="215452"/>
                  </a:lnTo>
                  <a:lnTo>
                    <a:pt x="2726954" y="219199"/>
                  </a:lnTo>
                  <a:lnTo>
                    <a:pt x="2728559" y="219199"/>
                  </a:lnTo>
                  <a:lnTo>
                    <a:pt x="2730164" y="220135"/>
                  </a:lnTo>
                  <a:lnTo>
                    <a:pt x="2731769" y="220135"/>
                  </a:lnTo>
                  <a:lnTo>
                    <a:pt x="2733374" y="221072"/>
                  </a:lnTo>
                  <a:lnTo>
                    <a:pt x="2734979" y="221072"/>
                  </a:lnTo>
                  <a:lnTo>
                    <a:pt x="2736584" y="224819"/>
                  </a:lnTo>
                  <a:lnTo>
                    <a:pt x="2744610" y="224819"/>
                  </a:lnTo>
                  <a:lnTo>
                    <a:pt x="2746215" y="222010"/>
                  </a:lnTo>
                  <a:lnTo>
                    <a:pt x="2747820" y="222010"/>
                  </a:lnTo>
                  <a:lnTo>
                    <a:pt x="2749425" y="222946"/>
                  </a:lnTo>
                  <a:lnTo>
                    <a:pt x="2751030" y="222946"/>
                  </a:lnTo>
                  <a:lnTo>
                    <a:pt x="2752635" y="226693"/>
                  </a:lnTo>
                  <a:lnTo>
                    <a:pt x="2754240" y="226693"/>
                  </a:lnTo>
                  <a:lnTo>
                    <a:pt x="2755845" y="224819"/>
                  </a:lnTo>
                  <a:lnTo>
                    <a:pt x="2757450" y="224819"/>
                  </a:lnTo>
                  <a:lnTo>
                    <a:pt x="2759055" y="226693"/>
                  </a:lnTo>
                  <a:lnTo>
                    <a:pt x="2760660" y="226693"/>
                  </a:lnTo>
                  <a:lnTo>
                    <a:pt x="2762265" y="230440"/>
                  </a:lnTo>
                  <a:lnTo>
                    <a:pt x="2763870" y="230440"/>
                  </a:lnTo>
                  <a:lnTo>
                    <a:pt x="2765475" y="232313"/>
                  </a:lnTo>
                  <a:lnTo>
                    <a:pt x="2767080" y="232313"/>
                  </a:lnTo>
                  <a:lnTo>
                    <a:pt x="2768685" y="232313"/>
                  </a:lnTo>
                  <a:lnTo>
                    <a:pt x="2770290" y="232313"/>
                  </a:lnTo>
                  <a:lnTo>
                    <a:pt x="2771895" y="227631"/>
                  </a:lnTo>
                  <a:lnTo>
                    <a:pt x="2773500" y="227631"/>
                  </a:lnTo>
                  <a:lnTo>
                    <a:pt x="2775105" y="227631"/>
                  </a:lnTo>
                  <a:lnTo>
                    <a:pt x="2776710" y="227631"/>
                  </a:lnTo>
                  <a:lnTo>
                    <a:pt x="2778315" y="229502"/>
                  </a:lnTo>
                  <a:lnTo>
                    <a:pt x="2779920" y="229502"/>
                  </a:lnTo>
                  <a:lnTo>
                    <a:pt x="2781525" y="227631"/>
                  </a:lnTo>
                  <a:lnTo>
                    <a:pt x="2783130" y="227631"/>
                  </a:lnTo>
                  <a:lnTo>
                    <a:pt x="2784735" y="231378"/>
                  </a:lnTo>
                  <a:lnTo>
                    <a:pt x="2786340" y="231378"/>
                  </a:lnTo>
                  <a:lnTo>
                    <a:pt x="2787946" y="233249"/>
                  </a:lnTo>
                  <a:lnTo>
                    <a:pt x="2789551" y="233249"/>
                  </a:lnTo>
                  <a:lnTo>
                    <a:pt x="2791156" y="229502"/>
                  </a:lnTo>
                  <a:lnTo>
                    <a:pt x="2792761" y="229502"/>
                  </a:lnTo>
                  <a:lnTo>
                    <a:pt x="2794366" y="232313"/>
                  </a:lnTo>
                  <a:lnTo>
                    <a:pt x="2795971" y="232313"/>
                  </a:lnTo>
                  <a:lnTo>
                    <a:pt x="2797576" y="234187"/>
                  </a:lnTo>
                  <a:lnTo>
                    <a:pt x="2799181" y="234187"/>
                  </a:lnTo>
                  <a:lnTo>
                    <a:pt x="2800786" y="233249"/>
                  </a:lnTo>
                  <a:lnTo>
                    <a:pt x="2802391" y="233249"/>
                  </a:lnTo>
                  <a:lnTo>
                    <a:pt x="2803996" y="233249"/>
                  </a:lnTo>
                  <a:lnTo>
                    <a:pt x="2805601" y="233249"/>
                  </a:lnTo>
                  <a:lnTo>
                    <a:pt x="2807206" y="234187"/>
                  </a:lnTo>
                  <a:lnTo>
                    <a:pt x="2808811" y="234187"/>
                  </a:lnTo>
                  <a:lnTo>
                    <a:pt x="2810416" y="239807"/>
                  </a:lnTo>
                  <a:lnTo>
                    <a:pt x="2812021" y="239807"/>
                  </a:lnTo>
                  <a:lnTo>
                    <a:pt x="2813626" y="238872"/>
                  </a:lnTo>
                  <a:lnTo>
                    <a:pt x="2815231" y="238872"/>
                  </a:lnTo>
                  <a:lnTo>
                    <a:pt x="2816836" y="243554"/>
                  </a:lnTo>
                  <a:lnTo>
                    <a:pt x="2818441" y="243554"/>
                  </a:lnTo>
                  <a:lnTo>
                    <a:pt x="2820046" y="242617"/>
                  </a:lnTo>
                  <a:lnTo>
                    <a:pt x="2821651" y="242617"/>
                  </a:lnTo>
                  <a:lnTo>
                    <a:pt x="2823256" y="243554"/>
                  </a:lnTo>
                  <a:lnTo>
                    <a:pt x="2824861" y="243554"/>
                  </a:lnTo>
                  <a:lnTo>
                    <a:pt x="2826466" y="239807"/>
                  </a:lnTo>
                  <a:lnTo>
                    <a:pt x="2828071" y="239807"/>
                  </a:lnTo>
                  <a:lnTo>
                    <a:pt x="2829676" y="244492"/>
                  </a:lnTo>
                  <a:lnTo>
                    <a:pt x="2831281" y="244492"/>
                  </a:lnTo>
                  <a:lnTo>
                    <a:pt x="2832886" y="240743"/>
                  </a:lnTo>
                  <a:lnTo>
                    <a:pt x="2834492" y="240743"/>
                  </a:lnTo>
                  <a:lnTo>
                    <a:pt x="2836097" y="236060"/>
                  </a:lnTo>
                  <a:lnTo>
                    <a:pt x="2837702" y="236060"/>
                  </a:lnTo>
                  <a:lnTo>
                    <a:pt x="2839307" y="237934"/>
                  </a:lnTo>
                  <a:lnTo>
                    <a:pt x="2840912" y="237934"/>
                  </a:lnTo>
                  <a:lnTo>
                    <a:pt x="2842517" y="241681"/>
                  </a:lnTo>
                  <a:lnTo>
                    <a:pt x="2844122" y="241681"/>
                  </a:lnTo>
                  <a:lnTo>
                    <a:pt x="2845727" y="244492"/>
                  </a:lnTo>
                  <a:lnTo>
                    <a:pt x="2847332" y="244492"/>
                  </a:lnTo>
                  <a:lnTo>
                    <a:pt x="2848937" y="245428"/>
                  </a:lnTo>
                  <a:lnTo>
                    <a:pt x="2850542" y="245428"/>
                  </a:lnTo>
                  <a:lnTo>
                    <a:pt x="2852147" y="249175"/>
                  </a:lnTo>
                  <a:lnTo>
                    <a:pt x="2853752" y="249175"/>
                  </a:lnTo>
                  <a:lnTo>
                    <a:pt x="2855357" y="250111"/>
                  </a:lnTo>
                  <a:lnTo>
                    <a:pt x="2856962" y="250111"/>
                  </a:lnTo>
                  <a:lnTo>
                    <a:pt x="2858567" y="249175"/>
                  </a:lnTo>
                  <a:lnTo>
                    <a:pt x="2860172" y="249175"/>
                  </a:lnTo>
                  <a:lnTo>
                    <a:pt x="2861777" y="243554"/>
                  </a:lnTo>
                  <a:lnTo>
                    <a:pt x="2863382" y="243554"/>
                  </a:lnTo>
                  <a:lnTo>
                    <a:pt x="2864987" y="243554"/>
                  </a:lnTo>
                  <a:lnTo>
                    <a:pt x="2866592" y="243554"/>
                  </a:lnTo>
                  <a:lnTo>
                    <a:pt x="2868197" y="244492"/>
                  </a:lnTo>
                  <a:lnTo>
                    <a:pt x="2869802" y="244492"/>
                  </a:lnTo>
                  <a:lnTo>
                    <a:pt x="2871407" y="247301"/>
                  </a:lnTo>
                  <a:lnTo>
                    <a:pt x="2873012" y="247301"/>
                  </a:lnTo>
                  <a:lnTo>
                    <a:pt x="2874617" y="242617"/>
                  </a:lnTo>
                  <a:lnTo>
                    <a:pt x="2876222" y="242617"/>
                  </a:lnTo>
                  <a:lnTo>
                    <a:pt x="2877827" y="238872"/>
                  </a:lnTo>
                  <a:lnTo>
                    <a:pt x="2879433" y="238872"/>
                  </a:lnTo>
                  <a:lnTo>
                    <a:pt x="2881038" y="238872"/>
                  </a:lnTo>
                  <a:lnTo>
                    <a:pt x="2882643" y="238872"/>
                  </a:lnTo>
                  <a:lnTo>
                    <a:pt x="2884248" y="237934"/>
                  </a:lnTo>
                  <a:lnTo>
                    <a:pt x="2885853" y="237934"/>
                  </a:lnTo>
                  <a:lnTo>
                    <a:pt x="2887458" y="239807"/>
                  </a:lnTo>
                  <a:lnTo>
                    <a:pt x="2889063" y="239807"/>
                  </a:lnTo>
                  <a:lnTo>
                    <a:pt x="2890668" y="236060"/>
                  </a:lnTo>
                  <a:lnTo>
                    <a:pt x="2892273" y="236060"/>
                  </a:lnTo>
                  <a:lnTo>
                    <a:pt x="2893878" y="238872"/>
                  </a:lnTo>
                  <a:lnTo>
                    <a:pt x="2895483" y="238872"/>
                  </a:lnTo>
                  <a:lnTo>
                    <a:pt x="2897088" y="240743"/>
                  </a:lnTo>
                  <a:lnTo>
                    <a:pt x="2898693" y="240743"/>
                  </a:lnTo>
                  <a:lnTo>
                    <a:pt x="2900298" y="241681"/>
                  </a:lnTo>
                  <a:lnTo>
                    <a:pt x="2901903" y="241681"/>
                  </a:lnTo>
                  <a:lnTo>
                    <a:pt x="2903508" y="242617"/>
                  </a:lnTo>
                  <a:lnTo>
                    <a:pt x="2905113" y="242617"/>
                  </a:lnTo>
                  <a:lnTo>
                    <a:pt x="2906718" y="239807"/>
                  </a:lnTo>
                  <a:lnTo>
                    <a:pt x="2908323" y="239807"/>
                  </a:lnTo>
                  <a:lnTo>
                    <a:pt x="2909928" y="240743"/>
                  </a:lnTo>
                  <a:lnTo>
                    <a:pt x="2911533" y="240743"/>
                  </a:lnTo>
                  <a:lnTo>
                    <a:pt x="2913138" y="244492"/>
                  </a:lnTo>
                  <a:lnTo>
                    <a:pt x="2914743" y="244492"/>
                  </a:lnTo>
                  <a:lnTo>
                    <a:pt x="2916348" y="240743"/>
                  </a:lnTo>
                  <a:lnTo>
                    <a:pt x="2917953" y="240743"/>
                  </a:lnTo>
                  <a:lnTo>
                    <a:pt x="2919558" y="236060"/>
                  </a:lnTo>
                  <a:lnTo>
                    <a:pt x="2921163" y="236060"/>
                  </a:lnTo>
                  <a:lnTo>
                    <a:pt x="2922768" y="235125"/>
                  </a:lnTo>
                  <a:lnTo>
                    <a:pt x="2924373" y="235125"/>
                  </a:lnTo>
                  <a:lnTo>
                    <a:pt x="2925979" y="234187"/>
                  </a:lnTo>
                  <a:lnTo>
                    <a:pt x="2927584" y="234187"/>
                  </a:lnTo>
                  <a:lnTo>
                    <a:pt x="2929189" y="237934"/>
                  </a:lnTo>
                  <a:lnTo>
                    <a:pt x="2930794" y="237934"/>
                  </a:lnTo>
                  <a:lnTo>
                    <a:pt x="2932399" y="238872"/>
                  </a:lnTo>
                  <a:lnTo>
                    <a:pt x="2934004" y="238872"/>
                  </a:lnTo>
                  <a:lnTo>
                    <a:pt x="2935609" y="235125"/>
                  </a:lnTo>
                  <a:lnTo>
                    <a:pt x="2937214" y="235125"/>
                  </a:lnTo>
                  <a:lnTo>
                    <a:pt x="2938819" y="236060"/>
                  </a:lnTo>
                  <a:lnTo>
                    <a:pt x="2940424" y="236060"/>
                  </a:lnTo>
                  <a:lnTo>
                    <a:pt x="2942029" y="238872"/>
                  </a:lnTo>
                  <a:lnTo>
                    <a:pt x="2943634" y="238872"/>
                  </a:lnTo>
                  <a:lnTo>
                    <a:pt x="2945239" y="235125"/>
                  </a:lnTo>
                  <a:lnTo>
                    <a:pt x="2946844" y="235125"/>
                  </a:lnTo>
                  <a:lnTo>
                    <a:pt x="2948449" y="232313"/>
                  </a:lnTo>
                  <a:lnTo>
                    <a:pt x="2950054" y="232313"/>
                  </a:lnTo>
                  <a:lnTo>
                    <a:pt x="2951659" y="233249"/>
                  </a:lnTo>
                  <a:lnTo>
                    <a:pt x="2953264" y="233249"/>
                  </a:lnTo>
                  <a:lnTo>
                    <a:pt x="2954869" y="236060"/>
                  </a:lnTo>
                  <a:lnTo>
                    <a:pt x="2956474" y="236060"/>
                  </a:lnTo>
                  <a:lnTo>
                    <a:pt x="2958079" y="235125"/>
                  </a:lnTo>
                  <a:lnTo>
                    <a:pt x="2959684" y="235125"/>
                  </a:lnTo>
                  <a:lnTo>
                    <a:pt x="2961289" y="236996"/>
                  </a:lnTo>
                  <a:lnTo>
                    <a:pt x="2962894" y="236996"/>
                  </a:lnTo>
                  <a:lnTo>
                    <a:pt x="2964499" y="237934"/>
                  </a:lnTo>
                  <a:lnTo>
                    <a:pt x="2966104" y="237934"/>
                  </a:lnTo>
                  <a:lnTo>
                    <a:pt x="2967709" y="238872"/>
                  </a:lnTo>
                  <a:lnTo>
                    <a:pt x="2969314" y="238872"/>
                  </a:lnTo>
                  <a:lnTo>
                    <a:pt x="2970920" y="236060"/>
                  </a:lnTo>
                  <a:lnTo>
                    <a:pt x="2972525" y="236060"/>
                  </a:lnTo>
                  <a:lnTo>
                    <a:pt x="2974130" y="236996"/>
                  </a:lnTo>
                  <a:lnTo>
                    <a:pt x="2975735" y="236996"/>
                  </a:lnTo>
                  <a:lnTo>
                    <a:pt x="2977340" y="236060"/>
                  </a:lnTo>
                  <a:lnTo>
                    <a:pt x="2978945" y="236060"/>
                  </a:lnTo>
                  <a:lnTo>
                    <a:pt x="2980550" y="233249"/>
                  </a:lnTo>
                  <a:lnTo>
                    <a:pt x="2982155" y="233249"/>
                  </a:lnTo>
                  <a:lnTo>
                    <a:pt x="2983760" y="229502"/>
                  </a:lnTo>
                  <a:lnTo>
                    <a:pt x="2985365" y="229502"/>
                  </a:lnTo>
                  <a:lnTo>
                    <a:pt x="2986970" y="227631"/>
                  </a:lnTo>
                  <a:lnTo>
                    <a:pt x="2988575" y="227631"/>
                  </a:lnTo>
                  <a:lnTo>
                    <a:pt x="2990180" y="223882"/>
                  </a:lnTo>
                  <a:lnTo>
                    <a:pt x="2991785" y="223882"/>
                  </a:lnTo>
                  <a:lnTo>
                    <a:pt x="2993390" y="222010"/>
                  </a:lnTo>
                  <a:lnTo>
                    <a:pt x="2994995" y="222010"/>
                  </a:lnTo>
                  <a:lnTo>
                    <a:pt x="2996600" y="222010"/>
                  </a:lnTo>
                  <a:lnTo>
                    <a:pt x="2998205" y="222010"/>
                  </a:lnTo>
                  <a:lnTo>
                    <a:pt x="2999810" y="221072"/>
                  </a:lnTo>
                  <a:lnTo>
                    <a:pt x="3001415" y="221072"/>
                  </a:lnTo>
                  <a:lnTo>
                    <a:pt x="3003020" y="215452"/>
                  </a:lnTo>
                  <a:lnTo>
                    <a:pt x="3004625" y="215452"/>
                  </a:lnTo>
                  <a:lnTo>
                    <a:pt x="3006230" y="204211"/>
                  </a:lnTo>
                  <a:lnTo>
                    <a:pt x="3007835" y="204211"/>
                  </a:lnTo>
                  <a:lnTo>
                    <a:pt x="3009440" y="199526"/>
                  </a:lnTo>
                  <a:lnTo>
                    <a:pt x="3011045" y="199526"/>
                  </a:lnTo>
                  <a:lnTo>
                    <a:pt x="3012650" y="198590"/>
                  </a:lnTo>
                  <a:lnTo>
                    <a:pt x="3014255" y="198590"/>
                  </a:lnTo>
                  <a:lnTo>
                    <a:pt x="3015860" y="201402"/>
                  </a:lnTo>
                  <a:lnTo>
                    <a:pt x="3017466" y="201402"/>
                  </a:lnTo>
                  <a:lnTo>
                    <a:pt x="3019071" y="207020"/>
                  </a:lnTo>
                  <a:lnTo>
                    <a:pt x="3020676" y="207020"/>
                  </a:lnTo>
                  <a:lnTo>
                    <a:pt x="3022281" y="216388"/>
                  </a:lnTo>
                  <a:lnTo>
                    <a:pt x="3023886" y="216388"/>
                  </a:lnTo>
                  <a:lnTo>
                    <a:pt x="3025491" y="224819"/>
                  </a:lnTo>
                  <a:lnTo>
                    <a:pt x="3027096" y="224819"/>
                  </a:lnTo>
                  <a:lnTo>
                    <a:pt x="3028701" y="235125"/>
                  </a:lnTo>
                  <a:lnTo>
                    <a:pt x="3030306" y="235125"/>
                  </a:lnTo>
                  <a:lnTo>
                    <a:pt x="3031911" y="245428"/>
                  </a:lnTo>
                  <a:lnTo>
                    <a:pt x="3033516" y="245428"/>
                  </a:lnTo>
                  <a:lnTo>
                    <a:pt x="3035121" y="255733"/>
                  </a:lnTo>
                  <a:lnTo>
                    <a:pt x="3036726" y="255733"/>
                  </a:lnTo>
                  <a:lnTo>
                    <a:pt x="3038331" y="262289"/>
                  </a:lnTo>
                  <a:lnTo>
                    <a:pt x="3039936" y="262289"/>
                  </a:lnTo>
                  <a:lnTo>
                    <a:pt x="3041541" y="271657"/>
                  </a:lnTo>
                  <a:lnTo>
                    <a:pt x="3043146" y="271657"/>
                  </a:lnTo>
                  <a:lnTo>
                    <a:pt x="3044751" y="281024"/>
                  </a:lnTo>
                  <a:lnTo>
                    <a:pt x="3046356" y="281024"/>
                  </a:lnTo>
                  <a:lnTo>
                    <a:pt x="3047961" y="286645"/>
                  </a:lnTo>
                  <a:lnTo>
                    <a:pt x="3049566" y="286645"/>
                  </a:lnTo>
                  <a:lnTo>
                    <a:pt x="3051171" y="294139"/>
                  </a:lnTo>
                  <a:lnTo>
                    <a:pt x="3052776" y="294139"/>
                  </a:lnTo>
                  <a:lnTo>
                    <a:pt x="3054381" y="299759"/>
                  </a:lnTo>
                  <a:lnTo>
                    <a:pt x="3055986" y="299759"/>
                  </a:lnTo>
                  <a:lnTo>
                    <a:pt x="3057591" y="306316"/>
                  </a:lnTo>
                  <a:lnTo>
                    <a:pt x="3059196" y="306316"/>
                  </a:lnTo>
                  <a:lnTo>
                    <a:pt x="3060801" y="311938"/>
                  </a:lnTo>
                  <a:lnTo>
                    <a:pt x="3062407" y="311938"/>
                  </a:lnTo>
                  <a:lnTo>
                    <a:pt x="3064012" y="320368"/>
                  </a:lnTo>
                  <a:lnTo>
                    <a:pt x="3065617" y="320368"/>
                  </a:lnTo>
                  <a:lnTo>
                    <a:pt x="3067222" y="324115"/>
                  </a:lnTo>
                  <a:lnTo>
                    <a:pt x="3068827" y="324115"/>
                  </a:lnTo>
                  <a:lnTo>
                    <a:pt x="3070432" y="327862"/>
                  </a:lnTo>
                  <a:lnTo>
                    <a:pt x="3072037" y="327862"/>
                  </a:lnTo>
                  <a:lnTo>
                    <a:pt x="3073642" y="333482"/>
                  </a:lnTo>
                  <a:lnTo>
                    <a:pt x="3075247" y="333482"/>
                  </a:lnTo>
                  <a:lnTo>
                    <a:pt x="3076852" y="338167"/>
                  </a:lnTo>
                  <a:lnTo>
                    <a:pt x="3078457" y="338167"/>
                  </a:lnTo>
                  <a:lnTo>
                    <a:pt x="3080062" y="344723"/>
                  </a:lnTo>
                  <a:lnTo>
                    <a:pt x="3081667" y="344723"/>
                  </a:lnTo>
                  <a:lnTo>
                    <a:pt x="3083272" y="347535"/>
                  </a:lnTo>
                  <a:lnTo>
                    <a:pt x="3084877" y="347535"/>
                  </a:lnTo>
                  <a:lnTo>
                    <a:pt x="3086482" y="347535"/>
                  </a:lnTo>
                  <a:lnTo>
                    <a:pt x="3088087" y="347535"/>
                  </a:lnTo>
                  <a:lnTo>
                    <a:pt x="3089692" y="352217"/>
                  </a:lnTo>
                  <a:lnTo>
                    <a:pt x="3091297" y="352217"/>
                  </a:lnTo>
                  <a:lnTo>
                    <a:pt x="3092902" y="355027"/>
                  </a:lnTo>
                  <a:lnTo>
                    <a:pt x="3094507" y="355027"/>
                  </a:lnTo>
                  <a:lnTo>
                    <a:pt x="3096112" y="357838"/>
                  </a:lnTo>
                  <a:lnTo>
                    <a:pt x="3097717" y="357838"/>
                  </a:lnTo>
                  <a:lnTo>
                    <a:pt x="3099322" y="365332"/>
                  </a:lnTo>
                  <a:lnTo>
                    <a:pt x="3100927" y="365332"/>
                  </a:lnTo>
                  <a:lnTo>
                    <a:pt x="3102532" y="368141"/>
                  </a:lnTo>
                  <a:lnTo>
                    <a:pt x="3104137" y="368141"/>
                  </a:lnTo>
                  <a:lnTo>
                    <a:pt x="3105742" y="368141"/>
                  </a:lnTo>
                  <a:lnTo>
                    <a:pt x="3107347" y="368141"/>
                  </a:lnTo>
                  <a:lnTo>
                    <a:pt x="3108953" y="371888"/>
                  </a:lnTo>
                  <a:lnTo>
                    <a:pt x="3110558" y="371888"/>
                  </a:lnTo>
                  <a:lnTo>
                    <a:pt x="3112163" y="374699"/>
                  </a:lnTo>
                  <a:lnTo>
                    <a:pt x="3113768" y="374699"/>
                  </a:lnTo>
                  <a:lnTo>
                    <a:pt x="3115373" y="378446"/>
                  </a:lnTo>
                  <a:lnTo>
                    <a:pt x="3116978" y="378446"/>
                  </a:lnTo>
                  <a:lnTo>
                    <a:pt x="3118583" y="380320"/>
                  </a:lnTo>
                  <a:lnTo>
                    <a:pt x="3120188" y="380320"/>
                  </a:lnTo>
                  <a:lnTo>
                    <a:pt x="3121793" y="383129"/>
                  </a:lnTo>
                  <a:lnTo>
                    <a:pt x="3123398" y="383129"/>
                  </a:lnTo>
                  <a:lnTo>
                    <a:pt x="3125003" y="385940"/>
                  </a:lnTo>
                  <a:lnTo>
                    <a:pt x="3126608" y="385940"/>
                  </a:lnTo>
                  <a:lnTo>
                    <a:pt x="3128213" y="389687"/>
                  </a:lnTo>
                  <a:lnTo>
                    <a:pt x="3129818" y="389687"/>
                  </a:lnTo>
                  <a:lnTo>
                    <a:pt x="3131423" y="393434"/>
                  </a:lnTo>
                  <a:lnTo>
                    <a:pt x="3133028" y="393434"/>
                  </a:lnTo>
                  <a:lnTo>
                    <a:pt x="3134633" y="396246"/>
                  </a:lnTo>
                  <a:lnTo>
                    <a:pt x="3136238" y="396246"/>
                  </a:lnTo>
                  <a:lnTo>
                    <a:pt x="3137843" y="399991"/>
                  </a:lnTo>
                  <a:lnTo>
                    <a:pt x="3139448" y="399991"/>
                  </a:lnTo>
                  <a:lnTo>
                    <a:pt x="3141053" y="402802"/>
                  </a:lnTo>
                  <a:lnTo>
                    <a:pt x="3142658" y="402802"/>
                  </a:lnTo>
                  <a:lnTo>
                    <a:pt x="3144263" y="407485"/>
                  </a:lnTo>
                  <a:lnTo>
                    <a:pt x="3145868" y="407485"/>
                  </a:lnTo>
                  <a:lnTo>
                    <a:pt x="3147473" y="410296"/>
                  </a:lnTo>
                  <a:lnTo>
                    <a:pt x="3149078" y="410296"/>
                  </a:lnTo>
                  <a:lnTo>
                    <a:pt x="3150683" y="411232"/>
                  </a:lnTo>
                  <a:lnTo>
                    <a:pt x="3152288" y="411232"/>
                  </a:lnTo>
                  <a:lnTo>
                    <a:pt x="3153894" y="414043"/>
                  </a:lnTo>
                  <a:lnTo>
                    <a:pt x="3155499" y="414043"/>
                  </a:lnTo>
                  <a:lnTo>
                    <a:pt x="3157104" y="417790"/>
                  </a:lnTo>
                  <a:lnTo>
                    <a:pt x="3158709" y="417790"/>
                  </a:lnTo>
                  <a:lnTo>
                    <a:pt x="3160314" y="421537"/>
                  </a:lnTo>
                  <a:lnTo>
                    <a:pt x="3161919" y="421537"/>
                  </a:lnTo>
                  <a:lnTo>
                    <a:pt x="3163524" y="423410"/>
                  </a:lnTo>
                  <a:lnTo>
                    <a:pt x="3165129" y="423410"/>
                  </a:lnTo>
                  <a:lnTo>
                    <a:pt x="3166734" y="428093"/>
                  </a:lnTo>
                  <a:lnTo>
                    <a:pt x="3168339" y="428093"/>
                  </a:lnTo>
                  <a:lnTo>
                    <a:pt x="3169944" y="431842"/>
                  </a:lnTo>
                  <a:lnTo>
                    <a:pt x="3171549" y="431842"/>
                  </a:lnTo>
                  <a:lnTo>
                    <a:pt x="3173154" y="436525"/>
                  </a:lnTo>
                  <a:lnTo>
                    <a:pt x="3174759" y="436525"/>
                  </a:lnTo>
                  <a:lnTo>
                    <a:pt x="3176364" y="443083"/>
                  </a:lnTo>
                  <a:lnTo>
                    <a:pt x="3177969" y="443083"/>
                  </a:lnTo>
                  <a:lnTo>
                    <a:pt x="3179574" y="445892"/>
                  </a:lnTo>
                  <a:lnTo>
                    <a:pt x="3181179" y="445892"/>
                  </a:lnTo>
                  <a:lnTo>
                    <a:pt x="3182784" y="449639"/>
                  </a:lnTo>
                  <a:lnTo>
                    <a:pt x="3184389" y="449639"/>
                  </a:lnTo>
                  <a:lnTo>
                    <a:pt x="3185994" y="455260"/>
                  </a:lnTo>
                  <a:lnTo>
                    <a:pt x="3187599" y="455260"/>
                  </a:lnTo>
                  <a:lnTo>
                    <a:pt x="3189204" y="459945"/>
                  </a:lnTo>
                  <a:lnTo>
                    <a:pt x="3190809" y="459945"/>
                  </a:lnTo>
                  <a:lnTo>
                    <a:pt x="3192414" y="465565"/>
                  </a:lnTo>
                  <a:lnTo>
                    <a:pt x="3194019" y="465565"/>
                  </a:lnTo>
                  <a:lnTo>
                    <a:pt x="3195624" y="467436"/>
                  </a:lnTo>
                  <a:lnTo>
                    <a:pt x="3197229" y="467436"/>
                  </a:lnTo>
                  <a:lnTo>
                    <a:pt x="3198835" y="471183"/>
                  </a:lnTo>
                  <a:lnTo>
                    <a:pt x="3200440" y="471183"/>
                  </a:lnTo>
                  <a:lnTo>
                    <a:pt x="3202045" y="473059"/>
                  </a:lnTo>
                  <a:lnTo>
                    <a:pt x="3203650" y="473059"/>
                  </a:lnTo>
                  <a:lnTo>
                    <a:pt x="3205255" y="477742"/>
                  </a:lnTo>
                  <a:lnTo>
                    <a:pt x="3206860" y="477742"/>
                  </a:lnTo>
                  <a:lnTo>
                    <a:pt x="3208465" y="481489"/>
                  </a:lnTo>
                  <a:lnTo>
                    <a:pt x="3210070" y="481489"/>
                  </a:lnTo>
                  <a:lnTo>
                    <a:pt x="3211675" y="485236"/>
                  </a:lnTo>
                  <a:lnTo>
                    <a:pt x="3213280" y="485236"/>
                  </a:lnTo>
                  <a:lnTo>
                    <a:pt x="3214885" y="488983"/>
                  </a:lnTo>
                  <a:lnTo>
                    <a:pt x="3216490" y="488983"/>
                  </a:lnTo>
                  <a:lnTo>
                    <a:pt x="3218095" y="492730"/>
                  </a:lnTo>
                  <a:lnTo>
                    <a:pt x="3219700" y="492730"/>
                  </a:lnTo>
                  <a:lnTo>
                    <a:pt x="3221305" y="494603"/>
                  </a:lnTo>
                  <a:lnTo>
                    <a:pt x="3222910" y="494603"/>
                  </a:lnTo>
                  <a:lnTo>
                    <a:pt x="3224515" y="501159"/>
                  </a:lnTo>
                  <a:lnTo>
                    <a:pt x="3226120" y="501159"/>
                  </a:lnTo>
                  <a:lnTo>
                    <a:pt x="3227725" y="507718"/>
                  </a:lnTo>
                  <a:lnTo>
                    <a:pt x="3229330" y="507718"/>
                  </a:lnTo>
                  <a:lnTo>
                    <a:pt x="3230935" y="509591"/>
                  </a:lnTo>
                  <a:lnTo>
                    <a:pt x="3232540" y="509591"/>
                  </a:lnTo>
                  <a:lnTo>
                    <a:pt x="3234145" y="514274"/>
                  </a:lnTo>
                  <a:lnTo>
                    <a:pt x="3235750" y="514274"/>
                  </a:lnTo>
                  <a:lnTo>
                    <a:pt x="3237355" y="517085"/>
                  </a:lnTo>
                  <a:lnTo>
                    <a:pt x="3238960" y="517085"/>
                  </a:lnTo>
                  <a:lnTo>
                    <a:pt x="3240565" y="519897"/>
                  </a:lnTo>
                  <a:lnTo>
                    <a:pt x="3242170" y="519897"/>
                  </a:lnTo>
                  <a:lnTo>
                    <a:pt x="3243775" y="523641"/>
                  </a:lnTo>
                  <a:lnTo>
                    <a:pt x="3245381" y="523641"/>
                  </a:lnTo>
                  <a:lnTo>
                    <a:pt x="3246986" y="527388"/>
                  </a:lnTo>
                  <a:lnTo>
                    <a:pt x="3248591" y="527388"/>
                  </a:lnTo>
                  <a:lnTo>
                    <a:pt x="3250196" y="533947"/>
                  </a:lnTo>
                  <a:lnTo>
                    <a:pt x="3251801" y="533947"/>
                  </a:lnTo>
                  <a:lnTo>
                    <a:pt x="3253406" y="536758"/>
                  </a:lnTo>
                  <a:lnTo>
                    <a:pt x="3255011" y="536758"/>
                  </a:lnTo>
                  <a:lnTo>
                    <a:pt x="3256616" y="538632"/>
                  </a:lnTo>
                  <a:lnTo>
                    <a:pt x="3258221" y="538632"/>
                  </a:lnTo>
                  <a:lnTo>
                    <a:pt x="3259826" y="541441"/>
                  </a:lnTo>
                  <a:lnTo>
                    <a:pt x="3261431" y="541441"/>
                  </a:lnTo>
                  <a:lnTo>
                    <a:pt x="3263036" y="542379"/>
                  </a:lnTo>
                  <a:lnTo>
                    <a:pt x="3264641" y="542379"/>
                  </a:lnTo>
                  <a:lnTo>
                    <a:pt x="3266246" y="546126"/>
                  </a:lnTo>
                  <a:lnTo>
                    <a:pt x="3267851" y="546126"/>
                  </a:lnTo>
                  <a:lnTo>
                    <a:pt x="3269456" y="548935"/>
                  </a:lnTo>
                  <a:lnTo>
                    <a:pt x="3271061" y="548935"/>
                  </a:lnTo>
                  <a:lnTo>
                    <a:pt x="3272666" y="553620"/>
                  </a:lnTo>
                  <a:lnTo>
                    <a:pt x="3274271" y="553620"/>
                  </a:lnTo>
                  <a:lnTo>
                    <a:pt x="3275876" y="555493"/>
                  </a:lnTo>
                  <a:lnTo>
                    <a:pt x="3277481" y="555493"/>
                  </a:lnTo>
                  <a:lnTo>
                    <a:pt x="3279086" y="555493"/>
                  </a:lnTo>
                  <a:lnTo>
                    <a:pt x="3280691" y="555493"/>
                  </a:lnTo>
                  <a:lnTo>
                    <a:pt x="3282296" y="558302"/>
                  </a:lnTo>
                  <a:lnTo>
                    <a:pt x="3283901" y="558302"/>
                  </a:lnTo>
                  <a:lnTo>
                    <a:pt x="3285506" y="562049"/>
                  </a:lnTo>
                  <a:lnTo>
                    <a:pt x="3287111" y="562049"/>
                  </a:lnTo>
                  <a:lnTo>
                    <a:pt x="3288716" y="563923"/>
                  </a:lnTo>
                  <a:lnTo>
                    <a:pt x="3290322" y="563923"/>
                  </a:lnTo>
                  <a:lnTo>
                    <a:pt x="3291927" y="565796"/>
                  </a:lnTo>
                  <a:lnTo>
                    <a:pt x="3293532" y="565796"/>
                  </a:lnTo>
                  <a:lnTo>
                    <a:pt x="3295137" y="567670"/>
                  </a:lnTo>
                  <a:lnTo>
                    <a:pt x="3296742" y="567670"/>
                  </a:lnTo>
                  <a:lnTo>
                    <a:pt x="3298347" y="566734"/>
                  </a:lnTo>
                  <a:lnTo>
                    <a:pt x="3299952" y="566734"/>
                  </a:lnTo>
                  <a:lnTo>
                    <a:pt x="3301557" y="564861"/>
                  </a:lnTo>
                  <a:lnTo>
                    <a:pt x="3303162" y="564861"/>
                  </a:lnTo>
                  <a:lnTo>
                    <a:pt x="3304767" y="567670"/>
                  </a:lnTo>
                  <a:lnTo>
                    <a:pt x="3306372" y="567670"/>
                  </a:lnTo>
                  <a:lnTo>
                    <a:pt x="3307977" y="569543"/>
                  </a:lnTo>
                  <a:lnTo>
                    <a:pt x="3309582" y="569543"/>
                  </a:lnTo>
                  <a:lnTo>
                    <a:pt x="3311187" y="571417"/>
                  </a:lnTo>
                  <a:lnTo>
                    <a:pt x="3312792" y="571417"/>
                  </a:lnTo>
                  <a:lnTo>
                    <a:pt x="3314397" y="569543"/>
                  </a:lnTo>
                  <a:lnTo>
                    <a:pt x="3316002" y="569543"/>
                  </a:lnTo>
                  <a:lnTo>
                    <a:pt x="3317607" y="567670"/>
                  </a:lnTo>
                  <a:lnTo>
                    <a:pt x="3319212" y="567670"/>
                  </a:lnTo>
                  <a:lnTo>
                    <a:pt x="3320817" y="565796"/>
                  </a:lnTo>
                  <a:lnTo>
                    <a:pt x="3322422" y="565796"/>
                  </a:lnTo>
                  <a:lnTo>
                    <a:pt x="3324027" y="567670"/>
                  </a:lnTo>
                  <a:lnTo>
                    <a:pt x="3325632" y="567670"/>
                  </a:lnTo>
                  <a:lnTo>
                    <a:pt x="3327237" y="568608"/>
                  </a:lnTo>
                  <a:lnTo>
                    <a:pt x="3328842" y="568608"/>
                  </a:lnTo>
                  <a:lnTo>
                    <a:pt x="3330447" y="569543"/>
                  </a:lnTo>
                  <a:lnTo>
                    <a:pt x="3332052" y="569543"/>
                  </a:lnTo>
                  <a:lnTo>
                    <a:pt x="3333657" y="572355"/>
                  </a:lnTo>
                  <a:lnTo>
                    <a:pt x="3335262" y="572355"/>
                  </a:lnTo>
                  <a:lnTo>
                    <a:pt x="3336868" y="573290"/>
                  </a:lnTo>
                  <a:lnTo>
                    <a:pt x="3338473" y="573290"/>
                  </a:lnTo>
                  <a:lnTo>
                    <a:pt x="3340078" y="575164"/>
                  </a:lnTo>
                  <a:lnTo>
                    <a:pt x="3341683" y="575164"/>
                  </a:lnTo>
                  <a:lnTo>
                    <a:pt x="3343288" y="573290"/>
                  </a:lnTo>
                  <a:lnTo>
                    <a:pt x="3344893" y="573290"/>
                  </a:lnTo>
                  <a:lnTo>
                    <a:pt x="3346498" y="568608"/>
                  </a:lnTo>
                  <a:lnTo>
                    <a:pt x="3348103" y="568608"/>
                  </a:lnTo>
                  <a:lnTo>
                    <a:pt x="3349708" y="569543"/>
                  </a:lnTo>
                  <a:lnTo>
                    <a:pt x="3351313" y="569543"/>
                  </a:lnTo>
                  <a:lnTo>
                    <a:pt x="3352918" y="568608"/>
                  </a:lnTo>
                  <a:lnTo>
                    <a:pt x="3354523" y="568608"/>
                  </a:lnTo>
                  <a:lnTo>
                    <a:pt x="3356128" y="566734"/>
                  </a:lnTo>
                  <a:lnTo>
                    <a:pt x="3357733" y="566734"/>
                  </a:lnTo>
                  <a:lnTo>
                    <a:pt x="3359338" y="565796"/>
                  </a:lnTo>
                  <a:lnTo>
                    <a:pt x="3360943" y="565796"/>
                  </a:lnTo>
                  <a:lnTo>
                    <a:pt x="3362548" y="562987"/>
                  </a:lnTo>
                  <a:lnTo>
                    <a:pt x="3364153" y="562987"/>
                  </a:lnTo>
                  <a:lnTo>
                    <a:pt x="3365758" y="558302"/>
                  </a:lnTo>
                  <a:lnTo>
                    <a:pt x="3373783" y="558302"/>
                  </a:lnTo>
                  <a:lnTo>
                    <a:pt x="3375388" y="559240"/>
                  </a:lnTo>
                  <a:lnTo>
                    <a:pt x="3376993" y="559240"/>
                  </a:lnTo>
                  <a:lnTo>
                    <a:pt x="3378598" y="559240"/>
                  </a:lnTo>
                  <a:lnTo>
                    <a:pt x="3380203" y="559240"/>
                  </a:lnTo>
                  <a:lnTo>
                    <a:pt x="3381809" y="560176"/>
                  </a:lnTo>
                  <a:lnTo>
                    <a:pt x="3383414" y="560176"/>
                  </a:lnTo>
                  <a:lnTo>
                    <a:pt x="3385019" y="561111"/>
                  </a:lnTo>
                  <a:lnTo>
                    <a:pt x="3386624" y="561111"/>
                  </a:lnTo>
                  <a:lnTo>
                    <a:pt x="3388229" y="558302"/>
                  </a:lnTo>
                  <a:lnTo>
                    <a:pt x="3389834" y="558302"/>
                  </a:lnTo>
                  <a:lnTo>
                    <a:pt x="3391439" y="554555"/>
                  </a:lnTo>
                  <a:lnTo>
                    <a:pt x="3393044" y="554555"/>
                  </a:lnTo>
                  <a:lnTo>
                    <a:pt x="3394649" y="555493"/>
                  </a:lnTo>
                  <a:lnTo>
                    <a:pt x="3396254" y="555493"/>
                  </a:lnTo>
                  <a:lnTo>
                    <a:pt x="3397859" y="557364"/>
                  </a:lnTo>
                  <a:lnTo>
                    <a:pt x="3399464" y="557364"/>
                  </a:lnTo>
                  <a:lnTo>
                    <a:pt x="3401069" y="559240"/>
                  </a:lnTo>
                  <a:lnTo>
                    <a:pt x="3402674" y="559240"/>
                  </a:lnTo>
                  <a:lnTo>
                    <a:pt x="3404279" y="562049"/>
                  </a:lnTo>
                  <a:lnTo>
                    <a:pt x="3405884" y="562049"/>
                  </a:lnTo>
                  <a:lnTo>
                    <a:pt x="3407489" y="562987"/>
                  </a:lnTo>
                  <a:lnTo>
                    <a:pt x="3409094" y="562987"/>
                  </a:lnTo>
                  <a:lnTo>
                    <a:pt x="3410699" y="561111"/>
                  </a:lnTo>
                  <a:lnTo>
                    <a:pt x="3412304" y="561111"/>
                  </a:lnTo>
                  <a:lnTo>
                    <a:pt x="3413909" y="561111"/>
                  </a:lnTo>
                  <a:lnTo>
                    <a:pt x="3415514" y="561111"/>
                  </a:lnTo>
                  <a:lnTo>
                    <a:pt x="3417119" y="559240"/>
                  </a:lnTo>
                  <a:lnTo>
                    <a:pt x="3418724" y="559240"/>
                  </a:lnTo>
                  <a:lnTo>
                    <a:pt x="3420329" y="558302"/>
                  </a:lnTo>
                  <a:lnTo>
                    <a:pt x="3421934" y="558302"/>
                  </a:lnTo>
                  <a:lnTo>
                    <a:pt x="3423539" y="562049"/>
                  </a:lnTo>
                  <a:lnTo>
                    <a:pt x="3425144" y="562049"/>
                  </a:lnTo>
                  <a:lnTo>
                    <a:pt x="3426749" y="561111"/>
                  </a:lnTo>
                  <a:lnTo>
                    <a:pt x="3428355" y="561111"/>
                  </a:lnTo>
                  <a:lnTo>
                    <a:pt x="3429960" y="561111"/>
                  </a:lnTo>
                  <a:lnTo>
                    <a:pt x="3431565" y="561111"/>
                  </a:lnTo>
                  <a:lnTo>
                    <a:pt x="3433170" y="563923"/>
                  </a:lnTo>
                  <a:lnTo>
                    <a:pt x="3434775" y="563923"/>
                  </a:lnTo>
                  <a:lnTo>
                    <a:pt x="3436380" y="561111"/>
                  </a:lnTo>
                  <a:lnTo>
                    <a:pt x="3437985" y="561111"/>
                  </a:lnTo>
                  <a:lnTo>
                    <a:pt x="3439590" y="556429"/>
                  </a:lnTo>
                  <a:lnTo>
                    <a:pt x="3441195" y="556429"/>
                  </a:lnTo>
                  <a:lnTo>
                    <a:pt x="3442800" y="558302"/>
                  </a:lnTo>
                  <a:lnTo>
                    <a:pt x="3444405" y="558302"/>
                  </a:lnTo>
                  <a:lnTo>
                    <a:pt x="3446010" y="560176"/>
                  </a:lnTo>
                  <a:lnTo>
                    <a:pt x="3447615" y="560176"/>
                  </a:lnTo>
                  <a:lnTo>
                    <a:pt x="3449220" y="560176"/>
                  </a:lnTo>
                  <a:lnTo>
                    <a:pt x="3450825" y="560176"/>
                  </a:lnTo>
                  <a:lnTo>
                    <a:pt x="3452430" y="559240"/>
                  </a:lnTo>
                  <a:lnTo>
                    <a:pt x="3454035" y="559240"/>
                  </a:lnTo>
                  <a:lnTo>
                    <a:pt x="3455640" y="560176"/>
                  </a:lnTo>
                  <a:lnTo>
                    <a:pt x="3457245" y="560176"/>
                  </a:lnTo>
                  <a:lnTo>
                    <a:pt x="3458850" y="560176"/>
                  </a:lnTo>
                  <a:lnTo>
                    <a:pt x="3460455" y="560176"/>
                  </a:lnTo>
                  <a:lnTo>
                    <a:pt x="3462060" y="560176"/>
                  </a:lnTo>
                  <a:lnTo>
                    <a:pt x="3463665" y="560176"/>
                  </a:lnTo>
                  <a:lnTo>
                    <a:pt x="3465270" y="556429"/>
                  </a:lnTo>
                  <a:lnTo>
                    <a:pt x="3466875" y="556429"/>
                  </a:lnTo>
                  <a:lnTo>
                    <a:pt x="3468480" y="560176"/>
                  </a:lnTo>
                  <a:lnTo>
                    <a:pt x="3470085" y="560176"/>
                  </a:lnTo>
                  <a:lnTo>
                    <a:pt x="3471690" y="562049"/>
                  </a:lnTo>
                  <a:lnTo>
                    <a:pt x="3473296" y="562049"/>
                  </a:lnTo>
                  <a:lnTo>
                    <a:pt x="3474901" y="563923"/>
                  </a:lnTo>
                  <a:lnTo>
                    <a:pt x="3476506" y="563923"/>
                  </a:lnTo>
                  <a:lnTo>
                    <a:pt x="3478111" y="561111"/>
                  </a:lnTo>
                  <a:lnTo>
                    <a:pt x="3479716" y="561111"/>
                  </a:lnTo>
                  <a:lnTo>
                    <a:pt x="3481321" y="563923"/>
                  </a:lnTo>
                  <a:lnTo>
                    <a:pt x="3482926" y="563923"/>
                  </a:lnTo>
                  <a:lnTo>
                    <a:pt x="3484531" y="559240"/>
                  </a:lnTo>
                  <a:lnTo>
                    <a:pt x="3486136" y="559240"/>
                  </a:lnTo>
                  <a:lnTo>
                    <a:pt x="3487741" y="557364"/>
                  </a:lnTo>
                  <a:lnTo>
                    <a:pt x="3489346" y="557364"/>
                  </a:lnTo>
                  <a:lnTo>
                    <a:pt x="3490951" y="559240"/>
                  </a:lnTo>
                  <a:lnTo>
                    <a:pt x="3492556" y="559240"/>
                  </a:lnTo>
                  <a:lnTo>
                    <a:pt x="3494161" y="557364"/>
                  </a:lnTo>
                  <a:lnTo>
                    <a:pt x="3495766" y="557364"/>
                  </a:lnTo>
                  <a:lnTo>
                    <a:pt x="3497371" y="557364"/>
                  </a:lnTo>
                  <a:lnTo>
                    <a:pt x="3498976" y="557364"/>
                  </a:lnTo>
                  <a:lnTo>
                    <a:pt x="3500581" y="558302"/>
                  </a:lnTo>
                  <a:lnTo>
                    <a:pt x="3502186" y="558302"/>
                  </a:lnTo>
                  <a:lnTo>
                    <a:pt x="3503791" y="557364"/>
                  </a:lnTo>
                  <a:lnTo>
                    <a:pt x="3505396" y="557364"/>
                  </a:lnTo>
                  <a:lnTo>
                    <a:pt x="3507001" y="560176"/>
                  </a:lnTo>
                  <a:lnTo>
                    <a:pt x="3508606" y="560176"/>
                  </a:lnTo>
                  <a:lnTo>
                    <a:pt x="3510211" y="558302"/>
                  </a:lnTo>
                  <a:lnTo>
                    <a:pt x="3511816" y="558302"/>
                  </a:lnTo>
                  <a:lnTo>
                    <a:pt x="3513421" y="557364"/>
                  </a:lnTo>
                  <a:lnTo>
                    <a:pt x="3515026" y="557364"/>
                  </a:lnTo>
                  <a:lnTo>
                    <a:pt x="3516631" y="557364"/>
                  </a:lnTo>
                  <a:lnTo>
                    <a:pt x="3518236" y="557364"/>
                  </a:lnTo>
                  <a:lnTo>
                    <a:pt x="3519842" y="558302"/>
                  </a:lnTo>
                  <a:lnTo>
                    <a:pt x="3521447" y="558302"/>
                  </a:lnTo>
                  <a:lnTo>
                    <a:pt x="3523052" y="560176"/>
                  </a:lnTo>
                  <a:lnTo>
                    <a:pt x="3524657" y="560176"/>
                  </a:lnTo>
                  <a:lnTo>
                    <a:pt x="3526262" y="558302"/>
                  </a:lnTo>
                  <a:lnTo>
                    <a:pt x="3527867" y="558302"/>
                  </a:lnTo>
                  <a:lnTo>
                    <a:pt x="3529472" y="560176"/>
                  </a:lnTo>
                  <a:lnTo>
                    <a:pt x="3531077" y="560176"/>
                  </a:lnTo>
                  <a:lnTo>
                    <a:pt x="3532682" y="560176"/>
                  </a:lnTo>
                  <a:lnTo>
                    <a:pt x="3534287" y="560176"/>
                  </a:lnTo>
                  <a:lnTo>
                    <a:pt x="3535892" y="560176"/>
                  </a:lnTo>
                  <a:lnTo>
                    <a:pt x="3537497" y="560176"/>
                  </a:lnTo>
                  <a:lnTo>
                    <a:pt x="3539102" y="563923"/>
                  </a:lnTo>
                  <a:lnTo>
                    <a:pt x="3540707" y="563923"/>
                  </a:lnTo>
                  <a:lnTo>
                    <a:pt x="3542312" y="562049"/>
                  </a:lnTo>
                  <a:lnTo>
                    <a:pt x="3543917" y="562049"/>
                  </a:lnTo>
                  <a:lnTo>
                    <a:pt x="3545522" y="561111"/>
                  </a:lnTo>
                  <a:lnTo>
                    <a:pt x="3547127" y="561111"/>
                  </a:lnTo>
                  <a:lnTo>
                    <a:pt x="3548732" y="560176"/>
                  </a:lnTo>
                  <a:lnTo>
                    <a:pt x="3550337" y="560176"/>
                  </a:lnTo>
                  <a:lnTo>
                    <a:pt x="3551942" y="558302"/>
                  </a:lnTo>
                  <a:lnTo>
                    <a:pt x="3553547" y="558302"/>
                  </a:lnTo>
                  <a:lnTo>
                    <a:pt x="3555152" y="558302"/>
                  </a:lnTo>
                  <a:lnTo>
                    <a:pt x="3556757" y="558302"/>
                  </a:lnTo>
                  <a:lnTo>
                    <a:pt x="3558362" y="557364"/>
                  </a:lnTo>
                  <a:lnTo>
                    <a:pt x="3559967" y="557364"/>
                  </a:lnTo>
                  <a:lnTo>
                    <a:pt x="3561572" y="551746"/>
                  </a:lnTo>
                  <a:lnTo>
                    <a:pt x="3563177" y="551746"/>
                  </a:lnTo>
                  <a:lnTo>
                    <a:pt x="3564783" y="551746"/>
                  </a:lnTo>
                  <a:lnTo>
                    <a:pt x="3566388" y="551746"/>
                  </a:lnTo>
                  <a:lnTo>
                    <a:pt x="3567993" y="548935"/>
                  </a:lnTo>
                  <a:lnTo>
                    <a:pt x="3569598" y="548935"/>
                  </a:lnTo>
                  <a:lnTo>
                    <a:pt x="3571203" y="549873"/>
                  </a:lnTo>
                  <a:lnTo>
                    <a:pt x="3572808" y="549873"/>
                  </a:lnTo>
                  <a:lnTo>
                    <a:pt x="3574413" y="553620"/>
                  </a:lnTo>
                  <a:lnTo>
                    <a:pt x="3576018" y="553620"/>
                  </a:lnTo>
                  <a:lnTo>
                    <a:pt x="3577623" y="553620"/>
                  </a:lnTo>
                  <a:lnTo>
                    <a:pt x="3579228" y="553620"/>
                  </a:lnTo>
                  <a:lnTo>
                    <a:pt x="3580833" y="558302"/>
                  </a:lnTo>
                  <a:lnTo>
                    <a:pt x="3582438" y="558302"/>
                  </a:lnTo>
                  <a:lnTo>
                    <a:pt x="3584043" y="558302"/>
                  </a:lnTo>
                  <a:lnTo>
                    <a:pt x="3585648" y="558302"/>
                  </a:lnTo>
                  <a:lnTo>
                    <a:pt x="3587253" y="562049"/>
                  </a:lnTo>
                  <a:lnTo>
                    <a:pt x="3588858" y="562049"/>
                  </a:lnTo>
                  <a:lnTo>
                    <a:pt x="3590463" y="560176"/>
                  </a:lnTo>
                  <a:lnTo>
                    <a:pt x="3592068" y="560176"/>
                  </a:lnTo>
                  <a:lnTo>
                    <a:pt x="3593673" y="558302"/>
                  </a:lnTo>
                  <a:lnTo>
                    <a:pt x="3595278" y="558302"/>
                  </a:lnTo>
                  <a:lnTo>
                    <a:pt x="3596883" y="559240"/>
                  </a:lnTo>
                  <a:lnTo>
                    <a:pt x="3598488" y="559240"/>
                  </a:lnTo>
                  <a:lnTo>
                    <a:pt x="3600093" y="554555"/>
                  </a:lnTo>
                  <a:lnTo>
                    <a:pt x="3601698" y="554555"/>
                  </a:lnTo>
                  <a:lnTo>
                    <a:pt x="3603303" y="551746"/>
                  </a:lnTo>
                  <a:lnTo>
                    <a:pt x="3604908" y="551746"/>
                  </a:lnTo>
                  <a:lnTo>
                    <a:pt x="3606513" y="554555"/>
                  </a:lnTo>
                  <a:lnTo>
                    <a:pt x="3608118" y="554555"/>
                  </a:lnTo>
                  <a:lnTo>
                    <a:pt x="3609723" y="556429"/>
                  </a:lnTo>
                  <a:lnTo>
                    <a:pt x="3611329" y="556429"/>
                  </a:lnTo>
                  <a:lnTo>
                    <a:pt x="3612934" y="558302"/>
                  </a:lnTo>
                  <a:lnTo>
                    <a:pt x="3614539" y="558302"/>
                  </a:lnTo>
                  <a:lnTo>
                    <a:pt x="3616144" y="562049"/>
                  </a:lnTo>
                  <a:lnTo>
                    <a:pt x="3617749" y="562049"/>
                  </a:lnTo>
                  <a:lnTo>
                    <a:pt x="3619354" y="562987"/>
                  </a:lnTo>
                  <a:lnTo>
                    <a:pt x="3620959" y="562987"/>
                  </a:lnTo>
                  <a:lnTo>
                    <a:pt x="3622564" y="562987"/>
                  </a:lnTo>
                  <a:lnTo>
                    <a:pt x="3624169" y="562987"/>
                  </a:lnTo>
                  <a:lnTo>
                    <a:pt x="3625774" y="559240"/>
                  </a:lnTo>
                  <a:lnTo>
                    <a:pt x="3627379" y="559240"/>
                  </a:lnTo>
                  <a:lnTo>
                    <a:pt x="3628984" y="558302"/>
                  </a:lnTo>
                  <a:lnTo>
                    <a:pt x="3630589" y="558302"/>
                  </a:lnTo>
                  <a:lnTo>
                    <a:pt x="3632194" y="557364"/>
                  </a:lnTo>
                  <a:lnTo>
                    <a:pt x="3633799" y="557364"/>
                  </a:lnTo>
                  <a:lnTo>
                    <a:pt x="3635404" y="558302"/>
                  </a:lnTo>
                  <a:lnTo>
                    <a:pt x="3637009" y="558302"/>
                  </a:lnTo>
                  <a:lnTo>
                    <a:pt x="3638614" y="562049"/>
                  </a:lnTo>
                  <a:lnTo>
                    <a:pt x="3640219" y="562049"/>
                  </a:lnTo>
                  <a:lnTo>
                    <a:pt x="3641824" y="558302"/>
                  </a:lnTo>
                  <a:lnTo>
                    <a:pt x="3643429" y="558302"/>
                  </a:lnTo>
                  <a:lnTo>
                    <a:pt x="3645034" y="561111"/>
                  </a:lnTo>
                  <a:lnTo>
                    <a:pt x="3646639" y="561111"/>
                  </a:lnTo>
                  <a:lnTo>
                    <a:pt x="3648244" y="559240"/>
                  </a:lnTo>
                  <a:lnTo>
                    <a:pt x="3649849" y="559240"/>
                  </a:lnTo>
                  <a:lnTo>
                    <a:pt x="3651454" y="555493"/>
                  </a:lnTo>
                  <a:lnTo>
                    <a:pt x="3653059" y="555493"/>
                  </a:lnTo>
                  <a:lnTo>
                    <a:pt x="3654664" y="559240"/>
                  </a:lnTo>
                  <a:lnTo>
                    <a:pt x="3656270" y="559240"/>
                  </a:lnTo>
                  <a:lnTo>
                    <a:pt x="3657875" y="560176"/>
                  </a:lnTo>
                  <a:lnTo>
                    <a:pt x="3659480" y="560176"/>
                  </a:lnTo>
                  <a:lnTo>
                    <a:pt x="3661085" y="557364"/>
                  </a:lnTo>
                  <a:lnTo>
                    <a:pt x="3662690" y="557364"/>
                  </a:lnTo>
                  <a:lnTo>
                    <a:pt x="3664295" y="554555"/>
                  </a:lnTo>
                  <a:lnTo>
                    <a:pt x="3665900" y="554555"/>
                  </a:lnTo>
                  <a:lnTo>
                    <a:pt x="3667505" y="559240"/>
                  </a:lnTo>
                  <a:lnTo>
                    <a:pt x="3669110" y="559240"/>
                  </a:lnTo>
                  <a:lnTo>
                    <a:pt x="3670715" y="559240"/>
                  </a:lnTo>
                  <a:lnTo>
                    <a:pt x="3672320" y="559240"/>
                  </a:lnTo>
                  <a:lnTo>
                    <a:pt x="3673925" y="557364"/>
                  </a:lnTo>
                  <a:lnTo>
                    <a:pt x="3675530" y="557364"/>
                  </a:lnTo>
                  <a:lnTo>
                    <a:pt x="3677135" y="560176"/>
                  </a:lnTo>
                  <a:lnTo>
                    <a:pt x="3678740" y="560176"/>
                  </a:lnTo>
                  <a:lnTo>
                    <a:pt x="3680345" y="559240"/>
                  </a:lnTo>
                  <a:lnTo>
                    <a:pt x="3681950" y="559240"/>
                  </a:lnTo>
                  <a:lnTo>
                    <a:pt x="3683555" y="562987"/>
                  </a:lnTo>
                  <a:lnTo>
                    <a:pt x="3685160" y="562987"/>
                  </a:lnTo>
                  <a:lnTo>
                    <a:pt x="3686765" y="562987"/>
                  </a:lnTo>
                  <a:lnTo>
                    <a:pt x="3688370" y="562987"/>
                  </a:lnTo>
                  <a:lnTo>
                    <a:pt x="3689975" y="562049"/>
                  </a:lnTo>
                  <a:lnTo>
                    <a:pt x="3691580" y="562049"/>
                  </a:lnTo>
                  <a:lnTo>
                    <a:pt x="3693185" y="565796"/>
                  </a:lnTo>
                  <a:lnTo>
                    <a:pt x="3694790" y="565796"/>
                  </a:lnTo>
                  <a:lnTo>
                    <a:pt x="3696395" y="561111"/>
                  </a:lnTo>
                  <a:lnTo>
                    <a:pt x="3698000" y="561111"/>
                  </a:lnTo>
                  <a:lnTo>
                    <a:pt x="3699605" y="556429"/>
                  </a:lnTo>
                  <a:lnTo>
                    <a:pt x="3701210" y="556429"/>
                  </a:lnTo>
                  <a:lnTo>
                    <a:pt x="3702816" y="558302"/>
                  </a:lnTo>
                  <a:lnTo>
                    <a:pt x="3704421" y="558302"/>
                  </a:lnTo>
                  <a:lnTo>
                    <a:pt x="3706026" y="561111"/>
                  </a:lnTo>
                  <a:lnTo>
                    <a:pt x="3707631" y="561111"/>
                  </a:lnTo>
                  <a:lnTo>
                    <a:pt x="3709236" y="564861"/>
                  </a:lnTo>
                  <a:lnTo>
                    <a:pt x="3710841" y="564861"/>
                  </a:lnTo>
                  <a:lnTo>
                    <a:pt x="3712446" y="562049"/>
                  </a:lnTo>
                  <a:lnTo>
                    <a:pt x="3714051" y="562049"/>
                  </a:lnTo>
                  <a:lnTo>
                    <a:pt x="3715656" y="562049"/>
                  </a:lnTo>
                  <a:lnTo>
                    <a:pt x="3717261" y="562049"/>
                  </a:lnTo>
                  <a:lnTo>
                    <a:pt x="3718866" y="561111"/>
                  </a:lnTo>
                  <a:lnTo>
                    <a:pt x="3720471" y="561111"/>
                  </a:lnTo>
                  <a:lnTo>
                    <a:pt x="3722076" y="564861"/>
                  </a:lnTo>
                  <a:lnTo>
                    <a:pt x="3723681" y="564861"/>
                  </a:lnTo>
                  <a:lnTo>
                    <a:pt x="3725286" y="562049"/>
                  </a:lnTo>
                  <a:lnTo>
                    <a:pt x="3726891" y="562049"/>
                  </a:lnTo>
                  <a:lnTo>
                    <a:pt x="3728496" y="562987"/>
                  </a:lnTo>
                  <a:lnTo>
                    <a:pt x="3730101" y="562987"/>
                  </a:lnTo>
                  <a:lnTo>
                    <a:pt x="3731706" y="566734"/>
                  </a:lnTo>
                  <a:lnTo>
                    <a:pt x="3733311" y="566734"/>
                  </a:lnTo>
                  <a:lnTo>
                    <a:pt x="3734916" y="566734"/>
                  </a:lnTo>
                  <a:lnTo>
                    <a:pt x="3736521" y="566734"/>
                  </a:lnTo>
                  <a:lnTo>
                    <a:pt x="3738126" y="562987"/>
                  </a:lnTo>
                  <a:lnTo>
                    <a:pt x="3739731" y="562987"/>
                  </a:lnTo>
                  <a:lnTo>
                    <a:pt x="3741336" y="558302"/>
                  </a:lnTo>
                  <a:lnTo>
                    <a:pt x="3742941" y="558302"/>
                  </a:lnTo>
                  <a:lnTo>
                    <a:pt x="3744546" y="555493"/>
                  </a:lnTo>
                  <a:lnTo>
                    <a:pt x="3746151" y="555493"/>
                  </a:lnTo>
                  <a:lnTo>
                    <a:pt x="3747757" y="550808"/>
                  </a:lnTo>
                  <a:lnTo>
                    <a:pt x="3749362" y="550808"/>
                  </a:lnTo>
                  <a:lnTo>
                    <a:pt x="3750967" y="553620"/>
                  </a:lnTo>
                  <a:lnTo>
                    <a:pt x="3752572" y="553620"/>
                  </a:lnTo>
                  <a:lnTo>
                    <a:pt x="3754177" y="549873"/>
                  </a:lnTo>
                  <a:lnTo>
                    <a:pt x="3755782" y="549873"/>
                  </a:lnTo>
                  <a:lnTo>
                    <a:pt x="3757387" y="552682"/>
                  </a:lnTo>
                  <a:lnTo>
                    <a:pt x="3758992" y="552682"/>
                  </a:lnTo>
                  <a:lnTo>
                    <a:pt x="3760597" y="552682"/>
                  </a:lnTo>
                  <a:lnTo>
                    <a:pt x="3762202" y="552682"/>
                  </a:lnTo>
                  <a:lnTo>
                    <a:pt x="3763807" y="550808"/>
                  </a:lnTo>
                  <a:lnTo>
                    <a:pt x="3765412" y="550808"/>
                  </a:lnTo>
                  <a:lnTo>
                    <a:pt x="3767017" y="548935"/>
                  </a:lnTo>
                  <a:lnTo>
                    <a:pt x="3768622" y="548935"/>
                  </a:lnTo>
                  <a:lnTo>
                    <a:pt x="3770227" y="552682"/>
                  </a:lnTo>
                  <a:lnTo>
                    <a:pt x="3771832" y="552682"/>
                  </a:lnTo>
                  <a:lnTo>
                    <a:pt x="3773437" y="553620"/>
                  </a:lnTo>
                  <a:lnTo>
                    <a:pt x="3775042" y="553620"/>
                  </a:lnTo>
                  <a:lnTo>
                    <a:pt x="3776647" y="548935"/>
                  </a:lnTo>
                  <a:lnTo>
                    <a:pt x="3778252" y="548935"/>
                  </a:lnTo>
                  <a:lnTo>
                    <a:pt x="3779857" y="549873"/>
                  </a:lnTo>
                  <a:lnTo>
                    <a:pt x="3781462" y="549873"/>
                  </a:lnTo>
                  <a:lnTo>
                    <a:pt x="3783067" y="551746"/>
                  </a:lnTo>
                  <a:lnTo>
                    <a:pt x="3784672" y="551746"/>
                  </a:lnTo>
                  <a:lnTo>
                    <a:pt x="3786277" y="555493"/>
                  </a:lnTo>
                  <a:lnTo>
                    <a:pt x="3787882" y="555493"/>
                  </a:lnTo>
                  <a:lnTo>
                    <a:pt x="3789487" y="556429"/>
                  </a:lnTo>
                  <a:lnTo>
                    <a:pt x="3791092" y="556429"/>
                  </a:lnTo>
                  <a:lnTo>
                    <a:pt x="3792697" y="556429"/>
                  </a:lnTo>
                  <a:lnTo>
                    <a:pt x="3794303" y="556429"/>
                  </a:lnTo>
                  <a:lnTo>
                    <a:pt x="3795908" y="555493"/>
                  </a:lnTo>
                  <a:lnTo>
                    <a:pt x="3797513" y="555493"/>
                  </a:lnTo>
                  <a:lnTo>
                    <a:pt x="3799118" y="555493"/>
                  </a:lnTo>
                  <a:lnTo>
                    <a:pt x="3800723" y="555493"/>
                  </a:lnTo>
                  <a:lnTo>
                    <a:pt x="3802328" y="557364"/>
                  </a:lnTo>
                  <a:lnTo>
                    <a:pt x="3803933" y="557364"/>
                  </a:lnTo>
                  <a:lnTo>
                    <a:pt x="3805538" y="551746"/>
                  </a:lnTo>
                  <a:lnTo>
                    <a:pt x="3807143" y="551746"/>
                  </a:lnTo>
                  <a:lnTo>
                    <a:pt x="3808748" y="553620"/>
                  </a:lnTo>
                  <a:lnTo>
                    <a:pt x="3810353" y="553620"/>
                  </a:lnTo>
                  <a:lnTo>
                    <a:pt x="3811958" y="548935"/>
                  </a:lnTo>
                  <a:lnTo>
                    <a:pt x="3813563" y="548935"/>
                  </a:lnTo>
                  <a:lnTo>
                    <a:pt x="3815168" y="548935"/>
                  </a:lnTo>
                  <a:lnTo>
                    <a:pt x="3816773" y="548935"/>
                  </a:lnTo>
                  <a:lnTo>
                    <a:pt x="3818378" y="547997"/>
                  </a:lnTo>
                  <a:lnTo>
                    <a:pt x="3819983" y="547997"/>
                  </a:lnTo>
                  <a:lnTo>
                    <a:pt x="3821588" y="547997"/>
                  </a:lnTo>
                  <a:lnTo>
                    <a:pt x="3823193" y="547997"/>
                  </a:lnTo>
                  <a:lnTo>
                    <a:pt x="3824798" y="550808"/>
                  </a:lnTo>
                  <a:lnTo>
                    <a:pt x="3826403" y="550808"/>
                  </a:lnTo>
                  <a:lnTo>
                    <a:pt x="3828008" y="553620"/>
                  </a:lnTo>
                  <a:lnTo>
                    <a:pt x="3829613" y="553620"/>
                  </a:lnTo>
                  <a:lnTo>
                    <a:pt x="3831218" y="554555"/>
                  </a:lnTo>
                  <a:lnTo>
                    <a:pt x="3832823" y="554555"/>
                  </a:lnTo>
                  <a:lnTo>
                    <a:pt x="3834428" y="555493"/>
                  </a:lnTo>
                  <a:lnTo>
                    <a:pt x="3836033" y="555493"/>
                  </a:lnTo>
                  <a:lnTo>
                    <a:pt x="3837638" y="551746"/>
                  </a:lnTo>
                  <a:lnTo>
                    <a:pt x="3839244" y="551746"/>
                  </a:lnTo>
                  <a:lnTo>
                    <a:pt x="3840849" y="555493"/>
                  </a:lnTo>
                  <a:lnTo>
                    <a:pt x="3842454" y="555493"/>
                  </a:lnTo>
                  <a:lnTo>
                    <a:pt x="3844059" y="557364"/>
                  </a:lnTo>
                  <a:lnTo>
                    <a:pt x="3845664" y="557364"/>
                  </a:lnTo>
                  <a:lnTo>
                    <a:pt x="3847269" y="560176"/>
                  </a:lnTo>
                  <a:lnTo>
                    <a:pt x="3848874" y="560176"/>
                  </a:lnTo>
                  <a:lnTo>
                    <a:pt x="3850479" y="556429"/>
                  </a:lnTo>
                  <a:lnTo>
                    <a:pt x="3852084" y="556429"/>
                  </a:lnTo>
                  <a:lnTo>
                    <a:pt x="3853689" y="556429"/>
                  </a:lnTo>
                  <a:lnTo>
                    <a:pt x="3855294" y="556429"/>
                  </a:lnTo>
                  <a:lnTo>
                    <a:pt x="3856899" y="557364"/>
                  </a:lnTo>
                  <a:lnTo>
                    <a:pt x="3858504" y="557364"/>
                  </a:lnTo>
                  <a:lnTo>
                    <a:pt x="3860109" y="562049"/>
                  </a:lnTo>
                  <a:lnTo>
                    <a:pt x="3861714" y="562049"/>
                  </a:lnTo>
                  <a:lnTo>
                    <a:pt x="3863319" y="558302"/>
                  </a:lnTo>
                  <a:lnTo>
                    <a:pt x="3864924" y="558302"/>
                  </a:lnTo>
                  <a:lnTo>
                    <a:pt x="3866529" y="555493"/>
                  </a:lnTo>
                  <a:lnTo>
                    <a:pt x="3868134" y="555493"/>
                  </a:lnTo>
                  <a:lnTo>
                    <a:pt x="3869739" y="553620"/>
                  </a:lnTo>
                  <a:lnTo>
                    <a:pt x="3871344" y="553620"/>
                  </a:lnTo>
                  <a:lnTo>
                    <a:pt x="3872949" y="555493"/>
                  </a:lnTo>
                  <a:lnTo>
                    <a:pt x="3874554" y="555493"/>
                  </a:lnTo>
                  <a:lnTo>
                    <a:pt x="3876159" y="551746"/>
                  </a:lnTo>
                  <a:lnTo>
                    <a:pt x="3877764" y="551746"/>
                  </a:lnTo>
                  <a:lnTo>
                    <a:pt x="3879369" y="550808"/>
                  </a:lnTo>
                  <a:lnTo>
                    <a:pt x="3880974" y="550808"/>
                  </a:lnTo>
                  <a:lnTo>
                    <a:pt x="3882579" y="554555"/>
                  </a:lnTo>
                  <a:lnTo>
                    <a:pt x="3884184" y="554555"/>
                  </a:lnTo>
                  <a:lnTo>
                    <a:pt x="3885790" y="549873"/>
                  </a:lnTo>
                  <a:lnTo>
                    <a:pt x="3887395" y="549873"/>
                  </a:lnTo>
                  <a:lnTo>
                    <a:pt x="3889000" y="548935"/>
                  </a:lnTo>
                  <a:lnTo>
                    <a:pt x="3890605" y="548935"/>
                  </a:lnTo>
                  <a:lnTo>
                    <a:pt x="3892210" y="549873"/>
                  </a:lnTo>
                  <a:lnTo>
                    <a:pt x="3893815" y="549873"/>
                  </a:lnTo>
                  <a:lnTo>
                    <a:pt x="3895420" y="547997"/>
                  </a:lnTo>
                  <a:lnTo>
                    <a:pt x="3897025" y="547997"/>
                  </a:lnTo>
                  <a:lnTo>
                    <a:pt x="3898630" y="549873"/>
                  </a:lnTo>
                  <a:lnTo>
                    <a:pt x="3900235" y="549873"/>
                  </a:lnTo>
                  <a:lnTo>
                    <a:pt x="3901840" y="551746"/>
                  </a:lnTo>
                  <a:lnTo>
                    <a:pt x="3903445" y="551746"/>
                  </a:lnTo>
                  <a:lnTo>
                    <a:pt x="3905050" y="556429"/>
                  </a:lnTo>
                  <a:lnTo>
                    <a:pt x="3906655" y="556429"/>
                  </a:lnTo>
                  <a:lnTo>
                    <a:pt x="3908260" y="558302"/>
                  </a:lnTo>
                  <a:lnTo>
                    <a:pt x="3909865" y="558302"/>
                  </a:lnTo>
                  <a:lnTo>
                    <a:pt x="3911470" y="559240"/>
                  </a:lnTo>
                  <a:lnTo>
                    <a:pt x="3913075" y="559240"/>
                  </a:lnTo>
                  <a:lnTo>
                    <a:pt x="3914680" y="558302"/>
                  </a:lnTo>
                  <a:lnTo>
                    <a:pt x="3916285" y="558302"/>
                  </a:lnTo>
                  <a:lnTo>
                    <a:pt x="3917890" y="558302"/>
                  </a:lnTo>
                  <a:lnTo>
                    <a:pt x="3919495" y="558302"/>
                  </a:lnTo>
                  <a:lnTo>
                    <a:pt x="3921100" y="557364"/>
                  </a:lnTo>
                  <a:lnTo>
                    <a:pt x="3922705" y="557364"/>
                  </a:lnTo>
                  <a:lnTo>
                    <a:pt x="3924310" y="556429"/>
                  </a:lnTo>
                  <a:lnTo>
                    <a:pt x="3925915" y="556429"/>
                  </a:lnTo>
                  <a:lnTo>
                    <a:pt x="3927520" y="553620"/>
                  </a:lnTo>
                  <a:lnTo>
                    <a:pt x="3929125" y="553620"/>
                  </a:lnTo>
                  <a:lnTo>
                    <a:pt x="3930731" y="555493"/>
                  </a:lnTo>
                  <a:lnTo>
                    <a:pt x="3932336" y="555493"/>
                  </a:lnTo>
                  <a:lnTo>
                    <a:pt x="3933941" y="552682"/>
                  </a:lnTo>
                  <a:lnTo>
                    <a:pt x="3935546" y="552682"/>
                  </a:lnTo>
                  <a:lnTo>
                    <a:pt x="3937151" y="555493"/>
                  </a:lnTo>
                  <a:lnTo>
                    <a:pt x="3938756" y="555493"/>
                  </a:lnTo>
                  <a:lnTo>
                    <a:pt x="3940361" y="557364"/>
                  </a:lnTo>
                  <a:lnTo>
                    <a:pt x="3941966" y="557364"/>
                  </a:lnTo>
                  <a:lnTo>
                    <a:pt x="3943571" y="560176"/>
                  </a:lnTo>
                  <a:lnTo>
                    <a:pt x="3945176" y="560176"/>
                  </a:lnTo>
                  <a:lnTo>
                    <a:pt x="3946781" y="556429"/>
                  </a:lnTo>
                  <a:lnTo>
                    <a:pt x="3948386" y="556429"/>
                  </a:lnTo>
                  <a:lnTo>
                    <a:pt x="3949991" y="561111"/>
                  </a:lnTo>
                  <a:lnTo>
                    <a:pt x="3951596" y="561111"/>
                  </a:lnTo>
                  <a:lnTo>
                    <a:pt x="3953201" y="559240"/>
                  </a:lnTo>
                  <a:lnTo>
                    <a:pt x="3954806" y="559240"/>
                  </a:lnTo>
                  <a:lnTo>
                    <a:pt x="3956411" y="554555"/>
                  </a:lnTo>
                  <a:lnTo>
                    <a:pt x="3958016" y="554555"/>
                  </a:lnTo>
                  <a:lnTo>
                    <a:pt x="3959621" y="554555"/>
                  </a:lnTo>
                  <a:lnTo>
                    <a:pt x="3961226" y="554555"/>
                  </a:lnTo>
                  <a:lnTo>
                    <a:pt x="3962831" y="550808"/>
                  </a:lnTo>
                  <a:lnTo>
                    <a:pt x="3964436" y="550808"/>
                  </a:lnTo>
                  <a:lnTo>
                    <a:pt x="3974066" y="550808"/>
                  </a:lnTo>
                  <a:lnTo>
                    <a:pt x="3975671" y="553620"/>
                  </a:lnTo>
                  <a:lnTo>
                    <a:pt x="3977277" y="553620"/>
                  </a:lnTo>
                  <a:lnTo>
                    <a:pt x="3978882" y="553620"/>
                  </a:lnTo>
                  <a:lnTo>
                    <a:pt x="3980487" y="553620"/>
                  </a:lnTo>
                  <a:lnTo>
                    <a:pt x="3982092" y="556429"/>
                  </a:lnTo>
                  <a:lnTo>
                    <a:pt x="3983697" y="556429"/>
                  </a:lnTo>
                  <a:lnTo>
                    <a:pt x="3985302" y="558302"/>
                  </a:lnTo>
                  <a:lnTo>
                    <a:pt x="3986907" y="558302"/>
                  </a:lnTo>
                  <a:lnTo>
                    <a:pt x="3988512" y="562049"/>
                  </a:lnTo>
                  <a:lnTo>
                    <a:pt x="3990117" y="562049"/>
                  </a:lnTo>
                  <a:lnTo>
                    <a:pt x="3991722" y="564861"/>
                  </a:lnTo>
                  <a:lnTo>
                    <a:pt x="3993327" y="564861"/>
                  </a:lnTo>
                  <a:lnTo>
                    <a:pt x="3994932" y="562987"/>
                  </a:lnTo>
                  <a:lnTo>
                    <a:pt x="3996537" y="562987"/>
                  </a:lnTo>
                  <a:lnTo>
                    <a:pt x="3998142" y="561111"/>
                  </a:lnTo>
                  <a:lnTo>
                    <a:pt x="3999747" y="561111"/>
                  </a:lnTo>
                  <a:lnTo>
                    <a:pt x="4001352" y="556429"/>
                  </a:lnTo>
                  <a:lnTo>
                    <a:pt x="4002957" y="556429"/>
                  </a:lnTo>
                  <a:lnTo>
                    <a:pt x="4004562" y="553620"/>
                  </a:lnTo>
                  <a:lnTo>
                    <a:pt x="4006167" y="553620"/>
                  </a:lnTo>
                  <a:lnTo>
                    <a:pt x="4007772" y="555493"/>
                  </a:lnTo>
                  <a:lnTo>
                    <a:pt x="4009377" y="555493"/>
                  </a:lnTo>
                  <a:lnTo>
                    <a:pt x="4010982" y="553620"/>
                  </a:lnTo>
                  <a:lnTo>
                    <a:pt x="4012587" y="553620"/>
                  </a:lnTo>
                  <a:lnTo>
                    <a:pt x="4014192" y="555493"/>
                  </a:lnTo>
                  <a:lnTo>
                    <a:pt x="4015797" y="555493"/>
                  </a:lnTo>
                  <a:lnTo>
                    <a:pt x="4017402" y="557364"/>
                  </a:lnTo>
                  <a:lnTo>
                    <a:pt x="4019007" y="557364"/>
                  </a:lnTo>
                  <a:lnTo>
                    <a:pt x="4020612" y="558302"/>
                  </a:lnTo>
                  <a:lnTo>
                    <a:pt x="4022218" y="558302"/>
                  </a:lnTo>
                  <a:lnTo>
                    <a:pt x="4023823" y="556429"/>
                  </a:lnTo>
                  <a:lnTo>
                    <a:pt x="4025428" y="556429"/>
                  </a:lnTo>
                  <a:lnTo>
                    <a:pt x="4027033" y="551746"/>
                  </a:lnTo>
                  <a:lnTo>
                    <a:pt x="4028638" y="551746"/>
                  </a:lnTo>
                  <a:lnTo>
                    <a:pt x="4030243" y="556429"/>
                  </a:lnTo>
                  <a:lnTo>
                    <a:pt x="4031848" y="556429"/>
                  </a:lnTo>
                  <a:lnTo>
                    <a:pt x="4033453" y="553620"/>
                  </a:lnTo>
                  <a:lnTo>
                    <a:pt x="4035058" y="553620"/>
                  </a:lnTo>
                  <a:lnTo>
                    <a:pt x="4036663" y="555493"/>
                  </a:lnTo>
                  <a:lnTo>
                    <a:pt x="4038268" y="555493"/>
                  </a:lnTo>
                  <a:lnTo>
                    <a:pt x="4039873" y="557364"/>
                  </a:lnTo>
                  <a:lnTo>
                    <a:pt x="4041478" y="557364"/>
                  </a:lnTo>
                  <a:lnTo>
                    <a:pt x="4043083" y="553620"/>
                  </a:lnTo>
                  <a:lnTo>
                    <a:pt x="4044688" y="553620"/>
                  </a:lnTo>
                  <a:lnTo>
                    <a:pt x="4046293" y="549873"/>
                  </a:lnTo>
                  <a:lnTo>
                    <a:pt x="4047898" y="549873"/>
                  </a:lnTo>
                  <a:lnTo>
                    <a:pt x="4049503" y="551746"/>
                  </a:lnTo>
                  <a:lnTo>
                    <a:pt x="4051108" y="551746"/>
                  </a:lnTo>
                  <a:lnTo>
                    <a:pt x="4052713" y="550808"/>
                  </a:lnTo>
                  <a:lnTo>
                    <a:pt x="4054318" y="550808"/>
                  </a:lnTo>
                  <a:lnTo>
                    <a:pt x="4055923" y="544250"/>
                  </a:lnTo>
                  <a:lnTo>
                    <a:pt x="4057528" y="544250"/>
                  </a:lnTo>
                  <a:lnTo>
                    <a:pt x="4059133" y="547061"/>
                  </a:lnTo>
                  <a:lnTo>
                    <a:pt x="4060738" y="547061"/>
                  </a:lnTo>
                  <a:lnTo>
                    <a:pt x="4062343" y="547061"/>
                  </a:lnTo>
                  <a:lnTo>
                    <a:pt x="4063948" y="547061"/>
                  </a:lnTo>
                  <a:lnTo>
                    <a:pt x="4065553" y="547061"/>
                  </a:lnTo>
                  <a:lnTo>
                    <a:pt x="4067159" y="547061"/>
                  </a:lnTo>
                  <a:lnTo>
                    <a:pt x="4068764" y="546126"/>
                  </a:lnTo>
                  <a:lnTo>
                    <a:pt x="4070369" y="546126"/>
                  </a:lnTo>
                  <a:lnTo>
                    <a:pt x="4071974" y="544250"/>
                  </a:lnTo>
                  <a:lnTo>
                    <a:pt x="4073579" y="544250"/>
                  </a:lnTo>
                  <a:lnTo>
                    <a:pt x="4075184" y="547997"/>
                  </a:lnTo>
                  <a:lnTo>
                    <a:pt x="4076789" y="547997"/>
                  </a:lnTo>
                  <a:lnTo>
                    <a:pt x="4078394" y="546126"/>
                  </a:lnTo>
                  <a:lnTo>
                    <a:pt x="4079999" y="546126"/>
                  </a:lnTo>
                  <a:lnTo>
                    <a:pt x="4081604" y="545188"/>
                  </a:lnTo>
                  <a:lnTo>
                    <a:pt x="4083209" y="545188"/>
                  </a:lnTo>
                  <a:lnTo>
                    <a:pt x="4084814" y="546126"/>
                  </a:lnTo>
                  <a:lnTo>
                    <a:pt x="4086419" y="546126"/>
                  </a:lnTo>
                  <a:lnTo>
                    <a:pt x="4088024" y="548935"/>
                  </a:lnTo>
                  <a:lnTo>
                    <a:pt x="4089629" y="548935"/>
                  </a:lnTo>
                  <a:lnTo>
                    <a:pt x="4091234" y="551746"/>
                  </a:lnTo>
                  <a:lnTo>
                    <a:pt x="4092839" y="551746"/>
                  </a:lnTo>
                  <a:lnTo>
                    <a:pt x="4094444" y="549873"/>
                  </a:lnTo>
                  <a:lnTo>
                    <a:pt x="4096049" y="549873"/>
                  </a:lnTo>
                  <a:lnTo>
                    <a:pt x="4097654" y="550808"/>
                  </a:lnTo>
                  <a:lnTo>
                    <a:pt x="4099259" y="550808"/>
                  </a:lnTo>
                  <a:lnTo>
                    <a:pt x="4100864" y="550808"/>
                  </a:lnTo>
                  <a:lnTo>
                    <a:pt x="4102469" y="550808"/>
                  </a:lnTo>
                  <a:lnTo>
                    <a:pt x="4104074" y="553620"/>
                  </a:lnTo>
                  <a:lnTo>
                    <a:pt x="4105679" y="553620"/>
                  </a:lnTo>
                  <a:lnTo>
                    <a:pt x="4107284" y="551746"/>
                  </a:lnTo>
                  <a:lnTo>
                    <a:pt x="4108889" y="551746"/>
                  </a:lnTo>
                  <a:lnTo>
                    <a:pt x="4110494" y="554555"/>
                  </a:lnTo>
                  <a:lnTo>
                    <a:pt x="4112099" y="554555"/>
                  </a:lnTo>
                  <a:lnTo>
                    <a:pt x="4113705" y="558302"/>
                  </a:lnTo>
                  <a:lnTo>
                    <a:pt x="4115310" y="558302"/>
                  </a:lnTo>
                  <a:lnTo>
                    <a:pt x="4116915" y="556429"/>
                  </a:lnTo>
                  <a:lnTo>
                    <a:pt x="4118520" y="556429"/>
                  </a:lnTo>
                  <a:lnTo>
                    <a:pt x="4120125" y="557364"/>
                  </a:lnTo>
                  <a:lnTo>
                    <a:pt x="4121730" y="557364"/>
                  </a:lnTo>
                  <a:lnTo>
                    <a:pt x="4123335" y="555493"/>
                  </a:lnTo>
                  <a:lnTo>
                    <a:pt x="4124940" y="555493"/>
                  </a:lnTo>
                  <a:lnTo>
                    <a:pt x="4126545" y="553620"/>
                  </a:lnTo>
                  <a:lnTo>
                    <a:pt x="4128150" y="553620"/>
                  </a:lnTo>
                  <a:lnTo>
                    <a:pt x="4129755" y="557364"/>
                  </a:lnTo>
                  <a:lnTo>
                    <a:pt x="4131360" y="557364"/>
                  </a:lnTo>
                  <a:lnTo>
                    <a:pt x="4132965" y="559240"/>
                  </a:lnTo>
                  <a:lnTo>
                    <a:pt x="4134570" y="559240"/>
                  </a:lnTo>
                  <a:lnTo>
                    <a:pt x="4136175" y="564861"/>
                  </a:lnTo>
                  <a:lnTo>
                    <a:pt x="4137780" y="564861"/>
                  </a:lnTo>
                  <a:lnTo>
                    <a:pt x="4139385" y="572355"/>
                  </a:lnTo>
                  <a:lnTo>
                    <a:pt x="4140990" y="572355"/>
                  </a:lnTo>
                  <a:lnTo>
                    <a:pt x="4142595" y="573290"/>
                  </a:lnTo>
                  <a:lnTo>
                    <a:pt x="4144200" y="573290"/>
                  </a:lnTo>
                  <a:lnTo>
                    <a:pt x="4145805" y="569543"/>
                  </a:lnTo>
                  <a:lnTo>
                    <a:pt x="4147410" y="569543"/>
                  </a:lnTo>
                  <a:lnTo>
                    <a:pt x="4149015" y="565796"/>
                  </a:lnTo>
                  <a:lnTo>
                    <a:pt x="4150620" y="565796"/>
                  </a:lnTo>
                  <a:lnTo>
                    <a:pt x="4152225" y="559240"/>
                  </a:lnTo>
                  <a:lnTo>
                    <a:pt x="4153830" y="559240"/>
                  </a:lnTo>
                  <a:lnTo>
                    <a:pt x="4155435" y="554555"/>
                  </a:lnTo>
                  <a:lnTo>
                    <a:pt x="4157040" y="554555"/>
                  </a:lnTo>
                  <a:lnTo>
                    <a:pt x="4158646" y="551746"/>
                  </a:lnTo>
                  <a:lnTo>
                    <a:pt x="4160251" y="551746"/>
                  </a:lnTo>
                  <a:lnTo>
                    <a:pt x="4161856" y="546126"/>
                  </a:lnTo>
                  <a:lnTo>
                    <a:pt x="4163461" y="546126"/>
                  </a:lnTo>
                  <a:lnTo>
                    <a:pt x="4165066" y="545188"/>
                  </a:lnTo>
                  <a:lnTo>
                    <a:pt x="4166671" y="545188"/>
                  </a:lnTo>
                  <a:lnTo>
                    <a:pt x="4168276" y="542379"/>
                  </a:lnTo>
                  <a:lnTo>
                    <a:pt x="4169881" y="542379"/>
                  </a:lnTo>
                  <a:lnTo>
                    <a:pt x="4171486" y="542379"/>
                  </a:lnTo>
                  <a:lnTo>
                    <a:pt x="4173091" y="542379"/>
                  </a:lnTo>
                  <a:lnTo>
                    <a:pt x="4174696" y="539567"/>
                  </a:lnTo>
                  <a:lnTo>
                    <a:pt x="4176301" y="539567"/>
                  </a:lnTo>
                  <a:lnTo>
                    <a:pt x="4177906" y="536758"/>
                  </a:lnTo>
                  <a:lnTo>
                    <a:pt x="4179511" y="536758"/>
                  </a:lnTo>
                  <a:lnTo>
                    <a:pt x="4181116" y="532073"/>
                  </a:lnTo>
                  <a:lnTo>
                    <a:pt x="4182721" y="532073"/>
                  </a:lnTo>
                  <a:lnTo>
                    <a:pt x="4184326" y="528326"/>
                  </a:lnTo>
                  <a:lnTo>
                    <a:pt x="4185931" y="528326"/>
                  </a:lnTo>
                  <a:lnTo>
                    <a:pt x="4187536" y="523641"/>
                  </a:lnTo>
                  <a:lnTo>
                    <a:pt x="4189141" y="523641"/>
                  </a:lnTo>
                  <a:lnTo>
                    <a:pt x="4190746" y="521770"/>
                  </a:lnTo>
                  <a:lnTo>
                    <a:pt x="4192351" y="521770"/>
                  </a:lnTo>
                  <a:lnTo>
                    <a:pt x="4193956" y="516150"/>
                  </a:lnTo>
                  <a:lnTo>
                    <a:pt x="4195561" y="516150"/>
                  </a:lnTo>
                  <a:lnTo>
                    <a:pt x="4197166" y="505844"/>
                  </a:lnTo>
                  <a:lnTo>
                    <a:pt x="4198771" y="505844"/>
                  </a:lnTo>
                  <a:lnTo>
                    <a:pt x="4200376" y="497412"/>
                  </a:lnTo>
                  <a:lnTo>
                    <a:pt x="4201981" y="497412"/>
                  </a:lnTo>
                  <a:lnTo>
                    <a:pt x="4203586" y="493665"/>
                  </a:lnTo>
                  <a:lnTo>
                    <a:pt x="4205192" y="493665"/>
                  </a:lnTo>
                  <a:lnTo>
                    <a:pt x="4206797" y="487109"/>
                  </a:lnTo>
                  <a:lnTo>
                    <a:pt x="4208402" y="487109"/>
                  </a:lnTo>
                  <a:lnTo>
                    <a:pt x="4210007" y="484298"/>
                  </a:lnTo>
                  <a:lnTo>
                    <a:pt x="4211612" y="484298"/>
                  </a:lnTo>
                  <a:lnTo>
                    <a:pt x="4213217" y="473995"/>
                  </a:lnTo>
                  <a:lnTo>
                    <a:pt x="4214822" y="473995"/>
                  </a:lnTo>
                  <a:lnTo>
                    <a:pt x="4216427" y="466501"/>
                  </a:lnTo>
                  <a:lnTo>
                    <a:pt x="4218032" y="466501"/>
                  </a:lnTo>
                  <a:lnTo>
                    <a:pt x="4219637" y="460880"/>
                  </a:lnTo>
                  <a:lnTo>
                    <a:pt x="4221242" y="460880"/>
                  </a:lnTo>
                  <a:lnTo>
                    <a:pt x="4222847" y="454322"/>
                  </a:lnTo>
                  <a:lnTo>
                    <a:pt x="4224452" y="454322"/>
                  </a:lnTo>
                  <a:lnTo>
                    <a:pt x="4226057" y="446828"/>
                  </a:lnTo>
                  <a:lnTo>
                    <a:pt x="4227662" y="446828"/>
                  </a:lnTo>
                  <a:lnTo>
                    <a:pt x="4229267" y="438398"/>
                  </a:lnTo>
                  <a:lnTo>
                    <a:pt x="4230872" y="438398"/>
                  </a:lnTo>
                  <a:lnTo>
                    <a:pt x="4232477" y="435589"/>
                  </a:lnTo>
                  <a:lnTo>
                    <a:pt x="4234082" y="435589"/>
                  </a:lnTo>
                  <a:lnTo>
                    <a:pt x="4235687" y="431842"/>
                  </a:lnTo>
                  <a:lnTo>
                    <a:pt x="4237292" y="431842"/>
                  </a:lnTo>
                  <a:lnTo>
                    <a:pt x="4238897" y="427157"/>
                  </a:lnTo>
                  <a:lnTo>
                    <a:pt x="4240502" y="427157"/>
                  </a:lnTo>
                  <a:lnTo>
                    <a:pt x="4242107" y="420599"/>
                  </a:lnTo>
                  <a:lnTo>
                    <a:pt x="4243712" y="420599"/>
                  </a:lnTo>
                  <a:lnTo>
                    <a:pt x="4245317" y="414979"/>
                  </a:lnTo>
                  <a:lnTo>
                    <a:pt x="4246922" y="414979"/>
                  </a:lnTo>
                  <a:lnTo>
                    <a:pt x="4248527" y="409360"/>
                  </a:lnTo>
                  <a:lnTo>
                    <a:pt x="4250133" y="409360"/>
                  </a:lnTo>
                  <a:lnTo>
                    <a:pt x="4251738" y="401864"/>
                  </a:lnTo>
                  <a:lnTo>
                    <a:pt x="4253343" y="401864"/>
                  </a:lnTo>
                  <a:lnTo>
                    <a:pt x="4254948" y="398117"/>
                  </a:lnTo>
                  <a:lnTo>
                    <a:pt x="4256553" y="398117"/>
                  </a:lnTo>
                  <a:lnTo>
                    <a:pt x="4258158" y="391561"/>
                  </a:lnTo>
                  <a:lnTo>
                    <a:pt x="4259763" y="391561"/>
                  </a:lnTo>
                  <a:lnTo>
                    <a:pt x="4261368" y="394370"/>
                  </a:lnTo>
                  <a:lnTo>
                    <a:pt x="4262973" y="394370"/>
                  </a:lnTo>
                  <a:lnTo>
                    <a:pt x="4264578" y="396246"/>
                  </a:lnTo>
                  <a:lnTo>
                    <a:pt x="4266183" y="396246"/>
                  </a:lnTo>
                  <a:lnTo>
                    <a:pt x="4267788" y="393434"/>
                  </a:lnTo>
                  <a:lnTo>
                    <a:pt x="4269393" y="393434"/>
                  </a:lnTo>
                  <a:lnTo>
                    <a:pt x="4270998" y="389687"/>
                  </a:lnTo>
                  <a:lnTo>
                    <a:pt x="4272603" y="389687"/>
                  </a:lnTo>
                  <a:lnTo>
                    <a:pt x="4274208" y="385940"/>
                  </a:lnTo>
                  <a:lnTo>
                    <a:pt x="4275813" y="385940"/>
                  </a:lnTo>
                  <a:lnTo>
                    <a:pt x="4277418" y="385940"/>
                  </a:lnTo>
                  <a:lnTo>
                    <a:pt x="4279023" y="385940"/>
                  </a:lnTo>
                  <a:lnTo>
                    <a:pt x="4280628" y="381256"/>
                  </a:lnTo>
                  <a:lnTo>
                    <a:pt x="4282233" y="381256"/>
                  </a:lnTo>
                  <a:lnTo>
                    <a:pt x="4283838" y="381256"/>
                  </a:lnTo>
                  <a:lnTo>
                    <a:pt x="4285443" y="381256"/>
                  </a:lnTo>
                  <a:lnTo>
                    <a:pt x="4287048" y="377509"/>
                  </a:lnTo>
                  <a:lnTo>
                    <a:pt x="4288653" y="377509"/>
                  </a:lnTo>
                  <a:lnTo>
                    <a:pt x="4290258" y="374699"/>
                  </a:lnTo>
                  <a:lnTo>
                    <a:pt x="4291863" y="374699"/>
                  </a:lnTo>
                  <a:lnTo>
                    <a:pt x="4293468" y="370015"/>
                  </a:lnTo>
                  <a:lnTo>
                    <a:pt x="4295073" y="370015"/>
                  </a:lnTo>
                  <a:lnTo>
                    <a:pt x="4296679" y="370952"/>
                  </a:lnTo>
                  <a:lnTo>
                    <a:pt x="4298284" y="370952"/>
                  </a:lnTo>
                  <a:lnTo>
                    <a:pt x="4299889" y="370952"/>
                  </a:lnTo>
                  <a:lnTo>
                    <a:pt x="4301494" y="370952"/>
                  </a:lnTo>
                  <a:lnTo>
                    <a:pt x="4303099" y="365332"/>
                  </a:lnTo>
                  <a:lnTo>
                    <a:pt x="4304704" y="365332"/>
                  </a:lnTo>
                  <a:lnTo>
                    <a:pt x="4306309" y="366270"/>
                  </a:lnTo>
                  <a:lnTo>
                    <a:pt x="4307914" y="366270"/>
                  </a:lnTo>
                  <a:lnTo>
                    <a:pt x="4309519" y="361585"/>
                  </a:lnTo>
                  <a:lnTo>
                    <a:pt x="4311124" y="361585"/>
                  </a:lnTo>
                  <a:lnTo>
                    <a:pt x="4312729" y="358776"/>
                  </a:lnTo>
                  <a:lnTo>
                    <a:pt x="4314334" y="358776"/>
                  </a:lnTo>
                  <a:lnTo>
                    <a:pt x="4315939" y="355964"/>
                  </a:lnTo>
                  <a:lnTo>
                    <a:pt x="4317544" y="355964"/>
                  </a:lnTo>
                  <a:lnTo>
                    <a:pt x="4319149" y="354091"/>
                  </a:lnTo>
                  <a:lnTo>
                    <a:pt x="4320754" y="354091"/>
                  </a:lnTo>
                  <a:lnTo>
                    <a:pt x="4322359" y="355027"/>
                  </a:lnTo>
                  <a:lnTo>
                    <a:pt x="4323964" y="355027"/>
                  </a:lnTo>
                  <a:lnTo>
                    <a:pt x="4325569" y="358776"/>
                  </a:lnTo>
                  <a:lnTo>
                    <a:pt x="4327174" y="358776"/>
                  </a:lnTo>
                  <a:lnTo>
                    <a:pt x="4328779" y="356900"/>
                  </a:lnTo>
                  <a:lnTo>
                    <a:pt x="4330384" y="356900"/>
                  </a:lnTo>
                  <a:lnTo>
                    <a:pt x="4331989" y="355027"/>
                  </a:lnTo>
                  <a:lnTo>
                    <a:pt x="4333594" y="355027"/>
                  </a:lnTo>
                  <a:lnTo>
                    <a:pt x="4335199" y="356900"/>
                  </a:lnTo>
                  <a:lnTo>
                    <a:pt x="4336804" y="356900"/>
                  </a:lnTo>
                  <a:lnTo>
                    <a:pt x="4338409" y="355027"/>
                  </a:lnTo>
                  <a:lnTo>
                    <a:pt x="4340014" y="355027"/>
                  </a:lnTo>
                  <a:lnTo>
                    <a:pt x="4341620" y="351282"/>
                  </a:lnTo>
                  <a:lnTo>
                    <a:pt x="4343225" y="351282"/>
                  </a:lnTo>
                  <a:lnTo>
                    <a:pt x="4344830" y="350344"/>
                  </a:lnTo>
                  <a:lnTo>
                    <a:pt x="4346435" y="350344"/>
                  </a:lnTo>
                  <a:lnTo>
                    <a:pt x="4348040" y="344723"/>
                  </a:lnTo>
                  <a:lnTo>
                    <a:pt x="4349645" y="344723"/>
                  </a:lnTo>
                  <a:lnTo>
                    <a:pt x="4351250" y="340976"/>
                  </a:lnTo>
                  <a:lnTo>
                    <a:pt x="4352855" y="340976"/>
                  </a:lnTo>
                  <a:lnTo>
                    <a:pt x="4354460" y="338167"/>
                  </a:lnTo>
                  <a:lnTo>
                    <a:pt x="4356065" y="338167"/>
                  </a:lnTo>
                  <a:lnTo>
                    <a:pt x="4357670" y="341914"/>
                  </a:lnTo>
                  <a:lnTo>
                    <a:pt x="4359275" y="341914"/>
                  </a:lnTo>
                  <a:lnTo>
                    <a:pt x="4360880" y="342850"/>
                  </a:lnTo>
                  <a:lnTo>
                    <a:pt x="4362485" y="342850"/>
                  </a:lnTo>
                  <a:lnTo>
                    <a:pt x="4364090" y="340039"/>
                  </a:lnTo>
                  <a:lnTo>
                    <a:pt x="4365695" y="340039"/>
                  </a:lnTo>
                  <a:lnTo>
                    <a:pt x="4367300" y="340976"/>
                  </a:lnTo>
                  <a:lnTo>
                    <a:pt x="4368905" y="340976"/>
                  </a:lnTo>
                  <a:lnTo>
                    <a:pt x="4370510" y="336292"/>
                  </a:lnTo>
                  <a:lnTo>
                    <a:pt x="4372115" y="336292"/>
                  </a:lnTo>
                  <a:lnTo>
                    <a:pt x="4373720" y="338167"/>
                  </a:lnTo>
                  <a:lnTo>
                    <a:pt x="4375325" y="338167"/>
                  </a:lnTo>
                  <a:lnTo>
                    <a:pt x="4376930" y="336292"/>
                  </a:lnTo>
                  <a:lnTo>
                    <a:pt x="4378535" y="336292"/>
                  </a:lnTo>
                  <a:lnTo>
                    <a:pt x="4380140" y="335356"/>
                  </a:lnTo>
                  <a:lnTo>
                    <a:pt x="4381745" y="335356"/>
                  </a:lnTo>
                  <a:lnTo>
                    <a:pt x="4383350" y="330673"/>
                  </a:lnTo>
                  <a:lnTo>
                    <a:pt x="4384955" y="330673"/>
                  </a:lnTo>
                  <a:lnTo>
                    <a:pt x="4386560" y="332547"/>
                  </a:lnTo>
                  <a:lnTo>
                    <a:pt x="4388166" y="332547"/>
                  </a:lnTo>
                  <a:lnTo>
                    <a:pt x="4389771" y="329735"/>
                  </a:lnTo>
                  <a:lnTo>
                    <a:pt x="4391376" y="329735"/>
                  </a:lnTo>
                  <a:lnTo>
                    <a:pt x="4392981" y="329735"/>
                  </a:lnTo>
                  <a:lnTo>
                    <a:pt x="4394586" y="329735"/>
                  </a:lnTo>
                  <a:lnTo>
                    <a:pt x="4396191" y="327862"/>
                  </a:lnTo>
                  <a:lnTo>
                    <a:pt x="4397796" y="327862"/>
                  </a:lnTo>
                  <a:lnTo>
                    <a:pt x="4399401" y="327862"/>
                  </a:lnTo>
                  <a:lnTo>
                    <a:pt x="4401006" y="327862"/>
                  </a:lnTo>
                  <a:lnTo>
                    <a:pt x="4402611" y="327862"/>
                  </a:lnTo>
                  <a:lnTo>
                    <a:pt x="4404216" y="327862"/>
                  </a:lnTo>
                  <a:lnTo>
                    <a:pt x="4405821" y="328800"/>
                  </a:lnTo>
                  <a:lnTo>
                    <a:pt x="4407426" y="328800"/>
                  </a:lnTo>
                  <a:lnTo>
                    <a:pt x="4409031" y="324115"/>
                  </a:lnTo>
                  <a:lnTo>
                    <a:pt x="4410636" y="324115"/>
                  </a:lnTo>
                  <a:lnTo>
                    <a:pt x="4412241" y="324115"/>
                  </a:lnTo>
                  <a:lnTo>
                    <a:pt x="4413846" y="324115"/>
                  </a:lnTo>
                  <a:lnTo>
                    <a:pt x="4415451" y="326924"/>
                  </a:lnTo>
                  <a:lnTo>
                    <a:pt x="4417056" y="326924"/>
                  </a:lnTo>
                  <a:lnTo>
                    <a:pt x="4418661" y="321306"/>
                  </a:lnTo>
                  <a:lnTo>
                    <a:pt x="4420266" y="321306"/>
                  </a:lnTo>
                  <a:lnTo>
                    <a:pt x="4421871" y="321306"/>
                  </a:lnTo>
                  <a:lnTo>
                    <a:pt x="4423476" y="321306"/>
                  </a:lnTo>
                  <a:lnTo>
                    <a:pt x="4425081" y="321306"/>
                  </a:lnTo>
                  <a:lnTo>
                    <a:pt x="4426686" y="321306"/>
                  </a:lnTo>
                  <a:lnTo>
                    <a:pt x="4428291" y="324115"/>
                  </a:lnTo>
                  <a:lnTo>
                    <a:pt x="4429896" y="324115"/>
                  </a:lnTo>
                  <a:lnTo>
                    <a:pt x="4431501" y="321306"/>
                  </a:lnTo>
                  <a:lnTo>
                    <a:pt x="4433107" y="321306"/>
                  </a:lnTo>
                  <a:lnTo>
                    <a:pt x="4434712" y="317559"/>
                  </a:lnTo>
                  <a:lnTo>
                    <a:pt x="4436317" y="317559"/>
                  </a:lnTo>
                  <a:lnTo>
                    <a:pt x="4437922" y="314747"/>
                  </a:lnTo>
                  <a:lnTo>
                    <a:pt x="4439527" y="314747"/>
                  </a:lnTo>
                  <a:lnTo>
                    <a:pt x="4441132" y="311000"/>
                  </a:lnTo>
                  <a:lnTo>
                    <a:pt x="4442737" y="311000"/>
                  </a:lnTo>
                  <a:lnTo>
                    <a:pt x="4444342" y="313810"/>
                  </a:lnTo>
                  <a:lnTo>
                    <a:pt x="4445947" y="313810"/>
                  </a:lnTo>
                  <a:lnTo>
                    <a:pt x="4447552" y="309127"/>
                  </a:lnTo>
                  <a:lnTo>
                    <a:pt x="4449157" y="309127"/>
                  </a:lnTo>
                  <a:lnTo>
                    <a:pt x="4450762" y="309127"/>
                  </a:lnTo>
                  <a:lnTo>
                    <a:pt x="4452367" y="309127"/>
                  </a:lnTo>
                  <a:lnTo>
                    <a:pt x="4453972" y="308191"/>
                  </a:lnTo>
                  <a:lnTo>
                    <a:pt x="4455577" y="308191"/>
                  </a:lnTo>
                  <a:lnTo>
                    <a:pt x="4457182" y="309127"/>
                  </a:lnTo>
                  <a:lnTo>
                    <a:pt x="4458787" y="309127"/>
                  </a:lnTo>
                  <a:lnTo>
                    <a:pt x="4460392" y="307253"/>
                  </a:lnTo>
                  <a:lnTo>
                    <a:pt x="4461997" y="307253"/>
                  </a:lnTo>
                  <a:lnTo>
                    <a:pt x="4463602" y="304444"/>
                  </a:lnTo>
                  <a:lnTo>
                    <a:pt x="4465207" y="304444"/>
                  </a:lnTo>
                  <a:lnTo>
                    <a:pt x="4466812" y="305380"/>
                  </a:lnTo>
                  <a:lnTo>
                    <a:pt x="4468417" y="305380"/>
                  </a:lnTo>
                  <a:lnTo>
                    <a:pt x="4470022" y="300697"/>
                  </a:lnTo>
                  <a:lnTo>
                    <a:pt x="4471627" y="300697"/>
                  </a:lnTo>
                  <a:lnTo>
                    <a:pt x="4473232" y="297886"/>
                  </a:lnTo>
                  <a:lnTo>
                    <a:pt x="4474837" y="297886"/>
                  </a:lnTo>
                  <a:lnTo>
                    <a:pt x="4476442" y="297886"/>
                  </a:lnTo>
                  <a:lnTo>
                    <a:pt x="4478047" y="297886"/>
                  </a:lnTo>
                  <a:lnTo>
                    <a:pt x="4479653" y="299759"/>
                  </a:lnTo>
                  <a:lnTo>
                    <a:pt x="4481258" y="299759"/>
                  </a:lnTo>
                  <a:lnTo>
                    <a:pt x="4482863" y="301633"/>
                  </a:lnTo>
                  <a:lnTo>
                    <a:pt x="4484468" y="301633"/>
                  </a:lnTo>
                  <a:lnTo>
                    <a:pt x="4486073" y="299759"/>
                  </a:lnTo>
                  <a:lnTo>
                    <a:pt x="4487678" y="299759"/>
                  </a:lnTo>
                  <a:lnTo>
                    <a:pt x="4489283" y="302571"/>
                  </a:lnTo>
                  <a:lnTo>
                    <a:pt x="4490888" y="302571"/>
                  </a:lnTo>
                  <a:lnTo>
                    <a:pt x="4492493" y="301633"/>
                  </a:lnTo>
                  <a:lnTo>
                    <a:pt x="4494098" y="301633"/>
                  </a:lnTo>
                  <a:lnTo>
                    <a:pt x="4495703" y="301633"/>
                  </a:lnTo>
                  <a:lnTo>
                    <a:pt x="4497308" y="301633"/>
                  </a:lnTo>
                  <a:lnTo>
                    <a:pt x="4498913" y="300697"/>
                  </a:lnTo>
                  <a:lnTo>
                    <a:pt x="4500518" y="300697"/>
                  </a:lnTo>
                  <a:lnTo>
                    <a:pt x="4502123" y="305380"/>
                  </a:lnTo>
                  <a:lnTo>
                    <a:pt x="4503728" y="305380"/>
                  </a:lnTo>
                  <a:lnTo>
                    <a:pt x="4505333" y="307253"/>
                  </a:lnTo>
                  <a:lnTo>
                    <a:pt x="4506938" y="307253"/>
                  </a:lnTo>
                  <a:lnTo>
                    <a:pt x="4508543" y="304444"/>
                  </a:lnTo>
                  <a:lnTo>
                    <a:pt x="4510148" y="304444"/>
                  </a:lnTo>
                  <a:lnTo>
                    <a:pt x="4511753" y="299759"/>
                  </a:lnTo>
                  <a:lnTo>
                    <a:pt x="4513358" y="299759"/>
                  </a:lnTo>
                  <a:lnTo>
                    <a:pt x="4514963" y="295077"/>
                  </a:lnTo>
                  <a:lnTo>
                    <a:pt x="4516568" y="295077"/>
                  </a:lnTo>
                  <a:lnTo>
                    <a:pt x="4518173" y="294139"/>
                  </a:lnTo>
                  <a:lnTo>
                    <a:pt x="4519778" y="294139"/>
                  </a:lnTo>
                  <a:lnTo>
                    <a:pt x="4521383" y="296012"/>
                  </a:lnTo>
                  <a:lnTo>
                    <a:pt x="4522988" y="296012"/>
                  </a:lnTo>
                  <a:lnTo>
                    <a:pt x="4524594" y="296012"/>
                  </a:lnTo>
                  <a:lnTo>
                    <a:pt x="4526199" y="296012"/>
                  </a:lnTo>
                  <a:lnTo>
                    <a:pt x="4527804" y="292265"/>
                  </a:lnTo>
                  <a:lnTo>
                    <a:pt x="4529409" y="292265"/>
                  </a:lnTo>
                  <a:lnTo>
                    <a:pt x="4531014" y="296012"/>
                  </a:lnTo>
                  <a:lnTo>
                    <a:pt x="4532619" y="296012"/>
                  </a:lnTo>
                  <a:lnTo>
                    <a:pt x="4534224" y="296012"/>
                  </a:lnTo>
                  <a:lnTo>
                    <a:pt x="4535829" y="296012"/>
                  </a:lnTo>
                  <a:lnTo>
                    <a:pt x="4537434" y="294139"/>
                  </a:lnTo>
                  <a:lnTo>
                    <a:pt x="4539039" y="294139"/>
                  </a:lnTo>
                  <a:lnTo>
                    <a:pt x="4540644" y="292265"/>
                  </a:lnTo>
                  <a:lnTo>
                    <a:pt x="4542249" y="292265"/>
                  </a:lnTo>
                  <a:lnTo>
                    <a:pt x="4543854" y="289454"/>
                  </a:lnTo>
                  <a:lnTo>
                    <a:pt x="4545459" y="289454"/>
                  </a:lnTo>
                  <a:lnTo>
                    <a:pt x="4547064" y="292265"/>
                  </a:lnTo>
                  <a:lnTo>
                    <a:pt x="4548669" y="292265"/>
                  </a:lnTo>
                  <a:lnTo>
                    <a:pt x="4550274" y="292265"/>
                  </a:lnTo>
                  <a:lnTo>
                    <a:pt x="4551879" y="292265"/>
                  </a:lnTo>
                  <a:lnTo>
                    <a:pt x="4553484" y="289454"/>
                  </a:lnTo>
                  <a:lnTo>
                    <a:pt x="4555089" y="289454"/>
                  </a:lnTo>
                  <a:lnTo>
                    <a:pt x="4556694" y="293201"/>
                  </a:lnTo>
                  <a:lnTo>
                    <a:pt x="4558299" y="293201"/>
                  </a:lnTo>
                  <a:lnTo>
                    <a:pt x="4559904" y="292265"/>
                  </a:lnTo>
                  <a:lnTo>
                    <a:pt x="4561509" y="292265"/>
                  </a:lnTo>
                  <a:lnTo>
                    <a:pt x="4563114" y="288518"/>
                  </a:lnTo>
                  <a:lnTo>
                    <a:pt x="4564719" y="288518"/>
                  </a:lnTo>
                  <a:lnTo>
                    <a:pt x="4566324" y="284771"/>
                  </a:lnTo>
                  <a:lnTo>
                    <a:pt x="4567929" y="284771"/>
                  </a:lnTo>
                  <a:lnTo>
                    <a:pt x="4569534" y="282898"/>
                  </a:lnTo>
                  <a:lnTo>
                    <a:pt x="4571140" y="282898"/>
                  </a:lnTo>
                  <a:lnTo>
                    <a:pt x="4572745" y="280087"/>
                  </a:lnTo>
                  <a:lnTo>
                    <a:pt x="4574350" y="280087"/>
                  </a:lnTo>
                  <a:lnTo>
                    <a:pt x="4575955" y="275404"/>
                  </a:lnTo>
                  <a:lnTo>
                    <a:pt x="4577560" y="275404"/>
                  </a:lnTo>
                  <a:lnTo>
                    <a:pt x="4579165" y="270719"/>
                  </a:lnTo>
                  <a:lnTo>
                    <a:pt x="4580770" y="270719"/>
                  </a:lnTo>
                  <a:lnTo>
                    <a:pt x="4582375" y="265101"/>
                  </a:lnTo>
                  <a:lnTo>
                    <a:pt x="4583980" y="265101"/>
                  </a:lnTo>
                  <a:lnTo>
                    <a:pt x="4585585" y="264163"/>
                  </a:lnTo>
                  <a:lnTo>
                    <a:pt x="4587190" y="264163"/>
                  </a:lnTo>
                  <a:lnTo>
                    <a:pt x="4588795" y="267910"/>
                  </a:lnTo>
                  <a:lnTo>
                    <a:pt x="4590400" y="267910"/>
                  </a:lnTo>
                  <a:lnTo>
                    <a:pt x="4592005" y="266972"/>
                  </a:lnTo>
                  <a:lnTo>
                    <a:pt x="4593610" y="266972"/>
                  </a:lnTo>
                  <a:lnTo>
                    <a:pt x="4595215" y="266972"/>
                  </a:lnTo>
                  <a:lnTo>
                    <a:pt x="4596820" y="266972"/>
                  </a:lnTo>
                  <a:lnTo>
                    <a:pt x="4598425" y="265101"/>
                  </a:lnTo>
                  <a:lnTo>
                    <a:pt x="4600030" y="265101"/>
                  </a:lnTo>
                  <a:lnTo>
                    <a:pt x="4601635" y="266972"/>
                  </a:lnTo>
                  <a:lnTo>
                    <a:pt x="4603240" y="266972"/>
                  </a:lnTo>
                  <a:lnTo>
                    <a:pt x="4604845" y="267910"/>
                  </a:lnTo>
                  <a:lnTo>
                    <a:pt x="4606450" y="267910"/>
                  </a:lnTo>
                  <a:lnTo>
                    <a:pt x="4608055" y="266036"/>
                  </a:lnTo>
                  <a:lnTo>
                    <a:pt x="4609660" y="266036"/>
                  </a:lnTo>
                  <a:lnTo>
                    <a:pt x="4611265" y="266036"/>
                  </a:lnTo>
                  <a:lnTo>
                    <a:pt x="4612870" y="266036"/>
                  </a:lnTo>
                  <a:lnTo>
                    <a:pt x="4614475" y="259478"/>
                  </a:lnTo>
                  <a:lnTo>
                    <a:pt x="4616081" y="259478"/>
                  </a:lnTo>
                  <a:lnTo>
                    <a:pt x="4617686" y="255733"/>
                  </a:lnTo>
                  <a:lnTo>
                    <a:pt x="4619291" y="255733"/>
                  </a:lnTo>
                  <a:lnTo>
                    <a:pt x="4620896" y="252922"/>
                  </a:lnTo>
                  <a:lnTo>
                    <a:pt x="4622501" y="252922"/>
                  </a:lnTo>
                  <a:lnTo>
                    <a:pt x="4624106" y="254795"/>
                  </a:lnTo>
                  <a:lnTo>
                    <a:pt x="4625711" y="254795"/>
                  </a:lnTo>
                  <a:lnTo>
                    <a:pt x="4627316" y="255733"/>
                  </a:lnTo>
                  <a:lnTo>
                    <a:pt x="4628921" y="255733"/>
                  </a:lnTo>
                  <a:lnTo>
                    <a:pt x="4630526" y="252922"/>
                  </a:lnTo>
                  <a:lnTo>
                    <a:pt x="4632131" y="252922"/>
                  </a:lnTo>
                  <a:lnTo>
                    <a:pt x="4633736" y="251986"/>
                  </a:lnTo>
                  <a:lnTo>
                    <a:pt x="4635341" y="251986"/>
                  </a:lnTo>
                  <a:lnTo>
                    <a:pt x="4636946" y="251048"/>
                  </a:lnTo>
                  <a:lnTo>
                    <a:pt x="4638551" y="251048"/>
                  </a:lnTo>
                  <a:lnTo>
                    <a:pt x="4640156" y="251048"/>
                  </a:lnTo>
                  <a:lnTo>
                    <a:pt x="4641761" y="251048"/>
                  </a:lnTo>
                  <a:lnTo>
                    <a:pt x="4643366" y="252922"/>
                  </a:lnTo>
                  <a:lnTo>
                    <a:pt x="4644971" y="252922"/>
                  </a:lnTo>
                  <a:lnTo>
                    <a:pt x="4646576" y="253858"/>
                  </a:lnTo>
                  <a:lnTo>
                    <a:pt x="4648181" y="253858"/>
                  </a:lnTo>
                  <a:lnTo>
                    <a:pt x="4649786" y="254795"/>
                  </a:lnTo>
                  <a:lnTo>
                    <a:pt x="4651391" y="254795"/>
                  </a:lnTo>
                  <a:lnTo>
                    <a:pt x="4652996" y="251986"/>
                  </a:lnTo>
                  <a:lnTo>
                    <a:pt x="4654601" y="251986"/>
                  </a:lnTo>
                  <a:lnTo>
                    <a:pt x="4656206" y="252922"/>
                  </a:lnTo>
                  <a:lnTo>
                    <a:pt x="4657811" y="252922"/>
                  </a:lnTo>
                  <a:lnTo>
                    <a:pt x="4659416" y="251048"/>
                  </a:lnTo>
                  <a:lnTo>
                    <a:pt x="4661021" y="251048"/>
                  </a:lnTo>
                  <a:lnTo>
                    <a:pt x="4662627" y="249175"/>
                  </a:lnTo>
                  <a:lnTo>
                    <a:pt x="4664232" y="249175"/>
                  </a:lnTo>
                  <a:lnTo>
                    <a:pt x="4665837" y="251048"/>
                  </a:lnTo>
                  <a:lnTo>
                    <a:pt x="4667442" y="251048"/>
                  </a:lnTo>
                  <a:lnTo>
                    <a:pt x="4669047" y="253858"/>
                  </a:lnTo>
                  <a:lnTo>
                    <a:pt x="4670652" y="253858"/>
                  </a:lnTo>
                  <a:lnTo>
                    <a:pt x="4672257" y="248239"/>
                  </a:lnTo>
                  <a:lnTo>
                    <a:pt x="4673862" y="248239"/>
                  </a:lnTo>
                  <a:lnTo>
                    <a:pt x="4675467" y="249175"/>
                  </a:lnTo>
                  <a:lnTo>
                    <a:pt x="4677072" y="249175"/>
                  </a:lnTo>
                  <a:lnTo>
                    <a:pt x="4678677" y="245428"/>
                  </a:lnTo>
                  <a:lnTo>
                    <a:pt x="4680282" y="245428"/>
                  </a:lnTo>
                  <a:lnTo>
                    <a:pt x="4681887" y="243554"/>
                  </a:lnTo>
                  <a:lnTo>
                    <a:pt x="4683492" y="243554"/>
                  </a:lnTo>
                  <a:lnTo>
                    <a:pt x="4685097" y="242617"/>
                  </a:lnTo>
                  <a:lnTo>
                    <a:pt x="4686702" y="242617"/>
                  </a:lnTo>
                  <a:lnTo>
                    <a:pt x="4688307" y="247301"/>
                  </a:lnTo>
                  <a:lnTo>
                    <a:pt x="4689912" y="247301"/>
                  </a:lnTo>
                  <a:lnTo>
                    <a:pt x="4691517" y="247301"/>
                  </a:lnTo>
                  <a:lnTo>
                    <a:pt x="4693122" y="247301"/>
                  </a:lnTo>
                  <a:lnTo>
                    <a:pt x="4694727" y="243554"/>
                  </a:lnTo>
                  <a:lnTo>
                    <a:pt x="4696332" y="243554"/>
                  </a:lnTo>
                  <a:lnTo>
                    <a:pt x="4697937" y="238872"/>
                  </a:lnTo>
                  <a:lnTo>
                    <a:pt x="4699542" y="238872"/>
                  </a:lnTo>
                  <a:lnTo>
                    <a:pt x="4701147" y="238872"/>
                  </a:lnTo>
                  <a:lnTo>
                    <a:pt x="4702752" y="238872"/>
                  </a:lnTo>
                  <a:lnTo>
                    <a:pt x="4704357" y="237934"/>
                  </a:lnTo>
                  <a:lnTo>
                    <a:pt x="4705962" y="237934"/>
                  </a:lnTo>
                  <a:lnTo>
                    <a:pt x="4707568" y="238872"/>
                  </a:lnTo>
                  <a:lnTo>
                    <a:pt x="4709173" y="238872"/>
                  </a:lnTo>
                  <a:lnTo>
                    <a:pt x="4710778" y="238872"/>
                  </a:lnTo>
                  <a:lnTo>
                    <a:pt x="4712383" y="238872"/>
                  </a:lnTo>
                  <a:lnTo>
                    <a:pt x="4713988" y="236060"/>
                  </a:lnTo>
                  <a:lnTo>
                    <a:pt x="4715593" y="236060"/>
                  </a:lnTo>
                  <a:lnTo>
                    <a:pt x="4717198" y="232313"/>
                  </a:lnTo>
                  <a:lnTo>
                    <a:pt x="4718803" y="232313"/>
                  </a:lnTo>
                  <a:lnTo>
                    <a:pt x="4720408" y="232313"/>
                  </a:lnTo>
                  <a:lnTo>
                    <a:pt x="4722013" y="232313"/>
                  </a:lnTo>
                  <a:lnTo>
                    <a:pt x="4723618" y="231378"/>
                  </a:lnTo>
                  <a:lnTo>
                    <a:pt x="4725223" y="231378"/>
                  </a:lnTo>
                  <a:lnTo>
                    <a:pt x="4726828" y="234187"/>
                  </a:lnTo>
                  <a:lnTo>
                    <a:pt x="4728433" y="234187"/>
                  </a:lnTo>
                  <a:lnTo>
                    <a:pt x="4730038" y="230440"/>
                  </a:lnTo>
                  <a:lnTo>
                    <a:pt x="4731643" y="230440"/>
                  </a:lnTo>
                  <a:lnTo>
                    <a:pt x="4733248" y="234187"/>
                  </a:lnTo>
                  <a:lnTo>
                    <a:pt x="4734853" y="234187"/>
                  </a:lnTo>
                  <a:lnTo>
                    <a:pt x="4736458" y="234187"/>
                  </a:lnTo>
                  <a:lnTo>
                    <a:pt x="4738063" y="234187"/>
                  </a:lnTo>
                  <a:lnTo>
                    <a:pt x="4739668" y="236996"/>
                  </a:lnTo>
                  <a:lnTo>
                    <a:pt x="4741273" y="236996"/>
                  </a:lnTo>
                  <a:lnTo>
                    <a:pt x="4742878" y="238872"/>
                  </a:lnTo>
                  <a:lnTo>
                    <a:pt x="4744483" y="238872"/>
                  </a:lnTo>
                  <a:lnTo>
                    <a:pt x="4746088" y="236996"/>
                  </a:lnTo>
                  <a:lnTo>
                    <a:pt x="4747693" y="236996"/>
                  </a:lnTo>
                  <a:lnTo>
                    <a:pt x="4749298" y="236996"/>
                  </a:lnTo>
                  <a:lnTo>
                    <a:pt x="4750903" y="236996"/>
                  </a:lnTo>
                  <a:lnTo>
                    <a:pt x="4752508" y="236996"/>
                  </a:lnTo>
                  <a:lnTo>
                    <a:pt x="4754114" y="236996"/>
                  </a:lnTo>
                  <a:lnTo>
                    <a:pt x="4755719" y="232313"/>
                  </a:lnTo>
                  <a:lnTo>
                    <a:pt x="4757324" y="232313"/>
                  </a:lnTo>
                  <a:lnTo>
                    <a:pt x="4758929" y="234187"/>
                  </a:lnTo>
                  <a:lnTo>
                    <a:pt x="4760534" y="234187"/>
                  </a:lnTo>
                  <a:lnTo>
                    <a:pt x="4762139" y="230440"/>
                  </a:lnTo>
                  <a:lnTo>
                    <a:pt x="4763744" y="230440"/>
                  </a:lnTo>
                  <a:lnTo>
                    <a:pt x="4765349" y="231378"/>
                  </a:lnTo>
                  <a:lnTo>
                    <a:pt x="4766954" y="231378"/>
                  </a:lnTo>
                  <a:lnTo>
                    <a:pt x="4768559" y="223882"/>
                  </a:lnTo>
                  <a:lnTo>
                    <a:pt x="4770164" y="223882"/>
                  </a:lnTo>
                  <a:lnTo>
                    <a:pt x="4771769" y="226693"/>
                  </a:lnTo>
                  <a:lnTo>
                    <a:pt x="4773374" y="226693"/>
                  </a:lnTo>
                  <a:lnTo>
                    <a:pt x="4774979" y="227631"/>
                  </a:lnTo>
                  <a:lnTo>
                    <a:pt x="4776584" y="227631"/>
                  </a:lnTo>
                  <a:lnTo>
                    <a:pt x="4778189" y="227631"/>
                  </a:lnTo>
                  <a:lnTo>
                    <a:pt x="4779794" y="227631"/>
                  </a:lnTo>
                  <a:lnTo>
                    <a:pt x="4781399" y="225757"/>
                  </a:lnTo>
                  <a:lnTo>
                    <a:pt x="4783004" y="225757"/>
                  </a:lnTo>
                  <a:lnTo>
                    <a:pt x="4784609" y="222010"/>
                  </a:lnTo>
                  <a:lnTo>
                    <a:pt x="4786214" y="222010"/>
                  </a:lnTo>
                  <a:lnTo>
                    <a:pt x="4787819" y="215452"/>
                  </a:lnTo>
                  <a:lnTo>
                    <a:pt x="4789424" y="215452"/>
                  </a:lnTo>
                  <a:lnTo>
                    <a:pt x="4791029" y="212641"/>
                  </a:lnTo>
                  <a:lnTo>
                    <a:pt x="4792634" y="212641"/>
                  </a:lnTo>
                  <a:lnTo>
                    <a:pt x="4794239" y="211705"/>
                  </a:lnTo>
                  <a:lnTo>
                    <a:pt x="4795844" y="211705"/>
                  </a:lnTo>
                  <a:lnTo>
                    <a:pt x="4797449" y="211705"/>
                  </a:lnTo>
                  <a:lnTo>
                    <a:pt x="4799055" y="211705"/>
                  </a:lnTo>
                  <a:lnTo>
                    <a:pt x="4800660" y="210767"/>
                  </a:lnTo>
                  <a:lnTo>
                    <a:pt x="4802265" y="210767"/>
                  </a:lnTo>
                  <a:lnTo>
                    <a:pt x="4803870" y="210767"/>
                  </a:lnTo>
                  <a:lnTo>
                    <a:pt x="4805475" y="210767"/>
                  </a:lnTo>
                  <a:lnTo>
                    <a:pt x="4807080" y="209831"/>
                  </a:lnTo>
                  <a:lnTo>
                    <a:pt x="4808685" y="209831"/>
                  </a:lnTo>
                  <a:lnTo>
                    <a:pt x="4810290" y="204211"/>
                  </a:lnTo>
                  <a:lnTo>
                    <a:pt x="4811895" y="204211"/>
                  </a:lnTo>
                  <a:lnTo>
                    <a:pt x="4813500" y="199526"/>
                  </a:lnTo>
                  <a:lnTo>
                    <a:pt x="4815105" y="199526"/>
                  </a:lnTo>
                  <a:lnTo>
                    <a:pt x="4816710" y="193906"/>
                  </a:lnTo>
                  <a:lnTo>
                    <a:pt x="4818315" y="193906"/>
                  </a:lnTo>
                  <a:lnTo>
                    <a:pt x="4819920" y="187349"/>
                  </a:lnTo>
                  <a:lnTo>
                    <a:pt x="4821525" y="187349"/>
                  </a:lnTo>
                  <a:lnTo>
                    <a:pt x="4823130" y="182665"/>
                  </a:lnTo>
                  <a:lnTo>
                    <a:pt x="4824735" y="182665"/>
                  </a:lnTo>
                  <a:lnTo>
                    <a:pt x="4826340" y="183602"/>
                  </a:lnTo>
                  <a:lnTo>
                    <a:pt x="4827945" y="183602"/>
                  </a:lnTo>
                  <a:lnTo>
                    <a:pt x="4829550" y="180791"/>
                  </a:lnTo>
                  <a:lnTo>
                    <a:pt x="4831155" y="180791"/>
                  </a:lnTo>
                  <a:lnTo>
                    <a:pt x="4832760" y="182665"/>
                  </a:lnTo>
                  <a:lnTo>
                    <a:pt x="4834365" y="182665"/>
                  </a:lnTo>
                  <a:lnTo>
                    <a:pt x="4835970" y="176108"/>
                  </a:lnTo>
                  <a:lnTo>
                    <a:pt x="4837575" y="176108"/>
                  </a:lnTo>
                  <a:lnTo>
                    <a:pt x="4839180" y="175173"/>
                  </a:lnTo>
                  <a:lnTo>
                    <a:pt x="4840785" y="175173"/>
                  </a:lnTo>
                  <a:lnTo>
                    <a:pt x="4842390" y="174235"/>
                  </a:lnTo>
                  <a:lnTo>
                    <a:pt x="4843996" y="174235"/>
                  </a:lnTo>
                  <a:lnTo>
                    <a:pt x="4845601" y="171426"/>
                  </a:lnTo>
                  <a:lnTo>
                    <a:pt x="4847206" y="171426"/>
                  </a:lnTo>
                  <a:lnTo>
                    <a:pt x="4848811" y="172361"/>
                  </a:lnTo>
                  <a:lnTo>
                    <a:pt x="4850416" y="172361"/>
                  </a:lnTo>
                  <a:lnTo>
                    <a:pt x="4852021" y="176108"/>
                  </a:lnTo>
                  <a:lnTo>
                    <a:pt x="4853626" y="176108"/>
                  </a:lnTo>
                  <a:lnTo>
                    <a:pt x="4855231" y="174235"/>
                  </a:lnTo>
                  <a:lnTo>
                    <a:pt x="4856836" y="174235"/>
                  </a:lnTo>
                  <a:lnTo>
                    <a:pt x="4858441" y="170488"/>
                  </a:lnTo>
                  <a:lnTo>
                    <a:pt x="4860046" y="170488"/>
                  </a:lnTo>
                  <a:lnTo>
                    <a:pt x="4861651" y="173297"/>
                  </a:lnTo>
                  <a:lnTo>
                    <a:pt x="4863256" y="173297"/>
                  </a:lnTo>
                  <a:lnTo>
                    <a:pt x="4864861" y="176108"/>
                  </a:lnTo>
                  <a:lnTo>
                    <a:pt x="4866466" y="176108"/>
                  </a:lnTo>
                  <a:lnTo>
                    <a:pt x="4868071" y="179855"/>
                  </a:lnTo>
                  <a:lnTo>
                    <a:pt x="4869676" y="179855"/>
                  </a:lnTo>
                  <a:lnTo>
                    <a:pt x="4871281" y="181729"/>
                  </a:lnTo>
                  <a:lnTo>
                    <a:pt x="4872886" y="181729"/>
                  </a:lnTo>
                  <a:lnTo>
                    <a:pt x="4874491" y="180791"/>
                  </a:lnTo>
                  <a:lnTo>
                    <a:pt x="4876096" y="180791"/>
                  </a:lnTo>
                  <a:lnTo>
                    <a:pt x="4877701" y="177044"/>
                  </a:lnTo>
                  <a:lnTo>
                    <a:pt x="4879306" y="177044"/>
                  </a:lnTo>
                  <a:lnTo>
                    <a:pt x="4880911" y="175173"/>
                  </a:lnTo>
                  <a:lnTo>
                    <a:pt x="4882516" y="175173"/>
                  </a:lnTo>
                  <a:lnTo>
                    <a:pt x="4884121" y="175173"/>
                  </a:lnTo>
                  <a:lnTo>
                    <a:pt x="4885726" y="175173"/>
                  </a:lnTo>
                  <a:lnTo>
                    <a:pt x="4887331" y="178920"/>
                  </a:lnTo>
                  <a:lnTo>
                    <a:pt x="4888936" y="178920"/>
                  </a:lnTo>
                  <a:lnTo>
                    <a:pt x="4890542" y="177982"/>
                  </a:lnTo>
                  <a:lnTo>
                    <a:pt x="4892147" y="177982"/>
                  </a:lnTo>
                  <a:lnTo>
                    <a:pt x="4893752" y="177982"/>
                  </a:lnTo>
                  <a:lnTo>
                    <a:pt x="4895357" y="177982"/>
                  </a:lnTo>
                  <a:lnTo>
                    <a:pt x="4896962" y="179855"/>
                  </a:lnTo>
                  <a:lnTo>
                    <a:pt x="4898567" y="179855"/>
                  </a:lnTo>
                  <a:lnTo>
                    <a:pt x="4900172" y="180791"/>
                  </a:lnTo>
                  <a:lnTo>
                    <a:pt x="4901777" y="180791"/>
                  </a:lnTo>
                  <a:lnTo>
                    <a:pt x="4903382" y="182665"/>
                  </a:lnTo>
                  <a:lnTo>
                    <a:pt x="4904987" y="182665"/>
                  </a:lnTo>
                  <a:lnTo>
                    <a:pt x="4906592" y="177982"/>
                  </a:lnTo>
                  <a:lnTo>
                    <a:pt x="4908197" y="177982"/>
                  </a:lnTo>
                  <a:lnTo>
                    <a:pt x="4909802" y="179855"/>
                  </a:lnTo>
                  <a:lnTo>
                    <a:pt x="4911407" y="179855"/>
                  </a:lnTo>
                  <a:lnTo>
                    <a:pt x="4913012" y="183602"/>
                  </a:lnTo>
                  <a:lnTo>
                    <a:pt x="4914617" y="183602"/>
                  </a:lnTo>
                  <a:lnTo>
                    <a:pt x="4916222" y="178920"/>
                  </a:lnTo>
                  <a:lnTo>
                    <a:pt x="4917827" y="178920"/>
                  </a:lnTo>
                  <a:lnTo>
                    <a:pt x="4919432" y="175173"/>
                  </a:lnTo>
                  <a:lnTo>
                    <a:pt x="4921037" y="175173"/>
                  </a:lnTo>
                  <a:lnTo>
                    <a:pt x="4922642" y="173297"/>
                  </a:lnTo>
                  <a:lnTo>
                    <a:pt x="4924247" y="173297"/>
                  </a:lnTo>
                  <a:lnTo>
                    <a:pt x="4925852" y="175173"/>
                  </a:lnTo>
                  <a:lnTo>
                    <a:pt x="4927457" y="175173"/>
                  </a:lnTo>
                  <a:lnTo>
                    <a:pt x="4929062" y="177044"/>
                  </a:lnTo>
                  <a:lnTo>
                    <a:pt x="4930667" y="177044"/>
                  </a:lnTo>
                  <a:lnTo>
                    <a:pt x="4932272" y="177044"/>
                  </a:lnTo>
                  <a:lnTo>
                    <a:pt x="4933877" y="177044"/>
                  </a:lnTo>
                  <a:lnTo>
                    <a:pt x="4935483" y="182665"/>
                  </a:lnTo>
                  <a:lnTo>
                    <a:pt x="4937088" y="182665"/>
                  </a:lnTo>
                  <a:lnTo>
                    <a:pt x="4938693" y="183602"/>
                  </a:lnTo>
                  <a:lnTo>
                    <a:pt x="4940298" y="183602"/>
                  </a:lnTo>
                  <a:lnTo>
                    <a:pt x="4941903" y="186412"/>
                  </a:lnTo>
                  <a:lnTo>
                    <a:pt x="4943508" y="186412"/>
                  </a:lnTo>
                  <a:lnTo>
                    <a:pt x="4945113" y="190159"/>
                  </a:lnTo>
                  <a:lnTo>
                    <a:pt x="4946718" y="190159"/>
                  </a:lnTo>
                  <a:lnTo>
                    <a:pt x="4948323" y="191096"/>
                  </a:lnTo>
                  <a:lnTo>
                    <a:pt x="4949928" y="191096"/>
                  </a:lnTo>
                  <a:lnTo>
                    <a:pt x="4951533" y="195779"/>
                  </a:lnTo>
                  <a:lnTo>
                    <a:pt x="4953138" y="195779"/>
                  </a:lnTo>
                  <a:lnTo>
                    <a:pt x="4954743" y="195779"/>
                  </a:lnTo>
                  <a:lnTo>
                    <a:pt x="4956348" y="195779"/>
                  </a:lnTo>
                  <a:lnTo>
                    <a:pt x="4957953" y="193906"/>
                  </a:lnTo>
                  <a:lnTo>
                    <a:pt x="4959558" y="193906"/>
                  </a:lnTo>
                  <a:lnTo>
                    <a:pt x="4961163" y="196717"/>
                  </a:lnTo>
                  <a:lnTo>
                    <a:pt x="4962768" y="196717"/>
                  </a:lnTo>
                  <a:lnTo>
                    <a:pt x="4964373" y="200464"/>
                  </a:lnTo>
                  <a:lnTo>
                    <a:pt x="4965978" y="200464"/>
                  </a:lnTo>
                  <a:lnTo>
                    <a:pt x="4967583" y="202337"/>
                  </a:lnTo>
                  <a:lnTo>
                    <a:pt x="4969188" y="202337"/>
                  </a:lnTo>
                  <a:lnTo>
                    <a:pt x="4970793" y="201402"/>
                  </a:lnTo>
                  <a:lnTo>
                    <a:pt x="4972398" y="201402"/>
                  </a:lnTo>
                  <a:lnTo>
                    <a:pt x="4974003" y="198590"/>
                  </a:lnTo>
                  <a:lnTo>
                    <a:pt x="4975608" y="198590"/>
                  </a:lnTo>
                  <a:lnTo>
                    <a:pt x="4977213" y="197655"/>
                  </a:lnTo>
                  <a:lnTo>
                    <a:pt x="4978818" y="197655"/>
                  </a:lnTo>
                  <a:lnTo>
                    <a:pt x="4980423" y="200464"/>
                  </a:lnTo>
                  <a:lnTo>
                    <a:pt x="4982029" y="200464"/>
                  </a:lnTo>
                  <a:lnTo>
                    <a:pt x="4983634" y="203273"/>
                  </a:lnTo>
                  <a:lnTo>
                    <a:pt x="4985239" y="203273"/>
                  </a:lnTo>
                  <a:lnTo>
                    <a:pt x="4986844" y="206084"/>
                  </a:lnTo>
                  <a:lnTo>
                    <a:pt x="4988449" y="206084"/>
                  </a:lnTo>
                  <a:lnTo>
                    <a:pt x="4990054" y="207958"/>
                  </a:lnTo>
                  <a:lnTo>
                    <a:pt x="4991659" y="207958"/>
                  </a:lnTo>
                  <a:lnTo>
                    <a:pt x="4993264" y="207020"/>
                  </a:lnTo>
                  <a:lnTo>
                    <a:pt x="4994869" y="207020"/>
                  </a:lnTo>
                  <a:lnTo>
                    <a:pt x="4996474" y="211705"/>
                  </a:lnTo>
                  <a:lnTo>
                    <a:pt x="4998079" y="211705"/>
                  </a:lnTo>
                  <a:lnTo>
                    <a:pt x="4999684" y="211705"/>
                  </a:lnTo>
                  <a:lnTo>
                    <a:pt x="5001289" y="211705"/>
                  </a:lnTo>
                  <a:lnTo>
                    <a:pt x="5002894" y="216388"/>
                  </a:lnTo>
                  <a:lnTo>
                    <a:pt x="5004499" y="216388"/>
                  </a:lnTo>
                  <a:lnTo>
                    <a:pt x="5006104" y="221072"/>
                  </a:lnTo>
                  <a:lnTo>
                    <a:pt x="5007709" y="221072"/>
                  </a:lnTo>
                  <a:lnTo>
                    <a:pt x="5009314" y="221072"/>
                  </a:lnTo>
                  <a:lnTo>
                    <a:pt x="5010919" y="221072"/>
                  </a:lnTo>
                  <a:lnTo>
                    <a:pt x="5012524" y="222010"/>
                  </a:lnTo>
                  <a:lnTo>
                    <a:pt x="5014129" y="222010"/>
                  </a:lnTo>
                  <a:lnTo>
                    <a:pt x="5015734" y="220135"/>
                  </a:lnTo>
                  <a:lnTo>
                    <a:pt x="5017339" y="220135"/>
                  </a:lnTo>
                  <a:lnTo>
                    <a:pt x="5018944" y="219199"/>
                  </a:lnTo>
                  <a:lnTo>
                    <a:pt x="5020549" y="219199"/>
                  </a:lnTo>
                  <a:lnTo>
                    <a:pt x="5022154" y="218263"/>
                  </a:lnTo>
                  <a:lnTo>
                    <a:pt x="5023759" y="218263"/>
                  </a:lnTo>
                  <a:lnTo>
                    <a:pt x="5025364" y="218263"/>
                  </a:lnTo>
                  <a:lnTo>
                    <a:pt x="5026970" y="218263"/>
                  </a:lnTo>
                  <a:lnTo>
                    <a:pt x="5028575" y="221072"/>
                  </a:lnTo>
                  <a:lnTo>
                    <a:pt x="5030180" y="221072"/>
                  </a:lnTo>
                  <a:lnTo>
                    <a:pt x="5031785" y="223882"/>
                  </a:lnTo>
                  <a:lnTo>
                    <a:pt x="5033390" y="223882"/>
                  </a:lnTo>
                  <a:lnTo>
                    <a:pt x="5034995" y="222946"/>
                  </a:lnTo>
                  <a:lnTo>
                    <a:pt x="5036600" y="222946"/>
                  </a:lnTo>
                  <a:lnTo>
                    <a:pt x="5038205" y="225757"/>
                  </a:lnTo>
                  <a:lnTo>
                    <a:pt x="5039810" y="225757"/>
                  </a:lnTo>
                  <a:lnTo>
                    <a:pt x="5041415" y="222946"/>
                  </a:lnTo>
                  <a:lnTo>
                    <a:pt x="5043020" y="222946"/>
                  </a:lnTo>
                  <a:lnTo>
                    <a:pt x="5044625" y="223882"/>
                  </a:lnTo>
                  <a:lnTo>
                    <a:pt x="5046230" y="223882"/>
                  </a:lnTo>
                  <a:lnTo>
                    <a:pt x="5047835" y="224819"/>
                  </a:lnTo>
                  <a:lnTo>
                    <a:pt x="5049440" y="224819"/>
                  </a:lnTo>
                  <a:lnTo>
                    <a:pt x="5051045" y="222010"/>
                  </a:lnTo>
                  <a:lnTo>
                    <a:pt x="5052650" y="222010"/>
                  </a:lnTo>
                  <a:lnTo>
                    <a:pt x="5054255" y="219199"/>
                  </a:lnTo>
                  <a:lnTo>
                    <a:pt x="5055860" y="219199"/>
                  </a:lnTo>
                  <a:lnTo>
                    <a:pt x="5057465" y="218263"/>
                  </a:lnTo>
                  <a:lnTo>
                    <a:pt x="5059070" y="218263"/>
                  </a:lnTo>
                  <a:lnTo>
                    <a:pt x="5060675" y="221072"/>
                  </a:lnTo>
                  <a:lnTo>
                    <a:pt x="5062280" y="221072"/>
                  </a:lnTo>
                  <a:lnTo>
                    <a:pt x="5063885" y="223882"/>
                  </a:lnTo>
                  <a:lnTo>
                    <a:pt x="5065490" y="223882"/>
                  </a:lnTo>
                  <a:lnTo>
                    <a:pt x="5067095" y="226693"/>
                  </a:lnTo>
                  <a:lnTo>
                    <a:pt x="5068700" y="226693"/>
                  </a:lnTo>
                  <a:lnTo>
                    <a:pt x="5070305" y="223882"/>
                  </a:lnTo>
                  <a:lnTo>
                    <a:pt x="5071910" y="223882"/>
                  </a:lnTo>
                  <a:lnTo>
                    <a:pt x="5073516" y="226693"/>
                  </a:lnTo>
                  <a:lnTo>
                    <a:pt x="5075121" y="226693"/>
                  </a:lnTo>
                  <a:lnTo>
                    <a:pt x="5076726" y="227631"/>
                  </a:lnTo>
                  <a:lnTo>
                    <a:pt x="5078331" y="227631"/>
                  </a:lnTo>
                  <a:lnTo>
                    <a:pt x="5079936" y="226693"/>
                  </a:lnTo>
                  <a:lnTo>
                    <a:pt x="5081541" y="226693"/>
                  </a:lnTo>
                  <a:lnTo>
                    <a:pt x="5083146" y="229502"/>
                  </a:lnTo>
                  <a:lnTo>
                    <a:pt x="5084751" y="229502"/>
                  </a:lnTo>
                  <a:lnTo>
                    <a:pt x="5086356" y="232313"/>
                  </a:lnTo>
                  <a:lnTo>
                    <a:pt x="5087961" y="232313"/>
                  </a:lnTo>
                  <a:lnTo>
                    <a:pt x="5089566" y="228566"/>
                  </a:lnTo>
                  <a:lnTo>
                    <a:pt x="5091171" y="228566"/>
                  </a:lnTo>
                  <a:lnTo>
                    <a:pt x="5092776" y="227631"/>
                  </a:lnTo>
                  <a:lnTo>
                    <a:pt x="5094381" y="227631"/>
                  </a:lnTo>
                  <a:lnTo>
                    <a:pt x="5095986" y="227631"/>
                  </a:lnTo>
                  <a:lnTo>
                    <a:pt x="5097591" y="227631"/>
                  </a:lnTo>
                  <a:lnTo>
                    <a:pt x="5099196" y="224819"/>
                  </a:lnTo>
                  <a:lnTo>
                    <a:pt x="5100801" y="224819"/>
                  </a:lnTo>
                  <a:lnTo>
                    <a:pt x="5102406" y="222946"/>
                  </a:lnTo>
                  <a:lnTo>
                    <a:pt x="5104011" y="222946"/>
                  </a:lnTo>
                  <a:lnTo>
                    <a:pt x="5105616" y="227631"/>
                  </a:lnTo>
                  <a:lnTo>
                    <a:pt x="5107221" y="227631"/>
                  </a:lnTo>
                  <a:lnTo>
                    <a:pt x="5108826" y="231378"/>
                  </a:lnTo>
                  <a:lnTo>
                    <a:pt x="5110431" y="231378"/>
                  </a:lnTo>
                  <a:lnTo>
                    <a:pt x="5112036" y="232313"/>
                  </a:lnTo>
                  <a:lnTo>
                    <a:pt x="5113641" y="232313"/>
                  </a:lnTo>
                  <a:lnTo>
                    <a:pt x="5115246" y="236060"/>
                  </a:lnTo>
                  <a:lnTo>
                    <a:pt x="5116851" y="236060"/>
                  </a:lnTo>
                  <a:lnTo>
                    <a:pt x="5118457" y="234187"/>
                  </a:lnTo>
                  <a:lnTo>
                    <a:pt x="5120062" y="234187"/>
                  </a:lnTo>
                  <a:lnTo>
                    <a:pt x="5121667" y="232313"/>
                  </a:lnTo>
                  <a:lnTo>
                    <a:pt x="5123272" y="232313"/>
                  </a:lnTo>
                  <a:lnTo>
                    <a:pt x="5124877" y="237934"/>
                  </a:lnTo>
                  <a:lnTo>
                    <a:pt x="5126482" y="237934"/>
                  </a:lnTo>
                  <a:lnTo>
                    <a:pt x="5128087" y="239807"/>
                  </a:lnTo>
                  <a:lnTo>
                    <a:pt x="5129692" y="239807"/>
                  </a:lnTo>
                  <a:lnTo>
                    <a:pt x="5131297" y="236996"/>
                  </a:lnTo>
                  <a:lnTo>
                    <a:pt x="5132902" y="236996"/>
                  </a:lnTo>
                  <a:lnTo>
                    <a:pt x="5134507" y="236996"/>
                  </a:lnTo>
                  <a:lnTo>
                    <a:pt x="5136112" y="236996"/>
                  </a:lnTo>
                  <a:lnTo>
                    <a:pt x="5137717" y="237934"/>
                  </a:lnTo>
                  <a:lnTo>
                    <a:pt x="5139322" y="237934"/>
                  </a:lnTo>
                  <a:lnTo>
                    <a:pt x="5140927" y="236996"/>
                  </a:lnTo>
                  <a:lnTo>
                    <a:pt x="5142532" y="236996"/>
                  </a:lnTo>
                  <a:lnTo>
                    <a:pt x="5144137" y="233249"/>
                  </a:lnTo>
                  <a:lnTo>
                    <a:pt x="5145742" y="233249"/>
                  </a:lnTo>
                  <a:lnTo>
                    <a:pt x="5147347" y="228566"/>
                  </a:lnTo>
                  <a:lnTo>
                    <a:pt x="5148952" y="228566"/>
                  </a:lnTo>
                  <a:lnTo>
                    <a:pt x="5150557" y="231378"/>
                  </a:lnTo>
                  <a:lnTo>
                    <a:pt x="5152162" y="231378"/>
                  </a:lnTo>
                  <a:lnTo>
                    <a:pt x="5153767" y="234187"/>
                  </a:lnTo>
                  <a:lnTo>
                    <a:pt x="5155372" y="234187"/>
                  </a:lnTo>
                  <a:lnTo>
                    <a:pt x="5156977" y="238872"/>
                  </a:lnTo>
                  <a:lnTo>
                    <a:pt x="5158582" y="238872"/>
                  </a:lnTo>
                  <a:lnTo>
                    <a:pt x="5160187" y="237934"/>
                  </a:lnTo>
                  <a:lnTo>
                    <a:pt x="5161792" y="237934"/>
                  </a:lnTo>
                  <a:lnTo>
                    <a:pt x="5163397" y="237934"/>
                  </a:lnTo>
                  <a:lnTo>
                    <a:pt x="5165003" y="237934"/>
                  </a:lnTo>
                  <a:lnTo>
                    <a:pt x="5166608" y="236060"/>
                  </a:lnTo>
                  <a:lnTo>
                    <a:pt x="5168213" y="236060"/>
                  </a:lnTo>
                  <a:lnTo>
                    <a:pt x="5169818" y="237934"/>
                  </a:lnTo>
                  <a:lnTo>
                    <a:pt x="5171423" y="237934"/>
                  </a:lnTo>
                  <a:lnTo>
                    <a:pt x="5173028" y="240743"/>
                  </a:lnTo>
                  <a:lnTo>
                    <a:pt x="5174633" y="240743"/>
                  </a:lnTo>
                  <a:lnTo>
                    <a:pt x="5176238" y="242617"/>
                  </a:lnTo>
                  <a:lnTo>
                    <a:pt x="5177843" y="242617"/>
                  </a:lnTo>
                  <a:lnTo>
                    <a:pt x="5179448" y="246364"/>
                  </a:lnTo>
                  <a:lnTo>
                    <a:pt x="5181053" y="246364"/>
                  </a:lnTo>
                  <a:lnTo>
                    <a:pt x="5182658" y="248239"/>
                  </a:lnTo>
                  <a:lnTo>
                    <a:pt x="5184263" y="248239"/>
                  </a:lnTo>
                  <a:lnTo>
                    <a:pt x="5185868" y="248239"/>
                  </a:lnTo>
                  <a:lnTo>
                    <a:pt x="5187473" y="248239"/>
                  </a:lnTo>
                  <a:lnTo>
                    <a:pt x="5189078" y="247301"/>
                  </a:lnTo>
                  <a:lnTo>
                    <a:pt x="5190683" y="247301"/>
                  </a:lnTo>
                  <a:lnTo>
                    <a:pt x="5192288" y="244492"/>
                  </a:lnTo>
                  <a:lnTo>
                    <a:pt x="5193893" y="244492"/>
                  </a:lnTo>
                  <a:lnTo>
                    <a:pt x="5195498" y="241681"/>
                  </a:lnTo>
                  <a:lnTo>
                    <a:pt x="5197103" y="241681"/>
                  </a:lnTo>
                  <a:lnTo>
                    <a:pt x="5198708" y="244492"/>
                  </a:lnTo>
                  <a:lnTo>
                    <a:pt x="5200313" y="244492"/>
                  </a:lnTo>
                  <a:lnTo>
                    <a:pt x="5201918" y="245428"/>
                  </a:lnTo>
                  <a:lnTo>
                    <a:pt x="5203523" y="245428"/>
                  </a:lnTo>
                  <a:lnTo>
                    <a:pt x="5205128" y="243554"/>
                  </a:lnTo>
                  <a:lnTo>
                    <a:pt x="5206733" y="243554"/>
                  </a:lnTo>
                  <a:lnTo>
                    <a:pt x="5208338" y="244492"/>
                  </a:lnTo>
                  <a:lnTo>
                    <a:pt x="5209944" y="244492"/>
                  </a:lnTo>
                  <a:lnTo>
                    <a:pt x="5211549" y="242617"/>
                  </a:lnTo>
                  <a:lnTo>
                    <a:pt x="5213154" y="242617"/>
                  </a:lnTo>
                  <a:lnTo>
                    <a:pt x="5214759" y="245428"/>
                  </a:lnTo>
                  <a:lnTo>
                    <a:pt x="5216364" y="245428"/>
                  </a:lnTo>
                  <a:lnTo>
                    <a:pt x="5217969" y="248239"/>
                  </a:lnTo>
                  <a:lnTo>
                    <a:pt x="5219574" y="248239"/>
                  </a:lnTo>
                  <a:lnTo>
                    <a:pt x="5221179" y="248239"/>
                  </a:lnTo>
                  <a:lnTo>
                    <a:pt x="5222784" y="248239"/>
                  </a:lnTo>
                  <a:lnTo>
                    <a:pt x="5224389" y="249175"/>
                  </a:lnTo>
                  <a:lnTo>
                    <a:pt x="5225994" y="249175"/>
                  </a:lnTo>
                  <a:lnTo>
                    <a:pt x="5227599" y="246364"/>
                  </a:lnTo>
                  <a:lnTo>
                    <a:pt x="5229204" y="246364"/>
                  </a:lnTo>
                  <a:lnTo>
                    <a:pt x="5230809" y="249175"/>
                  </a:lnTo>
                  <a:lnTo>
                    <a:pt x="5232414" y="249175"/>
                  </a:lnTo>
                  <a:lnTo>
                    <a:pt x="5234019" y="246364"/>
                  </a:lnTo>
                  <a:lnTo>
                    <a:pt x="5235624" y="246364"/>
                  </a:lnTo>
                  <a:lnTo>
                    <a:pt x="5237229" y="245428"/>
                  </a:lnTo>
                  <a:lnTo>
                    <a:pt x="5238834" y="245428"/>
                  </a:lnTo>
                  <a:lnTo>
                    <a:pt x="5240439" y="247301"/>
                  </a:lnTo>
                  <a:lnTo>
                    <a:pt x="5242044" y="247301"/>
                  </a:lnTo>
                  <a:lnTo>
                    <a:pt x="5243649" y="249175"/>
                  </a:lnTo>
                  <a:lnTo>
                    <a:pt x="5245254" y="249175"/>
                  </a:lnTo>
                  <a:lnTo>
                    <a:pt x="5246859" y="248239"/>
                  </a:lnTo>
                  <a:lnTo>
                    <a:pt x="5248464" y="248239"/>
                  </a:lnTo>
                  <a:lnTo>
                    <a:pt x="5250069" y="248239"/>
                  </a:lnTo>
                  <a:lnTo>
                    <a:pt x="5251674" y="248239"/>
                  </a:lnTo>
                  <a:lnTo>
                    <a:pt x="5253279" y="247301"/>
                  </a:lnTo>
                  <a:lnTo>
                    <a:pt x="5254884" y="247301"/>
                  </a:lnTo>
                  <a:lnTo>
                    <a:pt x="5256490" y="243554"/>
                  </a:lnTo>
                  <a:lnTo>
                    <a:pt x="5258095" y="243554"/>
                  </a:lnTo>
                  <a:lnTo>
                    <a:pt x="5259700" y="242617"/>
                  </a:lnTo>
                  <a:lnTo>
                    <a:pt x="5261305" y="242617"/>
                  </a:lnTo>
                  <a:lnTo>
                    <a:pt x="5262910" y="242617"/>
                  </a:lnTo>
                  <a:lnTo>
                    <a:pt x="5264515" y="242617"/>
                  </a:lnTo>
                  <a:lnTo>
                    <a:pt x="5266120" y="242617"/>
                  </a:lnTo>
                  <a:lnTo>
                    <a:pt x="5267725" y="242617"/>
                  </a:lnTo>
                  <a:lnTo>
                    <a:pt x="5269330" y="241681"/>
                  </a:lnTo>
                  <a:lnTo>
                    <a:pt x="5270935" y="241681"/>
                  </a:lnTo>
                  <a:lnTo>
                    <a:pt x="5272540" y="242617"/>
                  </a:lnTo>
                  <a:lnTo>
                    <a:pt x="5274145" y="242617"/>
                  </a:lnTo>
                  <a:lnTo>
                    <a:pt x="5275750" y="244492"/>
                  </a:lnTo>
                  <a:lnTo>
                    <a:pt x="5277355" y="244492"/>
                  </a:lnTo>
                  <a:lnTo>
                    <a:pt x="5278960" y="245428"/>
                  </a:lnTo>
                  <a:lnTo>
                    <a:pt x="5280565" y="245428"/>
                  </a:lnTo>
                  <a:lnTo>
                    <a:pt x="5282170" y="249175"/>
                  </a:lnTo>
                  <a:lnTo>
                    <a:pt x="5283775" y="249175"/>
                  </a:lnTo>
                  <a:lnTo>
                    <a:pt x="5285380" y="249175"/>
                  </a:lnTo>
                  <a:lnTo>
                    <a:pt x="5286985" y="249175"/>
                  </a:lnTo>
                  <a:lnTo>
                    <a:pt x="5288590" y="252922"/>
                  </a:lnTo>
                  <a:lnTo>
                    <a:pt x="5290195" y="252922"/>
                  </a:lnTo>
                  <a:lnTo>
                    <a:pt x="5291800" y="253858"/>
                  </a:lnTo>
                  <a:lnTo>
                    <a:pt x="5293405" y="253858"/>
                  </a:lnTo>
                  <a:lnTo>
                    <a:pt x="5295010" y="252922"/>
                  </a:lnTo>
                  <a:lnTo>
                    <a:pt x="5296615" y="252922"/>
                  </a:lnTo>
                  <a:lnTo>
                    <a:pt x="5298220" y="249175"/>
                  </a:lnTo>
                  <a:lnTo>
                    <a:pt x="5299825" y="249175"/>
                  </a:lnTo>
                  <a:lnTo>
                    <a:pt x="5301431" y="243554"/>
                  </a:lnTo>
                  <a:lnTo>
                    <a:pt x="5303036" y="243554"/>
                  </a:lnTo>
                  <a:lnTo>
                    <a:pt x="5304641" y="238872"/>
                  </a:lnTo>
                  <a:lnTo>
                    <a:pt x="5306246" y="238872"/>
                  </a:lnTo>
                  <a:lnTo>
                    <a:pt x="5307851" y="236060"/>
                  </a:lnTo>
                  <a:lnTo>
                    <a:pt x="5309456" y="236060"/>
                  </a:lnTo>
                  <a:lnTo>
                    <a:pt x="5311061" y="232313"/>
                  </a:lnTo>
                  <a:lnTo>
                    <a:pt x="5312666" y="232313"/>
                  </a:lnTo>
                  <a:lnTo>
                    <a:pt x="5314271" y="234187"/>
                  </a:lnTo>
                  <a:lnTo>
                    <a:pt x="5315876" y="234187"/>
                  </a:lnTo>
                  <a:lnTo>
                    <a:pt x="5317481" y="236060"/>
                  </a:lnTo>
                  <a:lnTo>
                    <a:pt x="5319086" y="236060"/>
                  </a:lnTo>
                  <a:lnTo>
                    <a:pt x="5320691" y="240743"/>
                  </a:lnTo>
                  <a:lnTo>
                    <a:pt x="5322296" y="240743"/>
                  </a:lnTo>
                  <a:lnTo>
                    <a:pt x="5323901" y="242617"/>
                  </a:lnTo>
                  <a:lnTo>
                    <a:pt x="5325506" y="242617"/>
                  </a:lnTo>
                  <a:lnTo>
                    <a:pt x="5327111" y="240743"/>
                  </a:lnTo>
                  <a:lnTo>
                    <a:pt x="5328716" y="240743"/>
                  </a:lnTo>
                  <a:lnTo>
                    <a:pt x="5330321" y="243554"/>
                  </a:lnTo>
                  <a:lnTo>
                    <a:pt x="5331926" y="243554"/>
                  </a:lnTo>
                  <a:lnTo>
                    <a:pt x="5333531" y="244492"/>
                  </a:lnTo>
                  <a:lnTo>
                    <a:pt x="5335136" y="244492"/>
                  </a:lnTo>
                  <a:lnTo>
                    <a:pt x="5336741" y="240743"/>
                  </a:lnTo>
                  <a:lnTo>
                    <a:pt x="5338346" y="240743"/>
                  </a:lnTo>
                  <a:lnTo>
                    <a:pt x="5339951" y="236996"/>
                  </a:lnTo>
                  <a:lnTo>
                    <a:pt x="5341556" y="236996"/>
                  </a:lnTo>
                  <a:lnTo>
                    <a:pt x="5343161" y="237934"/>
                  </a:lnTo>
                  <a:lnTo>
                    <a:pt x="5344766" y="237934"/>
                  </a:lnTo>
                  <a:lnTo>
                    <a:pt x="5346371" y="239807"/>
                  </a:lnTo>
                  <a:lnTo>
                    <a:pt x="5347977" y="239807"/>
                  </a:lnTo>
                  <a:lnTo>
                    <a:pt x="5349582" y="238872"/>
                  </a:lnTo>
                  <a:lnTo>
                    <a:pt x="5351187" y="238872"/>
                  </a:lnTo>
                  <a:lnTo>
                    <a:pt x="5352792" y="239807"/>
                  </a:lnTo>
                  <a:lnTo>
                    <a:pt x="5354397" y="239807"/>
                  </a:lnTo>
                  <a:lnTo>
                    <a:pt x="5356002" y="243554"/>
                  </a:lnTo>
                  <a:lnTo>
                    <a:pt x="5357607" y="243554"/>
                  </a:lnTo>
                  <a:lnTo>
                    <a:pt x="5359212" y="245428"/>
                  </a:lnTo>
                  <a:lnTo>
                    <a:pt x="5360817" y="245428"/>
                  </a:lnTo>
                  <a:lnTo>
                    <a:pt x="5362422" y="240743"/>
                  </a:lnTo>
                  <a:lnTo>
                    <a:pt x="5364027" y="240743"/>
                  </a:lnTo>
                  <a:lnTo>
                    <a:pt x="5365632" y="243554"/>
                  </a:lnTo>
                  <a:lnTo>
                    <a:pt x="5367237" y="243554"/>
                  </a:lnTo>
                  <a:lnTo>
                    <a:pt x="5368842" y="243554"/>
                  </a:lnTo>
                  <a:lnTo>
                    <a:pt x="5370447" y="243554"/>
                  </a:lnTo>
                  <a:lnTo>
                    <a:pt x="5372052" y="242617"/>
                  </a:lnTo>
                  <a:lnTo>
                    <a:pt x="5373657" y="242617"/>
                  </a:lnTo>
                  <a:lnTo>
                    <a:pt x="5375262" y="243554"/>
                  </a:lnTo>
                  <a:lnTo>
                    <a:pt x="5376867" y="243554"/>
                  </a:lnTo>
                  <a:lnTo>
                    <a:pt x="5378472" y="245428"/>
                  </a:lnTo>
                  <a:lnTo>
                    <a:pt x="5380077" y="245428"/>
                  </a:lnTo>
                  <a:lnTo>
                    <a:pt x="5381682" y="244492"/>
                  </a:lnTo>
                  <a:lnTo>
                    <a:pt x="5383287" y="244492"/>
                  </a:lnTo>
                  <a:lnTo>
                    <a:pt x="5384892" y="249175"/>
                  </a:lnTo>
                  <a:lnTo>
                    <a:pt x="5386497" y="249175"/>
                  </a:lnTo>
                  <a:lnTo>
                    <a:pt x="5388102" y="248239"/>
                  </a:lnTo>
                  <a:lnTo>
                    <a:pt x="5389707" y="248239"/>
                  </a:lnTo>
                  <a:lnTo>
                    <a:pt x="5391312" y="244492"/>
                  </a:lnTo>
                  <a:lnTo>
                    <a:pt x="5392918" y="244492"/>
                  </a:lnTo>
                  <a:lnTo>
                    <a:pt x="5394523" y="246364"/>
                  </a:lnTo>
                  <a:lnTo>
                    <a:pt x="5396128" y="246364"/>
                  </a:lnTo>
                  <a:lnTo>
                    <a:pt x="5397733" y="246364"/>
                  </a:lnTo>
                  <a:lnTo>
                    <a:pt x="5399338" y="246364"/>
                  </a:lnTo>
                  <a:lnTo>
                    <a:pt x="5400943" y="244492"/>
                  </a:lnTo>
                  <a:lnTo>
                    <a:pt x="5402548" y="244492"/>
                  </a:lnTo>
                  <a:lnTo>
                    <a:pt x="5404153" y="248239"/>
                  </a:lnTo>
                  <a:lnTo>
                    <a:pt x="5405758" y="248239"/>
                  </a:lnTo>
                  <a:lnTo>
                    <a:pt x="5407363" y="248239"/>
                  </a:lnTo>
                  <a:lnTo>
                    <a:pt x="5408968" y="248239"/>
                  </a:lnTo>
                  <a:lnTo>
                    <a:pt x="5410573" y="248239"/>
                  </a:lnTo>
                  <a:lnTo>
                    <a:pt x="5412178" y="248239"/>
                  </a:lnTo>
                  <a:lnTo>
                    <a:pt x="5413783" y="245428"/>
                  </a:lnTo>
                  <a:lnTo>
                    <a:pt x="5415388" y="245428"/>
                  </a:lnTo>
                  <a:lnTo>
                    <a:pt x="5416993" y="244492"/>
                  </a:lnTo>
                  <a:lnTo>
                    <a:pt x="5418598" y="244492"/>
                  </a:lnTo>
                  <a:lnTo>
                    <a:pt x="5420203" y="240743"/>
                  </a:lnTo>
                  <a:lnTo>
                    <a:pt x="5421808" y="240743"/>
                  </a:lnTo>
                  <a:lnTo>
                    <a:pt x="5423413" y="244492"/>
                  </a:lnTo>
                  <a:lnTo>
                    <a:pt x="5425018" y="244492"/>
                  </a:lnTo>
                  <a:lnTo>
                    <a:pt x="5426623" y="247301"/>
                  </a:lnTo>
                  <a:lnTo>
                    <a:pt x="5428228" y="247301"/>
                  </a:lnTo>
                  <a:lnTo>
                    <a:pt x="5429833" y="245428"/>
                  </a:lnTo>
                  <a:lnTo>
                    <a:pt x="5431438" y="245428"/>
                  </a:lnTo>
                  <a:lnTo>
                    <a:pt x="5433043" y="243554"/>
                  </a:lnTo>
                  <a:lnTo>
                    <a:pt x="5434648" y="243554"/>
                  </a:lnTo>
                  <a:lnTo>
                    <a:pt x="5436253" y="239807"/>
                  </a:lnTo>
                  <a:lnTo>
                    <a:pt x="5437858" y="239807"/>
                  </a:lnTo>
                  <a:lnTo>
                    <a:pt x="5439464" y="238872"/>
                  </a:lnTo>
                  <a:lnTo>
                    <a:pt x="5441069" y="238872"/>
                  </a:lnTo>
                  <a:lnTo>
                    <a:pt x="5442674" y="238872"/>
                  </a:lnTo>
                  <a:lnTo>
                    <a:pt x="5444279" y="238872"/>
                  </a:lnTo>
                  <a:lnTo>
                    <a:pt x="5445884" y="240743"/>
                  </a:lnTo>
                  <a:lnTo>
                    <a:pt x="5447489" y="240743"/>
                  </a:lnTo>
                  <a:lnTo>
                    <a:pt x="5449094" y="244492"/>
                  </a:lnTo>
                  <a:lnTo>
                    <a:pt x="5450699" y="244492"/>
                  </a:lnTo>
                  <a:lnTo>
                    <a:pt x="5452304" y="245428"/>
                  </a:lnTo>
                  <a:lnTo>
                    <a:pt x="5453909" y="245428"/>
                  </a:lnTo>
                  <a:lnTo>
                    <a:pt x="5455514" y="240743"/>
                  </a:lnTo>
                  <a:lnTo>
                    <a:pt x="5457119" y="240743"/>
                  </a:lnTo>
                  <a:lnTo>
                    <a:pt x="5458724" y="243554"/>
                  </a:lnTo>
                  <a:lnTo>
                    <a:pt x="5460329" y="243554"/>
                  </a:lnTo>
                  <a:lnTo>
                    <a:pt x="5461934" y="243554"/>
                  </a:lnTo>
                  <a:lnTo>
                    <a:pt x="5463539" y="243554"/>
                  </a:lnTo>
                  <a:lnTo>
                    <a:pt x="5465144" y="240743"/>
                  </a:lnTo>
                  <a:lnTo>
                    <a:pt x="5466749" y="240743"/>
                  </a:lnTo>
                  <a:lnTo>
                    <a:pt x="5468354" y="243554"/>
                  </a:lnTo>
                  <a:lnTo>
                    <a:pt x="5469959" y="243554"/>
                  </a:lnTo>
                  <a:lnTo>
                    <a:pt x="5471564" y="241681"/>
                  </a:lnTo>
                  <a:lnTo>
                    <a:pt x="5473169" y="241681"/>
                  </a:lnTo>
                  <a:lnTo>
                    <a:pt x="5474774" y="237934"/>
                  </a:lnTo>
                  <a:lnTo>
                    <a:pt x="5476379" y="237934"/>
                  </a:lnTo>
                  <a:lnTo>
                    <a:pt x="5477984" y="232313"/>
                  </a:lnTo>
                  <a:lnTo>
                    <a:pt x="5479589" y="232313"/>
                  </a:lnTo>
                  <a:lnTo>
                    <a:pt x="5481194" y="221072"/>
                  </a:lnTo>
                  <a:lnTo>
                    <a:pt x="5482799" y="221072"/>
                  </a:lnTo>
                  <a:lnTo>
                    <a:pt x="5484405" y="201402"/>
                  </a:lnTo>
                  <a:lnTo>
                    <a:pt x="5486010" y="201402"/>
                  </a:lnTo>
                  <a:lnTo>
                    <a:pt x="5487615" y="177982"/>
                  </a:lnTo>
                  <a:lnTo>
                    <a:pt x="5489220" y="177982"/>
                  </a:lnTo>
                  <a:lnTo>
                    <a:pt x="5490825" y="150815"/>
                  </a:lnTo>
                  <a:lnTo>
                    <a:pt x="5492430" y="150815"/>
                  </a:lnTo>
                  <a:lnTo>
                    <a:pt x="5494035" y="125524"/>
                  </a:lnTo>
                  <a:lnTo>
                    <a:pt x="5495640" y="125524"/>
                  </a:lnTo>
                  <a:lnTo>
                    <a:pt x="5497245" y="103042"/>
                  </a:lnTo>
                  <a:lnTo>
                    <a:pt x="5498850" y="103042"/>
                  </a:lnTo>
                  <a:lnTo>
                    <a:pt x="5500455" y="81498"/>
                  </a:lnTo>
                  <a:lnTo>
                    <a:pt x="5502060" y="81498"/>
                  </a:lnTo>
                  <a:lnTo>
                    <a:pt x="5503665" y="60889"/>
                  </a:lnTo>
                  <a:lnTo>
                    <a:pt x="5505270" y="60889"/>
                  </a:lnTo>
                  <a:lnTo>
                    <a:pt x="5506875" y="44028"/>
                  </a:lnTo>
                  <a:lnTo>
                    <a:pt x="5508480" y="44028"/>
                  </a:lnTo>
                  <a:lnTo>
                    <a:pt x="5510085" y="27166"/>
                  </a:lnTo>
                  <a:lnTo>
                    <a:pt x="5511690" y="27166"/>
                  </a:lnTo>
                  <a:lnTo>
                    <a:pt x="5513295" y="14987"/>
                  </a:lnTo>
                  <a:lnTo>
                    <a:pt x="5514900" y="14987"/>
                  </a:lnTo>
                  <a:lnTo>
                    <a:pt x="5516505" y="10305"/>
                  </a:lnTo>
                  <a:lnTo>
                    <a:pt x="5518110" y="10305"/>
                  </a:lnTo>
                  <a:lnTo>
                    <a:pt x="5519715" y="8429"/>
                  </a:lnTo>
                  <a:lnTo>
                    <a:pt x="5521320" y="8429"/>
                  </a:lnTo>
                  <a:lnTo>
                    <a:pt x="5522925" y="5620"/>
                  </a:lnTo>
                  <a:lnTo>
                    <a:pt x="5524530" y="5620"/>
                  </a:lnTo>
                  <a:lnTo>
                    <a:pt x="5526135" y="937"/>
                  </a:lnTo>
                  <a:lnTo>
                    <a:pt x="5527740" y="937"/>
                  </a:lnTo>
                  <a:lnTo>
                    <a:pt x="5529345" y="0"/>
                  </a:lnTo>
                  <a:lnTo>
                    <a:pt x="5530951" y="0"/>
                  </a:lnTo>
                  <a:lnTo>
                    <a:pt x="5532556" y="1873"/>
                  </a:lnTo>
                  <a:lnTo>
                    <a:pt x="5534161" y="1873"/>
                  </a:lnTo>
                  <a:lnTo>
                    <a:pt x="5535766" y="9367"/>
                  </a:lnTo>
                  <a:lnTo>
                    <a:pt x="5537371" y="9367"/>
                  </a:lnTo>
                  <a:lnTo>
                    <a:pt x="5538976" y="15923"/>
                  </a:lnTo>
                  <a:lnTo>
                    <a:pt x="5540581" y="15923"/>
                  </a:lnTo>
                  <a:lnTo>
                    <a:pt x="5542186" y="19670"/>
                  </a:lnTo>
                  <a:lnTo>
                    <a:pt x="5543791" y="19670"/>
                  </a:lnTo>
                  <a:lnTo>
                    <a:pt x="5545396" y="27166"/>
                  </a:lnTo>
                  <a:lnTo>
                    <a:pt x="5547001" y="27166"/>
                  </a:lnTo>
                  <a:lnTo>
                    <a:pt x="5548606" y="32785"/>
                  </a:lnTo>
                  <a:lnTo>
                    <a:pt x="5550211" y="32785"/>
                  </a:lnTo>
                  <a:lnTo>
                    <a:pt x="5551816" y="39343"/>
                  </a:lnTo>
                  <a:lnTo>
                    <a:pt x="5553421" y="39343"/>
                  </a:lnTo>
                  <a:lnTo>
                    <a:pt x="5555026" y="45899"/>
                  </a:lnTo>
                  <a:lnTo>
                    <a:pt x="5556631" y="45899"/>
                  </a:lnTo>
                  <a:lnTo>
                    <a:pt x="5558236" y="52457"/>
                  </a:lnTo>
                  <a:lnTo>
                    <a:pt x="5559841" y="52457"/>
                  </a:lnTo>
                  <a:lnTo>
                    <a:pt x="5561446" y="58078"/>
                  </a:lnTo>
                  <a:lnTo>
                    <a:pt x="5563051" y="58078"/>
                  </a:lnTo>
                  <a:lnTo>
                    <a:pt x="5564656" y="63698"/>
                  </a:lnTo>
                  <a:lnTo>
                    <a:pt x="5566261" y="63698"/>
                  </a:lnTo>
                  <a:lnTo>
                    <a:pt x="5567866" y="68383"/>
                  </a:lnTo>
                  <a:lnTo>
                    <a:pt x="5569471" y="68383"/>
                  </a:lnTo>
                  <a:lnTo>
                    <a:pt x="5571076" y="74939"/>
                  </a:lnTo>
                  <a:lnTo>
                    <a:pt x="5572681" y="74939"/>
                  </a:lnTo>
                  <a:lnTo>
                    <a:pt x="5574286" y="78686"/>
                  </a:lnTo>
                  <a:lnTo>
                    <a:pt x="5575892" y="78686"/>
                  </a:lnTo>
                  <a:lnTo>
                    <a:pt x="5577497" y="86180"/>
                  </a:lnTo>
                  <a:lnTo>
                    <a:pt x="5579102" y="86180"/>
                  </a:lnTo>
                  <a:lnTo>
                    <a:pt x="5580707" y="91801"/>
                  </a:lnTo>
                  <a:lnTo>
                    <a:pt x="5582312" y="91801"/>
                  </a:lnTo>
                  <a:lnTo>
                    <a:pt x="5583917" y="93674"/>
                  </a:lnTo>
                  <a:lnTo>
                    <a:pt x="5585522" y="93674"/>
                  </a:lnTo>
                  <a:lnTo>
                    <a:pt x="5587127" y="101168"/>
                  </a:lnTo>
                  <a:lnTo>
                    <a:pt x="5588732" y="101168"/>
                  </a:lnTo>
                  <a:lnTo>
                    <a:pt x="5590337" y="106789"/>
                  </a:lnTo>
                  <a:lnTo>
                    <a:pt x="5591942" y="106789"/>
                  </a:lnTo>
                  <a:lnTo>
                    <a:pt x="5593547" y="110536"/>
                  </a:lnTo>
                  <a:lnTo>
                    <a:pt x="5595152" y="110536"/>
                  </a:lnTo>
                  <a:lnTo>
                    <a:pt x="5596757" y="117094"/>
                  </a:lnTo>
                  <a:lnTo>
                    <a:pt x="5598362" y="117094"/>
                  </a:lnTo>
                  <a:lnTo>
                    <a:pt x="5599967" y="120839"/>
                  </a:lnTo>
                  <a:lnTo>
                    <a:pt x="5601572" y="120839"/>
                  </a:lnTo>
                  <a:lnTo>
                    <a:pt x="5603177" y="125524"/>
                  </a:lnTo>
                  <a:lnTo>
                    <a:pt x="5604782" y="125524"/>
                  </a:lnTo>
                  <a:lnTo>
                    <a:pt x="5606387" y="131144"/>
                  </a:lnTo>
                  <a:lnTo>
                    <a:pt x="5607992" y="131144"/>
                  </a:lnTo>
                  <a:lnTo>
                    <a:pt x="5609597" y="137701"/>
                  </a:lnTo>
                  <a:lnTo>
                    <a:pt x="5611202" y="137701"/>
                  </a:lnTo>
                  <a:lnTo>
                    <a:pt x="5612807" y="141450"/>
                  </a:lnTo>
                  <a:lnTo>
                    <a:pt x="5614412" y="141450"/>
                  </a:lnTo>
                  <a:lnTo>
                    <a:pt x="5616017" y="147068"/>
                  </a:lnTo>
                  <a:lnTo>
                    <a:pt x="5617622" y="147068"/>
                  </a:lnTo>
                  <a:lnTo>
                    <a:pt x="5619227" y="148942"/>
                  </a:lnTo>
                  <a:lnTo>
                    <a:pt x="5620833" y="148942"/>
                  </a:lnTo>
                  <a:lnTo>
                    <a:pt x="5622438" y="155500"/>
                  </a:lnTo>
                  <a:lnTo>
                    <a:pt x="5624043" y="155500"/>
                  </a:lnTo>
                  <a:lnTo>
                    <a:pt x="5625648" y="160183"/>
                  </a:lnTo>
                  <a:lnTo>
                    <a:pt x="5627253" y="160183"/>
                  </a:lnTo>
                  <a:lnTo>
                    <a:pt x="5628858" y="163930"/>
                  </a:lnTo>
                  <a:lnTo>
                    <a:pt x="5630463" y="163930"/>
                  </a:lnTo>
                  <a:lnTo>
                    <a:pt x="5632068" y="168614"/>
                  </a:lnTo>
                  <a:lnTo>
                    <a:pt x="5633673" y="168614"/>
                  </a:lnTo>
                  <a:lnTo>
                    <a:pt x="5635278" y="173297"/>
                  </a:lnTo>
                  <a:lnTo>
                    <a:pt x="5636883" y="173297"/>
                  </a:lnTo>
                  <a:lnTo>
                    <a:pt x="5638488" y="177982"/>
                  </a:lnTo>
                  <a:lnTo>
                    <a:pt x="5640093" y="177982"/>
                  </a:lnTo>
                  <a:lnTo>
                    <a:pt x="5641698" y="182665"/>
                  </a:lnTo>
                  <a:lnTo>
                    <a:pt x="5643303" y="182665"/>
                  </a:lnTo>
                  <a:lnTo>
                    <a:pt x="5644908" y="187349"/>
                  </a:lnTo>
                  <a:lnTo>
                    <a:pt x="5646513" y="187349"/>
                  </a:lnTo>
                  <a:lnTo>
                    <a:pt x="5648118" y="191096"/>
                  </a:lnTo>
                  <a:lnTo>
                    <a:pt x="5649723" y="191096"/>
                  </a:lnTo>
                  <a:lnTo>
                    <a:pt x="5651328" y="195779"/>
                  </a:lnTo>
                  <a:lnTo>
                    <a:pt x="5652933" y="195779"/>
                  </a:lnTo>
                  <a:lnTo>
                    <a:pt x="5654538" y="200464"/>
                  </a:lnTo>
                  <a:lnTo>
                    <a:pt x="5656143" y="200464"/>
                  </a:lnTo>
                  <a:lnTo>
                    <a:pt x="5657748" y="205149"/>
                  </a:lnTo>
                  <a:lnTo>
                    <a:pt x="5659353" y="205149"/>
                  </a:lnTo>
                  <a:lnTo>
                    <a:pt x="5660958" y="209831"/>
                  </a:lnTo>
                  <a:lnTo>
                    <a:pt x="5662563" y="209831"/>
                  </a:lnTo>
                  <a:lnTo>
                    <a:pt x="5664168" y="214516"/>
                  </a:lnTo>
                  <a:lnTo>
                    <a:pt x="5665773" y="214516"/>
                  </a:lnTo>
                  <a:lnTo>
                    <a:pt x="5667379" y="218263"/>
                  </a:lnTo>
                  <a:lnTo>
                    <a:pt x="5668984" y="218263"/>
                  </a:lnTo>
                  <a:lnTo>
                    <a:pt x="5670589" y="222946"/>
                  </a:lnTo>
                  <a:lnTo>
                    <a:pt x="5672194" y="222946"/>
                  </a:lnTo>
                  <a:lnTo>
                    <a:pt x="5673799" y="226693"/>
                  </a:lnTo>
                  <a:lnTo>
                    <a:pt x="5675404" y="226693"/>
                  </a:lnTo>
                  <a:lnTo>
                    <a:pt x="5677009" y="230440"/>
                  </a:lnTo>
                  <a:lnTo>
                    <a:pt x="5678614" y="230440"/>
                  </a:lnTo>
                  <a:lnTo>
                    <a:pt x="5680219" y="236996"/>
                  </a:lnTo>
                  <a:lnTo>
                    <a:pt x="5681824" y="236996"/>
                  </a:lnTo>
                  <a:lnTo>
                    <a:pt x="5683429" y="239807"/>
                  </a:lnTo>
                  <a:lnTo>
                    <a:pt x="5685034" y="239807"/>
                  </a:lnTo>
                  <a:lnTo>
                    <a:pt x="5686639" y="244492"/>
                  </a:lnTo>
                  <a:lnTo>
                    <a:pt x="5688244" y="244492"/>
                  </a:lnTo>
                  <a:lnTo>
                    <a:pt x="5689849" y="249175"/>
                  </a:lnTo>
                  <a:lnTo>
                    <a:pt x="5691454" y="249175"/>
                  </a:lnTo>
                  <a:lnTo>
                    <a:pt x="5693059" y="252922"/>
                  </a:lnTo>
                  <a:lnTo>
                    <a:pt x="5694664" y="252922"/>
                  </a:lnTo>
                  <a:lnTo>
                    <a:pt x="5696269" y="257607"/>
                  </a:lnTo>
                  <a:lnTo>
                    <a:pt x="5697874" y="257607"/>
                  </a:lnTo>
                  <a:lnTo>
                    <a:pt x="5699479" y="262289"/>
                  </a:lnTo>
                  <a:lnTo>
                    <a:pt x="5701084" y="262289"/>
                  </a:lnTo>
                  <a:lnTo>
                    <a:pt x="5702689" y="265101"/>
                  </a:lnTo>
                  <a:lnTo>
                    <a:pt x="5704294" y="265101"/>
                  </a:lnTo>
                  <a:lnTo>
                    <a:pt x="5705899" y="267910"/>
                  </a:lnTo>
                  <a:lnTo>
                    <a:pt x="5707504" y="267910"/>
                  </a:lnTo>
                  <a:lnTo>
                    <a:pt x="5709109" y="270719"/>
                  </a:lnTo>
                  <a:lnTo>
                    <a:pt x="5710714" y="270719"/>
                  </a:lnTo>
                  <a:lnTo>
                    <a:pt x="5712320" y="273530"/>
                  </a:lnTo>
                  <a:lnTo>
                    <a:pt x="5713925" y="273530"/>
                  </a:lnTo>
                  <a:lnTo>
                    <a:pt x="5715530" y="280087"/>
                  </a:lnTo>
                  <a:lnTo>
                    <a:pt x="5717135" y="280087"/>
                  </a:lnTo>
                  <a:lnTo>
                    <a:pt x="5718740" y="282898"/>
                  </a:lnTo>
                  <a:lnTo>
                    <a:pt x="5720345" y="282898"/>
                  </a:lnTo>
                  <a:lnTo>
                    <a:pt x="5721950" y="286645"/>
                  </a:lnTo>
                  <a:lnTo>
                    <a:pt x="5723555" y="286645"/>
                  </a:lnTo>
                  <a:lnTo>
                    <a:pt x="5725160" y="290392"/>
                  </a:lnTo>
                  <a:lnTo>
                    <a:pt x="5726765" y="290392"/>
                  </a:lnTo>
                  <a:lnTo>
                    <a:pt x="5728370" y="296948"/>
                  </a:lnTo>
                  <a:lnTo>
                    <a:pt x="5729975" y="296948"/>
                  </a:lnTo>
                  <a:lnTo>
                    <a:pt x="5731580" y="299759"/>
                  </a:lnTo>
                  <a:lnTo>
                    <a:pt x="5733185" y="299759"/>
                  </a:lnTo>
                  <a:lnTo>
                    <a:pt x="5734790" y="301633"/>
                  </a:lnTo>
                  <a:lnTo>
                    <a:pt x="5736395" y="301633"/>
                  </a:lnTo>
                  <a:lnTo>
                    <a:pt x="5738000" y="308191"/>
                  </a:lnTo>
                  <a:lnTo>
                    <a:pt x="5739605" y="308191"/>
                  </a:lnTo>
                  <a:lnTo>
                    <a:pt x="5741210" y="311938"/>
                  </a:lnTo>
                  <a:lnTo>
                    <a:pt x="5742815" y="311938"/>
                  </a:lnTo>
                  <a:lnTo>
                    <a:pt x="5744420" y="315685"/>
                  </a:lnTo>
                  <a:lnTo>
                    <a:pt x="5746025" y="315685"/>
                  </a:lnTo>
                  <a:lnTo>
                    <a:pt x="5747630" y="319432"/>
                  </a:lnTo>
                  <a:lnTo>
                    <a:pt x="5749235" y="319432"/>
                  </a:lnTo>
                  <a:lnTo>
                    <a:pt x="5750840" y="324115"/>
                  </a:lnTo>
                  <a:lnTo>
                    <a:pt x="5752445" y="324115"/>
                  </a:lnTo>
                  <a:lnTo>
                    <a:pt x="5754050" y="326924"/>
                  </a:lnTo>
                  <a:lnTo>
                    <a:pt x="5755655" y="326924"/>
                  </a:lnTo>
                  <a:lnTo>
                    <a:pt x="5757260" y="330673"/>
                  </a:lnTo>
                  <a:lnTo>
                    <a:pt x="5758866" y="330673"/>
                  </a:lnTo>
                  <a:lnTo>
                    <a:pt x="5760471" y="335356"/>
                  </a:lnTo>
                  <a:lnTo>
                    <a:pt x="5762076" y="335356"/>
                  </a:lnTo>
                  <a:lnTo>
                    <a:pt x="5763681" y="338167"/>
                  </a:lnTo>
                  <a:lnTo>
                    <a:pt x="5765286" y="338167"/>
                  </a:lnTo>
                  <a:lnTo>
                    <a:pt x="5766891" y="342850"/>
                  </a:lnTo>
                  <a:lnTo>
                    <a:pt x="5768496" y="342850"/>
                  </a:lnTo>
                  <a:lnTo>
                    <a:pt x="5770101" y="345661"/>
                  </a:lnTo>
                  <a:lnTo>
                    <a:pt x="5771706" y="345661"/>
                  </a:lnTo>
                  <a:lnTo>
                    <a:pt x="5773311" y="347535"/>
                  </a:lnTo>
                  <a:lnTo>
                    <a:pt x="5774916" y="347535"/>
                  </a:lnTo>
                  <a:lnTo>
                    <a:pt x="5776521" y="352217"/>
                  </a:lnTo>
                  <a:lnTo>
                    <a:pt x="5778126" y="352217"/>
                  </a:lnTo>
                  <a:lnTo>
                    <a:pt x="5779731" y="355027"/>
                  </a:lnTo>
                  <a:lnTo>
                    <a:pt x="5781336" y="355027"/>
                  </a:lnTo>
                  <a:lnTo>
                    <a:pt x="5782941" y="357838"/>
                  </a:lnTo>
                  <a:lnTo>
                    <a:pt x="5784546" y="357838"/>
                  </a:lnTo>
                  <a:lnTo>
                    <a:pt x="5786151" y="359711"/>
                  </a:lnTo>
                  <a:lnTo>
                    <a:pt x="5787756" y="359711"/>
                  </a:lnTo>
                  <a:lnTo>
                    <a:pt x="5789361" y="362523"/>
                  </a:lnTo>
                  <a:lnTo>
                    <a:pt x="5790966" y="362523"/>
                  </a:lnTo>
                  <a:lnTo>
                    <a:pt x="5792571" y="366270"/>
                  </a:lnTo>
                  <a:lnTo>
                    <a:pt x="5794176" y="366270"/>
                  </a:lnTo>
                  <a:lnTo>
                    <a:pt x="5795781" y="364394"/>
                  </a:lnTo>
                  <a:lnTo>
                    <a:pt x="5797386" y="364394"/>
                  </a:lnTo>
                  <a:lnTo>
                    <a:pt x="5798991" y="366270"/>
                  </a:lnTo>
                  <a:lnTo>
                    <a:pt x="5800596" y="366270"/>
                  </a:lnTo>
                  <a:lnTo>
                    <a:pt x="5802201" y="370015"/>
                  </a:lnTo>
                  <a:lnTo>
                    <a:pt x="5803807" y="370015"/>
                  </a:lnTo>
                  <a:lnTo>
                    <a:pt x="5805412" y="372826"/>
                  </a:lnTo>
                  <a:lnTo>
                    <a:pt x="5807017" y="372826"/>
                  </a:lnTo>
                  <a:lnTo>
                    <a:pt x="5808622" y="373762"/>
                  </a:lnTo>
                  <a:lnTo>
                    <a:pt x="5810227" y="373762"/>
                  </a:lnTo>
                  <a:lnTo>
                    <a:pt x="5811832" y="374699"/>
                  </a:lnTo>
                  <a:lnTo>
                    <a:pt x="5813437" y="374699"/>
                  </a:lnTo>
                  <a:lnTo>
                    <a:pt x="5815042" y="378446"/>
                  </a:lnTo>
                  <a:lnTo>
                    <a:pt x="5816647" y="378446"/>
                  </a:lnTo>
                  <a:lnTo>
                    <a:pt x="5818252" y="376573"/>
                  </a:lnTo>
                  <a:lnTo>
                    <a:pt x="5819857" y="376573"/>
                  </a:lnTo>
                  <a:lnTo>
                    <a:pt x="5821462" y="379384"/>
                  </a:lnTo>
                  <a:lnTo>
                    <a:pt x="5823067" y="379384"/>
                  </a:lnTo>
                  <a:lnTo>
                    <a:pt x="5824672" y="378446"/>
                  </a:lnTo>
                  <a:lnTo>
                    <a:pt x="5826277" y="378446"/>
                  </a:lnTo>
                  <a:lnTo>
                    <a:pt x="5827882" y="381256"/>
                  </a:lnTo>
                  <a:lnTo>
                    <a:pt x="5829487" y="381256"/>
                  </a:lnTo>
                  <a:lnTo>
                    <a:pt x="5831092" y="382193"/>
                  </a:lnTo>
                  <a:lnTo>
                    <a:pt x="5832697" y="382193"/>
                  </a:lnTo>
                  <a:lnTo>
                    <a:pt x="5834302" y="381256"/>
                  </a:lnTo>
                  <a:lnTo>
                    <a:pt x="5835907" y="381256"/>
                  </a:lnTo>
                  <a:lnTo>
                    <a:pt x="5837512" y="381256"/>
                  </a:lnTo>
                  <a:lnTo>
                    <a:pt x="5839117" y="381256"/>
                  </a:lnTo>
                  <a:lnTo>
                    <a:pt x="5840722" y="384067"/>
                  </a:lnTo>
                  <a:lnTo>
                    <a:pt x="5842327" y="384067"/>
                  </a:lnTo>
                  <a:lnTo>
                    <a:pt x="5843932" y="385940"/>
                  </a:lnTo>
                  <a:lnTo>
                    <a:pt x="5845537" y="385940"/>
                  </a:lnTo>
                  <a:lnTo>
                    <a:pt x="5847142" y="383129"/>
                  </a:lnTo>
                  <a:lnTo>
                    <a:pt x="5848747" y="383129"/>
                  </a:lnTo>
                  <a:lnTo>
                    <a:pt x="5850353" y="383129"/>
                  </a:lnTo>
                  <a:lnTo>
                    <a:pt x="5851958" y="383129"/>
                  </a:lnTo>
                  <a:lnTo>
                    <a:pt x="5853563" y="385003"/>
                  </a:lnTo>
                  <a:lnTo>
                    <a:pt x="5855168" y="385003"/>
                  </a:lnTo>
                  <a:lnTo>
                    <a:pt x="5856773" y="383129"/>
                  </a:lnTo>
                  <a:lnTo>
                    <a:pt x="5858378" y="383129"/>
                  </a:lnTo>
                  <a:lnTo>
                    <a:pt x="5859983" y="382193"/>
                  </a:lnTo>
                  <a:lnTo>
                    <a:pt x="5861588" y="382193"/>
                  </a:lnTo>
                  <a:lnTo>
                    <a:pt x="5863193" y="381256"/>
                  </a:lnTo>
                  <a:lnTo>
                    <a:pt x="5864798" y="381256"/>
                  </a:lnTo>
                  <a:lnTo>
                    <a:pt x="5866403" y="384067"/>
                  </a:lnTo>
                  <a:lnTo>
                    <a:pt x="5868008" y="384067"/>
                  </a:lnTo>
                  <a:lnTo>
                    <a:pt x="5869613" y="379384"/>
                  </a:lnTo>
                  <a:lnTo>
                    <a:pt x="5871218" y="379384"/>
                  </a:lnTo>
                  <a:lnTo>
                    <a:pt x="5872823" y="380320"/>
                  </a:lnTo>
                  <a:lnTo>
                    <a:pt x="5874428" y="380320"/>
                  </a:lnTo>
                  <a:lnTo>
                    <a:pt x="5876033" y="379384"/>
                  </a:lnTo>
                  <a:lnTo>
                    <a:pt x="5877638" y="379384"/>
                  </a:lnTo>
                  <a:lnTo>
                    <a:pt x="5879243" y="376573"/>
                  </a:lnTo>
                  <a:lnTo>
                    <a:pt x="5880848" y="376573"/>
                  </a:lnTo>
                  <a:lnTo>
                    <a:pt x="5882453" y="375637"/>
                  </a:lnTo>
                  <a:lnTo>
                    <a:pt x="5884058" y="375637"/>
                  </a:lnTo>
                  <a:lnTo>
                    <a:pt x="5885663" y="375637"/>
                  </a:lnTo>
                  <a:lnTo>
                    <a:pt x="5887268" y="375637"/>
                  </a:lnTo>
                  <a:lnTo>
                    <a:pt x="5888873" y="372826"/>
                  </a:lnTo>
                  <a:lnTo>
                    <a:pt x="5890478" y="372826"/>
                  </a:lnTo>
                  <a:lnTo>
                    <a:pt x="5892083" y="370952"/>
                  </a:lnTo>
                  <a:lnTo>
                    <a:pt x="5893688" y="370952"/>
                  </a:lnTo>
                  <a:lnTo>
                    <a:pt x="5895294" y="368141"/>
                  </a:lnTo>
                  <a:lnTo>
                    <a:pt x="5896899" y="368141"/>
                  </a:lnTo>
                  <a:lnTo>
                    <a:pt x="5898504" y="366270"/>
                  </a:lnTo>
                  <a:lnTo>
                    <a:pt x="5900109" y="366270"/>
                  </a:lnTo>
                  <a:lnTo>
                    <a:pt x="5901714" y="364394"/>
                  </a:lnTo>
                  <a:lnTo>
                    <a:pt x="5903319" y="364394"/>
                  </a:lnTo>
                  <a:lnTo>
                    <a:pt x="5904924" y="360647"/>
                  </a:lnTo>
                  <a:lnTo>
                    <a:pt x="5906529" y="360647"/>
                  </a:lnTo>
                  <a:lnTo>
                    <a:pt x="5908134" y="357838"/>
                  </a:lnTo>
                  <a:lnTo>
                    <a:pt x="5909739" y="357838"/>
                  </a:lnTo>
                  <a:lnTo>
                    <a:pt x="5911344" y="355027"/>
                  </a:lnTo>
                  <a:lnTo>
                    <a:pt x="5912949" y="355027"/>
                  </a:lnTo>
                  <a:lnTo>
                    <a:pt x="5914554" y="354091"/>
                  </a:lnTo>
                  <a:lnTo>
                    <a:pt x="5916159" y="354091"/>
                  </a:lnTo>
                  <a:lnTo>
                    <a:pt x="5917764" y="349408"/>
                  </a:lnTo>
                  <a:lnTo>
                    <a:pt x="5919369" y="349408"/>
                  </a:lnTo>
                  <a:lnTo>
                    <a:pt x="5920974" y="344723"/>
                  </a:lnTo>
                  <a:lnTo>
                    <a:pt x="5922579" y="344723"/>
                  </a:lnTo>
                  <a:lnTo>
                    <a:pt x="5924184" y="341914"/>
                  </a:lnTo>
                  <a:lnTo>
                    <a:pt x="5925789" y="341914"/>
                  </a:lnTo>
                  <a:lnTo>
                    <a:pt x="5927394" y="340039"/>
                  </a:lnTo>
                  <a:lnTo>
                    <a:pt x="5928999" y="340039"/>
                  </a:lnTo>
                  <a:lnTo>
                    <a:pt x="5930604" y="335356"/>
                  </a:lnTo>
                  <a:lnTo>
                    <a:pt x="5932209" y="335356"/>
                  </a:lnTo>
                  <a:lnTo>
                    <a:pt x="5933814" y="332547"/>
                  </a:lnTo>
                  <a:lnTo>
                    <a:pt x="5935419" y="332547"/>
                  </a:lnTo>
                  <a:lnTo>
                    <a:pt x="5937024" y="328800"/>
                  </a:lnTo>
                  <a:lnTo>
                    <a:pt x="5938629" y="328800"/>
                  </a:lnTo>
                  <a:lnTo>
                    <a:pt x="5940234" y="328800"/>
                  </a:lnTo>
                  <a:lnTo>
                    <a:pt x="5941840" y="328800"/>
                  </a:lnTo>
                  <a:lnTo>
                    <a:pt x="5943445" y="325988"/>
                  </a:lnTo>
                  <a:lnTo>
                    <a:pt x="5945050" y="325988"/>
                  </a:lnTo>
                  <a:lnTo>
                    <a:pt x="5946655" y="325988"/>
                  </a:lnTo>
                  <a:lnTo>
                    <a:pt x="5948260" y="325988"/>
                  </a:lnTo>
                  <a:lnTo>
                    <a:pt x="5949865" y="327862"/>
                  </a:lnTo>
                  <a:lnTo>
                    <a:pt x="5951470" y="327862"/>
                  </a:lnTo>
                  <a:lnTo>
                    <a:pt x="5953075" y="328800"/>
                  </a:lnTo>
                  <a:lnTo>
                    <a:pt x="5954680" y="328800"/>
                  </a:lnTo>
                  <a:lnTo>
                    <a:pt x="5956285" y="329735"/>
                  </a:lnTo>
                  <a:lnTo>
                    <a:pt x="5957890" y="329735"/>
                  </a:lnTo>
                  <a:lnTo>
                    <a:pt x="5959495" y="330673"/>
                  </a:lnTo>
                  <a:lnTo>
                    <a:pt x="5961100" y="330673"/>
                  </a:lnTo>
                  <a:lnTo>
                    <a:pt x="5962705" y="330673"/>
                  </a:lnTo>
                  <a:lnTo>
                    <a:pt x="5964310" y="330673"/>
                  </a:lnTo>
                  <a:lnTo>
                    <a:pt x="5965915" y="331609"/>
                  </a:lnTo>
                  <a:lnTo>
                    <a:pt x="5967520" y="331609"/>
                  </a:lnTo>
                  <a:lnTo>
                    <a:pt x="5969125" y="333482"/>
                  </a:lnTo>
                  <a:lnTo>
                    <a:pt x="5970730" y="333482"/>
                  </a:lnTo>
                  <a:lnTo>
                    <a:pt x="5972335" y="334420"/>
                  </a:lnTo>
                  <a:lnTo>
                    <a:pt x="5973940" y="334420"/>
                  </a:lnTo>
                  <a:lnTo>
                    <a:pt x="5975545" y="338167"/>
                  </a:lnTo>
                  <a:lnTo>
                    <a:pt x="5977150" y="338167"/>
                  </a:lnTo>
                  <a:lnTo>
                    <a:pt x="5978755" y="339103"/>
                  </a:lnTo>
                  <a:lnTo>
                    <a:pt x="5980360" y="339103"/>
                  </a:lnTo>
                  <a:lnTo>
                    <a:pt x="5981965" y="340039"/>
                  </a:lnTo>
                  <a:lnTo>
                    <a:pt x="5983570" y="340039"/>
                  </a:lnTo>
                  <a:lnTo>
                    <a:pt x="5985175" y="340039"/>
                  </a:lnTo>
                  <a:lnTo>
                    <a:pt x="5986781" y="340039"/>
                  </a:lnTo>
                  <a:lnTo>
                    <a:pt x="5988386" y="344723"/>
                  </a:lnTo>
                  <a:lnTo>
                    <a:pt x="5989991" y="344723"/>
                  </a:lnTo>
                  <a:lnTo>
                    <a:pt x="5991596" y="345661"/>
                  </a:lnTo>
                  <a:lnTo>
                    <a:pt x="5993201" y="345661"/>
                  </a:lnTo>
                  <a:lnTo>
                    <a:pt x="5994806" y="348470"/>
                  </a:lnTo>
                  <a:lnTo>
                    <a:pt x="5996411" y="348470"/>
                  </a:lnTo>
                  <a:lnTo>
                    <a:pt x="5998016" y="347535"/>
                  </a:lnTo>
                  <a:lnTo>
                    <a:pt x="5999621" y="347535"/>
                  </a:lnTo>
                  <a:lnTo>
                    <a:pt x="6001226" y="350344"/>
                  </a:lnTo>
                  <a:lnTo>
                    <a:pt x="6002831" y="350344"/>
                  </a:lnTo>
                  <a:lnTo>
                    <a:pt x="6004436" y="353153"/>
                  </a:lnTo>
                  <a:lnTo>
                    <a:pt x="6006041" y="353153"/>
                  </a:lnTo>
                  <a:lnTo>
                    <a:pt x="6007646" y="355027"/>
                  </a:lnTo>
                  <a:lnTo>
                    <a:pt x="6009251" y="355027"/>
                  </a:lnTo>
                  <a:lnTo>
                    <a:pt x="6010856" y="355964"/>
                  </a:lnTo>
                  <a:lnTo>
                    <a:pt x="6012461" y="355964"/>
                  </a:lnTo>
                  <a:lnTo>
                    <a:pt x="6014066" y="355964"/>
                  </a:lnTo>
                  <a:lnTo>
                    <a:pt x="6015671" y="355964"/>
                  </a:lnTo>
                  <a:lnTo>
                    <a:pt x="6017276" y="357838"/>
                  </a:lnTo>
                  <a:lnTo>
                    <a:pt x="6018881" y="357838"/>
                  </a:lnTo>
                  <a:lnTo>
                    <a:pt x="6020486" y="359711"/>
                  </a:lnTo>
                  <a:lnTo>
                    <a:pt x="6022091" y="359711"/>
                  </a:lnTo>
                  <a:lnTo>
                    <a:pt x="6023696" y="361585"/>
                  </a:lnTo>
                  <a:lnTo>
                    <a:pt x="6025301" y="361585"/>
                  </a:lnTo>
                  <a:lnTo>
                    <a:pt x="6026906" y="364394"/>
                  </a:lnTo>
                  <a:lnTo>
                    <a:pt x="6028511" y="364394"/>
                  </a:lnTo>
                  <a:lnTo>
                    <a:pt x="6030116" y="364394"/>
                  </a:lnTo>
                  <a:lnTo>
                    <a:pt x="6031721" y="364394"/>
                  </a:lnTo>
                  <a:lnTo>
                    <a:pt x="6033327" y="368141"/>
                  </a:lnTo>
                  <a:lnTo>
                    <a:pt x="6034932" y="368141"/>
                  </a:lnTo>
                  <a:lnTo>
                    <a:pt x="6036537" y="369079"/>
                  </a:lnTo>
                  <a:lnTo>
                    <a:pt x="6038142" y="369079"/>
                  </a:lnTo>
                  <a:lnTo>
                    <a:pt x="6039747" y="370015"/>
                  </a:lnTo>
                  <a:lnTo>
                    <a:pt x="6041352" y="370015"/>
                  </a:lnTo>
                  <a:lnTo>
                    <a:pt x="6042957" y="371888"/>
                  </a:lnTo>
                  <a:lnTo>
                    <a:pt x="6044562" y="371888"/>
                  </a:lnTo>
                  <a:lnTo>
                    <a:pt x="6046167" y="372826"/>
                  </a:lnTo>
                  <a:lnTo>
                    <a:pt x="6047772" y="372826"/>
                  </a:lnTo>
                  <a:lnTo>
                    <a:pt x="6049377" y="375637"/>
                  </a:lnTo>
                  <a:lnTo>
                    <a:pt x="6050982" y="375637"/>
                  </a:lnTo>
                  <a:lnTo>
                    <a:pt x="6052587" y="378446"/>
                  </a:lnTo>
                  <a:lnTo>
                    <a:pt x="6060612" y="378446"/>
                  </a:lnTo>
                  <a:lnTo>
                    <a:pt x="6062217" y="380320"/>
                  </a:lnTo>
                  <a:lnTo>
                    <a:pt x="6063822" y="380320"/>
                  </a:lnTo>
                  <a:lnTo>
                    <a:pt x="6065427" y="382193"/>
                  </a:lnTo>
                  <a:lnTo>
                    <a:pt x="6067032" y="382193"/>
                  </a:lnTo>
                  <a:lnTo>
                    <a:pt x="6068637" y="381256"/>
                  </a:lnTo>
                  <a:lnTo>
                    <a:pt x="6070242" y="381256"/>
                  </a:lnTo>
                  <a:lnTo>
                    <a:pt x="6071847" y="385003"/>
                  </a:lnTo>
                  <a:lnTo>
                    <a:pt x="6073452" y="385003"/>
                  </a:lnTo>
                  <a:lnTo>
                    <a:pt x="6075057" y="385940"/>
                  </a:lnTo>
                  <a:lnTo>
                    <a:pt x="6076662" y="385940"/>
                  </a:lnTo>
                  <a:lnTo>
                    <a:pt x="6078268" y="386876"/>
                  </a:lnTo>
                  <a:lnTo>
                    <a:pt x="6079873" y="386876"/>
                  </a:lnTo>
                  <a:lnTo>
                    <a:pt x="6081478" y="386876"/>
                  </a:lnTo>
                  <a:lnTo>
                    <a:pt x="6083083" y="386876"/>
                  </a:lnTo>
                  <a:lnTo>
                    <a:pt x="6084688" y="389687"/>
                  </a:lnTo>
                  <a:lnTo>
                    <a:pt x="6086293" y="389687"/>
                  </a:lnTo>
                  <a:lnTo>
                    <a:pt x="6087898" y="389687"/>
                  </a:lnTo>
                  <a:lnTo>
                    <a:pt x="6089503" y="389687"/>
                  </a:lnTo>
                  <a:lnTo>
                    <a:pt x="6091108" y="390623"/>
                  </a:lnTo>
                  <a:lnTo>
                    <a:pt x="6092713" y="390623"/>
                  </a:lnTo>
                  <a:lnTo>
                    <a:pt x="6094318" y="391561"/>
                  </a:lnTo>
                  <a:lnTo>
                    <a:pt x="6095923" y="391561"/>
                  </a:lnTo>
                  <a:lnTo>
                    <a:pt x="6097528" y="391561"/>
                  </a:lnTo>
                  <a:lnTo>
                    <a:pt x="6099133" y="391561"/>
                  </a:lnTo>
                  <a:lnTo>
                    <a:pt x="6100738" y="389687"/>
                  </a:lnTo>
                  <a:lnTo>
                    <a:pt x="6102343" y="389687"/>
                  </a:lnTo>
                  <a:lnTo>
                    <a:pt x="6103948" y="391561"/>
                  </a:lnTo>
                  <a:lnTo>
                    <a:pt x="6105553" y="391561"/>
                  </a:lnTo>
                  <a:lnTo>
                    <a:pt x="6107158" y="391561"/>
                  </a:lnTo>
                  <a:lnTo>
                    <a:pt x="6108763" y="391561"/>
                  </a:lnTo>
                  <a:lnTo>
                    <a:pt x="6110368" y="393434"/>
                  </a:lnTo>
                  <a:lnTo>
                    <a:pt x="6111973" y="393434"/>
                  </a:lnTo>
                  <a:lnTo>
                    <a:pt x="6113578" y="391561"/>
                  </a:lnTo>
                  <a:lnTo>
                    <a:pt x="6115183" y="391561"/>
                  </a:lnTo>
                  <a:lnTo>
                    <a:pt x="6116788" y="393434"/>
                  </a:lnTo>
                  <a:lnTo>
                    <a:pt x="6118393" y="393434"/>
                  </a:lnTo>
                  <a:lnTo>
                    <a:pt x="6119998" y="393434"/>
                  </a:lnTo>
                  <a:lnTo>
                    <a:pt x="6121603" y="393434"/>
                  </a:lnTo>
                  <a:lnTo>
                    <a:pt x="6123208" y="393434"/>
                  </a:lnTo>
                  <a:lnTo>
                    <a:pt x="6124814" y="393434"/>
                  </a:lnTo>
                  <a:lnTo>
                    <a:pt x="6126419" y="392499"/>
                  </a:lnTo>
                  <a:lnTo>
                    <a:pt x="6128024" y="392499"/>
                  </a:lnTo>
                  <a:lnTo>
                    <a:pt x="6129629" y="394370"/>
                  </a:lnTo>
                  <a:lnTo>
                    <a:pt x="6131234" y="394370"/>
                  </a:lnTo>
                  <a:lnTo>
                    <a:pt x="6132839" y="394370"/>
                  </a:lnTo>
                  <a:lnTo>
                    <a:pt x="6134444" y="394370"/>
                  </a:lnTo>
                  <a:lnTo>
                    <a:pt x="6136049" y="396246"/>
                  </a:lnTo>
                  <a:lnTo>
                    <a:pt x="6137654" y="396246"/>
                  </a:lnTo>
                  <a:lnTo>
                    <a:pt x="6139259" y="395308"/>
                  </a:lnTo>
                  <a:lnTo>
                    <a:pt x="6140864" y="395308"/>
                  </a:lnTo>
                  <a:lnTo>
                    <a:pt x="6142469" y="397181"/>
                  </a:lnTo>
                  <a:lnTo>
                    <a:pt x="6144074" y="397181"/>
                  </a:lnTo>
                  <a:lnTo>
                    <a:pt x="6145679" y="396246"/>
                  </a:lnTo>
                  <a:lnTo>
                    <a:pt x="6147284" y="396246"/>
                  </a:lnTo>
                  <a:lnTo>
                    <a:pt x="6148889" y="396246"/>
                  </a:lnTo>
                  <a:lnTo>
                    <a:pt x="6150494" y="396246"/>
                  </a:lnTo>
                  <a:lnTo>
                    <a:pt x="6152099" y="398117"/>
                  </a:lnTo>
                  <a:lnTo>
                    <a:pt x="6160124" y="398117"/>
                  </a:lnTo>
                  <a:lnTo>
                    <a:pt x="6161729" y="399055"/>
                  </a:lnTo>
                  <a:lnTo>
                    <a:pt x="6163334" y="399055"/>
                  </a:lnTo>
                  <a:lnTo>
                    <a:pt x="6164939" y="398117"/>
                  </a:lnTo>
                  <a:lnTo>
                    <a:pt x="6166544" y="398117"/>
                  </a:lnTo>
                  <a:lnTo>
                    <a:pt x="6168149" y="399055"/>
                  </a:lnTo>
                  <a:lnTo>
                    <a:pt x="6169755" y="399055"/>
                  </a:lnTo>
                  <a:lnTo>
                    <a:pt x="6171360" y="398117"/>
                  </a:lnTo>
                  <a:lnTo>
                    <a:pt x="6172965" y="398117"/>
                  </a:lnTo>
                  <a:lnTo>
                    <a:pt x="6174570" y="398117"/>
                  </a:lnTo>
                  <a:lnTo>
                    <a:pt x="6176175" y="398117"/>
                  </a:lnTo>
                  <a:lnTo>
                    <a:pt x="6177780" y="397181"/>
                  </a:lnTo>
                  <a:lnTo>
                    <a:pt x="6179385" y="397181"/>
                  </a:lnTo>
                  <a:lnTo>
                    <a:pt x="6180990" y="398117"/>
                  </a:lnTo>
                  <a:lnTo>
                    <a:pt x="6182595" y="398117"/>
                  </a:lnTo>
                  <a:lnTo>
                    <a:pt x="6184200" y="399055"/>
                  </a:lnTo>
                  <a:lnTo>
                    <a:pt x="6185805" y="399055"/>
                  </a:lnTo>
                  <a:lnTo>
                    <a:pt x="6187410" y="399055"/>
                  </a:lnTo>
                  <a:lnTo>
                    <a:pt x="6189015" y="399055"/>
                  </a:lnTo>
                  <a:lnTo>
                    <a:pt x="6190620" y="398117"/>
                  </a:lnTo>
                  <a:lnTo>
                    <a:pt x="6192225" y="398117"/>
                  </a:lnTo>
                  <a:lnTo>
                    <a:pt x="6193830" y="395308"/>
                  </a:lnTo>
                  <a:lnTo>
                    <a:pt x="6195435" y="395308"/>
                  </a:lnTo>
                  <a:lnTo>
                    <a:pt x="6197040" y="397181"/>
                  </a:lnTo>
                  <a:lnTo>
                    <a:pt x="6198645" y="397181"/>
                  </a:lnTo>
                  <a:lnTo>
                    <a:pt x="6200250" y="398117"/>
                  </a:lnTo>
                  <a:lnTo>
                    <a:pt x="6201855" y="398117"/>
                  </a:lnTo>
                  <a:lnTo>
                    <a:pt x="6203460" y="397181"/>
                  </a:lnTo>
                  <a:lnTo>
                    <a:pt x="6205065" y="397181"/>
                  </a:lnTo>
                  <a:lnTo>
                    <a:pt x="6206670" y="397181"/>
                  </a:lnTo>
                  <a:lnTo>
                    <a:pt x="6208275" y="397181"/>
                  </a:lnTo>
                  <a:lnTo>
                    <a:pt x="6209880" y="398117"/>
                  </a:lnTo>
                  <a:lnTo>
                    <a:pt x="6211485" y="398117"/>
                  </a:lnTo>
                  <a:lnTo>
                    <a:pt x="6213090" y="399055"/>
                  </a:lnTo>
                  <a:lnTo>
                    <a:pt x="6214695" y="399055"/>
                  </a:lnTo>
                  <a:lnTo>
                    <a:pt x="6216301" y="398117"/>
                  </a:lnTo>
                  <a:lnTo>
                    <a:pt x="6217906" y="398117"/>
                  </a:lnTo>
                  <a:lnTo>
                    <a:pt x="6219511" y="399055"/>
                  </a:lnTo>
                  <a:lnTo>
                    <a:pt x="6221116" y="399055"/>
                  </a:lnTo>
                  <a:lnTo>
                    <a:pt x="6222721" y="399991"/>
                  </a:lnTo>
                  <a:lnTo>
                    <a:pt x="6224326" y="399991"/>
                  </a:lnTo>
                  <a:lnTo>
                    <a:pt x="6225931" y="399991"/>
                  </a:lnTo>
                  <a:lnTo>
                    <a:pt x="6227536" y="399991"/>
                  </a:lnTo>
                  <a:lnTo>
                    <a:pt x="6229141" y="401864"/>
                  </a:lnTo>
                  <a:lnTo>
                    <a:pt x="6230746" y="401864"/>
                  </a:lnTo>
                  <a:lnTo>
                    <a:pt x="6232351" y="401864"/>
                  </a:lnTo>
                  <a:lnTo>
                    <a:pt x="6233956" y="401864"/>
                  </a:lnTo>
                  <a:lnTo>
                    <a:pt x="6235561" y="403738"/>
                  </a:lnTo>
                  <a:lnTo>
                    <a:pt x="6237166" y="403738"/>
                  </a:lnTo>
                  <a:lnTo>
                    <a:pt x="6238771" y="402802"/>
                  </a:lnTo>
                  <a:lnTo>
                    <a:pt x="6240376" y="402802"/>
                  </a:lnTo>
                  <a:lnTo>
                    <a:pt x="6241981" y="403738"/>
                  </a:lnTo>
                  <a:lnTo>
                    <a:pt x="6243586" y="403738"/>
                  </a:lnTo>
                  <a:lnTo>
                    <a:pt x="6245191" y="402802"/>
                  </a:lnTo>
                  <a:lnTo>
                    <a:pt x="6246796" y="402802"/>
                  </a:lnTo>
                  <a:lnTo>
                    <a:pt x="6248401" y="404675"/>
                  </a:lnTo>
                  <a:lnTo>
                    <a:pt x="6250006" y="404675"/>
                  </a:lnTo>
                  <a:lnTo>
                    <a:pt x="6251611" y="404675"/>
                  </a:lnTo>
                  <a:lnTo>
                    <a:pt x="6253216" y="404675"/>
                  </a:lnTo>
                  <a:lnTo>
                    <a:pt x="6254821" y="405613"/>
                  </a:lnTo>
                  <a:lnTo>
                    <a:pt x="6256426" y="405613"/>
                  </a:lnTo>
                  <a:lnTo>
                    <a:pt x="6258031" y="409360"/>
                  </a:lnTo>
                  <a:lnTo>
                    <a:pt x="6259636" y="409360"/>
                  </a:lnTo>
                  <a:lnTo>
                    <a:pt x="6261242" y="408422"/>
                  </a:lnTo>
                  <a:lnTo>
                    <a:pt x="6262847" y="408422"/>
                  </a:lnTo>
                  <a:lnTo>
                    <a:pt x="6264452" y="406549"/>
                  </a:lnTo>
                  <a:lnTo>
                    <a:pt x="6266057" y="406549"/>
                  </a:lnTo>
                  <a:lnTo>
                    <a:pt x="6267662" y="406549"/>
                  </a:lnTo>
                  <a:lnTo>
                    <a:pt x="6269267" y="406549"/>
                  </a:lnTo>
                  <a:lnTo>
                    <a:pt x="6270872" y="408422"/>
                  </a:lnTo>
                  <a:lnTo>
                    <a:pt x="6272477" y="408422"/>
                  </a:lnTo>
                  <a:lnTo>
                    <a:pt x="6274082" y="409360"/>
                  </a:lnTo>
                  <a:lnTo>
                    <a:pt x="6275687" y="409360"/>
                  </a:lnTo>
                  <a:lnTo>
                    <a:pt x="6277292" y="408422"/>
                  </a:lnTo>
                  <a:lnTo>
                    <a:pt x="6278897" y="408422"/>
                  </a:lnTo>
                  <a:lnTo>
                    <a:pt x="6280502" y="411232"/>
                  </a:lnTo>
                  <a:lnTo>
                    <a:pt x="6282107" y="411232"/>
                  </a:lnTo>
                  <a:lnTo>
                    <a:pt x="6283712" y="409360"/>
                  </a:lnTo>
                  <a:lnTo>
                    <a:pt x="6285317" y="409360"/>
                  </a:lnTo>
                  <a:lnTo>
                    <a:pt x="6286922" y="413107"/>
                  </a:lnTo>
                  <a:lnTo>
                    <a:pt x="6288527" y="413107"/>
                  </a:lnTo>
                  <a:lnTo>
                    <a:pt x="6290132" y="410296"/>
                  </a:lnTo>
                  <a:lnTo>
                    <a:pt x="6291737" y="410296"/>
                  </a:lnTo>
                  <a:lnTo>
                    <a:pt x="6293342" y="413107"/>
                  </a:lnTo>
                  <a:lnTo>
                    <a:pt x="6294947" y="413107"/>
                  </a:lnTo>
                  <a:lnTo>
                    <a:pt x="6296552" y="412169"/>
                  </a:lnTo>
                  <a:lnTo>
                    <a:pt x="6298157" y="412169"/>
                  </a:lnTo>
                  <a:lnTo>
                    <a:pt x="6299762" y="412169"/>
                  </a:lnTo>
                  <a:lnTo>
                    <a:pt x="6301367" y="412169"/>
                  </a:lnTo>
                  <a:lnTo>
                    <a:pt x="6302972" y="414043"/>
                  </a:lnTo>
                  <a:lnTo>
                    <a:pt x="6304577" y="414043"/>
                  </a:lnTo>
                  <a:lnTo>
                    <a:pt x="6306182" y="413107"/>
                  </a:lnTo>
                  <a:lnTo>
                    <a:pt x="6307788" y="413107"/>
                  </a:lnTo>
                  <a:lnTo>
                    <a:pt x="6309393" y="414043"/>
                  </a:lnTo>
                  <a:lnTo>
                    <a:pt x="6310998" y="414043"/>
                  </a:lnTo>
                  <a:lnTo>
                    <a:pt x="6312603" y="413107"/>
                  </a:lnTo>
                  <a:lnTo>
                    <a:pt x="6314208" y="413107"/>
                  </a:lnTo>
                  <a:lnTo>
                    <a:pt x="6315813" y="412169"/>
                  </a:lnTo>
                  <a:lnTo>
                    <a:pt x="6317418" y="412169"/>
                  </a:lnTo>
                  <a:lnTo>
                    <a:pt x="6319023" y="414979"/>
                  </a:lnTo>
                  <a:lnTo>
                    <a:pt x="6320628" y="414979"/>
                  </a:lnTo>
                  <a:lnTo>
                    <a:pt x="6322233" y="414043"/>
                  </a:lnTo>
                  <a:lnTo>
                    <a:pt x="6323838" y="414043"/>
                  </a:lnTo>
                  <a:lnTo>
                    <a:pt x="6325443" y="415916"/>
                  </a:lnTo>
                  <a:lnTo>
                    <a:pt x="6327048" y="415916"/>
                  </a:lnTo>
                  <a:lnTo>
                    <a:pt x="6328653" y="416852"/>
                  </a:lnTo>
                  <a:lnTo>
                    <a:pt x="6330258" y="416852"/>
                  </a:lnTo>
                  <a:lnTo>
                    <a:pt x="6331863" y="414979"/>
                  </a:lnTo>
                  <a:lnTo>
                    <a:pt x="6333468" y="414979"/>
                  </a:lnTo>
                  <a:lnTo>
                    <a:pt x="6335073" y="416852"/>
                  </a:lnTo>
                  <a:lnTo>
                    <a:pt x="6336678" y="416852"/>
                  </a:lnTo>
                  <a:lnTo>
                    <a:pt x="6338283" y="418728"/>
                  </a:lnTo>
                  <a:lnTo>
                    <a:pt x="6339888" y="418728"/>
                  </a:lnTo>
                  <a:lnTo>
                    <a:pt x="6341493" y="419663"/>
                  </a:lnTo>
                  <a:lnTo>
                    <a:pt x="6343098" y="419663"/>
                  </a:lnTo>
                  <a:lnTo>
                    <a:pt x="6344703" y="422475"/>
                  </a:lnTo>
                  <a:lnTo>
                    <a:pt x="6346308" y="422475"/>
                  </a:lnTo>
                  <a:lnTo>
                    <a:pt x="6347913" y="423410"/>
                  </a:lnTo>
                  <a:lnTo>
                    <a:pt x="6349518" y="423410"/>
                  </a:lnTo>
                  <a:lnTo>
                    <a:pt x="6351123" y="422475"/>
                  </a:lnTo>
                  <a:lnTo>
                    <a:pt x="6352729" y="422475"/>
                  </a:lnTo>
                  <a:lnTo>
                    <a:pt x="6354334" y="424346"/>
                  </a:lnTo>
                  <a:lnTo>
                    <a:pt x="6355939" y="424346"/>
                  </a:lnTo>
                  <a:lnTo>
                    <a:pt x="6357544" y="424346"/>
                  </a:lnTo>
                  <a:lnTo>
                    <a:pt x="6359149" y="424346"/>
                  </a:lnTo>
                  <a:lnTo>
                    <a:pt x="6360754" y="425284"/>
                  </a:lnTo>
                  <a:lnTo>
                    <a:pt x="6362359" y="425284"/>
                  </a:lnTo>
                  <a:lnTo>
                    <a:pt x="6363964" y="426222"/>
                  </a:lnTo>
                  <a:lnTo>
                    <a:pt x="6365569" y="426222"/>
                  </a:lnTo>
                  <a:lnTo>
                    <a:pt x="6367174" y="428093"/>
                  </a:lnTo>
                  <a:lnTo>
                    <a:pt x="6368779" y="428093"/>
                  </a:lnTo>
                  <a:lnTo>
                    <a:pt x="6370384" y="429031"/>
                  </a:lnTo>
                  <a:lnTo>
                    <a:pt x="6371989" y="429031"/>
                  </a:lnTo>
                  <a:lnTo>
                    <a:pt x="6373594" y="432778"/>
                  </a:lnTo>
                  <a:lnTo>
                    <a:pt x="6375199" y="432778"/>
                  </a:lnTo>
                  <a:lnTo>
                    <a:pt x="6376804" y="430904"/>
                  </a:lnTo>
                  <a:lnTo>
                    <a:pt x="6378409" y="430904"/>
                  </a:lnTo>
                  <a:lnTo>
                    <a:pt x="6380014" y="431842"/>
                  </a:lnTo>
                  <a:lnTo>
                    <a:pt x="6381619" y="431842"/>
                  </a:lnTo>
                  <a:lnTo>
                    <a:pt x="6383224" y="432778"/>
                  </a:lnTo>
                  <a:lnTo>
                    <a:pt x="6384829" y="432778"/>
                  </a:lnTo>
                  <a:lnTo>
                    <a:pt x="6386434" y="434651"/>
                  </a:lnTo>
                  <a:lnTo>
                    <a:pt x="6388039" y="434651"/>
                  </a:lnTo>
                  <a:lnTo>
                    <a:pt x="6389644" y="433714"/>
                  </a:lnTo>
                  <a:lnTo>
                    <a:pt x="6391249" y="433714"/>
                  </a:lnTo>
                  <a:lnTo>
                    <a:pt x="6392854" y="435589"/>
                  </a:lnTo>
                  <a:lnTo>
                    <a:pt x="6394459" y="435589"/>
                  </a:lnTo>
                  <a:lnTo>
                    <a:pt x="6396064" y="437461"/>
                  </a:lnTo>
                  <a:lnTo>
                    <a:pt x="6397670" y="437461"/>
                  </a:lnTo>
                  <a:lnTo>
                    <a:pt x="6399275" y="438398"/>
                  </a:lnTo>
                  <a:lnTo>
                    <a:pt x="6407300" y="438398"/>
                  </a:lnTo>
                  <a:lnTo>
                    <a:pt x="6408905" y="440272"/>
                  </a:lnTo>
                  <a:lnTo>
                    <a:pt x="6410510" y="440272"/>
                  </a:lnTo>
                  <a:lnTo>
                    <a:pt x="6412115" y="439336"/>
                  </a:lnTo>
                  <a:lnTo>
                    <a:pt x="6413720" y="439336"/>
                  </a:lnTo>
                  <a:lnTo>
                    <a:pt x="6415325" y="440272"/>
                  </a:lnTo>
                  <a:lnTo>
                    <a:pt x="6416930" y="440272"/>
                  </a:lnTo>
                  <a:lnTo>
                    <a:pt x="6418535" y="439336"/>
                  </a:lnTo>
                  <a:lnTo>
                    <a:pt x="6420140" y="439336"/>
                  </a:lnTo>
                  <a:lnTo>
                    <a:pt x="6421745" y="439336"/>
                  </a:lnTo>
                  <a:lnTo>
                    <a:pt x="6423350" y="439336"/>
                  </a:lnTo>
                  <a:lnTo>
                    <a:pt x="6424955" y="440272"/>
                  </a:lnTo>
                  <a:lnTo>
                    <a:pt x="6426560" y="440272"/>
                  </a:lnTo>
                  <a:lnTo>
                    <a:pt x="6428165" y="442145"/>
                  </a:lnTo>
                  <a:lnTo>
                    <a:pt x="6429770" y="442145"/>
                  </a:lnTo>
                  <a:lnTo>
                    <a:pt x="6431375" y="441208"/>
                  </a:lnTo>
                  <a:lnTo>
                    <a:pt x="6432980" y="441208"/>
                  </a:lnTo>
                  <a:lnTo>
                    <a:pt x="6434585" y="444019"/>
                  </a:lnTo>
                  <a:lnTo>
                    <a:pt x="6436190" y="444019"/>
                  </a:lnTo>
                  <a:lnTo>
                    <a:pt x="6437795" y="443083"/>
                  </a:lnTo>
                  <a:lnTo>
                    <a:pt x="6439400" y="443083"/>
                  </a:lnTo>
                  <a:lnTo>
                    <a:pt x="6441005" y="444955"/>
                  </a:lnTo>
                  <a:lnTo>
                    <a:pt x="6442610" y="444955"/>
                  </a:lnTo>
                  <a:lnTo>
                    <a:pt x="6444216" y="445892"/>
                  </a:lnTo>
                  <a:lnTo>
                    <a:pt x="6445821" y="445892"/>
                  </a:lnTo>
                  <a:lnTo>
                    <a:pt x="6447426" y="444955"/>
                  </a:lnTo>
                  <a:lnTo>
                    <a:pt x="6449031" y="444955"/>
                  </a:lnTo>
                  <a:lnTo>
                    <a:pt x="6450636" y="449639"/>
                  </a:lnTo>
                  <a:lnTo>
                    <a:pt x="6452241" y="449639"/>
                  </a:lnTo>
                  <a:lnTo>
                    <a:pt x="6453846" y="448704"/>
                  </a:lnTo>
                  <a:lnTo>
                    <a:pt x="6455451" y="448704"/>
                  </a:lnTo>
                  <a:lnTo>
                    <a:pt x="6457056" y="448704"/>
                  </a:lnTo>
                  <a:lnTo>
                    <a:pt x="6458661" y="448704"/>
                  </a:lnTo>
                  <a:lnTo>
                    <a:pt x="6460266" y="449639"/>
                  </a:lnTo>
                  <a:lnTo>
                    <a:pt x="6461871" y="449639"/>
                  </a:lnTo>
                  <a:lnTo>
                    <a:pt x="6463476" y="450575"/>
                  </a:lnTo>
                  <a:lnTo>
                    <a:pt x="6465081" y="450575"/>
                  </a:lnTo>
                  <a:lnTo>
                    <a:pt x="6466686" y="450575"/>
                  </a:lnTo>
                  <a:lnTo>
                    <a:pt x="6468291" y="450575"/>
                  </a:lnTo>
                  <a:lnTo>
                    <a:pt x="6469896" y="453386"/>
                  </a:lnTo>
                  <a:lnTo>
                    <a:pt x="6471501" y="453386"/>
                  </a:lnTo>
                  <a:lnTo>
                    <a:pt x="6473106" y="451513"/>
                  </a:lnTo>
                  <a:lnTo>
                    <a:pt x="6474711" y="451513"/>
                  </a:lnTo>
                  <a:lnTo>
                    <a:pt x="6476316" y="452451"/>
                  </a:lnTo>
                  <a:lnTo>
                    <a:pt x="6477921" y="452451"/>
                  </a:lnTo>
                  <a:lnTo>
                    <a:pt x="6479526" y="453386"/>
                  </a:lnTo>
                  <a:lnTo>
                    <a:pt x="6481131" y="453386"/>
                  </a:lnTo>
                  <a:lnTo>
                    <a:pt x="6482736" y="453386"/>
                  </a:lnTo>
                  <a:lnTo>
                    <a:pt x="6484341" y="453386"/>
                  </a:lnTo>
                  <a:lnTo>
                    <a:pt x="6485946" y="455260"/>
                  </a:lnTo>
                  <a:lnTo>
                    <a:pt x="6487551" y="455260"/>
                  </a:lnTo>
                  <a:lnTo>
                    <a:pt x="6489157" y="455260"/>
                  </a:lnTo>
                  <a:lnTo>
                    <a:pt x="6490762" y="455260"/>
                  </a:lnTo>
                  <a:lnTo>
                    <a:pt x="6492367" y="454322"/>
                  </a:lnTo>
                  <a:lnTo>
                    <a:pt x="6493972" y="454322"/>
                  </a:lnTo>
                  <a:lnTo>
                    <a:pt x="6495577" y="455260"/>
                  </a:lnTo>
                  <a:lnTo>
                    <a:pt x="6497182" y="455260"/>
                  </a:lnTo>
                  <a:lnTo>
                    <a:pt x="6498787" y="456198"/>
                  </a:lnTo>
                  <a:lnTo>
                    <a:pt x="6500392" y="456198"/>
                  </a:lnTo>
                  <a:lnTo>
                    <a:pt x="6501997" y="454322"/>
                  </a:lnTo>
                  <a:lnTo>
                    <a:pt x="6503602" y="454322"/>
                  </a:lnTo>
                  <a:lnTo>
                    <a:pt x="6505207" y="454322"/>
                  </a:lnTo>
                  <a:lnTo>
                    <a:pt x="6506812" y="454322"/>
                  </a:lnTo>
                  <a:lnTo>
                    <a:pt x="6508417" y="456198"/>
                  </a:lnTo>
                  <a:lnTo>
                    <a:pt x="6510022" y="456198"/>
                  </a:lnTo>
                  <a:lnTo>
                    <a:pt x="6511627" y="455260"/>
                  </a:lnTo>
                  <a:lnTo>
                    <a:pt x="6513232" y="455260"/>
                  </a:lnTo>
                  <a:lnTo>
                    <a:pt x="6514837" y="452451"/>
                  </a:lnTo>
                  <a:lnTo>
                    <a:pt x="6516442" y="452451"/>
                  </a:lnTo>
                  <a:lnTo>
                    <a:pt x="6518047" y="453386"/>
                  </a:lnTo>
                  <a:lnTo>
                    <a:pt x="6519652" y="453386"/>
                  </a:lnTo>
                  <a:lnTo>
                    <a:pt x="6521257" y="453386"/>
                  </a:lnTo>
                  <a:lnTo>
                    <a:pt x="6522862" y="453386"/>
                  </a:lnTo>
                  <a:lnTo>
                    <a:pt x="6524467" y="452451"/>
                  </a:lnTo>
                  <a:lnTo>
                    <a:pt x="6526072" y="452451"/>
                  </a:lnTo>
                  <a:lnTo>
                    <a:pt x="6527677" y="449639"/>
                  </a:lnTo>
                  <a:lnTo>
                    <a:pt x="6529282" y="449639"/>
                  </a:lnTo>
                  <a:lnTo>
                    <a:pt x="6530887" y="449639"/>
                  </a:lnTo>
                  <a:lnTo>
                    <a:pt x="6532492" y="449639"/>
                  </a:lnTo>
                  <a:lnTo>
                    <a:pt x="6534097" y="450575"/>
                  </a:lnTo>
                  <a:lnTo>
                    <a:pt x="6535703" y="450575"/>
                  </a:lnTo>
                  <a:lnTo>
                    <a:pt x="6537308" y="450575"/>
                  </a:lnTo>
                  <a:lnTo>
                    <a:pt x="6538913" y="450575"/>
                  </a:lnTo>
                  <a:lnTo>
                    <a:pt x="6540518" y="452451"/>
                  </a:lnTo>
                  <a:lnTo>
                    <a:pt x="6542123" y="452451"/>
                  </a:lnTo>
                  <a:lnTo>
                    <a:pt x="6543728" y="448704"/>
                  </a:lnTo>
                  <a:lnTo>
                    <a:pt x="6545333" y="448704"/>
                  </a:lnTo>
                  <a:lnTo>
                    <a:pt x="6546938" y="448704"/>
                  </a:lnTo>
                  <a:lnTo>
                    <a:pt x="6548543" y="448704"/>
                  </a:lnTo>
                  <a:lnTo>
                    <a:pt x="6550148" y="449639"/>
                  </a:lnTo>
                  <a:lnTo>
                    <a:pt x="6551753" y="449639"/>
                  </a:lnTo>
                  <a:lnTo>
                    <a:pt x="6553358" y="449639"/>
                  </a:lnTo>
                  <a:lnTo>
                    <a:pt x="6554963" y="449639"/>
                  </a:lnTo>
                  <a:lnTo>
                    <a:pt x="6556568" y="448704"/>
                  </a:lnTo>
                  <a:lnTo>
                    <a:pt x="6558173" y="448704"/>
                  </a:lnTo>
                  <a:lnTo>
                    <a:pt x="6559778" y="444955"/>
                  </a:lnTo>
                  <a:lnTo>
                    <a:pt x="6561383" y="444955"/>
                  </a:lnTo>
                  <a:lnTo>
                    <a:pt x="6571013" y="444955"/>
                  </a:lnTo>
                  <a:lnTo>
                    <a:pt x="6572618" y="443083"/>
                  </a:lnTo>
                  <a:lnTo>
                    <a:pt x="6574223" y="443083"/>
                  </a:lnTo>
                  <a:lnTo>
                    <a:pt x="6575828" y="444955"/>
                  </a:lnTo>
                  <a:lnTo>
                    <a:pt x="6577433" y="444955"/>
                  </a:lnTo>
                  <a:lnTo>
                    <a:pt x="6579038" y="443083"/>
                  </a:lnTo>
                  <a:lnTo>
                    <a:pt x="6580644" y="443083"/>
                  </a:lnTo>
                  <a:lnTo>
                    <a:pt x="6582249" y="442145"/>
                  </a:lnTo>
                  <a:lnTo>
                    <a:pt x="6583854" y="442145"/>
                  </a:lnTo>
                  <a:lnTo>
                    <a:pt x="6585459" y="441208"/>
                  </a:lnTo>
                  <a:lnTo>
                    <a:pt x="6587064" y="441208"/>
                  </a:lnTo>
                  <a:lnTo>
                    <a:pt x="6588669" y="441208"/>
                  </a:lnTo>
                  <a:lnTo>
                    <a:pt x="6590274" y="441208"/>
                  </a:lnTo>
                  <a:lnTo>
                    <a:pt x="6591879" y="438398"/>
                  </a:lnTo>
                  <a:lnTo>
                    <a:pt x="6593484" y="438398"/>
                  </a:lnTo>
                  <a:lnTo>
                    <a:pt x="6595089" y="437461"/>
                  </a:lnTo>
                  <a:lnTo>
                    <a:pt x="6596694" y="437461"/>
                  </a:lnTo>
                  <a:lnTo>
                    <a:pt x="6598299" y="438398"/>
                  </a:lnTo>
                  <a:lnTo>
                    <a:pt x="6599904" y="438398"/>
                  </a:lnTo>
                  <a:lnTo>
                    <a:pt x="6601509" y="437461"/>
                  </a:lnTo>
                  <a:lnTo>
                    <a:pt x="6603114" y="437461"/>
                  </a:lnTo>
                  <a:lnTo>
                    <a:pt x="6604719" y="434651"/>
                  </a:lnTo>
                  <a:lnTo>
                    <a:pt x="6606324" y="434651"/>
                  </a:lnTo>
                  <a:lnTo>
                    <a:pt x="6607929" y="434651"/>
                  </a:lnTo>
                  <a:lnTo>
                    <a:pt x="6609534" y="434651"/>
                  </a:lnTo>
                  <a:lnTo>
                    <a:pt x="6611139" y="433714"/>
                  </a:lnTo>
                  <a:lnTo>
                    <a:pt x="6612744" y="433714"/>
                  </a:lnTo>
                  <a:lnTo>
                    <a:pt x="6614349" y="430904"/>
                  </a:lnTo>
                  <a:lnTo>
                    <a:pt x="6615954" y="430904"/>
                  </a:lnTo>
                  <a:lnTo>
                    <a:pt x="6617559" y="431842"/>
                  </a:lnTo>
                  <a:lnTo>
                    <a:pt x="6619164" y="431842"/>
                  </a:lnTo>
                  <a:lnTo>
                    <a:pt x="6620769" y="430904"/>
                  </a:lnTo>
                  <a:lnTo>
                    <a:pt x="6622374" y="430904"/>
                  </a:lnTo>
                  <a:lnTo>
                    <a:pt x="6623979" y="429967"/>
                  </a:lnTo>
                  <a:lnTo>
                    <a:pt x="6625584" y="429967"/>
                  </a:lnTo>
                  <a:lnTo>
                    <a:pt x="6627190" y="426222"/>
                  </a:lnTo>
                  <a:lnTo>
                    <a:pt x="6628795" y="426222"/>
                  </a:lnTo>
                  <a:lnTo>
                    <a:pt x="6630400" y="426222"/>
                  </a:lnTo>
                  <a:lnTo>
                    <a:pt x="6632005" y="426222"/>
                  </a:lnTo>
                  <a:lnTo>
                    <a:pt x="6633610" y="425284"/>
                  </a:lnTo>
                  <a:lnTo>
                    <a:pt x="6635215" y="425284"/>
                  </a:lnTo>
                  <a:lnTo>
                    <a:pt x="6636820" y="421537"/>
                  </a:lnTo>
                  <a:lnTo>
                    <a:pt x="6638425" y="421537"/>
                  </a:lnTo>
                  <a:lnTo>
                    <a:pt x="6640030" y="423410"/>
                  </a:lnTo>
                  <a:lnTo>
                    <a:pt x="6641635" y="423410"/>
                  </a:lnTo>
                  <a:lnTo>
                    <a:pt x="6643240" y="419663"/>
                  </a:lnTo>
                  <a:lnTo>
                    <a:pt x="6644845" y="419663"/>
                  </a:lnTo>
                  <a:lnTo>
                    <a:pt x="6646450" y="419663"/>
                  </a:lnTo>
                  <a:lnTo>
                    <a:pt x="6648055" y="419663"/>
                  </a:lnTo>
                  <a:lnTo>
                    <a:pt x="6649660" y="417790"/>
                  </a:lnTo>
                  <a:lnTo>
                    <a:pt x="6651265" y="417790"/>
                  </a:lnTo>
                  <a:lnTo>
                    <a:pt x="6652870" y="417790"/>
                  </a:lnTo>
                  <a:lnTo>
                    <a:pt x="6654475" y="417790"/>
                  </a:lnTo>
                  <a:lnTo>
                    <a:pt x="6656080" y="416852"/>
                  </a:lnTo>
                  <a:lnTo>
                    <a:pt x="6657685" y="416852"/>
                  </a:lnTo>
                  <a:lnTo>
                    <a:pt x="6659290" y="416852"/>
                  </a:lnTo>
                  <a:lnTo>
                    <a:pt x="6660895" y="416852"/>
                  </a:lnTo>
                  <a:lnTo>
                    <a:pt x="6662500" y="414979"/>
                  </a:lnTo>
                  <a:lnTo>
                    <a:pt x="6664105" y="414979"/>
                  </a:lnTo>
                  <a:lnTo>
                    <a:pt x="6665710" y="415916"/>
                  </a:lnTo>
                  <a:lnTo>
                    <a:pt x="6667315" y="415916"/>
                  </a:lnTo>
                  <a:lnTo>
                    <a:pt x="6668920" y="413107"/>
                  </a:lnTo>
                  <a:lnTo>
                    <a:pt x="6670525" y="413107"/>
                  </a:lnTo>
                  <a:lnTo>
                    <a:pt x="6672131" y="414043"/>
                  </a:lnTo>
                  <a:lnTo>
                    <a:pt x="6673736" y="414043"/>
                  </a:lnTo>
                  <a:lnTo>
                    <a:pt x="6675341" y="411232"/>
                  </a:lnTo>
                  <a:lnTo>
                    <a:pt x="6676946" y="411232"/>
                  </a:lnTo>
                  <a:lnTo>
                    <a:pt x="6678551" y="410296"/>
                  </a:lnTo>
                  <a:lnTo>
                    <a:pt x="6680156" y="410296"/>
                  </a:lnTo>
                  <a:lnTo>
                    <a:pt x="6681761" y="410296"/>
                  </a:lnTo>
                  <a:lnTo>
                    <a:pt x="6683366" y="410296"/>
                  </a:lnTo>
                  <a:lnTo>
                    <a:pt x="6684971" y="409360"/>
                  </a:lnTo>
                  <a:lnTo>
                    <a:pt x="6686576" y="409360"/>
                  </a:lnTo>
                  <a:lnTo>
                    <a:pt x="6688181" y="407485"/>
                  </a:lnTo>
                  <a:lnTo>
                    <a:pt x="6689786" y="407485"/>
                  </a:lnTo>
                  <a:lnTo>
                    <a:pt x="6691391" y="404675"/>
                  </a:lnTo>
                  <a:lnTo>
                    <a:pt x="6692996" y="404675"/>
                  </a:lnTo>
                  <a:lnTo>
                    <a:pt x="6694601" y="406549"/>
                  </a:lnTo>
                  <a:lnTo>
                    <a:pt x="6696206" y="406549"/>
                  </a:lnTo>
                  <a:lnTo>
                    <a:pt x="6697811" y="405613"/>
                  </a:lnTo>
                  <a:lnTo>
                    <a:pt x="6699416" y="405613"/>
                  </a:lnTo>
                  <a:lnTo>
                    <a:pt x="6701021" y="402802"/>
                  </a:lnTo>
                  <a:lnTo>
                    <a:pt x="6702626" y="402802"/>
                  </a:lnTo>
                  <a:lnTo>
                    <a:pt x="6704231" y="403738"/>
                  </a:lnTo>
                  <a:lnTo>
                    <a:pt x="6705836" y="403738"/>
                  </a:lnTo>
                  <a:lnTo>
                    <a:pt x="6707441" y="402802"/>
                  </a:lnTo>
                  <a:lnTo>
                    <a:pt x="6709046" y="402802"/>
                  </a:lnTo>
                  <a:lnTo>
                    <a:pt x="6710651" y="402802"/>
                  </a:lnTo>
                  <a:lnTo>
                    <a:pt x="6712256" y="402802"/>
                  </a:lnTo>
                  <a:lnTo>
                    <a:pt x="6713861" y="402802"/>
                  </a:lnTo>
                  <a:lnTo>
                    <a:pt x="6715466" y="402802"/>
                  </a:lnTo>
                  <a:lnTo>
                    <a:pt x="6717071" y="399991"/>
                  </a:lnTo>
                  <a:lnTo>
                    <a:pt x="6725097" y="399991"/>
                  </a:lnTo>
                  <a:lnTo>
                    <a:pt x="6726702" y="399055"/>
                  </a:lnTo>
                  <a:lnTo>
                    <a:pt x="6728307" y="399055"/>
                  </a:lnTo>
                  <a:lnTo>
                    <a:pt x="6729912" y="399991"/>
                  </a:lnTo>
                  <a:lnTo>
                    <a:pt x="6731517" y="399991"/>
                  </a:lnTo>
                  <a:lnTo>
                    <a:pt x="6733122" y="399055"/>
                  </a:lnTo>
                  <a:lnTo>
                    <a:pt x="6734727" y="399055"/>
                  </a:lnTo>
                  <a:lnTo>
                    <a:pt x="6736332" y="399991"/>
                  </a:lnTo>
                  <a:lnTo>
                    <a:pt x="6737937" y="399991"/>
                  </a:lnTo>
                  <a:lnTo>
                    <a:pt x="6739542" y="398117"/>
                  </a:lnTo>
                  <a:lnTo>
                    <a:pt x="6741147" y="398117"/>
                  </a:lnTo>
                  <a:lnTo>
                    <a:pt x="6742752" y="398117"/>
                  </a:lnTo>
                  <a:lnTo>
                    <a:pt x="6744357" y="398117"/>
                  </a:lnTo>
                  <a:lnTo>
                    <a:pt x="6745962" y="396246"/>
                  </a:lnTo>
                  <a:lnTo>
                    <a:pt x="6747567" y="396246"/>
                  </a:lnTo>
                  <a:lnTo>
                    <a:pt x="6749172" y="395308"/>
                  </a:lnTo>
                  <a:lnTo>
                    <a:pt x="6750777" y="395308"/>
                  </a:lnTo>
                  <a:lnTo>
                    <a:pt x="6752382" y="395308"/>
                  </a:lnTo>
                  <a:lnTo>
                    <a:pt x="6753987" y="395308"/>
                  </a:lnTo>
                  <a:lnTo>
                    <a:pt x="6755592" y="394370"/>
                  </a:lnTo>
                  <a:lnTo>
                    <a:pt x="6757197" y="394370"/>
                  </a:lnTo>
                  <a:lnTo>
                    <a:pt x="6770038" y="394370"/>
                  </a:lnTo>
                  <a:lnTo>
                    <a:pt x="6771643" y="393434"/>
                  </a:lnTo>
                  <a:lnTo>
                    <a:pt x="6773248" y="393434"/>
                  </a:lnTo>
                  <a:lnTo>
                    <a:pt x="6774853" y="393434"/>
                  </a:lnTo>
                  <a:lnTo>
                    <a:pt x="6776458" y="393434"/>
                  </a:lnTo>
                  <a:lnTo>
                    <a:pt x="6778063" y="392499"/>
                  </a:lnTo>
                  <a:lnTo>
                    <a:pt x="6779668" y="392499"/>
                  </a:lnTo>
                  <a:lnTo>
                    <a:pt x="6781273" y="391561"/>
                  </a:lnTo>
                  <a:lnTo>
                    <a:pt x="6782878" y="391561"/>
                  </a:lnTo>
                  <a:lnTo>
                    <a:pt x="6784483" y="391561"/>
                  </a:lnTo>
                  <a:lnTo>
                    <a:pt x="6786088" y="391561"/>
                  </a:lnTo>
                  <a:lnTo>
                    <a:pt x="6787693" y="390623"/>
                  </a:lnTo>
                  <a:lnTo>
                    <a:pt x="6789298" y="390623"/>
                  </a:lnTo>
                  <a:lnTo>
                    <a:pt x="6790903" y="390623"/>
                  </a:lnTo>
                  <a:lnTo>
                    <a:pt x="6792508" y="390623"/>
                  </a:lnTo>
                  <a:lnTo>
                    <a:pt x="6794113" y="392499"/>
                  </a:lnTo>
                  <a:lnTo>
                    <a:pt x="6795718" y="392499"/>
                  </a:lnTo>
                  <a:lnTo>
                    <a:pt x="6797323" y="390623"/>
                  </a:lnTo>
                  <a:lnTo>
                    <a:pt x="6798928" y="390623"/>
                  </a:lnTo>
                  <a:lnTo>
                    <a:pt x="6800533" y="388752"/>
                  </a:lnTo>
                  <a:lnTo>
                    <a:pt x="6802138" y="388752"/>
                  </a:lnTo>
                  <a:lnTo>
                    <a:pt x="6803743" y="389687"/>
                  </a:lnTo>
                  <a:lnTo>
                    <a:pt x="6805348" y="389687"/>
                  </a:lnTo>
                  <a:lnTo>
                    <a:pt x="6806953" y="389687"/>
                  </a:lnTo>
                  <a:lnTo>
                    <a:pt x="6808558" y="389687"/>
                  </a:lnTo>
                  <a:lnTo>
                    <a:pt x="6810164" y="387814"/>
                  </a:lnTo>
                  <a:lnTo>
                    <a:pt x="6811769" y="387814"/>
                  </a:lnTo>
                  <a:lnTo>
                    <a:pt x="6813374" y="389687"/>
                  </a:lnTo>
                  <a:lnTo>
                    <a:pt x="6814979" y="389687"/>
                  </a:lnTo>
                  <a:lnTo>
                    <a:pt x="6816584" y="387814"/>
                  </a:lnTo>
                  <a:lnTo>
                    <a:pt x="6818189" y="387814"/>
                  </a:lnTo>
                  <a:lnTo>
                    <a:pt x="6819794" y="388752"/>
                  </a:lnTo>
                  <a:lnTo>
                    <a:pt x="6821399" y="388752"/>
                  </a:lnTo>
                  <a:lnTo>
                    <a:pt x="6823004" y="387814"/>
                  </a:lnTo>
                  <a:lnTo>
                    <a:pt x="6824609" y="387814"/>
                  </a:lnTo>
                  <a:lnTo>
                    <a:pt x="6826214" y="387814"/>
                  </a:lnTo>
                  <a:lnTo>
                    <a:pt x="6834239" y="387814"/>
                  </a:lnTo>
                  <a:lnTo>
                    <a:pt x="6835844" y="385940"/>
                  </a:lnTo>
                  <a:lnTo>
                    <a:pt x="6837449" y="385940"/>
                  </a:lnTo>
                  <a:lnTo>
                    <a:pt x="6839054" y="387814"/>
                  </a:lnTo>
                  <a:lnTo>
                    <a:pt x="6840659" y="387814"/>
                  </a:lnTo>
                  <a:lnTo>
                    <a:pt x="6842264" y="387814"/>
                  </a:lnTo>
                  <a:lnTo>
                    <a:pt x="6843869" y="387814"/>
                  </a:lnTo>
                  <a:lnTo>
                    <a:pt x="6845474" y="387814"/>
                  </a:lnTo>
                  <a:lnTo>
                    <a:pt x="6847079" y="387814"/>
                  </a:lnTo>
                  <a:lnTo>
                    <a:pt x="6848684" y="386876"/>
                  </a:lnTo>
                  <a:lnTo>
                    <a:pt x="6850289" y="386876"/>
                  </a:lnTo>
                  <a:lnTo>
                    <a:pt x="6851894" y="386876"/>
                  </a:lnTo>
                  <a:lnTo>
                    <a:pt x="6853499" y="386876"/>
                  </a:lnTo>
                  <a:lnTo>
                    <a:pt x="6855105" y="385940"/>
                  </a:lnTo>
                  <a:lnTo>
                    <a:pt x="6856710" y="385940"/>
                  </a:lnTo>
                  <a:lnTo>
                    <a:pt x="6858315" y="387814"/>
                  </a:lnTo>
                  <a:lnTo>
                    <a:pt x="6859920" y="387814"/>
                  </a:lnTo>
                  <a:lnTo>
                    <a:pt x="6861525" y="385940"/>
                  </a:lnTo>
                  <a:lnTo>
                    <a:pt x="6863130" y="385940"/>
                  </a:lnTo>
                  <a:lnTo>
                    <a:pt x="6864735" y="388752"/>
                  </a:lnTo>
                  <a:lnTo>
                    <a:pt x="6866340" y="388752"/>
                  </a:lnTo>
                  <a:lnTo>
                    <a:pt x="6867945" y="388752"/>
                  </a:lnTo>
                  <a:lnTo>
                    <a:pt x="6869550" y="388752"/>
                  </a:lnTo>
                  <a:lnTo>
                    <a:pt x="6871155" y="387814"/>
                  </a:lnTo>
                  <a:lnTo>
                    <a:pt x="6872760" y="387814"/>
                  </a:lnTo>
                  <a:lnTo>
                    <a:pt x="6874365" y="388752"/>
                  </a:lnTo>
                  <a:lnTo>
                    <a:pt x="6875970" y="388752"/>
                  </a:lnTo>
                  <a:lnTo>
                    <a:pt x="6885600" y="388752"/>
                  </a:lnTo>
                  <a:lnTo>
                    <a:pt x="6887205" y="389687"/>
                  </a:lnTo>
                  <a:lnTo>
                    <a:pt x="6888810" y="389687"/>
                  </a:lnTo>
                  <a:lnTo>
                    <a:pt x="6890415" y="389687"/>
                  </a:lnTo>
                  <a:lnTo>
                    <a:pt x="6892020" y="389687"/>
                  </a:lnTo>
                  <a:lnTo>
                    <a:pt x="6893625" y="388752"/>
                  </a:lnTo>
                  <a:lnTo>
                    <a:pt x="6895230" y="388752"/>
                  </a:lnTo>
                  <a:lnTo>
                    <a:pt x="6896835" y="388752"/>
                  </a:lnTo>
                  <a:lnTo>
                    <a:pt x="6898440" y="388752"/>
                  </a:lnTo>
                  <a:lnTo>
                    <a:pt x="6900045" y="389687"/>
                  </a:lnTo>
                  <a:lnTo>
                    <a:pt x="6901651" y="389687"/>
                  </a:lnTo>
                  <a:lnTo>
                    <a:pt x="6903256" y="390623"/>
                  </a:lnTo>
                  <a:lnTo>
                    <a:pt x="6904861" y="390623"/>
                  </a:lnTo>
                  <a:lnTo>
                    <a:pt x="6906466" y="391561"/>
                  </a:lnTo>
                  <a:lnTo>
                    <a:pt x="6908071" y="391561"/>
                  </a:lnTo>
                  <a:lnTo>
                    <a:pt x="6909676" y="392499"/>
                  </a:lnTo>
                  <a:lnTo>
                    <a:pt x="6911281" y="392499"/>
                  </a:lnTo>
                  <a:lnTo>
                    <a:pt x="6912886" y="394370"/>
                  </a:lnTo>
                  <a:lnTo>
                    <a:pt x="6914491" y="394370"/>
                  </a:lnTo>
                  <a:lnTo>
                    <a:pt x="6916096" y="394370"/>
                  </a:lnTo>
                  <a:lnTo>
                    <a:pt x="6917701" y="394370"/>
                  </a:lnTo>
                  <a:lnTo>
                    <a:pt x="6919306" y="393434"/>
                  </a:lnTo>
                  <a:lnTo>
                    <a:pt x="6920911" y="393434"/>
                  </a:lnTo>
                  <a:lnTo>
                    <a:pt x="6922516" y="396246"/>
                  </a:lnTo>
                  <a:lnTo>
                    <a:pt x="6924121" y="396246"/>
                  </a:lnTo>
                  <a:lnTo>
                    <a:pt x="6925726" y="398117"/>
                  </a:lnTo>
                  <a:lnTo>
                    <a:pt x="6927331" y="398117"/>
                  </a:lnTo>
                  <a:lnTo>
                    <a:pt x="6928936" y="399055"/>
                  </a:lnTo>
                  <a:lnTo>
                    <a:pt x="6930541" y="399055"/>
                  </a:lnTo>
                  <a:lnTo>
                    <a:pt x="6932146" y="398117"/>
                  </a:lnTo>
                  <a:lnTo>
                    <a:pt x="6933751" y="398117"/>
                  </a:lnTo>
                  <a:lnTo>
                    <a:pt x="6935356" y="396246"/>
                  </a:lnTo>
                  <a:lnTo>
                    <a:pt x="6936961" y="396246"/>
                  </a:lnTo>
                  <a:lnTo>
                    <a:pt x="6938566" y="395308"/>
                  </a:lnTo>
                  <a:lnTo>
                    <a:pt x="6940171" y="395308"/>
                  </a:lnTo>
                  <a:lnTo>
                    <a:pt x="6941776" y="396246"/>
                  </a:lnTo>
                  <a:lnTo>
                    <a:pt x="6943381" y="396246"/>
                  </a:lnTo>
                  <a:lnTo>
                    <a:pt x="6944986" y="398117"/>
                  </a:lnTo>
                  <a:lnTo>
                    <a:pt x="6946592" y="398117"/>
                  </a:lnTo>
                  <a:lnTo>
                    <a:pt x="6948197" y="398117"/>
                  </a:lnTo>
                  <a:lnTo>
                    <a:pt x="6956222" y="398117"/>
                  </a:lnTo>
                  <a:lnTo>
                    <a:pt x="6957827" y="396246"/>
                  </a:lnTo>
                  <a:lnTo>
                    <a:pt x="6959432" y="396246"/>
                  </a:lnTo>
                  <a:lnTo>
                    <a:pt x="6961037" y="399055"/>
                  </a:lnTo>
                  <a:lnTo>
                    <a:pt x="6962642" y="399055"/>
                  </a:lnTo>
                  <a:lnTo>
                    <a:pt x="6964247" y="399991"/>
                  </a:lnTo>
                  <a:lnTo>
                    <a:pt x="6965852" y="399991"/>
                  </a:lnTo>
                  <a:lnTo>
                    <a:pt x="6967457" y="400928"/>
                  </a:lnTo>
                  <a:lnTo>
                    <a:pt x="6969062" y="400928"/>
                  </a:lnTo>
                  <a:lnTo>
                    <a:pt x="6970667" y="399055"/>
                  </a:lnTo>
                  <a:lnTo>
                    <a:pt x="6972272" y="399055"/>
                  </a:lnTo>
                  <a:lnTo>
                    <a:pt x="6973877" y="399991"/>
                  </a:lnTo>
                  <a:lnTo>
                    <a:pt x="6975482" y="399991"/>
                  </a:lnTo>
                  <a:lnTo>
                    <a:pt x="6977087" y="401864"/>
                  </a:lnTo>
                  <a:lnTo>
                    <a:pt x="6978692" y="401864"/>
                  </a:lnTo>
                  <a:lnTo>
                    <a:pt x="6980297" y="401864"/>
                  </a:lnTo>
                  <a:lnTo>
                    <a:pt x="6981902" y="401864"/>
                  </a:lnTo>
                  <a:lnTo>
                    <a:pt x="6983507" y="399991"/>
                  </a:lnTo>
                  <a:lnTo>
                    <a:pt x="6985112" y="399991"/>
                  </a:lnTo>
                  <a:lnTo>
                    <a:pt x="6986717" y="399991"/>
                  </a:lnTo>
                  <a:lnTo>
                    <a:pt x="6988322" y="399991"/>
                  </a:lnTo>
                  <a:lnTo>
                    <a:pt x="6989927" y="401864"/>
                  </a:lnTo>
                  <a:lnTo>
                    <a:pt x="6997953" y="401864"/>
                  </a:lnTo>
                  <a:lnTo>
                    <a:pt x="6999558" y="402802"/>
                  </a:lnTo>
                  <a:lnTo>
                    <a:pt x="7001163" y="402802"/>
                  </a:lnTo>
                  <a:lnTo>
                    <a:pt x="7002768" y="402802"/>
                  </a:lnTo>
                  <a:lnTo>
                    <a:pt x="7004373" y="402802"/>
                  </a:lnTo>
                  <a:lnTo>
                    <a:pt x="7005978" y="404675"/>
                  </a:lnTo>
                  <a:lnTo>
                    <a:pt x="7007583" y="404675"/>
                  </a:lnTo>
                  <a:lnTo>
                    <a:pt x="7009188" y="402802"/>
                  </a:lnTo>
                  <a:lnTo>
                    <a:pt x="7010793" y="402802"/>
                  </a:lnTo>
                  <a:lnTo>
                    <a:pt x="7012398" y="403738"/>
                  </a:lnTo>
                  <a:lnTo>
                    <a:pt x="7014003" y="403738"/>
                  </a:lnTo>
                  <a:lnTo>
                    <a:pt x="7015608" y="404675"/>
                  </a:lnTo>
                  <a:lnTo>
                    <a:pt x="7017213" y="404675"/>
                  </a:lnTo>
                  <a:lnTo>
                    <a:pt x="7018818" y="403738"/>
                  </a:lnTo>
                  <a:lnTo>
                    <a:pt x="7020423" y="403738"/>
                  </a:lnTo>
                  <a:lnTo>
                    <a:pt x="7022028" y="403738"/>
                  </a:lnTo>
                  <a:lnTo>
                    <a:pt x="7023633" y="403738"/>
                  </a:lnTo>
                  <a:lnTo>
                    <a:pt x="7025238" y="405613"/>
                  </a:lnTo>
                  <a:lnTo>
                    <a:pt x="7026843" y="405613"/>
                  </a:lnTo>
                  <a:lnTo>
                    <a:pt x="7028448" y="404675"/>
                  </a:lnTo>
                  <a:lnTo>
                    <a:pt x="7030053" y="404675"/>
                  </a:lnTo>
                  <a:lnTo>
                    <a:pt x="7031658" y="406549"/>
                  </a:lnTo>
                  <a:lnTo>
                    <a:pt x="7033263" y="406549"/>
                  </a:lnTo>
                  <a:lnTo>
                    <a:pt x="7034868" y="404675"/>
                  </a:lnTo>
                  <a:lnTo>
                    <a:pt x="7036473" y="404675"/>
                  </a:lnTo>
                  <a:lnTo>
                    <a:pt x="7038079" y="406549"/>
                  </a:lnTo>
                  <a:lnTo>
                    <a:pt x="7039684" y="406549"/>
                  </a:lnTo>
                  <a:lnTo>
                    <a:pt x="7041289" y="404675"/>
                  </a:lnTo>
                  <a:lnTo>
                    <a:pt x="7042894" y="404675"/>
                  </a:lnTo>
                  <a:lnTo>
                    <a:pt x="7044499" y="404675"/>
                  </a:lnTo>
                  <a:lnTo>
                    <a:pt x="7046104" y="404675"/>
                  </a:lnTo>
                  <a:lnTo>
                    <a:pt x="7047709" y="403738"/>
                  </a:lnTo>
                  <a:lnTo>
                    <a:pt x="7049314" y="403738"/>
                  </a:lnTo>
                  <a:lnTo>
                    <a:pt x="7050919" y="402802"/>
                  </a:lnTo>
                  <a:lnTo>
                    <a:pt x="7052524" y="402802"/>
                  </a:lnTo>
                  <a:lnTo>
                    <a:pt x="7054129" y="404675"/>
                  </a:lnTo>
                  <a:lnTo>
                    <a:pt x="7055734" y="404675"/>
                  </a:lnTo>
                  <a:lnTo>
                    <a:pt x="7057339" y="406549"/>
                  </a:lnTo>
                  <a:lnTo>
                    <a:pt x="7058944" y="406549"/>
                  </a:lnTo>
                  <a:lnTo>
                    <a:pt x="7060549" y="406549"/>
                  </a:lnTo>
                  <a:lnTo>
                    <a:pt x="7062154" y="406549"/>
                  </a:lnTo>
                  <a:lnTo>
                    <a:pt x="7063759" y="404675"/>
                  </a:lnTo>
                  <a:lnTo>
                    <a:pt x="7065364" y="404675"/>
                  </a:lnTo>
                  <a:lnTo>
                    <a:pt x="7066969" y="406549"/>
                  </a:lnTo>
                  <a:lnTo>
                    <a:pt x="7068574" y="406549"/>
                  </a:lnTo>
                  <a:lnTo>
                    <a:pt x="7070179" y="405613"/>
                  </a:lnTo>
                  <a:lnTo>
                    <a:pt x="7071784" y="405613"/>
                  </a:lnTo>
                  <a:lnTo>
                    <a:pt x="7073389" y="405613"/>
                  </a:lnTo>
                  <a:lnTo>
                    <a:pt x="7074994" y="405613"/>
                  </a:lnTo>
                  <a:lnTo>
                    <a:pt x="7076599" y="408422"/>
                  </a:lnTo>
                  <a:lnTo>
                    <a:pt x="7078204" y="408422"/>
                  </a:lnTo>
                  <a:lnTo>
                    <a:pt x="7079809" y="409360"/>
                  </a:lnTo>
                  <a:lnTo>
                    <a:pt x="7081414" y="409360"/>
                  </a:lnTo>
                  <a:lnTo>
                    <a:pt x="7083019" y="408422"/>
                  </a:lnTo>
                  <a:lnTo>
                    <a:pt x="7084625" y="408422"/>
                  </a:lnTo>
                  <a:lnTo>
                    <a:pt x="7086230" y="409360"/>
                  </a:lnTo>
                  <a:lnTo>
                    <a:pt x="7087835" y="409360"/>
                  </a:lnTo>
                  <a:lnTo>
                    <a:pt x="7089440" y="409360"/>
                  </a:lnTo>
                  <a:lnTo>
                    <a:pt x="7091045" y="409360"/>
                  </a:lnTo>
                  <a:lnTo>
                    <a:pt x="7092650" y="410296"/>
                  </a:lnTo>
                  <a:lnTo>
                    <a:pt x="7094255" y="410296"/>
                  </a:lnTo>
                  <a:lnTo>
                    <a:pt x="7095860" y="411232"/>
                  </a:lnTo>
                  <a:lnTo>
                    <a:pt x="7097465" y="411232"/>
                  </a:lnTo>
                  <a:lnTo>
                    <a:pt x="7099070" y="411232"/>
                  </a:lnTo>
                  <a:lnTo>
                    <a:pt x="7100675" y="411232"/>
                  </a:lnTo>
                  <a:lnTo>
                    <a:pt x="7102280" y="411232"/>
                  </a:lnTo>
                  <a:lnTo>
                    <a:pt x="7103885" y="411232"/>
                  </a:lnTo>
                  <a:lnTo>
                    <a:pt x="7105490" y="410296"/>
                  </a:lnTo>
                  <a:lnTo>
                    <a:pt x="7107095" y="410296"/>
                  </a:lnTo>
                  <a:lnTo>
                    <a:pt x="7108700" y="411232"/>
                  </a:lnTo>
                  <a:lnTo>
                    <a:pt x="7110305" y="411232"/>
                  </a:lnTo>
                  <a:lnTo>
                    <a:pt x="7111910" y="412169"/>
                  </a:lnTo>
                  <a:lnTo>
                    <a:pt x="7113515" y="412169"/>
                  </a:lnTo>
                  <a:lnTo>
                    <a:pt x="7115120" y="414043"/>
                  </a:lnTo>
                  <a:lnTo>
                    <a:pt x="7116725" y="414043"/>
                  </a:lnTo>
                  <a:lnTo>
                    <a:pt x="7118330" y="413107"/>
                  </a:lnTo>
                  <a:lnTo>
                    <a:pt x="7119935" y="413107"/>
                  </a:lnTo>
                  <a:lnTo>
                    <a:pt x="7121540" y="414979"/>
                  </a:lnTo>
                  <a:lnTo>
                    <a:pt x="7123145" y="414979"/>
                  </a:lnTo>
                  <a:lnTo>
                    <a:pt x="7124750" y="416852"/>
                  </a:lnTo>
                  <a:lnTo>
                    <a:pt x="7126355" y="416852"/>
                  </a:lnTo>
                  <a:lnTo>
                    <a:pt x="7127960" y="416852"/>
                  </a:lnTo>
                  <a:lnTo>
                    <a:pt x="7129566" y="416852"/>
                  </a:lnTo>
                  <a:lnTo>
                    <a:pt x="7131171" y="418728"/>
                  </a:lnTo>
                  <a:lnTo>
                    <a:pt x="7132776" y="418728"/>
                  </a:lnTo>
                  <a:lnTo>
                    <a:pt x="7134381" y="417790"/>
                  </a:lnTo>
                  <a:lnTo>
                    <a:pt x="7135986" y="417790"/>
                  </a:lnTo>
                  <a:lnTo>
                    <a:pt x="7137591" y="418728"/>
                  </a:lnTo>
                  <a:lnTo>
                    <a:pt x="7139196" y="418728"/>
                  </a:lnTo>
                  <a:lnTo>
                    <a:pt x="7140801" y="418728"/>
                  </a:lnTo>
                  <a:lnTo>
                    <a:pt x="7142406" y="418728"/>
                  </a:lnTo>
                  <a:lnTo>
                    <a:pt x="7144011" y="418728"/>
                  </a:lnTo>
                  <a:lnTo>
                    <a:pt x="7145616" y="418728"/>
                  </a:lnTo>
                  <a:lnTo>
                    <a:pt x="7147221" y="419663"/>
                  </a:lnTo>
                  <a:lnTo>
                    <a:pt x="7148826" y="419663"/>
                  </a:lnTo>
                  <a:lnTo>
                    <a:pt x="7150431" y="420599"/>
                  </a:lnTo>
                  <a:lnTo>
                    <a:pt x="7152036" y="420599"/>
                  </a:lnTo>
                  <a:lnTo>
                    <a:pt x="7153641" y="419663"/>
                  </a:lnTo>
                  <a:lnTo>
                    <a:pt x="7155246" y="419663"/>
                  </a:lnTo>
                  <a:lnTo>
                    <a:pt x="7156851" y="420599"/>
                  </a:lnTo>
                  <a:lnTo>
                    <a:pt x="7158456" y="420599"/>
                  </a:lnTo>
                  <a:lnTo>
                    <a:pt x="7160061" y="419663"/>
                  </a:lnTo>
                  <a:lnTo>
                    <a:pt x="7161666" y="419663"/>
                  </a:lnTo>
                  <a:lnTo>
                    <a:pt x="7163271" y="419663"/>
                  </a:lnTo>
                  <a:lnTo>
                    <a:pt x="7164876" y="419663"/>
                  </a:lnTo>
                  <a:lnTo>
                    <a:pt x="7166481" y="420599"/>
                  </a:lnTo>
                  <a:lnTo>
                    <a:pt x="7168086" y="420599"/>
                  </a:lnTo>
                  <a:lnTo>
                    <a:pt x="7169691" y="421537"/>
                  </a:lnTo>
                  <a:lnTo>
                    <a:pt x="7171296" y="421537"/>
                  </a:lnTo>
                  <a:lnTo>
                    <a:pt x="7172901" y="423410"/>
                  </a:lnTo>
                  <a:lnTo>
                    <a:pt x="7174507" y="423410"/>
                  </a:lnTo>
                  <a:lnTo>
                    <a:pt x="7176112" y="425284"/>
                  </a:lnTo>
                  <a:lnTo>
                    <a:pt x="7177717" y="425284"/>
                  </a:lnTo>
                  <a:lnTo>
                    <a:pt x="7179322" y="425284"/>
                  </a:lnTo>
                  <a:lnTo>
                    <a:pt x="7180927" y="425284"/>
                  </a:lnTo>
                  <a:lnTo>
                    <a:pt x="7182532" y="423410"/>
                  </a:lnTo>
                  <a:lnTo>
                    <a:pt x="7184137" y="423410"/>
                  </a:lnTo>
                  <a:lnTo>
                    <a:pt x="7185742" y="422475"/>
                  </a:lnTo>
                  <a:lnTo>
                    <a:pt x="7187347" y="422475"/>
                  </a:lnTo>
                  <a:lnTo>
                    <a:pt x="7188952" y="422475"/>
                  </a:lnTo>
                  <a:lnTo>
                    <a:pt x="7190557" y="422475"/>
                  </a:lnTo>
                  <a:lnTo>
                    <a:pt x="7192162" y="425284"/>
                  </a:lnTo>
                  <a:lnTo>
                    <a:pt x="7193767" y="425284"/>
                  </a:lnTo>
                  <a:lnTo>
                    <a:pt x="7195372" y="423410"/>
                  </a:lnTo>
                  <a:lnTo>
                    <a:pt x="7196977" y="423410"/>
                  </a:lnTo>
                  <a:lnTo>
                    <a:pt x="7198582" y="424346"/>
                  </a:lnTo>
                  <a:lnTo>
                    <a:pt x="7200187" y="424346"/>
                  </a:lnTo>
                  <a:lnTo>
                    <a:pt x="7201792" y="425284"/>
                  </a:lnTo>
                  <a:lnTo>
                    <a:pt x="7203397" y="425284"/>
                  </a:lnTo>
                  <a:lnTo>
                    <a:pt x="7205002" y="424346"/>
                  </a:lnTo>
                  <a:lnTo>
                    <a:pt x="7206607" y="424346"/>
                  </a:lnTo>
                  <a:lnTo>
                    <a:pt x="7208212" y="424346"/>
                  </a:lnTo>
                  <a:lnTo>
                    <a:pt x="7209817" y="424346"/>
                  </a:lnTo>
                  <a:lnTo>
                    <a:pt x="7211422" y="426222"/>
                  </a:lnTo>
                  <a:lnTo>
                    <a:pt x="7213027" y="426222"/>
                  </a:lnTo>
                  <a:lnTo>
                    <a:pt x="7214632" y="424346"/>
                  </a:lnTo>
                  <a:lnTo>
                    <a:pt x="7216237" y="424346"/>
                  </a:lnTo>
                  <a:lnTo>
                    <a:pt x="7217842" y="426222"/>
                  </a:lnTo>
                  <a:lnTo>
                    <a:pt x="7219447" y="426222"/>
                  </a:lnTo>
                  <a:lnTo>
                    <a:pt x="7221053" y="425284"/>
                  </a:lnTo>
                  <a:lnTo>
                    <a:pt x="7222658" y="425284"/>
                  </a:lnTo>
                  <a:lnTo>
                    <a:pt x="7224263" y="425284"/>
                  </a:lnTo>
                  <a:lnTo>
                    <a:pt x="7225868" y="425284"/>
                  </a:lnTo>
                  <a:lnTo>
                    <a:pt x="7227473" y="424346"/>
                  </a:lnTo>
                  <a:lnTo>
                    <a:pt x="7229078" y="424346"/>
                  </a:lnTo>
                  <a:lnTo>
                    <a:pt x="7230683" y="424346"/>
                  </a:lnTo>
                  <a:lnTo>
                    <a:pt x="7232288" y="424346"/>
                  </a:lnTo>
                  <a:lnTo>
                    <a:pt x="7233893" y="423410"/>
                  </a:lnTo>
                  <a:lnTo>
                    <a:pt x="7235498" y="423410"/>
                  </a:lnTo>
                  <a:lnTo>
                    <a:pt x="7237103" y="425284"/>
                  </a:lnTo>
                  <a:lnTo>
                    <a:pt x="7238708" y="425284"/>
                  </a:lnTo>
                  <a:lnTo>
                    <a:pt x="7240313" y="423410"/>
                  </a:lnTo>
                  <a:lnTo>
                    <a:pt x="7241918" y="423410"/>
                  </a:lnTo>
                  <a:lnTo>
                    <a:pt x="7243523" y="425284"/>
                  </a:lnTo>
                  <a:lnTo>
                    <a:pt x="7245128" y="425284"/>
                  </a:lnTo>
                  <a:lnTo>
                    <a:pt x="7246733" y="423410"/>
                  </a:lnTo>
                  <a:lnTo>
                    <a:pt x="7248338" y="423410"/>
                  </a:lnTo>
                  <a:lnTo>
                    <a:pt x="7249943" y="423410"/>
                  </a:lnTo>
                  <a:lnTo>
                    <a:pt x="7251548" y="423410"/>
                  </a:lnTo>
                  <a:lnTo>
                    <a:pt x="7253153" y="422475"/>
                  </a:lnTo>
                  <a:lnTo>
                    <a:pt x="7254758" y="422475"/>
                  </a:lnTo>
                  <a:lnTo>
                    <a:pt x="7256363" y="423410"/>
                  </a:lnTo>
                  <a:lnTo>
                    <a:pt x="7257968" y="423410"/>
                  </a:lnTo>
                  <a:lnTo>
                    <a:pt x="7259573" y="425284"/>
                  </a:lnTo>
                  <a:lnTo>
                    <a:pt x="7261178" y="425284"/>
                  </a:lnTo>
                  <a:lnTo>
                    <a:pt x="7262783" y="424346"/>
                  </a:lnTo>
                  <a:lnTo>
                    <a:pt x="7264388" y="424346"/>
                  </a:lnTo>
                  <a:lnTo>
                    <a:pt x="7265994" y="424346"/>
                  </a:lnTo>
                  <a:lnTo>
                    <a:pt x="7267599" y="424346"/>
                  </a:lnTo>
                  <a:lnTo>
                    <a:pt x="7269204" y="424346"/>
                  </a:lnTo>
                  <a:lnTo>
                    <a:pt x="7270809" y="424346"/>
                  </a:lnTo>
                  <a:lnTo>
                    <a:pt x="7272414" y="423410"/>
                  </a:lnTo>
                  <a:lnTo>
                    <a:pt x="7274019" y="423410"/>
                  </a:lnTo>
                  <a:lnTo>
                    <a:pt x="7275624" y="424346"/>
                  </a:lnTo>
                  <a:lnTo>
                    <a:pt x="7277229" y="424346"/>
                  </a:lnTo>
                  <a:lnTo>
                    <a:pt x="7278834" y="423410"/>
                  </a:lnTo>
                  <a:lnTo>
                    <a:pt x="7280439" y="423410"/>
                  </a:lnTo>
                  <a:lnTo>
                    <a:pt x="7282044" y="423410"/>
                  </a:lnTo>
                  <a:lnTo>
                    <a:pt x="7283649" y="423410"/>
                  </a:lnTo>
                  <a:lnTo>
                    <a:pt x="7285254" y="425284"/>
                  </a:lnTo>
                  <a:lnTo>
                    <a:pt x="7286859" y="425284"/>
                  </a:lnTo>
                  <a:lnTo>
                    <a:pt x="7288464" y="423410"/>
                  </a:lnTo>
                  <a:lnTo>
                    <a:pt x="7290069" y="423410"/>
                  </a:lnTo>
                  <a:lnTo>
                    <a:pt x="7291674" y="425284"/>
                  </a:lnTo>
                  <a:lnTo>
                    <a:pt x="7293279" y="425284"/>
                  </a:lnTo>
                  <a:lnTo>
                    <a:pt x="7294884" y="424346"/>
                  </a:lnTo>
                  <a:lnTo>
                    <a:pt x="7296489" y="424346"/>
                  </a:lnTo>
                  <a:lnTo>
                    <a:pt x="7298094" y="424346"/>
                  </a:lnTo>
                  <a:lnTo>
                    <a:pt x="7299699" y="424346"/>
                  </a:lnTo>
                  <a:lnTo>
                    <a:pt x="7301304" y="422475"/>
                  </a:lnTo>
                  <a:lnTo>
                    <a:pt x="7302909" y="422475"/>
                  </a:lnTo>
                  <a:lnTo>
                    <a:pt x="7304514" y="424346"/>
                  </a:lnTo>
                  <a:lnTo>
                    <a:pt x="7306119" y="424346"/>
                  </a:lnTo>
                  <a:lnTo>
                    <a:pt x="7307724" y="421537"/>
                  </a:lnTo>
                  <a:lnTo>
                    <a:pt x="7309329" y="421537"/>
                  </a:lnTo>
                  <a:lnTo>
                    <a:pt x="7310934" y="421537"/>
                  </a:lnTo>
                  <a:lnTo>
                    <a:pt x="7312540" y="421537"/>
                  </a:lnTo>
                  <a:lnTo>
                    <a:pt x="7314145" y="421537"/>
                  </a:lnTo>
                  <a:lnTo>
                    <a:pt x="7315750" y="421537"/>
                  </a:lnTo>
                  <a:lnTo>
                    <a:pt x="7317355" y="422475"/>
                  </a:lnTo>
                  <a:lnTo>
                    <a:pt x="7318960" y="422475"/>
                  </a:lnTo>
                  <a:lnTo>
                    <a:pt x="7320565" y="419663"/>
                  </a:lnTo>
                  <a:lnTo>
                    <a:pt x="7322170" y="419663"/>
                  </a:lnTo>
                  <a:lnTo>
                    <a:pt x="7323775" y="420599"/>
                  </a:lnTo>
                  <a:lnTo>
                    <a:pt x="7325380" y="420599"/>
                  </a:lnTo>
                  <a:lnTo>
                    <a:pt x="7326985" y="421537"/>
                  </a:lnTo>
                  <a:lnTo>
                    <a:pt x="7328590" y="421537"/>
                  </a:lnTo>
                  <a:lnTo>
                    <a:pt x="7330195" y="423410"/>
                  </a:lnTo>
                  <a:lnTo>
                    <a:pt x="7331800" y="423410"/>
                  </a:lnTo>
                  <a:lnTo>
                    <a:pt x="7333405" y="421537"/>
                  </a:lnTo>
                  <a:lnTo>
                    <a:pt x="7335010" y="421537"/>
                  </a:lnTo>
                  <a:lnTo>
                    <a:pt x="7336615" y="421537"/>
                  </a:lnTo>
                  <a:lnTo>
                    <a:pt x="7338220" y="421537"/>
                  </a:lnTo>
                  <a:lnTo>
                    <a:pt x="7339825" y="423410"/>
                  </a:lnTo>
                  <a:lnTo>
                    <a:pt x="7341430" y="423410"/>
                  </a:lnTo>
                  <a:lnTo>
                    <a:pt x="7343035" y="423410"/>
                  </a:lnTo>
                  <a:lnTo>
                    <a:pt x="7344640" y="423410"/>
                  </a:lnTo>
                  <a:lnTo>
                    <a:pt x="7346245" y="421537"/>
                  </a:lnTo>
                  <a:lnTo>
                    <a:pt x="7347850" y="421537"/>
                  </a:lnTo>
                  <a:lnTo>
                    <a:pt x="7349455" y="423410"/>
                  </a:lnTo>
                  <a:lnTo>
                    <a:pt x="7351060" y="423410"/>
                  </a:lnTo>
                  <a:lnTo>
                    <a:pt x="7352665" y="422475"/>
                  </a:lnTo>
                  <a:lnTo>
                    <a:pt x="7354270" y="422475"/>
                  </a:lnTo>
                  <a:lnTo>
                    <a:pt x="7355875" y="422475"/>
                  </a:lnTo>
                  <a:lnTo>
                    <a:pt x="7357481" y="422475"/>
                  </a:lnTo>
                  <a:lnTo>
                    <a:pt x="7359086" y="421537"/>
                  </a:lnTo>
                  <a:lnTo>
                    <a:pt x="7360691" y="421537"/>
                  </a:lnTo>
                  <a:lnTo>
                    <a:pt x="7362296" y="421537"/>
                  </a:lnTo>
                  <a:lnTo>
                    <a:pt x="7363901" y="421537"/>
                  </a:lnTo>
                  <a:lnTo>
                    <a:pt x="7365506" y="421537"/>
                  </a:lnTo>
                  <a:lnTo>
                    <a:pt x="7367111" y="421537"/>
                  </a:lnTo>
                  <a:lnTo>
                    <a:pt x="7368716" y="419663"/>
                  </a:lnTo>
                  <a:lnTo>
                    <a:pt x="7370321" y="419663"/>
                  </a:lnTo>
                  <a:lnTo>
                    <a:pt x="7371926" y="420599"/>
                  </a:lnTo>
                  <a:lnTo>
                    <a:pt x="7373531" y="420599"/>
                  </a:lnTo>
                  <a:lnTo>
                    <a:pt x="7375136" y="418728"/>
                  </a:lnTo>
                  <a:lnTo>
                    <a:pt x="7376741" y="418728"/>
                  </a:lnTo>
                  <a:lnTo>
                    <a:pt x="7378346" y="417790"/>
                  </a:lnTo>
                  <a:lnTo>
                    <a:pt x="7379951" y="417790"/>
                  </a:lnTo>
                  <a:lnTo>
                    <a:pt x="7381556" y="419663"/>
                  </a:lnTo>
                  <a:lnTo>
                    <a:pt x="7383161" y="419663"/>
                  </a:lnTo>
                  <a:lnTo>
                    <a:pt x="7384766" y="417790"/>
                  </a:lnTo>
                  <a:lnTo>
                    <a:pt x="7386371" y="417790"/>
                  </a:lnTo>
                  <a:lnTo>
                    <a:pt x="7387976" y="415916"/>
                  </a:lnTo>
                  <a:lnTo>
                    <a:pt x="7396001" y="415916"/>
                  </a:lnTo>
                  <a:lnTo>
                    <a:pt x="7397606" y="417790"/>
                  </a:lnTo>
                  <a:lnTo>
                    <a:pt x="7399211" y="417790"/>
                  </a:lnTo>
                  <a:lnTo>
                    <a:pt x="7400816" y="415916"/>
                  </a:lnTo>
                  <a:lnTo>
                    <a:pt x="7402421" y="415916"/>
                  </a:lnTo>
                  <a:lnTo>
                    <a:pt x="7404027" y="416852"/>
                  </a:lnTo>
                  <a:lnTo>
                    <a:pt x="7405632" y="416852"/>
                  </a:lnTo>
                  <a:lnTo>
                    <a:pt x="7407237" y="415916"/>
                  </a:lnTo>
                  <a:lnTo>
                    <a:pt x="7408842" y="415916"/>
                  </a:lnTo>
                  <a:lnTo>
                    <a:pt x="7410447" y="416852"/>
                  </a:lnTo>
                  <a:lnTo>
                    <a:pt x="7412052" y="416852"/>
                  </a:lnTo>
                  <a:lnTo>
                    <a:pt x="7413657" y="414043"/>
                  </a:lnTo>
                  <a:lnTo>
                    <a:pt x="7415262" y="414043"/>
                  </a:lnTo>
                  <a:lnTo>
                    <a:pt x="7416867" y="414979"/>
                  </a:lnTo>
                  <a:lnTo>
                    <a:pt x="7418472" y="414979"/>
                  </a:lnTo>
                  <a:lnTo>
                    <a:pt x="7420077" y="413107"/>
                  </a:lnTo>
                  <a:lnTo>
                    <a:pt x="7421682" y="413107"/>
                  </a:lnTo>
                  <a:lnTo>
                    <a:pt x="7434522" y="413107"/>
                  </a:lnTo>
                  <a:lnTo>
                    <a:pt x="7436127" y="412169"/>
                  </a:lnTo>
                  <a:lnTo>
                    <a:pt x="7437732" y="412169"/>
                  </a:lnTo>
                  <a:lnTo>
                    <a:pt x="7439337" y="412169"/>
                  </a:lnTo>
                  <a:lnTo>
                    <a:pt x="7440942" y="412169"/>
                  </a:lnTo>
                  <a:lnTo>
                    <a:pt x="7442547" y="413107"/>
                  </a:lnTo>
                  <a:lnTo>
                    <a:pt x="7444152" y="413107"/>
                  </a:lnTo>
                  <a:lnTo>
                    <a:pt x="7445757" y="413107"/>
                  </a:lnTo>
                  <a:lnTo>
                    <a:pt x="7447362" y="413107"/>
                  </a:lnTo>
                  <a:lnTo>
                    <a:pt x="7448968" y="412169"/>
                  </a:lnTo>
                  <a:lnTo>
                    <a:pt x="7460203" y="412169"/>
                  </a:lnTo>
                  <a:lnTo>
                    <a:pt x="7461808" y="413107"/>
                  </a:lnTo>
                  <a:lnTo>
                    <a:pt x="7469833" y="413107"/>
                  </a:lnTo>
                  <a:lnTo>
                    <a:pt x="7471438" y="414979"/>
                  </a:lnTo>
                  <a:lnTo>
                    <a:pt x="7473043" y="414979"/>
                  </a:lnTo>
                  <a:lnTo>
                    <a:pt x="7474648" y="413107"/>
                  </a:lnTo>
                  <a:lnTo>
                    <a:pt x="7476253" y="413107"/>
                  </a:lnTo>
                  <a:lnTo>
                    <a:pt x="7477858" y="413107"/>
                  </a:lnTo>
                  <a:lnTo>
                    <a:pt x="7479463" y="413107"/>
                  </a:lnTo>
                  <a:lnTo>
                    <a:pt x="7481068" y="413107"/>
                  </a:lnTo>
                  <a:lnTo>
                    <a:pt x="7482673" y="413107"/>
                  </a:lnTo>
                  <a:lnTo>
                    <a:pt x="7484278" y="415916"/>
                  </a:lnTo>
                  <a:lnTo>
                    <a:pt x="7485883" y="415916"/>
                  </a:lnTo>
                  <a:lnTo>
                    <a:pt x="7487488" y="414979"/>
                  </a:lnTo>
                  <a:lnTo>
                    <a:pt x="7489093" y="414979"/>
                  </a:lnTo>
                  <a:lnTo>
                    <a:pt x="7490698" y="414043"/>
                  </a:lnTo>
                  <a:lnTo>
                    <a:pt x="7492303" y="414043"/>
                  </a:lnTo>
                  <a:lnTo>
                    <a:pt x="7493908" y="413107"/>
                  </a:lnTo>
                  <a:lnTo>
                    <a:pt x="7495514" y="413107"/>
                  </a:lnTo>
                  <a:lnTo>
                    <a:pt x="7497119" y="413107"/>
                  </a:lnTo>
                  <a:lnTo>
                    <a:pt x="7498724" y="413107"/>
                  </a:lnTo>
                  <a:lnTo>
                    <a:pt x="7500329" y="414043"/>
                  </a:lnTo>
                  <a:lnTo>
                    <a:pt x="7501934" y="414043"/>
                  </a:lnTo>
                  <a:lnTo>
                    <a:pt x="7503539" y="412169"/>
                  </a:lnTo>
                  <a:lnTo>
                    <a:pt x="7505144" y="412169"/>
                  </a:lnTo>
                  <a:lnTo>
                    <a:pt x="7506749" y="414043"/>
                  </a:lnTo>
                  <a:lnTo>
                    <a:pt x="7508354" y="414043"/>
                  </a:lnTo>
                  <a:lnTo>
                    <a:pt x="7509959" y="413107"/>
                  </a:lnTo>
                  <a:lnTo>
                    <a:pt x="7511564" y="413107"/>
                  </a:lnTo>
                  <a:lnTo>
                    <a:pt x="7513169" y="412169"/>
                  </a:lnTo>
                  <a:lnTo>
                    <a:pt x="7514774" y="411232"/>
                  </a:lnTo>
                  <a:lnTo>
                    <a:pt x="7516379" y="411232"/>
                  </a:lnTo>
                  <a:lnTo>
                    <a:pt x="7517984" y="410296"/>
                  </a:lnTo>
                  <a:lnTo>
                    <a:pt x="7519589" y="410296"/>
                  </a:lnTo>
                  <a:lnTo>
                    <a:pt x="7521194" y="410296"/>
                  </a:lnTo>
                  <a:lnTo>
                    <a:pt x="7522799" y="410296"/>
                  </a:lnTo>
                  <a:lnTo>
                    <a:pt x="7524404" y="410296"/>
                  </a:lnTo>
                  <a:lnTo>
                    <a:pt x="7526009" y="410296"/>
                  </a:lnTo>
                  <a:lnTo>
                    <a:pt x="7527614" y="408422"/>
                  </a:lnTo>
                  <a:lnTo>
                    <a:pt x="7529219" y="408422"/>
                  </a:lnTo>
                  <a:lnTo>
                    <a:pt x="7530824" y="408422"/>
                  </a:lnTo>
                  <a:lnTo>
                    <a:pt x="7532429" y="408422"/>
                  </a:lnTo>
                  <a:lnTo>
                    <a:pt x="7534034" y="406549"/>
                  </a:lnTo>
                  <a:lnTo>
                    <a:pt x="7535639" y="406549"/>
                  </a:lnTo>
                  <a:lnTo>
                    <a:pt x="7537244" y="407485"/>
                  </a:lnTo>
                  <a:lnTo>
                    <a:pt x="7538849" y="407485"/>
                  </a:lnTo>
                  <a:lnTo>
                    <a:pt x="7540455" y="406549"/>
                  </a:lnTo>
                  <a:lnTo>
                    <a:pt x="7542060" y="406549"/>
                  </a:lnTo>
                  <a:lnTo>
                    <a:pt x="7543665" y="406549"/>
                  </a:lnTo>
                  <a:lnTo>
                    <a:pt x="7551690" y="406549"/>
                  </a:lnTo>
                  <a:lnTo>
                    <a:pt x="7553295" y="405613"/>
                  </a:lnTo>
                  <a:lnTo>
                    <a:pt x="7554900" y="405613"/>
                  </a:lnTo>
                  <a:lnTo>
                    <a:pt x="7556505" y="405613"/>
                  </a:lnTo>
                  <a:lnTo>
                    <a:pt x="7558110" y="405613"/>
                  </a:lnTo>
                  <a:lnTo>
                    <a:pt x="7559715" y="404675"/>
                  </a:lnTo>
                  <a:lnTo>
                    <a:pt x="7561320" y="404675"/>
                  </a:lnTo>
                  <a:lnTo>
                    <a:pt x="7562925" y="407485"/>
                  </a:lnTo>
                  <a:lnTo>
                    <a:pt x="7564530" y="407485"/>
                  </a:lnTo>
                  <a:lnTo>
                    <a:pt x="7566135" y="408422"/>
                  </a:lnTo>
                  <a:lnTo>
                    <a:pt x="7567740" y="408422"/>
                  </a:lnTo>
                  <a:lnTo>
                    <a:pt x="7569345" y="406549"/>
                  </a:lnTo>
                  <a:lnTo>
                    <a:pt x="7570950" y="406549"/>
                  </a:lnTo>
                  <a:lnTo>
                    <a:pt x="7572555" y="406549"/>
                  </a:lnTo>
                  <a:lnTo>
                    <a:pt x="7574160" y="406549"/>
                  </a:lnTo>
                  <a:lnTo>
                    <a:pt x="7575765" y="405613"/>
                  </a:lnTo>
                  <a:lnTo>
                    <a:pt x="7577370" y="405613"/>
                  </a:lnTo>
                  <a:lnTo>
                    <a:pt x="7578975" y="407485"/>
                  </a:lnTo>
                  <a:lnTo>
                    <a:pt x="7580580" y="407485"/>
                  </a:lnTo>
                  <a:lnTo>
                    <a:pt x="7582185" y="407485"/>
                  </a:lnTo>
                  <a:lnTo>
                    <a:pt x="7583790" y="407485"/>
                  </a:lnTo>
                  <a:lnTo>
                    <a:pt x="7585395" y="408422"/>
                  </a:lnTo>
                  <a:lnTo>
                    <a:pt x="7587001" y="408422"/>
                  </a:lnTo>
                  <a:lnTo>
                    <a:pt x="7588606" y="407485"/>
                  </a:lnTo>
                  <a:lnTo>
                    <a:pt x="7590211" y="407485"/>
                  </a:lnTo>
                  <a:lnTo>
                    <a:pt x="7591816" y="406549"/>
                  </a:lnTo>
                  <a:lnTo>
                    <a:pt x="7593421" y="406549"/>
                  </a:lnTo>
                  <a:lnTo>
                    <a:pt x="7595026" y="407485"/>
                  </a:lnTo>
                  <a:lnTo>
                    <a:pt x="7596631" y="407485"/>
                  </a:lnTo>
                  <a:lnTo>
                    <a:pt x="7598236" y="406549"/>
                  </a:lnTo>
                  <a:lnTo>
                    <a:pt x="7599841" y="406549"/>
                  </a:lnTo>
                  <a:lnTo>
                    <a:pt x="7601446" y="406549"/>
                  </a:lnTo>
                  <a:lnTo>
                    <a:pt x="7603051" y="406549"/>
                  </a:lnTo>
                  <a:lnTo>
                    <a:pt x="7604656" y="406549"/>
                  </a:lnTo>
                  <a:lnTo>
                    <a:pt x="7606261" y="406549"/>
                  </a:lnTo>
                  <a:lnTo>
                    <a:pt x="7607866" y="405613"/>
                  </a:lnTo>
                  <a:lnTo>
                    <a:pt x="7609471" y="405613"/>
                  </a:lnTo>
                  <a:lnTo>
                    <a:pt x="7611076" y="406549"/>
                  </a:lnTo>
                  <a:lnTo>
                    <a:pt x="7612681" y="406549"/>
                  </a:lnTo>
                  <a:lnTo>
                    <a:pt x="7614286" y="405613"/>
                  </a:lnTo>
                  <a:lnTo>
                    <a:pt x="7615891" y="405613"/>
                  </a:lnTo>
                  <a:lnTo>
                    <a:pt x="7617496" y="406549"/>
                  </a:lnTo>
                  <a:lnTo>
                    <a:pt x="7619101" y="406549"/>
                  </a:lnTo>
                  <a:lnTo>
                    <a:pt x="7620706" y="406549"/>
                  </a:lnTo>
                  <a:lnTo>
                    <a:pt x="7622311" y="406549"/>
                  </a:lnTo>
                  <a:lnTo>
                    <a:pt x="7623916" y="406549"/>
                  </a:lnTo>
                  <a:lnTo>
                    <a:pt x="7625521" y="406549"/>
                  </a:lnTo>
                  <a:lnTo>
                    <a:pt x="7627126" y="403738"/>
                  </a:lnTo>
                  <a:lnTo>
                    <a:pt x="7628731" y="403738"/>
                  </a:lnTo>
                  <a:lnTo>
                    <a:pt x="7630336" y="406549"/>
                  </a:lnTo>
                  <a:lnTo>
                    <a:pt x="7631942" y="406549"/>
                  </a:lnTo>
                  <a:lnTo>
                    <a:pt x="7633547" y="407485"/>
                  </a:lnTo>
                  <a:lnTo>
                    <a:pt x="7635152" y="407485"/>
                  </a:lnTo>
                  <a:lnTo>
                    <a:pt x="7636757" y="406549"/>
                  </a:lnTo>
                  <a:lnTo>
                    <a:pt x="7638362" y="406549"/>
                  </a:lnTo>
                  <a:lnTo>
                    <a:pt x="7639967" y="406549"/>
                  </a:lnTo>
                  <a:lnTo>
                    <a:pt x="7641572" y="406549"/>
                  </a:lnTo>
                  <a:lnTo>
                    <a:pt x="7643177" y="407485"/>
                  </a:lnTo>
                  <a:lnTo>
                    <a:pt x="7654412" y="407485"/>
                  </a:lnTo>
                  <a:lnTo>
                    <a:pt x="7656017" y="408422"/>
                  </a:lnTo>
                  <a:lnTo>
                    <a:pt x="7657622" y="408422"/>
                  </a:lnTo>
                  <a:lnTo>
                    <a:pt x="7659227" y="407485"/>
                  </a:lnTo>
                  <a:lnTo>
                    <a:pt x="7660832" y="407485"/>
                  </a:lnTo>
                  <a:lnTo>
                    <a:pt x="7662437" y="407485"/>
                  </a:lnTo>
                  <a:lnTo>
                    <a:pt x="7664042" y="407485"/>
                  </a:lnTo>
                  <a:lnTo>
                    <a:pt x="7665647" y="408422"/>
                  </a:lnTo>
                  <a:lnTo>
                    <a:pt x="7667252" y="408422"/>
                  </a:lnTo>
                  <a:lnTo>
                    <a:pt x="7668857" y="407485"/>
                  </a:lnTo>
                  <a:lnTo>
                    <a:pt x="7670462" y="407485"/>
                  </a:lnTo>
                  <a:lnTo>
                    <a:pt x="7672067" y="405613"/>
                  </a:lnTo>
                  <a:lnTo>
                    <a:pt x="7673672" y="405613"/>
                  </a:lnTo>
                  <a:lnTo>
                    <a:pt x="7675277" y="405613"/>
                  </a:lnTo>
                  <a:lnTo>
                    <a:pt x="7676882" y="405613"/>
                  </a:lnTo>
                  <a:lnTo>
                    <a:pt x="7678488" y="404675"/>
                  </a:lnTo>
                  <a:lnTo>
                    <a:pt x="7680093" y="404675"/>
                  </a:lnTo>
                  <a:lnTo>
                    <a:pt x="7681698" y="407485"/>
                  </a:lnTo>
                  <a:lnTo>
                    <a:pt x="7683303" y="407485"/>
                  </a:lnTo>
                  <a:lnTo>
                    <a:pt x="7684908" y="406549"/>
                  </a:lnTo>
                  <a:lnTo>
                    <a:pt x="7686513" y="406549"/>
                  </a:lnTo>
                  <a:lnTo>
                    <a:pt x="7688118" y="404675"/>
                  </a:lnTo>
                  <a:lnTo>
                    <a:pt x="7689723" y="404675"/>
                  </a:lnTo>
                  <a:lnTo>
                    <a:pt x="7691328" y="404675"/>
                  </a:lnTo>
                  <a:lnTo>
                    <a:pt x="7692933" y="404675"/>
                  </a:lnTo>
                  <a:lnTo>
                    <a:pt x="7694538" y="404675"/>
                  </a:lnTo>
                  <a:lnTo>
                    <a:pt x="7696143" y="404675"/>
                  </a:lnTo>
                  <a:lnTo>
                    <a:pt x="7697748" y="405613"/>
                  </a:lnTo>
                  <a:lnTo>
                    <a:pt x="7699353" y="405613"/>
                  </a:lnTo>
                  <a:lnTo>
                    <a:pt x="7700958" y="404675"/>
                  </a:lnTo>
                  <a:lnTo>
                    <a:pt x="7702563" y="404675"/>
                  </a:lnTo>
                  <a:lnTo>
                    <a:pt x="7704168" y="403738"/>
                  </a:lnTo>
                  <a:lnTo>
                    <a:pt x="7705773" y="403738"/>
                  </a:lnTo>
                  <a:lnTo>
                    <a:pt x="7707378" y="401864"/>
                  </a:lnTo>
                  <a:lnTo>
                    <a:pt x="7708983" y="401864"/>
                  </a:lnTo>
                  <a:lnTo>
                    <a:pt x="7710588" y="401864"/>
                  </a:lnTo>
                  <a:lnTo>
                    <a:pt x="7712193" y="401864"/>
                  </a:lnTo>
                  <a:lnTo>
                    <a:pt x="7713798" y="400928"/>
                  </a:lnTo>
                  <a:lnTo>
                    <a:pt x="7715403" y="400928"/>
                  </a:lnTo>
                  <a:lnTo>
                    <a:pt x="7717008" y="399055"/>
                  </a:lnTo>
                  <a:lnTo>
                    <a:pt x="7718613" y="399055"/>
                  </a:lnTo>
                  <a:lnTo>
                    <a:pt x="7720218" y="398117"/>
                  </a:lnTo>
                  <a:lnTo>
                    <a:pt x="7721823" y="398117"/>
                  </a:lnTo>
                  <a:lnTo>
                    <a:pt x="7723429" y="397181"/>
                  </a:lnTo>
                  <a:lnTo>
                    <a:pt x="7725034" y="397181"/>
                  </a:lnTo>
                  <a:lnTo>
                    <a:pt x="7726639" y="394370"/>
                  </a:lnTo>
                  <a:lnTo>
                    <a:pt x="7728244" y="394370"/>
                  </a:lnTo>
                  <a:lnTo>
                    <a:pt x="7729849" y="395308"/>
                  </a:lnTo>
                  <a:lnTo>
                    <a:pt x="7731454" y="395308"/>
                  </a:lnTo>
                  <a:lnTo>
                    <a:pt x="7733059" y="393434"/>
                  </a:lnTo>
                  <a:lnTo>
                    <a:pt x="7734664" y="393434"/>
                  </a:lnTo>
                  <a:lnTo>
                    <a:pt x="7736269" y="390623"/>
                  </a:lnTo>
                  <a:lnTo>
                    <a:pt x="7737874" y="390623"/>
                  </a:lnTo>
                  <a:lnTo>
                    <a:pt x="7739479" y="389687"/>
                  </a:lnTo>
                  <a:lnTo>
                    <a:pt x="7741084" y="389687"/>
                  </a:lnTo>
                  <a:lnTo>
                    <a:pt x="7742689" y="387814"/>
                  </a:lnTo>
                  <a:lnTo>
                    <a:pt x="7744294" y="387814"/>
                  </a:lnTo>
                  <a:lnTo>
                    <a:pt x="7745899" y="385003"/>
                  </a:lnTo>
                  <a:lnTo>
                    <a:pt x="7747504" y="385003"/>
                  </a:lnTo>
                  <a:lnTo>
                    <a:pt x="7749109" y="386876"/>
                  </a:lnTo>
                  <a:lnTo>
                    <a:pt x="7750714" y="386876"/>
                  </a:lnTo>
                  <a:lnTo>
                    <a:pt x="7752319" y="385003"/>
                  </a:lnTo>
                  <a:lnTo>
                    <a:pt x="7753924" y="385003"/>
                  </a:lnTo>
                  <a:lnTo>
                    <a:pt x="7755529" y="382193"/>
                  </a:lnTo>
                  <a:lnTo>
                    <a:pt x="7757134" y="382193"/>
                  </a:lnTo>
                  <a:lnTo>
                    <a:pt x="7758739" y="382193"/>
                  </a:lnTo>
                  <a:lnTo>
                    <a:pt x="7760344" y="382193"/>
                  </a:lnTo>
                  <a:lnTo>
                    <a:pt x="7761949" y="379384"/>
                  </a:lnTo>
                  <a:lnTo>
                    <a:pt x="7763554" y="379384"/>
                  </a:lnTo>
                  <a:lnTo>
                    <a:pt x="7765159" y="378446"/>
                  </a:lnTo>
                  <a:lnTo>
                    <a:pt x="7766764" y="378446"/>
                  </a:lnTo>
                  <a:lnTo>
                    <a:pt x="7768369" y="374699"/>
                  </a:lnTo>
                  <a:lnTo>
                    <a:pt x="7769975" y="374699"/>
                  </a:lnTo>
                  <a:lnTo>
                    <a:pt x="7771580" y="375637"/>
                  </a:lnTo>
                  <a:lnTo>
                    <a:pt x="7773185" y="375637"/>
                  </a:lnTo>
                  <a:lnTo>
                    <a:pt x="7774790" y="373762"/>
                  </a:lnTo>
                  <a:lnTo>
                    <a:pt x="7776395" y="373762"/>
                  </a:lnTo>
                  <a:lnTo>
                    <a:pt x="7778000" y="370015"/>
                  </a:lnTo>
                  <a:lnTo>
                    <a:pt x="7779605" y="370015"/>
                  </a:lnTo>
                  <a:lnTo>
                    <a:pt x="7781210" y="370015"/>
                  </a:lnTo>
                  <a:lnTo>
                    <a:pt x="7782815" y="370015"/>
                  </a:lnTo>
                  <a:lnTo>
                    <a:pt x="7784420" y="368141"/>
                  </a:lnTo>
                  <a:lnTo>
                    <a:pt x="7786025" y="368141"/>
                  </a:lnTo>
                  <a:lnTo>
                    <a:pt x="7787630" y="369079"/>
                  </a:lnTo>
                  <a:lnTo>
                    <a:pt x="7789235" y="369079"/>
                  </a:lnTo>
                  <a:lnTo>
                    <a:pt x="7790840" y="369079"/>
                  </a:lnTo>
                  <a:lnTo>
                    <a:pt x="7792445" y="369079"/>
                  </a:lnTo>
                  <a:lnTo>
                    <a:pt x="7794050" y="365332"/>
                  </a:lnTo>
                  <a:lnTo>
                    <a:pt x="7795655" y="365332"/>
                  </a:lnTo>
                  <a:lnTo>
                    <a:pt x="7797260" y="364394"/>
                  </a:lnTo>
                  <a:lnTo>
                    <a:pt x="7798865" y="364394"/>
                  </a:lnTo>
                  <a:lnTo>
                    <a:pt x="7800470" y="367205"/>
                  </a:lnTo>
                  <a:lnTo>
                    <a:pt x="7802075" y="367205"/>
                  </a:lnTo>
                  <a:lnTo>
                    <a:pt x="7803680" y="363458"/>
                  </a:lnTo>
                  <a:lnTo>
                    <a:pt x="7805285" y="363458"/>
                  </a:lnTo>
                  <a:lnTo>
                    <a:pt x="7806890" y="364394"/>
                  </a:lnTo>
                  <a:lnTo>
                    <a:pt x="7808495" y="364394"/>
                  </a:lnTo>
                  <a:lnTo>
                    <a:pt x="7810100" y="363458"/>
                  </a:lnTo>
                  <a:lnTo>
                    <a:pt x="7811705" y="363458"/>
                  </a:lnTo>
                  <a:lnTo>
                    <a:pt x="7813310" y="363458"/>
                  </a:lnTo>
                  <a:lnTo>
                    <a:pt x="7814916" y="363458"/>
                  </a:lnTo>
                  <a:lnTo>
                    <a:pt x="7816521" y="362523"/>
                  </a:lnTo>
                  <a:lnTo>
                    <a:pt x="7818126" y="362523"/>
                  </a:lnTo>
                  <a:lnTo>
                    <a:pt x="7819731" y="363458"/>
                  </a:lnTo>
                  <a:lnTo>
                    <a:pt x="7821336" y="363458"/>
                  </a:lnTo>
                  <a:lnTo>
                    <a:pt x="7822941" y="364394"/>
                  </a:lnTo>
                  <a:lnTo>
                    <a:pt x="7824546" y="364394"/>
                  </a:lnTo>
                  <a:lnTo>
                    <a:pt x="7826151" y="362523"/>
                  </a:lnTo>
                  <a:lnTo>
                    <a:pt x="7827756" y="362523"/>
                  </a:lnTo>
                  <a:lnTo>
                    <a:pt x="7829361" y="363458"/>
                  </a:lnTo>
                  <a:lnTo>
                    <a:pt x="7830966" y="363458"/>
                  </a:lnTo>
                  <a:lnTo>
                    <a:pt x="7832571" y="363458"/>
                  </a:lnTo>
                  <a:lnTo>
                    <a:pt x="7834176" y="363458"/>
                  </a:lnTo>
                  <a:lnTo>
                    <a:pt x="7835781" y="363458"/>
                  </a:lnTo>
                  <a:lnTo>
                    <a:pt x="7837386" y="363458"/>
                  </a:lnTo>
                  <a:lnTo>
                    <a:pt x="7838991" y="361585"/>
                  </a:lnTo>
                  <a:lnTo>
                    <a:pt x="7840596" y="361585"/>
                  </a:lnTo>
                  <a:lnTo>
                    <a:pt x="7842201" y="363458"/>
                  </a:lnTo>
                  <a:lnTo>
                    <a:pt x="7843806" y="363458"/>
                  </a:lnTo>
                  <a:lnTo>
                    <a:pt x="7856646" y="363458"/>
                  </a:lnTo>
                  <a:lnTo>
                    <a:pt x="7858251" y="364394"/>
                  </a:lnTo>
                  <a:lnTo>
                    <a:pt x="7859856" y="364394"/>
                  </a:lnTo>
                  <a:lnTo>
                    <a:pt x="7861462" y="366270"/>
                  </a:lnTo>
                  <a:lnTo>
                    <a:pt x="7863067" y="366270"/>
                  </a:lnTo>
                  <a:lnTo>
                    <a:pt x="7864672" y="367205"/>
                  </a:lnTo>
                  <a:lnTo>
                    <a:pt x="7866277" y="367205"/>
                  </a:lnTo>
                  <a:lnTo>
                    <a:pt x="7867882" y="367205"/>
                  </a:lnTo>
                  <a:lnTo>
                    <a:pt x="7869487" y="367205"/>
                  </a:lnTo>
                  <a:lnTo>
                    <a:pt x="7871092" y="367205"/>
                  </a:lnTo>
                  <a:lnTo>
                    <a:pt x="7872697" y="367205"/>
                  </a:lnTo>
                  <a:lnTo>
                    <a:pt x="7874302" y="369079"/>
                  </a:lnTo>
                  <a:lnTo>
                    <a:pt x="7875907" y="369079"/>
                  </a:lnTo>
                  <a:lnTo>
                    <a:pt x="7877512" y="368141"/>
                  </a:lnTo>
                  <a:lnTo>
                    <a:pt x="7879117" y="368141"/>
                  </a:lnTo>
                  <a:lnTo>
                    <a:pt x="7880722" y="369079"/>
                  </a:lnTo>
                  <a:lnTo>
                    <a:pt x="7882327" y="369079"/>
                  </a:lnTo>
                  <a:lnTo>
                    <a:pt x="7883932" y="372826"/>
                  </a:lnTo>
                  <a:lnTo>
                    <a:pt x="7891957" y="372826"/>
                  </a:lnTo>
                  <a:lnTo>
                    <a:pt x="7893562" y="373762"/>
                  </a:lnTo>
                  <a:lnTo>
                    <a:pt x="7895167" y="373762"/>
                  </a:lnTo>
                  <a:lnTo>
                    <a:pt x="7896772" y="374699"/>
                  </a:lnTo>
                  <a:lnTo>
                    <a:pt x="7898377" y="374699"/>
                  </a:lnTo>
                  <a:lnTo>
                    <a:pt x="7899982" y="374699"/>
                  </a:lnTo>
                  <a:lnTo>
                    <a:pt x="7901587" y="374699"/>
                  </a:lnTo>
                  <a:lnTo>
                    <a:pt x="7903192" y="377509"/>
                  </a:lnTo>
                  <a:lnTo>
                    <a:pt x="7904797" y="377509"/>
                  </a:lnTo>
                  <a:lnTo>
                    <a:pt x="7906403" y="377509"/>
                  </a:lnTo>
                  <a:lnTo>
                    <a:pt x="7908008" y="377509"/>
                  </a:lnTo>
                  <a:lnTo>
                    <a:pt x="7909613" y="378446"/>
                  </a:lnTo>
                  <a:lnTo>
                    <a:pt x="7911218" y="378446"/>
                  </a:lnTo>
                  <a:lnTo>
                    <a:pt x="7912823" y="379384"/>
                  </a:lnTo>
                  <a:lnTo>
                    <a:pt x="7914428" y="379384"/>
                  </a:lnTo>
                  <a:lnTo>
                    <a:pt x="7916033" y="379384"/>
                  </a:lnTo>
                  <a:lnTo>
                    <a:pt x="7917638" y="379384"/>
                  </a:lnTo>
                  <a:lnTo>
                    <a:pt x="7919243" y="381256"/>
                  </a:lnTo>
                  <a:lnTo>
                    <a:pt x="7920848" y="381256"/>
                  </a:lnTo>
                  <a:lnTo>
                    <a:pt x="7922453" y="383129"/>
                  </a:lnTo>
                  <a:lnTo>
                    <a:pt x="7924058" y="383129"/>
                  </a:lnTo>
                  <a:lnTo>
                    <a:pt x="7925663" y="381256"/>
                  </a:lnTo>
                  <a:lnTo>
                    <a:pt x="7927268" y="381256"/>
                  </a:lnTo>
                  <a:lnTo>
                    <a:pt x="7928873" y="381256"/>
                  </a:lnTo>
                  <a:lnTo>
                    <a:pt x="7930478" y="381256"/>
                  </a:lnTo>
                  <a:lnTo>
                    <a:pt x="7932083" y="383129"/>
                  </a:lnTo>
                  <a:lnTo>
                    <a:pt x="7933688" y="383129"/>
                  </a:lnTo>
                  <a:lnTo>
                    <a:pt x="7935293" y="384067"/>
                  </a:lnTo>
                  <a:lnTo>
                    <a:pt x="7936898" y="384067"/>
                  </a:lnTo>
                  <a:lnTo>
                    <a:pt x="7938503" y="385003"/>
                  </a:lnTo>
                  <a:lnTo>
                    <a:pt x="7940108" y="385003"/>
                  </a:lnTo>
                  <a:lnTo>
                    <a:pt x="7941713" y="383129"/>
                  </a:lnTo>
                  <a:lnTo>
                    <a:pt x="7943318" y="383129"/>
                  </a:lnTo>
                  <a:lnTo>
                    <a:pt x="7944923" y="385003"/>
                  </a:lnTo>
                  <a:lnTo>
                    <a:pt x="7946528" y="385003"/>
                  </a:lnTo>
                  <a:lnTo>
                    <a:pt x="7948133" y="385940"/>
                  </a:lnTo>
                  <a:lnTo>
                    <a:pt x="7956159" y="385940"/>
                  </a:lnTo>
                  <a:lnTo>
                    <a:pt x="7957764" y="387814"/>
                  </a:lnTo>
                  <a:lnTo>
                    <a:pt x="7959369" y="387814"/>
                  </a:lnTo>
                  <a:lnTo>
                    <a:pt x="7960974" y="387814"/>
                  </a:lnTo>
                  <a:lnTo>
                    <a:pt x="7962579" y="387814"/>
                  </a:lnTo>
                  <a:lnTo>
                    <a:pt x="7964184" y="388752"/>
                  </a:lnTo>
                  <a:lnTo>
                    <a:pt x="7972209" y="388752"/>
                  </a:lnTo>
                  <a:lnTo>
                    <a:pt x="7973814" y="389687"/>
                  </a:lnTo>
                  <a:lnTo>
                    <a:pt x="7975419" y="389687"/>
                  </a:lnTo>
                  <a:lnTo>
                    <a:pt x="7977024" y="392499"/>
                  </a:lnTo>
                  <a:lnTo>
                    <a:pt x="7978629" y="392499"/>
                  </a:lnTo>
                  <a:lnTo>
                    <a:pt x="7980234" y="393434"/>
                  </a:lnTo>
                  <a:lnTo>
                    <a:pt x="7981839" y="393434"/>
                  </a:lnTo>
                  <a:lnTo>
                    <a:pt x="7983444" y="392499"/>
                  </a:lnTo>
                  <a:lnTo>
                    <a:pt x="7985049" y="392499"/>
                  </a:lnTo>
                  <a:lnTo>
                    <a:pt x="7986654" y="391561"/>
                  </a:lnTo>
                  <a:lnTo>
                    <a:pt x="7988259" y="391561"/>
                  </a:lnTo>
                  <a:lnTo>
                    <a:pt x="7989864" y="391561"/>
                  </a:lnTo>
                  <a:lnTo>
                    <a:pt x="7991469" y="391561"/>
                  </a:lnTo>
                  <a:lnTo>
                    <a:pt x="7993074" y="392499"/>
                  </a:lnTo>
                  <a:lnTo>
                    <a:pt x="7994679" y="392499"/>
                  </a:lnTo>
                  <a:lnTo>
                    <a:pt x="7996284" y="393434"/>
                  </a:lnTo>
                  <a:lnTo>
                    <a:pt x="7997890" y="393434"/>
                  </a:lnTo>
                  <a:lnTo>
                    <a:pt x="7999495" y="394370"/>
                  </a:lnTo>
                  <a:lnTo>
                    <a:pt x="8001100" y="394370"/>
                  </a:lnTo>
                  <a:lnTo>
                    <a:pt x="8002705" y="393434"/>
                  </a:lnTo>
                  <a:lnTo>
                    <a:pt x="8004310" y="393434"/>
                  </a:lnTo>
                  <a:lnTo>
                    <a:pt x="8005915" y="397181"/>
                  </a:lnTo>
                  <a:lnTo>
                    <a:pt x="8007520" y="397181"/>
                  </a:lnTo>
                  <a:lnTo>
                    <a:pt x="8009125" y="397181"/>
                  </a:lnTo>
                  <a:lnTo>
                    <a:pt x="8010730" y="397181"/>
                  </a:lnTo>
                  <a:lnTo>
                    <a:pt x="8012335" y="396246"/>
                  </a:lnTo>
                  <a:lnTo>
                    <a:pt x="8013940" y="396246"/>
                  </a:lnTo>
                  <a:lnTo>
                    <a:pt x="8015545" y="397181"/>
                  </a:lnTo>
                  <a:lnTo>
                    <a:pt x="8017150" y="397181"/>
                  </a:lnTo>
                  <a:lnTo>
                    <a:pt x="8018755" y="397181"/>
                  </a:lnTo>
                  <a:lnTo>
                    <a:pt x="8020360" y="397181"/>
                  </a:lnTo>
                  <a:lnTo>
                    <a:pt x="8021965" y="397181"/>
                  </a:lnTo>
                  <a:lnTo>
                    <a:pt x="8023570" y="397181"/>
                  </a:lnTo>
                  <a:lnTo>
                    <a:pt x="8025175" y="399055"/>
                  </a:lnTo>
                  <a:lnTo>
                    <a:pt x="8026780" y="399055"/>
                  </a:lnTo>
                  <a:lnTo>
                    <a:pt x="8028385" y="399055"/>
                  </a:lnTo>
                  <a:lnTo>
                    <a:pt x="8029990" y="399055"/>
                  </a:lnTo>
                  <a:lnTo>
                    <a:pt x="8031595" y="400928"/>
                  </a:lnTo>
                  <a:lnTo>
                    <a:pt x="8033200" y="400928"/>
                  </a:lnTo>
                  <a:lnTo>
                    <a:pt x="8034805" y="401864"/>
                  </a:lnTo>
                  <a:lnTo>
                    <a:pt x="8036410" y="401864"/>
                  </a:lnTo>
                  <a:lnTo>
                    <a:pt x="8038015" y="402802"/>
                  </a:lnTo>
                  <a:lnTo>
                    <a:pt x="8039620" y="402802"/>
                  </a:lnTo>
                  <a:lnTo>
                    <a:pt x="8041225" y="401864"/>
                  </a:lnTo>
                  <a:lnTo>
                    <a:pt x="8042831" y="401864"/>
                  </a:lnTo>
                  <a:lnTo>
                    <a:pt x="8044436" y="400928"/>
                  </a:lnTo>
                  <a:lnTo>
                    <a:pt x="8046041" y="400928"/>
                  </a:lnTo>
                  <a:lnTo>
                    <a:pt x="8047646" y="401864"/>
                  </a:lnTo>
                  <a:lnTo>
                    <a:pt x="8049251" y="401864"/>
                  </a:lnTo>
                  <a:lnTo>
                    <a:pt x="8050856" y="401864"/>
                  </a:lnTo>
                  <a:lnTo>
                    <a:pt x="8052461" y="401864"/>
                  </a:lnTo>
                  <a:lnTo>
                    <a:pt x="8054066" y="402802"/>
                  </a:lnTo>
                  <a:lnTo>
                    <a:pt x="8055671" y="402802"/>
                  </a:lnTo>
                  <a:lnTo>
                    <a:pt x="8057276" y="403738"/>
                  </a:lnTo>
                  <a:lnTo>
                    <a:pt x="8058881" y="403738"/>
                  </a:lnTo>
                  <a:lnTo>
                    <a:pt x="8060486" y="402802"/>
                  </a:lnTo>
                  <a:lnTo>
                    <a:pt x="8062091" y="402802"/>
                  </a:lnTo>
                  <a:lnTo>
                    <a:pt x="8063696" y="404675"/>
                  </a:lnTo>
                  <a:lnTo>
                    <a:pt x="8065301" y="404675"/>
                  </a:lnTo>
                  <a:lnTo>
                    <a:pt x="8066906" y="402802"/>
                  </a:lnTo>
                  <a:lnTo>
                    <a:pt x="8068511" y="402802"/>
                  </a:lnTo>
                  <a:lnTo>
                    <a:pt x="8070116" y="403738"/>
                  </a:lnTo>
                  <a:lnTo>
                    <a:pt x="8071721" y="403738"/>
                  </a:lnTo>
                  <a:lnTo>
                    <a:pt x="8073326" y="403738"/>
                  </a:lnTo>
                  <a:lnTo>
                    <a:pt x="8074931" y="403738"/>
                  </a:lnTo>
                  <a:lnTo>
                    <a:pt x="8076536" y="404675"/>
                  </a:lnTo>
                  <a:lnTo>
                    <a:pt x="8078141" y="404675"/>
                  </a:lnTo>
                  <a:lnTo>
                    <a:pt x="8079746" y="403738"/>
                  </a:lnTo>
                  <a:lnTo>
                    <a:pt x="8081351" y="403738"/>
                  </a:lnTo>
                  <a:lnTo>
                    <a:pt x="8082956" y="406549"/>
                  </a:lnTo>
                  <a:lnTo>
                    <a:pt x="8084561" y="406549"/>
                  </a:lnTo>
                  <a:lnTo>
                    <a:pt x="8086166" y="403738"/>
                  </a:lnTo>
                  <a:lnTo>
                    <a:pt x="8087771" y="403738"/>
                  </a:lnTo>
                  <a:lnTo>
                    <a:pt x="8089377" y="404675"/>
                  </a:lnTo>
                  <a:lnTo>
                    <a:pt x="8090982" y="404675"/>
                  </a:lnTo>
                  <a:lnTo>
                    <a:pt x="8092587" y="407485"/>
                  </a:lnTo>
                  <a:lnTo>
                    <a:pt x="8103822" y="407485"/>
                  </a:lnTo>
                  <a:lnTo>
                    <a:pt x="8105427" y="409360"/>
                  </a:lnTo>
                  <a:lnTo>
                    <a:pt x="8107032" y="409360"/>
                  </a:lnTo>
                  <a:lnTo>
                    <a:pt x="8108637" y="409360"/>
                  </a:lnTo>
                  <a:lnTo>
                    <a:pt x="8110242" y="409360"/>
                  </a:lnTo>
                  <a:lnTo>
                    <a:pt x="8111847" y="408422"/>
                  </a:lnTo>
                  <a:lnTo>
                    <a:pt x="8113452" y="408422"/>
                  </a:lnTo>
                  <a:lnTo>
                    <a:pt x="8115057" y="408422"/>
                  </a:lnTo>
                  <a:lnTo>
                    <a:pt x="8116662" y="408422"/>
                  </a:lnTo>
                  <a:lnTo>
                    <a:pt x="8118267" y="409360"/>
                  </a:lnTo>
                  <a:lnTo>
                    <a:pt x="8119872" y="409360"/>
                  </a:lnTo>
                  <a:lnTo>
                    <a:pt x="8121477" y="409360"/>
                  </a:lnTo>
                  <a:lnTo>
                    <a:pt x="8123082" y="409360"/>
                  </a:lnTo>
                  <a:lnTo>
                    <a:pt x="8124687" y="411232"/>
                  </a:lnTo>
                  <a:lnTo>
                    <a:pt x="8126292" y="411232"/>
                  </a:lnTo>
                  <a:lnTo>
                    <a:pt x="8127897" y="411232"/>
                  </a:lnTo>
                  <a:lnTo>
                    <a:pt x="8129502" y="411232"/>
                  </a:lnTo>
                  <a:lnTo>
                    <a:pt x="8131107" y="409360"/>
                  </a:lnTo>
                  <a:lnTo>
                    <a:pt x="8142343" y="409360"/>
                  </a:lnTo>
                  <a:lnTo>
                    <a:pt x="8143948" y="408422"/>
                  </a:lnTo>
                  <a:lnTo>
                    <a:pt x="8145553" y="408422"/>
                  </a:lnTo>
                  <a:lnTo>
                    <a:pt x="8147158" y="409360"/>
                  </a:lnTo>
                  <a:lnTo>
                    <a:pt x="8148763" y="409360"/>
                  </a:lnTo>
                  <a:lnTo>
                    <a:pt x="8150368" y="411232"/>
                  </a:lnTo>
                  <a:lnTo>
                    <a:pt x="8151973" y="411232"/>
                  </a:lnTo>
                  <a:lnTo>
                    <a:pt x="8153578" y="409360"/>
                  </a:lnTo>
                  <a:lnTo>
                    <a:pt x="8155183" y="409360"/>
                  </a:lnTo>
                  <a:lnTo>
                    <a:pt x="8156788" y="411232"/>
                  </a:lnTo>
                  <a:lnTo>
                    <a:pt x="8158393" y="411232"/>
                  </a:lnTo>
                  <a:lnTo>
                    <a:pt x="8159998" y="411232"/>
                  </a:lnTo>
                  <a:lnTo>
                    <a:pt x="8161603" y="411232"/>
                  </a:lnTo>
                  <a:lnTo>
                    <a:pt x="8163208" y="411232"/>
                  </a:lnTo>
                  <a:lnTo>
                    <a:pt x="8164813" y="411232"/>
                  </a:lnTo>
                  <a:lnTo>
                    <a:pt x="8166418" y="409360"/>
                  </a:lnTo>
                  <a:lnTo>
                    <a:pt x="8168023" y="409360"/>
                  </a:lnTo>
                  <a:lnTo>
                    <a:pt x="8169628" y="411232"/>
                  </a:lnTo>
                  <a:lnTo>
                    <a:pt x="8171233" y="411232"/>
                  </a:lnTo>
                  <a:lnTo>
                    <a:pt x="8172838" y="411232"/>
                  </a:lnTo>
                  <a:lnTo>
                    <a:pt x="8174443" y="411232"/>
                  </a:lnTo>
                  <a:lnTo>
                    <a:pt x="8176048" y="411232"/>
                  </a:lnTo>
                  <a:lnTo>
                    <a:pt x="8177653" y="411232"/>
                  </a:lnTo>
                  <a:lnTo>
                    <a:pt x="8179258" y="412169"/>
                  </a:lnTo>
                  <a:lnTo>
                    <a:pt x="8180864" y="412169"/>
                  </a:lnTo>
                  <a:lnTo>
                    <a:pt x="8182469" y="412169"/>
                  </a:lnTo>
                  <a:lnTo>
                    <a:pt x="8184074" y="412169"/>
                  </a:lnTo>
                  <a:lnTo>
                    <a:pt x="8185679" y="414979"/>
                  </a:lnTo>
                  <a:lnTo>
                    <a:pt x="8187284" y="414979"/>
                  </a:lnTo>
                  <a:lnTo>
                    <a:pt x="8188889" y="414979"/>
                  </a:lnTo>
                  <a:lnTo>
                    <a:pt x="8190494" y="414979"/>
                  </a:lnTo>
                  <a:lnTo>
                    <a:pt x="8192099" y="413107"/>
                  </a:lnTo>
                  <a:lnTo>
                    <a:pt x="8193704" y="413107"/>
                  </a:lnTo>
                  <a:lnTo>
                    <a:pt x="8195309" y="414979"/>
                  </a:lnTo>
                  <a:lnTo>
                    <a:pt x="8196914" y="414979"/>
                  </a:lnTo>
                  <a:lnTo>
                    <a:pt x="8198519" y="414979"/>
                  </a:lnTo>
                  <a:lnTo>
                    <a:pt x="8200124" y="414979"/>
                  </a:lnTo>
                  <a:lnTo>
                    <a:pt x="8201729" y="413107"/>
                  </a:lnTo>
                  <a:lnTo>
                    <a:pt x="8203334" y="413107"/>
                  </a:lnTo>
                  <a:lnTo>
                    <a:pt x="8204939" y="414979"/>
                  </a:lnTo>
                  <a:lnTo>
                    <a:pt x="8206544" y="414979"/>
                  </a:lnTo>
                  <a:lnTo>
                    <a:pt x="8208149" y="412169"/>
                  </a:lnTo>
                  <a:lnTo>
                    <a:pt x="8209754" y="412169"/>
                  </a:lnTo>
                  <a:lnTo>
                    <a:pt x="8211359" y="412169"/>
                  </a:lnTo>
                  <a:lnTo>
                    <a:pt x="8212964" y="412169"/>
                  </a:lnTo>
                  <a:lnTo>
                    <a:pt x="8214569" y="412169"/>
                  </a:lnTo>
                  <a:lnTo>
                    <a:pt x="8216174" y="412169"/>
                  </a:lnTo>
                  <a:lnTo>
                    <a:pt x="8217779" y="414979"/>
                  </a:lnTo>
                  <a:lnTo>
                    <a:pt x="8225805" y="414979"/>
                  </a:lnTo>
                  <a:lnTo>
                    <a:pt x="8227410" y="415916"/>
                  </a:lnTo>
                  <a:lnTo>
                    <a:pt x="8229015" y="415916"/>
                  </a:lnTo>
                  <a:lnTo>
                    <a:pt x="8230620" y="414979"/>
                  </a:lnTo>
                  <a:lnTo>
                    <a:pt x="8232225" y="414979"/>
                  </a:lnTo>
                  <a:lnTo>
                    <a:pt x="8233830" y="415916"/>
                  </a:lnTo>
                  <a:lnTo>
                    <a:pt x="8235435" y="415916"/>
                  </a:lnTo>
                  <a:lnTo>
                    <a:pt x="8237040" y="415916"/>
                  </a:lnTo>
                  <a:lnTo>
                    <a:pt x="8238645" y="415916"/>
                  </a:lnTo>
                  <a:lnTo>
                    <a:pt x="8240250" y="416852"/>
                  </a:lnTo>
                  <a:lnTo>
                    <a:pt x="8241855" y="416852"/>
                  </a:lnTo>
                  <a:lnTo>
                    <a:pt x="8243460" y="416852"/>
                  </a:lnTo>
                  <a:lnTo>
                    <a:pt x="8245065" y="416852"/>
                  </a:lnTo>
                  <a:lnTo>
                    <a:pt x="8246670" y="416852"/>
                  </a:lnTo>
                  <a:lnTo>
                    <a:pt x="8248275" y="416852"/>
                  </a:lnTo>
                  <a:lnTo>
                    <a:pt x="8249880" y="415916"/>
                  </a:lnTo>
                  <a:lnTo>
                    <a:pt x="8251485" y="415916"/>
                  </a:lnTo>
                  <a:lnTo>
                    <a:pt x="8253090" y="416852"/>
                  </a:lnTo>
                  <a:lnTo>
                    <a:pt x="8254695" y="416852"/>
                  </a:lnTo>
                  <a:lnTo>
                    <a:pt x="8256300" y="416852"/>
                  </a:lnTo>
                  <a:lnTo>
                    <a:pt x="8257905" y="416852"/>
                  </a:lnTo>
                  <a:lnTo>
                    <a:pt x="8259510" y="416852"/>
                  </a:lnTo>
                  <a:lnTo>
                    <a:pt x="8261115" y="416852"/>
                  </a:lnTo>
                  <a:lnTo>
                    <a:pt x="8262720" y="417790"/>
                  </a:lnTo>
                  <a:lnTo>
                    <a:pt x="8264325" y="417790"/>
                  </a:lnTo>
                  <a:lnTo>
                    <a:pt x="8265930" y="416852"/>
                  </a:lnTo>
                  <a:lnTo>
                    <a:pt x="8267535" y="416852"/>
                  </a:lnTo>
                  <a:lnTo>
                    <a:pt x="8269140" y="415916"/>
                  </a:lnTo>
                  <a:lnTo>
                    <a:pt x="8270745" y="415916"/>
                  </a:lnTo>
                  <a:lnTo>
                    <a:pt x="8272351" y="415916"/>
                  </a:lnTo>
                  <a:lnTo>
                    <a:pt x="8273956" y="415916"/>
                  </a:lnTo>
                  <a:lnTo>
                    <a:pt x="8275561" y="416852"/>
                  </a:lnTo>
                  <a:lnTo>
                    <a:pt x="8277166" y="416852"/>
                  </a:lnTo>
                  <a:lnTo>
                    <a:pt x="8278771" y="416852"/>
                  </a:lnTo>
                  <a:lnTo>
                    <a:pt x="8280376" y="416852"/>
                  </a:lnTo>
                  <a:lnTo>
                    <a:pt x="8281981" y="417790"/>
                  </a:lnTo>
                  <a:lnTo>
                    <a:pt x="8290006" y="417790"/>
                  </a:lnTo>
                  <a:lnTo>
                    <a:pt x="8291611" y="419663"/>
                  </a:lnTo>
                  <a:lnTo>
                    <a:pt x="8293216" y="419663"/>
                  </a:lnTo>
                  <a:lnTo>
                    <a:pt x="8294821" y="416852"/>
                  </a:lnTo>
                  <a:lnTo>
                    <a:pt x="8296426" y="416852"/>
                  </a:lnTo>
                  <a:lnTo>
                    <a:pt x="8298031" y="417790"/>
                  </a:lnTo>
                  <a:lnTo>
                    <a:pt x="8299636" y="417790"/>
                  </a:lnTo>
                  <a:lnTo>
                    <a:pt x="8301241" y="419663"/>
                  </a:lnTo>
                  <a:lnTo>
                    <a:pt x="8302846" y="419663"/>
                  </a:lnTo>
                  <a:lnTo>
                    <a:pt x="8304451" y="417790"/>
                  </a:lnTo>
                  <a:lnTo>
                    <a:pt x="8306056" y="417790"/>
                  </a:lnTo>
                  <a:lnTo>
                    <a:pt x="8307661" y="417790"/>
                  </a:lnTo>
                  <a:lnTo>
                    <a:pt x="8309266" y="417790"/>
                  </a:lnTo>
                  <a:lnTo>
                    <a:pt x="8310871" y="419663"/>
                  </a:lnTo>
                  <a:lnTo>
                    <a:pt x="8312476" y="419663"/>
                  </a:lnTo>
                  <a:lnTo>
                    <a:pt x="8314081" y="417790"/>
                  </a:lnTo>
                  <a:lnTo>
                    <a:pt x="8315686" y="417790"/>
                  </a:lnTo>
                  <a:lnTo>
                    <a:pt x="8317292" y="417790"/>
                  </a:lnTo>
                  <a:lnTo>
                    <a:pt x="8318897" y="417790"/>
                  </a:lnTo>
                  <a:lnTo>
                    <a:pt x="8320502" y="417790"/>
                  </a:lnTo>
                  <a:lnTo>
                    <a:pt x="8322107" y="417790"/>
                  </a:lnTo>
                  <a:lnTo>
                    <a:pt x="8323712" y="419663"/>
                  </a:lnTo>
                  <a:lnTo>
                    <a:pt x="8325317" y="419663"/>
                  </a:lnTo>
                  <a:lnTo>
                    <a:pt x="8326922" y="420599"/>
                  </a:lnTo>
                  <a:lnTo>
                    <a:pt x="8328527" y="420599"/>
                  </a:lnTo>
                  <a:lnTo>
                    <a:pt x="8330132" y="417790"/>
                  </a:lnTo>
                  <a:lnTo>
                    <a:pt x="8331737" y="417790"/>
                  </a:lnTo>
                  <a:lnTo>
                    <a:pt x="8333342" y="419663"/>
                  </a:lnTo>
                  <a:lnTo>
                    <a:pt x="8334947" y="419663"/>
                  </a:lnTo>
                  <a:lnTo>
                    <a:pt x="8336552" y="419663"/>
                  </a:lnTo>
                  <a:lnTo>
                    <a:pt x="8338157" y="419663"/>
                  </a:lnTo>
                  <a:lnTo>
                    <a:pt x="8339762" y="420599"/>
                  </a:lnTo>
                  <a:lnTo>
                    <a:pt x="8341367" y="420599"/>
                  </a:lnTo>
                  <a:lnTo>
                    <a:pt x="8342972" y="419663"/>
                  </a:lnTo>
                  <a:lnTo>
                    <a:pt x="8344577" y="419663"/>
                  </a:lnTo>
                  <a:lnTo>
                    <a:pt x="8346182" y="419663"/>
                  </a:lnTo>
                  <a:lnTo>
                    <a:pt x="8347787" y="419663"/>
                  </a:lnTo>
                  <a:lnTo>
                    <a:pt x="8349392" y="420599"/>
                  </a:lnTo>
                  <a:lnTo>
                    <a:pt x="8350997" y="420599"/>
                  </a:lnTo>
                  <a:lnTo>
                    <a:pt x="8352602" y="420599"/>
                  </a:lnTo>
                  <a:lnTo>
                    <a:pt x="8354207" y="420599"/>
                  </a:lnTo>
                  <a:lnTo>
                    <a:pt x="8355812" y="417790"/>
                  </a:lnTo>
                  <a:lnTo>
                    <a:pt x="8357417" y="417790"/>
                  </a:lnTo>
                  <a:lnTo>
                    <a:pt x="8359022" y="419663"/>
                  </a:lnTo>
                  <a:lnTo>
                    <a:pt x="8360627" y="419663"/>
                  </a:lnTo>
                  <a:lnTo>
                    <a:pt x="8362232" y="420599"/>
                  </a:lnTo>
                  <a:lnTo>
                    <a:pt x="8363838" y="420599"/>
                  </a:lnTo>
                  <a:lnTo>
                    <a:pt x="8365443" y="420599"/>
                  </a:lnTo>
                  <a:lnTo>
                    <a:pt x="8367048" y="420599"/>
                  </a:lnTo>
                  <a:lnTo>
                    <a:pt x="8368653" y="419663"/>
                  </a:lnTo>
                  <a:lnTo>
                    <a:pt x="8370258" y="419663"/>
                  </a:lnTo>
                  <a:lnTo>
                    <a:pt x="8379888" y="419663"/>
                  </a:lnTo>
                  <a:lnTo>
                    <a:pt x="8381493" y="416852"/>
                  </a:lnTo>
                  <a:lnTo>
                    <a:pt x="8383098" y="416852"/>
                  </a:lnTo>
                  <a:lnTo>
                    <a:pt x="8384703" y="416852"/>
                  </a:lnTo>
                  <a:lnTo>
                    <a:pt x="8386308" y="416852"/>
                  </a:lnTo>
                  <a:lnTo>
                    <a:pt x="8387913" y="415916"/>
                  </a:lnTo>
                  <a:lnTo>
                    <a:pt x="8389518" y="415916"/>
                  </a:lnTo>
                  <a:lnTo>
                    <a:pt x="8391123" y="416852"/>
                  </a:lnTo>
                  <a:lnTo>
                    <a:pt x="8392728" y="416852"/>
                  </a:lnTo>
                  <a:lnTo>
                    <a:pt x="8394333" y="415916"/>
                  </a:lnTo>
                  <a:lnTo>
                    <a:pt x="8395938" y="415916"/>
                  </a:lnTo>
                  <a:lnTo>
                    <a:pt x="8397543" y="415916"/>
                  </a:lnTo>
                  <a:lnTo>
                    <a:pt x="8399148" y="415916"/>
                  </a:lnTo>
                  <a:lnTo>
                    <a:pt x="8400753" y="416852"/>
                  </a:lnTo>
                  <a:lnTo>
                    <a:pt x="8402358" y="416852"/>
                  </a:lnTo>
                  <a:lnTo>
                    <a:pt x="8403963" y="416852"/>
                  </a:lnTo>
                  <a:lnTo>
                    <a:pt x="8405568" y="416852"/>
                  </a:lnTo>
                  <a:lnTo>
                    <a:pt x="8407173" y="415916"/>
                  </a:lnTo>
                  <a:lnTo>
                    <a:pt x="8408779" y="415916"/>
                  </a:lnTo>
                  <a:lnTo>
                    <a:pt x="8410384" y="414979"/>
                  </a:lnTo>
                  <a:lnTo>
                    <a:pt x="8411989" y="414979"/>
                  </a:lnTo>
                  <a:lnTo>
                    <a:pt x="8413594" y="416852"/>
                  </a:lnTo>
                  <a:lnTo>
                    <a:pt x="8415199" y="416852"/>
                  </a:lnTo>
                  <a:lnTo>
                    <a:pt x="8416804" y="416852"/>
                  </a:lnTo>
                  <a:lnTo>
                    <a:pt x="8418409" y="416852"/>
                  </a:lnTo>
                  <a:lnTo>
                    <a:pt x="8420014" y="414979"/>
                  </a:lnTo>
                  <a:lnTo>
                    <a:pt x="8421619" y="414979"/>
                  </a:lnTo>
                  <a:lnTo>
                    <a:pt x="8423224" y="415916"/>
                  </a:lnTo>
                  <a:lnTo>
                    <a:pt x="8424829" y="415916"/>
                  </a:lnTo>
                  <a:lnTo>
                    <a:pt x="8426434" y="415916"/>
                  </a:lnTo>
                  <a:lnTo>
                    <a:pt x="8437669" y="415916"/>
                  </a:lnTo>
                  <a:lnTo>
                    <a:pt x="8439274" y="414979"/>
                  </a:lnTo>
                  <a:lnTo>
                    <a:pt x="8440879" y="414979"/>
                  </a:lnTo>
                  <a:lnTo>
                    <a:pt x="8442484" y="415916"/>
                  </a:lnTo>
                  <a:lnTo>
                    <a:pt x="8444089" y="415916"/>
                  </a:lnTo>
                  <a:lnTo>
                    <a:pt x="8453719" y="415916"/>
                  </a:lnTo>
                  <a:lnTo>
                    <a:pt x="8455325" y="417790"/>
                  </a:lnTo>
                  <a:lnTo>
                    <a:pt x="8456930" y="417790"/>
                  </a:lnTo>
                  <a:lnTo>
                    <a:pt x="8458535" y="416852"/>
                  </a:lnTo>
                  <a:lnTo>
                    <a:pt x="8460140" y="416852"/>
                  </a:lnTo>
                  <a:lnTo>
                    <a:pt x="8461745" y="415916"/>
                  </a:lnTo>
                  <a:lnTo>
                    <a:pt x="8463350" y="415916"/>
                  </a:lnTo>
                  <a:lnTo>
                    <a:pt x="8464955" y="414979"/>
                  </a:lnTo>
                  <a:lnTo>
                    <a:pt x="8466560" y="414979"/>
                  </a:lnTo>
                  <a:lnTo>
                    <a:pt x="8468165" y="414979"/>
                  </a:lnTo>
                  <a:lnTo>
                    <a:pt x="8469770" y="414979"/>
                  </a:lnTo>
                  <a:lnTo>
                    <a:pt x="8471375" y="415916"/>
                  </a:lnTo>
                  <a:lnTo>
                    <a:pt x="8472980" y="415916"/>
                  </a:lnTo>
                  <a:lnTo>
                    <a:pt x="8474585" y="414979"/>
                  </a:lnTo>
                  <a:lnTo>
                    <a:pt x="8476190" y="414979"/>
                  </a:lnTo>
                  <a:lnTo>
                    <a:pt x="8477795" y="416852"/>
                  </a:lnTo>
                  <a:lnTo>
                    <a:pt x="8479400" y="416852"/>
                  </a:lnTo>
                  <a:lnTo>
                    <a:pt x="8481005" y="415916"/>
                  </a:lnTo>
                  <a:lnTo>
                    <a:pt x="8482610" y="415916"/>
                  </a:lnTo>
                  <a:lnTo>
                    <a:pt x="8484215" y="414979"/>
                  </a:lnTo>
                  <a:lnTo>
                    <a:pt x="8485820" y="414979"/>
                  </a:lnTo>
                  <a:lnTo>
                    <a:pt x="8487425" y="414979"/>
                  </a:lnTo>
                  <a:lnTo>
                    <a:pt x="8489030" y="414979"/>
                  </a:lnTo>
                  <a:lnTo>
                    <a:pt x="8490635" y="413107"/>
                  </a:lnTo>
                  <a:lnTo>
                    <a:pt x="8492240" y="413107"/>
                  </a:lnTo>
                  <a:lnTo>
                    <a:pt x="8493845" y="414979"/>
                  </a:lnTo>
                  <a:lnTo>
                    <a:pt x="8495450" y="414979"/>
                  </a:lnTo>
                  <a:lnTo>
                    <a:pt x="8497055" y="414979"/>
                  </a:lnTo>
                  <a:lnTo>
                    <a:pt x="8498660" y="414979"/>
                  </a:lnTo>
                  <a:lnTo>
                    <a:pt x="8500266" y="408422"/>
                  </a:lnTo>
                  <a:lnTo>
                    <a:pt x="8501871" y="408422"/>
                  </a:lnTo>
                  <a:lnTo>
                    <a:pt x="8503476" y="412169"/>
                  </a:lnTo>
                  <a:lnTo>
                    <a:pt x="8505081" y="412169"/>
                  </a:lnTo>
                  <a:lnTo>
                    <a:pt x="8506686" y="411232"/>
                  </a:lnTo>
                  <a:lnTo>
                    <a:pt x="8508291" y="411232"/>
                  </a:lnTo>
                  <a:lnTo>
                    <a:pt x="8509896" y="409360"/>
                  </a:lnTo>
                </a:path>
              </a:pathLst>
            </a:custGeom>
            <a:ln w="20701">
              <a:solidFill>
                <a:srgbClr val="0000FF"/>
              </a:solidFill>
            </a:ln>
          </p:spPr>
          <p:txBody>
            <a:bodyPr wrap="square" lIns="0" tIns="0" rIns="0" bIns="0" rtlCol="0"/>
            <a:lstStyle/>
            <a:p>
              <a:endParaRPr smtClean="0">
                <a:solidFill>
                  <a:prstClr val="black"/>
                </a:solidFill>
              </a:endParaRPr>
            </a:p>
          </p:txBody>
        </p:sp>
        <p:sp>
          <p:nvSpPr>
            <p:cNvPr id="77" name="object 77"/>
            <p:cNvSpPr/>
            <p:nvPr/>
          </p:nvSpPr>
          <p:spPr>
            <a:xfrm>
              <a:off x="9308622" y="4382421"/>
              <a:ext cx="1729739" cy="548640"/>
            </a:xfrm>
            <a:custGeom>
              <a:avLst/>
              <a:gdLst/>
              <a:ahLst/>
              <a:cxnLst/>
              <a:rect l="l" t="t" r="r" b="b"/>
              <a:pathLst>
                <a:path w="1729740" h="548639">
                  <a:moveTo>
                    <a:pt x="0" y="548593"/>
                  </a:moveTo>
                  <a:lnTo>
                    <a:pt x="1729295" y="548593"/>
                  </a:lnTo>
                  <a:lnTo>
                    <a:pt x="1729295" y="0"/>
                  </a:lnTo>
                  <a:lnTo>
                    <a:pt x="0" y="0"/>
                  </a:lnTo>
                  <a:lnTo>
                    <a:pt x="0" y="548593"/>
                  </a:lnTo>
                  <a:close/>
                </a:path>
              </a:pathLst>
            </a:custGeom>
            <a:solidFill>
              <a:srgbClr val="FFFFFF"/>
            </a:solidFill>
          </p:spPr>
          <p:txBody>
            <a:bodyPr wrap="square" lIns="0" tIns="0" rIns="0" bIns="0" rtlCol="0"/>
            <a:lstStyle/>
            <a:p>
              <a:endParaRPr smtClean="0">
                <a:solidFill>
                  <a:prstClr val="black"/>
                </a:solidFill>
              </a:endParaRPr>
            </a:p>
          </p:txBody>
        </p:sp>
        <p:sp>
          <p:nvSpPr>
            <p:cNvPr id="78" name="object 78"/>
            <p:cNvSpPr/>
            <p:nvPr/>
          </p:nvSpPr>
          <p:spPr>
            <a:xfrm>
              <a:off x="9391463" y="4537685"/>
              <a:ext cx="621665" cy="0"/>
            </a:xfrm>
            <a:custGeom>
              <a:avLst/>
              <a:gdLst/>
              <a:ahLst/>
              <a:cxnLst/>
              <a:rect l="l" t="t" r="r" b="b"/>
              <a:pathLst>
                <a:path w="621665">
                  <a:moveTo>
                    <a:pt x="0" y="0"/>
                  </a:moveTo>
                  <a:lnTo>
                    <a:pt x="621303" y="0"/>
                  </a:lnTo>
                </a:path>
              </a:pathLst>
            </a:custGeom>
            <a:ln w="20701">
              <a:solidFill>
                <a:srgbClr val="FF0000"/>
              </a:solidFill>
            </a:ln>
          </p:spPr>
          <p:txBody>
            <a:bodyPr wrap="square" lIns="0" tIns="0" rIns="0" bIns="0" rtlCol="0"/>
            <a:lstStyle/>
            <a:p>
              <a:endParaRPr smtClean="0">
                <a:solidFill>
                  <a:prstClr val="black"/>
                </a:solidFill>
              </a:endParaRPr>
            </a:p>
          </p:txBody>
        </p:sp>
        <p:sp>
          <p:nvSpPr>
            <p:cNvPr id="79" name="object 79"/>
            <p:cNvSpPr txBox="1"/>
            <p:nvPr/>
          </p:nvSpPr>
          <p:spPr>
            <a:xfrm>
              <a:off x="10062197" y="4453974"/>
              <a:ext cx="885190" cy="450215"/>
            </a:xfrm>
            <a:prstGeom prst="rect">
              <a:avLst/>
            </a:prstGeom>
          </p:spPr>
          <p:txBody>
            <a:bodyPr vert="horz" wrap="square" lIns="0" tIns="0" rIns="0" bIns="0" rtlCol="0">
              <a:spAutoFit/>
            </a:bodyPr>
            <a:lstStyle/>
            <a:p>
              <a:pPr marL="12700" marR="5080">
                <a:lnSpc>
                  <a:spcPct val="107700"/>
                </a:lnSpc>
              </a:pPr>
              <a:r>
                <a:rPr sz="1450" spc="5" dirty="0">
                  <a:solidFill>
                    <a:prstClr val="black"/>
                  </a:solidFill>
                  <a:latin typeface="Arial"/>
                  <a:cs typeface="Arial"/>
                </a:rPr>
                <a:t>Governor Temp </a:t>
              </a:r>
              <a:r>
                <a:rPr sz="1450" dirty="0">
                  <a:solidFill>
                    <a:prstClr val="black"/>
                  </a:solidFill>
                  <a:latin typeface="Arial"/>
                  <a:cs typeface="Arial"/>
                </a:rPr>
                <a:t>limit</a:t>
              </a:r>
              <a:endParaRPr sz="1450">
                <a:solidFill>
                  <a:prstClr val="black"/>
                </a:solidFill>
                <a:latin typeface="Arial"/>
                <a:cs typeface="Arial"/>
              </a:endParaRPr>
            </a:p>
          </p:txBody>
        </p:sp>
        <p:sp>
          <p:nvSpPr>
            <p:cNvPr id="80" name="object 80"/>
            <p:cNvSpPr/>
            <p:nvPr/>
          </p:nvSpPr>
          <p:spPr>
            <a:xfrm>
              <a:off x="9391463" y="4775754"/>
              <a:ext cx="621665" cy="0"/>
            </a:xfrm>
            <a:custGeom>
              <a:avLst/>
              <a:gdLst/>
              <a:ahLst/>
              <a:cxnLst/>
              <a:rect l="l" t="t" r="r" b="b"/>
              <a:pathLst>
                <a:path w="621665">
                  <a:moveTo>
                    <a:pt x="0" y="0"/>
                  </a:moveTo>
                  <a:lnTo>
                    <a:pt x="621303" y="0"/>
                  </a:lnTo>
                </a:path>
              </a:pathLst>
            </a:custGeom>
            <a:ln w="20701">
              <a:solidFill>
                <a:srgbClr val="0000FF"/>
              </a:solidFill>
            </a:ln>
          </p:spPr>
          <p:txBody>
            <a:bodyPr wrap="square" lIns="0" tIns="0" rIns="0" bIns="0" rtlCol="0"/>
            <a:lstStyle/>
            <a:p>
              <a:endParaRPr smtClean="0">
                <a:solidFill>
                  <a:prstClr val="black"/>
                </a:solidFill>
              </a:endParaRPr>
            </a:p>
          </p:txBody>
        </p:sp>
        <p:sp>
          <p:nvSpPr>
            <p:cNvPr id="81" name="object 81"/>
            <p:cNvSpPr/>
            <p:nvPr/>
          </p:nvSpPr>
          <p:spPr>
            <a:xfrm>
              <a:off x="9308622" y="4382423"/>
              <a:ext cx="1729739" cy="548640"/>
            </a:xfrm>
            <a:custGeom>
              <a:avLst/>
              <a:gdLst/>
              <a:ahLst/>
              <a:cxnLst/>
              <a:rect l="l" t="t" r="r" b="b"/>
              <a:pathLst>
                <a:path w="1729740" h="548639">
                  <a:moveTo>
                    <a:pt x="0" y="0"/>
                  </a:moveTo>
                  <a:lnTo>
                    <a:pt x="1729295" y="0"/>
                  </a:lnTo>
                  <a:lnTo>
                    <a:pt x="1729295" y="548593"/>
                  </a:lnTo>
                  <a:lnTo>
                    <a:pt x="0" y="548593"/>
                  </a:lnTo>
                  <a:lnTo>
                    <a:pt x="0" y="0"/>
                  </a:lnTo>
                  <a:close/>
                </a:path>
              </a:pathLst>
            </a:custGeom>
            <a:ln w="20702">
              <a:solidFill>
                <a:srgbClr val="262626"/>
              </a:solidFill>
            </a:ln>
          </p:spPr>
          <p:txBody>
            <a:bodyPr wrap="square" lIns="0" tIns="0" rIns="0" bIns="0" rtlCol="0"/>
            <a:lstStyle/>
            <a:p>
              <a:endParaRPr smtClean="0">
                <a:solidFill>
                  <a:prstClr val="black"/>
                </a:solidFill>
              </a:endParaRPr>
            </a:p>
          </p:txBody>
        </p:sp>
        <p:sp>
          <p:nvSpPr>
            <p:cNvPr id="82" name="object 82"/>
            <p:cNvSpPr/>
            <p:nvPr/>
          </p:nvSpPr>
          <p:spPr>
            <a:xfrm>
              <a:off x="2215402" y="8760821"/>
              <a:ext cx="8988425" cy="0"/>
            </a:xfrm>
            <a:custGeom>
              <a:avLst/>
              <a:gdLst/>
              <a:ahLst/>
              <a:cxnLst/>
              <a:rect l="l" t="t" r="r" b="b"/>
              <a:pathLst>
                <a:path w="8988425">
                  <a:moveTo>
                    <a:pt x="0" y="0"/>
                  </a:moveTo>
                  <a:lnTo>
                    <a:pt x="8988196" y="0"/>
                  </a:lnTo>
                </a:path>
              </a:pathLst>
            </a:custGeom>
            <a:ln w="20701">
              <a:solidFill>
                <a:srgbClr val="262626"/>
              </a:solidFill>
            </a:ln>
          </p:spPr>
          <p:txBody>
            <a:bodyPr wrap="square" lIns="0" tIns="0" rIns="0" bIns="0" rtlCol="0"/>
            <a:lstStyle/>
            <a:p>
              <a:endParaRPr smtClean="0">
                <a:solidFill>
                  <a:prstClr val="black"/>
                </a:solidFill>
              </a:endParaRPr>
            </a:p>
          </p:txBody>
        </p:sp>
        <p:sp>
          <p:nvSpPr>
            <p:cNvPr id="83" name="object 83"/>
            <p:cNvSpPr/>
            <p:nvPr/>
          </p:nvSpPr>
          <p:spPr>
            <a:xfrm>
              <a:off x="2215402" y="6876971"/>
              <a:ext cx="8988425" cy="0"/>
            </a:xfrm>
            <a:custGeom>
              <a:avLst/>
              <a:gdLst/>
              <a:ahLst/>
              <a:cxnLst/>
              <a:rect l="l" t="t" r="r" b="b"/>
              <a:pathLst>
                <a:path w="8988425">
                  <a:moveTo>
                    <a:pt x="0" y="0"/>
                  </a:moveTo>
                  <a:lnTo>
                    <a:pt x="8988196" y="0"/>
                  </a:lnTo>
                </a:path>
              </a:pathLst>
            </a:custGeom>
            <a:ln w="20701">
              <a:solidFill>
                <a:srgbClr val="262626"/>
              </a:solidFill>
            </a:ln>
          </p:spPr>
          <p:txBody>
            <a:bodyPr wrap="square" lIns="0" tIns="0" rIns="0" bIns="0" rtlCol="0"/>
            <a:lstStyle/>
            <a:p>
              <a:endParaRPr smtClean="0">
                <a:solidFill>
                  <a:prstClr val="black"/>
                </a:solidFill>
              </a:endParaRPr>
            </a:p>
          </p:txBody>
        </p:sp>
        <p:sp>
          <p:nvSpPr>
            <p:cNvPr id="84" name="object 84"/>
            <p:cNvSpPr/>
            <p:nvPr/>
          </p:nvSpPr>
          <p:spPr>
            <a:xfrm>
              <a:off x="2215402" y="6876971"/>
              <a:ext cx="0" cy="1884045"/>
            </a:xfrm>
            <a:custGeom>
              <a:avLst/>
              <a:gdLst/>
              <a:ahLst/>
              <a:cxnLst/>
              <a:rect l="l" t="t" r="r" b="b"/>
              <a:pathLst>
                <a:path h="1884045">
                  <a:moveTo>
                    <a:pt x="0" y="1883849"/>
                  </a:moveTo>
                  <a:lnTo>
                    <a:pt x="0" y="0"/>
                  </a:lnTo>
                </a:path>
              </a:pathLst>
            </a:custGeom>
            <a:ln w="20710">
              <a:solidFill>
                <a:srgbClr val="262626"/>
              </a:solidFill>
            </a:ln>
          </p:spPr>
          <p:txBody>
            <a:bodyPr wrap="square" lIns="0" tIns="0" rIns="0" bIns="0" rtlCol="0"/>
            <a:lstStyle/>
            <a:p>
              <a:endParaRPr smtClean="0">
                <a:solidFill>
                  <a:prstClr val="black"/>
                </a:solidFill>
              </a:endParaRPr>
            </a:p>
          </p:txBody>
        </p:sp>
        <p:sp>
          <p:nvSpPr>
            <p:cNvPr id="85" name="object 85"/>
            <p:cNvSpPr/>
            <p:nvPr/>
          </p:nvSpPr>
          <p:spPr>
            <a:xfrm>
              <a:off x="3499430" y="8670976"/>
              <a:ext cx="0" cy="90170"/>
            </a:xfrm>
            <a:custGeom>
              <a:avLst/>
              <a:gdLst/>
              <a:ahLst/>
              <a:cxnLst/>
              <a:rect l="l" t="t" r="r" b="b"/>
              <a:pathLst>
                <a:path h="90170">
                  <a:moveTo>
                    <a:pt x="0" y="89845"/>
                  </a:moveTo>
                  <a:lnTo>
                    <a:pt x="0" y="0"/>
                  </a:lnTo>
                </a:path>
              </a:pathLst>
            </a:custGeom>
            <a:ln w="20710">
              <a:solidFill>
                <a:srgbClr val="262626"/>
              </a:solidFill>
            </a:ln>
          </p:spPr>
          <p:txBody>
            <a:bodyPr wrap="square" lIns="0" tIns="0" rIns="0" bIns="0" rtlCol="0"/>
            <a:lstStyle/>
            <a:p>
              <a:endParaRPr smtClean="0">
                <a:solidFill>
                  <a:prstClr val="black"/>
                </a:solidFill>
              </a:endParaRPr>
            </a:p>
          </p:txBody>
        </p:sp>
        <p:sp>
          <p:nvSpPr>
            <p:cNvPr id="86" name="object 86"/>
            <p:cNvSpPr/>
            <p:nvPr/>
          </p:nvSpPr>
          <p:spPr>
            <a:xfrm>
              <a:off x="4783459" y="8670976"/>
              <a:ext cx="0" cy="90170"/>
            </a:xfrm>
            <a:custGeom>
              <a:avLst/>
              <a:gdLst/>
              <a:ahLst/>
              <a:cxnLst/>
              <a:rect l="l" t="t" r="r" b="b"/>
              <a:pathLst>
                <a:path h="90170">
                  <a:moveTo>
                    <a:pt x="0" y="89845"/>
                  </a:moveTo>
                  <a:lnTo>
                    <a:pt x="0" y="0"/>
                  </a:lnTo>
                </a:path>
              </a:pathLst>
            </a:custGeom>
            <a:ln w="20710">
              <a:solidFill>
                <a:srgbClr val="262626"/>
              </a:solidFill>
            </a:ln>
          </p:spPr>
          <p:txBody>
            <a:bodyPr wrap="square" lIns="0" tIns="0" rIns="0" bIns="0" rtlCol="0"/>
            <a:lstStyle/>
            <a:p>
              <a:endParaRPr smtClean="0">
                <a:solidFill>
                  <a:prstClr val="black"/>
                </a:solidFill>
              </a:endParaRPr>
            </a:p>
          </p:txBody>
        </p:sp>
        <p:sp>
          <p:nvSpPr>
            <p:cNvPr id="87" name="object 87"/>
            <p:cNvSpPr/>
            <p:nvPr/>
          </p:nvSpPr>
          <p:spPr>
            <a:xfrm>
              <a:off x="6067487" y="8670976"/>
              <a:ext cx="0" cy="90170"/>
            </a:xfrm>
            <a:custGeom>
              <a:avLst/>
              <a:gdLst/>
              <a:ahLst/>
              <a:cxnLst/>
              <a:rect l="l" t="t" r="r" b="b"/>
              <a:pathLst>
                <a:path h="90170">
                  <a:moveTo>
                    <a:pt x="0" y="89845"/>
                  </a:moveTo>
                  <a:lnTo>
                    <a:pt x="0" y="0"/>
                  </a:lnTo>
                </a:path>
              </a:pathLst>
            </a:custGeom>
            <a:ln w="20710">
              <a:solidFill>
                <a:srgbClr val="262626"/>
              </a:solidFill>
            </a:ln>
          </p:spPr>
          <p:txBody>
            <a:bodyPr wrap="square" lIns="0" tIns="0" rIns="0" bIns="0" rtlCol="0"/>
            <a:lstStyle/>
            <a:p>
              <a:endParaRPr smtClean="0">
                <a:solidFill>
                  <a:prstClr val="black"/>
                </a:solidFill>
              </a:endParaRPr>
            </a:p>
          </p:txBody>
        </p:sp>
        <p:sp>
          <p:nvSpPr>
            <p:cNvPr id="88" name="object 88"/>
            <p:cNvSpPr/>
            <p:nvPr/>
          </p:nvSpPr>
          <p:spPr>
            <a:xfrm>
              <a:off x="7351515" y="8670976"/>
              <a:ext cx="0" cy="90170"/>
            </a:xfrm>
            <a:custGeom>
              <a:avLst/>
              <a:gdLst/>
              <a:ahLst/>
              <a:cxnLst/>
              <a:rect l="l" t="t" r="r" b="b"/>
              <a:pathLst>
                <a:path h="90170">
                  <a:moveTo>
                    <a:pt x="0" y="89845"/>
                  </a:moveTo>
                  <a:lnTo>
                    <a:pt x="0" y="0"/>
                  </a:lnTo>
                </a:path>
              </a:pathLst>
            </a:custGeom>
            <a:ln w="20710">
              <a:solidFill>
                <a:srgbClr val="262626"/>
              </a:solidFill>
            </a:ln>
          </p:spPr>
          <p:txBody>
            <a:bodyPr wrap="square" lIns="0" tIns="0" rIns="0" bIns="0" rtlCol="0"/>
            <a:lstStyle/>
            <a:p>
              <a:endParaRPr smtClean="0">
                <a:solidFill>
                  <a:prstClr val="black"/>
                </a:solidFill>
              </a:endParaRPr>
            </a:p>
          </p:txBody>
        </p:sp>
        <p:sp>
          <p:nvSpPr>
            <p:cNvPr id="89" name="object 89"/>
            <p:cNvSpPr/>
            <p:nvPr/>
          </p:nvSpPr>
          <p:spPr>
            <a:xfrm>
              <a:off x="8635543" y="8670976"/>
              <a:ext cx="0" cy="90170"/>
            </a:xfrm>
            <a:custGeom>
              <a:avLst/>
              <a:gdLst/>
              <a:ahLst/>
              <a:cxnLst/>
              <a:rect l="l" t="t" r="r" b="b"/>
              <a:pathLst>
                <a:path h="90170">
                  <a:moveTo>
                    <a:pt x="0" y="89845"/>
                  </a:moveTo>
                  <a:lnTo>
                    <a:pt x="0" y="0"/>
                  </a:lnTo>
                </a:path>
              </a:pathLst>
            </a:custGeom>
            <a:ln w="20710">
              <a:solidFill>
                <a:srgbClr val="262626"/>
              </a:solidFill>
            </a:ln>
          </p:spPr>
          <p:txBody>
            <a:bodyPr wrap="square" lIns="0" tIns="0" rIns="0" bIns="0" rtlCol="0"/>
            <a:lstStyle/>
            <a:p>
              <a:endParaRPr smtClean="0">
                <a:solidFill>
                  <a:prstClr val="black"/>
                </a:solidFill>
              </a:endParaRPr>
            </a:p>
          </p:txBody>
        </p:sp>
        <p:sp>
          <p:nvSpPr>
            <p:cNvPr id="90" name="object 90"/>
            <p:cNvSpPr/>
            <p:nvPr/>
          </p:nvSpPr>
          <p:spPr>
            <a:xfrm>
              <a:off x="9919571" y="8670976"/>
              <a:ext cx="0" cy="90170"/>
            </a:xfrm>
            <a:custGeom>
              <a:avLst/>
              <a:gdLst/>
              <a:ahLst/>
              <a:cxnLst/>
              <a:rect l="l" t="t" r="r" b="b"/>
              <a:pathLst>
                <a:path h="90170">
                  <a:moveTo>
                    <a:pt x="0" y="89845"/>
                  </a:moveTo>
                  <a:lnTo>
                    <a:pt x="0" y="0"/>
                  </a:lnTo>
                </a:path>
              </a:pathLst>
            </a:custGeom>
            <a:ln w="20710">
              <a:solidFill>
                <a:srgbClr val="262626"/>
              </a:solidFill>
            </a:ln>
          </p:spPr>
          <p:txBody>
            <a:bodyPr wrap="square" lIns="0" tIns="0" rIns="0" bIns="0" rtlCol="0"/>
            <a:lstStyle/>
            <a:p>
              <a:endParaRPr smtClean="0">
                <a:solidFill>
                  <a:prstClr val="black"/>
                </a:solidFill>
              </a:endParaRPr>
            </a:p>
          </p:txBody>
        </p:sp>
        <p:sp>
          <p:nvSpPr>
            <p:cNvPr id="91" name="object 91"/>
            <p:cNvSpPr/>
            <p:nvPr/>
          </p:nvSpPr>
          <p:spPr>
            <a:xfrm>
              <a:off x="11203599" y="6876971"/>
              <a:ext cx="0" cy="1884045"/>
            </a:xfrm>
            <a:custGeom>
              <a:avLst/>
              <a:gdLst/>
              <a:ahLst/>
              <a:cxnLst/>
              <a:rect l="l" t="t" r="r" b="b"/>
              <a:pathLst>
                <a:path h="1884045">
                  <a:moveTo>
                    <a:pt x="0" y="1883849"/>
                  </a:moveTo>
                  <a:lnTo>
                    <a:pt x="0" y="0"/>
                  </a:lnTo>
                </a:path>
              </a:pathLst>
            </a:custGeom>
            <a:ln w="20710">
              <a:solidFill>
                <a:srgbClr val="262626"/>
              </a:solidFill>
            </a:ln>
          </p:spPr>
          <p:txBody>
            <a:bodyPr wrap="square" lIns="0" tIns="0" rIns="0" bIns="0" rtlCol="0"/>
            <a:lstStyle/>
            <a:p>
              <a:endParaRPr smtClean="0">
                <a:solidFill>
                  <a:prstClr val="black"/>
                </a:solidFill>
              </a:endParaRPr>
            </a:p>
          </p:txBody>
        </p:sp>
        <p:sp>
          <p:nvSpPr>
            <p:cNvPr id="92" name="object 92"/>
            <p:cNvSpPr/>
            <p:nvPr/>
          </p:nvSpPr>
          <p:spPr>
            <a:xfrm>
              <a:off x="3499430" y="6876971"/>
              <a:ext cx="0" cy="90170"/>
            </a:xfrm>
            <a:custGeom>
              <a:avLst/>
              <a:gdLst/>
              <a:ahLst/>
              <a:cxnLst/>
              <a:rect l="l" t="t" r="r" b="b"/>
              <a:pathLst>
                <a:path h="90170">
                  <a:moveTo>
                    <a:pt x="0" y="0"/>
                  </a:moveTo>
                  <a:lnTo>
                    <a:pt x="0" y="89845"/>
                  </a:lnTo>
                </a:path>
              </a:pathLst>
            </a:custGeom>
            <a:ln w="20710">
              <a:solidFill>
                <a:srgbClr val="262626"/>
              </a:solidFill>
            </a:ln>
          </p:spPr>
          <p:txBody>
            <a:bodyPr wrap="square" lIns="0" tIns="0" rIns="0" bIns="0" rtlCol="0"/>
            <a:lstStyle/>
            <a:p>
              <a:endParaRPr smtClean="0">
                <a:solidFill>
                  <a:prstClr val="black"/>
                </a:solidFill>
              </a:endParaRPr>
            </a:p>
          </p:txBody>
        </p:sp>
        <p:sp>
          <p:nvSpPr>
            <p:cNvPr id="93" name="object 93"/>
            <p:cNvSpPr/>
            <p:nvPr/>
          </p:nvSpPr>
          <p:spPr>
            <a:xfrm>
              <a:off x="4783459" y="6876971"/>
              <a:ext cx="0" cy="90170"/>
            </a:xfrm>
            <a:custGeom>
              <a:avLst/>
              <a:gdLst/>
              <a:ahLst/>
              <a:cxnLst/>
              <a:rect l="l" t="t" r="r" b="b"/>
              <a:pathLst>
                <a:path h="90170">
                  <a:moveTo>
                    <a:pt x="0" y="0"/>
                  </a:moveTo>
                  <a:lnTo>
                    <a:pt x="0" y="89845"/>
                  </a:lnTo>
                </a:path>
              </a:pathLst>
            </a:custGeom>
            <a:ln w="20710">
              <a:solidFill>
                <a:srgbClr val="262626"/>
              </a:solidFill>
            </a:ln>
          </p:spPr>
          <p:txBody>
            <a:bodyPr wrap="square" lIns="0" tIns="0" rIns="0" bIns="0" rtlCol="0"/>
            <a:lstStyle/>
            <a:p>
              <a:endParaRPr smtClean="0">
                <a:solidFill>
                  <a:prstClr val="black"/>
                </a:solidFill>
              </a:endParaRPr>
            </a:p>
          </p:txBody>
        </p:sp>
        <p:sp>
          <p:nvSpPr>
            <p:cNvPr id="94" name="object 94"/>
            <p:cNvSpPr/>
            <p:nvPr/>
          </p:nvSpPr>
          <p:spPr>
            <a:xfrm>
              <a:off x="6067487" y="6876971"/>
              <a:ext cx="0" cy="90170"/>
            </a:xfrm>
            <a:custGeom>
              <a:avLst/>
              <a:gdLst/>
              <a:ahLst/>
              <a:cxnLst/>
              <a:rect l="l" t="t" r="r" b="b"/>
              <a:pathLst>
                <a:path h="90170">
                  <a:moveTo>
                    <a:pt x="0" y="0"/>
                  </a:moveTo>
                  <a:lnTo>
                    <a:pt x="0" y="89845"/>
                  </a:lnTo>
                </a:path>
              </a:pathLst>
            </a:custGeom>
            <a:ln w="20710">
              <a:solidFill>
                <a:srgbClr val="262626"/>
              </a:solidFill>
            </a:ln>
          </p:spPr>
          <p:txBody>
            <a:bodyPr wrap="square" lIns="0" tIns="0" rIns="0" bIns="0" rtlCol="0"/>
            <a:lstStyle/>
            <a:p>
              <a:endParaRPr smtClean="0">
                <a:solidFill>
                  <a:prstClr val="black"/>
                </a:solidFill>
              </a:endParaRPr>
            </a:p>
          </p:txBody>
        </p:sp>
        <p:sp>
          <p:nvSpPr>
            <p:cNvPr id="95" name="object 95"/>
            <p:cNvSpPr/>
            <p:nvPr/>
          </p:nvSpPr>
          <p:spPr>
            <a:xfrm>
              <a:off x="7351515" y="6876971"/>
              <a:ext cx="0" cy="90170"/>
            </a:xfrm>
            <a:custGeom>
              <a:avLst/>
              <a:gdLst/>
              <a:ahLst/>
              <a:cxnLst/>
              <a:rect l="l" t="t" r="r" b="b"/>
              <a:pathLst>
                <a:path h="90170">
                  <a:moveTo>
                    <a:pt x="0" y="0"/>
                  </a:moveTo>
                  <a:lnTo>
                    <a:pt x="0" y="89845"/>
                  </a:lnTo>
                </a:path>
              </a:pathLst>
            </a:custGeom>
            <a:ln w="20710">
              <a:solidFill>
                <a:srgbClr val="262626"/>
              </a:solidFill>
            </a:ln>
          </p:spPr>
          <p:txBody>
            <a:bodyPr wrap="square" lIns="0" tIns="0" rIns="0" bIns="0" rtlCol="0"/>
            <a:lstStyle/>
            <a:p>
              <a:endParaRPr smtClean="0">
                <a:solidFill>
                  <a:prstClr val="black"/>
                </a:solidFill>
              </a:endParaRPr>
            </a:p>
          </p:txBody>
        </p:sp>
        <p:sp>
          <p:nvSpPr>
            <p:cNvPr id="96" name="object 96"/>
            <p:cNvSpPr/>
            <p:nvPr/>
          </p:nvSpPr>
          <p:spPr>
            <a:xfrm>
              <a:off x="8635543" y="6876971"/>
              <a:ext cx="0" cy="90170"/>
            </a:xfrm>
            <a:custGeom>
              <a:avLst/>
              <a:gdLst/>
              <a:ahLst/>
              <a:cxnLst/>
              <a:rect l="l" t="t" r="r" b="b"/>
              <a:pathLst>
                <a:path h="90170">
                  <a:moveTo>
                    <a:pt x="0" y="0"/>
                  </a:moveTo>
                  <a:lnTo>
                    <a:pt x="0" y="89845"/>
                  </a:lnTo>
                </a:path>
              </a:pathLst>
            </a:custGeom>
            <a:ln w="20710">
              <a:solidFill>
                <a:srgbClr val="262626"/>
              </a:solidFill>
            </a:ln>
          </p:spPr>
          <p:txBody>
            <a:bodyPr wrap="square" lIns="0" tIns="0" rIns="0" bIns="0" rtlCol="0"/>
            <a:lstStyle/>
            <a:p>
              <a:endParaRPr smtClean="0">
                <a:solidFill>
                  <a:prstClr val="black"/>
                </a:solidFill>
              </a:endParaRPr>
            </a:p>
          </p:txBody>
        </p:sp>
        <p:sp>
          <p:nvSpPr>
            <p:cNvPr id="97" name="object 97"/>
            <p:cNvSpPr/>
            <p:nvPr/>
          </p:nvSpPr>
          <p:spPr>
            <a:xfrm>
              <a:off x="9919571" y="6876971"/>
              <a:ext cx="0" cy="90170"/>
            </a:xfrm>
            <a:custGeom>
              <a:avLst/>
              <a:gdLst/>
              <a:ahLst/>
              <a:cxnLst/>
              <a:rect l="l" t="t" r="r" b="b"/>
              <a:pathLst>
                <a:path h="90170">
                  <a:moveTo>
                    <a:pt x="0" y="0"/>
                  </a:moveTo>
                  <a:lnTo>
                    <a:pt x="0" y="89845"/>
                  </a:lnTo>
                </a:path>
              </a:pathLst>
            </a:custGeom>
            <a:ln w="20710">
              <a:solidFill>
                <a:srgbClr val="262626"/>
              </a:solidFill>
            </a:ln>
          </p:spPr>
          <p:txBody>
            <a:bodyPr wrap="square" lIns="0" tIns="0" rIns="0" bIns="0" rtlCol="0"/>
            <a:lstStyle/>
            <a:p>
              <a:endParaRPr smtClean="0">
                <a:solidFill>
                  <a:prstClr val="black"/>
                </a:solidFill>
              </a:endParaRPr>
            </a:p>
          </p:txBody>
        </p:sp>
        <p:sp>
          <p:nvSpPr>
            <p:cNvPr id="98" name="object 98"/>
            <p:cNvSpPr txBox="1"/>
            <p:nvPr/>
          </p:nvSpPr>
          <p:spPr>
            <a:xfrm>
              <a:off x="2140572" y="8878535"/>
              <a:ext cx="140970" cy="232410"/>
            </a:xfrm>
            <a:prstGeom prst="rect">
              <a:avLst/>
            </a:prstGeom>
          </p:spPr>
          <p:txBody>
            <a:bodyPr vert="horz" wrap="square" lIns="0" tIns="0" rIns="0" bIns="0" rtlCol="0">
              <a:spAutoFit/>
            </a:bodyPr>
            <a:lstStyle/>
            <a:p>
              <a:pPr marL="12700"/>
              <a:r>
                <a:rPr sz="1600" spc="5" dirty="0">
                  <a:solidFill>
                    <a:srgbClr val="252525"/>
                  </a:solidFill>
                  <a:latin typeface="Arial"/>
                  <a:cs typeface="Arial"/>
                </a:rPr>
                <a:t>0</a:t>
              </a:r>
              <a:endParaRPr sz="1600">
                <a:solidFill>
                  <a:prstClr val="black"/>
                </a:solidFill>
                <a:latin typeface="Arial"/>
                <a:cs typeface="Arial"/>
              </a:endParaRPr>
            </a:p>
          </p:txBody>
        </p:sp>
        <p:sp>
          <p:nvSpPr>
            <p:cNvPr id="99" name="object 99"/>
            <p:cNvSpPr txBox="1"/>
            <p:nvPr/>
          </p:nvSpPr>
          <p:spPr>
            <a:xfrm>
              <a:off x="3362470" y="8878535"/>
              <a:ext cx="255904" cy="232410"/>
            </a:xfrm>
            <a:prstGeom prst="rect">
              <a:avLst/>
            </a:prstGeom>
          </p:spPr>
          <p:txBody>
            <a:bodyPr vert="horz" wrap="square" lIns="0" tIns="0" rIns="0" bIns="0" rtlCol="0">
              <a:spAutoFit/>
            </a:bodyPr>
            <a:lstStyle/>
            <a:p>
              <a:pPr marL="12700"/>
              <a:r>
                <a:rPr sz="1600" dirty="0">
                  <a:solidFill>
                    <a:srgbClr val="252525"/>
                  </a:solidFill>
                  <a:latin typeface="Arial"/>
                  <a:cs typeface="Arial"/>
                </a:rPr>
                <a:t>50</a:t>
              </a:r>
              <a:endParaRPr sz="1600">
                <a:solidFill>
                  <a:prstClr val="black"/>
                </a:solidFill>
                <a:latin typeface="Arial"/>
                <a:cs typeface="Arial"/>
              </a:endParaRPr>
            </a:p>
          </p:txBody>
        </p:sp>
        <p:sp>
          <p:nvSpPr>
            <p:cNvPr id="100" name="object 100"/>
            <p:cNvSpPr txBox="1"/>
            <p:nvPr/>
          </p:nvSpPr>
          <p:spPr>
            <a:xfrm>
              <a:off x="4594722" y="8878535"/>
              <a:ext cx="370840" cy="232410"/>
            </a:xfrm>
            <a:prstGeom prst="rect">
              <a:avLst/>
            </a:prstGeom>
          </p:spPr>
          <p:txBody>
            <a:bodyPr vert="horz" wrap="square" lIns="0" tIns="0" rIns="0" bIns="0" rtlCol="0">
              <a:spAutoFit/>
            </a:bodyPr>
            <a:lstStyle/>
            <a:p>
              <a:pPr marL="12700"/>
              <a:r>
                <a:rPr sz="1600" dirty="0">
                  <a:solidFill>
                    <a:srgbClr val="252525"/>
                  </a:solidFill>
                  <a:latin typeface="Arial"/>
                  <a:cs typeface="Arial"/>
                </a:rPr>
                <a:t>100</a:t>
              </a:r>
              <a:endParaRPr sz="1600">
                <a:solidFill>
                  <a:prstClr val="black"/>
                </a:solidFill>
                <a:latin typeface="Arial"/>
                <a:cs typeface="Arial"/>
              </a:endParaRPr>
            </a:p>
          </p:txBody>
        </p:sp>
        <p:sp>
          <p:nvSpPr>
            <p:cNvPr id="101" name="object 101"/>
            <p:cNvSpPr txBox="1"/>
            <p:nvPr/>
          </p:nvSpPr>
          <p:spPr>
            <a:xfrm>
              <a:off x="5878751" y="8878535"/>
              <a:ext cx="370840" cy="232410"/>
            </a:xfrm>
            <a:prstGeom prst="rect">
              <a:avLst/>
            </a:prstGeom>
          </p:spPr>
          <p:txBody>
            <a:bodyPr vert="horz" wrap="square" lIns="0" tIns="0" rIns="0" bIns="0" rtlCol="0">
              <a:spAutoFit/>
            </a:bodyPr>
            <a:lstStyle/>
            <a:p>
              <a:pPr marL="12700"/>
              <a:r>
                <a:rPr sz="1600" dirty="0">
                  <a:solidFill>
                    <a:srgbClr val="252525"/>
                  </a:solidFill>
                  <a:latin typeface="Arial"/>
                  <a:cs typeface="Arial"/>
                </a:rPr>
                <a:t>150</a:t>
              </a:r>
              <a:endParaRPr sz="1600">
                <a:solidFill>
                  <a:prstClr val="black"/>
                </a:solidFill>
                <a:latin typeface="Arial"/>
                <a:cs typeface="Arial"/>
              </a:endParaRPr>
            </a:p>
          </p:txBody>
        </p:sp>
        <p:sp>
          <p:nvSpPr>
            <p:cNvPr id="102" name="object 102"/>
            <p:cNvSpPr txBox="1"/>
            <p:nvPr/>
          </p:nvSpPr>
          <p:spPr>
            <a:xfrm>
              <a:off x="7162779" y="8878535"/>
              <a:ext cx="370840" cy="232410"/>
            </a:xfrm>
            <a:prstGeom prst="rect">
              <a:avLst/>
            </a:prstGeom>
          </p:spPr>
          <p:txBody>
            <a:bodyPr vert="horz" wrap="square" lIns="0" tIns="0" rIns="0" bIns="0" rtlCol="0">
              <a:spAutoFit/>
            </a:bodyPr>
            <a:lstStyle/>
            <a:p>
              <a:pPr marL="12700"/>
              <a:r>
                <a:rPr sz="1600" dirty="0">
                  <a:solidFill>
                    <a:srgbClr val="252525"/>
                  </a:solidFill>
                  <a:latin typeface="Arial"/>
                  <a:cs typeface="Arial"/>
                </a:rPr>
                <a:t>200</a:t>
              </a:r>
              <a:endParaRPr sz="1600">
                <a:solidFill>
                  <a:prstClr val="black"/>
                </a:solidFill>
                <a:latin typeface="Arial"/>
                <a:cs typeface="Arial"/>
              </a:endParaRPr>
            </a:p>
          </p:txBody>
        </p:sp>
        <p:sp>
          <p:nvSpPr>
            <p:cNvPr id="103" name="object 103"/>
            <p:cNvSpPr txBox="1"/>
            <p:nvPr/>
          </p:nvSpPr>
          <p:spPr>
            <a:xfrm>
              <a:off x="8446807" y="8878535"/>
              <a:ext cx="370840" cy="232410"/>
            </a:xfrm>
            <a:prstGeom prst="rect">
              <a:avLst/>
            </a:prstGeom>
          </p:spPr>
          <p:txBody>
            <a:bodyPr vert="horz" wrap="square" lIns="0" tIns="0" rIns="0" bIns="0" rtlCol="0">
              <a:spAutoFit/>
            </a:bodyPr>
            <a:lstStyle/>
            <a:p>
              <a:pPr marL="12700"/>
              <a:r>
                <a:rPr sz="1600" dirty="0">
                  <a:solidFill>
                    <a:srgbClr val="252525"/>
                  </a:solidFill>
                  <a:latin typeface="Arial"/>
                  <a:cs typeface="Arial"/>
                </a:rPr>
                <a:t>250</a:t>
              </a:r>
              <a:endParaRPr sz="1600">
                <a:solidFill>
                  <a:prstClr val="black"/>
                </a:solidFill>
                <a:latin typeface="Arial"/>
                <a:cs typeface="Arial"/>
              </a:endParaRPr>
            </a:p>
          </p:txBody>
        </p:sp>
        <p:sp>
          <p:nvSpPr>
            <p:cNvPr id="104" name="object 104"/>
            <p:cNvSpPr txBox="1"/>
            <p:nvPr/>
          </p:nvSpPr>
          <p:spPr>
            <a:xfrm>
              <a:off x="9730834" y="8878535"/>
              <a:ext cx="370840" cy="232410"/>
            </a:xfrm>
            <a:prstGeom prst="rect">
              <a:avLst/>
            </a:prstGeom>
          </p:spPr>
          <p:txBody>
            <a:bodyPr vert="horz" wrap="square" lIns="0" tIns="0" rIns="0" bIns="0" rtlCol="0">
              <a:spAutoFit/>
            </a:bodyPr>
            <a:lstStyle/>
            <a:p>
              <a:pPr marL="12700"/>
              <a:r>
                <a:rPr sz="1600" dirty="0">
                  <a:solidFill>
                    <a:srgbClr val="252525"/>
                  </a:solidFill>
                  <a:latin typeface="Arial"/>
                  <a:cs typeface="Arial"/>
                </a:rPr>
                <a:t>300</a:t>
              </a:r>
              <a:endParaRPr sz="1600">
                <a:solidFill>
                  <a:prstClr val="black"/>
                </a:solidFill>
                <a:latin typeface="Arial"/>
                <a:cs typeface="Arial"/>
              </a:endParaRPr>
            </a:p>
          </p:txBody>
        </p:sp>
        <p:sp>
          <p:nvSpPr>
            <p:cNvPr id="105" name="object 105"/>
            <p:cNvSpPr txBox="1"/>
            <p:nvPr/>
          </p:nvSpPr>
          <p:spPr>
            <a:xfrm>
              <a:off x="11014863" y="8878535"/>
              <a:ext cx="370840" cy="232410"/>
            </a:xfrm>
            <a:prstGeom prst="rect">
              <a:avLst/>
            </a:prstGeom>
          </p:spPr>
          <p:txBody>
            <a:bodyPr vert="horz" wrap="square" lIns="0" tIns="0" rIns="0" bIns="0" rtlCol="0">
              <a:spAutoFit/>
            </a:bodyPr>
            <a:lstStyle/>
            <a:p>
              <a:pPr marL="12700"/>
              <a:r>
                <a:rPr sz="1600" dirty="0">
                  <a:solidFill>
                    <a:srgbClr val="252525"/>
                  </a:solidFill>
                  <a:latin typeface="Arial"/>
                  <a:cs typeface="Arial"/>
                </a:rPr>
                <a:t>350</a:t>
              </a:r>
              <a:endParaRPr sz="1600">
                <a:solidFill>
                  <a:prstClr val="black"/>
                </a:solidFill>
                <a:latin typeface="Arial"/>
                <a:cs typeface="Arial"/>
              </a:endParaRPr>
            </a:p>
          </p:txBody>
        </p:sp>
        <p:sp>
          <p:nvSpPr>
            <p:cNvPr id="106" name="object 106"/>
            <p:cNvSpPr txBox="1"/>
            <p:nvPr/>
          </p:nvSpPr>
          <p:spPr>
            <a:xfrm>
              <a:off x="6199762" y="9162768"/>
              <a:ext cx="1012825" cy="253365"/>
            </a:xfrm>
            <a:prstGeom prst="rect">
              <a:avLst/>
            </a:prstGeom>
          </p:spPr>
          <p:txBody>
            <a:bodyPr vert="horz" wrap="square" lIns="0" tIns="0" rIns="0" bIns="0" rtlCol="0">
              <a:spAutoFit/>
            </a:bodyPr>
            <a:lstStyle/>
            <a:p>
              <a:pPr marL="12700"/>
              <a:r>
                <a:rPr spc="-10" dirty="0">
                  <a:solidFill>
                    <a:srgbClr val="252525"/>
                  </a:solidFill>
                  <a:latin typeface="Arial"/>
                  <a:cs typeface="Arial"/>
                </a:rPr>
                <a:t>Time,</a:t>
              </a:r>
              <a:r>
                <a:rPr spc="-5" dirty="0">
                  <a:solidFill>
                    <a:srgbClr val="252525"/>
                  </a:solidFill>
                  <a:latin typeface="Arial"/>
                  <a:cs typeface="Arial"/>
                </a:rPr>
                <a:t> </a:t>
              </a:r>
              <a:r>
                <a:rPr spc="-10" dirty="0">
                  <a:solidFill>
                    <a:srgbClr val="252525"/>
                  </a:solidFill>
                  <a:latin typeface="Arial"/>
                  <a:cs typeface="Arial"/>
                </a:rPr>
                <a:t>sec</a:t>
              </a:r>
              <a:endParaRPr>
                <a:solidFill>
                  <a:prstClr val="black"/>
                </a:solidFill>
                <a:latin typeface="Arial"/>
                <a:cs typeface="Arial"/>
              </a:endParaRPr>
            </a:p>
          </p:txBody>
        </p:sp>
        <p:sp>
          <p:nvSpPr>
            <p:cNvPr id="107" name="object 107"/>
            <p:cNvSpPr/>
            <p:nvPr/>
          </p:nvSpPr>
          <p:spPr>
            <a:xfrm>
              <a:off x="2215402" y="8132872"/>
              <a:ext cx="90170" cy="0"/>
            </a:xfrm>
            <a:custGeom>
              <a:avLst/>
              <a:gdLst/>
              <a:ahLst/>
              <a:cxnLst/>
              <a:rect l="l" t="t" r="r" b="b"/>
              <a:pathLst>
                <a:path w="90169">
                  <a:moveTo>
                    <a:pt x="0" y="0"/>
                  </a:moveTo>
                  <a:lnTo>
                    <a:pt x="89881" y="0"/>
                  </a:lnTo>
                </a:path>
              </a:pathLst>
            </a:custGeom>
            <a:ln w="20701">
              <a:solidFill>
                <a:srgbClr val="262626"/>
              </a:solidFill>
            </a:ln>
          </p:spPr>
          <p:txBody>
            <a:bodyPr wrap="square" lIns="0" tIns="0" rIns="0" bIns="0" rtlCol="0"/>
            <a:lstStyle/>
            <a:p>
              <a:endParaRPr smtClean="0">
                <a:solidFill>
                  <a:prstClr val="black"/>
                </a:solidFill>
              </a:endParaRPr>
            </a:p>
          </p:txBody>
        </p:sp>
        <p:sp>
          <p:nvSpPr>
            <p:cNvPr id="108" name="object 108"/>
            <p:cNvSpPr/>
            <p:nvPr/>
          </p:nvSpPr>
          <p:spPr>
            <a:xfrm>
              <a:off x="2215402" y="7504920"/>
              <a:ext cx="90170" cy="0"/>
            </a:xfrm>
            <a:custGeom>
              <a:avLst/>
              <a:gdLst/>
              <a:ahLst/>
              <a:cxnLst/>
              <a:rect l="l" t="t" r="r" b="b"/>
              <a:pathLst>
                <a:path w="90169">
                  <a:moveTo>
                    <a:pt x="0" y="0"/>
                  </a:moveTo>
                  <a:lnTo>
                    <a:pt x="89881" y="0"/>
                  </a:lnTo>
                </a:path>
              </a:pathLst>
            </a:custGeom>
            <a:ln w="20701">
              <a:solidFill>
                <a:srgbClr val="262626"/>
              </a:solidFill>
            </a:ln>
          </p:spPr>
          <p:txBody>
            <a:bodyPr wrap="square" lIns="0" tIns="0" rIns="0" bIns="0" rtlCol="0"/>
            <a:lstStyle/>
            <a:p>
              <a:endParaRPr smtClean="0">
                <a:solidFill>
                  <a:prstClr val="black"/>
                </a:solidFill>
              </a:endParaRPr>
            </a:p>
          </p:txBody>
        </p:sp>
        <p:sp>
          <p:nvSpPr>
            <p:cNvPr id="109" name="object 109"/>
            <p:cNvSpPr/>
            <p:nvPr/>
          </p:nvSpPr>
          <p:spPr>
            <a:xfrm>
              <a:off x="11113717" y="8132872"/>
              <a:ext cx="90170" cy="0"/>
            </a:xfrm>
            <a:custGeom>
              <a:avLst/>
              <a:gdLst/>
              <a:ahLst/>
              <a:cxnLst/>
              <a:rect l="l" t="t" r="r" b="b"/>
              <a:pathLst>
                <a:path w="90170">
                  <a:moveTo>
                    <a:pt x="89881" y="0"/>
                  </a:moveTo>
                  <a:lnTo>
                    <a:pt x="0" y="0"/>
                  </a:lnTo>
                </a:path>
              </a:pathLst>
            </a:custGeom>
            <a:ln w="20701">
              <a:solidFill>
                <a:srgbClr val="262626"/>
              </a:solidFill>
            </a:ln>
          </p:spPr>
          <p:txBody>
            <a:bodyPr wrap="square" lIns="0" tIns="0" rIns="0" bIns="0" rtlCol="0"/>
            <a:lstStyle/>
            <a:p>
              <a:endParaRPr smtClean="0">
                <a:solidFill>
                  <a:prstClr val="black"/>
                </a:solidFill>
              </a:endParaRPr>
            </a:p>
          </p:txBody>
        </p:sp>
        <p:sp>
          <p:nvSpPr>
            <p:cNvPr id="110" name="object 110"/>
            <p:cNvSpPr/>
            <p:nvPr/>
          </p:nvSpPr>
          <p:spPr>
            <a:xfrm>
              <a:off x="11113717" y="7504920"/>
              <a:ext cx="90170" cy="0"/>
            </a:xfrm>
            <a:custGeom>
              <a:avLst/>
              <a:gdLst/>
              <a:ahLst/>
              <a:cxnLst/>
              <a:rect l="l" t="t" r="r" b="b"/>
              <a:pathLst>
                <a:path w="90170">
                  <a:moveTo>
                    <a:pt x="89881" y="0"/>
                  </a:moveTo>
                  <a:lnTo>
                    <a:pt x="0" y="0"/>
                  </a:lnTo>
                </a:path>
              </a:pathLst>
            </a:custGeom>
            <a:ln w="20701">
              <a:solidFill>
                <a:srgbClr val="262626"/>
              </a:solidFill>
            </a:ln>
          </p:spPr>
          <p:txBody>
            <a:bodyPr wrap="square" lIns="0" tIns="0" rIns="0" bIns="0" rtlCol="0"/>
            <a:lstStyle/>
            <a:p>
              <a:endParaRPr smtClean="0">
                <a:solidFill>
                  <a:prstClr val="black"/>
                </a:solidFill>
              </a:endParaRPr>
            </a:p>
          </p:txBody>
        </p:sp>
        <p:sp>
          <p:nvSpPr>
            <p:cNvPr id="111" name="object 111"/>
            <p:cNvSpPr txBox="1"/>
            <p:nvPr/>
          </p:nvSpPr>
          <p:spPr>
            <a:xfrm>
              <a:off x="1767790" y="8661168"/>
              <a:ext cx="370840" cy="232410"/>
            </a:xfrm>
            <a:prstGeom prst="rect">
              <a:avLst/>
            </a:prstGeom>
          </p:spPr>
          <p:txBody>
            <a:bodyPr vert="horz" wrap="square" lIns="0" tIns="0" rIns="0" bIns="0" rtlCol="0">
              <a:spAutoFit/>
            </a:bodyPr>
            <a:lstStyle/>
            <a:p>
              <a:pPr marL="12700"/>
              <a:r>
                <a:rPr sz="1600" dirty="0">
                  <a:solidFill>
                    <a:srgbClr val="252525"/>
                  </a:solidFill>
                  <a:latin typeface="Arial"/>
                  <a:cs typeface="Arial"/>
                </a:rPr>
                <a:t>110</a:t>
              </a:r>
              <a:endParaRPr sz="1600">
                <a:solidFill>
                  <a:prstClr val="black"/>
                </a:solidFill>
                <a:latin typeface="Arial"/>
                <a:cs typeface="Arial"/>
              </a:endParaRPr>
            </a:p>
          </p:txBody>
        </p:sp>
        <p:sp>
          <p:nvSpPr>
            <p:cNvPr id="112" name="object 112"/>
            <p:cNvSpPr txBox="1"/>
            <p:nvPr/>
          </p:nvSpPr>
          <p:spPr>
            <a:xfrm>
              <a:off x="1767790" y="8033218"/>
              <a:ext cx="370840" cy="232410"/>
            </a:xfrm>
            <a:prstGeom prst="rect">
              <a:avLst/>
            </a:prstGeom>
          </p:spPr>
          <p:txBody>
            <a:bodyPr vert="horz" wrap="square" lIns="0" tIns="0" rIns="0" bIns="0" rtlCol="0">
              <a:spAutoFit/>
            </a:bodyPr>
            <a:lstStyle/>
            <a:p>
              <a:pPr marL="12700"/>
              <a:r>
                <a:rPr sz="1600" dirty="0">
                  <a:solidFill>
                    <a:srgbClr val="252525"/>
                  </a:solidFill>
                  <a:latin typeface="Arial"/>
                  <a:cs typeface="Arial"/>
                </a:rPr>
                <a:t>120</a:t>
              </a:r>
              <a:endParaRPr sz="1600">
                <a:solidFill>
                  <a:prstClr val="black"/>
                </a:solidFill>
                <a:latin typeface="Arial"/>
                <a:cs typeface="Arial"/>
              </a:endParaRPr>
            </a:p>
          </p:txBody>
        </p:sp>
        <p:sp>
          <p:nvSpPr>
            <p:cNvPr id="113" name="object 113"/>
            <p:cNvSpPr txBox="1"/>
            <p:nvPr/>
          </p:nvSpPr>
          <p:spPr>
            <a:xfrm>
              <a:off x="1767790" y="7405268"/>
              <a:ext cx="370840" cy="232410"/>
            </a:xfrm>
            <a:prstGeom prst="rect">
              <a:avLst/>
            </a:prstGeom>
          </p:spPr>
          <p:txBody>
            <a:bodyPr vert="horz" wrap="square" lIns="0" tIns="0" rIns="0" bIns="0" rtlCol="0">
              <a:spAutoFit/>
            </a:bodyPr>
            <a:lstStyle/>
            <a:p>
              <a:pPr marL="12700"/>
              <a:r>
                <a:rPr sz="1600" dirty="0">
                  <a:solidFill>
                    <a:srgbClr val="252525"/>
                  </a:solidFill>
                  <a:latin typeface="Arial"/>
                  <a:cs typeface="Arial"/>
                </a:rPr>
                <a:t>130</a:t>
              </a:r>
              <a:endParaRPr sz="1600">
                <a:solidFill>
                  <a:prstClr val="black"/>
                </a:solidFill>
                <a:latin typeface="Arial"/>
                <a:cs typeface="Arial"/>
              </a:endParaRPr>
            </a:p>
          </p:txBody>
        </p:sp>
        <p:sp>
          <p:nvSpPr>
            <p:cNvPr id="114" name="object 114"/>
            <p:cNvSpPr txBox="1"/>
            <p:nvPr/>
          </p:nvSpPr>
          <p:spPr>
            <a:xfrm>
              <a:off x="1767790" y="6777318"/>
              <a:ext cx="370840" cy="232410"/>
            </a:xfrm>
            <a:prstGeom prst="rect">
              <a:avLst/>
            </a:prstGeom>
          </p:spPr>
          <p:txBody>
            <a:bodyPr vert="horz" wrap="square" lIns="0" tIns="0" rIns="0" bIns="0" rtlCol="0">
              <a:spAutoFit/>
            </a:bodyPr>
            <a:lstStyle/>
            <a:p>
              <a:pPr marL="12700"/>
              <a:r>
                <a:rPr sz="1600" dirty="0">
                  <a:solidFill>
                    <a:srgbClr val="252525"/>
                  </a:solidFill>
                  <a:latin typeface="Arial"/>
                  <a:cs typeface="Arial"/>
                </a:rPr>
                <a:t>140</a:t>
              </a:r>
              <a:endParaRPr sz="1600">
                <a:solidFill>
                  <a:prstClr val="black"/>
                </a:solidFill>
                <a:latin typeface="Arial"/>
                <a:cs typeface="Arial"/>
              </a:endParaRPr>
            </a:p>
          </p:txBody>
        </p:sp>
        <p:sp>
          <p:nvSpPr>
            <p:cNvPr id="115" name="object 115"/>
            <p:cNvSpPr txBox="1"/>
            <p:nvPr/>
          </p:nvSpPr>
          <p:spPr>
            <a:xfrm>
              <a:off x="1468109" y="7068692"/>
              <a:ext cx="253365" cy="1518920"/>
            </a:xfrm>
            <a:prstGeom prst="rect">
              <a:avLst/>
            </a:prstGeom>
          </p:spPr>
          <p:txBody>
            <a:bodyPr vert="vert270" wrap="square" lIns="0" tIns="0" rIns="0" bIns="0" rtlCol="0">
              <a:spAutoFit/>
            </a:bodyPr>
            <a:lstStyle/>
            <a:p>
              <a:pPr marL="12700"/>
              <a:r>
                <a:rPr dirty="0">
                  <a:solidFill>
                    <a:srgbClr val="252525"/>
                  </a:solidFill>
                  <a:latin typeface="Arial"/>
                  <a:cs typeface="Arial"/>
                </a:rPr>
                <a:t>Generator</a:t>
              </a:r>
              <a:r>
                <a:rPr spc="-10" dirty="0">
                  <a:solidFill>
                    <a:srgbClr val="252525"/>
                  </a:solidFill>
                  <a:latin typeface="Arial"/>
                  <a:cs typeface="Arial"/>
                </a:rPr>
                <a:t> </a:t>
              </a:r>
              <a:r>
                <a:rPr dirty="0">
                  <a:solidFill>
                    <a:srgbClr val="252525"/>
                  </a:solidFill>
                  <a:latin typeface="Arial"/>
                  <a:cs typeface="Arial"/>
                </a:rPr>
                <a:t>MW</a:t>
              </a:r>
              <a:endParaRPr>
                <a:solidFill>
                  <a:prstClr val="black"/>
                </a:solidFill>
                <a:latin typeface="Arial"/>
                <a:cs typeface="Arial"/>
              </a:endParaRPr>
            </a:p>
          </p:txBody>
        </p:sp>
        <p:sp>
          <p:nvSpPr>
            <p:cNvPr id="116" name="object 116"/>
            <p:cNvSpPr/>
            <p:nvPr/>
          </p:nvSpPr>
          <p:spPr>
            <a:xfrm>
              <a:off x="2215402" y="6939766"/>
              <a:ext cx="8510270" cy="1564005"/>
            </a:xfrm>
            <a:custGeom>
              <a:avLst/>
              <a:gdLst/>
              <a:ahLst/>
              <a:cxnLst/>
              <a:rect l="l" t="t" r="r" b="b"/>
              <a:pathLst>
                <a:path w="8510270" h="1564004">
                  <a:moveTo>
                    <a:pt x="0" y="1500801"/>
                  </a:moveTo>
                  <a:lnTo>
                    <a:pt x="1605" y="1500801"/>
                  </a:lnTo>
                  <a:lnTo>
                    <a:pt x="3210" y="1513360"/>
                  </a:lnTo>
                  <a:lnTo>
                    <a:pt x="4815" y="1513360"/>
                  </a:lnTo>
                  <a:lnTo>
                    <a:pt x="6420" y="1519639"/>
                  </a:lnTo>
                  <a:lnTo>
                    <a:pt x="8025" y="1519639"/>
                  </a:lnTo>
                  <a:lnTo>
                    <a:pt x="9630" y="1519639"/>
                  </a:lnTo>
                  <a:lnTo>
                    <a:pt x="11235" y="1519639"/>
                  </a:lnTo>
                  <a:lnTo>
                    <a:pt x="12840" y="1513360"/>
                  </a:lnTo>
                  <a:lnTo>
                    <a:pt x="14445" y="1513360"/>
                  </a:lnTo>
                  <a:lnTo>
                    <a:pt x="16050" y="1500801"/>
                  </a:lnTo>
                  <a:lnTo>
                    <a:pt x="17655" y="1500801"/>
                  </a:lnTo>
                  <a:lnTo>
                    <a:pt x="19260" y="1500801"/>
                  </a:lnTo>
                  <a:lnTo>
                    <a:pt x="20865" y="1500801"/>
                  </a:lnTo>
                  <a:lnTo>
                    <a:pt x="22470" y="1519639"/>
                  </a:lnTo>
                  <a:lnTo>
                    <a:pt x="24075" y="1519639"/>
                  </a:lnTo>
                  <a:lnTo>
                    <a:pt x="40125" y="1519639"/>
                  </a:lnTo>
                  <a:lnTo>
                    <a:pt x="41730" y="1525918"/>
                  </a:lnTo>
                  <a:lnTo>
                    <a:pt x="43335" y="1525918"/>
                  </a:lnTo>
                  <a:lnTo>
                    <a:pt x="44940" y="1525918"/>
                  </a:lnTo>
                  <a:lnTo>
                    <a:pt x="46546" y="1525918"/>
                  </a:lnTo>
                  <a:lnTo>
                    <a:pt x="48151" y="1519639"/>
                  </a:lnTo>
                  <a:lnTo>
                    <a:pt x="56176" y="1519639"/>
                  </a:lnTo>
                  <a:lnTo>
                    <a:pt x="57781" y="1513360"/>
                  </a:lnTo>
                  <a:lnTo>
                    <a:pt x="59386" y="1513360"/>
                  </a:lnTo>
                  <a:lnTo>
                    <a:pt x="60991" y="1519639"/>
                  </a:lnTo>
                  <a:lnTo>
                    <a:pt x="62596" y="1519639"/>
                  </a:lnTo>
                  <a:lnTo>
                    <a:pt x="64201" y="1519639"/>
                  </a:lnTo>
                  <a:lnTo>
                    <a:pt x="65806" y="1519639"/>
                  </a:lnTo>
                  <a:lnTo>
                    <a:pt x="67411" y="1519639"/>
                  </a:lnTo>
                  <a:lnTo>
                    <a:pt x="69016" y="1519639"/>
                  </a:lnTo>
                  <a:lnTo>
                    <a:pt x="70621" y="1513360"/>
                  </a:lnTo>
                  <a:lnTo>
                    <a:pt x="78646" y="1513360"/>
                  </a:lnTo>
                  <a:lnTo>
                    <a:pt x="80251" y="1519639"/>
                  </a:lnTo>
                  <a:lnTo>
                    <a:pt x="91487" y="1519639"/>
                  </a:lnTo>
                  <a:lnTo>
                    <a:pt x="93092" y="1513360"/>
                  </a:lnTo>
                  <a:lnTo>
                    <a:pt x="94697" y="1513360"/>
                  </a:lnTo>
                  <a:lnTo>
                    <a:pt x="96302" y="1519639"/>
                  </a:lnTo>
                  <a:lnTo>
                    <a:pt x="97907" y="1519639"/>
                  </a:lnTo>
                  <a:lnTo>
                    <a:pt x="99512" y="1525918"/>
                  </a:lnTo>
                  <a:lnTo>
                    <a:pt x="101117" y="1525918"/>
                  </a:lnTo>
                  <a:lnTo>
                    <a:pt x="102722" y="1525918"/>
                  </a:lnTo>
                  <a:lnTo>
                    <a:pt x="120377" y="1525918"/>
                  </a:lnTo>
                  <a:lnTo>
                    <a:pt x="121982" y="1538478"/>
                  </a:lnTo>
                  <a:lnTo>
                    <a:pt x="130007" y="1538478"/>
                  </a:lnTo>
                  <a:lnTo>
                    <a:pt x="131612" y="1525918"/>
                  </a:lnTo>
                  <a:lnTo>
                    <a:pt x="133217" y="1525918"/>
                  </a:lnTo>
                  <a:lnTo>
                    <a:pt x="134822" y="1538478"/>
                  </a:lnTo>
                  <a:lnTo>
                    <a:pt x="136427" y="1538478"/>
                  </a:lnTo>
                  <a:lnTo>
                    <a:pt x="138033" y="1544756"/>
                  </a:lnTo>
                  <a:lnTo>
                    <a:pt x="139638" y="1544756"/>
                  </a:lnTo>
                  <a:lnTo>
                    <a:pt x="141243" y="1544756"/>
                  </a:lnTo>
                  <a:lnTo>
                    <a:pt x="142848" y="1544756"/>
                  </a:lnTo>
                  <a:lnTo>
                    <a:pt x="144453" y="1544756"/>
                  </a:lnTo>
                  <a:lnTo>
                    <a:pt x="146058" y="1544756"/>
                  </a:lnTo>
                  <a:lnTo>
                    <a:pt x="147663" y="1538478"/>
                  </a:lnTo>
                  <a:lnTo>
                    <a:pt x="171738" y="1538478"/>
                  </a:lnTo>
                  <a:lnTo>
                    <a:pt x="173343" y="1525918"/>
                  </a:lnTo>
                  <a:lnTo>
                    <a:pt x="181368" y="1525918"/>
                  </a:lnTo>
                  <a:lnTo>
                    <a:pt x="182974" y="1538478"/>
                  </a:lnTo>
                  <a:lnTo>
                    <a:pt x="200629" y="1538478"/>
                  </a:lnTo>
                  <a:lnTo>
                    <a:pt x="202234" y="1525918"/>
                  </a:lnTo>
                  <a:lnTo>
                    <a:pt x="203839" y="1525918"/>
                  </a:lnTo>
                  <a:lnTo>
                    <a:pt x="205444" y="1538478"/>
                  </a:lnTo>
                  <a:lnTo>
                    <a:pt x="207049" y="1538478"/>
                  </a:lnTo>
                  <a:lnTo>
                    <a:pt x="208654" y="1544756"/>
                  </a:lnTo>
                  <a:lnTo>
                    <a:pt x="210259" y="1544756"/>
                  </a:lnTo>
                  <a:lnTo>
                    <a:pt x="211864" y="1544756"/>
                  </a:lnTo>
                  <a:lnTo>
                    <a:pt x="213469" y="1544756"/>
                  </a:lnTo>
                  <a:lnTo>
                    <a:pt x="215074" y="1544756"/>
                  </a:lnTo>
                  <a:lnTo>
                    <a:pt x="216679" y="1544756"/>
                  </a:lnTo>
                  <a:lnTo>
                    <a:pt x="218284" y="1525918"/>
                  </a:lnTo>
                  <a:lnTo>
                    <a:pt x="226309" y="1525918"/>
                  </a:lnTo>
                  <a:lnTo>
                    <a:pt x="227914" y="1538478"/>
                  </a:lnTo>
                  <a:lnTo>
                    <a:pt x="229520" y="1538478"/>
                  </a:lnTo>
                  <a:lnTo>
                    <a:pt x="231125" y="1551037"/>
                  </a:lnTo>
                  <a:lnTo>
                    <a:pt x="232730" y="1551037"/>
                  </a:lnTo>
                  <a:lnTo>
                    <a:pt x="234335" y="1551037"/>
                  </a:lnTo>
                  <a:lnTo>
                    <a:pt x="235940" y="1551037"/>
                  </a:lnTo>
                  <a:lnTo>
                    <a:pt x="237545" y="1544756"/>
                  </a:lnTo>
                  <a:lnTo>
                    <a:pt x="239150" y="1544756"/>
                  </a:lnTo>
                  <a:lnTo>
                    <a:pt x="240755" y="1538478"/>
                  </a:lnTo>
                  <a:lnTo>
                    <a:pt x="242360" y="1538478"/>
                  </a:lnTo>
                  <a:lnTo>
                    <a:pt x="243965" y="1538478"/>
                  </a:lnTo>
                  <a:lnTo>
                    <a:pt x="245570" y="1538478"/>
                  </a:lnTo>
                  <a:lnTo>
                    <a:pt x="247175" y="1544756"/>
                  </a:lnTo>
                  <a:lnTo>
                    <a:pt x="261620" y="1544756"/>
                  </a:lnTo>
                  <a:lnTo>
                    <a:pt x="263225" y="1538478"/>
                  </a:lnTo>
                  <a:lnTo>
                    <a:pt x="264830" y="1538478"/>
                  </a:lnTo>
                  <a:lnTo>
                    <a:pt x="266435" y="1544756"/>
                  </a:lnTo>
                  <a:lnTo>
                    <a:pt x="268040" y="1544756"/>
                  </a:lnTo>
                  <a:lnTo>
                    <a:pt x="293721" y="1544756"/>
                  </a:lnTo>
                  <a:lnTo>
                    <a:pt x="295326" y="1538478"/>
                  </a:lnTo>
                  <a:lnTo>
                    <a:pt x="303351" y="1538478"/>
                  </a:lnTo>
                  <a:lnTo>
                    <a:pt x="304956" y="1544756"/>
                  </a:lnTo>
                  <a:lnTo>
                    <a:pt x="306561" y="1544756"/>
                  </a:lnTo>
                  <a:lnTo>
                    <a:pt x="308166" y="1551037"/>
                  </a:lnTo>
                  <a:lnTo>
                    <a:pt x="309771" y="1551037"/>
                  </a:lnTo>
                  <a:lnTo>
                    <a:pt x="311376" y="1544756"/>
                  </a:lnTo>
                  <a:lnTo>
                    <a:pt x="312981" y="1544756"/>
                  </a:lnTo>
                  <a:lnTo>
                    <a:pt x="314586" y="1538478"/>
                  </a:lnTo>
                  <a:lnTo>
                    <a:pt x="316191" y="1538478"/>
                  </a:lnTo>
                  <a:lnTo>
                    <a:pt x="317796" y="1544756"/>
                  </a:lnTo>
                  <a:lnTo>
                    <a:pt x="319401" y="1544756"/>
                  </a:lnTo>
                  <a:lnTo>
                    <a:pt x="321007" y="1551037"/>
                  </a:lnTo>
                  <a:lnTo>
                    <a:pt x="322612" y="1551037"/>
                  </a:lnTo>
                  <a:lnTo>
                    <a:pt x="324217" y="1551037"/>
                  </a:lnTo>
                  <a:lnTo>
                    <a:pt x="325822" y="1551037"/>
                  </a:lnTo>
                  <a:lnTo>
                    <a:pt x="327427" y="1551037"/>
                  </a:lnTo>
                  <a:lnTo>
                    <a:pt x="329032" y="1551037"/>
                  </a:lnTo>
                  <a:lnTo>
                    <a:pt x="330637" y="1544756"/>
                  </a:lnTo>
                  <a:lnTo>
                    <a:pt x="338662" y="1544756"/>
                  </a:lnTo>
                  <a:lnTo>
                    <a:pt x="340267" y="1538478"/>
                  </a:lnTo>
                  <a:lnTo>
                    <a:pt x="341872" y="1538478"/>
                  </a:lnTo>
                  <a:lnTo>
                    <a:pt x="343477" y="1544756"/>
                  </a:lnTo>
                  <a:lnTo>
                    <a:pt x="345082" y="1544756"/>
                  </a:lnTo>
                  <a:lnTo>
                    <a:pt x="346687" y="1551037"/>
                  </a:lnTo>
                  <a:lnTo>
                    <a:pt x="348292" y="1551037"/>
                  </a:lnTo>
                  <a:lnTo>
                    <a:pt x="349897" y="1544756"/>
                  </a:lnTo>
                  <a:lnTo>
                    <a:pt x="351502" y="1544756"/>
                  </a:lnTo>
                  <a:lnTo>
                    <a:pt x="370763" y="1544756"/>
                  </a:lnTo>
                  <a:lnTo>
                    <a:pt x="372368" y="1538478"/>
                  </a:lnTo>
                  <a:lnTo>
                    <a:pt x="380393" y="1538478"/>
                  </a:lnTo>
                  <a:lnTo>
                    <a:pt x="381998" y="1544756"/>
                  </a:lnTo>
                  <a:lnTo>
                    <a:pt x="390023" y="1544756"/>
                  </a:lnTo>
                  <a:lnTo>
                    <a:pt x="391628" y="1551037"/>
                  </a:lnTo>
                  <a:lnTo>
                    <a:pt x="393233" y="1551037"/>
                  </a:lnTo>
                  <a:lnTo>
                    <a:pt x="394838" y="1551037"/>
                  </a:lnTo>
                  <a:lnTo>
                    <a:pt x="396443" y="1551037"/>
                  </a:lnTo>
                  <a:lnTo>
                    <a:pt x="398048" y="1544756"/>
                  </a:lnTo>
                  <a:lnTo>
                    <a:pt x="399653" y="1544756"/>
                  </a:lnTo>
                  <a:lnTo>
                    <a:pt x="401258" y="1544756"/>
                  </a:lnTo>
                  <a:lnTo>
                    <a:pt x="402863" y="1544756"/>
                  </a:lnTo>
                  <a:lnTo>
                    <a:pt x="404468" y="1551037"/>
                  </a:lnTo>
                  <a:lnTo>
                    <a:pt x="422124" y="1551037"/>
                  </a:lnTo>
                  <a:lnTo>
                    <a:pt x="423729" y="1544756"/>
                  </a:lnTo>
                  <a:lnTo>
                    <a:pt x="425334" y="1544756"/>
                  </a:lnTo>
                  <a:lnTo>
                    <a:pt x="426939" y="1544756"/>
                  </a:lnTo>
                  <a:lnTo>
                    <a:pt x="428544" y="1544756"/>
                  </a:lnTo>
                  <a:lnTo>
                    <a:pt x="430149" y="1551037"/>
                  </a:lnTo>
                  <a:lnTo>
                    <a:pt x="441384" y="1551037"/>
                  </a:lnTo>
                  <a:lnTo>
                    <a:pt x="442989" y="1544756"/>
                  </a:lnTo>
                  <a:lnTo>
                    <a:pt x="444594" y="1544756"/>
                  </a:lnTo>
                  <a:lnTo>
                    <a:pt x="446199" y="1544756"/>
                  </a:lnTo>
                  <a:lnTo>
                    <a:pt x="447804" y="1544756"/>
                  </a:lnTo>
                  <a:lnTo>
                    <a:pt x="449409" y="1551037"/>
                  </a:lnTo>
                  <a:lnTo>
                    <a:pt x="457435" y="1551037"/>
                  </a:lnTo>
                  <a:lnTo>
                    <a:pt x="459040" y="1544756"/>
                  </a:lnTo>
                  <a:lnTo>
                    <a:pt x="479905" y="1544756"/>
                  </a:lnTo>
                  <a:lnTo>
                    <a:pt x="481510" y="1551037"/>
                  </a:lnTo>
                  <a:lnTo>
                    <a:pt x="483115" y="1551037"/>
                  </a:lnTo>
                  <a:lnTo>
                    <a:pt x="484720" y="1551037"/>
                  </a:lnTo>
                  <a:lnTo>
                    <a:pt x="486325" y="1551037"/>
                  </a:lnTo>
                  <a:lnTo>
                    <a:pt x="487930" y="1544756"/>
                  </a:lnTo>
                  <a:lnTo>
                    <a:pt x="489535" y="1544756"/>
                  </a:lnTo>
                  <a:lnTo>
                    <a:pt x="491140" y="1544756"/>
                  </a:lnTo>
                  <a:lnTo>
                    <a:pt x="492745" y="1544756"/>
                  </a:lnTo>
                  <a:lnTo>
                    <a:pt x="494350" y="1538478"/>
                  </a:lnTo>
                  <a:lnTo>
                    <a:pt x="502375" y="1538478"/>
                  </a:lnTo>
                  <a:lnTo>
                    <a:pt x="503981" y="1544756"/>
                  </a:lnTo>
                  <a:lnTo>
                    <a:pt x="521636" y="1544756"/>
                  </a:lnTo>
                  <a:lnTo>
                    <a:pt x="523241" y="1538478"/>
                  </a:lnTo>
                  <a:lnTo>
                    <a:pt x="534476" y="1538478"/>
                  </a:lnTo>
                  <a:lnTo>
                    <a:pt x="536081" y="1544756"/>
                  </a:lnTo>
                  <a:lnTo>
                    <a:pt x="537686" y="1544756"/>
                  </a:lnTo>
                  <a:lnTo>
                    <a:pt x="539291" y="1538478"/>
                  </a:lnTo>
                  <a:lnTo>
                    <a:pt x="540896" y="1538478"/>
                  </a:lnTo>
                  <a:lnTo>
                    <a:pt x="542501" y="1544756"/>
                  </a:lnTo>
                  <a:lnTo>
                    <a:pt x="544106" y="1544756"/>
                  </a:lnTo>
                  <a:lnTo>
                    <a:pt x="545711" y="1544756"/>
                  </a:lnTo>
                  <a:lnTo>
                    <a:pt x="556947" y="1544756"/>
                  </a:lnTo>
                  <a:lnTo>
                    <a:pt x="558552" y="1538478"/>
                  </a:lnTo>
                  <a:lnTo>
                    <a:pt x="566577" y="1538478"/>
                  </a:lnTo>
                  <a:lnTo>
                    <a:pt x="568182" y="1544756"/>
                  </a:lnTo>
                  <a:lnTo>
                    <a:pt x="569787" y="1544756"/>
                  </a:lnTo>
                  <a:lnTo>
                    <a:pt x="571392" y="1551037"/>
                  </a:lnTo>
                  <a:lnTo>
                    <a:pt x="572997" y="1551037"/>
                  </a:lnTo>
                  <a:lnTo>
                    <a:pt x="574602" y="1551037"/>
                  </a:lnTo>
                  <a:lnTo>
                    <a:pt x="576207" y="1551037"/>
                  </a:lnTo>
                  <a:lnTo>
                    <a:pt x="577812" y="1551037"/>
                  </a:lnTo>
                  <a:lnTo>
                    <a:pt x="579417" y="1551037"/>
                  </a:lnTo>
                  <a:lnTo>
                    <a:pt x="581022" y="1544756"/>
                  </a:lnTo>
                  <a:lnTo>
                    <a:pt x="582627" y="1544756"/>
                  </a:lnTo>
                  <a:lnTo>
                    <a:pt x="584232" y="1538478"/>
                  </a:lnTo>
                  <a:lnTo>
                    <a:pt x="585837" y="1538478"/>
                  </a:lnTo>
                  <a:lnTo>
                    <a:pt x="587442" y="1544756"/>
                  </a:lnTo>
                  <a:lnTo>
                    <a:pt x="589047" y="1544756"/>
                  </a:lnTo>
                  <a:lnTo>
                    <a:pt x="590652" y="1544756"/>
                  </a:lnTo>
                  <a:lnTo>
                    <a:pt x="592257" y="1544756"/>
                  </a:lnTo>
                  <a:lnTo>
                    <a:pt x="593862" y="1551037"/>
                  </a:lnTo>
                  <a:lnTo>
                    <a:pt x="595468" y="1551037"/>
                  </a:lnTo>
                  <a:lnTo>
                    <a:pt x="608308" y="1551037"/>
                  </a:lnTo>
                  <a:lnTo>
                    <a:pt x="609913" y="1544756"/>
                  </a:lnTo>
                  <a:lnTo>
                    <a:pt x="611518" y="1544756"/>
                  </a:lnTo>
                  <a:lnTo>
                    <a:pt x="613123" y="1538478"/>
                  </a:lnTo>
                  <a:lnTo>
                    <a:pt x="614728" y="1538478"/>
                  </a:lnTo>
                  <a:lnTo>
                    <a:pt x="616333" y="1551037"/>
                  </a:lnTo>
                  <a:lnTo>
                    <a:pt x="617938" y="1551037"/>
                  </a:lnTo>
                  <a:lnTo>
                    <a:pt x="619543" y="1563595"/>
                  </a:lnTo>
                  <a:lnTo>
                    <a:pt x="621148" y="1563595"/>
                  </a:lnTo>
                  <a:lnTo>
                    <a:pt x="622753" y="1551037"/>
                  </a:lnTo>
                  <a:lnTo>
                    <a:pt x="624358" y="1551037"/>
                  </a:lnTo>
                  <a:lnTo>
                    <a:pt x="625963" y="1551037"/>
                  </a:lnTo>
                  <a:lnTo>
                    <a:pt x="627568" y="1551037"/>
                  </a:lnTo>
                  <a:lnTo>
                    <a:pt x="629173" y="1544756"/>
                  </a:lnTo>
                  <a:lnTo>
                    <a:pt x="630778" y="1544756"/>
                  </a:lnTo>
                  <a:lnTo>
                    <a:pt x="632383" y="1538478"/>
                  </a:lnTo>
                  <a:lnTo>
                    <a:pt x="633988" y="1538478"/>
                  </a:lnTo>
                  <a:lnTo>
                    <a:pt x="635593" y="1544756"/>
                  </a:lnTo>
                  <a:lnTo>
                    <a:pt x="637198" y="1544756"/>
                  </a:lnTo>
                  <a:lnTo>
                    <a:pt x="638803" y="1544756"/>
                  </a:lnTo>
                  <a:lnTo>
                    <a:pt x="650039" y="1544756"/>
                  </a:lnTo>
                  <a:lnTo>
                    <a:pt x="651644" y="1551037"/>
                  </a:lnTo>
                  <a:lnTo>
                    <a:pt x="653249" y="1551037"/>
                  </a:lnTo>
                  <a:lnTo>
                    <a:pt x="654854" y="1563595"/>
                  </a:lnTo>
                  <a:lnTo>
                    <a:pt x="656459" y="1563595"/>
                  </a:lnTo>
                  <a:lnTo>
                    <a:pt x="658064" y="1551037"/>
                  </a:lnTo>
                  <a:lnTo>
                    <a:pt x="659669" y="1551037"/>
                  </a:lnTo>
                  <a:lnTo>
                    <a:pt x="661274" y="1544756"/>
                  </a:lnTo>
                  <a:lnTo>
                    <a:pt x="678929" y="1544756"/>
                  </a:lnTo>
                  <a:lnTo>
                    <a:pt x="680534" y="1551037"/>
                  </a:lnTo>
                  <a:lnTo>
                    <a:pt x="691770" y="1551037"/>
                  </a:lnTo>
                  <a:lnTo>
                    <a:pt x="693375" y="1544756"/>
                  </a:lnTo>
                  <a:lnTo>
                    <a:pt x="694980" y="1544756"/>
                  </a:lnTo>
                  <a:lnTo>
                    <a:pt x="696585" y="1551037"/>
                  </a:lnTo>
                  <a:lnTo>
                    <a:pt x="698190" y="1551037"/>
                  </a:lnTo>
                  <a:lnTo>
                    <a:pt x="711030" y="1551037"/>
                  </a:lnTo>
                  <a:lnTo>
                    <a:pt x="712635" y="1544756"/>
                  </a:lnTo>
                  <a:lnTo>
                    <a:pt x="714240" y="1544756"/>
                  </a:lnTo>
                  <a:lnTo>
                    <a:pt x="715845" y="1551037"/>
                  </a:lnTo>
                  <a:lnTo>
                    <a:pt x="717450" y="1551037"/>
                  </a:lnTo>
                  <a:lnTo>
                    <a:pt x="719055" y="1551037"/>
                  </a:lnTo>
                  <a:lnTo>
                    <a:pt x="720660" y="1551037"/>
                  </a:lnTo>
                  <a:lnTo>
                    <a:pt x="722265" y="1563595"/>
                  </a:lnTo>
                  <a:lnTo>
                    <a:pt x="736711" y="1563595"/>
                  </a:lnTo>
                  <a:lnTo>
                    <a:pt x="738316" y="1551037"/>
                  </a:lnTo>
                  <a:lnTo>
                    <a:pt x="755971" y="1551037"/>
                  </a:lnTo>
                  <a:lnTo>
                    <a:pt x="757576" y="1563595"/>
                  </a:lnTo>
                  <a:lnTo>
                    <a:pt x="759181" y="1563595"/>
                  </a:lnTo>
                  <a:lnTo>
                    <a:pt x="760786" y="1551037"/>
                  </a:lnTo>
                  <a:lnTo>
                    <a:pt x="762391" y="1551037"/>
                  </a:lnTo>
                  <a:lnTo>
                    <a:pt x="794492" y="1551037"/>
                  </a:lnTo>
                  <a:lnTo>
                    <a:pt x="796097" y="1563595"/>
                  </a:lnTo>
                  <a:lnTo>
                    <a:pt x="807332" y="1563595"/>
                  </a:lnTo>
                  <a:lnTo>
                    <a:pt x="808937" y="1551037"/>
                  </a:lnTo>
                  <a:lnTo>
                    <a:pt x="823383" y="1551037"/>
                  </a:lnTo>
                  <a:lnTo>
                    <a:pt x="824988" y="1563595"/>
                  </a:lnTo>
                  <a:lnTo>
                    <a:pt x="826593" y="1563595"/>
                  </a:lnTo>
                  <a:lnTo>
                    <a:pt x="828198" y="1563595"/>
                  </a:lnTo>
                  <a:lnTo>
                    <a:pt x="829803" y="1563595"/>
                  </a:lnTo>
                  <a:lnTo>
                    <a:pt x="831408" y="1551037"/>
                  </a:lnTo>
                  <a:lnTo>
                    <a:pt x="839433" y="1551037"/>
                  </a:lnTo>
                  <a:lnTo>
                    <a:pt x="841038" y="1563595"/>
                  </a:lnTo>
                  <a:lnTo>
                    <a:pt x="849063" y="1563595"/>
                  </a:lnTo>
                  <a:lnTo>
                    <a:pt x="850668" y="1551037"/>
                  </a:lnTo>
                  <a:lnTo>
                    <a:pt x="852273" y="1551037"/>
                  </a:lnTo>
                  <a:lnTo>
                    <a:pt x="853878" y="1544756"/>
                  </a:lnTo>
                  <a:lnTo>
                    <a:pt x="855483" y="1544756"/>
                  </a:lnTo>
                  <a:lnTo>
                    <a:pt x="857088" y="1551037"/>
                  </a:lnTo>
                  <a:lnTo>
                    <a:pt x="858693" y="1551037"/>
                  </a:lnTo>
                  <a:lnTo>
                    <a:pt x="860298" y="1551037"/>
                  </a:lnTo>
                  <a:lnTo>
                    <a:pt x="861903" y="1551037"/>
                  </a:lnTo>
                  <a:lnTo>
                    <a:pt x="863508" y="1563595"/>
                  </a:lnTo>
                  <a:lnTo>
                    <a:pt x="865113" y="1563595"/>
                  </a:lnTo>
                  <a:lnTo>
                    <a:pt x="866718" y="1563595"/>
                  </a:lnTo>
                  <a:lnTo>
                    <a:pt x="868324" y="1563595"/>
                  </a:lnTo>
                  <a:lnTo>
                    <a:pt x="869929" y="1551037"/>
                  </a:lnTo>
                  <a:lnTo>
                    <a:pt x="871534" y="1551037"/>
                  </a:lnTo>
                  <a:lnTo>
                    <a:pt x="873139" y="1551037"/>
                  </a:lnTo>
                  <a:lnTo>
                    <a:pt x="874744" y="1551037"/>
                  </a:lnTo>
                  <a:lnTo>
                    <a:pt x="876349" y="1544756"/>
                  </a:lnTo>
                  <a:lnTo>
                    <a:pt x="877954" y="1544756"/>
                  </a:lnTo>
                  <a:lnTo>
                    <a:pt x="879559" y="1551037"/>
                  </a:lnTo>
                  <a:lnTo>
                    <a:pt x="881164" y="1551037"/>
                  </a:lnTo>
                  <a:lnTo>
                    <a:pt x="882769" y="1551037"/>
                  </a:lnTo>
                  <a:lnTo>
                    <a:pt x="884374" y="1551037"/>
                  </a:lnTo>
                  <a:lnTo>
                    <a:pt x="885979" y="1551037"/>
                  </a:lnTo>
                  <a:lnTo>
                    <a:pt x="887584" y="1551037"/>
                  </a:lnTo>
                  <a:lnTo>
                    <a:pt x="889189" y="1544756"/>
                  </a:lnTo>
                  <a:lnTo>
                    <a:pt x="897214" y="1544756"/>
                  </a:lnTo>
                  <a:lnTo>
                    <a:pt x="898819" y="1551037"/>
                  </a:lnTo>
                  <a:lnTo>
                    <a:pt x="906844" y="1551037"/>
                  </a:lnTo>
                  <a:lnTo>
                    <a:pt x="908449" y="1544756"/>
                  </a:lnTo>
                  <a:lnTo>
                    <a:pt x="910054" y="1544756"/>
                  </a:lnTo>
                  <a:lnTo>
                    <a:pt x="911659" y="1538478"/>
                  </a:lnTo>
                  <a:lnTo>
                    <a:pt x="913264" y="1538478"/>
                  </a:lnTo>
                  <a:lnTo>
                    <a:pt x="914870" y="1538478"/>
                  </a:lnTo>
                  <a:lnTo>
                    <a:pt x="916475" y="1538478"/>
                  </a:lnTo>
                  <a:lnTo>
                    <a:pt x="918080" y="1544756"/>
                  </a:lnTo>
                  <a:lnTo>
                    <a:pt x="919685" y="1544756"/>
                  </a:lnTo>
                  <a:lnTo>
                    <a:pt x="921290" y="1551037"/>
                  </a:lnTo>
                  <a:lnTo>
                    <a:pt x="922895" y="1551037"/>
                  </a:lnTo>
                  <a:lnTo>
                    <a:pt x="924500" y="1551037"/>
                  </a:lnTo>
                  <a:lnTo>
                    <a:pt x="926105" y="1551037"/>
                  </a:lnTo>
                  <a:lnTo>
                    <a:pt x="927710" y="1551037"/>
                  </a:lnTo>
                  <a:lnTo>
                    <a:pt x="929315" y="1551037"/>
                  </a:lnTo>
                  <a:lnTo>
                    <a:pt x="930920" y="1544756"/>
                  </a:lnTo>
                  <a:lnTo>
                    <a:pt x="932525" y="1544756"/>
                  </a:lnTo>
                  <a:lnTo>
                    <a:pt x="934130" y="1551037"/>
                  </a:lnTo>
                  <a:lnTo>
                    <a:pt x="935735" y="1551037"/>
                  </a:lnTo>
                  <a:lnTo>
                    <a:pt x="946970" y="1551037"/>
                  </a:lnTo>
                  <a:lnTo>
                    <a:pt x="948575" y="1563595"/>
                  </a:lnTo>
                  <a:lnTo>
                    <a:pt x="956600" y="1563595"/>
                  </a:lnTo>
                  <a:lnTo>
                    <a:pt x="958205" y="1544756"/>
                  </a:lnTo>
                  <a:lnTo>
                    <a:pt x="959811" y="1544756"/>
                  </a:lnTo>
                  <a:lnTo>
                    <a:pt x="961416" y="1538478"/>
                  </a:lnTo>
                  <a:lnTo>
                    <a:pt x="963021" y="1538478"/>
                  </a:lnTo>
                  <a:lnTo>
                    <a:pt x="964626" y="1544756"/>
                  </a:lnTo>
                  <a:lnTo>
                    <a:pt x="966231" y="1544756"/>
                  </a:lnTo>
                  <a:lnTo>
                    <a:pt x="967836" y="1538478"/>
                  </a:lnTo>
                  <a:lnTo>
                    <a:pt x="969441" y="1538478"/>
                  </a:lnTo>
                  <a:lnTo>
                    <a:pt x="971046" y="1538478"/>
                  </a:lnTo>
                  <a:lnTo>
                    <a:pt x="972651" y="1538478"/>
                  </a:lnTo>
                  <a:lnTo>
                    <a:pt x="974256" y="1525918"/>
                  </a:lnTo>
                  <a:lnTo>
                    <a:pt x="975861" y="1525918"/>
                  </a:lnTo>
                  <a:lnTo>
                    <a:pt x="977466" y="1525918"/>
                  </a:lnTo>
                  <a:lnTo>
                    <a:pt x="979071" y="1525918"/>
                  </a:lnTo>
                  <a:lnTo>
                    <a:pt x="980676" y="1538478"/>
                  </a:lnTo>
                  <a:lnTo>
                    <a:pt x="982281" y="1538478"/>
                  </a:lnTo>
                  <a:lnTo>
                    <a:pt x="983886" y="1544756"/>
                  </a:lnTo>
                  <a:lnTo>
                    <a:pt x="985491" y="1544756"/>
                  </a:lnTo>
                  <a:lnTo>
                    <a:pt x="987096" y="1544756"/>
                  </a:lnTo>
                  <a:lnTo>
                    <a:pt x="988701" y="1544756"/>
                  </a:lnTo>
                  <a:lnTo>
                    <a:pt x="990306" y="1538478"/>
                  </a:lnTo>
                  <a:lnTo>
                    <a:pt x="991911" y="1538478"/>
                  </a:lnTo>
                  <a:lnTo>
                    <a:pt x="993516" y="1519639"/>
                  </a:lnTo>
                  <a:lnTo>
                    <a:pt x="995121" y="1519639"/>
                  </a:lnTo>
                  <a:lnTo>
                    <a:pt x="996726" y="1525918"/>
                  </a:lnTo>
                  <a:lnTo>
                    <a:pt x="998331" y="1525918"/>
                  </a:lnTo>
                  <a:lnTo>
                    <a:pt x="999936" y="1538478"/>
                  </a:lnTo>
                  <a:lnTo>
                    <a:pt x="1001541" y="1538478"/>
                  </a:lnTo>
                  <a:lnTo>
                    <a:pt x="1003146" y="1544756"/>
                  </a:lnTo>
                  <a:lnTo>
                    <a:pt x="1004751" y="1544756"/>
                  </a:lnTo>
                  <a:lnTo>
                    <a:pt x="1006357" y="1544756"/>
                  </a:lnTo>
                  <a:lnTo>
                    <a:pt x="1007962" y="1544756"/>
                  </a:lnTo>
                  <a:lnTo>
                    <a:pt x="1009567" y="1551037"/>
                  </a:lnTo>
                  <a:lnTo>
                    <a:pt x="1011172" y="1551037"/>
                  </a:lnTo>
                  <a:lnTo>
                    <a:pt x="1012777" y="1544756"/>
                  </a:lnTo>
                  <a:lnTo>
                    <a:pt x="1014382" y="1544756"/>
                  </a:lnTo>
                  <a:lnTo>
                    <a:pt x="1015987" y="1538478"/>
                  </a:lnTo>
                  <a:lnTo>
                    <a:pt x="1017592" y="1538478"/>
                  </a:lnTo>
                  <a:lnTo>
                    <a:pt x="1019197" y="1544756"/>
                  </a:lnTo>
                  <a:lnTo>
                    <a:pt x="1020802" y="1544756"/>
                  </a:lnTo>
                  <a:lnTo>
                    <a:pt x="1022407" y="1544756"/>
                  </a:lnTo>
                  <a:lnTo>
                    <a:pt x="1024012" y="1544756"/>
                  </a:lnTo>
                  <a:lnTo>
                    <a:pt x="1025617" y="1551037"/>
                  </a:lnTo>
                  <a:lnTo>
                    <a:pt x="1027222" y="1551037"/>
                  </a:lnTo>
                  <a:lnTo>
                    <a:pt x="1028827" y="1544756"/>
                  </a:lnTo>
                  <a:lnTo>
                    <a:pt x="1030432" y="1544756"/>
                  </a:lnTo>
                  <a:lnTo>
                    <a:pt x="1032037" y="1551037"/>
                  </a:lnTo>
                  <a:lnTo>
                    <a:pt x="1033642" y="1551037"/>
                  </a:lnTo>
                  <a:lnTo>
                    <a:pt x="1035247" y="1551037"/>
                  </a:lnTo>
                  <a:lnTo>
                    <a:pt x="1036852" y="1551037"/>
                  </a:lnTo>
                  <a:lnTo>
                    <a:pt x="1038457" y="1551037"/>
                  </a:lnTo>
                  <a:lnTo>
                    <a:pt x="1040062" y="1551037"/>
                  </a:lnTo>
                  <a:lnTo>
                    <a:pt x="1041667" y="1544756"/>
                  </a:lnTo>
                  <a:lnTo>
                    <a:pt x="1049692" y="1544756"/>
                  </a:lnTo>
                  <a:lnTo>
                    <a:pt x="1051298" y="1551037"/>
                  </a:lnTo>
                  <a:lnTo>
                    <a:pt x="1052903" y="1551037"/>
                  </a:lnTo>
                  <a:lnTo>
                    <a:pt x="1054508" y="1544756"/>
                  </a:lnTo>
                  <a:lnTo>
                    <a:pt x="1056113" y="1544756"/>
                  </a:lnTo>
                  <a:lnTo>
                    <a:pt x="1057718" y="1538478"/>
                  </a:lnTo>
                  <a:lnTo>
                    <a:pt x="1059323" y="1538478"/>
                  </a:lnTo>
                  <a:lnTo>
                    <a:pt x="1060928" y="1538478"/>
                  </a:lnTo>
                  <a:lnTo>
                    <a:pt x="1062533" y="1538478"/>
                  </a:lnTo>
                  <a:lnTo>
                    <a:pt x="1064138" y="1538478"/>
                  </a:lnTo>
                  <a:lnTo>
                    <a:pt x="1065743" y="1538478"/>
                  </a:lnTo>
                  <a:lnTo>
                    <a:pt x="1067348" y="1544756"/>
                  </a:lnTo>
                  <a:lnTo>
                    <a:pt x="1068953" y="1544756"/>
                  </a:lnTo>
                  <a:lnTo>
                    <a:pt x="1070558" y="1551037"/>
                  </a:lnTo>
                  <a:lnTo>
                    <a:pt x="1072163" y="1551037"/>
                  </a:lnTo>
                  <a:lnTo>
                    <a:pt x="1073768" y="1544756"/>
                  </a:lnTo>
                  <a:lnTo>
                    <a:pt x="1075373" y="1544756"/>
                  </a:lnTo>
                  <a:lnTo>
                    <a:pt x="1076978" y="1544756"/>
                  </a:lnTo>
                  <a:lnTo>
                    <a:pt x="1078583" y="1544756"/>
                  </a:lnTo>
                  <a:lnTo>
                    <a:pt x="1080188" y="1544756"/>
                  </a:lnTo>
                  <a:lnTo>
                    <a:pt x="1081793" y="1544756"/>
                  </a:lnTo>
                  <a:lnTo>
                    <a:pt x="1083398" y="1538478"/>
                  </a:lnTo>
                  <a:lnTo>
                    <a:pt x="1085003" y="1538478"/>
                  </a:lnTo>
                  <a:lnTo>
                    <a:pt x="1086608" y="1525918"/>
                  </a:lnTo>
                  <a:lnTo>
                    <a:pt x="1088213" y="1525918"/>
                  </a:lnTo>
                  <a:lnTo>
                    <a:pt x="1089818" y="1538478"/>
                  </a:lnTo>
                  <a:lnTo>
                    <a:pt x="1091423" y="1538478"/>
                  </a:lnTo>
                  <a:lnTo>
                    <a:pt x="1093028" y="1538478"/>
                  </a:lnTo>
                  <a:lnTo>
                    <a:pt x="1094633" y="1538478"/>
                  </a:lnTo>
                  <a:lnTo>
                    <a:pt x="1096238" y="1551037"/>
                  </a:lnTo>
                  <a:lnTo>
                    <a:pt x="1097844" y="1551037"/>
                  </a:lnTo>
                  <a:lnTo>
                    <a:pt x="1099449" y="1551037"/>
                  </a:lnTo>
                  <a:lnTo>
                    <a:pt x="1101054" y="1551037"/>
                  </a:lnTo>
                  <a:lnTo>
                    <a:pt x="1102659" y="1551037"/>
                  </a:lnTo>
                  <a:lnTo>
                    <a:pt x="1104264" y="1551037"/>
                  </a:lnTo>
                  <a:lnTo>
                    <a:pt x="1105869" y="1538478"/>
                  </a:lnTo>
                  <a:lnTo>
                    <a:pt x="1107474" y="1538478"/>
                  </a:lnTo>
                  <a:lnTo>
                    <a:pt x="1109079" y="1525918"/>
                  </a:lnTo>
                  <a:lnTo>
                    <a:pt x="1110684" y="1525918"/>
                  </a:lnTo>
                  <a:lnTo>
                    <a:pt x="1112289" y="1538478"/>
                  </a:lnTo>
                  <a:lnTo>
                    <a:pt x="1113894" y="1538478"/>
                  </a:lnTo>
                  <a:lnTo>
                    <a:pt x="1115499" y="1544756"/>
                  </a:lnTo>
                  <a:lnTo>
                    <a:pt x="1123524" y="1544756"/>
                  </a:lnTo>
                  <a:lnTo>
                    <a:pt x="1125129" y="1538478"/>
                  </a:lnTo>
                  <a:lnTo>
                    <a:pt x="1126734" y="1538478"/>
                  </a:lnTo>
                  <a:lnTo>
                    <a:pt x="1128339" y="1544756"/>
                  </a:lnTo>
                  <a:lnTo>
                    <a:pt x="1129944" y="1544756"/>
                  </a:lnTo>
                  <a:lnTo>
                    <a:pt x="1131549" y="1544756"/>
                  </a:lnTo>
                  <a:lnTo>
                    <a:pt x="1133154" y="1544756"/>
                  </a:lnTo>
                  <a:lnTo>
                    <a:pt x="1134759" y="1544756"/>
                  </a:lnTo>
                  <a:lnTo>
                    <a:pt x="1136364" y="1544756"/>
                  </a:lnTo>
                  <a:lnTo>
                    <a:pt x="1137969" y="1538478"/>
                  </a:lnTo>
                  <a:lnTo>
                    <a:pt x="1139574" y="1538478"/>
                  </a:lnTo>
                  <a:lnTo>
                    <a:pt x="1141179" y="1544756"/>
                  </a:lnTo>
                  <a:lnTo>
                    <a:pt x="1142785" y="1544756"/>
                  </a:lnTo>
                  <a:lnTo>
                    <a:pt x="1144390" y="1538478"/>
                  </a:lnTo>
                  <a:lnTo>
                    <a:pt x="1145995" y="1538478"/>
                  </a:lnTo>
                  <a:lnTo>
                    <a:pt x="1147600" y="1544756"/>
                  </a:lnTo>
                  <a:lnTo>
                    <a:pt x="1149205" y="1544756"/>
                  </a:lnTo>
                  <a:lnTo>
                    <a:pt x="1150810" y="1551037"/>
                  </a:lnTo>
                  <a:lnTo>
                    <a:pt x="1152415" y="1551037"/>
                  </a:lnTo>
                  <a:lnTo>
                    <a:pt x="1154020" y="1551037"/>
                  </a:lnTo>
                  <a:lnTo>
                    <a:pt x="1155625" y="1551037"/>
                  </a:lnTo>
                  <a:lnTo>
                    <a:pt x="1157230" y="1544756"/>
                  </a:lnTo>
                  <a:lnTo>
                    <a:pt x="1158835" y="1544756"/>
                  </a:lnTo>
                  <a:lnTo>
                    <a:pt x="1160440" y="1544756"/>
                  </a:lnTo>
                  <a:lnTo>
                    <a:pt x="1162045" y="1544756"/>
                  </a:lnTo>
                  <a:lnTo>
                    <a:pt x="1163650" y="1538478"/>
                  </a:lnTo>
                  <a:lnTo>
                    <a:pt x="1171675" y="1538478"/>
                  </a:lnTo>
                  <a:lnTo>
                    <a:pt x="1173280" y="1544756"/>
                  </a:lnTo>
                  <a:lnTo>
                    <a:pt x="1174885" y="1544756"/>
                  </a:lnTo>
                  <a:lnTo>
                    <a:pt x="1176490" y="1538478"/>
                  </a:lnTo>
                  <a:lnTo>
                    <a:pt x="1178095" y="1538478"/>
                  </a:lnTo>
                  <a:lnTo>
                    <a:pt x="1179700" y="1538478"/>
                  </a:lnTo>
                  <a:lnTo>
                    <a:pt x="1181305" y="1538478"/>
                  </a:lnTo>
                  <a:lnTo>
                    <a:pt x="1182910" y="1538478"/>
                  </a:lnTo>
                  <a:lnTo>
                    <a:pt x="1184515" y="1538478"/>
                  </a:lnTo>
                  <a:lnTo>
                    <a:pt x="1186120" y="1544756"/>
                  </a:lnTo>
                  <a:lnTo>
                    <a:pt x="1197356" y="1544756"/>
                  </a:lnTo>
                  <a:lnTo>
                    <a:pt x="1198961" y="1551037"/>
                  </a:lnTo>
                  <a:lnTo>
                    <a:pt x="1200566" y="1551037"/>
                  </a:lnTo>
                  <a:lnTo>
                    <a:pt x="1202171" y="1551037"/>
                  </a:lnTo>
                  <a:lnTo>
                    <a:pt x="1203776" y="1551037"/>
                  </a:lnTo>
                  <a:lnTo>
                    <a:pt x="1205381" y="1544756"/>
                  </a:lnTo>
                  <a:lnTo>
                    <a:pt x="1206986" y="1544756"/>
                  </a:lnTo>
                  <a:lnTo>
                    <a:pt x="1208591" y="1538478"/>
                  </a:lnTo>
                  <a:lnTo>
                    <a:pt x="1210196" y="1538478"/>
                  </a:lnTo>
                  <a:lnTo>
                    <a:pt x="1211801" y="1538478"/>
                  </a:lnTo>
                  <a:lnTo>
                    <a:pt x="1213406" y="1538478"/>
                  </a:lnTo>
                  <a:lnTo>
                    <a:pt x="1215011" y="1544756"/>
                  </a:lnTo>
                  <a:lnTo>
                    <a:pt x="1216616" y="1544756"/>
                  </a:lnTo>
                  <a:lnTo>
                    <a:pt x="1218221" y="1551037"/>
                  </a:lnTo>
                  <a:lnTo>
                    <a:pt x="1219826" y="1551037"/>
                  </a:lnTo>
                  <a:lnTo>
                    <a:pt x="1221431" y="1551037"/>
                  </a:lnTo>
                  <a:lnTo>
                    <a:pt x="1223036" y="1551037"/>
                  </a:lnTo>
                  <a:lnTo>
                    <a:pt x="1224641" y="1551037"/>
                  </a:lnTo>
                  <a:lnTo>
                    <a:pt x="1226246" y="1551037"/>
                  </a:lnTo>
                  <a:lnTo>
                    <a:pt x="1227851" y="1544756"/>
                  </a:lnTo>
                  <a:lnTo>
                    <a:pt x="1229456" y="1544756"/>
                  </a:lnTo>
                  <a:lnTo>
                    <a:pt x="1231061" y="1544756"/>
                  </a:lnTo>
                  <a:lnTo>
                    <a:pt x="1232666" y="1544756"/>
                  </a:lnTo>
                  <a:lnTo>
                    <a:pt x="1234272" y="1538478"/>
                  </a:lnTo>
                  <a:lnTo>
                    <a:pt x="1235877" y="1538478"/>
                  </a:lnTo>
                  <a:lnTo>
                    <a:pt x="1237482" y="1538478"/>
                  </a:lnTo>
                  <a:lnTo>
                    <a:pt x="1239087" y="1538478"/>
                  </a:lnTo>
                  <a:lnTo>
                    <a:pt x="1240692" y="1525918"/>
                  </a:lnTo>
                  <a:lnTo>
                    <a:pt x="1251927" y="1525918"/>
                  </a:lnTo>
                  <a:lnTo>
                    <a:pt x="1253532" y="1519639"/>
                  </a:lnTo>
                  <a:lnTo>
                    <a:pt x="1255137" y="1519639"/>
                  </a:lnTo>
                  <a:lnTo>
                    <a:pt x="1256742" y="1525918"/>
                  </a:lnTo>
                  <a:lnTo>
                    <a:pt x="1258347" y="1525918"/>
                  </a:lnTo>
                  <a:lnTo>
                    <a:pt x="1259952" y="1525918"/>
                  </a:lnTo>
                  <a:lnTo>
                    <a:pt x="1261557" y="1525918"/>
                  </a:lnTo>
                  <a:lnTo>
                    <a:pt x="1263162" y="1538478"/>
                  </a:lnTo>
                  <a:lnTo>
                    <a:pt x="1264767" y="1538478"/>
                  </a:lnTo>
                  <a:lnTo>
                    <a:pt x="1266372" y="1525918"/>
                  </a:lnTo>
                  <a:lnTo>
                    <a:pt x="1267977" y="1525918"/>
                  </a:lnTo>
                  <a:lnTo>
                    <a:pt x="1280818" y="1525918"/>
                  </a:lnTo>
                  <a:lnTo>
                    <a:pt x="1282423" y="1538478"/>
                  </a:lnTo>
                  <a:lnTo>
                    <a:pt x="1296868" y="1538478"/>
                  </a:lnTo>
                  <a:lnTo>
                    <a:pt x="1298473" y="1525918"/>
                  </a:lnTo>
                  <a:lnTo>
                    <a:pt x="1300078" y="1525918"/>
                  </a:lnTo>
                  <a:lnTo>
                    <a:pt x="1301683" y="1519639"/>
                  </a:lnTo>
                  <a:lnTo>
                    <a:pt x="1303288" y="1519639"/>
                  </a:lnTo>
                  <a:lnTo>
                    <a:pt x="1304893" y="1519639"/>
                  </a:lnTo>
                  <a:lnTo>
                    <a:pt x="1306498" y="1519639"/>
                  </a:lnTo>
                  <a:lnTo>
                    <a:pt x="1308103" y="1525918"/>
                  </a:lnTo>
                  <a:lnTo>
                    <a:pt x="1309708" y="1525918"/>
                  </a:lnTo>
                  <a:lnTo>
                    <a:pt x="1311313" y="1519639"/>
                  </a:lnTo>
                  <a:lnTo>
                    <a:pt x="1312918" y="1519639"/>
                  </a:lnTo>
                  <a:lnTo>
                    <a:pt x="1314523" y="1525918"/>
                  </a:lnTo>
                  <a:lnTo>
                    <a:pt x="1316128" y="1525918"/>
                  </a:lnTo>
                  <a:lnTo>
                    <a:pt x="1317733" y="1525918"/>
                  </a:lnTo>
                  <a:lnTo>
                    <a:pt x="1319338" y="1525918"/>
                  </a:lnTo>
                  <a:lnTo>
                    <a:pt x="1320943" y="1519639"/>
                  </a:lnTo>
                  <a:lnTo>
                    <a:pt x="1322548" y="1519639"/>
                  </a:lnTo>
                  <a:lnTo>
                    <a:pt x="1332179" y="1519639"/>
                  </a:lnTo>
                  <a:lnTo>
                    <a:pt x="1333784" y="1525918"/>
                  </a:lnTo>
                  <a:lnTo>
                    <a:pt x="1335389" y="1525918"/>
                  </a:lnTo>
                  <a:lnTo>
                    <a:pt x="1336994" y="1525918"/>
                  </a:lnTo>
                  <a:lnTo>
                    <a:pt x="1338599" y="1525918"/>
                  </a:lnTo>
                  <a:lnTo>
                    <a:pt x="1340204" y="1538478"/>
                  </a:lnTo>
                  <a:lnTo>
                    <a:pt x="1341809" y="1538478"/>
                  </a:lnTo>
                  <a:lnTo>
                    <a:pt x="1343414" y="1525918"/>
                  </a:lnTo>
                  <a:lnTo>
                    <a:pt x="1345019" y="1525918"/>
                  </a:lnTo>
                  <a:lnTo>
                    <a:pt x="1346624" y="1538478"/>
                  </a:lnTo>
                  <a:lnTo>
                    <a:pt x="1348229" y="1538478"/>
                  </a:lnTo>
                  <a:lnTo>
                    <a:pt x="1349834" y="1525918"/>
                  </a:lnTo>
                  <a:lnTo>
                    <a:pt x="1351439" y="1525918"/>
                  </a:lnTo>
                  <a:lnTo>
                    <a:pt x="1353044" y="1525918"/>
                  </a:lnTo>
                  <a:lnTo>
                    <a:pt x="1354649" y="1525918"/>
                  </a:lnTo>
                  <a:lnTo>
                    <a:pt x="1356254" y="1519639"/>
                  </a:lnTo>
                  <a:lnTo>
                    <a:pt x="1367489" y="1519639"/>
                  </a:lnTo>
                  <a:lnTo>
                    <a:pt x="1369094" y="1513360"/>
                  </a:lnTo>
                  <a:lnTo>
                    <a:pt x="1370699" y="1513360"/>
                  </a:lnTo>
                  <a:lnTo>
                    <a:pt x="1372305" y="1519639"/>
                  </a:lnTo>
                  <a:lnTo>
                    <a:pt x="1373910" y="1519639"/>
                  </a:lnTo>
                  <a:lnTo>
                    <a:pt x="1375515" y="1519639"/>
                  </a:lnTo>
                  <a:lnTo>
                    <a:pt x="1377120" y="1519639"/>
                  </a:lnTo>
                  <a:lnTo>
                    <a:pt x="1378725" y="1519639"/>
                  </a:lnTo>
                  <a:lnTo>
                    <a:pt x="1380330" y="1519639"/>
                  </a:lnTo>
                  <a:lnTo>
                    <a:pt x="1381935" y="1513360"/>
                  </a:lnTo>
                  <a:lnTo>
                    <a:pt x="1383540" y="1513360"/>
                  </a:lnTo>
                  <a:lnTo>
                    <a:pt x="1385145" y="1519639"/>
                  </a:lnTo>
                  <a:lnTo>
                    <a:pt x="1386750" y="1519639"/>
                  </a:lnTo>
                  <a:lnTo>
                    <a:pt x="1388355" y="1519639"/>
                  </a:lnTo>
                  <a:lnTo>
                    <a:pt x="1389960" y="1519639"/>
                  </a:lnTo>
                  <a:lnTo>
                    <a:pt x="1391565" y="1525918"/>
                  </a:lnTo>
                  <a:lnTo>
                    <a:pt x="1393170" y="1525918"/>
                  </a:lnTo>
                  <a:lnTo>
                    <a:pt x="1394775" y="1525918"/>
                  </a:lnTo>
                  <a:lnTo>
                    <a:pt x="1396380" y="1525918"/>
                  </a:lnTo>
                  <a:lnTo>
                    <a:pt x="1397985" y="1538478"/>
                  </a:lnTo>
                  <a:lnTo>
                    <a:pt x="1399590" y="1538478"/>
                  </a:lnTo>
                  <a:lnTo>
                    <a:pt x="1401195" y="1525918"/>
                  </a:lnTo>
                  <a:lnTo>
                    <a:pt x="1402800" y="1525918"/>
                  </a:lnTo>
                  <a:lnTo>
                    <a:pt x="1404405" y="1519639"/>
                  </a:lnTo>
                  <a:lnTo>
                    <a:pt x="1406010" y="1519639"/>
                  </a:lnTo>
                  <a:lnTo>
                    <a:pt x="1407615" y="1519639"/>
                  </a:lnTo>
                  <a:lnTo>
                    <a:pt x="1409220" y="1519639"/>
                  </a:lnTo>
                  <a:lnTo>
                    <a:pt x="1410825" y="1525918"/>
                  </a:lnTo>
                  <a:lnTo>
                    <a:pt x="1412430" y="1525918"/>
                  </a:lnTo>
                  <a:lnTo>
                    <a:pt x="1414035" y="1525918"/>
                  </a:lnTo>
                  <a:lnTo>
                    <a:pt x="1415640" y="1525918"/>
                  </a:lnTo>
                  <a:lnTo>
                    <a:pt x="1417246" y="1525918"/>
                  </a:lnTo>
                  <a:lnTo>
                    <a:pt x="1418851" y="1525918"/>
                  </a:lnTo>
                  <a:lnTo>
                    <a:pt x="1420456" y="1519639"/>
                  </a:lnTo>
                  <a:lnTo>
                    <a:pt x="1422061" y="1519639"/>
                  </a:lnTo>
                  <a:lnTo>
                    <a:pt x="1423666" y="1525918"/>
                  </a:lnTo>
                  <a:lnTo>
                    <a:pt x="1425271" y="1525918"/>
                  </a:lnTo>
                  <a:lnTo>
                    <a:pt x="1426876" y="1525918"/>
                  </a:lnTo>
                  <a:lnTo>
                    <a:pt x="1428481" y="1525918"/>
                  </a:lnTo>
                  <a:lnTo>
                    <a:pt x="1430086" y="1525918"/>
                  </a:lnTo>
                  <a:lnTo>
                    <a:pt x="1431691" y="1525918"/>
                  </a:lnTo>
                  <a:lnTo>
                    <a:pt x="1433296" y="1519639"/>
                  </a:lnTo>
                  <a:lnTo>
                    <a:pt x="1441321" y="1519639"/>
                  </a:lnTo>
                  <a:lnTo>
                    <a:pt x="1442926" y="1525918"/>
                  </a:lnTo>
                  <a:lnTo>
                    <a:pt x="1444531" y="1525918"/>
                  </a:lnTo>
                  <a:lnTo>
                    <a:pt x="1446136" y="1519639"/>
                  </a:lnTo>
                  <a:lnTo>
                    <a:pt x="1447741" y="1519639"/>
                  </a:lnTo>
                  <a:lnTo>
                    <a:pt x="1449346" y="1519639"/>
                  </a:lnTo>
                  <a:lnTo>
                    <a:pt x="1450951" y="1519639"/>
                  </a:lnTo>
                  <a:lnTo>
                    <a:pt x="1452556" y="1525918"/>
                  </a:lnTo>
                  <a:lnTo>
                    <a:pt x="1463792" y="1525918"/>
                  </a:lnTo>
                  <a:lnTo>
                    <a:pt x="1465397" y="1519639"/>
                  </a:lnTo>
                  <a:lnTo>
                    <a:pt x="1476632" y="1519639"/>
                  </a:lnTo>
                  <a:lnTo>
                    <a:pt x="1478237" y="1525918"/>
                  </a:lnTo>
                  <a:lnTo>
                    <a:pt x="1486262" y="1525918"/>
                  </a:lnTo>
                  <a:lnTo>
                    <a:pt x="1487867" y="1519639"/>
                  </a:lnTo>
                  <a:lnTo>
                    <a:pt x="1489472" y="1519639"/>
                  </a:lnTo>
                  <a:lnTo>
                    <a:pt x="1491077" y="1513360"/>
                  </a:lnTo>
                  <a:lnTo>
                    <a:pt x="1492682" y="1513360"/>
                  </a:lnTo>
                  <a:lnTo>
                    <a:pt x="1494287" y="1519639"/>
                  </a:lnTo>
                  <a:lnTo>
                    <a:pt x="1495892" y="1519639"/>
                  </a:lnTo>
                  <a:lnTo>
                    <a:pt x="1497497" y="1525918"/>
                  </a:lnTo>
                  <a:lnTo>
                    <a:pt x="1499102" y="1525918"/>
                  </a:lnTo>
                  <a:lnTo>
                    <a:pt x="1500707" y="1538478"/>
                  </a:lnTo>
                  <a:lnTo>
                    <a:pt x="1502312" y="1538478"/>
                  </a:lnTo>
                  <a:lnTo>
                    <a:pt x="1503917" y="1544756"/>
                  </a:lnTo>
                  <a:lnTo>
                    <a:pt x="1505522" y="1544756"/>
                  </a:lnTo>
                  <a:lnTo>
                    <a:pt x="1507127" y="1544756"/>
                  </a:lnTo>
                  <a:lnTo>
                    <a:pt x="1508733" y="1544756"/>
                  </a:lnTo>
                  <a:lnTo>
                    <a:pt x="1510338" y="1525918"/>
                  </a:lnTo>
                  <a:lnTo>
                    <a:pt x="1511943" y="1525918"/>
                  </a:lnTo>
                  <a:lnTo>
                    <a:pt x="1513548" y="1519639"/>
                  </a:lnTo>
                  <a:lnTo>
                    <a:pt x="1515153" y="1519639"/>
                  </a:lnTo>
                  <a:lnTo>
                    <a:pt x="1516758" y="1519639"/>
                  </a:lnTo>
                  <a:lnTo>
                    <a:pt x="1518363" y="1519639"/>
                  </a:lnTo>
                  <a:lnTo>
                    <a:pt x="1519968" y="1525918"/>
                  </a:lnTo>
                  <a:lnTo>
                    <a:pt x="1521573" y="1525918"/>
                  </a:lnTo>
                  <a:lnTo>
                    <a:pt x="1523178" y="1538478"/>
                  </a:lnTo>
                  <a:lnTo>
                    <a:pt x="1524783" y="1538478"/>
                  </a:lnTo>
                  <a:lnTo>
                    <a:pt x="1526388" y="1544756"/>
                  </a:lnTo>
                  <a:lnTo>
                    <a:pt x="1534413" y="1544756"/>
                  </a:lnTo>
                  <a:lnTo>
                    <a:pt x="1536018" y="1538478"/>
                  </a:lnTo>
                  <a:lnTo>
                    <a:pt x="1537623" y="1538478"/>
                  </a:lnTo>
                  <a:lnTo>
                    <a:pt x="1539228" y="1538478"/>
                  </a:lnTo>
                  <a:lnTo>
                    <a:pt x="1540833" y="1538478"/>
                  </a:lnTo>
                  <a:lnTo>
                    <a:pt x="1542438" y="1525918"/>
                  </a:lnTo>
                  <a:lnTo>
                    <a:pt x="1550463" y="1525918"/>
                  </a:lnTo>
                  <a:lnTo>
                    <a:pt x="1552068" y="1538478"/>
                  </a:lnTo>
                  <a:lnTo>
                    <a:pt x="1553673" y="1538478"/>
                  </a:lnTo>
                  <a:lnTo>
                    <a:pt x="1555279" y="1525918"/>
                  </a:lnTo>
                  <a:lnTo>
                    <a:pt x="1556884" y="1525918"/>
                  </a:lnTo>
                  <a:lnTo>
                    <a:pt x="1558489" y="1525918"/>
                  </a:lnTo>
                  <a:lnTo>
                    <a:pt x="1560094" y="1525918"/>
                  </a:lnTo>
                  <a:lnTo>
                    <a:pt x="1561699" y="1538478"/>
                  </a:lnTo>
                  <a:lnTo>
                    <a:pt x="1563304" y="1538478"/>
                  </a:lnTo>
                  <a:lnTo>
                    <a:pt x="1564909" y="1525918"/>
                  </a:lnTo>
                  <a:lnTo>
                    <a:pt x="1566514" y="1525918"/>
                  </a:lnTo>
                  <a:lnTo>
                    <a:pt x="1568119" y="1525918"/>
                  </a:lnTo>
                  <a:lnTo>
                    <a:pt x="1569724" y="1525918"/>
                  </a:lnTo>
                  <a:lnTo>
                    <a:pt x="1571329" y="1519639"/>
                  </a:lnTo>
                  <a:lnTo>
                    <a:pt x="1579354" y="1519639"/>
                  </a:lnTo>
                  <a:lnTo>
                    <a:pt x="1580959" y="1538478"/>
                  </a:lnTo>
                  <a:lnTo>
                    <a:pt x="1582564" y="1538478"/>
                  </a:lnTo>
                  <a:lnTo>
                    <a:pt x="1584169" y="1544756"/>
                  </a:lnTo>
                  <a:lnTo>
                    <a:pt x="1585774" y="1544756"/>
                  </a:lnTo>
                  <a:lnTo>
                    <a:pt x="1587379" y="1538478"/>
                  </a:lnTo>
                  <a:lnTo>
                    <a:pt x="1588984" y="1538478"/>
                  </a:lnTo>
                  <a:lnTo>
                    <a:pt x="1590589" y="1538478"/>
                  </a:lnTo>
                  <a:lnTo>
                    <a:pt x="1592194" y="1538478"/>
                  </a:lnTo>
                  <a:lnTo>
                    <a:pt x="1593799" y="1525918"/>
                  </a:lnTo>
                  <a:lnTo>
                    <a:pt x="1595404" y="1525918"/>
                  </a:lnTo>
                  <a:lnTo>
                    <a:pt x="1605035" y="1525918"/>
                  </a:lnTo>
                  <a:lnTo>
                    <a:pt x="1606640" y="1538478"/>
                  </a:lnTo>
                  <a:lnTo>
                    <a:pt x="1624295" y="1538478"/>
                  </a:lnTo>
                  <a:lnTo>
                    <a:pt x="1625900" y="1525918"/>
                  </a:lnTo>
                  <a:lnTo>
                    <a:pt x="1627505" y="1525918"/>
                  </a:lnTo>
                  <a:lnTo>
                    <a:pt x="1629110" y="1538478"/>
                  </a:lnTo>
                  <a:lnTo>
                    <a:pt x="1630715" y="1538478"/>
                  </a:lnTo>
                  <a:lnTo>
                    <a:pt x="1632320" y="1538478"/>
                  </a:lnTo>
                  <a:lnTo>
                    <a:pt x="1633925" y="1538478"/>
                  </a:lnTo>
                  <a:lnTo>
                    <a:pt x="1635530" y="1544756"/>
                  </a:lnTo>
                  <a:lnTo>
                    <a:pt x="1637135" y="1544756"/>
                  </a:lnTo>
                  <a:lnTo>
                    <a:pt x="1638740" y="1544756"/>
                  </a:lnTo>
                  <a:lnTo>
                    <a:pt x="1640345" y="1544756"/>
                  </a:lnTo>
                  <a:lnTo>
                    <a:pt x="1641950" y="1551037"/>
                  </a:lnTo>
                  <a:lnTo>
                    <a:pt x="1643555" y="1551037"/>
                  </a:lnTo>
                  <a:lnTo>
                    <a:pt x="1645161" y="1551037"/>
                  </a:lnTo>
                  <a:lnTo>
                    <a:pt x="1646766" y="1551037"/>
                  </a:lnTo>
                  <a:lnTo>
                    <a:pt x="1648371" y="1544756"/>
                  </a:lnTo>
                  <a:lnTo>
                    <a:pt x="1649976" y="1544756"/>
                  </a:lnTo>
                  <a:lnTo>
                    <a:pt x="1651581" y="1538478"/>
                  </a:lnTo>
                  <a:lnTo>
                    <a:pt x="1653186" y="1538478"/>
                  </a:lnTo>
                  <a:lnTo>
                    <a:pt x="1654791" y="1544756"/>
                  </a:lnTo>
                  <a:lnTo>
                    <a:pt x="1656396" y="1544756"/>
                  </a:lnTo>
                  <a:lnTo>
                    <a:pt x="1658001" y="1544756"/>
                  </a:lnTo>
                  <a:lnTo>
                    <a:pt x="1659606" y="1544756"/>
                  </a:lnTo>
                  <a:lnTo>
                    <a:pt x="1661211" y="1551037"/>
                  </a:lnTo>
                  <a:lnTo>
                    <a:pt x="1662816" y="1551037"/>
                  </a:lnTo>
                  <a:lnTo>
                    <a:pt x="1664421" y="1544756"/>
                  </a:lnTo>
                  <a:lnTo>
                    <a:pt x="1666026" y="1544756"/>
                  </a:lnTo>
                  <a:lnTo>
                    <a:pt x="1667631" y="1538478"/>
                  </a:lnTo>
                  <a:lnTo>
                    <a:pt x="1669236" y="1538478"/>
                  </a:lnTo>
                  <a:lnTo>
                    <a:pt x="1670841" y="1525918"/>
                  </a:lnTo>
                  <a:lnTo>
                    <a:pt x="1672446" y="1525918"/>
                  </a:lnTo>
                  <a:lnTo>
                    <a:pt x="1674051" y="1525918"/>
                  </a:lnTo>
                  <a:lnTo>
                    <a:pt x="1675656" y="1525918"/>
                  </a:lnTo>
                  <a:lnTo>
                    <a:pt x="1677261" y="1538478"/>
                  </a:lnTo>
                  <a:lnTo>
                    <a:pt x="1678866" y="1538478"/>
                  </a:lnTo>
                  <a:lnTo>
                    <a:pt x="1680471" y="1544756"/>
                  </a:lnTo>
                  <a:lnTo>
                    <a:pt x="1682076" y="1544756"/>
                  </a:lnTo>
                  <a:lnTo>
                    <a:pt x="1683681" y="1544756"/>
                  </a:lnTo>
                  <a:lnTo>
                    <a:pt x="1685286" y="1544756"/>
                  </a:lnTo>
                  <a:lnTo>
                    <a:pt x="1686891" y="1538478"/>
                  </a:lnTo>
                  <a:lnTo>
                    <a:pt x="1688496" y="1538478"/>
                  </a:lnTo>
                  <a:lnTo>
                    <a:pt x="1690101" y="1525918"/>
                  </a:lnTo>
                  <a:lnTo>
                    <a:pt x="1691707" y="1525918"/>
                  </a:lnTo>
                  <a:lnTo>
                    <a:pt x="1693312" y="1544756"/>
                  </a:lnTo>
                  <a:lnTo>
                    <a:pt x="1694917" y="1544756"/>
                  </a:lnTo>
                  <a:lnTo>
                    <a:pt x="1696522" y="1544756"/>
                  </a:lnTo>
                  <a:lnTo>
                    <a:pt x="1698127" y="1544756"/>
                  </a:lnTo>
                  <a:lnTo>
                    <a:pt x="1699732" y="1551037"/>
                  </a:lnTo>
                  <a:lnTo>
                    <a:pt x="1701337" y="1551037"/>
                  </a:lnTo>
                  <a:lnTo>
                    <a:pt x="1702942" y="1544756"/>
                  </a:lnTo>
                  <a:lnTo>
                    <a:pt x="1704547" y="1544756"/>
                  </a:lnTo>
                  <a:lnTo>
                    <a:pt x="1706152" y="1538478"/>
                  </a:lnTo>
                  <a:lnTo>
                    <a:pt x="1707757" y="1538478"/>
                  </a:lnTo>
                  <a:lnTo>
                    <a:pt x="1709362" y="1538478"/>
                  </a:lnTo>
                  <a:lnTo>
                    <a:pt x="1710967" y="1538478"/>
                  </a:lnTo>
                  <a:lnTo>
                    <a:pt x="1712572" y="1544756"/>
                  </a:lnTo>
                  <a:lnTo>
                    <a:pt x="1714177" y="1544756"/>
                  </a:lnTo>
                  <a:lnTo>
                    <a:pt x="1715782" y="1544756"/>
                  </a:lnTo>
                  <a:lnTo>
                    <a:pt x="1717387" y="1544756"/>
                  </a:lnTo>
                  <a:lnTo>
                    <a:pt x="1718992" y="1551037"/>
                  </a:lnTo>
                  <a:lnTo>
                    <a:pt x="1720597" y="1551037"/>
                  </a:lnTo>
                  <a:lnTo>
                    <a:pt x="1722202" y="1544756"/>
                  </a:lnTo>
                  <a:lnTo>
                    <a:pt x="1723807" y="1544756"/>
                  </a:lnTo>
                  <a:lnTo>
                    <a:pt x="1725412" y="1488241"/>
                  </a:lnTo>
                  <a:lnTo>
                    <a:pt x="1727017" y="1488241"/>
                  </a:lnTo>
                  <a:lnTo>
                    <a:pt x="1728622" y="1387770"/>
                  </a:lnTo>
                  <a:lnTo>
                    <a:pt x="1730227" y="1387770"/>
                  </a:lnTo>
                  <a:lnTo>
                    <a:pt x="1731832" y="1274739"/>
                  </a:lnTo>
                  <a:lnTo>
                    <a:pt x="1733437" y="1274739"/>
                  </a:lnTo>
                  <a:lnTo>
                    <a:pt x="1735042" y="1174267"/>
                  </a:lnTo>
                  <a:lnTo>
                    <a:pt x="1736648" y="1174267"/>
                  </a:lnTo>
                  <a:lnTo>
                    <a:pt x="1738253" y="1142869"/>
                  </a:lnTo>
                  <a:lnTo>
                    <a:pt x="1739858" y="1142869"/>
                  </a:lnTo>
                  <a:lnTo>
                    <a:pt x="1741463" y="1149148"/>
                  </a:lnTo>
                  <a:lnTo>
                    <a:pt x="1743068" y="1149148"/>
                  </a:lnTo>
                  <a:lnTo>
                    <a:pt x="1744673" y="1180546"/>
                  </a:lnTo>
                  <a:lnTo>
                    <a:pt x="1746278" y="1180546"/>
                  </a:lnTo>
                  <a:lnTo>
                    <a:pt x="1747883" y="1205663"/>
                  </a:lnTo>
                  <a:lnTo>
                    <a:pt x="1749488" y="1205663"/>
                  </a:lnTo>
                  <a:lnTo>
                    <a:pt x="1751093" y="1199385"/>
                  </a:lnTo>
                  <a:lnTo>
                    <a:pt x="1752698" y="1199385"/>
                  </a:lnTo>
                  <a:lnTo>
                    <a:pt x="1754303" y="1180546"/>
                  </a:lnTo>
                  <a:lnTo>
                    <a:pt x="1755908" y="1180546"/>
                  </a:lnTo>
                  <a:lnTo>
                    <a:pt x="1757513" y="1167986"/>
                  </a:lnTo>
                  <a:lnTo>
                    <a:pt x="1759118" y="1167986"/>
                  </a:lnTo>
                  <a:lnTo>
                    <a:pt x="1760723" y="1149148"/>
                  </a:lnTo>
                  <a:lnTo>
                    <a:pt x="1762328" y="1149148"/>
                  </a:lnTo>
                  <a:lnTo>
                    <a:pt x="1763933" y="1142869"/>
                  </a:lnTo>
                  <a:lnTo>
                    <a:pt x="1765538" y="1142869"/>
                  </a:lnTo>
                  <a:lnTo>
                    <a:pt x="1767143" y="1142869"/>
                  </a:lnTo>
                  <a:lnTo>
                    <a:pt x="1768748" y="1142869"/>
                  </a:lnTo>
                  <a:lnTo>
                    <a:pt x="1770353" y="1130309"/>
                  </a:lnTo>
                  <a:lnTo>
                    <a:pt x="1771958" y="1130309"/>
                  </a:lnTo>
                  <a:lnTo>
                    <a:pt x="1773563" y="1111471"/>
                  </a:lnTo>
                  <a:lnTo>
                    <a:pt x="1775168" y="1111471"/>
                  </a:lnTo>
                  <a:lnTo>
                    <a:pt x="1776773" y="1086354"/>
                  </a:lnTo>
                  <a:lnTo>
                    <a:pt x="1778378" y="1086354"/>
                  </a:lnTo>
                  <a:lnTo>
                    <a:pt x="1779983" y="1080075"/>
                  </a:lnTo>
                  <a:lnTo>
                    <a:pt x="1781588" y="1080075"/>
                  </a:lnTo>
                  <a:lnTo>
                    <a:pt x="1783194" y="1073794"/>
                  </a:lnTo>
                  <a:lnTo>
                    <a:pt x="1784799" y="1073794"/>
                  </a:lnTo>
                  <a:lnTo>
                    <a:pt x="1786404" y="1073794"/>
                  </a:lnTo>
                  <a:lnTo>
                    <a:pt x="1788009" y="1073794"/>
                  </a:lnTo>
                  <a:lnTo>
                    <a:pt x="1789614" y="1061236"/>
                  </a:lnTo>
                  <a:lnTo>
                    <a:pt x="1791219" y="1061236"/>
                  </a:lnTo>
                  <a:lnTo>
                    <a:pt x="1792824" y="1054955"/>
                  </a:lnTo>
                  <a:lnTo>
                    <a:pt x="1794429" y="1054955"/>
                  </a:lnTo>
                  <a:lnTo>
                    <a:pt x="1796034" y="1048677"/>
                  </a:lnTo>
                  <a:lnTo>
                    <a:pt x="1797639" y="1048677"/>
                  </a:lnTo>
                  <a:lnTo>
                    <a:pt x="1799244" y="1036117"/>
                  </a:lnTo>
                  <a:lnTo>
                    <a:pt x="1800849" y="1036117"/>
                  </a:lnTo>
                  <a:lnTo>
                    <a:pt x="1802454" y="1036117"/>
                  </a:lnTo>
                  <a:lnTo>
                    <a:pt x="1804059" y="1036117"/>
                  </a:lnTo>
                  <a:lnTo>
                    <a:pt x="1805664" y="1029838"/>
                  </a:lnTo>
                  <a:lnTo>
                    <a:pt x="1807269" y="1029838"/>
                  </a:lnTo>
                  <a:lnTo>
                    <a:pt x="1808874" y="1023559"/>
                  </a:lnTo>
                  <a:lnTo>
                    <a:pt x="1810479" y="1023559"/>
                  </a:lnTo>
                  <a:lnTo>
                    <a:pt x="1812084" y="1023559"/>
                  </a:lnTo>
                  <a:lnTo>
                    <a:pt x="1813689" y="1023559"/>
                  </a:lnTo>
                  <a:lnTo>
                    <a:pt x="1815294" y="1011000"/>
                  </a:lnTo>
                  <a:lnTo>
                    <a:pt x="1816899" y="1011000"/>
                  </a:lnTo>
                  <a:lnTo>
                    <a:pt x="1818504" y="1004721"/>
                  </a:lnTo>
                  <a:lnTo>
                    <a:pt x="1820109" y="1004721"/>
                  </a:lnTo>
                  <a:lnTo>
                    <a:pt x="1821714" y="998440"/>
                  </a:lnTo>
                  <a:lnTo>
                    <a:pt x="1823319" y="998440"/>
                  </a:lnTo>
                  <a:lnTo>
                    <a:pt x="1824924" y="979601"/>
                  </a:lnTo>
                  <a:lnTo>
                    <a:pt x="1826529" y="979601"/>
                  </a:lnTo>
                  <a:lnTo>
                    <a:pt x="1828135" y="979601"/>
                  </a:lnTo>
                  <a:lnTo>
                    <a:pt x="1829740" y="979601"/>
                  </a:lnTo>
                  <a:lnTo>
                    <a:pt x="1831345" y="973323"/>
                  </a:lnTo>
                  <a:lnTo>
                    <a:pt x="1832950" y="973323"/>
                  </a:lnTo>
                  <a:lnTo>
                    <a:pt x="1834555" y="973323"/>
                  </a:lnTo>
                  <a:lnTo>
                    <a:pt x="1836160" y="973323"/>
                  </a:lnTo>
                  <a:lnTo>
                    <a:pt x="1837765" y="979601"/>
                  </a:lnTo>
                  <a:lnTo>
                    <a:pt x="1839370" y="979601"/>
                  </a:lnTo>
                  <a:lnTo>
                    <a:pt x="1840975" y="973323"/>
                  </a:lnTo>
                  <a:lnTo>
                    <a:pt x="1842580" y="973323"/>
                  </a:lnTo>
                  <a:lnTo>
                    <a:pt x="1844185" y="960763"/>
                  </a:lnTo>
                  <a:lnTo>
                    <a:pt x="1845790" y="960763"/>
                  </a:lnTo>
                  <a:lnTo>
                    <a:pt x="1847395" y="941924"/>
                  </a:lnTo>
                  <a:lnTo>
                    <a:pt x="1849000" y="941924"/>
                  </a:lnTo>
                  <a:lnTo>
                    <a:pt x="1850605" y="935646"/>
                  </a:lnTo>
                  <a:lnTo>
                    <a:pt x="1852210" y="935646"/>
                  </a:lnTo>
                  <a:lnTo>
                    <a:pt x="1853815" y="935646"/>
                  </a:lnTo>
                  <a:lnTo>
                    <a:pt x="1855420" y="935646"/>
                  </a:lnTo>
                  <a:lnTo>
                    <a:pt x="1857025" y="929367"/>
                  </a:lnTo>
                  <a:lnTo>
                    <a:pt x="1858630" y="929367"/>
                  </a:lnTo>
                  <a:lnTo>
                    <a:pt x="1860235" y="929367"/>
                  </a:lnTo>
                  <a:lnTo>
                    <a:pt x="1861840" y="929367"/>
                  </a:lnTo>
                  <a:lnTo>
                    <a:pt x="1863445" y="916807"/>
                  </a:lnTo>
                  <a:lnTo>
                    <a:pt x="1865050" y="916807"/>
                  </a:lnTo>
                  <a:lnTo>
                    <a:pt x="1866655" y="910528"/>
                  </a:lnTo>
                  <a:lnTo>
                    <a:pt x="1868260" y="910528"/>
                  </a:lnTo>
                  <a:lnTo>
                    <a:pt x="1869865" y="910528"/>
                  </a:lnTo>
                  <a:lnTo>
                    <a:pt x="1871470" y="910528"/>
                  </a:lnTo>
                  <a:lnTo>
                    <a:pt x="1873075" y="916807"/>
                  </a:lnTo>
                  <a:lnTo>
                    <a:pt x="1881101" y="916807"/>
                  </a:lnTo>
                  <a:lnTo>
                    <a:pt x="1882706" y="910528"/>
                  </a:lnTo>
                  <a:lnTo>
                    <a:pt x="1884311" y="910528"/>
                  </a:lnTo>
                  <a:lnTo>
                    <a:pt x="1885916" y="891690"/>
                  </a:lnTo>
                  <a:lnTo>
                    <a:pt x="1887521" y="891690"/>
                  </a:lnTo>
                  <a:lnTo>
                    <a:pt x="1889126" y="891690"/>
                  </a:lnTo>
                  <a:lnTo>
                    <a:pt x="1890731" y="891690"/>
                  </a:lnTo>
                  <a:lnTo>
                    <a:pt x="1892336" y="885409"/>
                  </a:lnTo>
                  <a:lnTo>
                    <a:pt x="1906781" y="885409"/>
                  </a:lnTo>
                  <a:lnTo>
                    <a:pt x="1908386" y="866570"/>
                  </a:lnTo>
                  <a:lnTo>
                    <a:pt x="1909991" y="866570"/>
                  </a:lnTo>
                  <a:lnTo>
                    <a:pt x="1911596" y="860292"/>
                  </a:lnTo>
                  <a:lnTo>
                    <a:pt x="1913201" y="860292"/>
                  </a:lnTo>
                  <a:lnTo>
                    <a:pt x="1914806" y="854013"/>
                  </a:lnTo>
                  <a:lnTo>
                    <a:pt x="1916411" y="854013"/>
                  </a:lnTo>
                  <a:lnTo>
                    <a:pt x="1918016" y="854013"/>
                  </a:lnTo>
                  <a:lnTo>
                    <a:pt x="1926042" y="854013"/>
                  </a:lnTo>
                  <a:lnTo>
                    <a:pt x="1927647" y="841453"/>
                  </a:lnTo>
                  <a:lnTo>
                    <a:pt x="1929252" y="841453"/>
                  </a:lnTo>
                  <a:lnTo>
                    <a:pt x="1930857" y="835174"/>
                  </a:lnTo>
                  <a:lnTo>
                    <a:pt x="1932462" y="835174"/>
                  </a:lnTo>
                  <a:lnTo>
                    <a:pt x="1934067" y="835174"/>
                  </a:lnTo>
                  <a:lnTo>
                    <a:pt x="1935672" y="835174"/>
                  </a:lnTo>
                  <a:lnTo>
                    <a:pt x="1937277" y="828893"/>
                  </a:lnTo>
                  <a:lnTo>
                    <a:pt x="1948512" y="828893"/>
                  </a:lnTo>
                  <a:lnTo>
                    <a:pt x="1950117" y="816336"/>
                  </a:lnTo>
                  <a:lnTo>
                    <a:pt x="1951722" y="816336"/>
                  </a:lnTo>
                  <a:lnTo>
                    <a:pt x="1953327" y="810055"/>
                  </a:lnTo>
                  <a:lnTo>
                    <a:pt x="1954932" y="810055"/>
                  </a:lnTo>
                  <a:lnTo>
                    <a:pt x="1956537" y="810055"/>
                  </a:lnTo>
                  <a:lnTo>
                    <a:pt x="1958142" y="810055"/>
                  </a:lnTo>
                  <a:lnTo>
                    <a:pt x="1959747" y="797497"/>
                  </a:lnTo>
                  <a:lnTo>
                    <a:pt x="1961352" y="797497"/>
                  </a:lnTo>
                  <a:lnTo>
                    <a:pt x="1962957" y="791216"/>
                  </a:lnTo>
                  <a:lnTo>
                    <a:pt x="1964562" y="791216"/>
                  </a:lnTo>
                  <a:lnTo>
                    <a:pt x="1966168" y="784938"/>
                  </a:lnTo>
                  <a:lnTo>
                    <a:pt x="1967773" y="784938"/>
                  </a:lnTo>
                  <a:lnTo>
                    <a:pt x="1969378" y="784938"/>
                  </a:lnTo>
                  <a:lnTo>
                    <a:pt x="1970983" y="784938"/>
                  </a:lnTo>
                  <a:lnTo>
                    <a:pt x="1972588" y="784938"/>
                  </a:lnTo>
                  <a:lnTo>
                    <a:pt x="1974193" y="784938"/>
                  </a:lnTo>
                  <a:lnTo>
                    <a:pt x="1975798" y="772380"/>
                  </a:lnTo>
                  <a:lnTo>
                    <a:pt x="1977403" y="772380"/>
                  </a:lnTo>
                  <a:lnTo>
                    <a:pt x="1979008" y="766099"/>
                  </a:lnTo>
                  <a:lnTo>
                    <a:pt x="1980613" y="766099"/>
                  </a:lnTo>
                  <a:lnTo>
                    <a:pt x="1982218" y="759820"/>
                  </a:lnTo>
                  <a:lnTo>
                    <a:pt x="1983823" y="759820"/>
                  </a:lnTo>
                  <a:lnTo>
                    <a:pt x="1985428" y="759820"/>
                  </a:lnTo>
                  <a:lnTo>
                    <a:pt x="1987033" y="759820"/>
                  </a:lnTo>
                  <a:lnTo>
                    <a:pt x="1988638" y="759820"/>
                  </a:lnTo>
                  <a:lnTo>
                    <a:pt x="1990243" y="759820"/>
                  </a:lnTo>
                  <a:lnTo>
                    <a:pt x="1991848" y="747261"/>
                  </a:lnTo>
                  <a:lnTo>
                    <a:pt x="1993453" y="747261"/>
                  </a:lnTo>
                  <a:lnTo>
                    <a:pt x="1995058" y="734701"/>
                  </a:lnTo>
                  <a:lnTo>
                    <a:pt x="1996663" y="734701"/>
                  </a:lnTo>
                  <a:lnTo>
                    <a:pt x="1998268" y="722143"/>
                  </a:lnTo>
                  <a:lnTo>
                    <a:pt x="1999873" y="722143"/>
                  </a:lnTo>
                  <a:lnTo>
                    <a:pt x="2001478" y="715862"/>
                  </a:lnTo>
                  <a:lnTo>
                    <a:pt x="2012714" y="715862"/>
                  </a:lnTo>
                  <a:lnTo>
                    <a:pt x="2014319" y="697024"/>
                  </a:lnTo>
                  <a:lnTo>
                    <a:pt x="2015924" y="697024"/>
                  </a:lnTo>
                  <a:lnTo>
                    <a:pt x="2017529" y="690745"/>
                  </a:lnTo>
                  <a:lnTo>
                    <a:pt x="2019134" y="690745"/>
                  </a:lnTo>
                  <a:lnTo>
                    <a:pt x="2020739" y="690745"/>
                  </a:lnTo>
                  <a:lnTo>
                    <a:pt x="2022344" y="690745"/>
                  </a:lnTo>
                  <a:lnTo>
                    <a:pt x="2023949" y="697024"/>
                  </a:lnTo>
                  <a:lnTo>
                    <a:pt x="2025554" y="697024"/>
                  </a:lnTo>
                  <a:lnTo>
                    <a:pt x="2027159" y="697024"/>
                  </a:lnTo>
                  <a:lnTo>
                    <a:pt x="2028764" y="697024"/>
                  </a:lnTo>
                  <a:lnTo>
                    <a:pt x="2030369" y="684464"/>
                  </a:lnTo>
                  <a:lnTo>
                    <a:pt x="2031974" y="684464"/>
                  </a:lnTo>
                  <a:lnTo>
                    <a:pt x="2033579" y="671907"/>
                  </a:lnTo>
                  <a:lnTo>
                    <a:pt x="2035184" y="671907"/>
                  </a:lnTo>
                  <a:lnTo>
                    <a:pt x="2036789" y="671907"/>
                  </a:lnTo>
                  <a:lnTo>
                    <a:pt x="2038394" y="671907"/>
                  </a:lnTo>
                  <a:lnTo>
                    <a:pt x="2039999" y="671907"/>
                  </a:lnTo>
                  <a:lnTo>
                    <a:pt x="2041604" y="671907"/>
                  </a:lnTo>
                  <a:lnTo>
                    <a:pt x="2043209" y="684464"/>
                  </a:lnTo>
                  <a:lnTo>
                    <a:pt x="2054444" y="684464"/>
                  </a:lnTo>
                  <a:lnTo>
                    <a:pt x="2056049" y="665628"/>
                  </a:lnTo>
                  <a:lnTo>
                    <a:pt x="2057655" y="665628"/>
                  </a:lnTo>
                  <a:lnTo>
                    <a:pt x="2059260" y="646789"/>
                  </a:lnTo>
                  <a:lnTo>
                    <a:pt x="2060865" y="646789"/>
                  </a:lnTo>
                  <a:lnTo>
                    <a:pt x="2062470" y="640508"/>
                  </a:lnTo>
                  <a:lnTo>
                    <a:pt x="2064075" y="640508"/>
                  </a:lnTo>
                  <a:lnTo>
                    <a:pt x="2065680" y="646789"/>
                  </a:lnTo>
                  <a:lnTo>
                    <a:pt x="2067285" y="646789"/>
                  </a:lnTo>
                  <a:lnTo>
                    <a:pt x="2068890" y="659347"/>
                  </a:lnTo>
                  <a:lnTo>
                    <a:pt x="2070495" y="659347"/>
                  </a:lnTo>
                  <a:lnTo>
                    <a:pt x="2072100" y="659347"/>
                  </a:lnTo>
                  <a:lnTo>
                    <a:pt x="2073705" y="659347"/>
                  </a:lnTo>
                  <a:lnTo>
                    <a:pt x="2075310" y="659347"/>
                  </a:lnTo>
                  <a:lnTo>
                    <a:pt x="2076915" y="659347"/>
                  </a:lnTo>
                  <a:lnTo>
                    <a:pt x="2078520" y="646789"/>
                  </a:lnTo>
                  <a:lnTo>
                    <a:pt x="2080125" y="646789"/>
                  </a:lnTo>
                  <a:lnTo>
                    <a:pt x="2081730" y="640508"/>
                  </a:lnTo>
                  <a:lnTo>
                    <a:pt x="2083335" y="640508"/>
                  </a:lnTo>
                  <a:lnTo>
                    <a:pt x="2096175" y="640508"/>
                  </a:lnTo>
                  <a:lnTo>
                    <a:pt x="2097780" y="627951"/>
                  </a:lnTo>
                  <a:lnTo>
                    <a:pt x="2099385" y="627951"/>
                  </a:lnTo>
                  <a:lnTo>
                    <a:pt x="2100990" y="621670"/>
                  </a:lnTo>
                  <a:lnTo>
                    <a:pt x="2102596" y="621670"/>
                  </a:lnTo>
                  <a:lnTo>
                    <a:pt x="2104201" y="621670"/>
                  </a:lnTo>
                  <a:lnTo>
                    <a:pt x="2105806" y="621670"/>
                  </a:lnTo>
                  <a:lnTo>
                    <a:pt x="2107411" y="621670"/>
                  </a:lnTo>
                  <a:lnTo>
                    <a:pt x="2109016" y="621670"/>
                  </a:lnTo>
                  <a:lnTo>
                    <a:pt x="2110621" y="615391"/>
                  </a:lnTo>
                  <a:lnTo>
                    <a:pt x="2112226" y="615391"/>
                  </a:lnTo>
                  <a:lnTo>
                    <a:pt x="2113831" y="615391"/>
                  </a:lnTo>
                  <a:lnTo>
                    <a:pt x="2115436" y="615391"/>
                  </a:lnTo>
                  <a:lnTo>
                    <a:pt x="2117041" y="602834"/>
                  </a:lnTo>
                  <a:lnTo>
                    <a:pt x="2118646" y="602834"/>
                  </a:lnTo>
                  <a:lnTo>
                    <a:pt x="2120251" y="615391"/>
                  </a:lnTo>
                  <a:lnTo>
                    <a:pt x="2121856" y="615391"/>
                  </a:lnTo>
                  <a:lnTo>
                    <a:pt x="2123461" y="615391"/>
                  </a:lnTo>
                  <a:lnTo>
                    <a:pt x="2125066" y="615391"/>
                  </a:lnTo>
                  <a:lnTo>
                    <a:pt x="2126671" y="615391"/>
                  </a:lnTo>
                  <a:lnTo>
                    <a:pt x="2128276" y="615391"/>
                  </a:lnTo>
                  <a:lnTo>
                    <a:pt x="2129881" y="596553"/>
                  </a:lnTo>
                  <a:lnTo>
                    <a:pt x="2131486" y="596553"/>
                  </a:lnTo>
                  <a:lnTo>
                    <a:pt x="2133091" y="590274"/>
                  </a:lnTo>
                  <a:lnTo>
                    <a:pt x="2134696" y="590274"/>
                  </a:lnTo>
                  <a:lnTo>
                    <a:pt x="2136301" y="590274"/>
                  </a:lnTo>
                  <a:lnTo>
                    <a:pt x="2137906" y="590274"/>
                  </a:lnTo>
                  <a:lnTo>
                    <a:pt x="2139511" y="596553"/>
                  </a:lnTo>
                  <a:lnTo>
                    <a:pt x="2141116" y="596553"/>
                  </a:lnTo>
                  <a:lnTo>
                    <a:pt x="2142721" y="602834"/>
                  </a:lnTo>
                  <a:lnTo>
                    <a:pt x="2144326" y="602834"/>
                  </a:lnTo>
                  <a:lnTo>
                    <a:pt x="2145931" y="596553"/>
                  </a:lnTo>
                  <a:lnTo>
                    <a:pt x="2147536" y="596553"/>
                  </a:lnTo>
                  <a:lnTo>
                    <a:pt x="2149142" y="596553"/>
                  </a:lnTo>
                  <a:lnTo>
                    <a:pt x="2157167" y="596553"/>
                  </a:lnTo>
                  <a:lnTo>
                    <a:pt x="2158772" y="590274"/>
                  </a:lnTo>
                  <a:lnTo>
                    <a:pt x="2160377" y="590274"/>
                  </a:lnTo>
                  <a:lnTo>
                    <a:pt x="2161982" y="590274"/>
                  </a:lnTo>
                  <a:lnTo>
                    <a:pt x="2163587" y="590274"/>
                  </a:lnTo>
                  <a:lnTo>
                    <a:pt x="2165192" y="577714"/>
                  </a:lnTo>
                  <a:lnTo>
                    <a:pt x="2176427" y="577714"/>
                  </a:lnTo>
                  <a:lnTo>
                    <a:pt x="2178032" y="571435"/>
                  </a:lnTo>
                  <a:lnTo>
                    <a:pt x="2179637" y="571435"/>
                  </a:lnTo>
                  <a:lnTo>
                    <a:pt x="2181242" y="565154"/>
                  </a:lnTo>
                  <a:lnTo>
                    <a:pt x="2182847" y="565154"/>
                  </a:lnTo>
                  <a:lnTo>
                    <a:pt x="2195688" y="565154"/>
                  </a:lnTo>
                  <a:lnTo>
                    <a:pt x="2197293" y="571435"/>
                  </a:lnTo>
                  <a:lnTo>
                    <a:pt x="2198898" y="571435"/>
                  </a:lnTo>
                  <a:lnTo>
                    <a:pt x="2200503" y="571435"/>
                  </a:lnTo>
                  <a:lnTo>
                    <a:pt x="2202108" y="571435"/>
                  </a:lnTo>
                  <a:lnTo>
                    <a:pt x="2203713" y="565154"/>
                  </a:lnTo>
                  <a:lnTo>
                    <a:pt x="2205318" y="565154"/>
                  </a:lnTo>
                  <a:lnTo>
                    <a:pt x="2206923" y="552597"/>
                  </a:lnTo>
                  <a:lnTo>
                    <a:pt x="2208528" y="552597"/>
                  </a:lnTo>
                  <a:lnTo>
                    <a:pt x="2210133" y="546316"/>
                  </a:lnTo>
                  <a:lnTo>
                    <a:pt x="2211738" y="546316"/>
                  </a:lnTo>
                  <a:lnTo>
                    <a:pt x="2213343" y="552597"/>
                  </a:lnTo>
                  <a:lnTo>
                    <a:pt x="2214948" y="552597"/>
                  </a:lnTo>
                  <a:lnTo>
                    <a:pt x="2224578" y="552597"/>
                  </a:lnTo>
                  <a:lnTo>
                    <a:pt x="2226183" y="546316"/>
                  </a:lnTo>
                  <a:lnTo>
                    <a:pt x="2227788" y="546316"/>
                  </a:lnTo>
                  <a:lnTo>
                    <a:pt x="2229393" y="546316"/>
                  </a:lnTo>
                  <a:lnTo>
                    <a:pt x="2230998" y="546316"/>
                  </a:lnTo>
                  <a:lnTo>
                    <a:pt x="2232603" y="533758"/>
                  </a:lnTo>
                  <a:lnTo>
                    <a:pt x="2234208" y="533758"/>
                  </a:lnTo>
                  <a:lnTo>
                    <a:pt x="2235813" y="533758"/>
                  </a:lnTo>
                  <a:lnTo>
                    <a:pt x="2237418" y="533758"/>
                  </a:lnTo>
                  <a:lnTo>
                    <a:pt x="2239023" y="546316"/>
                  </a:lnTo>
                  <a:lnTo>
                    <a:pt x="2240629" y="546316"/>
                  </a:lnTo>
                  <a:lnTo>
                    <a:pt x="2242234" y="546316"/>
                  </a:lnTo>
                  <a:lnTo>
                    <a:pt x="2243839" y="546316"/>
                  </a:lnTo>
                  <a:lnTo>
                    <a:pt x="2245444" y="533758"/>
                  </a:lnTo>
                  <a:lnTo>
                    <a:pt x="2247049" y="533758"/>
                  </a:lnTo>
                  <a:lnTo>
                    <a:pt x="2248654" y="533758"/>
                  </a:lnTo>
                  <a:lnTo>
                    <a:pt x="2250259" y="533758"/>
                  </a:lnTo>
                  <a:lnTo>
                    <a:pt x="2251864" y="527477"/>
                  </a:lnTo>
                  <a:lnTo>
                    <a:pt x="2253469" y="527477"/>
                  </a:lnTo>
                  <a:lnTo>
                    <a:pt x="2255074" y="521199"/>
                  </a:lnTo>
                  <a:lnTo>
                    <a:pt x="2256679" y="521199"/>
                  </a:lnTo>
                  <a:lnTo>
                    <a:pt x="2266309" y="521199"/>
                  </a:lnTo>
                  <a:lnTo>
                    <a:pt x="2267914" y="508641"/>
                  </a:lnTo>
                  <a:lnTo>
                    <a:pt x="2269519" y="508641"/>
                  </a:lnTo>
                  <a:lnTo>
                    <a:pt x="2271124" y="502360"/>
                  </a:lnTo>
                  <a:lnTo>
                    <a:pt x="2272729" y="502360"/>
                  </a:lnTo>
                  <a:lnTo>
                    <a:pt x="2274334" y="502360"/>
                  </a:lnTo>
                  <a:lnTo>
                    <a:pt x="2275939" y="502360"/>
                  </a:lnTo>
                  <a:lnTo>
                    <a:pt x="2277544" y="508641"/>
                  </a:lnTo>
                  <a:lnTo>
                    <a:pt x="2279149" y="508641"/>
                  </a:lnTo>
                  <a:lnTo>
                    <a:pt x="2280754" y="502360"/>
                  </a:lnTo>
                  <a:lnTo>
                    <a:pt x="2282359" y="502360"/>
                  </a:lnTo>
                  <a:lnTo>
                    <a:pt x="2283964" y="508641"/>
                  </a:lnTo>
                  <a:lnTo>
                    <a:pt x="2285570" y="508641"/>
                  </a:lnTo>
                  <a:lnTo>
                    <a:pt x="2287175" y="502360"/>
                  </a:lnTo>
                  <a:lnTo>
                    <a:pt x="2288780" y="502360"/>
                  </a:lnTo>
                  <a:lnTo>
                    <a:pt x="2290385" y="508641"/>
                  </a:lnTo>
                  <a:lnTo>
                    <a:pt x="2291990" y="508641"/>
                  </a:lnTo>
                  <a:lnTo>
                    <a:pt x="2293595" y="508641"/>
                  </a:lnTo>
                  <a:lnTo>
                    <a:pt x="2295200" y="508641"/>
                  </a:lnTo>
                  <a:lnTo>
                    <a:pt x="2296805" y="508641"/>
                  </a:lnTo>
                  <a:lnTo>
                    <a:pt x="2298410" y="508641"/>
                  </a:lnTo>
                  <a:lnTo>
                    <a:pt x="2300015" y="502360"/>
                  </a:lnTo>
                  <a:lnTo>
                    <a:pt x="2301620" y="502360"/>
                  </a:lnTo>
                  <a:lnTo>
                    <a:pt x="2303225" y="508641"/>
                  </a:lnTo>
                  <a:lnTo>
                    <a:pt x="2304830" y="508641"/>
                  </a:lnTo>
                  <a:lnTo>
                    <a:pt x="2306435" y="508641"/>
                  </a:lnTo>
                  <a:lnTo>
                    <a:pt x="2308040" y="508641"/>
                  </a:lnTo>
                  <a:lnTo>
                    <a:pt x="2309645" y="508641"/>
                  </a:lnTo>
                  <a:lnTo>
                    <a:pt x="2311250" y="508641"/>
                  </a:lnTo>
                  <a:lnTo>
                    <a:pt x="2312855" y="502360"/>
                  </a:lnTo>
                  <a:lnTo>
                    <a:pt x="2314460" y="502360"/>
                  </a:lnTo>
                  <a:lnTo>
                    <a:pt x="2316065" y="496079"/>
                  </a:lnTo>
                  <a:lnTo>
                    <a:pt x="2317670" y="496079"/>
                  </a:lnTo>
                  <a:lnTo>
                    <a:pt x="2319275" y="496079"/>
                  </a:lnTo>
                  <a:lnTo>
                    <a:pt x="2320880" y="496079"/>
                  </a:lnTo>
                  <a:lnTo>
                    <a:pt x="2322485" y="502360"/>
                  </a:lnTo>
                  <a:lnTo>
                    <a:pt x="2324090" y="502360"/>
                  </a:lnTo>
                  <a:lnTo>
                    <a:pt x="2325695" y="496079"/>
                  </a:lnTo>
                  <a:lnTo>
                    <a:pt x="2327300" y="496079"/>
                  </a:lnTo>
                  <a:lnTo>
                    <a:pt x="2328905" y="502360"/>
                  </a:lnTo>
                  <a:lnTo>
                    <a:pt x="2330510" y="502360"/>
                  </a:lnTo>
                  <a:lnTo>
                    <a:pt x="2332116" y="502360"/>
                  </a:lnTo>
                  <a:lnTo>
                    <a:pt x="2333721" y="502360"/>
                  </a:lnTo>
                  <a:lnTo>
                    <a:pt x="2335326" y="496079"/>
                  </a:lnTo>
                  <a:lnTo>
                    <a:pt x="2336931" y="496079"/>
                  </a:lnTo>
                  <a:lnTo>
                    <a:pt x="2338536" y="483522"/>
                  </a:lnTo>
                  <a:lnTo>
                    <a:pt x="2340141" y="483522"/>
                  </a:lnTo>
                  <a:lnTo>
                    <a:pt x="2341746" y="483522"/>
                  </a:lnTo>
                  <a:lnTo>
                    <a:pt x="2343351" y="483522"/>
                  </a:lnTo>
                  <a:lnTo>
                    <a:pt x="2344956" y="496079"/>
                  </a:lnTo>
                  <a:lnTo>
                    <a:pt x="2346561" y="496079"/>
                  </a:lnTo>
                  <a:lnTo>
                    <a:pt x="2348166" y="496079"/>
                  </a:lnTo>
                  <a:lnTo>
                    <a:pt x="2349771" y="496079"/>
                  </a:lnTo>
                  <a:lnTo>
                    <a:pt x="2351376" y="483522"/>
                  </a:lnTo>
                  <a:lnTo>
                    <a:pt x="2352981" y="483522"/>
                  </a:lnTo>
                  <a:lnTo>
                    <a:pt x="2354586" y="477243"/>
                  </a:lnTo>
                  <a:lnTo>
                    <a:pt x="2356191" y="477243"/>
                  </a:lnTo>
                  <a:lnTo>
                    <a:pt x="2357796" y="470962"/>
                  </a:lnTo>
                  <a:lnTo>
                    <a:pt x="2359401" y="470962"/>
                  </a:lnTo>
                  <a:lnTo>
                    <a:pt x="2361006" y="477243"/>
                  </a:lnTo>
                  <a:lnTo>
                    <a:pt x="2362611" y="477243"/>
                  </a:lnTo>
                  <a:lnTo>
                    <a:pt x="2364216" y="477243"/>
                  </a:lnTo>
                  <a:lnTo>
                    <a:pt x="2365821" y="477243"/>
                  </a:lnTo>
                  <a:lnTo>
                    <a:pt x="2367426" y="470962"/>
                  </a:lnTo>
                  <a:lnTo>
                    <a:pt x="2369031" y="470962"/>
                  </a:lnTo>
                  <a:lnTo>
                    <a:pt x="2370636" y="452123"/>
                  </a:lnTo>
                  <a:lnTo>
                    <a:pt x="2372241" y="452123"/>
                  </a:lnTo>
                  <a:lnTo>
                    <a:pt x="2373846" y="452123"/>
                  </a:lnTo>
                  <a:lnTo>
                    <a:pt x="2375451" y="452123"/>
                  </a:lnTo>
                  <a:lnTo>
                    <a:pt x="2377057" y="458404"/>
                  </a:lnTo>
                  <a:lnTo>
                    <a:pt x="2378662" y="458404"/>
                  </a:lnTo>
                  <a:lnTo>
                    <a:pt x="2380267" y="477243"/>
                  </a:lnTo>
                  <a:lnTo>
                    <a:pt x="2381872" y="477243"/>
                  </a:lnTo>
                  <a:lnTo>
                    <a:pt x="2383477" y="477243"/>
                  </a:lnTo>
                  <a:lnTo>
                    <a:pt x="2385082" y="477243"/>
                  </a:lnTo>
                  <a:lnTo>
                    <a:pt x="2386687" y="477243"/>
                  </a:lnTo>
                  <a:lnTo>
                    <a:pt x="2388292" y="477243"/>
                  </a:lnTo>
                  <a:lnTo>
                    <a:pt x="2389897" y="470962"/>
                  </a:lnTo>
                  <a:lnTo>
                    <a:pt x="2391502" y="470962"/>
                  </a:lnTo>
                  <a:lnTo>
                    <a:pt x="2393107" y="470962"/>
                  </a:lnTo>
                  <a:lnTo>
                    <a:pt x="2394712" y="470962"/>
                  </a:lnTo>
                  <a:lnTo>
                    <a:pt x="2396317" y="458404"/>
                  </a:lnTo>
                  <a:lnTo>
                    <a:pt x="2397922" y="458404"/>
                  </a:lnTo>
                  <a:lnTo>
                    <a:pt x="2399527" y="445845"/>
                  </a:lnTo>
                  <a:lnTo>
                    <a:pt x="2401132" y="445845"/>
                  </a:lnTo>
                  <a:lnTo>
                    <a:pt x="2402737" y="445845"/>
                  </a:lnTo>
                  <a:lnTo>
                    <a:pt x="2404342" y="445845"/>
                  </a:lnTo>
                  <a:lnTo>
                    <a:pt x="2405947" y="452123"/>
                  </a:lnTo>
                  <a:lnTo>
                    <a:pt x="2417182" y="452123"/>
                  </a:lnTo>
                  <a:lnTo>
                    <a:pt x="2418787" y="458404"/>
                  </a:lnTo>
                  <a:lnTo>
                    <a:pt x="2420392" y="458404"/>
                  </a:lnTo>
                  <a:lnTo>
                    <a:pt x="2421998" y="470962"/>
                  </a:lnTo>
                  <a:lnTo>
                    <a:pt x="2423603" y="470962"/>
                  </a:lnTo>
                  <a:lnTo>
                    <a:pt x="2425208" y="458404"/>
                  </a:lnTo>
                  <a:lnTo>
                    <a:pt x="2426813" y="458404"/>
                  </a:lnTo>
                  <a:lnTo>
                    <a:pt x="2428418" y="452123"/>
                  </a:lnTo>
                  <a:lnTo>
                    <a:pt x="2430023" y="452123"/>
                  </a:lnTo>
                  <a:lnTo>
                    <a:pt x="2431628" y="452123"/>
                  </a:lnTo>
                  <a:lnTo>
                    <a:pt x="2433233" y="452123"/>
                  </a:lnTo>
                  <a:lnTo>
                    <a:pt x="2434838" y="445845"/>
                  </a:lnTo>
                  <a:lnTo>
                    <a:pt x="2436443" y="445845"/>
                  </a:lnTo>
                  <a:lnTo>
                    <a:pt x="2438048" y="458404"/>
                  </a:lnTo>
                  <a:lnTo>
                    <a:pt x="2439653" y="458404"/>
                  </a:lnTo>
                  <a:lnTo>
                    <a:pt x="2441258" y="458404"/>
                  </a:lnTo>
                  <a:lnTo>
                    <a:pt x="2442863" y="458404"/>
                  </a:lnTo>
                  <a:lnTo>
                    <a:pt x="2444468" y="452123"/>
                  </a:lnTo>
                  <a:lnTo>
                    <a:pt x="2446073" y="452123"/>
                  </a:lnTo>
                  <a:lnTo>
                    <a:pt x="2447678" y="445845"/>
                  </a:lnTo>
                  <a:lnTo>
                    <a:pt x="2449283" y="445845"/>
                  </a:lnTo>
                  <a:lnTo>
                    <a:pt x="2450888" y="445845"/>
                  </a:lnTo>
                  <a:lnTo>
                    <a:pt x="2452493" y="445845"/>
                  </a:lnTo>
                  <a:lnTo>
                    <a:pt x="2454098" y="433285"/>
                  </a:lnTo>
                  <a:lnTo>
                    <a:pt x="2455703" y="433285"/>
                  </a:lnTo>
                  <a:lnTo>
                    <a:pt x="2457308" y="445845"/>
                  </a:lnTo>
                  <a:lnTo>
                    <a:pt x="2458913" y="445845"/>
                  </a:lnTo>
                  <a:lnTo>
                    <a:pt x="2460518" y="445845"/>
                  </a:lnTo>
                  <a:lnTo>
                    <a:pt x="2462123" y="445845"/>
                  </a:lnTo>
                  <a:lnTo>
                    <a:pt x="2463728" y="458404"/>
                  </a:lnTo>
                  <a:lnTo>
                    <a:pt x="2465333" y="458404"/>
                  </a:lnTo>
                  <a:lnTo>
                    <a:pt x="2466938" y="452123"/>
                  </a:lnTo>
                  <a:lnTo>
                    <a:pt x="2468544" y="452123"/>
                  </a:lnTo>
                  <a:lnTo>
                    <a:pt x="2470149" y="445845"/>
                  </a:lnTo>
                  <a:lnTo>
                    <a:pt x="2471754" y="445845"/>
                  </a:lnTo>
                  <a:lnTo>
                    <a:pt x="2473359" y="433285"/>
                  </a:lnTo>
                  <a:lnTo>
                    <a:pt x="2474964" y="433285"/>
                  </a:lnTo>
                  <a:lnTo>
                    <a:pt x="2476569" y="433285"/>
                  </a:lnTo>
                  <a:lnTo>
                    <a:pt x="2478174" y="433285"/>
                  </a:lnTo>
                  <a:lnTo>
                    <a:pt x="2479779" y="445845"/>
                  </a:lnTo>
                  <a:lnTo>
                    <a:pt x="2481384" y="445845"/>
                  </a:lnTo>
                  <a:lnTo>
                    <a:pt x="2482989" y="452123"/>
                  </a:lnTo>
                  <a:lnTo>
                    <a:pt x="2484594" y="452123"/>
                  </a:lnTo>
                  <a:lnTo>
                    <a:pt x="2486199" y="445845"/>
                  </a:lnTo>
                  <a:lnTo>
                    <a:pt x="2487804" y="445845"/>
                  </a:lnTo>
                  <a:lnTo>
                    <a:pt x="2489409" y="445845"/>
                  </a:lnTo>
                  <a:lnTo>
                    <a:pt x="2497434" y="445845"/>
                  </a:lnTo>
                  <a:lnTo>
                    <a:pt x="2499039" y="433285"/>
                  </a:lnTo>
                  <a:lnTo>
                    <a:pt x="2500644" y="433285"/>
                  </a:lnTo>
                  <a:lnTo>
                    <a:pt x="2502249" y="433285"/>
                  </a:lnTo>
                  <a:lnTo>
                    <a:pt x="2503854" y="433285"/>
                  </a:lnTo>
                  <a:lnTo>
                    <a:pt x="2505459" y="420727"/>
                  </a:lnTo>
                  <a:lnTo>
                    <a:pt x="2507064" y="420727"/>
                  </a:lnTo>
                  <a:lnTo>
                    <a:pt x="2508669" y="427006"/>
                  </a:lnTo>
                  <a:lnTo>
                    <a:pt x="2510274" y="427006"/>
                  </a:lnTo>
                  <a:lnTo>
                    <a:pt x="2511879" y="427006"/>
                  </a:lnTo>
                  <a:lnTo>
                    <a:pt x="2513485" y="427006"/>
                  </a:lnTo>
                  <a:lnTo>
                    <a:pt x="2515090" y="427006"/>
                  </a:lnTo>
                  <a:lnTo>
                    <a:pt x="2516695" y="427006"/>
                  </a:lnTo>
                  <a:lnTo>
                    <a:pt x="2518300" y="433285"/>
                  </a:lnTo>
                  <a:lnTo>
                    <a:pt x="2519905" y="433285"/>
                  </a:lnTo>
                  <a:lnTo>
                    <a:pt x="2521510" y="427006"/>
                  </a:lnTo>
                  <a:lnTo>
                    <a:pt x="2523115" y="427006"/>
                  </a:lnTo>
                  <a:lnTo>
                    <a:pt x="2524720" y="420727"/>
                  </a:lnTo>
                  <a:lnTo>
                    <a:pt x="2526325" y="420727"/>
                  </a:lnTo>
                  <a:lnTo>
                    <a:pt x="2527930" y="420727"/>
                  </a:lnTo>
                  <a:lnTo>
                    <a:pt x="2529535" y="420727"/>
                  </a:lnTo>
                  <a:lnTo>
                    <a:pt x="2531140" y="427006"/>
                  </a:lnTo>
                  <a:lnTo>
                    <a:pt x="2532745" y="427006"/>
                  </a:lnTo>
                  <a:lnTo>
                    <a:pt x="2534350" y="445845"/>
                  </a:lnTo>
                  <a:lnTo>
                    <a:pt x="2535955" y="445845"/>
                  </a:lnTo>
                  <a:lnTo>
                    <a:pt x="2537560" y="427006"/>
                  </a:lnTo>
                  <a:lnTo>
                    <a:pt x="2539165" y="427006"/>
                  </a:lnTo>
                  <a:lnTo>
                    <a:pt x="2552005" y="427006"/>
                  </a:lnTo>
                  <a:lnTo>
                    <a:pt x="2553610" y="420727"/>
                  </a:lnTo>
                  <a:lnTo>
                    <a:pt x="2555215" y="420727"/>
                  </a:lnTo>
                  <a:lnTo>
                    <a:pt x="2556820" y="420727"/>
                  </a:lnTo>
                  <a:lnTo>
                    <a:pt x="2558425" y="420727"/>
                  </a:lnTo>
                  <a:lnTo>
                    <a:pt x="2560031" y="427006"/>
                  </a:lnTo>
                  <a:lnTo>
                    <a:pt x="2561636" y="427006"/>
                  </a:lnTo>
                  <a:lnTo>
                    <a:pt x="2563241" y="433285"/>
                  </a:lnTo>
                  <a:lnTo>
                    <a:pt x="2564846" y="433285"/>
                  </a:lnTo>
                  <a:lnTo>
                    <a:pt x="2566451" y="433285"/>
                  </a:lnTo>
                  <a:lnTo>
                    <a:pt x="2568056" y="433285"/>
                  </a:lnTo>
                  <a:lnTo>
                    <a:pt x="2569661" y="427006"/>
                  </a:lnTo>
                  <a:lnTo>
                    <a:pt x="2571266" y="427006"/>
                  </a:lnTo>
                  <a:lnTo>
                    <a:pt x="2572871" y="420727"/>
                  </a:lnTo>
                  <a:lnTo>
                    <a:pt x="2574476" y="420727"/>
                  </a:lnTo>
                  <a:lnTo>
                    <a:pt x="2576081" y="420727"/>
                  </a:lnTo>
                  <a:lnTo>
                    <a:pt x="2577686" y="420727"/>
                  </a:lnTo>
                  <a:lnTo>
                    <a:pt x="2579291" y="427006"/>
                  </a:lnTo>
                  <a:lnTo>
                    <a:pt x="2580896" y="427006"/>
                  </a:lnTo>
                  <a:lnTo>
                    <a:pt x="2582501" y="420727"/>
                  </a:lnTo>
                  <a:lnTo>
                    <a:pt x="2584106" y="420727"/>
                  </a:lnTo>
                  <a:lnTo>
                    <a:pt x="2585711" y="427006"/>
                  </a:lnTo>
                  <a:lnTo>
                    <a:pt x="2587316" y="427006"/>
                  </a:lnTo>
                  <a:lnTo>
                    <a:pt x="2588921" y="420727"/>
                  </a:lnTo>
                  <a:lnTo>
                    <a:pt x="2590526" y="420727"/>
                  </a:lnTo>
                  <a:lnTo>
                    <a:pt x="2592131" y="408168"/>
                  </a:lnTo>
                  <a:lnTo>
                    <a:pt x="2593736" y="408168"/>
                  </a:lnTo>
                  <a:lnTo>
                    <a:pt x="2595341" y="408168"/>
                  </a:lnTo>
                  <a:lnTo>
                    <a:pt x="2606577" y="408168"/>
                  </a:lnTo>
                  <a:lnTo>
                    <a:pt x="2608182" y="401889"/>
                  </a:lnTo>
                  <a:lnTo>
                    <a:pt x="2609787" y="401889"/>
                  </a:lnTo>
                  <a:lnTo>
                    <a:pt x="2611392" y="408168"/>
                  </a:lnTo>
                  <a:lnTo>
                    <a:pt x="2612997" y="408168"/>
                  </a:lnTo>
                  <a:lnTo>
                    <a:pt x="2614602" y="408168"/>
                  </a:lnTo>
                  <a:lnTo>
                    <a:pt x="2616207" y="408168"/>
                  </a:lnTo>
                  <a:lnTo>
                    <a:pt x="2617812" y="420727"/>
                  </a:lnTo>
                  <a:lnTo>
                    <a:pt x="2629047" y="420727"/>
                  </a:lnTo>
                  <a:lnTo>
                    <a:pt x="2630652" y="408168"/>
                  </a:lnTo>
                  <a:lnTo>
                    <a:pt x="2632257" y="408168"/>
                  </a:lnTo>
                  <a:lnTo>
                    <a:pt x="2633862" y="401889"/>
                  </a:lnTo>
                  <a:lnTo>
                    <a:pt x="2635467" y="401889"/>
                  </a:lnTo>
                  <a:lnTo>
                    <a:pt x="2637072" y="408168"/>
                  </a:lnTo>
                  <a:lnTo>
                    <a:pt x="2638677" y="408168"/>
                  </a:lnTo>
                  <a:lnTo>
                    <a:pt x="2640282" y="420727"/>
                  </a:lnTo>
                  <a:lnTo>
                    <a:pt x="2641887" y="420727"/>
                  </a:lnTo>
                  <a:lnTo>
                    <a:pt x="2643492" y="420727"/>
                  </a:lnTo>
                  <a:lnTo>
                    <a:pt x="2645097" y="420727"/>
                  </a:lnTo>
                  <a:lnTo>
                    <a:pt x="2646702" y="408168"/>
                  </a:lnTo>
                  <a:lnTo>
                    <a:pt x="2648307" y="408168"/>
                  </a:lnTo>
                  <a:lnTo>
                    <a:pt x="2649912" y="401889"/>
                  </a:lnTo>
                  <a:lnTo>
                    <a:pt x="2651518" y="401889"/>
                  </a:lnTo>
                  <a:lnTo>
                    <a:pt x="2661148" y="401889"/>
                  </a:lnTo>
                  <a:lnTo>
                    <a:pt x="2662753" y="408168"/>
                  </a:lnTo>
                  <a:lnTo>
                    <a:pt x="2664358" y="408168"/>
                  </a:lnTo>
                  <a:lnTo>
                    <a:pt x="2665963" y="408168"/>
                  </a:lnTo>
                  <a:lnTo>
                    <a:pt x="2667568" y="408168"/>
                  </a:lnTo>
                  <a:lnTo>
                    <a:pt x="2669173" y="420727"/>
                  </a:lnTo>
                  <a:lnTo>
                    <a:pt x="2677198" y="420727"/>
                  </a:lnTo>
                  <a:lnTo>
                    <a:pt x="2678803" y="408168"/>
                  </a:lnTo>
                  <a:lnTo>
                    <a:pt x="2686828" y="408168"/>
                  </a:lnTo>
                  <a:lnTo>
                    <a:pt x="2688433" y="420727"/>
                  </a:lnTo>
                  <a:lnTo>
                    <a:pt x="2696459" y="420727"/>
                  </a:lnTo>
                  <a:lnTo>
                    <a:pt x="2698064" y="408168"/>
                  </a:lnTo>
                  <a:lnTo>
                    <a:pt x="2712509" y="408168"/>
                  </a:lnTo>
                  <a:lnTo>
                    <a:pt x="2714114" y="420727"/>
                  </a:lnTo>
                  <a:lnTo>
                    <a:pt x="2722139" y="420727"/>
                  </a:lnTo>
                  <a:lnTo>
                    <a:pt x="2723744" y="408168"/>
                  </a:lnTo>
                  <a:lnTo>
                    <a:pt x="2725349" y="408168"/>
                  </a:lnTo>
                  <a:lnTo>
                    <a:pt x="2726954" y="401889"/>
                  </a:lnTo>
                  <a:lnTo>
                    <a:pt x="2728559" y="401889"/>
                  </a:lnTo>
                  <a:lnTo>
                    <a:pt x="2730164" y="401889"/>
                  </a:lnTo>
                  <a:lnTo>
                    <a:pt x="2731769" y="401889"/>
                  </a:lnTo>
                  <a:lnTo>
                    <a:pt x="2733374" y="408168"/>
                  </a:lnTo>
                  <a:lnTo>
                    <a:pt x="2734979" y="408168"/>
                  </a:lnTo>
                  <a:lnTo>
                    <a:pt x="2736584" y="408168"/>
                  </a:lnTo>
                  <a:lnTo>
                    <a:pt x="2738189" y="408168"/>
                  </a:lnTo>
                  <a:lnTo>
                    <a:pt x="2739794" y="420727"/>
                  </a:lnTo>
                  <a:lnTo>
                    <a:pt x="2741399" y="420727"/>
                  </a:lnTo>
                  <a:lnTo>
                    <a:pt x="2743005" y="420727"/>
                  </a:lnTo>
                  <a:lnTo>
                    <a:pt x="2744610" y="420727"/>
                  </a:lnTo>
                  <a:lnTo>
                    <a:pt x="2746215" y="427006"/>
                  </a:lnTo>
                  <a:lnTo>
                    <a:pt x="2747820" y="427006"/>
                  </a:lnTo>
                  <a:lnTo>
                    <a:pt x="2749425" y="420727"/>
                  </a:lnTo>
                  <a:lnTo>
                    <a:pt x="2751030" y="420727"/>
                  </a:lnTo>
                  <a:lnTo>
                    <a:pt x="2752635" y="408168"/>
                  </a:lnTo>
                  <a:lnTo>
                    <a:pt x="2754240" y="408168"/>
                  </a:lnTo>
                  <a:lnTo>
                    <a:pt x="2755845" y="401889"/>
                  </a:lnTo>
                  <a:lnTo>
                    <a:pt x="2757450" y="401889"/>
                  </a:lnTo>
                  <a:lnTo>
                    <a:pt x="2759055" y="401889"/>
                  </a:lnTo>
                  <a:lnTo>
                    <a:pt x="2760660" y="401889"/>
                  </a:lnTo>
                  <a:lnTo>
                    <a:pt x="2762265" y="408168"/>
                  </a:lnTo>
                  <a:lnTo>
                    <a:pt x="2763870" y="408168"/>
                  </a:lnTo>
                  <a:lnTo>
                    <a:pt x="2765475" y="420727"/>
                  </a:lnTo>
                  <a:lnTo>
                    <a:pt x="2767080" y="420727"/>
                  </a:lnTo>
                  <a:lnTo>
                    <a:pt x="2768685" y="420727"/>
                  </a:lnTo>
                  <a:lnTo>
                    <a:pt x="2770290" y="420727"/>
                  </a:lnTo>
                  <a:lnTo>
                    <a:pt x="2771895" y="420727"/>
                  </a:lnTo>
                  <a:lnTo>
                    <a:pt x="2773500" y="420727"/>
                  </a:lnTo>
                  <a:lnTo>
                    <a:pt x="2775105" y="408168"/>
                  </a:lnTo>
                  <a:lnTo>
                    <a:pt x="2776710" y="408168"/>
                  </a:lnTo>
                  <a:lnTo>
                    <a:pt x="2778315" y="401889"/>
                  </a:lnTo>
                  <a:lnTo>
                    <a:pt x="2779920" y="401889"/>
                  </a:lnTo>
                  <a:lnTo>
                    <a:pt x="2781525" y="389329"/>
                  </a:lnTo>
                  <a:lnTo>
                    <a:pt x="2783130" y="389329"/>
                  </a:lnTo>
                  <a:lnTo>
                    <a:pt x="2784735" y="408168"/>
                  </a:lnTo>
                  <a:lnTo>
                    <a:pt x="2786340" y="408168"/>
                  </a:lnTo>
                  <a:lnTo>
                    <a:pt x="2787946" y="408168"/>
                  </a:lnTo>
                  <a:lnTo>
                    <a:pt x="2789551" y="408168"/>
                  </a:lnTo>
                  <a:lnTo>
                    <a:pt x="2791156" y="420727"/>
                  </a:lnTo>
                  <a:lnTo>
                    <a:pt x="2792761" y="420727"/>
                  </a:lnTo>
                  <a:lnTo>
                    <a:pt x="2794366" y="420727"/>
                  </a:lnTo>
                  <a:lnTo>
                    <a:pt x="2795971" y="420727"/>
                  </a:lnTo>
                  <a:lnTo>
                    <a:pt x="2797576" y="427006"/>
                  </a:lnTo>
                  <a:lnTo>
                    <a:pt x="2799181" y="427006"/>
                  </a:lnTo>
                  <a:lnTo>
                    <a:pt x="2800786" y="420727"/>
                  </a:lnTo>
                  <a:lnTo>
                    <a:pt x="2802391" y="420727"/>
                  </a:lnTo>
                  <a:lnTo>
                    <a:pt x="2803996" y="427006"/>
                  </a:lnTo>
                  <a:lnTo>
                    <a:pt x="2805601" y="427006"/>
                  </a:lnTo>
                  <a:lnTo>
                    <a:pt x="2807206" y="420727"/>
                  </a:lnTo>
                  <a:lnTo>
                    <a:pt x="2808811" y="420727"/>
                  </a:lnTo>
                  <a:lnTo>
                    <a:pt x="2810416" y="420727"/>
                  </a:lnTo>
                  <a:lnTo>
                    <a:pt x="2812021" y="420727"/>
                  </a:lnTo>
                  <a:lnTo>
                    <a:pt x="2813626" y="408168"/>
                  </a:lnTo>
                  <a:lnTo>
                    <a:pt x="2821651" y="408168"/>
                  </a:lnTo>
                  <a:lnTo>
                    <a:pt x="2823256" y="420727"/>
                  </a:lnTo>
                  <a:lnTo>
                    <a:pt x="2831281" y="420727"/>
                  </a:lnTo>
                  <a:lnTo>
                    <a:pt x="2832886" y="408168"/>
                  </a:lnTo>
                  <a:lnTo>
                    <a:pt x="2834492" y="408168"/>
                  </a:lnTo>
                  <a:lnTo>
                    <a:pt x="2836097" y="408168"/>
                  </a:lnTo>
                  <a:lnTo>
                    <a:pt x="2837702" y="408168"/>
                  </a:lnTo>
                  <a:lnTo>
                    <a:pt x="2839307" y="420727"/>
                  </a:lnTo>
                  <a:lnTo>
                    <a:pt x="2840912" y="420727"/>
                  </a:lnTo>
                  <a:lnTo>
                    <a:pt x="2842517" y="420727"/>
                  </a:lnTo>
                  <a:lnTo>
                    <a:pt x="2844122" y="420727"/>
                  </a:lnTo>
                  <a:lnTo>
                    <a:pt x="2845727" y="408168"/>
                  </a:lnTo>
                  <a:lnTo>
                    <a:pt x="2847332" y="408168"/>
                  </a:lnTo>
                  <a:lnTo>
                    <a:pt x="2848937" y="408168"/>
                  </a:lnTo>
                  <a:lnTo>
                    <a:pt x="2850542" y="408168"/>
                  </a:lnTo>
                  <a:lnTo>
                    <a:pt x="2852147" y="401889"/>
                  </a:lnTo>
                  <a:lnTo>
                    <a:pt x="2853752" y="401889"/>
                  </a:lnTo>
                  <a:lnTo>
                    <a:pt x="2855357" y="401889"/>
                  </a:lnTo>
                  <a:lnTo>
                    <a:pt x="2856962" y="401889"/>
                  </a:lnTo>
                  <a:lnTo>
                    <a:pt x="2858567" y="420727"/>
                  </a:lnTo>
                  <a:lnTo>
                    <a:pt x="2860172" y="420727"/>
                  </a:lnTo>
                  <a:lnTo>
                    <a:pt x="2861777" y="420727"/>
                  </a:lnTo>
                  <a:lnTo>
                    <a:pt x="2863382" y="420727"/>
                  </a:lnTo>
                  <a:lnTo>
                    <a:pt x="2864987" y="408168"/>
                  </a:lnTo>
                  <a:lnTo>
                    <a:pt x="2898693" y="408168"/>
                  </a:lnTo>
                  <a:lnTo>
                    <a:pt x="2900298" y="401889"/>
                  </a:lnTo>
                  <a:lnTo>
                    <a:pt x="2901903" y="401889"/>
                  </a:lnTo>
                  <a:lnTo>
                    <a:pt x="2903508" y="401889"/>
                  </a:lnTo>
                  <a:lnTo>
                    <a:pt x="2905113" y="401889"/>
                  </a:lnTo>
                  <a:lnTo>
                    <a:pt x="2906718" y="408168"/>
                  </a:lnTo>
                  <a:lnTo>
                    <a:pt x="2908323" y="408168"/>
                  </a:lnTo>
                  <a:lnTo>
                    <a:pt x="2909928" y="408168"/>
                  </a:lnTo>
                  <a:lnTo>
                    <a:pt x="2911533" y="408168"/>
                  </a:lnTo>
                  <a:lnTo>
                    <a:pt x="2913138" y="401889"/>
                  </a:lnTo>
                  <a:lnTo>
                    <a:pt x="2914743" y="401889"/>
                  </a:lnTo>
                  <a:lnTo>
                    <a:pt x="2916348" y="408168"/>
                  </a:lnTo>
                  <a:lnTo>
                    <a:pt x="2917953" y="408168"/>
                  </a:lnTo>
                  <a:lnTo>
                    <a:pt x="2927584" y="408168"/>
                  </a:lnTo>
                  <a:lnTo>
                    <a:pt x="2929189" y="401889"/>
                  </a:lnTo>
                  <a:lnTo>
                    <a:pt x="2930794" y="401889"/>
                  </a:lnTo>
                  <a:lnTo>
                    <a:pt x="2932399" y="401889"/>
                  </a:lnTo>
                  <a:lnTo>
                    <a:pt x="2934004" y="401889"/>
                  </a:lnTo>
                  <a:lnTo>
                    <a:pt x="2935609" y="389329"/>
                  </a:lnTo>
                  <a:lnTo>
                    <a:pt x="2937214" y="389329"/>
                  </a:lnTo>
                  <a:lnTo>
                    <a:pt x="2938819" y="383050"/>
                  </a:lnTo>
                  <a:lnTo>
                    <a:pt x="2940424" y="383050"/>
                  </a:lnTo>
                  <a:lnTo>
                    <a:pt x="2942029" y="383050"/>
                  </a:lnTo>
                  <a:lnTo>
                    <a:pt x="2943634" y="383050"/>
                  </a:lnTo>
                  <a:lnTo>
                    <a:pt x="2945239" y="389329"/>
                  </a:lnTo>
                  <a:lnTo>
                    <a:pt x="2946844" y="389329"/>
                  </a:lnTo>
                  <a:lnTo>
                    <a:pt x="2948449" y="401889"/>
                  </a:lnTo>
                  <a:lnTo>
                    <a:pt x="2950054" y="401889"/>
                  </a:lnTo>
                  <a:lnTo>
                    <a:pt x="2951659" y="401889"/>
                  </a:lnTo>
                  <a:lnTo>
                    <a:pt x="2953264" y="401889"/>
                  </a:lnTo>
                  <a:lnTo>
                    <a:pt x="2954869" y="401889"/>
                  </a:lnTo>
                  <a:lnTo>
                    <a:pt x="2956474" y="401889"/>
                  </a:lnTo>
                  <a:lnTo>
                    <a:pt x="2958079" y="389329"/>
                  </a:lnTo>
                  <a:lnTo>
                    <a:pt x="2959684" y="389329"/>
                  </a:lnTo>
                  <a:lnTo>
                    <a:pt x="2961289" y="401889"/>
                  </a:lnTo>
                  <a:lnTo>
                    <a:pt x="2962894" y="401889"/>
                  </a:lnTo>
                  <a:lnTo>
                    <a:pt x="2964499" y="401889"/>
                  </a:lnTo>
                  <a:lnTo>
                    <a:pt x="2966104" y="401889"/>
                  </a:lnTo>
                  <a:lnTo>
                    <a:pt x="2967709" y="389329"/>
                  </a:lnTo>
                  <a:lnTo>
                    <a:pt x="2969314" y="389329"/>
                  </a:lnTo>
                  <a:lnTo>
                    <a:pt x="2970920" y="389329"/>
                  </a:lnTo>
                  <a:lnTo>
                    <a:pt x="2972525" y="389329"/>
                  </a:lnTo>
                  <a:lnTo>
                    <a:pt x="2974130" y="408168"/>
                  </a:lnTo>
                  <a:lnTo>
                    <a:pt x="2985365" y="408168"/>
                  </a:lnTo>
                  <a:lnTo>
                    <a:pt x="2986970" y="401889"/>
                  </a:lnTo>
                  <a:lnTo>
                    <a:pt x="3004625" y="401889"/>
                  </a:lnTo>
                  <a:lnTo>
                    <a:pt x="3006230" y="376769"/>
                  </a:lnTo>
                  <a:lnTo>
                    <a:pt x="3007835" y="376769"/>
                  </a:lnTo>
                  <a:lnTo>
                    <a:pt x="3009440" y="326535"/>
                  </a:lnTo>
                  <a:lnTo>
                    <a:pt x="3011045" y="326535"/>
                  </a:lnTo>
                  <a:lnTo>
                    <a:pt x="3012650" y="213502"/>
                  </a:lnTo>
                  <a:lnTo>
                    <a:pt x="3014255" y="213502"/>
                  </a:lnTo>
                  <a:lnTo>
                    <a:pt x="3015860" y="131871"/>
                  </a:lnTo>
                  <a:lnTo>
                    <a:pt x="3017466" y="131871"/>
                  </a:lnTo>
                  <a:lnTo>
                    <a:pt x="3019071" y="94192"/>
                  </a:lnTo>
                  <a:lnTo>
                    <a:pt x="3020676" y="94192"/>
                  </a:lnTo>
                  <a:lnTo>
                    <a:pt x="3022281" y="113030"/>
                  </a:lnTo>
                  <a:lnTo>
                    <a:pt x="3023886" y="113030"/>
                  </a:lnTo>
                  <a:lnTo>
                    <a:pt x="3025491" y="138150"/>
                  </a:lnTo>
                  <a:lnTo>
                    <a:pt x="3027096" y="138150"/>
                  </a:lnTo>
                  <a:lnTo>
                    <a:pt x="3028701" y="144429"/>
                  </a:lnTo>
                  <a:lnTo>
                    <a:pt x="3030306" y="144429"/>
                  </a:lnTo>
                  <a:lnTo>
                    <a:pt x="3031911" y="144429"/>
                  </a:lnTo>
                  <a:lnTo>
                    <a:pt x="3033516" y="144429"/>
                  </a:lnTo>
                  <a:lnTo>
                    <a:pt x="3035121" y="131871"/>
                  </a:lnTo>
                  <a:lnTo>
                    <a:pt x="3049566" y="131871"/>
                  </a:lnTo>
                  <a:lnTo>
                    <a:pt x="3051171" y="138150"/>
                  </a:lnTo>
                  <a:lnTo>
                    <a:pt x="3065617" y="138150"/>
                  </a:lnTo>
                  <a:lnTo>
                    <a:pt x="3067222" y="131871"/>
                  </a:lnTo>
                  <a:lnTo>
                    <a:pt x="3068827" y="131871"/>
                  </a:lnTo>
                  <a:lnTo>
                    <a:pt x="3070432" y="119311"/>
                  </a:lnTo>
                  <a:lnTo>
                    <a:pt x="3072037" y="119311"/>
                  </a:lnTo>
                  <a:lnTo>
                    <a:pt x="3073642" y="119311"/>
                  </a:lnTo>
                  <a:lnTo>
                    <a:pt x="3075247" y="119311"/>
                  </a:lnTo>
                  <a:lnTo>
                    <a:pt x="3076852" y="113030"/>
                  </a:lnTo>
                  <a:lnTo>
                    <a:pt x="3078457" y="113030"/>
                  </a:lnTo>
                  <a:lnTo>
                    <a:pt x="3080062" y="106752"/>
                  </a:lnTo>
                  <a:lnTo>
                    <a:pt x="3081667" y="106752"/>
                  </a:lnTo>
                  <a:lnTo>
                    <a:pt x="3083272" y="106752"/>
                  </a:lnTo>
                  <a:lnTo>
                    <a:pt x="3084877" y="106752"/>
                  </a:lnTo>
                  <a:lnTo>
                    <a:pt x="3086482" y="106752"/>
                  </a:lnTo>
                  <a:lnTo>
                    <a:pt x="3088087" y="106752"/>
                  </a:lnTo>
                  <a:lnTo>
                    <a:pt x="3089692" y="94192"/>
                  </a:lnTo>
                  <a:lnTo>
                    <a:pt x="3091297" y="94192"/>
                  </a:lnTo>
                  <a:lnTo>
                    <a:pt x="3092902" y="94192"/>
                  </a:lnTo>
                  <a:lnTo>
                    <a:pt x="3094507" y="94192"/>
                  </a:lnTo>
                  <a:lnTo>
                    <a:pt x="3096112" y="87913"/>
                  </a:lnTo>
                  <a:lnTo>
                    <a:pt x="3110558" y="87913"/>
                  </a:lnTo>
                  <a:lnTo>
                    <a:pt x="3112163" y="75353"/>
                  </a:lnTo>
                  <a:lnTo>
                    <a:pt x="3113768" y="75353"/>
                  </a:lnTo>
                  <a:lnTo>
                    <a:pt x="3115373" y="69075"/>
                  </a:lnTo>
                  <a:lnTo>
                    <a:pt x="3116978" y="69075"/>
                  </a:lnTo>
                  <a:lnTo>
                    <a:pt x="3118583" y="69075"/>
                  </a:lnTo>
                  <a:lnTo>
                    <a:pt x="3120188" y="69075"/>
                  </a:lnTo>
                  <a:lnTo>
                    <a:pt x="3121793" y="50236"/>
                  </a:lnTo>
                  <a:lnTo>
                    <a:pt x="3123398" y="50236"/>
                  </a:lnTo>
                  <a:lnTo>
                    <a:pt x="3125003" y="43955"/>
                  </a:lnTo>
                  <a:lnTo>
                    <a:pt x="3126608" y="43955"/>
                  </a:lnTo>
                  <a:lnTo>
                    <a:pt x="3128213" y="50236"/>
                  </a:lnTo>
                  <a:lnTo>
                    <a:pt x="3129818" y="50236"/>
                  </a:lnTo>
                  <a:lnTo>
                    <a:pt x="3131423" y="50236"/>
                  </a:lnTo>
                  <a:lnTo>
                    <a:pt x="3133028" y="50236"/>
                  </a:lnTo>
                  <a:lnTo>
                    <a:pt x="3134633" y="43955"/>
                  </a:lnTo>
                  <a:lnTo>
                    <a:pt x="3136238" y="43955"/>
                  </a:lnTo>
                  <a:lnTo>
                    <a:pt x="3137843" y="25117"/>
                  </a:lnTo>
                  <a:lnTo>
                    <a:pt x="3139448" y="25117"/>
                  </a:lnTo>
                  <a:lnTo>
                    <a:pt x="3141053" y="25117"/>
                  </a:lnTo>
                  <a:lnTo>
                    <a:pt x="3142658" y="25117"/>
                  </a:lnTo>
                  <a:lnTo>
                    <a:pt x="3144263" y="37679"/>
                  </a:lnTo>
                  <a:lnTo>
                    <a:pt x="3145868" y="37679"/>
                  </a:lnTo>
                  <a:lnTo>
                    <a:pt x="3147473" y="37679"/>
                  </a:lnTo>
                  <a:lnTo>
                    <a:pt x="3149078" y="37679"/>
                  </a:lnTo>
                  <a:lnTo>
                    <a:pt x="3150683" y="25117"/>
                  </a:lnTo>
                  <a:lnTo>
                    <a:pt x="3152288" y="25117"/>
                  </a:lnTo>
                  <a:lnTo>
                    <a:pt x="3153894" y="18838"/>
                  </a:lnTo>
                  <a:lnTo>
                    <a:pt x="3155499" y="18838"/>
                  </a:lnTo>
                  <a:lnTo>
                    <a:pt x="3157104" y="25117"/>
                  </a:lnTo>
                  <a:lnTo>
                    <a:pt x="3158709" y="25117"/>
                  </a:lnTo>
                  <a:lnTo>
                    <a:pt x="3160314" y="18838"/>
                  </a:lnTo>
                  <a:lnTo>
                    <a:pt x="3161919" y="18838"/>
                  </a:lnTo>
                  <a:lnTo>
                    <a:pt x="3174759" y="18838"/>
                  </a:lnTo>
                  <a:lnTo>
                    <a:pt x="3176364" y="12559"/>
                  </a:lnTo>
                  <a:lnTo>
                    <a:pt x="3177969" y="12559"/>
                  </a:lnTo>
                  <a:lnTo>
                    <a:pt x="3179574" y="0"/>
                  </a:lnTo>
                  <a:lnTo>
                    <a:pt x="3181179" y="0"/>
                  </a:lnTo>
                  <a:lnTo>
                    <a:pt x="3182784" y="0"/>
                  </a:lnTo>
                  <a:lnTo>
                    <a:pt x="3184389" y="0"/>
                  </a:lnTo>
                  <a:lnTo>
                    <a:pt x="3185994" y="12559"/>
                  </a:lnTo>
                  <a:lnTo>
                    <a:pt x="3200440" y="12559"/>
                  </a:lnTo>
                  <a:lnTo>
                    <a:pt x="3202045" y="18838"/>
                  </a:lnTo>
                  <a:lnTo>
                    <a:pt x="3210070" y="18838"/>
                  </a:lnTo>
                  <a:lnTo>
                    <a:pt x="3211675" y="12559"/>
                  </a:lnTo>
                  <a:lnTo>
                    <a:pt x="3213280" y="12559"/>
                  </a:lnTo>
                  <a:lnTo>
                    <a:pt x="3214885" y="0"/>
                  </a:lnTo>
                  <a:lnTo>
                    <a:pt x="3216490" y="0"/>
                  </a:lnTo>
                  <a:lnTo>
                    <a:pt x="3218095" y="0"/>
                  </a:lnTo>
                  <a:lnTo>
                    <a:pt x="3219700" y="0"/>
                  </a:lnTo>
                  <a:lnTo>
                    <a:pt x="3221305" y="12559"/>
                  </a:lnTo>
                  <a:lnTo>
                    <a:pt x="3222910" y="12559"/>
                  </a:lnTo>
                  <a:lnTo>
                    <a:pt x="3224515" y="0"/>
                  </a:lnTo>
                  <a:lnTo>
                    <a:pt x="3226120" y="0"/>
                  </a:lnTo>
                  <a:lnTo>
                    <a:pt x="3227725" y="0"/>
                  </a:lnTo>
                  <a:lnTo>
                    <a:pt x="3229330" y="0"/>
                  </a:lnTo>
                  <a:lnTo>
                    <a:pt x="3230935" y="12559"/>
                  </a:lnTo>
                  <a:lnTo>
                    <a:pt x="3232540" y="12559"/>
                  </a:lnTo>
                  <a:lnTo>
                    <a:pt x="3234145" y="18838"/>
                  </a:lnTo>
                  <a:lnTo>
                    <a:pt x="3235750" y="18838"/>
                  </a:lnTo>
                  <a:lnTo>
                    <a:pt x="3237355" y="37679"/>
                  </a:lnTo>
                  <a:lnTo>
                    <a:pt x="3238960" y="37679"/>
                  </a:lnTo>
                  <a:lnTo>
                    <a:pt x="3240565" y="37679"/>
                  </a:lnTo>
                  <a:lnTo>
                    <a:pt x="3242170" y="37679"/>
                  </a:lnTo>
                  <a:lnTo>
                    <a:pt x="3243775" y="37679"/>
                  </a:lnTo>
                  <a:lnTo>
                    <a:pt x="3245381" y="37679"/>
                  </a:lnTo>
                  <a:lnTo>
                    <a:pt x="3246986" y="25117"/>
                  </a:lnTo>
                  <a:lnTo>
                    <a:pt x="3258221" y="25117"/>
                  </a:lnTo>
                  <a:lnTo>
                    <a:pt x="3259826" y="37679"/>
                  </a:lnTo>
                  <a:lnTo>
                    <a:pt x="3261431" y="37679"/>
                  </a:lnTo>
                  <a:lnTo>
                    <a:pt x="3263036" y="50236"/>
                  </a:lnTo>
                  <a:lnTo>
                    <a:pt x="3264641" y="50236"/>
                  </a:lnTo>
                  <a:lnTo>
                    <a:pt x="3266246" y="43955"/>
                  </a:lnTo>
                  <a:lnTo>
                    <a:pt x="3267851" y="43955"/>
                  </a:lnTo>
                  <a:lnTo>
                    <a:pt x="3269456" y="37679"/>
                  </a:lnTo>
                  <a:lnTo>
                    <a:pt x="3271061" y="37679"/>
                  </a:lnTo>
                  <a:lnTo>
                    <a:pt x="3272666" y="37679"/>
                  </a:lnTo>
                  <a:lnTo>
                    <a:pt x="3274271" y="37679"/>
                  </a:lnTo>
                  <a:lnTo>
                    <a:pt x="3275876" y="43955"/>
                  </a:lnTo>
                  <a:lnTo>
                    <a:pt x="3277481" y="43955"/>
                  </a:lnTo>
                  <a:lnTo>
                    <a:pt x="3279086" y="50236"/>
                  </a:lnTo>
                  <a:lnTo>
                    <a:pt x="3280691" y="50236"/>
                  </a:lnTo>
                  <a:lnTo>
                    <a:pt x="3290322" y="50236"/>
                  </a:lnTo>
                  <a:lnTo>
                    <a:pt x="3291927" y="43955"/>
                  </a:lnTo>
                  <a:lnTo>
                    <a:pt x="3293532" y="43955"/>
                  </a:lnTo>
                  <a:lnTo>
                    <a:pt x="3295137" y="37679"/>
                  </a:lnTo>
                  <a:lnTo>
                    <a:pt x="3296742" y="37679"/>
                  </a:lnTo>
                  <a:lnTo>
                    <a:pt x="3298347" y="37679"/>
                  </a:lnTo>
                  <a:lnTo>
                    <a:pt x="3299952" y="37679"/>
                  </a:lnTo>
                  <a:lnTo>
                    <a:pt x="3301557" y="43955"/>
                  </a:lnTo>
                  <a:lnTo>
                    <a:pt x="3303162" y="43955"/>
                  </a:lnTo>
                  <a:lnTo>
                    <a:pt x="3304767" y="37679"/>
                  </a:lnTo>
                  <a:lnTo>
                    <a:pt x="3306372" y="37679"/>
                  </a:lnTo>
                  <a:lnTo>
                    <a:pt x="3307977" y="37679"/>
                  </a:lnTo>
                  <a:lnTo>
                    <a:pt x="3309582" y="37679"/>
                  </a:lnTo>
                  <a:lnTo>
                    <a:pt x="3311187" y="37679"/>
                  </a:lnTo>
                  <a:lnTo>
                    <a:pt x="3312792" y="37679"/>
                  </a:lnTo>
                  <a:lnTo>
                    <a:pt x="3314397" y="43955"/>
                  </a:lnTo>
                  <a:lnTo>
                    <a:pt x="3316002" y="43955"/>
                  </a:lnTo>
                  <a:lnTo>
                    <a:pt x="3317607" y="43955"/>
                  </a:lnTo>
                  <a:lnTo>
                    <a:pt x="3319212" y="43955"/>
                  </a:lnTo>
                  <a:lnTo>
                    <a:pt x="3320817" y="37679"/>
                  </a:lnTo>
                  <a:lnTo>
                    <a:pt x="3322422" y="37679"/>
                  </a:lnTo>
                  <a:lnTo>
                    <a:pt x="3324027" y="43955"/>
                  </a:lnTo>
                  <a:lnTo>
                    <a:pt x="3325632" y="43955"/>
                  </a:lnTo>
                  <a:lnTo>
                    <a:pt x="3327237" y="43955"/>
                  </a:lnTo>
                  <a:lnTo>
                    <a:pt x="3328842" y="43955"/>
                  </a:lnTo>
                  <a:lnTo>
                    <a:pt x="3330447" y="37679"/>
                  </a:lnTo>
                  <a:lnTo>
                    <a:pt x="3332052" y="37679"/>
                  </a:lnTo>
                  <a:lnTo>
                    <a:pt x="3333657" y="37679"/>
                  </a:lnTo>
                  <a:lnTo>
                    <a:pt x="3335262" y="37679"/>
                  </a:lnTo>
                  <a:lnTo>
                    <a:pt x="3336868" y="25117"/>
                  </a:lnTo>
                  <a:lnTo>
                    <a:pt x="3338473" y="25117"/>
                  </a:lnTo>
                  <a:lnTo>
                    <a:pt x="3340078" y="37679"/>
                  </a:lnTo>
                  <a:lnTo>
                    <a:pt x="3341683" y="37679"/>
                  </a:lnTo>
                  <a:lnTo>
                    <a:pt x="3343288" y="37679"/>
                  </a:lnTo>
                  <a:lnTo>
                    <a:pt x="3344893" y="37679"/>
                  </a:lnTo>
                  <a:lnTo>
                    <a:pt x="3346498" y="37679"/>
                  </a:lnTo>
                  <a:lnTo>
                    <a:pt x="3348103" y="37679"/>
                  </a:lnTo>
                  <a:lnTo>
                    <a:pt x="3349708" y="43955"/>
                  </a:lnTo>
                  <a:lnTo>
                    <a:pt x="3351313" y="43955"/>
                  </a:lnTo>
                  <a:lnTo>
                    <a:pt x="3352918" y="50236"/>
                  </a:lnTo>
                  <a:lnTo>
                    <a:pt x="3354523" y="50236"/>
                  </a:lnTo>
                  <a:lnTo>
                    <a:pt x="3364153" y="50236"/>
                  </a:lnTo>
                  <a:lnTo>
                    <a:pt x="3365758" y="43955"/>
                  </a:lnTo>
                  <a:lnTo>
                    <a:pt x="3367363" y="43955"/>
                  </a:lnTo>
                  <a:lnTo>
                    <a:pt x="3368968" y="37679"/>
                  </a:lnTo>
                  <a:lnTo>
                    <a:pt x="3370573" y="37679"/>
                  </a:lnTo>
                  <a:lnTo>
                    <a:pt x="3372178" y="43955"/>
                  </a:lnTo>
                  <a:lnTo>
                    <a:pt x="3373783" y="43955"/>
                  </a:lnTo>
                  <a:lnTo>
                    <a:pt x="3375388" y="50236"/>
                  </a:lnTo>
                  <a:lnTo>
                    <a:pt x="3376993" y="50236"/>
                  </a:lnTo>
                  <a:lnTo>
                    <a:pt x="3378598" y="43955"/>
                  </a:lnTo>
                  <a:lnTo>
                    <a:pt x="3380203" y="43955"/>
                  </a:lnTo>
                  <a:lnTo>
                    <a:pt x="3381809" y="37679"/>
                  </a:lnTo>
                  <a:lnTo>
                    <a:pt x="3383414" y="37679"/>
                  </a:lnTo>
                  <a:lnTo>
                    <a:pt x="3385019" y="37679"/>
                  </a:lnTo>
                  <a:lnTo>
                    <a:pt x="3386624" y="37679"/>
                  </a:lnTo>
                  <a:lnTo>
                    <a:pt x="3388229" y="43955"/>
                  </a:lnTo>
                  <a:lnTo>
                    <a:pt x="3389834" y="43955"/>
                  </a:lnTo>
                  <a:lnTo>
                    <a:pt x="3391439" y="37679"/>
                  </a:lnTo>
                  <a:lnTo>
                    <a:pt x="3393044" y="37679"/>
                  </a:lnTo>
                  <a:lnTo>
                    <a:pt x="3394649" y="43955"/>
                  </a:lnTo>
                  <a:lnTo>
                    <a:pt x="3396254" y="43955"/>
                  </a:lnTo>
                  <a:lnTo>
                    <a:pt x="3397859" y="37679"/>
                  </a:lnTo>
                  <a:lnTo>
                    <a:pt x="3399464" y="37679"/>
                  </a:lnTo>
                  <a:lnTo>
                    <a:pt x="3401069" y="43955"/>
                  </a:lnTo>
                  <a:lnTo>
                    <a:pt x="3402674" y="43955"/>
                  </a:lnTo>
                  <a:lnTo>
                    <a:pt x="3421934" y="43955"/>
                  </a:lnTo>
                  <a:lnTo>
                    <a:pt x="3423539" y="37679"/>
                  </a:lnTo>
                  <a:lnTo>
                    <a:pt x="3425144" y="37679"/>
                  </a:lnTo>
                  <a:lnTo>
                    <a:pt x="3426749" y="37679"/>
                  </a:lnTo>
                  <a:lnTo>
                    <a:pt x="3428355" y="37679"/>
                  </a:lnTo>
                  <a:lnTo>
                    <a:pt x="3429960" y="25117"/>
                  </a:lnTo>
                  <a:lnTo>
                    <a:pt x="3431565" y="25117"/>
                  </a:lnTo>
                  <a:lnTo>
                    <a:pt x="3433170" y="25117"/>
                  </a:lnTo>
                  <a:lnTo>
                    <a:pt x="3434775" y="25117"/>
                  </a:lnTo>
                  <a:lnTo>
                    <a:pt x="3436380" y="37679"/>
                  </a:lnTo>
                  <a:lnTo>
                    <a:pt x="3437985" y="37679"/>
                  </a:lnTo>
                  <a:lnTo>
                    <a:pt x="3439590" y="43955"/>
                  </a:lnTo>
                  <a:lnTo>
                    <a:pt x="3441195" y="43955"/>
                  </a:lnTo>
                  <a:lnTo>
                    <a:pt x="3442800" y="50236"/>
                  </a:lnTo>
                  <a:lnTo>
                    <a:pt x="3444405" y="50236"/>
                  </a:lnTo>
                  <a:lnTo>
                    <a:pt x="3446010" y="50236"/>
                  </a:lnTo>
                  <a:lnTo>
                    <a:pt x="3447615" y="50236"/>
                  </a:lnTo>
                  <a:lnTo>
                    <a:pt x="3449220" y="43955"/>
                  </a:lnTo>
                  <a:lnTo>
                    <a:pt x="3450825" y="43955"/>
                  </a:lnTo>
                  <a:lnTo>
                    <a:pt x="3452430" y="37679"/>
                  </a:lnTo>
                  <a:lnTo>
                    <a:pt x="3454035" y="37679"/>
                  </a:lnTo>
                  <a:lnTo>
                    <a:pt x="3455640" y="25117"/>
                  </a:lnTo>
                  <a:lnTo>
                    <a:pt x="3457245" y="25117"/>
                  </a:lnTo>
                  <a:lnTo>
                    <a:pt x="3458850" y="25117"/>
                  </a:lnTo>
                  <a:lnTo>
                    <a:pt x="3460455" y="25117"/>
                  </a:lnTo>
                  <a:lnTo>
                    <a:pt x="3462060" y="37679"/>
                  </a:lnTo>
                  <a:lnTo>
                    <a:pt x="3463665" y="37679"/>
                  </a:lnTo>
                  <a:lnTo>
                    <a:pt x="3465270" y="50236"/>
                  </a:lnTo>
                  <a:lnTo>
                    <a:pt x="3466875" y="50236"/>
                  </a:lnTo>
                  <a:lnTo>
                    <a:pt x="3468480" y="62796"/>
                  </a:lnTo>
                  <a:lnTo>
                    <a:pt x="3470085" y="62796"/>
                  </a:lnTo>
                  <a:lnTo>
                    <a:pt x="3471690" y="50236"/>
                  </a:lnTo>
                  <a:lnTo>
                    <a:pt x="3473296" y="50236"/>
                  </a:lnTo>
                  <a:lnTo>
                    <a:pt x="3474901" y="43955"/>
                  </a:lnTo>
                  <a:lnTo>
                    <a:pt x="3476506" y="43955"/>
                  </a:lnTo>
                  <a:lnTo>
                    <a:pt x="3478111" y="43955"/>
                  </a:lnTo>
                  <a:lnTo>
                    <a:pt x="3479716" y="43955"/>
                  </a:lnTo>
                  <a:lnTo>
                    <a:pt x="3481321" y="43955"/>
                  </a:lnTo>
                  <a:lnTo>
                    <a:pt x="3482926" y="43955"/>
                  </a:lnTo>
                  <a:lnTo>
                    <a:pt x="3484531" y="50236"/>
                  </a:lnTo>
                  <a:lnTo>
                    <a:pt x="3486136" y="50236"/>
                  </a:lnTo>
                  <a:lnTo>
                    <a:pt x="3487741" y="43955"/>
                  </a:lnTo>
                  <a:lnTo>
                    <a:pt x="3489346" y="43955"/>
                  </a:lnTo>
                  <a:lnTo>
                    <a:pt x="3502186" y="43955"/>
                  </a:lnTo>
                  <a:lnTo>
                    <a:pt x="3503791" y="50236"/>
                  </a:lnTo>
                  <a:lnTo>
                    <a:pt x="3505396" y="50236"/>
                  </a:lnTo>
                  <a:lnTo>
                    <a:pt x="3507001" y="50236"/>
                  </a:lnTo>
                  <a:lnTo>
                    <a:pt x="3508606" y="50236"/>
                  </a:lnTo>
                  <a:lnTo>
                    <a:pt x="3510211" y="43955"/>
                  </a:lnTo>
                  <a:lnTo>
                    <a:pt x="3518236" y="43955"/>
                  </a:lnTo>
                  <a:lnTo>
                    <a:pt x="3519842" y="50236"/>
                  </a:lnTo>
                  <a:lnTo>
                    <a:pt x="3521447" y="50236"/>
                  </a:lnTo>
                  <a:lnTo>
                    <a:pt x="3523052" y="50236"/>
                  </a:lnTo>
                  <a:lnTo>
                    <a:pt x="3524657" y="50236"/>
                  </a:lnTo>
                  <a:lnTo>
                    <a:pt x="3526262" y="62796"/>
                  </a:lnTo>
                  <a:lnTo>
                    <a:pt x="3527867" y="62796"/>
                  </a:lnTo>
                  <a:lnTo>
                    <a:pt x="3529472" y="62796"/>
                  </a:lnTo>
                  <a:lnTo>
                    <a:pt x="3531077" y="62796"/>
                  </a:lnTo>
                  <a:lnTo>
                    <a:pt x="3532682" y="50236"/>
                  </a:lnTo>
                  <a:lnTo>
                    <a:pt x="3534287" y="50236"/>
                  </a:lnTo>
                  <a:lnTo>
                    <a:pt x="3535892" y="43955"/>
                  </a:lnTo>
                  <a:lnTo>
                    <a:pt x="3537497" y="43955"/>
                  </a:lnTo>
                  <a:lnTo>
                    <a:pt x="3539102" y="37679"/>
                  </a:lnTo>
                  <a:lnTo>
                    <a:pt x="3540707" y="37679"/>
                  </a:lnTo>
                  <a:lnTo>
                    <a:pt x="3542312" y="50236"/>
                  </a:lnTo>
                  <a:lnTo>
                    <a:pt x="3543917" y="50236"/>
                  </a:lnTo>
                  <a:lnTo>
                    <a:pt x="3545522" y="50236"/>
                  </a:lnTo>
                  <a:lnTo>
                    <a:pt x="3547127" y="50236"/>
                  </a:lnTo>
                  <a:lnTo>
                    <a:pt x="3548732" y="62796"/>
                  </a:lnTo>
                  <a:lnTo>
                    <a:pt x="3550337" y="62796"/>
                  </a:lnTo>
                  <a:lnTo>
                    <a:pt x="3551942" y="50236"/>
                  </a:lnTo>
                  <a:lnTo>
                    <a:pt x="3553547" y="50236"/>
                  </a:lnTo>
                  <a:lnTo>
                    <a:pt x="3566388" y="50236"/>
                  </a:lnTo>
                  <a:lnTo>
                    <a:pt x="3567993" y="62796"/>
                  </a:lnTo>
                  <a:lnTo>
                    <a:pt x="3569598" y="62796"/>
                  </a:lnTo>
                  <a:lnTo>
                    <a:pt x="3571203" y="50236"/>
                  </a:lnTo>
                  <a:lnTo>
                    <a:pt x="3572808" y="50236"/>
                  </a:lnTo>
                  <a:lnTo>
                    <a:pt x="3574413" y="43955"/>
                  </a:lnTo>
                  <a:lnTo>
                    <a:pt x="3576018" y="43955"/>
                  </a:lnTo>
                  <a:lnTo>
                    <a:pt x="3577623" y="37679"/>
                  </a:lnTo>
                  <a:lnTo>
                    <a:pt x="3588858" y="37679"/>
                  </a:lnTo>
                  <a:lnTo>
                    <a:pt x="3590463" y="43955"/>
                  </a:lnTo>
                  <a:lnTo>
                    <a:pt x="3592068" y="43955"/>
                  </a:lnTo>
                  <a:lnTo>
                    <a:pt x="3593673" y="50236"/>
                  </a:lnTo>
                  <a:lnTo>
                    <a:pt x="3595278" y="50236"/>
                  </a:lnTo>
                  <a:lnTo>
                    <a:pt x="3596883" y="50236"/>
                  </a:lnTo>
                  <a:lnTo>
                    <a:pt x="3598488" y="50236"/>
                  </a:lnTo>
                  <a:lnTo>
                    <a:pt x="3600093" y="50236"/>
                  </a:lnTo>
                  <a:lnTo>
                    <a:pt x="3601698" y="50236"/>
                  </a:lnTo>
                  <a:lnTo>
                    <a:pt x="3603303" y="43955"/>
                  </a:lnTo>
                  <a:lnTo>
                    <a:pt x="3604908" y="43955"/>
                  </a:lnTo>
                  <a:lnTo>
                    <a:pt x="3606513" y="50236"/>
                  </a:lnTo>
                  <a:lnTo>
                    <a:pt x="3608118" y="50236"/>
                  </a:lnTo>
                  <a:lnTo>
                    <a:pt x="3609723" y="50236"/>
                  </a:lnTo>
                  <a:lnTo>
                    <a:pt x="3611329" y="50236"/>
                  </a:lnTo>
                  <a:lnTo>
                    <a:pt x="3612934" y="43955"/>
                  </a:lnTo>
                  <a:lnTo>
                    <a:pt x="3620959" y="43955"/>
                  </a:lnTo>
                  <a:lnTo>
                    <a:pt x="3622564" y="37679"/>
                  </a:lnTo>
                  <a:lnTo>
                    <a:pt x="3624169" y="37679"/>
                  </a:lnTo>
                  <a:lnTo>
                    <a:pt x="3625774" y="50236"/>
                  </a:lnTo>
                  <a:lnTo>
                    <a:pt x="3627379" y="50236"/>
                  </a:lnTo>
                  <a:lnTo>
                    <a:pt x="3628984" y="50236"/>
                  </a:lnTo>
                  <a:lnTo>
                    <a:pt x="3630589" y="50236"/>
                  </a:lnTo>
                  <a:lnTo>
                    <a:pt x="3632194" y="50236"/>
                  </a:lnTo>
                  <a:lnTo>
                    <a:pt x="3633799" y="50236"/>
                  </a:lnTo>
                  <a:lnTo>
                    <a:pt x="3635404" y="43955"/>
                  </a:lnTo>
                  <a:lnTo>
                    <a:pt x="3637009" y="43955"/>
                  </a:lnTo>
                  <a:lnTo>
                    <a:pt x="3638614" y="43955"/>
                  </a:lnTo>
                  <a:lnTo>
                    <a:pt x="3640219" y="43955"/>
                  </a:lnTo>
                  <a:lnTo>
                    <a:pt x="3641824" y="50236"/>
                  </a:lnTo>
                  <a:lnTo>
                    <a:pt x="3643429" y="50236"/>
                  </a:lnTo>
                  <a:lnTo>
                    <a:pt x="3645034" y="43955"/>
                  </a:lnTo>
                  <a:lnTo>
                    <a:pt x="3646639" y="43955"/>
                  </a:lnTo>
                  <a:lnTo>
                    <a:pt x="3648244" y="50236"/>
                  </a:lnTo>
                  <a:lnTo>
                    <a:pt x="3649849" y="50236"/>
                  </a:lnTo>
                  <a:lnTo>
                    <a:pt x="3651454" y="50236"/>
                  </a:lnTo>
                  <a:lnTo>
                    <a:pt x="3669110" y="50236"/>
                  </a:lnTo>
                  <a:lnTo>
                    <a:pt x="3670715" y="62796"/>
                  </a:lnTo>
                  <a:lnTo>
                    <a:pt x="3672320" y="62796"/>
                  </a:lnTo>
                  <a:lnTo>
                    <a:pt x="3673925" y="62796"/>
                  </a:lnTo>
                  <a:lnTo>
                    <a:pt x="3675530" y="62796"/>
                  </a:lnTo>
                  <a:lnTo>
                    <a:pt x="3677135" y="69075"/>
                  </a:lnTo>
                  <a:lnTo>
                    <a:pt x="3678740" y="69075"/>
                  </a:lnTo>
                  <a:lnTo>
                    <a:pt x="3680345" y="50236"/>
                  </a:lnTo>
                  <a:lnTo>
                    <a:pt x="3681950" y="50236"/>
                  </a:lnTo>
                  <a:lnTo>
                    <a:pt x="3683555" y="50236"/>
                  </a:lnTo>
                  <a:lnTo>
                    <a:pt x="3685160" y="50236"/>
                  </a:lnTo>
                  <a:lnTo>
                    <a:pt x="3686765" y="43955"/>
                  </a:lnTo>
                  <a:lnTo>
                    <a:pt x="3688370" y="43955"/>
                  </a:lnTo>
                  <a:lnTo>
                    <a:pt x="3689975" y="50236"/>
                  </a:lnTo>
                  <a:lnTo>
                    <a:pt x="3691580" y="50236"/>
                  </a:lnTo>
                  <a:lnTo>
                    <a:pt x="3693185" y="50236"/>
                  </a:lnTo>
                  <a:lnTo>
                    <a:pt x="3694790" y="50236"/>
                  </a:lnTo>
                  <a:lnTo>
                    <a:pt x="3696395" y="62796"/>
                  </a:lnTo>
                  <a:lnTo>
                    <a:pt x="3704421" y="62796"/>
                  </a:lnTo>
                  <a:lnTo>
                    <a:pt x="3706026" y="50236"/>
                  </a:lnTo>
                  <a:lnTo>
                    <a:pt x="3707631" y="50236"/>
                  </a:lnTo>
                  <a:lnTo>
                    <a:pt x="3709236" y="62796"/>
                  </a:lnTo>
                  <a:lnTo>
                    <a:pt x="3710841" y="62796"/>
                  </a:lnTo>
                  <a:lnTo>
                    <a:pt x="3712446" y="50236"/>
                  </a:lnTo>
                  <a:lnTo>
                    <a:pt x="3714051" y="50236"/>
                  </a:lnTo>
                  <a:lnTo>
                    <a:pt x="3715656" y="62796"/>
                  </a:lnTo>
                  <a:lnTo>
                    <a:pt x="3717261" y="62796"/>
                  </a:lnTo>
                  <a:lnTo>
                    <a:pt x="3718866" y="50236"/>
                  </a:lnTo>
                  <a:lnTo>
                    <a:pt x="3720471" y="50236"/>
                  </a:lnTo>
                  <a:lnTo>
                    <a:pt x="3722076" y="62796"/>
                  </a:lnTo>
                  <a:lnTo>
                    <a:pt x="3723681" y="62796"/>
                  </a:lnTo>
                  <a:lnTo>
                    <a:pt x="3725286" y="50236"/>
                  </a:lnTo>
                  <a:lnTo>
                    <a:pt x="3726891" y="50236"/>
                  </a:lnTo>
                  <a:lnTo>
                    <a:pt x="3728496" y="50236"/>
                  </a:lnTo>
                  <a:lnTo>
                    <a:pt x="3730101" y="50236"/>
                  </a:lnTo>
                  <a:lnTo>
                    <a:pt x="3731706" y="43955"/>
                  </a:lnTo>
                  <a:lnTo>
                    <a:pt x="3733311" y="43955"/>
                  </a:lnTo>
                  <a:lnTo>
                    <a:pt x="3734916" y="50236"/>
                  </a:lnTo>
                  <a:lnTo>
                    <a:pt x="3736521" y="50236"/>
                  </a:lnTo>
                  <a:lnTo>
                    <a:pt x="3738126" y="50236"/>
                  </a:lnTo>
                  <a:lnTo>
                    <a:pt x="3739731" y="50236"/>
                  </a:lnTo>
                  <a:lnTo>
                    <a:pt x="3741336" y="62796"/>
                  </a:lnTo>
                  <a:lnTo>
                    <a:pt x="3742941" y="62796"/>
                  </a:lnTo>
                  <a:lnTo>
                    <a:pt x="3744546" y="62796"/>
                  </a:lnTo>
                  <a:lnTo>
                    <a:pt x="3746151" y="62796"/>
                  </a:lnTo>
                  <a:lnTo>
                    <a:pt x="3747757" y="69075"/>
                  </a:lnTo>
                  <a:lnTo>
                    <a:pt x="3749362" y="69075"/>
                  </a:lnTo>
                  <a:lnTo>
                    <a:pt x="3750967" y="62796"/>
                  </a:lnTo>
                  <a:lnTo>
                    <a:pt x="3752572" y="62796"/>
                  </a:lnTo>
                  <a:lnTo>
                    <a:pt x="3754177" y="50236"/>
                  </a:lnTo>
                  <a:lnTo>
                    <a:pt x="3755782" y="50236"/>
                  </a:lnTo>
                  <a:lnTo>
                    <a:pt x="3757387" y="50236"/>
                  </a:lnTo>
                  <a:lnTo>
                    <a:pt x="3758992" y="50236"/>
                  </a:lnTo>
                  <a:lnTo>
                    <a:pt x="3760597" y="62796"/>
                  </a:lnTo>
                  <a:lnTo>
                    <a:pt x="3762202" y="62796"/>
                  </a:lnTo>
                  <a:lnTo>
                    <a:pt x="3778252" y="62796"/>
                  </a:lnTo>
                  <a:lnTo>
                    <a:pt x="3779857" y="69075"/>
                  </a:lnTo>
                  <a:lnTo>
                    <a:pt x="3781462" y="69075"/>
                  </a:lnTo>
                  <a:lnTo>
                    <a:pt x="3783067" y="62796"/>
                  </a:lnTo>
                  <a:lnTo>
                    <a:pt x="3784672" y="62796"/>
                  </a:lnTo>
                  <a:lnTo>
                    <a:pt x="3786277" y="62796"/>
                  </a:lnTo>
                  <a:lnTo>
                    <a:pt x="3787882" y="62796"/>
                  </a:lnTo>
                  <a:lnTo>
                    <a:pt x="3789487" y="62796"/>
                  </a:lnTo>
                  <a:lnTo>
                    <a:pt x="3791092" y="62796"/>
                  </a:lnTo>
                  <a:lnTo>
                    <a:pt x="3792697" y="50236"/>
                  </a:lnTo>
                  <a:lnTo>
                    <a:pt x="3803933" y="50236"/>
                  </a:lnTo>
                  <a:lnTo>
                    <a:pt x="3805538" y="62796"/>
                  </a:lnTo>
                  <a:lnTo>
                    <a:pt x="3813563" y="62796"/>
                  </a:lnTo>
                  <a:lnTo>
                    <a:pt x="3815168" y="50236"/>
                  </a:lnTo>
                  <a:lnTo>
                    <a:pt x="3816773" y="50236"/>
                  </a:lnTo>
                  <a:lnTo>
                    <a:pt x="3818378" y="62796"/>
                  </a:lnTo>
                  <a:lnTo>
                    <a:pt x="3819983" y="62796"/>
                  </a:lnTo>
                  <a:lnTo>
                    <a:pt x="3845664" y="62796"/>
                  </a:lnTo>
                  <a:lnTo>
                    <a:pt x="3847269" y="50236"/>
                  </a:lnTo>
                  <a:lnTo>
                    <a:pt x="3848874" y="50236"/>
                  </a:lnTo>
                  <a:lnTo>
                    <a:pt x="3850479" y="62796"/>
                  </a:lnTo>
                  <a:lnTo>
                    <a:pt x="3852084" y="62796"/>
                  </a:lnTo>
                  <a:lnTo>
                    <a:pt x="3853689" y="62796"/>
                  </a:lnTo>
                  <a:lnTo>
                    <a:pt x="3855294" y="62796"/>
                  </a:lnTo>
                  <a:lnTo>
                    <a:pt x="3856899" y="62796"/>
                  </a:lnTo>
                  <a:lnTo>
                    <a:pt x="3858504" y="62796"/>
                  </a:lnTo>
                  <a:lnTo>
                    <a:pt x="3860109" y="50236"/>
                  </a:lnTo>
                  <a:lnTo>
                    <a:pt x="3861714" y="50236"/>
                  </a:lnTo>
                  <a:lnTo>
                    <a:pt x="3863319" y="62796"/>
                  </a:lnTo>
                  <a:lnTo>
                    <a:pt x="3864924" y="62796"/>
                  </a:lnTo>
                  <a:lnTo>
                    <a:pt x="3866529" y="50236"/>
                  </a:lnTo>
                  <a:lnTo>
                    <a:pt x="3868134" y="50236"/>
                  </a:lnTo>
                  <a:lnTo>
                    <a:pt x="3869739" y="50236"/>
                  </a:lnTo>
                  <a:lnTo>
                    <a:pt x="3877764" y="50236"/>
                  </a:lnTo>
                  <a:lnTo>
                    <a:pt x="3879369" y="43955"/>
                  </a:lnTo>
                  <a:lnTo>
                    <a:pt x="3880974" y="43955"/>
                  </a:lnTo>
                  <a:lnTo>
                    <a:pt x="3882579" y="43955"/>
                  </a:lnTo>
                  <a:lnTo>
                    <a:pt x="3884184" y="43955"/>
                  </a:lnTo>
                  <a:lnTo>
                    <a:pt x="3885790" y="37679"/>
                  </a:lnTo>
                  <a:lnTo>
                    <a:pt x="3887395" y="37679"/>
                  </a:lnTo>
                  <a:lnTo>
                    <a:pt x="3889000" y="43955"/>
                  </a:lnTo>
                  <a:lnTo>
                    <a:pt x="3890605" y="43955"/>
                  </a:lnTo>
                  <a:lnTo>
                    <a:pt x="3892210" y="50236"/>
                  </a:lnTo>
                  <a:lnTo>
                    <a:pt x="3893815" y="50236"/>
                  </a:lnTo>
                  <a:lnTo>
                    <a:pt x="3895420" y="62796"/>
                  </a:lnTo>
                  <a:lnTo>
                    <a:pt x="3897025" y="62796"/>
                  </a:lnTo>
                  <a:lnTo>
                    <a:pt x="3898630" y="62796"/>
                  </a:lnTo>
                  <a:lnTo>
                    <a:pt x="3900235" y="62796"/>
                  </a:lnTo>
                  <a:lnTo>
                    <a:pt x="3901840" y="50236"/>
                  </a:lnTo>
                  <a:lnTo>
                    <a:pt x="3903445" y="50236"/>
                  </a:lnTo>
                  <a:lnTo>
                    <a:pt x="3905050" y="43955"/>
                  </a:lnTo>
                  <a:lnTo>
                    <a:pt x="3906655" y="43955"/>
                  </a:lnTo>
                  <a:lnTo>
                    <a:pt x="3908260" y="50236"/>
                  </a:lnTo>
                  <a:lnTo>
                    <a:pt x="3909865" y="50236"/>
                  </a:lnTo>
                  <a:lnTo>
                    <a:pt x="3911470" y="50236"/>
                  </a:lnTo>
                  <a:lnTo>
                    <a:pt x="3925915" y="50236"/>
                  </a:lnTo>
                  <a:lnTo>
                    <a:pt x="3927520" y="62796"/>
                  </a:lnTo>
                  <a:lnTo>
                    <a:pt x="3929125" y="62796"/>
                  </a:lnTo>
                  <a:lnTo>
                    <a:pt x="3930731" y="50236"/>
                  </a:lnTo>
                  <a:lnTo>
                    <a:pt x="3932336" y="50236"/>
                  </a:lnTo>
                  <a:lnTo>
                    <a:pt x="3941966" y="50236"/>
                  </a:lnTo>
                  <a:lnTo>
                    <a:pt x="3943571" y="62796"/>
                  </a:lnTo>
                  <a:lnTo>
                    <a:pt x="3951596" y="62796"/>
                  </a:lnTo>
                  <a:lnTo>
                    <a:pt x="3953201" y="50236"/>
                  </a:lnTo>
                  <a:lnTo>
                    <a:pt x="3964436" y="50236"/>
                  </a:lnTo>
                  <a:lnTo>
                    <a:pt x="3966041" y="43955"/>
                  </a:lnTo>
                  <a:lnTo>
                    <a:pt x="3967646" y="43955"/>
                  </a:lnTo>
                  <a:lnTo>
                    <a:pt x="3969251" y="37679"/>
                  </a:lnTo>
                  <a:lnTo>
                    <a:pt x="3970856" y="37679"/>
                  </a:lnTo>
                  <a:lnTo>
                    <a:pt x="3972461" y="43955"/>
                  </a:lnTo>
                  <a:lnTo>
                    <a:pt x="3974066" y="43955"/>
                  </a:lnTo>
                  <a:lnTo>
                    <a:pt x="3975671" y="43955"/>
                  </a:lnTo>
                  <a:lnTo>
                    <a:pt x="3977277" y="43955"/>
                  </a:lnTo>
                  <a:lnTo>
                    <a:pt x="3978882" y="37679"/>
                  </a:lnTo>
                  <a:lnTo>
                    <a:pt x="3980487" y="37679"/>
                  </a:lnTo>
                  <a:lnTo>
                    <a:pt x="3982092" y="37679"/>
                  </a:lnTo>
                  <a:lnTo>
                    <a:pt x="3983697" y="37679"/>
                  </a:lnTo>
                  <a:lnTo>
                    <a:pt x="3985302" y="43955"/>
                  </a:lnTo>
                  <a:lnTo>
                    <a:pt x="3996537" y="43955"/>
                  </a:lnTo>
                  <a:lnTo>
                    <a:pt x="3998142" y="50236"/>
                  </a:lnTo>
                  <a:lnTo>
                    <a:pt x="3999747" y="50236"/>
                  </a:lnTo>
                  <a:lnTo>
                    <a:pt x="4001352" y="62796"/>
                  </a:lnTo>
                  <a:lnTo>
                    <a:pt x="4002957" y="62796"/>
                  </a:lnTo>
                  <a:lnTo>
                    <a:pt x="4004562" y="69075"/>
                  </a:lnTo>
                  <a:lnTo>
                    <a:pt x="4006167" y="69075"/>
                  </a:lnTo>
                  <a:lnTo>
                    <a:pt x="4007772" y="62796"/>
                  </a:lnTo>
                  <a:lnTo>
                    <a:pt x="4009377" y="62796"/>
                  </a:lnTo>
                  <a:lnTo>
                    <a:pt x="4010982" y="50236"/>
                  </a:lnTo>
                  <a:lnTo>
                    <a:pt x="4012587" y="50236"/>
                  </a:lnTo>
                  <a:lnTo>
                    <a:pt x="4014192" y="62796"/>
                  </a:lnTo>
                  <a:lnTo>
                    <a:pt x="4015797" y="62796"/>
                  </a:lnTo>
                  <a:lnTo>
                    <a:pt x="4017402" y="50236"/>
                  </a:lnTo>
                  <a:lnTo>
                    <a:pt x="4019007" y="50236"/>
                  </a:lnTo>
                  <a:lnTo>
                    <a:pt x="4020612" y="50236"/>
                  </a:lnTo>
                  <a:lnTo>
                    <a:pt x="4038268" y="50236"/>
                  </a:lnTo>
                  <a:lnTo>
                    <a:pt x="4039873" y="62796"/>
                  </a:lnTo>
                  <a:lnTo>
                    <a:pt x="4063948" y="62796"/>
                  </a:lnTo>
                  <a:lnTo>
                    <a:pt x="4065553" y="50236"/>
                  </a:lnTo>
                  <a:lnTo>
                    <a:pt x="4067159" y="50236"/>
                  </a:lnTo>
                  <a:lnTo>
                    <a:pt x="4068764" y="50236"/>
                  </a:lnTo>
                  <a:lnTo>
                    <a:pt x="4070369" y="50236"/>
                  </a:lnTo>
                  <a:lnTo>
                    <a:pt x="4071974" y="43955"/>
                  </a:lnTo>
                  <a:lnTo>
                    <a:pt x="4089629" y="43955"/>
                  </a:lnTo>
                  <a:lnTo>
                    <a:pt x="4091234" y="50236"/>
                  </a:lnTo>
                  <a:lnTo>
                    <a:pt x="4092839" y="50236"/>
                  </a:lnTo>
                  <a:lnTo>
                    <a:pt x="4094444" y="43955"/>
                  </a:lnTo>
                  <a:lnTo>
                    <a:pt x="4096049" y="43955"/>
                  </a:lnTo>
                  <a:lnTo>
                    <a:pt x="4105679" y="43955"/>
                  </a:lnTo>
                  <a:lnTo>
                    <a:pt x="4107284" y="50236"/>
                  </a:lnTo>
                  <a:lnTo>
                    <a:pt x="4128150" y="50236"/>
                  </a:lnTo>
                  <a:lnTo>
                    <a:pt x="4129755" y="62796"/>
                  </a:lnTo>
                  <a:lnTo>
                    <a:pt x="4131360" y="62796"/>
                  </a:lnTo>
                  <a:lnTo>
                    <a:pt x="4132965" y="62796"/>
                  </a:lnTo>
                  <a:lnTo>
                    <a:pt x="4134570" y="62796"/>
                  </a:lnTo>
                  <a:lnTo>
                    <a:pt x="4136175" y="50236"/>
                  </a:lnTo>
                  <a:lnTo>
                    <a:pt x="4137780" y="50236"/>
                  </a:lnTo>
                  <a:lnTo>
                    <a:pt x="4139385" y="62796"/>
                  </a:lnTo>
                  <a:lnTo>
                    <a:pt x="4140990" y="62796"/>
                  </a:lnTo>
                  <a:lnTo>
                    <a:pt x="4142595" y="119311"/>
                  </a:lnTo>
                  <a:lnTo>
                    <a:pt x="4144200" y="119311"/>
                  </a:lnTo>
                  <a:lnTo>
                    <a:pt x="4145805" y="188384"/>
                  </a:lnTo>
                  <a:lnTo>
                    <a:pt x="4147410" y="188384"/>
                  </a:lnTo>
                  <a:lnTo>
                    <a:pt x="4149015" y="219783"/>
                  </a:lnTo>
                  <a:lnTo>
                    <a:pt x="4150620" y="219783"/>
                  </a:lnTo>
                  <a:lnTo>
                    <a:pt x="4152225" y="213502"/>
                  </a:lnTo>
                  <a:lnTo>
                    <a:pt x="4153830" y="213502"/>
                  </a:lnTo>
                  <a:lnTo>
                    <a:pt x="4155435" y="188384"/>
                  </a:lnTo>
                  <a:lnTo>
                    <a:pt x="4163461" y="188384"/>
                  </a:lnTo>
                  <a:lnTo>
                    <a:pt x="4165066" y="194665"/>
                  </a:lnTo>
                  <a:lnTo>
                    <a:pt x="4166671" y="194665"/>
                  </a:lnTo>
                  <a:lnTo>
                    <a:pt x="4168276" y="207223"/>
                  </a:lnTo>
                  <a:lnTo>
                    <a:pt x="4169881" y="207223"/>
                  </a:lnTo>
                  <a:lnTo>
                    <a:pt x="4171486" y="213502"/>
                  </a:lnTo>
                  <a:lnTo>
                    <a:pt x="4173091" y="213502"/>
                  </a:lnTo>
                  <a:lnTo>
                    <a:pt x="4174696" y="213502"/>
                  </a:lnTo>
                  <a:lnTo>
                    <a:pt x="4176301" y="213502"/>
                  </a:lnTo>
                  <a:lnTo>
                    <a:pt x="4177906" y="207223"/>
                  </a:lnTo>
                  <a:lnTo>
                    <a:pt x="4179511" y="207223"/>
                  </a:lnTo>
                  <a:lnTo>
                    <a:pt x="4181116" y="194665"/>
                  </a:lnTo>
                  <a:lnTo>
                    <a:pt x="4182721" y="194665"/>
                  </a:lnTo>
                  <a:lnTo>
                    <a:pt x="4184326" y="207223"/>
                  </a:lnTo>
                  <a:lnTo>
                    <a:pt x="4185931" y="207223"/>
                  </a:lnTo>
                  <a:lnTo>
                    <a:pt x="4187536" y="213502"/>
                  </a:lnTo>
                  <a:lnTo>
                    <a:pt x="4189141" y="213502"/>
                  </a:lnTo>
                  <a:lnTo>
                    <a:pt x="4190746" y="219783"/>
                  </a:lnTo>
                  <a:lnTo>
                    <a:pt x="4192351" y="219783"/>
                  </a:lnTo>
                  <a:lnTo>
                    <a:pt x="4193956" y="207223"/>
                  </a:lnTo>
                  <a:lnTo>
                    <a:pt x="4195561" y="207223"/>
                  </a:lnTo>
                  <a:lnTo>
                    <a:pt x="4197166" y="213502"/>
                  </a:lnTo>
                  <a:lnTo>
                    <a:pt x="4198771" y="213502"/>
                  </a:lnTo>
                  <a:lnTo>
                    <a:pt x="4200376" y="213502"/>
                  </a:lnTo>
                  <a:lnTo>
                    <a:pt x="4201981" y="213502"/>
                  </a:lnTo>
                  <a:lnTo>
                    <a:pt x="4203586" y="219783"/>
                  </a:lnTo>
                  <a:lnTo>
                    <a:pt x="4205192" y="219783"/>
                  </a:lnTo>
                  <a:lnTo>
                    <a:pt x="4206797" y="232342"/>
                  </a:lnTo>
                  <a:lnTo>
                    <a:pt x="4208402" y="232342"/>
                  </a:lnTo>
                  <a:lnTo>
                    <a:pt x="4210007" y="219783"/>
                  </a:lnTo>
                  <a:lnTo>
                    <a:pt x="4211612" y="219783"/>
                  </a:lnTo>
                  <a:lnTo>
                    <a:pt x="4213217" y="213502"/>
                  </a:lnTo>
                  <a:lnTo>
                    <a:pt x="4214822" y="213502"/>
                  </a:lnTo>
                  <a:lnTo>
                    <a:pt x="4216427" y="207223"/>
                  </a:lnTo>
                  <a:lnTo>
                    <a:pt x="4218032" y="207223"/>
                  </a:lnTo>
                  <a:lnTo>
                    <a:pt x="4219637" y="207223"/>
                  </a:lnTo>
                  <a:lnTo>
                    <a:pt x="4221242" y="207223"/>
                  </a:lnTo>
                  <a:lnTo>
                    <a:pt x="4222847" y="213502"/>
                  </a:lnTo>
                  <a:lnTo>
                    <a:pt x="4224452" y="213502"/>
                  </a:lnTo>
                  <a:lnTo>
                    <a:pt x="4226057" y="219783"/>
                  </a:lnTo>
                  <a:lnTo>
                    <a:pt x="4227662" y="219783"/>
                  </a:lnTo>
                  <a:lnTo>
                    <a:pt x="4229267" y="219783"/>
                  </a:lnTo>
                  <a:lnTo>
                    <a:pt x="4230872" y="219783"/>
                  </a:lnTo>
                  <a:lnTo>
                    <a:pt x="4232477" y="232342"/>
                  </a:lnTo>
                  <a:lnTo>
                    <a:pt x="4234082" y="232342"/>
                  </a:lnTo>
                  <a:lnTo>
                    <a:pt x="4235687" y="232342"/>
                  </a:lnTo>
                  <a:lnTo>
                    <a:pt x="4237292" y="232342"/>
                  </a:lnTo>
                  <a:lnTo>
                    <a:pt x="4238897" y="219783"/>
                  </a:lnTo>
                  <a:lnTo>
                    <a:pt x="4240502" y="219783"/>
                  </a:lnTo>
                  <a:lnTo>
                    <a:pt x="4242107" y="213502"/>
                  </a:lnTo>
                  <a:lnTo>
                    <a:pt x="4243712" y="213502"/>
                  </a:lnTo>
                  <a:lnTo>
                    <a:pt x="4245317" y="219783"/>
                  </a:lnTo>
                  <a:lnTo>
                    <a:pt x="4246922" y="219783"/>
                  </a:lnTo>
                  <a:lnTo>
                    <a:pt x="4248527" y="219783"/>
                  </a:lnTo>
                  <a:lnTo>
                    <a:pt x="4250133" y="219783"/>
                  </a:lnTo>
                  <a:lnTo>
                    <a:pt x="4251738" y="232342"/>
                  </a:lnTo>
                  <a:lnTo>
                    <a:pt x="4253343" y="232342"/>
                  </a:lnTo>
                  <a:lnTo>
                    <a:pt x="4254948" y="232342"/>
                  </a:lnTo>
                  <a:lnTo>
                    <a:pt x="4256553" y="232342"/>
                  </a:lnTo>
                  <a:lnTo>
                    <a:pt x="4258158" y="219783"/>
                  </a:lnTo>
                  <a:lnTo>
                    <a:pt x="4259763" y="219783"/>
                  </a:lnTo>
                  <a:lnTo>
                    <a:pt x="4261368" y="219783"/>
                  </a:lnTo>
                  <a:lnTo>
                    <a:pt x="4262973" y="219783"/>
                  </a:lnTo>
                  <a:lnTo>
                    <a:pt x="4264578" y="232342"/>
                  </a:lnTo>
                  <a:lnTo>
                    <a:pt x="4266183" y="232342"/>
                  </a:lnTo>
                  <a:lnTo>
                    <a:pt x="4267788" y="238621"/>
                  </a:lnTo>
                  <a:lnTo>
                    <a:pt x="4269393" y="238621"/>
                  </a:lnTo>
                  <a:lnTo>
                    <a:pt x="4270998" y="251181"/>
                  </a:lnTo>
                  <a:lnTo>
                    <a:pt x="4272603" y="251181"/>
                  </a:lnTo>
                  <a:lnTo>
                    <a:pt x="4274208" y="251181"/>
                  </a:lnTo>
                  <a:lnTo>
                    <a:pt x="4275813" y="251181"/>
                  </a:lnTo>
                  <a:lnTo>
                    <a:pt x="4277418" y="257460"/>
                  </a:lnTo>
                  <a:lnTo>
                    <a:pt x="4279023" y="257460"/>
                  </a:lnTo>
                  <a:lnTo>
                    <a:pt x="4280628" y="251181"/>
                  </a:lnTo>
                  <a:lnTo>
                    <a:pt x="4282233" y="251181"/>
                  </a:lnTo>
                  <a:lnTo>
                    <a:pt x="4283838" y="251181"/>
                  </a:lnTo>
                  <a:lnTo>
                    <a:pt x="4285443" y="251181"/>
                  </a:lnTo>
                  <a:lnTo>
                    <a:pt x="4287048" y="251181"/>
                  </a:lnTo>
                  <a:lnTo>
                    <a:pt x="4288653" y="251181"/>
                  </a:lnTo>
                  <a:lnTo>
                    <a:pt x="4290258" y="257460"/>
                  </a:lnTo>
                  <a:lnTo>
                    <a:pt x="4291863" y="257460"/>
                  </a:lnTo>
                  <a:lnTo>
                    <a:pt x="4293468" y="257460"/>
                  </a:lnTo>
                  <a:lnTo>
                    <a:pt x="4295073" y="257460"/>
                  </a:lnTo>
                  <a:lnTo>
                    <a:pt x="4296679" y="263738"/>
                  </a:lnTo>
                  <a:lnTo>
                    <a:pt x="4307914" y="263738"/>
                  </a:lnTo>
                  <a:lnTo>
                    <a:pt x="4309519" y="257460"/>
                  </a:lnTo>
                  <a:lnTo>
                    <a:pt x="4320754" y="257460"/>
                  </a:lnTo>
                  <a:lnTo>
                    <a:pt x="4322359" y="263738"/>
                  </a:lnTo>
                  <a:lnTo>
                    <a:pt x="4333594" y="263738"/>
                  </a:lnTo>
                  <a:lnTo>
                    <a:pt x="4335199" y="276298"/>
                  </a:lnTo>
                  <a:lnTo>
                    <a:pt x="4336804" y="276298"/>
                  </a:lnTo>
                  <a:lnTo>
                    <a:pt x="4338409" y="282577"/>
                  </a:lnTo>
                  <a:lnTo>
                    <a:pt x="4340014" y="282577"/>
                  </a:lnTo>
                  <a:lnTo>
                    <a:pt x="4341620" y="288858"/>
                  </a:lnTo>
                  <a:lnTo>
                    <a:pt x="4343225" y="288858"/>
                  </a:lnTo>
                  <a:lnTo>
                    <a:pt x="4344830" y="301418"/>
                  </a:lnTo>
                  <a:lnTo>
                    <a:pt x="4346435" y="301418"/>
                  </a:lnTo>
                  <a:lnTo>
                    <a:pt x="4348040" y="307694"/>
                  </a:lnTo>
                  <a:lnTo>
                    <a:pt x="4349645" y="307694"/>
                  </a:lnTo>
                  <a:lnTo>
                    <a:pt x="4351250" y="307694"/>
                  </a:lnTo>
                  <a:lnTo>
                    <a:pt x="4352855" y="307694"/>
                  </a:lnTo>
                  <a:lnTo>
                    <a:pt x="4354460" y="307694"/>
                  </a:lnTo>
                  <a:lnTo>
                    <a:pt x="4356065" y="307694"/>
                  </a:lnTo>
                  <a:lnTo>
                    <a:pt x="4357670" y="288858"/>
                  </a:lnTo>
                  <a:lnTo>
                    <a:pt x="4359275" y="288858"/>
                  </a:lnTo>
                  <a:lnTo>
                    <a:pt x="4360880" y="288858"/>
                  </a:lnTo>
                  <a:lnTo>
                    <a:pt x="4362485" y="288858"/>
                  </a:lnTo>
                  <a:lnTo>
                    <a:pt x="4364090" y="301418"/>
                  </a:lnTo>
                  <a:lnTo>
                    <a:pt x="4365695" y="301418"/>
                  </a:lnTo>
                  <a:lnTo>
                    <a:pt x="4367300" y="301418"/>
                  </a:lnTo>
                  <a:lnTo>
                    <a:pt x="4368905" y="301418"/>
                  </a:lnTo>
                  <a:lnTo>
                    <a:pt x="4370510" y="307694"/>
                  </a:lnTo>
                  <a:lnTo>
                    <a:pt x="4391376" y="307694"/>
                  </a:lnTo>
                  <a:lnTo>
                    <a:pt x="4392981" y="313975"/>
                  </a:lnTo>
                  <a:lnTo>
                    <a:pt x="4394586" y="313975"/>
                  </a:lnTo>
                  <a:lnTo>
                    <a:pt x="4396191" y="326535"/>
                  </a:lnTo>
                  <a:lnTo>
                    <a:pt x="4397796" y="326535"/>
                  </a:lnTo>
                  <a:lnTo>
                    <a:pt x="4399401" y="326535"/>
                  </a:lnTo>
                  <a:lnTo>
                    <a:pt x="4401006" y="326535"/>
                  </a:lnTo>
                  <a:lnTo>
                    <a:pt x="4402611" y="326535"/>
                  </a:lnTo>
                  <a:lnTo>
                    <a:pt x="4404216" y="326535"/>
                  </a:lnTo>
                  <a:lnTo>
                    <a:pt x="4405821" y="307694"/>
                  </a:lnTo>
                  <a:lnTo>
                    <a:pt x="4407426" y="307694"/>
                  </a:lnTo>
                  <a:lnTo>
                    <a:pt x="4409031" y="307694"/>
                  </a:lnTo>
                  <a:lnTo>
                    <a:pt x="4410636" y="307694"/>
                  </a:lnTo>
                  <a:lnTo>
                    <a:pt x="4412241" y="313975"/>
                  </a:lnTo>
                  <a:lnTo>
                    <a:pt x="4413846" y="313975"/>
                  </a:lnTo>
                  <a:lnTo>
                    <a:pt x="4415451" y="332814"/>
                  </a:lnTo>
                  <a:lnTo>
                    <a:pt x="4417056" y="332814"/>
                  </a:lnTo>
                  <a:lnTo>
                    <a:pt x="4418661" y="332814"/>
                  </a:lnTo>
                  <a:lnTo>
                    <a:pt x="4420266" y="332814"/>
                  </a:lnTo>
                  <a:lnTo>
                    <a:pt x="4421871" y="326535"/>
                  </a:lnTo>
                  <a:lnTo>
                    <a:pt x="4423476" y="326535"/>
                  </a:lnTo>
                  <a:lnTo>
                    <a:pt x="4425081" y="307694"/>
                  </a:lnTo>
                  <a:lnTo>
                    <a:pt x="4426686" y="307694"/>
                  </a:lnTo>
                  <a:lnTo>
                    <a:pt x="4428291" y="313975"/>
                  </a:lnTo>
                  <a:lnTo>
                    <a:pt x="4429896" y="313975"/>
                  </a:lnTo>
                  <a:lnTo>
                    <a:pt x="4431501" y="313975"/>
                  </a:lnTo>
                  <a:lnTo>
                    <a:pt x="4433107" y="313975"/>
                  </a:lnTo>
                  <a:lnTo>
                    <a:pt x="4434712" y="332814"/>
                  </a:lnTo>
                  <a:lnTo>
                    <a:pt x="4436317" y="332814"/>
                  </a:lnTo>
                  <a:lnTo>
                    <a:pt x="4437922" y="332814"/>
                  </a:lnTo>
                  <a:lnTo>
                    <a:pt x="4439527" y="332814"/>
                  </a:lnTo>
                  <a:lnTo>
                    <a:pt x="4441132" y="339092"/>
                  </a:lnTo>
                  <a:lnTo>
                    <a:pt x="4442737" y="339092"/>
                  </a:lnTo>
                  <a:lnTo>
                    <a:pt x="4444342" y="339092"/>
                  </a:lnTo>
                  <a:lnTo>
                    <a:pt x="4445947" y="339092"/>
                  </a:lnTo>
                  <a:lnTo>
                    <a:pt x="4447552" y="351652"/>
                  </a:lnTo>
                  <a:lnTo>
                    <a:pt x="4449157" y="351652"/>
                  </a:lnTo>
                  <a:lnTo>
                    <a:pt x="4450762" y="351652"/>
                  </a:lnTo>
                  <a:lnTo>
                    <a:pt x="4452367" y="351652"/>
                  </a:lnTo>
                  <a:lnTo>
                    <a:pt x="4453972" y="339092"/>
                  </a:lnTo>
                  <a:lnTo>
                    <a:pt x="4465207" y="339092"/>
                  </a:lnTo>
                  <a:lnTo>
                    <a:pt x="4466812" y="351652"/>
                  </a:lnTo>
                  <a:lnTo>
                    <a:pt x="4481258" y="351652"/>
                  </a:lnTo>
                  <a:lnTo>
                    <a:pt x="4482863" y="339092"/>
                  </a:lnTo>
                  <a:lnTo>
                    <a:pt x="4494098" y="339092"/>
                  </a:lnTo>
                  <a:lnTo>
                    <a:pt x="4495703" y="357931"/>
                  </a:lnTo>
                  <a:lnTo>
                    <a:pt x="4497308" y="357931"/>
                  </a:lnTo>
                  <a:lnTo>
                    <a:pt x="4498913" y="364212"/>
                  </a:lnTo>
                  <a:lnTo>
                    <a:pt x="4500518" y="364212"/>
                  </a:lnTo>
                  <a:lnTo>
                    <a:pt x="4502123" y="357931"/>
                  </a:lnTo>
                  <a:lnTo>
                    <a:pt x="4503728" y="357931"/>
                  </a:lnTo>
                  <a:lnTo>
                    <a:pt x="4505333" y="357931"/>
                  </a:lnTo>
                  <a:lnTo>
                    <a:pt x="4506938" y="357931"/>
                  </a:lnTo>
                  <a:lnTo>
                    <a:pt x="4508543" y="351652"/>
                  </a:lnTo>
                  <a:lnTo>
                    <a:pt x="4510148" y="351652"/>
                  </a:lnTo>
                  <a:lnTo>
                    <a:pt x="4526199" y="351652"/>
                  </a:lnTo>
                  <a:lnTo>
                    <a:pt x="4527804" y="357931"/>
                  </a:lnTo>
                  <a:lnTo>
                    <a:pt x="4529409" y="357931"/>
                  </a:lnTo>
                  <a:lnTo>
                    <a:pt x="4531014" y="351652"/>
                  </a:lnTo>
                  <a:lnTo>
                    <a:pt x="4532619" y="351652"/>
                  </a:lnTo>
                  <a:lnTo>
                    <a:pt x="4534224" y="351652"/>
                  </a:lnTo>
                  <a:lnTo>
                    <a:pt x="4535829" y="351652"/>
                  </a:lnTo>
                  <a:lnTo>
                    <a:pt x="4537434" y="351652"/>
                  </a:lnTo>
                  <a:lnTo>
                    <a:pt x="4539039" y="351652"/>
                  </a:lnTo>
                  <a:lnTo>
                    <a:pt x="4540644" y="357931"/>
                  </a:lnTo>
                  <a:lnTo>
                    <a:pt x="4542249" y="357931"/>
                  </a:lnTo>
                  <a:lnTo>
                    <a:pt x="4543854" y="351652"/>
                  </a:lnTo>
                  <a:lnTo>
                    <a:pt x="4545459" y="351652"/>
                  </a:lnTo>
                  <a:lnTo>
                    <a:pt x="4547064" y="364212"/>
                  </a:lnTo>
                  <a:lnTo>
                    <a:pt x="4548669" y="364212"/>
                  </a:lnTo>
                  <a:lnTo>
                    <a:pt x="4550274" y="364212"/>
                  </a:lnTo>
                  <a:lnTo>
                    <a:pt x="4551879" y="364212"/>
                  </a:lnTo>
                  <a:lnTo>
                    <a:pt x="4553484" y="376769"/>
                  </a:lnTo>
                  <a:lnTo>
                    <a:pt x="4555089" y="376769"/>
                  </a:lnTo>
                  <a:lnTo>
                    <a:pt x="4567929" y="376769"/>
                  </a:lnTo>
                  <a:lnTo>
                    <a:pt x="4569534" y="383050"/>
                  </a:lnTo>
                  <a:lnTo>
                    <a:pt x="4571140" y="383050"/>
                  </a:lnTo>
                  <a:lnTo>
                    <a:pt x="4572745" y="376769"/>
                  </a:lnTo>
                  <a:lnTo>
                    <a:pt x="4574350" y="376769"/>
                  </a:lnTo>
                  <a:lnTo>
                    <a:pt x="4575955" y="364212"/>
                  </a:lnTo>
                  <a:lnTo>
                    <a:pt x="4577560" y="364212"/>
                  </a:lnTo>
                  <a:lnTo>
                    <a:pt x="4579165" y="376769"/>
                  </a:lnTo>
                  <a:lnTo>
                    <a:pt x="4580770" y="376769"/>
                  </a:lnTo>
                  <a:lnTo>
                    <a:pt x="4582375" y="383050"/>
                  </a:lnTo>
                  <a:lnTo>
                    <a:pt x="4583980" y="383050"/>
                  </a:lnTo>
                  <a:lnTo>
                    <a:pt x="4585585" y="383050"/>
                  </a:lnTo>
                  <a:lnTo>
                    <a:pt x="4587190" y="383050"/>
                  </a:lnTo>
                  <a:lnTo>
                    <a:pt x="4588795" y="376769"/>
                  </a:lnTo>
                  <a:lnTo>
                    <a:pt x="4590400" y="376769"/>
                  </a:lnTo>
                  <a:lnTo>
                    <a:pt x="4592005" y="383050"/>
                  </a:lnTo>
                  <a:lnTo>
                    <a:pt x="4593610" y="383050"/>
                  </a:lnTo>
                  <a:lnTo>
                    <a:pt x="4595215" y="376769"/>
                  </a:lnTo>
                  <a:lnTo>
                    <a:pt x="4596820" y="376769"/>
                  </a:lnTo>
                  <a:lnTo>
                    <a:pt x="4598425" y="383050"/>
                  </a:lnTo>
                  <a:lnTo>
                    <a:pt x="4600030" y="383050"/>
                  </a:lnTo>
                  <a:lnTo>
                    <a:pt x="4601635" y="383050"/>
                  </a:lnTo>
                  <a:lnTo>
                    <a:pt x="4603240" y="383050"/>
                  </a:lnTo>
                  <a:lnTo>
                    <a:pt x="4604845" y="389329"/>
                  </a:lnTo>
                  <a:lnTo>
                    <a:pt x="4606450" y="389329"/>
                  </a:lnTo>
                  <a:lnTo>
                    <a:pt x="4608055" y="383050"/>
                  </a:lnTo>
                  <a:lnTo>
                    <a:pt x="4609660" y="383050"/>
                  </a:lnTo>
                  <a:lnTo>
                    <a:pt x="4611265" y="383050"/>
                  </a:lnTo>
                  <a:lnTo>
                    <a:pt x="4628921" y="383050"/>
                  </a:lnTo>
                  <a:lnTo>
                    <a:pt x="4630526" y="389329"/>
                  </a:lnTo>
                  <a:lnTo>
                    <a:pt x="4638551" y="389329"/>
                  </a:lnTo>
                  <a:lnTo>
                    <a:pt x="4640156" y="401889"/>
                  </a:lnTo>
                  <a:lnTo>
                    <a:pt x="4641761" y="401889"/>
                  </a:lnTo>
                  <a:lnTo>
                    <a:pt x="4643366" y="408168"/>
                  </a:lnTo>
                  <a:lnTo>
                    <a:pt x="4644971" y="408168"/>
                  </a:lnTo>
                  <a:lnTo>
                    <a:pt x="4646576" y="408168"/>
                  </a:lnTo>
                  <a:lnTo>
                    <a:pt x="4648181" y="408168"/>
                  </a:lnTo>
                  <a:lnTo>
                    <a:pt x="4649786" y="420727"/>
                  </a:lnTo>
                  <a:lnTo>
                    <a:pt x="4651391" y="420727"/>
                  </a:lnTo>
                  <a:lnTo>
                    <a:pt x="4652996" y="408168"/>
                  </a:lnTo>
                  <a:lnTo>
                    <a:pt x="4654601" y="408168"/>
                  </a:lnTo>
                  <a:lnTo>
                    <a:pt x="4656206" y="401889"/>
                  </a:lnTo>
                  <a:lnTo>
                    <a:pt x="4657811" y="401889"/>
                  </a:lnTo>
                  <a:lnTo>
                    <a:pt x="4659416" y="401889"/>
                  </a:lnTo>
                  <a:lnTo>
                    <a:pt x="4661021" y="401889"/>
                  </a:lnTo>
                  <a:lnTo>
                    <a:pt x="4662627" y="389329"/>
                  </a:lnTo>
                  <a:lnTo>
                    <a:pt x="4664232" y="389329"/>
                  </a:lnTo>
                  <a:lnTo>
                    <a:pt x="4665837" y="389329"/>
                  </a:lnTo>
                  <a:lnTo>
                    <a:pt x="4667442" y="389329"/>
                  </a:lnTo>
                  <a:lnTo>
                    <a:pt x="4669047" y="401889"/>
                  </a:lnTo>
                  <a:lnTo>
                    <a:pt x="4670652" y="401889"/>
                  </a:lnTo>
                  <a:lnTo>
                    <a:pt x="4672257" y="401889"/>
                  </a:lnTo>
                  <a:lnTo>
                    <a:pt x="4673862" y="401889"/>
                  </a:lnTo>
                  <a:lnTo>
                    <a:pt x="4675467" y="408168"/>
                  </a:lnTo>
                  <a:lnTo>
                    <a:pt x="4689912" y="408168"/>
                  </a:lnTo>
                  <a:lnTo>
                    <a:pt x="4691517" y="420727"/>
                  </a:lnTo>
                  <a:lnTo>
                    <a:pt x="4693122" y="420727"/>
                  </a:lnTo>
                  <a:lnTo>
                    <a:pt x="4694727" y="408168"/>
                  </a:lnTo>
                  <a:lnTo>
                    <a:pt x="4696332" y="408168"/>
                  </a:lnTo>
                  <a:lnTo>
                    <a:pt x="4697937" y="408168"/>
                  </a:lnTo>
                  <a:lnTo>
                    <a:pt x="4699542" y="408168"/>
                  </a:lnTo>
                  <a:lnTo>
                    <a:pt x="4701147" y="401889"/>
                  </a:lnTo>
                  <a:lnTo>
                    <a:pt x="4715593" y="401889"/>
                  </a:lnTo>
                  <a:lnTo>
                    <a:pt x="4717198" y="408168"/>
                  </a:lnTo>
                  <a:lnTo>
                    <a:pt x="4718803" y="408168"/>
                  </a:lnTo>
                  <a:lnTo>
                    <a:pt x="4720408" y="420727"/>
                  </a:lnTo>
                  <a:lnTo>
                    <a:pt x="4722013" y="420727"/>
                  </a:lnTo>
                  <a:lnTo>
                    <a:pt x="4723618" y="420727"/>
                  </a:lnTo>
                  <a:lnTo>
                    <a:pt x="4725223" y="420727"/>
                  </a:lnTo>
                  <a:lnTo>
                    <a:pt x="4726828" y="408168"/>
                  </a:lnTo>
                  <a:lnTo>
                    <a:pt x="4738063" y="408168"/>
                  </a:lnTo>
                  <a:lnTo>
                    <a:pt x="4739668" y="401889"/>
                  </a:lnTo>
                  <a:lnTo>
                    <a:pt x="4750903" y="401889"/>
                  </a:lnTo>
                  <a:lnTo>
                    <a:pt x="4752508" y="420727"/>
                  </a:lnTo>
                  <a:lnTo>
                    <a:pt x="4760534" y="420727"/>
                  </a:lnTo>
                  <a:lnTo>
                    <a:pt x="4762139" y="427006"/>
                  </a:lnTo>
                  <a:lnTo>
                    <a:pt x="4763744" y="427006"/>
                  </a:lnTo>
                  <a:lnTo>
                    <a:pt x="4765349" y="427006"/>
                  </a:lnTo>
                  <a:lnTo>
                    <a:pt x="4766954" y="427006"/>
                  </a:lnTo>
                  <a:lnTo>
                    <a:pt x="4768559" y="433285"/>
                  </a:lnTo>
                  <a:lnTo>
                    <a:pt x="4770164" y="433285"/>
                  </a:lnTo>
                  <a:lnTo>
                    <a:pt x="4771769" y="427006"/>
                  </a:lnTo>
                  <a:lnTo>
                    <a:pt x="4773374" y="427006"/>
                  </a:lnTo>
                  <a:lnTo>
                    <a:pt x="4774979" y="420727"/>
                  </a:lnTo>
                  <a:lnTo>
                    <a:pt x="4776584" y="420727"/>
                  </a:lnTo>
                  <a:lnTo>
                    <a:pt x="4778189" y="420727"/>
                  </a:lnTo>
                  <a:lnTo>
                    <a:pt x="4779794" y="420727"/>
                  </a:lnTo>
                  <a:lnTo>
                    <a:pt x="4781399" y="433285"/>
                  </a:lnTo>
                  <a:lnTo>
                    <a:pt x="4783004" y="433285"/>
                  </a:lnTo>
                  <a:lnTo>
                    <a:pt x="4784609" y="445845"/>
                  </a:lnTo>
                  <a:lnTo>
                    <a:pt x="4786214" y="445845"/>
                  </a:lnTo>
                  <a:lnTo>
                    <a:pt x="4787819" y="452123"/>
                  </a:lnTo>
                  <a:lnTo>
                    <a:pt x="4789424" y="452123"/>
                  </a:lnTo>
                  <a:lnTo>
                    <a:pt x="4791029" y="452123"/>
                  </a:lnTo>
                  <a:lnTo>
                    <a:pt x="4792634" y="452123"/>
                  </a:lnTo>
                  <a:lnTo>
                    <a:pt x="4794239" y="458404"/>
                  </a:lnTo>
                  <a:lnTo>
                    <a:pt x="4795844" y="458404"/>
                  </a:lnTo>
                  <a:lnTo>
                    <a:pt x="4797449" y="458404"/>
                  </a:lnTo>
                  <a:lnTo>
                    <a:pt x="4799055" y="458404"/>
                  </a:lnTo>
                  <a:lnTo>
                    <a:pt x="4800660" y="452123"/>
                  </a:lnTo>
                  <a:lnTo>
                    <a:pt x="4808685" y="452123"/>
                  </a:lnTo>
                  <a:lnTo>
                    <a:pt x="4810290" y="458404"/>
                  </a:lnTo>
                  <a:lnTo>
                    <a:pt x="4811895" y="458404"/>
                  </a:lnTo>
                  <a:lnTo>
                    <a:pt x="4813500" y="458404"/>
                  </a:lnTo>
                  <a:lnTo>
                    <a:pt x="4815105" y="458404"/>
                  </a:lnTo>
                  <a:lnTo>
                    <a:pt x="4816710" y="470962"/>
                  </a:lnTo>
                  <a:lnTo>
                    <a:pt x="4818315" y="470962"/>
                  </a:lnTo>
                  <a:lnTo>
                    <a:pt x="4819920" y="458404"/>
                  </a:lnTo>
                  <a:lnTo>
                    <a:pt x="4821525" y="458404"/>
                  </a:lnTo>
                  <a:lnTo>
                    <a:pt x="4823130" y="445845"/>
                  </a:lnTo>
                  <a:lnTo>
                    <a:pt x="4824735" y="445845"/>
                  </a:lnTo>
                  <a:lnTo>
                    <a:pt x="4826340" y="433285"/>
                  </a:lnTo>
                  <a:lnTo>
                    <a:pt x="4827945" y="433285"/>
                  </a:lnTo>
                  <a:lnTo>
                    <a:pt x="4829550" y="445845"/>
                  </a:lnTo>
                  <a:lnTo>
                    <a:pt x="4831155" y="445845"/>
                  </a:lnTo>
                  <a:lnTo>
                    <a:pt x="4832760" y="452123"/>
                  </a:lnTo>
                  <a:lnTo>
                    <a:pt x="4834365" y="452123"/>
                  </a:lnTo>
                  <a:lnTo>
                    <a:pt x="4835970" y="452123"/>
                  </a:lnTo>
                  <a:lnTo>
                    <a:pt x="4837575" y="452123"/>
                  </a:lnTo>
                  <a:lnTo>
                    <a:pt x="4839180" y="452123"/>
                  </a:lnTo>
                  <a:lnTo>
                    <a:pt x="4840785" y="452123"/>
                  </a:lnTo>
                  <a:lnTo>
                    <a:pt x="4842390" y="445845"/>
                  </a:lnTo>
                  <a:lnTo>
                    <a:pt x="4843996" y="445845"/>
                  </a:lnTo>
                  <a:lnTo>
                    <a:pt x="4845601" y="433285"/>
                  </a:lnTo>
                  <a:lnTo>
                    <a:pt x="4847206" y="433285"/>
                  </a:lnTo>
                  <a:lnTo>
                    <a:pt x="4848811" y="433285"/>
                  </a:lnTo>
                  <a:lnTo>
                    <a:pt x="4850416" y="433285"/>
                  </a:lnTo>
                  <a:lnTo>
                    <a:pt x="4852021" y="445845"/>
                  </a:lnTo>
                  <a:lnTo>
                    <a:pt x="4863256" y="445845"/>
                  </a:lnTo>
                  <a:lnTo>
                    <a:pt x="4864861" y="452123"/>
                  </a:lnTo>
                  <a:lnTo>
                    <a:pt x="4879306" y="452123"/>
                  </a:lnTo>
                  <a:lnTo>
                    <a:pt x="4880911" y="445845"/>
                  </a:lnTo>
                  <a:lnTo>
                    <a:pt x="4888936" y="445845"/>
                  </a:lnTo>
                  <a:lnTo>
                    <a:pt x="4890542" y="427006"/>
                  </a:lnTo>
                  <a:lnTo>
                    <a:pt x="4898567" y="427006"/>
                  </a:lnTo>
                  <a:lnTo>
                    <a:pt x="4900172" y="420727"/>
                  </a:lnTo>
                  <a:lnTo>
                    <a:pt x="4901777" y="420727"/>
                  </a:lnTo>
                  <a:lnTo>
                    <a:pt x="4903382" y="427006"/>
                  </a:lnTo>
                  <a:lnTo>
                    <a:pt x="4904987" y="427006"/>
                  </a:lnTo>
                  <a:lnTo>
                    <a:pt x="4906592" y="433285"/>
                  </a:lnTo>
                  <a:lnTo>
                    <a:pt x="4908197" y="433285"/>
                  </a:lnTo>
                  <a:lnTo>
                    <a:pt x="4909802" y="433285"/>
                  </a:lnTo>
                  <a:lnTo>
                    <a:pt x="4911407" y="433285"/>
                  </a:lnTo>
                  <a:lnTo>
                    <a:pt x="4913012" y="427006"/>
                  </a:lnTo>
                  <a:lnTo>
                    <a:pt x="4914617" y="427006"/>
                  </a:lnTo>
                  <a:lnTo>
                    <a:pt x="4916222" y="433285"/>
                  </a:lnTo>
                  <a:lnTo>
                    <a:pt x="4917827" y="433285"/>
                  </a:lnTo>
                  <a:lnTo>
                    <a:pt x="4919432" y="433285"/>
                  </a:lnTo>
                  <a:lnTo>
                    <a:pt x="4921037" y="433285"/>
                  </a:lnTo>
                  <a:lnTo>
                    <a:pt x="4922642" y="445845"/>
                  </a:lnTo>
                  <a:lnTo>
                    <a:pt x="4924247" y="445845"/>
                  </a:lnTo>
                  <a:lnTo>
                    <a:pt x="4925852" y="445845"/>
                  </a:lnTo>
                  <a:lnTo>
                    <a:pt x="4927457" y="445845"/>
                  </a:lnTo>
                  <a:lnTo>
                    <a:pt x="4929062" y="445845"/>
                  </a:lnTo>
                  <a:lnTo>
                    <a:pt x="4930667" y="445845"/>
                  </a:lnTo>
                  <a:lnTo>
                    <a:pt x="4932272" y="433285"/>
                  </a:lnTo>
                  <a:lnTo>
                    <a:pt x="4933877" y="433285"/>
                  </a:lnTo>
                  <a:lnTo>
                    <a:pt x="4935483" y="433285"/>
                  </a:lnTo>
                  <a:lnTo>
                    <a:pt x="4937088" y="433285"/>
                  </a:lnTo>
                  <a:lnTo>
                    <a:pt x="4938693" y="427006"/>
                  </a:lnTo>
                  <a:lnTo>
                    <a:pt x="4949928" y="427006"/>
                  </a:lnTo>
                  <a:lnTo>
                    <a:pt x="4951533" y="420727"/>
                  </a:lnTo>
                  <a:lnTo>
                    <a:pt x="4959558" y="420727"/>
                  </a:lnTo>
                  <a:lnTo>
                    <a:pt x="4961163" y="427006"/>
                  </a:lnTo>
                  <a:lnTo>
                    <a:pt x="4962768" y="427006"/>
                  </a:lnTo>
                  <a:lnTo>
                    <a:pt x="4964373" y="427006"/>
                  </a:lnTo>
                  <a:lnTo>
                    <a:pt x="4965978" y="427006"/>
                  </a:lnTo>
                  <a:lnTo>
                    <a:pt x="4967583" y="420727"/>
                  </a:lnTo>
                  <a:lnTo>
                    <a:pt x="4969188" y="420727"/>
                  </a:lnTo>
                  <a:lnTo>
                    <a:pt x="4970793" y="408168"/>
                  </a:lnTo>
                  <a:lnTo>
                    <a:pt x="4972398" y="408168"/>
                  </a:lnTo>
                  <a:lnTo>
                    <a:pt x="4974003" y="427006"/>
                  </a:lnTo>
                  <a:lnTo>
                    <a:pt x="4975608" y="427006"/>
                  </a:lnTo>
                  <a:lnTo>
                    <a:pt x="4977213" y="427006"/>
                  </a:lnTo>
                  <a:lnTo>
                    <a:pt x="4985239" y="427006"/>
                  </a:lnTo>
                  <a:lnTo>
                    <a:pt x="4986844" y="420727"/>
                  </a:lnTo>
                  <a:lnTo>
                    <a:pt x="4994869" y="420727"/>
                  </a:lnTo>
                  <a:lnTo>
                    <a:pt x="4996474" y="408168"/>
                  </a:lnTo>
                  <a:lnTo>
                    <a:pt x="4998079" y="408168"/>
                  </a:lnTo>
                  <a:lnTo>
                    <a:pt x="4999684" y="427006"/>
                  </a:lnTo>
                  <a:lnTo>
                    <a:pt x="5001289" y="427006"/>
                  </a:lnTo>
                  <a:lnTo>
                    <a:pt x="5002894" y="420727"/>
                  </a:lnTo>
                  <a:lnTo>
                    <a:pt x="5004499" y="420727"/>
                  </a:lnTo>
                  <a:lnTo>
                    <a:pt x="5006104" y="408168"/>
                  </a:lnTo>
                  <a:lnTo>
                    <a:pt x="5007709" y="408168"/>
                  </a:lnTo>
                  <a:lnTo>
                    <a:pt x="5009314" y="420727"/>
                  </a:lnTo>
                  <a:lnTo>
                    <a:pt x="5010919" y="420727"/>
                  </a:lnTo>
                  <a:lnTo>
                    <a:pt x="5012524" y="427006"/>
                  </a:lnTo>
                  <a:lnTo>
                    <a:pt x="5014129" y="427006"/>
                  </a:lnTo>
                  <a:lnTo>
                    <a:pt x="5015734" y="433285"/>
                  </a:lnTo>
                  <a:lnTo>
                    <a:pt x="5017339" y="433285"/>
                  </a:lnTo>
                  <a:lnTo>
                    <a:pt x="5018944" y="433285"/>
                  </a:lnTo>
                  <a:lnTo>
                    <a:pt x="5020549" y="433285"/>
                  </a:lnTo>
                  <a:lnTo>
                    <a:pt x="5022154" y="420727"/>
                  </a:lnTo>
                  <a:lnTo>
                    <a:pt x="5023759" y="420727"/>
                  </a:lnTo>
                  <a:lnTo>
                    <a:pt x="5025364" y="408168"/>
                  </a:lnTo>
                  <a:lnTo>
                    <a:pt x="5026970" y="408168"/>
                  </a:lnTo>
                  <a:lnTo>
                    <a:pt x="5028575" y="408168"/>
                  </a:lnTo>
                  <a:lnTo>
                    <a:pt x="5030180" y="408168"/>
                  </a:lnTo>
                  <a:lnTo>
                    <a:pt x="5031785" y="420727"/>
                  </a:lnTo>
                  <a:lnTo>
                    <a:pt x="5033390" y="420727"/>
                  </a:lnTo>
                  <a:lnTo>
                    <a:pt x="5034995" y="420727"/>
                  </a:lnTo>
                  <a:lnTo>
                    <a:pt x="5036600" y="420727"/>
                  </a:lnTo>
                  <a:lnTo>
                    <a:pt x="5038205" y="427006"/>
                  </a:lnTo>
                  <a:lnTo>
                    <a:pt x="5039810" y="427006"/>
                  </a:lnTo>
                  <a:lnTo>
                    <a:pt x="5041415" y="420727"/>
                  </a:lnTo>
                  <a:lnTo>
                    <a:pt x="5043020" y="420727"/>
                  </a:lnTo>
                  <a:lnTo>
                    <a:pt x="5044625" y="420727"/>
                  </a:lnTo>
                  <a:lnTo>
                    <a:pt x="5046230" y="420727"/>
                  </a:lnTo>
                  <a:lnTo>
                    <a:pt x="5047835" y="420727"/>
                  </a:lnTo>
                  <a:lnTo>
                    <a:pt x="5049440" y="420727"/>
                  </a:lnTo>
                  <a:lnTo>
                    <a:pt x="5051045" y="408168"/>
                  </a:lnTo>
                  <a:lnTo>
                    <a:pt x="5052650" y="408168"/>
                  </a:lnTo>
                  <a:lnTo>
                    <a:pt x="5054255" y="401889"/>
                  </a:lnTo>
                  <a:lnTo>
                    <a:pt x="5055860" y="401889"/>
                  </a:lnTo>
                  <a:lnTo>
                    <a:pt x="5057465" y="408168"/>
                  </a:lnTo>
                  <a:lnTo>
                    <a:pt x="5059070" y="408168"/>
                  </a:lnTo>
                  <a:lnTo>
                    <a:pt x="5060675" y="420727"/>
                  </a:lnTo>
                  <a:lnTo>
                    <a:pt x="5062280" y="420727"/>
                  </a:lnTo>
                  <a:lnTo>
                    <a:pt x="5063885" y="433285"/>
                  </a:lnTo>
                  <a:lnTo>
                    <a:pt x="5065490" y="433285"/>
                  </a:lnTo>
                  <a:lnTo>
                    <a:pt x="5067095" y="427006"/>
                  </a:lnTo>
                  <a:lnTo>
                    <a:pt x="5068700" y="427006"/>
                  </a:lnTo>
                  <a:lnTo>
                    <a:pt x="5070305" y="408168"/>
                  </a:lnTo>
                  <a:lnTo>
                    <a:pt x="5071910" y="408168"/>
                  </a:lnTo>
                  <a:lnTo>
                    <a:pt x="5073516" y="401889"/>
                  </a:lnTo>
                  <a:lnTo>
                    <a:pt x="5075121" y="401889"/>
                  </a:lnTo>
                  <a:lnTo>
                    <a:pt x="5076726" y="389329"/>
                  </a:lnTo>
                  <a:lnTo>
                    <a:pt x="5078331" y="389329"/>
                  </a:lnTo>
                  <a:lnTo>
                    <a:pt x="5079936" y="401889"/>
                  </a:lnTo>
                  <a:lnTo>
                    <a:pt x="5081541" y="401889"/>
                  </a:lnTo>
                  <a:lnTo>
                    <a:pt x="5083146" y="420727"/>
                  </a:lnTo>
                  <a:lnTo>
                    <a:pt x="5084751" y="420727"/>
                  </a:lnTo>
                  <a:lnTo>
                    <a:pt x="5086356" y="420727"/>
                  </a:lnTo>
                  <a:lnTo>
                    <a:pt x="5087961" y="420727"/>
                  </a:lnTo>
                  <a:lnTo>
                    <a:pt x="5089566" y="408168"/>
                  </a:lnTo>
                  <a:lnTo>
                    <a:pt x="5091171" y="408168"/>
                  </a:lnTo>
                  <a:lnTo>
                    <a:pt x="5092776" y="408168"/>
                  </a:lnTo>
                  <a:lnTo>
                    <a:pt x="5094381" y="408168"/>
                  </a:lnTo>
                  <a:lnTo>
                    <a:pt x="5095986" y="408168"/>
                  </a:lnTo>
                  <a:lnTo>
                    <a:pt x="5097591" y="408168"/>
                  </a:lnTo>
                  <a:lnTo>
                    <a:pt x="5099196" y="420727"/>
                  </a:lnTo>
                  <a:lnTo>
                    <a:pt x="5100801" y="420727"/>
                  </a:lnTo>
                  <a:lnTo>
                    <a:pt x="5102406" y="427006"/>
                  </a:lnTo>
                  <a:lnTo>
                    <a:pt x="5104011" y="427006"/>
                  </a:lnTo>
                  <a:lnTo>
                    <a:pt x="5105616" y="420727"/>
                  </a:lnTo>
                  <a:lnTo>
                    <a:pt x="5107221" y="420727"/>
                  </a:lnTo>
                  <a:lnTo>
                    <a:pt x="5108826" y="420727"/>
                  </a:lnTo>
                  <a:lnTo>
                    <a:pt x="5110431" y="420727"/>
                  </a:lnTo>
                  <a:lnTo>
                    <a:pt x="5112036" y="408168"/>
                  </a:lnTo>
                  <a:lnTo>
                    <a:pt x="5113641" y="408168"/>
                  </a:lnTo>
                  <a:lnTo>
                    <a:pt x="5126482" y="408168"/>
                  </a:lnTo>
                  <a:lnTo>
                    <a:pt x="5128087" y="420727"/>
                  </a:lnTo>
                  <a:lnTo>
                    <a:pt x="5139322" y="420727"/>
                  </a:lnTo>
                  <a:lnTo>
                    <a:pt x="5140927" y="427006"/>
                  </a:lnTo>
                  <a:lnTo>
                    <a:pt x="5142532" y="427006"/>
                  </a:lnTo>
                  <a:lnTo>
                    <a:pt x="5144137" y="420727"/>
                  </a:lnTo>
                  <a:lnTo>
                    <a:pt x="5145742" y="420727"/>
                  </a:lnTo>
                  <a:lnTo>
                    <a:pt x="5147347" y="420727"/>
                  </a:lnTo>
                  <a:lnTo>
                    <a:pt x="5148952" y="420727"/>
                  </a:lnTo>
                  <a:lnTo>
                    <a:pt x="5150557" y="408168"/>
                  </a:lnTo>
                  <a:lnTo>
                    <a:pt x="5152162" y="408168"/>
                  </a:lnTo>
                  <a:lnTo>
                    <a:pt x="5153767" y="408168"/>
                  </a:lnTo>
                  <a:lnTo>
                    <a:pt x="5155372" y="408168"/>
                  </a:lnTo>
                  <a:lnTo>
                    <a:pt x="5156977" y="420727"/>
                  </a:lnTo>
                  <a:lnTo>
                    <a:pt x="5158582" y="420727"/>
                  </a:lnTo>
                  <a:lnTo>
                    <a:pt x="5160187" y="420727"/>
                  </a:lnTo>
                  <a:lnTo>
                    <a:pt x="5161792" y="420727"/>
                  </a:lnTo>
                  <a:lnTo>
                    <a:pt x="5163397" y="408168"/>
                  </a:lnTo>
                  <a:lnTo>
                    <a:pt x="5165003" y="408168"/>
                  </a:lnTo>
                  <a:lnTo>
                    <a:pt x="5166608" y="420727"/>
                  </a:lnTo>
                  <a:lnTo>
                    <a:pt x="5168213" y="420727"/>
                  </a:lnTo>
                  <a:lnTo>
                    <a:pt x="5169818" y="408168"/>
                  </a:lnTo>
                  <a:lnTo>
                    <a:pt x="5171423" y="408168"/>
                  </a:lnTo>
                  <a:lnTo>
                    <a:pt x="5173028" y="408168"/>
                  </a:lnTo>
                  <a:lnTo>
                    <a:pt x="5181053" y="408168"/>
                  </a:lnTo>
                  <a:lnTo>
                    <a:pt x="5182658" y="420727"/>
                  </a:lnTo>
                  <a:lnTo>
                    <a:pt x="5184263" y="420727"/>
                  </a:lnTo>
                  <a:lnTo>
                    <a:pt x="5185868" y="427006"/>
                  </a:lnTo>
                  <a:lnTo>
                    <a:pt x="5187473" y="427006"/>
                  </a:lnTo>
                  <a:lnTo>
                    <a:pt x="5189078" y="427006"/>
                  </a:lnTo>
                  <a:lnTo>
                    <a:pt x="5190683" y="427006"/>
                  </a:lnTo>
                  <a:lnTo>
                    <a:pt x="5192288" y="420727"/>
                  </a:lnTo>
                  <a:lnTo>
                    <a:pt x="5193893" y="420727"/>
                  </a:lnTo>
                  <a:lnTo>
                    <a:pt x="5195498" y="408168"/>
                  </a:lnTo>
                  <a:lnTo>
                    <a:pt x="5197103" y="408168"/>
                  </a:lnTo>
                  <a:lnTo>
                    <a:pt x="5206733" y="408168"/>
                  </a:lnTo>
                  <a:lnTo>
                    <a:pt x="5208338" y="420727"/>
                  </a:lnTo>
                  <a:lnTo>
                    <a:pt x="5219574" y="420727"/>
                  </a:lnTo>
                  <a:lnTo>
                    <a:pt x="5221179" y="408168"/>
                  </a:lnTo>
                  <a:lnTo>
                    <a:pt x="5222784" y="408168"/>
                  </a:lnTo>
                  <a:lnTo>
                    <a:pt x="5224389" y="401889"/>
                  </a:lnTo>
                  <a:lnTo>
                    <a:pt x="5225994" y="401889"/>
                  </a:lnTo>
                  <a:lnTo>
                    <a:pt x="5227599" y="401889"/>
                  </a:lnTo>
                  <a:lnTo>
                    <a:pt x="5229204" y="401889"/>
                  </a:lnTo>
                  <a:lnTo>
                    <a:pt x="5230809" y="408168"/>
                  </a:lnTo>
                  <a:lnTo>
                    <a:pt x="5232414" y="408168"/>
                  </a:lnTo>
                  <a:lnTo>
                    <a:pt x="5234019" y="420727"/>
                  </a:lnTo>
                  <a:lnTo>
                    <a:pt x="5235624" y="420727"/>
                  </a:lnTo>
                  <a:lnTo>
                    <a:pt x="5237229" y="420727"/>
                  </a:lnTo>
                  <a:lnTo>
                    <a:pt x="5238834" y="420727"/>
                  </a:lnTo>
                  <a:lnTo>
                    <a:pt x="5240439" y="420727"/>
                  </a:lnTo>
                  <a:lnTo>
                    <a:pt x="5242044" y="420727"/>
                  </a:lnTo>
                  <a:lnTo>
                    <a:pt x="5243649" y="408168"/>
                  </a:lnTo>
                  <a:lnTo>
                    <a:pt x="5264515" y="408168"/>
                  </a:lnTo>
                  <a:lnTo>
                    <a:pt x="5266120" y="420727"/>
                  </a:lnTo>
                  <a:lnTo>
                    <a:pt x="5280565" y="420727"/>
                  </a:lnTo>
                  <a:lnTo>
                    <a:pt x="5282170" y="427006"/>
                  </a:lnTo>
                  <a:lnTo>
                    <a:pt x="5283775" y="427006"/>
                  </a:lnTo>
                  <a:lnTo>
                    <a:pt x="5285380" y="433285"/>
                  </a:lnTo>
                  <a:lnTo>
                    <a:pt x="5286985" y="433285"/>
                  </a:lnTo>
                  <a:lnTo>
                    <a:pt x="5288590" y="427006"/>
                  </a:lnTo>
                  <a:lnTo>
                    <a:pt x="5290195" y="427006"/>
                  </a:lnTo>
                  <a:lnTo>
                    <a:pt x="5291800" y="420727"/>
                  </a:lnTo>
                  <a:lnTo>
                    <a:pt x="5293405" y="420727"/>
                  </a:lnTo>
                  <a:lnTo>
                    <a:pt x="5295010" y="420727"/>
                  </a:lnTo>
                  <a:lnTo>
                    <a:pt x="5296615" y="420727"/>
                  </a:lnTo>
                  <a:lnTo>
                    <a:pt x="5298220" y="427006"/>
                  </a:lnTo>
                  <a:lnTo>
                    <a:pt x="5299825" y="427006"/>
                  </a:lnTo>
                  <a:lnTo>
                    <a:pt x="5301431" y="433285"/>
                  </a:lnTo>
                  <a:lnTo>
                    <a:pt x="5303036" y="433285"/>
                  </a:lnTo>
                  <a:lnTo>
                    <a:pt x="5304641" y="433285"/>
                  </a:lnTo>
                  <a:lnTo>
                    <a:pt x="5306246" y="433285"/>
                  </a:lnTo>
                  <a:lnTo>
                    <a:pt x="5307851" y="433285"/>
                  </a:lnTo>
                  <a:lnTo>
                    <a:pt x="5309456" y="433285"/>
                  </a:lnTo>
                  <a:lnTo>
                    <a:pt x="5311061" y="427006"/>
                  </a:lnTo>
                  <a:lnTo>
                    <a:pt x="5312666" y="427006"/>
                  </a:lnTo>
                  <a:lnTo>
                    <a:pt x="5314271" y="427006"/>
                  </a:lnTo>
                  <a:lnTo>
                    <a:pt x="5315876" y="427006"/>
                  </a:lnTo>
                  <a:lnTo>
                    <a:pt x="5317481" y="420727"/>
                  </a:lnTo>
                  <a:lnTo>
                    <a:pt x="5328716" y="420727"/>
                  </a:lnTo>
                  <a:lnTo>
                    <a:pt x="5330321" y="427006"/>
                  </a:lnTo>
                  <a:lnTo>
                    <a:pt x="5331926" y="427006"/>
                  </a:lnTo>
                  <a:lnTo>
                    <a:pt x="5333531" y="433285"/>
                  </a:lnTo>
                  <a:lnTo>
                    <a:pt x="5335136" y="433285"/>
                  </a:lnTo>
                  <a:lnTo>
                    <a:pt x="5336741" y="433285"/>
                  </a:lnTo>
                  <a:lnTo>
                    <a:pt x="5338346" y="433285"/>
                  </a:lnTo>
                  <a:lnTo>
                    <a:pt x="5339951" y="433285"/>
                  </a:lnTo>
                  <a:lnTo>
                    <a:pt x="5341556" y="433285"/>
                  </a:lnTo>
                  <a:lnTo>
                    <a:pt x="5343161" y="420727"/>
                  </a:lnTo>
                  <a:lnTo>
                    <a:pt x="5357607" y="420727"/>
                  </a:lnTo>
                  <a:lnTo>
                    <a:pt x="5359212" y="408168"/>
                  </a:lnTo>
                  <a:lnTo>
                    <a:pt x="5360817" y="408168"/>
                  </a:lnTo>
                  <a:lnTo>
                    <a:pt x="5362422" y="427006"/>
                  </a:lnTo>
                  <a:lnTo>
                    <a:pt x="5364027" y="427006"/>
                  </a:lnTo>
                  <a:lnTo>
                    <a:pt x="5376867" y="427006"/>
                  </a:lnTo>
                  <a:lnTo>
                    <a:pt x="5378472" y="420727"/>
                  </a:lnTo>
                  <a:lnTo>
                    <a:pt x="5380077" y="420727"/>
                  </a:lnTo>
                  <a:lnTo>
                    <a:pt x="5381682" y="408168"/>
                  </a:lnTo>
                  <a:lnTo>
                    <a:pt x="5383287" y="408168"/>
                  </a:lnTo>
                  <a:lnTo>
                    <a:pt x="5384892" y="408168"/>
                  </a:lnTo>
                  <a:lnTo>
                    <a:pt x="5386497" y="408168"/>
                  </a:lnTo>
                  <a:lnTo>
                    <a:pt x="5388102" y="408168"/>
                  </a:lnTo>
                  <a:lnTo>
                    <a:pt x="5389707" y="408168"/>
                  </a:lnTo>
                  <a:lnTo>
                    <a:pt x="5391312" y="420727"/>
                  </a:lnTo>
                  <a:lnTo>
                    <a:pt x="5402548" y="420727"/>
                  </a:lnTo>
                  <a:lnTo>
                    <a:pt x="5404153" y="427006"/>
                  </a:lnTo>
                  <a:lnTo>
                    <a:pt x="5405758" y="427006"/>
                  </a:lnTo>
                  <a:lnTo>
                    <a:pt x="5407363" y="427006"/>
                  </a:lnTo>
                  <a:lnTo>
                    <a:pt x="5408968" y="427006"/>
                  </a:lnTo>
                  <a:lnTo>
                    <a:pt x="5410573" y="420727"/>
                  </a:lnTo>
                  <a:lnTo>
                    <a:pt x="5412178" y="420727"/>
                  </a:lnTo>
                  <a:lnTo>
                    <a:pt x="5413783" y="420727"/>
                  </a:lnTo>
                  <a:lnTo>
                    <a:pt x="5415388" y="420727"/>
                  </a:lnTo>
                  <a:lnTo>
                    <a:pt x="5416993" y="408168"/>
                  </a:lnTo>
                  <a:lnTo>
                    <a:pt x="5425018" y="408168"/>
                  </a:lnTo>
                  <a:lnTo>
                    <a:pt x="5426623" y="427006"/>
                  </a:lnTo>
                  <a:lnTo>
                    <a:pt x="5447489" y="427006"/>
                  </a:lnTo>
                  <a:lnTo>
                    <a:pt x="5449094" y="420727"/>
                  </a:lnTo>
                  <a:lnTo>
                    <a:pt x="5450699" y="420727"/>
                  </a:lnTo>
                  <a:lnTo>
                    <a:pt x="5452304" y="408168"/>
                  </a:lnTo>
                  <a:lnTo>
                    <a:pt x="5453909" y="408168"/>
                  </a:lnTo>
                  <a:lnTo>
                    <a:pt x="5455514" y="408168"/>
                  </a:lnTo>
                  <a:lnTo>
                    <a:pt x="5457119" y="408168"/>
                  </a:lnTo>
                  <a:lnTo>
                    <a:pt x="5458724" y="408168"/>
                  </a:lnTo>
                  <a:lnTo>
                    <a:pt x="5460329" y="408168"/>
                  </a:lnTo>
                  <a:lnTo>
                    <a:pt x="5461934" y="420727"/>
                  </a:lnTo>
                  <a:lnTo>
                    <a:pt x="5476379" y="420727"/>
                  </a:lnTo>
                  <a:lnTo>
                    <a:pt x="5477984" y="452123"/>
                  </a:lnTo>
                  <a:lnTo>
                    <a:pt x="5479589" y="452123"/>
                  </a:lnTo>
                  <a:lnTo>
                    <a:pt x="5481194" y="546316"/>
                  </a:lnTo>
                  <a:lnTo>
                    <a:pt x="5482799" y="546316"/>
                  </a:lnTo>
                  <a:lnTo>
                    <a:pt x="5484405" y="690745"/>
                  </a:lnTo>
                  <a:lnTo>
                    <a:pt x="5486010" y="690745"/>
                  </a:lnTo>
                  <a:lnTo>
                    <a:pt x="5487615" y="772380"/>
                  </a:lnTo>
                  <a:lnTo>
                    <a:pt x="5489220" y="772380"/>
                  </a:lnTo>
                  <a:lnTo>
                    <a:pt x="5490825" y="772380"/>
                  </a:lnTo>
                  <a:lnTo>
                    <a:pt x="5492430" y="772380"/>
                  </a:lnTo>
                  <a:lnTo>
                    <a:pt x="5494035" y="734701"/>
                  </a:lnTo>
                  <a:lnTo>
                    <a:pt x="5495640" y="734701"/>
                  </a:lnTo>
                  <a:lnTo>
                    <a:pt x="5497245" y="703305"/>
                  </a:lnTo>
                  <a:lnTo>
                    <a:pt x="5498850" y="703305"/>
                  </a:lnTo>
                  <a:lnTo>
                    <a:pt x="5500455" y="703305"/>
                  </a:lnTo>
                  <a:lnTo>
                    <a:pt x="5502060" y="703305"/>
                  </a:lnTo>
                  <a:lnTo>
                    <a:pt x="5503665" y="715862"/>
                  </a:lnTo>
                  <a:lnTo>
                    <a:pt x="5505270" y="715862"/>
                  </a:lnTo>
                  <a:lnTo>
                    <a:pt x="5506875" y="722143"/>
                  </a:lnTo>
                  <a:lnTo>
                    <a:pt x="5508480" y="722143"/>
                  </a:lnTo>
                  <a:lnTo>
                    <a:pt x="5510085" y="722143"/>
                  </a:lnTo>
                  <a:lnTo>
                    <a:pt x="5511690" y="722143"/>
                  </a:lnTo>
                  <a:lnTo>
                    <a:pt x="5513295" y="722143"/>
                  </a:lnTo>
                  <a:lnTo>
                    <a:pt x="5514900" y="722143"/>
                  </a:lnTo>
                  <a:lnTo>
                    <a:pt x="5516505" y="740982"/>
                  </a:lnTo>
                  <a:lnTo>
                    <a:pt x="5518110" y="740982"/>
                  </a:lnTo>
                  <a:lnTo>
                    <a:pt x="5519715" y="759820"/>
                  </a:lnTo>
                  <a:lnTo>
                    <a:pt x="5521320" y="759820"/>
                  </a:lnTo>
                  <a:lnTo>
                    <a:pt x="5522925" y="772380"/>
                  </a:lnTo>
                  <a:lnTo>
                    <a:pt x="5524530" y="772380"/>
                  </a:lnTo>
                  <a:lnTo>
                    <a:pt x="5526135" y="784938"/>
                  </a:lnTo>
                  <a:lnTo>
                    <a:pt x="5527740" y="784938"/>
                  </a:lnTo>
                  <a:lnTo>
                    <a:pt x="5529345" y="797497"/>
                  </a:lnTo>
                  <a:lnTo>
                    <a:pt x="5530951" y="797497"/>
                  </a:lnTo>
                  <a:lnTo>
                    <a:pt x="5532556" y="810055"/>
                  </a:lnTo>
                  <a:lnTo>
                    <a:pt x="5534161" y="810055"/>
                  </a:lnTo>
                  <a:lnTo>
                    <a:pt x="5535766" y="810055"/>
                  </a:lnTo>
                  <a:lnTo>
                    <a:pt x="5537371" y="810055"/>
                  </a:lnTo>
                  <a:lnTo>
                    <a:pt x="5538976" y="816336"/>
                  </a:lnTo>
                  <a:lnTo>
                    <a:pt x="5540581" y="816336"/>
                  </a:lnTo>
                  <a:lnTo>
                    <a:pt x="5542186" y="816336"/>
                  </a:lnTo>
                  <a:lnTo>
                    <a:pt x="5543791" y="816336"/>
                  </a:lnTo>
                  <a:lnTo>
                    <a:pt x="5545396" y="828893"/>
                  </a:lnTo>
                  <a:lnTo>
                    <a:pt x="5547001" y="828893"/>
                  </a:lnTo>
                  <a:lnTo>
                    <a:pt x="5548606" y="828893"/>
                  </a:lnTo>
                  <a:lnTo>
                    <a:pt x="5550211" y="828893"/>
                  </a:lnTo>
                  <a:lnTo>
                    <a:pt x="5551816" y="835174"/>
                  </a:lnTo>
                  <a:lnTo>
                    <a:pt x="5553421" y="835174"/>
                  </a:lnTo>
                  <a:lnTo>
                    <a:pt x="5555026" y="835174"/>
                  </a:lnTo>
                  <a:lnTo>
                    <a:pt x="5556631" y="835174"/>
                  </a:lnTo>
                  <a:lnTo>
                    <a:pt x="5558236" y="854013"/>
                  </a:lnTo>
                  <a:lnTo>
                    <a:pt x="5559841" y="854013"/>
                  </a:lnTo>
                  <a:lnTo>
                    <a:pt x="5561446" y="866570"/>
                  </a:lnTo>
                  <a:lnTo>
                    <a:pt x="5563051" y="866570"/>
                  </a:lnTo>
                  <a:lnTo>
                    <a:pt x="5564656" y="879130"/>
                  </a:lnTo>
                  <a:lnTo>
                    <a:pt x="5566261" y="879130"/>
                  </a:lnTo>
                  <a:lnTo>
                    <a:pt x="5567866" y="891690"/>
                  </a:lnTo>
                  <a:lnTo>
                    <a:pt x="5579102" y="891690"/>
                  </a:lnTo>
                  <a:lnTo>
                    <a:pt x="5580707" y="904247"/>
                  </a:lnTo>
                  <a:lnTo>
                    <a:pt x="5582312" y="904247"/>
                  </a:lnTo>
                  <a:lnTo>
                    <a:pt x="5583917" y="916807"/>
                  </a:lnTo>
                  <a:lnTo>
                    <a:pt x="5585522" y="916807"/>
                  </a:lnTo>
                  <a:lnTo>
                    <a:pt x="5587127" y="935646"/>
                  </a:lnTo>
                  <a:lnTo>
                    <a:pt x="5588732" y="935646"/>
                  </a:lnTo>
                  <a:lnTo>
                    <a:pt x="5590337" y="954484"/>
                  </a:lnTo>
                  <a:lnTo>
                    <a:pt x="5598362" y="954484"/>
                  </a:lnTo>
                  <a:lnTo>
                    <a:pt x="5599967" y="941924"/>
                  </a:lnTo>
                  <a:lnTo>
                    <a:pt x="5601572" y="941924"/>
                  </a:lnTo>
                  <a:lnTo>
                    <a:pt x="5603177" y="954484"/>
                  </a:lnTo>
                  <a:lnTo>
                    <a:pt x="5604782" y="954484"/>
                  </a:lnTo>
                  <a:lnTo>
                    <a:pt x="5606387" y="960763"/>
                  </a:lnTo>
                  <a:lnTo>
                    <a:pt x="5607992" y="960763"/>
                  </a:lnTo>
                  <a:lnTo>
                    <a:pt x="5609597" y="973323"/>
                  </a:lnTo>
                  <a:lnTo>
                    <a:pt x="5611202" y="973323"/>
                  </a:lnTo>
                  <a:lnTo>
                    <a:pt x="5612807" y="973323"/>
                  </a:lnTo>
                  <a:lnTo>
                    <a:pt x="5614412" y="973323"/>
                  </a:lnTo>
                  <a:lnTo>
                    <a:pt x="5616017" y="979601"/>
                  </a:lnTo>
                  <a:lnTo>
                    <a:pt x="5617622" y="979601"/>
                  </a:lnTo>
                  <a:lnTo>
                    <a:pt x="5619227" y="985880"/>
                  </a:lnTo>
                  <a:lnTo>
                    <a:pt x="5620833" y="985880"/>
                  </a:lnTo>
                  <a:lnTo>
                    <a:pt x="5622438" y="979601"/>
                  </a:lnTo>
                  <a:lnTo>
                    <a:pt x="5624043" y="979601"/>
                  </a:lnTo>
                  <a:lnTo>
                    <a:pt x="5625648" y="985880"/>
                  </a:lnTo>
                  <a:lnTo>
                    <a:pt x="5627253" y="985880"/>
                  </a:lnTo>
                  <a:lnTo>
                    <a:pt x="5636883" y="985880"/>
                  </a:lnTo>
                  <a:lnTo>
                    <a:pt x="5638488" y="1004721"/>
                  </a:lnTo>
                  <a:lnTo>
                    <a:pt x="5640093" y="1004721"/>
                  </a:lnTo>
                  <a:lnTo>
                    <a:pt x="5641698" y="1011000"/>
                  </a:lnTo>
                  <a:lnTo>
                    <a:pt x="5643303" y="1011000"/>
                  </a:lnTo>
                  <a:lnTo>
                    <a:pt x="5644908" y="1011000"/>
                  </a:lnTo>
                  <a:lnTo>
                    <a:pt x="5646513" y="1011000"/>
                  </a:lnTo>
                  <a:lnTo>
                    <a:pt x="5648118" y="1023559"/>
                  </a:lnTo>
                  <a:lnTo>
                    <a:pt x="5649723" y="1023559"/>
                  </a:lnTo>
                  <a:lnTo>
                    <a:pt x="5651328" y="1023559"/>
                  </a:lnTo>
                  <a:lnTo>
                    <a:pt x="5652933" y="1023559"/>
                  </a:lnTo>
                  <a:lnTo>
                    <a:pt x="5654538" y="1029838"/>
                  </a:lnTo>
                  <a:lnTo>
                    <a:pt x="5656143" y="1029838"/>
                  </a:lnTo>
                  <a:lnTo>
                    <a:pt x="5657748" y="1036117"/>
                  </a:lnTo>
                  <a:lnTo>
                    <a:pt x="5659353" y="1036117"/>
                  </a:lnTo>
                  <a:lnTo>
                    <a:pt x="5660958" y="1048677"/>
                  </a:lnTo>
                  <a:lnTo>
                    <a:pt x="5662563" y="1048677"/>
                  </a:lnTo>
                  <a:lnTo>
                    <a:pt x="5664168" y="1048677"/>
                  </a:lnTo>
                  <a:lnTo>
                    <a:pt x="5665773" y="1048677"/>
                  </a:lnTo>
                  <a:lnTo>
                    <a:pt x="5667379" y="1054955"/>
                  </a:lnTo>
                  <a:lnTo>
                    <a:pt x="5668984" y="1054955"/>
                  </a:lnTo>
                  <a:lnTo>
                    <a:pt x="5670589" y="1067515"/>
                  </a:lnTo>
                  <a:lnTo>
                    <a:pt x="5672194" y="1067515"/>
                  </a:lnTo>
                  <a:lnTo>
                    <a:pt x="5673799" y="1073794"/>
                  </a:lnTo>
                  <a:lnTo>
                    <a:pt x="5675404" y="1073794"/>
                  </a:lnTo>
                  <a:lnTo>
                    <a:pt x="5677009" y="1061236"/>
                  </a:lnTo>
                  <a:lnTo>
                    <a:pt x="5678614" y="1061236"/>
                  </a:lnTo>
                  <a:lnTo>
                    <a:pt x="5680219" y="1061236"/>
                  </a:lnTo>
                  <a:lnTo>
                    <a:pt x="5681824" y="1061236"/>
                  </a:lnTo>
                  <a:lnTo>
                    <a:pt x="5683429" y="1073794"/>
                  </a:lnTo>
                  <a:lnTo>
                    <a:pt x="5685034" y="1073794"/>
                  </a:lnTo>
                  <a:lnTo>
                    <a:pt x="5686639" y="1080075"/>
                  </a:lnTo>
                  <a:lnTo>
                    <a:pt x="5688244" y="1080075"/>
                  </a:lnTo>
                  <a:lnTo>
                    <a:pt x="5689849" y="1098913"/>
                  </a:lnTo>
                  <a:lnTo>
                    <a:pt x="5691454" y="1098913"/>
                  </a:lnTo>
                  <a:lnTo>
                    <a:pt x="5693059" y="1098913"/>
                  </a:lnTo>
                  <a:lnTo>
                    <a:pt x="5701084" y="1098913"/>
                  </a:lnTo>
                  <a:lnTo>
                    <a:pt x="5702689" y="1105192"/>
                  </a:lnTo>
                  <a:lnTo>
                    <a:pt x="5704294" y="1105192"/>
                  </a:lnTo>
                  <a:lnTo>
                    <a:pt x="5705899" y="1111471"/>
                  </a:lnTo>
                  <a:lnTo>
                    <a:pt x="5707504" y="1111471"/>
                  </a:lnTo>
                  <a:lnTo>
                    <a:pt x="5709109" y="1105192"/>
                  </a:lnTo>
                  <a:lnTo>
                    <a:pt x="5710714" y="1105192"/>
                  </a:lnTo>
                  <a:lnTo>
                    <a:pt x="5712320" y="1105192"/>
                  </a:lnTo>
                  <a:lnTo>
                    <a:pt x="5713925" y="1105192"/>
                  </a:lnTo>
                  <a:lnTo>
                    <a:pt x="5715530" y="1105192"/>
                  </a:lnTo>
                  <a:lnTo>
                    <a:pt x="5717135" y="1105192"/>
                  </a:lnTo>
                  <a:lnTo>
                    <a:pt x="5718740" y="1098913"/>
                  </a:lnTo>
                  <a:lnTo>
                    <a:pt x="5720345" y="1098913"/>
                  </a:lnTo>
                  <a:lnTo>
                    <a:pt x="5721950" y="1105192"/>
                  </a:lnTo>
                  <a:lnTo>
                    <a:pt x="5723555" y="1105192"/>
                  </a:lnTo>
                  <a:lnTo>
                    <a:pt x="5725160" y="1124031"/>
                  </a:lnTo>
                  <a:lnTo>
                    <a:pt x="5726765" y="1124031"/>
                  </a:lnTo>
                  <a:lnTo>
                    <a:pt x="5728370" y="1136590"/>
                  </a:lnTo>
                  <a:lnTo>
                    <a:pt x="5729975" y="1136590"/>
                  </a:lnTo>
                  <a:lnTo>
                    <a:pt x="5731580" y="1142869"/>
                  </a:lnTo>
                  <a:lnTo>
                    <a:pt x="5733185" y="1142869"/>
                  </a:lnTo>
                  <a:lnTo>
                    <a:pt x="5734790" y="1130309"/>
                  </a:lnTo>
                  <a:lnTo>
                    <a:pt x="5736395" y="1130309"/>
                  </a:lnTo>
                  <a:lnTo>
                    <a:pt x="5738000" y="1130309"/>
                  </a:lnTo>
                  <a:lnTo>
                    <a:pt x="5739605" y="1130309"/>
                  </a:lnTo>
                  <a:lnTo>
                    <a:pt x="5741210" y="1130309"/>
                  </a:lnTo>
                  <a:lnTo>
                    <a:pt x="5742815" y="1130309"/>
                  </a:lnTo>
                  <a:lnTo>
                    <a:pt x="5744420" y="1142869"/>
                  </a:lnTo>
                  <a:lnTo>
                    <a:pt x="5755655" y="1142869"/>
                  </a:lnTo>
                  <a:lnTo>
                    <a:pt x="5757260" y="1149148"/>
                  </a:lnTo>
                  <a:lnTo>
                    <a:pt x="5758866" y="1149148"/>
                  </a:lnTo>
                  <a:lnTo>
                    <a:pt x="5760471" y="1149148"/>
                  </a:lnTo>
                  <a:lnTo>
                    <a:pt x="5762076" y="1149148"/>
                  </a:lnTo>
                  <a:lnTo>
                    <a:pt x="5763681" y="1155429"/>
                  </a:lnTo>
                  <a:lnTo>
                    <a:pt x="5765286" y="1155429"/>
                  </a:lnTo>
                  <a:lnTo>
                    <a:pt x="5766891" y="1155429"/>
                  </a:lnTo>
                  <a:lnTo>
                    <a:pt x="5768496" y="1155429"/>
                  </a:lnTo>
                  <a:lnTo>
                    <a:pt x="5770101" y="1167986"/>
                  </a:lnTo>
                  <a:lnTo>
                    <a:pt x="5771706" y="1167986"/>
                  </a:lnTo>
                  <a:lnTo>
                    <a:pt x="5773311" y="1167986"/>
                  </a:lnTo>
                  <a:lnTo>
                    <a:pt x="5774916" y="1167986"/>
                  </a:lnTo>
                  <a:lnTo>
                    <a:pt x="5776521" y="1174267"/>
                  </a:lnTo>
                  <a:lnTo>
                    <a:pt x="5784546" y="1174267"/>
                  </a:lnTo>
                  <a:lnTo>
                    <a:pt x="5786151" y="1167986"/>
                  </a:lnTo>
                  <a:lnTo>
                    <a:pt x="5787756" y="1167986"/>
                  </a:lnTo>
                  <a:lnTo>
                    <a:pt x="5789361" y="1174267"/>
                  </a:lnTo>
                  <a:lnTo>
                    <a:pt x="5790966" y="1174267"/>
                  </a:lnTo>
                  <a:lnTo>
                    <a:pt x="5792571" y="1180546"/>
                  </a:lnTo>
                  <a:lnTo>
                    <a:pt x="5794176" y="1180546"/>
                  </a:lnTo>
                  <a:lnTo>
                    <a:pt x="5795781" y="1180546"/>
                  </a:lnTo>
                  <a:lnTo>
                    <a:pt x="5803807" y="1180546"/>
                  </a:lnTo>
                  <a:lnTo>
                    <a:pt x="5805412" y="1193106"/>
                  </a:lnTo>
                  <a:lnTo>
                    <a:pt x="5807017" y="1193106"/>
                  </a:lnTo>
                  <a:lnTo>
                    <a:pt x="5808622" y="1193106"/>
                  </a:lnTo>
                  <a:lnTo>
                    <a:pt x="5810227" y="1193106"/>
                  </a:lnTo>
                  <a:lnTo>
                    <a:pt x="5811832" y="1180546"/>
                  </a:lnTo>
                  <a:lnTo>
                    <a:pt x="5819857" y="1180546"/>
                  </a:lnTo>
                  <a:lnTo>
                    <a:pt x="5821462" y="1186825"/>
                  </a:lnTo>
                  <a:lnTo>
                    <a:pt x="5823067" y="1186825"/>
                  </a:lnTo>
                  <a:lnTo>
                    <a:pt x="5824672" y="1193106"/>
                  </a:lnTo>
                  <a:lnTo>
                    <a:pt x="5826277" y="1193106"/>
                  </a:lnTo>
                  <a:lnTo>
                    <a:pt x="5827882" y="1199385"/>
                  </a:lnTo>
                  <a:lnTo>
                    <a:pt x="5829487" y="1199385"/>
                  </a:lnTo>
                  <a:lnTo>
                    <a:pt x="5831092" y="1199385"/>
                  </a:lnTo>
                  <a:lnTo>
                    <a:pt x="5832697" y="1199385"/>
                  </a:lnTo>
                  <a:lnTo>
                    <a:pt x="5834302" y="1199385"/>
                  </a:lnTo>
                  <a:lnTo>
                    <a:pt x="5835907" y="1199385"/>
                  </a:lnTo>
                  <a:lnTo>
                    <a:pt x="5837512" y="1180546"/>
                  </a:lnTo>
                  <a:lnTo>
                    <a:pt x="5839117" y="1180546"/>
                  </a:lnTo>
                  <a:lnTo>
                    <a:pt x="5840722" y="1193106"/>
                  </a:lnTo>
                  <a:lnTo>
                    <a:pt x="5842327" y="1193106"/>
                  </a:lnTo>
                  <a:lnTo>
                    <a:pt x="5843932" y="1199385"/>
                  </a:lnTo>
                  <a:lnTo>
                    <a:pt x="5845537" y="1199385"/>
                  </a:lnTo>
                  <a:lnTo>
                    <a:pt x="5847142" y="1205663"/>
                  </a:lnTo>
                  <a:lnTo>
                    <a:pt x="5848747" y="1205663"/>
                  </a:lnTo>
                  <a:lnTo>
                    <a:pt x="5850353" y="1205663"/>
                  </a:lnTo>
                  <a:lnTo>
                    <a:pt x="5851958" y="1205663"/>
                  </a:lnTo>
                  <a:lnTo>
                    <a:pt x="5853563" y="1199385"/>
                  </a:lnTo>
                  <a:lnTo>
                    <a:pt x="5861588" y="1199385"/>
                  </a:lnTo>
                  <a:lnTo>
                    <a:pt x="5863193" y="1205663"/>
                  </a:lnTo>
                  <a:lnTo>
                    <a:pt x="5864798" y="1205663"/>
                  </a:lnTo>
                  <a:lnTo>
                    <a:pt x="5866403" y="1218223"/>
                  </a:lnTo>
                  <a:lnTo>
                    <a:pt x="5868008" y="1218223"/>
                  </a:lnTo>
                  <a:lnTo>
                    <a:pt x="5869613" y="1224502"/>
                  </a:lnTo>
                  <a:lnTo>
                    <a:pt x="5871218" y="1224502"/>
                  </a:lnTo>
                  <a:lnTo>
                    <a:pt x="5872823" y="1224502"/>
                  </a:lnTo>
                  <a:lnTo>
                    <a:pt x="5874428" y="1224502"/>
                  </a:lnTo>
                  <a:lnTo>
                    <a:pt x="5876033" y="1224502"/>
                  </a:lnTo>
                  <a:lnTo>
                    <a:pt x="5877638" y="1224502"/>
                  </a:lnTo>
                  <a:lnTo>
                    <a:pt x="5879243" y="1230783"/>
                  </a:lnTo>
                  <a:lnTo>
                    <a:pt x="5890478" y="1230783"/>
                  </a:lnTo>
                  <a:lnTo>
                    <a:pt x="5892083" y="1243343"/>
                  </a:lnTo>
                  <a:lnTo>
                    <a:pt x="5903319" y="1243343"/>
                  </a:lnTo>
                  <a:lnTo>
                    <a:pt x="5904924" y="1255900"/>
                  </a:lnTo>
                  <a:lnTo>
                    <a:pt x="5906529" y="1255900"/>
                  </a:lnTo>
                  <a:lnTo>
                    <a:pt x="5908134" y="1268460"/>
                  </a:lnTo>
                  <a:lnTo>
                    <a:pt x="5909739" y="1268460"/>
                  </a:lnTo>
                  <a:lnTo>
                    <a:pt x="5911344" y="1268460"/>
                  </a:lnTo>
                  <a:lnTo>
                    <a:pt x="5912949" y="1268460"/>
                  </a:lnTo>
                  <a:lnTo>
                    <a:pt x="5914554" y="1255900"/>
                  </a:lnTo>
                  <a:lnTo>
                    <a:pt x="5916159" y="1255900"/>
                  </a:lnTo>
                  <a:lnTo>
                    <a:pt x="5917764" y="1268460"/>
                  </a:lnTo>
                  <a:lnTo>
                    <a:pt x="5919369" y="1268460"/>
                  </a:lnTo>
                  <a:lnTo>
                    <a:pt x="5920974" y="1255900"/>
                  </a:lnTo>
                  <a:lnTo>
                    <a:pt x="5922579" y="1255900"/>
                  </a:lnTo>
                  <a:lnTo>
                    <a:pt x="5924184" y="1255900"/>
                  </a:lnTo>
                  <a:lnTo>
                    <a:pt x="5925789" y="1255900"/>
                  </a:lnTo>
                  <a:lnTo>
                    <a:pt x="5927394" y="1255900"/>
                  </a:lnTo>
                  <a:lnTo>
                    <a:pt x="5928999" y="1255900"/>
                  </a:lnTo>
                  <a:lnTo>
                    <a:pt x="5930604" y="1274739"/>
                  </a:lnTo>
                  <a:lnTo>
                    <a:pt x="5932209" y="1274739"/>
                  </a:lnTo>
                  <a:lnTo>
                    <a:pt x="5933814" y="1287298"/>
                  </a:lnTo>
                  <a:lnTo>
                    <a:pt x="5935419" y="1287298"/>
                  </a:lnTo>
                  <a:lnTo>
                    <a:pt x="5937024" y="1287298"/>
                  </a:lnTo>
                  <a:lnTo>
                    <a:pt x="5938629" y="1287298"/>
                  </a:lnTo>
                  <a:lnTo>
                    <a:pt x="5940234" y="1287298"/>
                  </a:lnTo>
                  <a:lnTo>
                    <a:pt x="5941840" y="1287298"/>
                  </a:lnTo>
                  <a:lnTo>
                    <a:pt x="5943445" y="1274739"/>
                  </a:lnTo>
                  <a:lnTo>
                    <a:pt x="5945050" y="1274739"/>
                  </a:lnTo>
                  <a:lnTo>
                    <a:pt x="5946655" y="1287298"/>
                  </a:lnTo>
                  <a:lnTo>
                    <a:pt x="5948260" y="1287298"/>
                  </a:lnTo>
                  <a:lnTo>
                    <a:pt x="5949865" y="1293577"/>
                  </a:lnTo>
                  <a:lnTo>
                    <a:pt x="5951470" y="1293577"/>
                  </a:lnTo>
                  <a:lnTo>
                    <a:pt x="5953075" y="1299856"/>
                  </a:lnTo>
                  <a:lnTo>
                    <a:pt x="5954680" y="1299856"/>
                  </a:lnTo>
                  <a:lnTo>
                    <a:pt x="5956285" y="1299856"/>
                  </a:lnTo>
                  <a:lnTo>
                    <a:pt x="5957890" y="1299856"/>
                  </a:lnTo>
                  <a:lnTo>
                    <a:pt x="5959495" y="1293577"/>
                  </a:lnTo>
                  <a:lnTo>
                    <a:pt x="5961100" y="1293577"/>
                  </a:lnTo>
                  <a:lnTo>
                    <a:pt x="5962705" y="1287298"/>
                  </a:lnTo>
                  <a:lnTo>
                    <a:pt x="5964310" y="1287298"/>
                  </a:lnTo>
                  <a:lnTo>
                    <a:pt x="5965915" y="1287298"/>
                  </a:lnTo>
                  <a:lnTo>
                    <a:pt x="5967520" y="1287298"/>
                  </a:lnTo>
                  <a:lnTo>
                    <a:pt x="5969125" y="1287298"/>
                  </a:lnTo>
                  <a:lnTo>
                    <a:pt x="5970730" y="1287298"/>
                  </a:lnTo>
                  <a:lnTo>
                    <a:pt x="5972335" y="1274739"/>
                  </a:lnTo>
                  <a:lnTo>
                    <a:pt x="5973940" y="1274739"/>
                  </a:lnTo>
                  <a:lnTo>
                    <a:pt x="5975545" y="1274739"/>
                  </a:lnTo>
                  <a:lnTo>
                    <a:pt x="5977150" y="1274739"/>
                  </a:lnTo>
                  <a:lnTo>
                    <a:pt x="5978755" y="1287298"/>
                  </a:lnTo>
                  <a:lnTo>
                    <a:pt x="5986781" y="1287298"/>
                  </a:lnTo>
                  <a:lnTo>
                    <a:pt x="5988386" y="1293577"/>
                  </a:lnTo>
                  <a:lnTo>
                    <a:pt x="5989991" y="1293577"/>
                  </a:lnTo>
                  <a:lnTo>
                    <a:pt x="5991596" y="1274739"/>
                  </a:lnTo>
                  <a:lnTo>
                    <a:pt x="5993201" y="1274739"/>
                  </a:lnTo>
                  <a:lnTo>
                    <a:pt x="5994806" y="1287298"/>
                  </a:lnTo>
                  <a:lnTo>
                    <a:pt x="5996411" y="1287298"/>
                  </a:lnTo>
                  <a:lnTo>
                    <a:pt x="5998016" y="1287298"/>
                  </a:lnTo>
                  <a:lnTo>
                    <a:pt x="5999621" y="1287298"/>
                  </a:lnTo>
                  <a:lnTo>
                    <a:pt x="6001226" y="1287298"/>
                  </a:lnTo>
                  <a:lnTo>
                    <a:pt x="6002831" y="1287298"/>
                  </a:lnTo>
                  <a:lnTo>
                    <a:pt x="6004436" y="1274739"/>
                  </a:lnTo>
                  <a:lnTo>
                    <a:pt x="6025301" y="1274739"/>
                  </a:lnTo>
                  <a:lnTo>
                    <a:pt x="6026906" y="1268460"/>
                  </a:lnTo>
                  <a:lnTo>
                    <a:pt x="6028511" y="1268460"/>
                  </a:lnTo>
                  <a:lnTo>
                    <a:pt x="6030116" y="1268460"/>
                  </a:lnTo>
                  <a:lnTo>
                    <a:pt x="6031721" y="1268460"/>
                  </a:lnTo>
                  <a:lnTo>
                    <a:pt x="6033327" y="1274739"/>
                  </a:lnTo>
                  <a:lnTo>
                    <a:pt x="6044562" y="1274739"/>
                  </a:lnTo>
                  <a:lnTo>
                    <a:pt x="6046167" y="1287298"/>
                  </a:lnTo>
                  <a:lnTo>
                    <a:pt x="6047772" y="1287298"/>
                  </a:lnTo>
                  <a:lnTo>
                    <a:pt x="6049377" y="1274739"/>
                  </a:lnTo>
                  <a:lnTo>
                    <a:pt x="6050982" y="1274739"/>
                  </a:lnTo>
                  <a:lnTo>
                    <a:pt x="6060612" y="1274739"/>
                  </a:lnTo>
                  <a:lnTo>
                    <a:pt x="6062217" y="1287298"/>
                  </a:lnTo>
                  <a:lnTo>
                    <a:pt x="6063822" y="1287298"/>
                  </a:lnTo>
                  <a:lnTo>
                    <a:pt x="6065427" y="1287298"/>
                  </a:lnTo>
                  <a:lnTo>
                    <a:pt x="6067032" y="1287298"/>
                  </a:lnTo>
                  <a:lnTo>
                    <a:pt x="6068637" y="1274739"/>
                  </a:lnTo>
                  <a:lnTo>
                    <a:pt x="6076662" y="1274739"/>
                  </a:lnTo>
                  <a:lnTo>
                    <a:pt x="6078268" y="1287298"/>
                  </a:lnTo>
                  <a:lnTo>
                    <a:pt x="6079873" y="1287298"/>
                  </a:lnTo>
                  <a:lnTo>
                    <a:pt x="6081478" y="1293577"/>
                  </a:lnTo>
                  <a:lnTo>
                    <a:pt x="6083083" y="1293577"/>
                  </a:lnTo>
                  <a:lnTo>
                    <a:pt x="6084688" y="1299856"/>
                  </a:lnTo>
                  <a:lnTo>
                    <a:pt x="6086293" y="1299856"/>
                  </a:lnTo>
                  <a:lnTo>
                    <a:pt x="6087898" y="1293577"/>
                  </a:lnTo>
                  <a:lnTo>
                    <a:pt x="6089503" y="1293577"/>
                  </a:lnTo>
                  <a:lnTo>
                    <a:pt x="6091108" y="1293577"/>
                  </a:lnTo>
                  <a:lnTo>
                    <a:pt x="6092713" y="1293577"/>
                  </a:lnTo>
                  <a:lnTo>
                    <a:pt x="6094318" y="1287298"/>
                  </a:lnTo>
                  <a:lnTo>
                    <a:pt x="6105553" y="1287298"/>
                  </a:lnTo>
                  <a:lnTo>
                    <a:pt x="6107158" y="1293577"/>
                  </a:lnTo>
                  <a:lnTo>
                    <a:pt x="6115183" y="1293577"/>
                  </a:lnTo>
                  <a:lnTo>
                    <a:pt x="6116788" y="1287298"/>
                  </a:lnTo>
                  <a:lnTo>
                    <a:pt x="6118393" y="1287298"/>
                  </a:lnTo>
                  <a:lnTo>
                    <a:pt x="6119998" y="1287298"/>
                  </a:lnTo>
                  <a:lnTo>
                    <a:pt x="6121603" y="1287298"/>
                  </a:lnTo>
                  <a:lnTo>
                    <a:pt x="6123208" y="1293577"/>
                  </a:lnTo>
                  <a:lnTo>
                    <a:pt x="6124814" y="1293577"/>
                  </a:lnTo>
                  <a:lnTo>
                    <a:pt x="6126419" y="1287298"/>
                  </a:lnTo>
                  <a:lnTo>
                    <a:pt x="6128024" y="1287298"/>
                  </a:lnTo>
                  <a:lnTo>
                    <a:pt x="6129629" y="1287298"/>
                  </a:lnTo>
                  <a:lnTo>
                    <a:pt x="6131234" y="1287298"/>
                  </a:lnTo>
                  <a:lnTo>
                    <a:pt x="6132839" y="1287298"/>
                  </a:lnTo>
                  <a:lnTo>
                    <a:pt x="6134444" y="1287298"/>
                  </a:lnTo>
                  <a:lnTo>
                    <a:pt x="6136049" y="1293577"/>
                  </a:lnTo>
                  <a:lnTo>
                    <a:pt x="6137654" y="1293577"/>
                  </a:lnTo>
                  <a:lnTo>
                    <a:pt x="6139259" y="1299856"/>
                  </a:lnTo>
                  <a:lnTo>
                    <a:pt x="6140864" y="1299856"/>
                  </a:lnTo>
                  <a:lnTo>
                    <a:pt x="6142469" y="1293577"/>
                  </a:lnTo>
                  <a:lnTo>
                    <a:pt x="6144074" y="1293577"/>
                  </a:lnTo>
                  <a:lnTo>
                    <a:pt x="6145679" y="1287298"/>
                  </a:lnTo>
                  <a:lnTo>
                    <a:pt x="6147284" y="1287298"/>
                  </a:lnTo>
                  <a:lnTo>
                    <a:pt x="6148889" y="1287298"/>
                  </a:lnTo>
                  <a:lnTo>
                    <a:pt x="6150494" y="1287298"/>
                  </a:lnTo>
                  <a:lnTo>
                    <a:pt x="6152099" y="1293577"/>
                  </a:lnTo>
                  <a:lnTo>
                    <a:pt x="6153704" y="1293577"/>
                  </a:lnTo>
                  <a:lnTo>
                    <a:pt x="6155309" y="1299856"/>
                  </a:lnTo>
                  <a:lnTo>
                    <a:pt x="6156914" y="1299856"/>
                  </a:lnTo>
                  <a:lnTo>
                    <a:pt x="6158519" y="1312416"/>
                  </a:lnTo>
                  <a:lnTo>
                    <a:pt x="6160124" y="1312416"/>
                  </a:lnTo>
                  <a:lnTo>
                    <a:pt x="6161729" y="1312416"/>
                  </a:lnTo>
                  <a:lnTo>
                    <a:pt x="6163334" y="1312416"/>
                  </a:lnTo>
                  <a:lnTo>
                    <a:pt x="6164939" y="1299856"/>
                  </a:lnTo>
                  <a:lnTo>
                    <a:pt x="6166544" y="1299856"/>
                  </a:lnTo>
                  <a:lnTo>
                    <a:pt x="6168149" y="1299856"/>
                  </a:lnTo>
                  <a:lnTo>
                    <a:pt x="6169755" y="1299856"/>
                  </a:lnTo>
                  <a:lnTo>
                    <a:pt x="6171360" y="1299856"/>
                  </a:lnTo>
                  <a:lnTo>
                    <a:pt x="6172965" y="1299856"/>
                  </a:lnTo>
                  <a:lnTo>
                    <a:pt x="6174570" y="1312416"/>
                  </a:lnTo>
                  <a:lnTo>
                    <a:pt x="6195435" y="1312416"/>
                  </a:lnTo>
                  <a:lnTo>
                    <a:pt x="6197040" y="1318694"/>
                  </a:lnTo>
                  <a:lnTo>
                    <a:pt x="6198645" y="1318694"/>
                  </a:lnTo>
                  <a:lnTo>
                    <a:pt x="6200250" y="1318694"/>
                  </a:lnTo>
                  <a:lnTo>
                    <a:pt x="6201855" y="1318694"/>
                  </a:lnTo>
                  <a:lnTo>
                    <a:pt x="6203460" y="1312416"/>
                  </a:lnTo>
                  <a:lnTo>
                    <a:pt x="6205065" y="1312416"/>
                  </a:lnTo>
                  <a:lnTo>
                    <a:pt x="6206670" y="1312416"/>
                  </a:lnTo>
                  <a:lnTo>
                    <a:pt x="6208275" y="1312416"/>
                  </a:lnTo>
                  <a:lnTo>
                    <a:pt x="6209880" y="1318694"/>
                  </a:lnTo>
                  <a:lnTo>
                    <a:pt x="6211485" y="1318694"/>
                  </a:lnTo>
                  <a:lnTo>
                    <a:pt x="6213090" y="1318694"/>
                  </a:lnTo>
                  <a:lnTo>
                    <a:pt x="6214695" y="1318694"/>
                  </a:lnTo>
                  <a:lnTo>
                    <a:pt x="6216301" y="1324975"/>
                  </a:lnTo>
                  <a:lnTo>
                    <a:pt x="6217906" y="1324975"/>
                  </a:lnTo>
                  <a:lnTo>
                    <a:pt x="6219511" y="1318694"/>
                  </a:lnTo>
                  <a:lnTo>
                    <a:pt x="6221116" y="1318694"/>
                  </a:lnTo>
                  <a:lnTo>
                    <a:pt x="6222721" y="1318694"/>
                  </a:lnTo>
                  <a:lnTo>
                    <a:pt x="6224326" y="1318694"/>
                  </a:lnTo>
                  <a:lnTo>
                    <a:pt x="6225931" y="1318694"/>
                  </a:lnTo>
                  <a:lnTo>
                    <a:pt x="6227536" y="1318694"/>
                  </a:lnTo>
                  <a:lnTo>
                    <a:pt x="6229141" y="1324975"/>
                  </a:lnTo>
                  <a:lnTo>
                    <a:pt x="6230746" y="1324975"/>
                  </a:lnTo>
                  <a:lnTo>
                    <a:pt x="6232351" y="1337533"/>
                  </a:lnTo>
                  <a:lnTo>
                    <a:pt x="6233956" y="1337533"/>
                  </a:lnTo>
                  <a:lnTo>
                    <a:pt x="6250006" y="1337533"/>
                  </a:lnTo>
                  <a:lnTo>
                    <a:pt x="6251611" y="1324975"/>
                  </a:lnTo>
                  <a:lnTo>
                    <a:pt x="6253216" y="1324975"/>
                  </a:lnTo>
                  <a:lnTo>
                    <a:pt x="6254821" y="1324975"/>
                  </a:lnTo>
                  <a:lnTo>
                    <a:pt x="6256426" y="1324975"/>
                  </a:lnTo>
                  <a:lnTo>
                    <a:pt x="6258031" y="1337533"/>
                  </a:lnTo>
                  <a:lnTo>
                    <a:pt x="6259636" y="1337533"/>
                  </a:lnTo>
                  <a:lnTo>
                    <a:pt x="6261242" y="1350093"/>
                  </a:lnTo>
                  <a:lnTo>
                    <a:pt x="6262847" y="1350093"/>
                  </a:lnTo>
                  <a:lnTo>
                    <a:pt x="6278897" y="1350093"/>
                  </a:lnTo>
                  <a:lnTo>
                    <a:pt x="6280502" y="1362652"/>
                  </a:lnTo>
                  <a:lnTo>
                    <a:pt x="6282107" y="1362652"/>
                  </a:lnTo>
                  <a:lnTo>
                    <a:pt x="6283712" y="1362652"/>
                  </a:lnTo>
                  <a:lnTo>
                    <a:pt x="6285317" y="1362652"/>
                  </a:lnTo>
                  <a:lnTo>
                    <a:pt x="6286922" y="1368931"/>
                  </a:lnTo>
                  <a:lnTo>
                    <a:pt x="6288527" y="1368931"/>
                  </a:lnTo>
                  <a:lnTo>
                    <a:pt x="6290132" y="1362652"/>
                  </a:lnTo>
                  <a:lnTo>
                    <a:pt x="6291737" y="1362652"/>
                  </a:lnTo>
                  <a:lnTo>
                    <a:pt x="6293342" y="1362652"/>
                  </a:lnTo>
                  <a:lnTo>
                    <a:pt x="6294947" y="1362652"/>
                  </a:lnTo>
                  <a:lnTo>
                    <a:pt x="6296552" y="1362652"/>
                  </a:lnTo>
                  <a:lnTo>
                    <a:pt x="6298157" y="1362652"/>
                  </a:lnTo>
                  <a:lnTo>
                    <a:pt x="6299762" y="1368931"/>
                  </a:lnTo>
                  <a:lnTo>
                    <a:pt x="6301367" y="1368931"/>
                  </a:lnTo>
                  <a:lnTo>
                    <a:pt x="6302972" y="1368931"/>
                  </a:lnTo>
                  <a:lnTo>
                    <a:pt x="6304577" y="1368931"/>
                  </a:lnTo>
                  <a:lnTo>
                    <a:pt x="6306182" y="1375210"/>
                  </a:lnTo>
                  <a:lnTo>
                    <a:pt x="6307788" y="1375210"/>
                  </a:lnTo>
                  <a:lnTo>
                    <a:pt x="6309393" y="1375210"/>
                  </a:lnTo>
                  <a:lnTo>
                    <a:pt x="6310998" y="1375210"/>
                  </a:lnTo>
                  <a:lnTo>
                    <a:pt x="6312603" y="1368931"/>
                  </a:lnTo>
                  <a:lnTo>
                    <a:pt x="6320628" y="1368931"/>
                  </a:lnTo>
                  <a:lnTo>
                    <a:pt x="6322233" y="1362652"/>
                  </a:lnTo>
                  <a:lnTo>
                    <a:pt x="6323838" y="1362652"/>
                  </a:lnTo>
                  <a:lnTo>
                    <a:pt x="6325443" y="1362652"/>
                  </a:lnTo>
                  <a:lnTo>
                    <a:pt x="6327048" y="1362652"/>
                  </a:lnTo>
                  <a:lnTo>
                    <a:pt x="6328653" y="1350093"/>
                  </a:lnTo>
                  <a:lnTo>
                    <a:pt x="6330258" y="1350093"/>
                  </a:lnTo>
                  <a:lnTo>
                    <a:pt x="6331863" y="1350093"/>
                  </a:lnTo>
                  <a:lnTo>
                    <a:pt x="6333468" y="1350093"/>
                  </a:lnTo>
                  <a:lnTo>
                    <a:pt x="6335073" y="1362652"/>
                  </a:lnTo>
                  <a:lnTo>
                    <a:pt x="6336678" y="1362652"/>
                  </a:lnTo>
                  <a:lnTo>
                    <a:pt x="6338283" y="1375210"/>
                  </a:lnTo>
                  <a:lnTo>
                    <a:pt x="6339888" y="1375210"/>
                  </a:lnTo>
                  <a:lnTo>
                    <a:pt x="6341493" y="1387770"/>
                  </a:lnTo>
                  <a:lnTo>
                    <a:pt x="6343098" y="1387770"/>
                  </a:lnTo>
                  <a:lnTo>
                    <a:pt x="6344703" y="1387770"/>
                  </a:lnTo>
                  <a:lnTo>
                    <a:pt x="6346308" y="1387770"/>
                  </a:lnTo>
                  <a:lnTo>
                    <a:pt x="6347913" y="1375210"/>
                  </a:lnTo>
                  <a:lnTo>
                    <a:pt x="6349518" y="1375210"/>
                  </a:lnTo>
                  <a:lnTo>
                    <a:pt x="6351123" y="1375210"/>
                  </a:lnTo>
                  <a:lnTo>
                    <a:pt x="6352729" y="1375210"/>
                  </a:lnTo>
                  <a:lnTo>
                    <a:pt x="6354334" y="1375210"/>
                  </a:lnTo>
                  <a:lnTo>
                    <a:pt x="6355939" y="1375210"/>
                  </a:lnTo>
                  <a:lnTo>
                    <a:pt x="6357544" y="1387770"/>
                  </a:lnTo>
                  <a:lnTo>
                    <a:pt x="6359149" y="1387770"/>
                  </a:lnTo>
                  <a:lnTo>
                    <a:pt x="6360754" y="1387770"/>
                  </a:lnTo>
                  <a:lnTo>
                    <a:pt x="6362359" y="1387770"/>
                  </a:lnTo>
                  <a:lnTo>
                    <a:pt x="6363964" y="1394048"/>
                  </a:lnTo>
                  <a:lnTo>
                    <a:pt x="6365569" y="1394048"/>
                  </a:lnTo>
                  <a:lnTo>
                    <a:pt x="6367174" y="1387770"/>
                  </a:lnTo>
                  <a:lnTo>
                    <a:pt x="6368779" y="1387770"/>
                  </a:lnTo>
                  <a:lnTo>
                    <a:pt x="6370384" y="1394048"/>
                  </a:lnTo>
                  <a:lnTo>
                    <a:pt x="6371989" y="1394048"/>
                  </a:lnTo>
                  <a:lnTo>
                    <a:pt x="6373594" y="1400329"/>
                  </a:lnTo>
                  <a:lnTo>
                    <a:pt x="6375199" y="1400329"/>
                  </a:lnTo>
                  <a:lnTo>
                    <a:pt x="6376804" y="1412887"/>
                  </a:lnTo>
                  <a:lnTo>
                    <a:pt x="6378409" y="1412887"/>
                  </a:lnTo>
                  <a:lnTo>
                    <a:pt x="6380014" y="1400329"/>
                  </a:lnTo>
                  <a:lnTo>
                    <a:pt x="6381619" y="1400329"/>
                  </a:lnTo>
                  <a:lnTo>
                    <a:pt x="6383224" y="1387770"/>
                  </a:lnTo>
                  <a:lnTo>
                    <a:pt x="6384829" y="1387770"/>
                  </a:lnTo>
                  <a:lnTo>
                    <a:pt x="6386434" y="1375210"/>
                  </a:lnTo>
                  <a:lnTo>
                    <a:pt x="6388039" y="1375210"/>
                  </a:lnTo>
                  <a:lnTo>
                    <a:pt x="6389644" y="1387770"/>
                  </a:lnTo>
                  <a:lnTo>
                    <a:pt x="6391249" y="1387770"/>
                  </a:lnTo>
                  <a:lnTo>
                    <a:pt x="6392854" y="1394048"/>
                  </a:lnTo>
                  <a:lnTo>
                    <a:pt x="6394459" y="1394048"/>
                  </a:lnTo>
                  <a:lnTo>
                    <a:pt x="6396064" y="1394048"/>
                  </a:lnTo>
                  <a:lnTo>
                    <a:pt x="6397670" y="1394048"/>
                  </a:lnTo>
                  <a:lnTo>
                    <a:pt x="6399275" y="1400329"/>
                  </a:lnTo>
                  <a:lnTo>
                    <a:pt x="6400880" y="1400329"/>
                  </a:lnTo>
                  <a:lnTo>
                    <a:pt x="6402485" y="1394048"/>
                  </a:lnTo>
                  <a:lnTo>
                    <a:pt x="6404090" y="1394048"/>
                  </a:lnTo>
                  <a:lnTo>
                    <a:pt x="6405695" y="1394048"/>
                  </a:lnTo>
                  <a:lnTo>
                    <a:pt x="6407300" y="1394048"/>
                  </a:lnTo>
                  <a:lnTo>
                    <a:pt x="6408905" y="1387770"/>
                  </a:lnTo>
                  <a:lnTo>
                    <a:pt x="6410510" y="1387770"/>
                  </a:lnTo>
                  <a:lnTo>
                    <a:pt x="6412115" y="1387770"/>
                  </a:lnTo>
                  <a:lnTo>
                    <a:pt x="6413720" y="1387770"/>
                  </a:lnTo>
                  <a:lnTo>
                    <a:pt x="6415325" y="1394048"/>
                  </a:lnTo>
                  <a:lnTo>
                    <a:pt x="6416930" y="1394048"/>
                  </a:lnTo>
                  <a:lnTo>
                    <a:pt x="6418535" y="1400329"/>
                  </a:lnTo>
                  <a:lnTo>
                    <a:pt x="6420140" y="1400329"/>
                  </a:lnTo>
                  <a:lnTo>
                    <a:pt x="6421745" y="1400329"/>
                  </a:lnTo>
                  <a:lnTo>
                    <a:pt x="6423350" y="1400329"/>
                  </a:lnTo>
                  <a:lnTo>
                    <a:pt x="6424955" y="1394048"/>
                  </a:lnTo>
                  <a:lnTo>
                    <a:pt x="6426560" y="1394048"/>
                  </a:lnTo>
                  <a:lnTo>
                    <a:pt x="6428165" y="1394048"/>
                  </a:lnTo>
                  <a:lnTo>
                    <a:pt x="6429770" y="1394048"/>
                  </a:lnTo>
                  <a:lnTo>
                    <a:pt x="6431375" y="1400329"/>
                  </a:lnTo>
                  <a:lnTo>
                    <a:pt x="6432980" y="1400329"/>
                  </a:lnTo>
                  <a:lnTo>
                    <a:pt x="6434585" y="1412887"/>
                  </a:lnTo>
                  <a:lnTo>
                    <a:pt x="6436190" y="1412887"/>
                  </a:lnTo>
                  <a:lnTo>
                    <a:pt x="6471501" y="1412887"/>
                  </a:lnTo>
                  <a:lnTo>
                    <a:pt x="6473106" y="1419168"/>
                  </a:lnTo>
                  <a:lnTo>
                    <a:pt x="6474711" y="1419168"/>
                  </a:lnTo>
                  <a:lnTo>
                    <a:pt x="6476316" y="1412887"/>
                  </a:lnTo>
                  <a:lnTo>
                    <a:pt x="6477921" y="1412887"/>
                  </a:lnTo>
                  <a:lnTo>
                    <a:pt x="6487551" y="1412887"/>
                  </a:lnTo>
                  <a:lnTo>
                    <a:pt x="6489157" y="1419168"/>
                  </a:lnTo>
                  <a:lnTo>
                    <a:pt x="6497182" y="1419168"/>
                  </a:lnTo>
                  <a:lnTo>
                    <a:pt x="6498787" y="1412887"/>
                  </a:lnTo>
                  <a:lnTo>
                    <a:pt x="6513232" y="1412887"/>
                  </a:lnTo>
                  <a:lnTo>
                    <a:pt x="6514837" y="1400329"/>
                  </a:lnTo>
                  <a:lnTo>
                    <a:pt x="6516442" y="1400329"/>
                  </a:lnTo>
                  <a:lnTo>
                    <a:pt x="6518047" y="1400329"/>
                  </a:lnTo>
                  <a:lnTo>
                    <a:pt x="6519652" y="1400329"/>
                  </a:lnTo>
                  <a:lnTo>
                    <a:pt x="6521257" y="1412887"/>
                  </a:lnTo>
                  <a:lnTo>
                    <a:pt x="6522862" y="1412887"/>
                  </a:lnTo>
                  <a:lnTo>
                    <a:pt x="6524467" y="1425447"/>
                  </a:lnTo>
                  <a:lnTo>
                    <a:pt x="6526072" y="1425447"/>
                  </a:lnTo>
                  <a:lnTo>
                    <a:pt x="6527677" y="1425447"/>
                  </a:lnTo>
                  <a:lnTo>
                    <a:pt x="6529282" y="1425447"/>
                  </a:lnTo>
                  <a:lnTo>
                    <a:pt x="6530887" y="1419168"/>
                  </a:lnTo>
                  <a:lnTo>
                    <a:pt x="6532492" y="1419168"/>
                  </a:lnTo>
                  <a:lnTo>
                    <a:pt x="6534097" y="1400329"/>
                  </a:lnTo>
                  <a:lnTo>
                    <a:pt x="6535703" y="1400329"/>
                  </a:lnTo>
                  <a:lnTo>
                    <a:pt x="6537308" y="1400329"/>
                  </a:lnTo>
                  <a:lnTo>
                    <a:pt x="6538913" y="1400329"/>
                  </a:lnTo>
                  <a:lnTo>
                    <a:pt x="6540518" y="1412887"/>
                  </a:lnTo>
                  <a:lnTo>
                    <a:pt x="6542123" y="1412887"/>
                  </a:lnTo>
                  <a:lnTo>
                    <a:pt x="6543728" y="1419168"/>
                  </a:lnTo>
                  <a:lnTo>
                    <a:pt x="6545333" y="1419168"/>
                  </a:lnTo>
                  <a:lnTo>
                    <a:pt x="6546938" y="1419168"/>
                  </a:lnTo>
                  <a:lnTo>
                    <a:pt x="6548543" y="1419168"/>
                  </a:lnTo>
                  <a:lnTo>
                    <a:pt x="6550148" y="1412887"/>
                  </a:lnTo>
                  <a:lnTo>
                    <a:pt x="6551753" y="1412887"/>
                  </a:lnTo>
                  <a:lnTo>
                    <a:pt x="6553358" y="1400329"/>
                  </a:lnTo>
                  <a:lnTo>
                    <a:pt x="6554963" y="1400329"/>
                  </a:lnTo>
                  <a:lnTo>
                    <a:pt x="6556568" y="1412887"/>
                  </a:lnTo>
                  <a:lnTo>
                    <a:pt x="6558173" y="1412887"/>
                  </a:lnTo>
                  <a:lnTo>
                    <a:pt x="6559778" y="1412887"/>
                  </a:lnTo>
                  <a:lnTo>
                    <a:pt x="6567803" y="1412887"/>
                  </a:lnTo>
                  <a:lnTo>
                    <a:pt x="6569408" y="1419168"/>
                  </a:lnTo>
                  <a:lnTo>
                    <a:pt x="6571013" y="1419168"/>
                  </a:lnTo>
                  <a:lnTo>
                    <a:pt x="6572618" y="1419168"/>
                  </a:lnTo>
                  <a:lnTo>
                    <a:pt x="6574223" y="1419168"/>
                  </a:lnTo>
                  <a:lnTo>
                    <a:pt x="6575828" y="1412887"/>
                  </a:lnTo>
                  <a:lnTo>
                    <a:pt x="6583854" y="1412887"/>
                  </a:lnTo>
                  <a:lnTo>
                    <a:pt x="6585459" y="1419168"/>
                  </a:lnTo>
                  <a:lnTo>
                    <a:pt x="6593484" y="1419168"/>
                  </a:lnTo>
                  <a:lnTo>
                    <a:pt x="6595089" y="1412887"/>
                  </a:lnTo>
                  <a:lnTo>
                    <a:pt x="6603114" y="1412887"/>
                  </a:lnTo>
                  <a:lnTo>
                    <a:pt x="6604719" y="1419168"/>
                  </a:lnTo>
                  <a:lnTo>
                    <a:pt x="6632005" y="1419168"/>
                  </a:lnTo>
                  <a:lnTo>
                    <a:pt x="6633610" y="1412887"/>
                  </a:lnTo>
                  <a:lnTo>
                    <a:pt x="6635215" y="1412887"/>
                  </a:lnTo>
                  <a:lnTo>
                    <a:pt x="6636820" y="1400329"/>
                  </a:lnTo>
                  <a:lnTo>
                    <a:pt x="6638425" y="1400329"/>
                  </a:lnTo>
                  <a:lnTo>
                    <a:pt x="6640030" y="1412887"/>
                  </a:lnTo>
                  <a:lnTo>
                    <a:pt x="6641635" y="1412887"/>
                  </a:lnTo>
                  <a:lnTo>
                    <a:pt x="6643240" y="1412887"/>
                  </a:lnTo>
                  <a:lnTo>
                    <a:pt x="6654475" y="1412887"/>
                  </a:lnTo>
                  <a:lnTo>
                    <a:pt x="6656080" y="1419168"/>
                  </a:lnTo>
                  <a:lnTo>
                    <a:pt x="6657685" y="1419168"/>
                  </a:lnTo>
                  <a:lnTo>
                    <a:pt x="6659290" y="1412887"/>
                  </a:lnTo>
                  <a:lnTo>
                    <a:pt x="6660895" y="1412887"/>
                  </a:lnTo>
                  <a:lnTo>
                    <a:pt x="6662500" y="1412887"/>
                  </a:lnTo>
                  <a:lnTo>
                    <a:pt x="6664105" y="1412887"/>
                  </a:lnTo>
                  <a:lnTo>
                    <a:pt x="6665710" y="1400329"/>
                  </a:lnTo>
                  <a:lnTo>
                    <a:pt x="6667315" y="1400329"/>
                  </a:lnTo>
                  <a:lnTo>
                    <a:pt x="6668920" y="1412887"/>
                  </a:lnTo>
                  <a:lnTo>
                    <a:pt x="6670525" y="1412887"/>
                  </a:lnTo>
                  <a:lnTo>
                    <a:pt x="6672131" y="1412887"/>
                  </a:lnTo>
                  <a:lnTo>
                    <a:pt x="6673736" y="1412887"/>
                  </a:lnTo>
                  <a:lnTo>
                    <a:pt x="6675341" y="1419168"/>
                  </a:lnTo>
                  <a:lnTo>
                    <a:pt x="6676946" y="1419168"/>
                  </a:lnTo>
                  <a:lnTo>
                    <a:pt x="6678551" y="1425447"/>
                  </a:lnTo>
                  <a:lnTo>
                    <a:pt x="6680156" y="1425447"/>
                  </a:lnTo>
                  <a:lnTo>
                    <a:pt x="6681761" y="1425447"/>
                  </a:lnTo>
                  <a:lnTo>
                    <a:pt x="6683366" y="1425447"/>
                  </a:lnTo>
                  <a:lnTo>
                    <a:pt x="6684971" y="1419168"/>
                  </a:lnTo>
                  <a:lnTo>
                    <a:pt x="6686576" y="1419168"/>
                  </a:lnTo>
                  <a:lnTo>
                    <a:pt x="6688181" y="1412887"/>
                  </a:lnTo>
                  <a:lnTo>
                    <a:pt x="6689786" y="1412887"/>
                  </a:lnTo>
                  <a:lnTo>
                    <a:pt x="6691391" y="1412887"/>
                  </a:lnTo>
                  <a:lnTo>
                    <a:pt x="6692996" y="1412887"/>
                  </a:lnTo>
                  <a:lnTo>
                    <a:pt x="6694601" y="1412887"/>
                  </a:lnTo>
                  <a:lnTo>
                    <a:pt x="6696206" y="1412887"/>
                  </a:lnTo>
                  <a:lnTo>
                    <a:pt x="6697811" y="1400329"/>
                  </a:lnTo>
                  <a:lnTo>
                    <a:pt x="6699416" y="1400329"/>
                  </a:lnTo>
                  <a:lnTo>
                    <a:pt x="6701021" y="1412887"/>
                  </a:lnTo>
                  <a:lnTo>
                    <a:pt x="6702626" y="1412887"/>
                  </a:lnTo>
                  <a:lnTo>
                    <a:pt x="6715466" y="1412887"/>
                  </a:lnTo>
                  <a:lnTo>
                    <a:pt x="6717071" y="1419168"/>
                  </a:lnTo>
                  <a:lnTo>
                    <a:pt x="6718677" y="1419168"/>
                  </a:lnTo>
                  <a:lnTo>
                    <a:pt x="6720282" y="1425447"/>
                  </a:lnTo>
                  <a:lnTo>
                    <a:pt x="6721887" y="1425447"/>
                  </a:lnTo>
                  <a:lnTo>
                    <a:pt x="6723492" y="1419168"/>
                  </a:lnTo>
                  <a:lnTo>
                    <a:pt x="6725097" y="1419168"/>
                  </a:lnTo>
                  <a:lnTo>
                    <a:pt x="6726702" y="1419168"/>
                  </a:lnTo>
                  <a:lnTo>
                    <a:pt x="6728307" y="1419168"/>
                  </a:lnTo>
                  <a:lnTo>
                    <a:pt x="6729912" y="1419168"/>
                  </a:lnTo>
                  <a:lnTo>
                    <a:pt x="6731517" y="1419168"/>
                  </a:lnTo>
                  <a:lnTo>
                    <a:pt x="6733122" y="1412887"/>
                  </a:lnTo>
                  <a:lnTo>
                    <a:pt x="6741147" y="1412887"/>
                  </a:lnTo>
                  <a:lnTo>
                    <a:pt x="6742752" y="1419168"/>
                  </a:lnTo>
                  <a:lnTo>
                    <a:pt x="6744357" y="1419168"/>
                  </a:lnTo>
                  <a:lnTo>
                    <a:pt x="6745962" y="1419168"/>
                  </a:lnTo>
                  <a:lnTo>
                    <a:pt x="6747567" y="1419168"/>
                  </a:lnTo>
                  <a:lnTo>
                    <a:pt x="6749172" y="1412887"/>
                  </a:lnTo>
                  <a:lnTo>
                    <a:pt x="6750777" y="1412887"/>
                  </a:lnTo>
                  <a:lnTo>
                    <a:pt x="6752382" y="1419168"/>
                  </a:lnTo>
                  <a:lnTo>
                    <a:pt x="6753987" y="1419168"/>
                  </a:lnTo>
                  <a:lnTo>
                    <a:pt x="6755592" y="1419168"/>
                  </a:lnTo>
                  <a:lnTo>
                    <a:pt x="6757197" y="1419168"/>
                  </a:lnTo>
                  <a:lnTo>
                    <a:pt x="6758802" y="1419168"/>
                  </a:lnTo>
                  <a:lnTo>
                    <a:pt x="6760407" y="1419168"/>
                  </a:lnTo>
                  <a:lnTo>
                    <a:pt x="6762012" y="1412887"/>
                  </a:lnTo>
                  <a:lnTo>
                    <a:pt x="6763618" y="1412887"/>
                  </a:lnTo>
                  <a:lnTo>
                    <a:pt x="6765223" y="1412887"/>
                  </a:lnTo>
                  <a:lnTo>
                    <a:pt x="6766828" y="1412887"/>
                  </a:lnTo>
                  <a:lnTo>
                    <a:pt x="6768433" y="1419168"/>
                  </a:lnTo>
                  <a:lnTo>
                    <a:pt x="6770038" y="1419168"/>
                  </a:lnTo>
                  <a:lnTo>
                    <a:pt x="6771643" y="1419168"/>
                  </a:lnTo>
                  <a:lnTo>
                    <a:pt x="6773248" y="1419168"/>
                  </a:lnTo>
                  <a:lnTo>
                    <a:pt x="6774853" y="1425447"/>
                  </a:lnTo>
                  <a:lnTo>
                    <a:pt x="6782878" y="1425447"/>
                  </a:lnTo>
                  <a:lnTo>
                    <a:pt x="6784483" y="1419168"/>
                  </a:lnTo>
                  <a:lnTo>
                    <a:pt x="6786088" y="1419168"/>
                  </a:lnTo>
                  <a:lnTo>
                    <a:pt x="6787693" y="1419168"/>
                  </a:lnTo>
                  <a:lnTo>
                    <a:pt x="6789298" y="1419168"/>
                  </a:lnTo>
                  <a:lnTo>
                    <a:pt x="6790903" y="1425447"/>
                  </a:lnTo>
                  <a:lnTo>
                    <a:pt x="6792508" y="1425447"/>
                  </a:lnTo>
                  <a:lnTo>
                    <a:pt x="6794113" y="1419168"/>
                  </a:lnTo>
                  <a:lnTo>
                    <a:pt x="6795718" y="1419168"/>
                  </a:lnTo>
                  <a:lnTo>
                    <a:pt x="6797323" y="1425447"/>
                  </a:lnTo>
                  <a:lnTo>
                    <a:pt x="6798928" y="1425447"/>
                  </a:lnTo>
                  <a:lnTo>
                    <a:pt x="6800533" y="1425447"/>
                  </a:lnTo>
                  <a:lnTo>
                    <a:pt x="6818189" y="1425447"/>
                  </a:lnTo>
                  <a:lnTo>
                    <a:pt x="6819794" y="1419168"/>
                  </a:lnTo>
                  <a:lnTo>
                    <a:pt x="6837449" y="1419168"/>
                  </a:lnTo>
                  <a:lnTo>
                    <a:pt x="6839054" y="1425447"/>
                  </a:lnTo>
                  <a:lnTo>
                    <a:pt x="6840659" y="1425447"/>
                  </a:lnTo>
                  <a:lnTo>
                    <a:pt x="6842264" y="1438006"/>
                  </a:lnTo>
                  <a:lnTo>
                    <a:pt x="6843869" y="1438006"/>
                  </a:lnTo>
                  <a:lnTo>
                    <a:pt x="6863130" y="1438006"/>
                  </a:lnTo>
                  <a:lnTo>
                    <a:pt x="6864735" y="1425447"/>
                  </a:lnTo>
                  <a:lnTo>
                    <a:pt x="6872760" y="1425447"/>
                  </a:lnTo>
                  <a:lnTo>
                    <a:pt x="6874365" y="1438006"/>
                  </a:lnTo>
                  <a:lnTo>
                    <a:pt x="6875970" y="1438006"/>
                  </a:lnTo>
                  <a:lnTo>
                    <a:pt x="6877575" y="1425447"/>
                  </a:lnTo>
                  <a:lnTo>
                    <a:pt x="6879180" y="1425447"/>
                  </a:lnTo>
                  <a:lnTo>
                    <a:pt x="6880785" y="1425447"/>
                  </a:lnTo>
                  <a:lnTo>
                    <a:pt x="6882390" y="1425447"/>
                  </a:lnTo>
                  <a:lnTo>
                    <a:pt x="6883995" y="1438006"/>
                  </a:lnTo>
                  <a:lnTo>
                    <a:pt x="6885600" y="1438006"/>
                  </a:lnTo>
                  <a:lnTo>
                    <a:pt x="6887205" y="1444285"/>
                  </a:lnTo>
                  <a:lnTo>
                    <a:pt x="6888810" y="1444285"/>
                  </a:lnTo>
                  <a:lnTo>
                    <a:pt x="6890415" y="1450564"/>
                  </a:lnTo>
                  <a:lnTo>
                    <a:pt x="6892020" y="1450564"/>
                  </a:lnTo>
                  <a:lnTo>
                    <a:pt x="6893625" y="1444285"/>
                  </a:lnTo>
                  <a:lnTo>
                    <a:pt x="6895230" y="1444285"/>
                  </a:lnTo>
                  <a:lnTo>
                    <a:pt x="6896835" y="1425447"/>
                  </a:lnTo>
                  <a:lnTo>
                    <a:pt x="6898440" y="1425447"/>
                  </a:lnTo>
                  <a:lnTo>
                    <a:pt x="6900045" y="1425447"/>
                  </a:lnTo>
                  <a:lnTo>
                    <a:pt x="6901651" y="1425447"/>
                  </a:lnTo>
                  <a:lnTo>
                    <a:pt x="6903256" y="1444285"/>
                  </a:lnTo>
                  <a:lnTo>
                    <a:pt x="6904861" y="1444285"/>
                  </a:lnTo>
                  <a:lnTo>
                    <a:pt x="6906466" y="1450564"/>
                  </a:lnTo>
                  <a:lnTo>
                    <a:pt x="6908071" y="1450564"/>
                  </a:lnTo>
                  <a:lnTo>
                    <a:pt x="6909676" y="1444285"/>
                  </a:lnTo>
                  <a:lnTo>
                    <a:pt x="6911281" y="1444285"/>
                  </a:lnTo>
                  <a:lnTo>
                    <a:pt x="6927331" y="1444285"/>
                  </a:lnTo>
                  <a:lnTo>
                    <a:pt x="6928936" y="1450564"/>
                  </a:lnTo>
                  <a:lnTo>
                    <a:pt x="6930541" y="1450564"/>
                  </a:lnTo>
                  <a:lnTo>
                    <a:pt x="6932146" y="1450564"/>
                  </a:lnTo>
                  <a:lnTo>
                    <a:pt x="6933751" y="1450564"/>
                  </a:lnTo>
                  <a:lnTo>
                    <a:pt x="6935356" y="1444285"/>
                  </a:lnTo>
                  <a:lnTo>
                    <a:pt x="6936961" y="1444285"/>
                  </a:lnTo>
                  <a:lnTo>
                    <a:pt x="6938566" y="1444285"/>
                  </a:lnTo>
                  <a:lnTo>
                    <a:pt x="6940171" y="1444285"/>
                  </a:lnTo>
                  <a:lnTo>
                    <a:pt x="6941776" y="1438006"/>
                  </a:lnTo>
                  <a:lnTo>
                    <a:pt x="6943381" y="1438006"/>
                  </a:lnTo>
                  <a:lnTo>
                    <a:pt x="6944986" y="1444285"/>
                  </a:lnTo>
                  <a:lnTo>
                    <a:pt x="6946592" y="1444285"/>
                  </a:lnTo>
                  <a:lnTo>
                    <a:pt x="6956222" y="1444285"/>
                  </a:lnTo>
                  <a:lnTo>
                    <a:pt x="6957827" y="1438006"/>
                  </a:lnTo>
                  <a:lnTo>
                    <a:pt x="6959432" y="1438006"/>
                  </a:lnTo>
                  <a:lnTo>
                    <a:pt x="6961037" y="1444285"/>
                  </a:lnTo>
                  <a:lnTo>
                    <a:pt x="6962642" y="1444285"/>
                  </a:lnTo>
                  <a:lnTo>
                    <a:pt x="6964247" y="1450564"/>
                  </a:lnTo>
                  <a:lnTo>
                    <a:pt x="6965852" y="1450564"/>
                  </a:lnTo>
                  <a:lnTo>
                    <a:pt x="6967457" y="1444285"/>
                  </a:lnTo>
                  <a:lnTo>
                    <a:pt x="6969062" y="1444285"/>
                  </a:lnTo>
                  <a:lnTo>
                    <a:pt x="6970667" y="1444285"/>
                  </a:lnTo>
                  <a:lnTo>
                    <a:pt x="6972272" y="1444285"/>
                  </a:lnTo>
                  <a:lnTo>
                    <a:pt x="6973877" y="1444285"/>
                  </a:lnTo>
                  <a:lnTo>
                    <a:pt x="6975482" y="1444285"/>
                  </a:lnTo>
                  <a:lnTo>
                    <a:pt x="6977087" y="1450564"/>
                  </a:lnTo>
                  <a:lnTo>
                    <a:pt x="6978692" y="1450564"/>
                  </a:lnTo>
                  <a:lnTo>
                    <a:pt x="6980297" y="1450564"/>
                  </a:lnTo>
                  <a:lnTo>
                    <a:pt x="6981902" y="1450564"/>
                  </a:lnTo>
                  <a:lnTo>
                    <a:pt x="6983507" y="1444285"/>
                  </a:lnTo>
                  <a:lnTo>
                    <a:pt x="6985112" y="1444285"/>
                  </a:lnTo>
                  <a:lnTo>
                    <a:pt x="6986717" y="1438006"/>
                  </a:lnTo>
                  <a:lnTo>
                    <a:pt x="6988322" y="1438006"/>
                  </a:lnTo>
                  <a:lnTo>
                    <a:pt x="6989927" y="1438006"/>
                  </a:lnTo>
                  <a:lnTo>
                    <a:pt x="6991532" y="1438006"/>
                  </a:lnTo>
                  <a:lnTo>
                    <a:pt x="6993138" y="1450564"/>
                  </a:lnTo>
                  <a:lnTo>
                    <a:pt x="6994743" y="1450564"/>
                  </a:lnTo>
                  <a:lnTo>
                    <a:pt x="6996348" y="1463124"/>
                  </a:lnTo>
                  <a:lnTo>
                    <a:pt x="6997953" y="1463124"/>
                  </a:lnTo>
                  <a:lnTo>
                    <a:pt x="6999558" y="1463124"/>
                  </a:lnTo>
                  <a:lnTo>
                    <a:pt x="7001163" y="1463124"/>
                  </a:lnTo>
                  <a:lnTo>
                    <a:pt x="7002768" y="1463124"/>
                  </a:lnTo>
                  <a:lnTo>
                    <a:pt x="7004373" y="1463124"/>
                  </a:lnTo>
                  <a:lnTo>
                    <a:pt x="7005978" y="1450564"/>
                  </a:lnTo>
                  <a:lnTo>
                    <a:pt x="7007583" y="1450564"/>
                  </a:lnTo>
                  <a:lnTo>
                    <a:pt x="7009188" y="1463124"/>
                  </a:lnTo>
                  <a:lnTo>
                    <a:pt x="7010793" y="1463124"/>
                  </a:lnTo>
                  <a:lnTo>
                    <a:pt x="7012398" y="1469402"/>
                  </a:lnTo>
                  <a:lnTo>
                    <a:pt x="7014003" y="1469402"/>
                  </a:lnTo>
                  <a:lnTo>
                    <a:pt x="7015608" y="1469402"/>
                  </a:lnTo>
                  <a:lnTo>
                    <a:pt x="7017213" y="1469402"/>
                  </a:lnTo>
                  <a:lnTo>
                    <a:pt x="7018818" y="1463124"/>
                  </a:lnTo>
                  <a:lnTo>
                    <a:pt x="7020423" y="1463124"/>
                  </a:lnTo>
                  <a:lnTo>
                    <a:pt x="7022028" y="1450564"/>
                  </a:lnTo>
                  <a:lnTo>
                    <a:pt x="7023633" y="1450564"/>
                  </a:lnTo>
                  <a:lnTo>
                    <a:pt x="7025238" y="1450564"/>
                  </a:lnTo>
                  <a:lnTo>
                    <a:pt x="7026843" y="1450564"/>
                  </a:lnTo>
                  <a:lnTo>
                    <a:pt x="7028448" y="1463124"/>
                  </a:lnTo>
                  <a:lnTo>
                    <a:pt x="7030053" y="1463124"/>
                  </a:lnTo>
                  <a:lnTo>
                    <a:pt x="7031658" y="1469402"/>
                  </a:lnTo>
                  <a:lnTo>
                    <a:pt x="7033263" y="1469402"/>
                  </a:lnTo>
                  <a:lnTo>
                    <a:pt x="7034868" y="1469402"/>
                  </a:lnTo>
                  <a:lnTo>
                    <a:pt x="7036473" y="1469402"/>
                  </a:lnTo>
                  <a:lnTo>
                    <a:pt x="7038079" y="1463124"/>
                  </a:lnTo>
                  <a:lnTo>
                    <a:pt x="7039684" y="1463124"/>
                  </a:lnTo>
                  <a:lnTo>
                    <a:pt x="7041289" y="1463124"/>
                  </a:lnTo>
                  <a:lnTo>
                    <a:pt x="7042894" y="1463124"/>
                  </a:lnTo>
                  <a:lnTo>
                    <a:pt x="7044499" y="1450564"/>
                  </a:lnTo>
                  <a:lnTo>
                    <a:pt x="7052524" y="1450564"/>
                  </a:lnTo>
                  <a:lnTo>
                    <a:pt x="7054129" y="1469402"/>
                  </a:lnTo>
                  <a:lnTo>
                    <a:pt x="7055734" y="1469402"/>
                  </a:lnTo>
                  <a:lnTo>
                    <a:pt x="7057339" y="1475683"/>
                  </a:lnTo>
                  <a:lnTo>
                    <a:pt x="7058944" y="1475683"/>
                  </a:lnTo>
                  <a:lnTo>
                    <a:pt x="7060549" y="1475683"/>
                  </a:lnTo>
                  <a:lnTo>
                    <a:pt x="7062154" y="1475683"/>
                  </a:lnTo>
                  <a:lnTo>
                    <a:pt x="7063759" y="1463124"/>
                  </a:lnTo>
                  <a:lnTo>
                    <a:pt x="7071784" y="1463124"/>
                  </a:lnTo>
                  <a:lnTo>
                    <a:pt x="7073389" y="1469402"/>
                  </a:lnTo>
                  <a:lnTo>
                    <a:pt x="7074994" y="1469402"/>
                  </a:lnTo>
                  <a:lnTo>
                    <a:pt x="7076599" y="1469402"/>
                  </a:lnTo>
                  <a:lnTo>
                    <a:pt x="7078204" y="1469402"/>
                  </a:lnTo>
                  <a:lnTo>
                    <a:pt x="7079809" y="1475683"/>
                  </a:lnTo>
                  <a:lnTo>
                    <a:pt x="7081414" y="1475683"/>
                  </a:lnTo>
                  <a:lnTo>
                    <a:pt x="7083019" y="1469402"/>
                  </a:lnTo>
                  <a:lnTo>
                    <a:pt x="7084625" y="1469402"/>
                  </a:lnTo>
                  <a:lnTo>
                    <a:pt x="7086230" y="1469402"/>
                  </a:lnTo>
                  <a:lnTo>
                    <a:pt x="7087835" y="1469402"/>
                  </a:lnTo>
                  <a:lnTo>
                    <a:pt x="7089440" y="1463124"/>
                  </a:lnTo>
                  <a:lnTo>
                    <a:pt x="7091045" y="1463124"/>
                  </a:lnTo>
                  <a:lnTo>
                    <a:pt x="7092650" y="1469402"/>
                  </a:lnTo>
                  <a:lnTo>
                    <a:pt x="7094255" y="1469402"/>
                  </a:lnTo>
                  <a:lnTo>
                    <a:pt x="7095860" y="1463124"/>
                  </a:lnTo>
                  <a:lnTo>
                    <a:pt x="7097465" y="1463124"/>
                  </a:lnTo>
                  <a:lnTo>
                    <a:pt x="7099070" y="1469402"/>
                  </a:lnTo>
                  <a:lnTo>
                    <a:pt x="7100675" y="1469402"/>
                  </a:lnTo>
                  <a:lnTo>
                    <a:pt x="7102280" y="1469402"/>
                  </a:lnTo>
                  <a:lnTo>
                    <a:pt x="7103885" y="1469402"/>
                  </a:lnTo>
                  <a:lnTo>
                    <a:pt x="7105490" y="1475683"/>
                  </a:lnTo>
                  <a:lnTo>
                    <a:pt x="7107095" y="1475683"/>
                  </a:lnTo>
                  <a:lnTo>
                    <a:pt x="7108700" y="1469402"/>
                  </a:lnTo>
                  <a:lnTo>
                    <a:pt x="7110305" y="1469402"/>
                  </a:lnTo>
                  <a:lnTo>
                    <a:pt x="7111910" y="1475683"/>
                  </a:lnTo>
                  <a:lnTo>
                    <a:pt x="7113515" y="1475683"/>
                  </a:lnTo>
                  <a:lnTo>
                    <a:pt x="7115120" y="1475683"/>
                  </a:lnTo>
                  <a:lnTo>
                    <a:pt x="7116725" y="1475683"/>
                  </a:lnTo>
                  <a:lnTo>
                    <a:pt x="7118330" y="1469402"/>
                  </a:lnTo>
                  <a:lnTo>
                    <a:pt x="7119935" y="1469402"/>
                  </a:lnTo>
                  <a:lnTo>
                    <a:pt x="7121540" y="1463124"/>
                  </a:lnTo>
                  <a:lnTo>
                    <a:pt x="7123145" y="1463124"/>
                  </a:lnTo>
                  <a:lnTo>
                    <a:pt x="7124750" y="1463124"/>
                  </a:lnTo>
                  <a:lnTo>
                    <a:pt x="7126355" y="1463124"/>
                  </a:lnTo>
                  <a:lnTo>
                    <a:pt x="7127960" y="1463124"/>
                  </a:lnTo>
                  <a:lnTo>
                    <a:pt x="7129566" y="1463124"/>
                  </a:lnTo>
                  <a:lnTo>
                    <a:pt x="7131171" y="1469402"/>
                  </a:lnTo>
                  <a:lnTo>
                    <a:pt x="7132776" y="1469402"/>
                  </a:lnTo>
                  <a:lnTo>
                    <a:pt x="7134381" y="1475683"/>
                  </a:lnTo>
                  <a:lnTo>
                    <a:pt x="7135986" y="1475683"/>
                  </a:lnTo>
                  <a:lnTo>
                    <a:pt x="7137591" y="1475683"/>
                  </a:lnTo>
                  <a:lnTo>
                    <a:pt x="7139196" y="1475683"/>
                  </a:lnTo>
                  <a:lnTo>
                    <a:pt x="7140801" y="1475683"/>
                  </a:lnTo>
                  <a:lnTo>
                    <a:pt x="7142406" y="1475683"/>
                  </a:lnTo>
                  <a:lnTo>
                    <a:pt x="7144011" y="1469402"/>
                  </a:lnTo>
                  <a:lnTo>
                    <a:pt x="7145616" y="1469402"/>
                  </a:lnTo>
                  <a:lnTo>
                    <a:pt x="7147221" y="1463124"/>
                  </a:lnTo>
                  <a:lnTo>
                    <a:pt x="7148826" y="1463124"/>
                  </a:lnTo>
                  <a:lnTo>
                    <a:pt x="7161666" y="1463124"/>
                  </a:lnTo>
                  <a:lnTo>
                    <a:pt x="7163271" y="1469402"/>
                  </a:lnTo>
                  <a:lnTo>
                    <a:pt x="7171296" y="1469402"/>
                  </a:lnTo>
                  <a:lnTo>
                    <a:pt x="7172901" y="1463124"/>
                  </a:lnTo>
                  <a:lnTo>
                    <a:pt x="7190557" y="1463124"/>
                  </a:lnTo>
                  <a:lnTo>
                    <a:pt x="7192162" y="1450564"/>
                  </a:lnTo>
                  <a:lnTo>
                    <a:pt x="7193767" y="1450564"/>
                  </a:lnTo>
                  <a:lnTo>
                    <a:pt x="7195372" y="1463124"/>
                  </a:lnTo>
                  <a:lnTo>
                    <a:pt x="7196977" y="1463124"/>
                  </a:lnTo>
                  <a:lnTo>
                    <a:pt x="7198582" y="1469402"/>
                  </a:lnTo>
                  <a:lnTo>
                    <a:pt x="7200187" y="1469402"/>
                  </a:lnTo>
                  <a:lnTo>
                    <a:pt x="7201792" y="1475683"/>
                  </a:lnTo>
                  <a:lnTo>
                    <a:pt x="7203397" y="1475683"/>
                  </a:lnTo>
                  <a:lnTo>
                    <a:pt x="7205002" y="1469402"/>
                  </a:lnTo>
                  <a:lnTo>
                    <a:pt x="7206607" y="1469402"/>
                  </a:lnTo>
                  <a:lnTo>
                    <a:pt x="7208212" y="1469402"/>
                  </a:lnTo>
                  <a:lnTo>
                    <a:pt x="7209817" y="1469402"/>
                  </a:lnTo>
                  <a:lnTo>
                    <a:pt x="7211422" y="1463124"/>
                  </a:lnTo>
                  <a:lnTo>
                    <a:pt x="7213027" y="1463124"/>
                  </a:lnTo>
                  <a:lnTo>
                    <a:pt x="7214632" y="1469402"/>
                  </a:lnTo>
                  <a:lnTo>
                    <a:pt x="7216237" y="1469402"/>
                  </a:lnTo>
                  <a:lnTo>
                    <a:pt x="7217842" y="1463124"/>
                  </a:lnTo>
                  <a:lnTo>
                    <a:pt x="7219447" y="1463124"/>
                  </a:lnTo>
                  <a:lnTo>
                    <a:pt x="7221053" y="1463124"/>
                  </a:lnTo>
                  <a:lnTo>
                    <a:pt x="7241918" y="1463124"/>
                  </a:lnTo>
                  <a:lnTo>
                    <a:pt x="7243523" y="1450564"/>
                  </a:lnTo>
                  <a:lnTo>
                    <a:pt x="7245128" y="1450564"/>
                  </a:lnTo>
                  <a:lnTo>
                    <a:pt x="7246733" y="1463124"/>
                  </a:lnTo>
                  <a:lnTo>
                    <a:pt x="7248338" y="1463124"/>
                  </a:lnTo>
                  <a:lnTo>
                    <a:pt x="7249943" y="1469402"/>
                  </a:lnTo>
                  <a:lnTo>
                    <a:pt x="7251548" y="1469402"/>
                  </a:lnTo>
                  <a:lnTo>
                    <a:pt x="7253153" y="1469402"/>
                  </a:lnTo>
                  <a:lnTo>
                    <a:pt x="7254758" y="1469402"/>
                  </a:lnTo>
                  <a:lnTo>
                    <a:pt x="7256363" y="1469402"/>
                  </a:lnTo>
                  <a:lnTo>
                    <a:pt x="7257968" y="1469402"/>
                  </a:lnTo>
                  <a:lnTo>
                    <a:pt x="7259573" y="1463124"/>
                  </a:lnTo>
                  <a:lnTo>
                    <a:pt x="7261178" y="1463124"/>
                  </a:lnTo>
                  <a:lnTo>
                    <a:pt x="7262783" y="1450564"/>
                  </a:lnTo>
                  <a:lnTo>
                    <a:pt x="7264388" y="1450564"/>
                  </a:lnTo>
                  <a:lnTo>
                    <a:pt x="7265994" y="1469402"/>
                  </a:lnTo>
                  <a:lnTo>
                    <a:pt x="7267599" y="1469402"/>
                  </a:lnTo>
                  <a:lnTo>
                    <a:pt x="7269204" y="1469402"/>
                  </a:lnTo>
                  <a:lnTo>
                    <a:pt x="7270809" y="1469402"/>
                  </a:lnTo>
                  <a:lnTo>
                    <a:pt x="7272414" y="1475683"/>
                  </a:lnTo>
                  <a:lnTo>
                    <a:pt x="7274019" y="1475683"/>
                  </a:lnTo>
                  <a:lnTo>
                    <a:pt x="7275624" y="1469402"/>
                  </a:lnTo>
                  <a:lnTo>
                    <a:pt x="7277229" y="1469402"/>
                  </a:lnTo>
                  <a:lnTo>
                    <a:pt x="7278834" y="1463124"/>
                  </a:lnTo>
                  <a:lnTo>
                    <a:pt x="7280439" y="1463124"/>
                  </a:lnTo>
                  <a:lnTo>
                    <a:pt x="7282044" y="1450564"/>
                  </a:lnTo>
                  <a:lnTo>
                    <a:pt x="7283649" y="1450564"/>
                  </a:lnTo>
                  <a:lnTo>
                    <a:pt x="7285254" y="1463124"/>
                  </a:lnTo>
                  <a:lnTo>
                    <a:pt x="7286859" y="1463124"/>
                  </a:lnTo>
                  <a:lnTo>
                    <a:pt x="7288464" y="1475683"/>
                  </a:lnTo>
                  <a:lnTo>
                    <a:pt x="7290069" y="1475683"/>
                  </a:lnTo>
                  <a:lnTo>
                    <a:pt x="7291674" y="1488241"/>
                  </a:lnTo>
                  <a:lnTo>
                    <a:pt x="7293279" y="1488241"/>
                  </a:lnTo>
                  <a:lnTo>
                    <a:pt x="7294884" y="1475683"/>
                  </a:lnTo>
                  <a:lnTo>
                    <a:pt x="7296489" y="1475683"/>
                  </a:lnTo>
                  <a:lnTo>
                    <a:pt x="7298094" y="1475683"/>
                  </a:lnTo>
                  <a:lnTo>
                    <a:pt x="7299699" y="1475683"/>
                  </a:lnTo>
                  <a:lnTo>
                    <a:pt x="7301304" y="1463124"/>
                  </a:lnTo>
                  <a:lnTo>
                    <a:pt x="7302909" y="1463124"/>
                  </a:lnTo>
                  <a:lnTo>
                    <a:pt x="7304514" y="1463124"/>
                  </a:lnTo>
                  <a:lnTo>
                    <a:pt x="7306119" y="1463124"/>
                  </a:lnTo>
                  <a:lnTo>
                    <a:pt x="7307724" y="1469402"/>
                  </a:lnTo>
                  <a:lnTo>
                    <a:pt x="7309329" y="1469402"/>
                  </a:lnTo>
                  <a:lnTo>
                    <a:pt x="7310934" y="1475683"/>
                  </a:lnTo>
                  <a:lnTo>
                    <a:pt x="7312540" y="1475683"/>
                  </a:lnTo>
                  <a:lnTo>
                    <a:pt x="7314145" y="1469402"/>
                  </a:lnTo>
                  <a:lnTo>
                    <a:pt x="7315750" y="1469402"/>
                  </a:lnTo>
                  <a:lnTo>
                    <a:pt x="7317355" y="1469402"/>
                  </a:lnTo>
                  <a:lnTo>
                    <a:pt x="7318960" y="1469402"/>
                  </a:lnTo>
                  <a:lnTo>
                    <a:pt x="7320565" y="1463124"/>
                  </a:lnTo>
                  <a:lnTo>
                    <a:pt x="7322170" y="1463124"/>
                  </a:lnTo>
                  <a:lnTo>
                    <a:pt x="7323775" y="1463124"/>
                  </a:lnTo>
                  <a:lnTo>
                    <a:pt x="7325380" y="1463124"/>
                  </a:lnTo>
                  <a:lnTo>
                    <a:pt x="7326985" y="1463124"/>
                  </a:lnTo>
                  <a:lnTo>
                    <a:pt x="7328590" y="1463124"/>
                  </a:lnTo>
                  <a:lnTo>
                    <a:pt x="7330195" y="1469402"/>
                  </a:lnTo>
                  <a:lnTo>
                    <a:pt x="7331800" y="1469402"/>
                  </a:lnTo>
                  <a:lnTo>
                    <a:pt x="7333405" y="1475683"/>
                  </a:lnTo>
                  <a:lnTo>
                    <a:pt x="7335010" y="1475683"/>
                  </a:lnTo>
                  <a:lnTo>
                    <a:pt x="7336615" y="1475683"/>
                  </a:lnTo>
                  <a:lnTo>
                    <a:pt x="7338220" y="1475683"/>
                  </a:lnTo>
                  <a:lnTo>
                    <a:pt x="7339825" y="1475683"/>
                  </a:lnTo>
                  <a:lnTo>
                    <a:pt x="7341430" y="1475683"/>
                  </a:lnTo>
                  <a:lnTo>
                    <a:pt x="7343035" y="1469402"/>
                  </a:lnTo>
                  <a:lnTo>
                    <a:pt x="7344640" y="1469402"/>
                  </a:lnTo>
                  <a:lnTo>
                    <a:pt x="7346245" y="1475683"/>
                  </a:lnTo>
                  <a:lnTo>
                    <a:pt x="7347850" y="1475683"/>
                  </a:lnTo>
                  <a:lnTo>
                    <a:pt x="7349455" y="1475683"/>
                  </a:lnTo>
                  <a:lnTo>
                    <a:pt x="7351060" y="1475683"/>
                  </a:lnTo>
                  <a:lnTo>
                    <a:pt x="7352665" y="1488241"/>
                  </a:lnTo>
                  <a:lnTo>
                    <a:pt x="7354270" y="1488241"/>
                  </a:lnTo>
                  <a:lnTo>
                    <a:pt x="7355875" y="1475683"/>
                  </a:lnTo>
                  <a:lnTo>
                    <a:pt x="7357481" y="1475683"/>
                  </a:lnTo>
                  <a:lnTo>
                    <a:pt x="7359086" y="1463124"/>
                  </a:lnTo>
                  <a:lnTo>
                    <a:pt x="7360691" y="1463124"/>
                  </a:lnTo>
                  <a:lnTo>
                    <a:pt x="7362296" y="1463124"/>
                  </a:lnTo>
                  <a:lnTo>
                    <a:pt x="7363901" y="1463124"/>
                  </a:lnTo>
                  <a:lnTo>
                    <a:pt x="7365506" y="1475683"/>
                  </a:lnTo>
                  <a:lnTo>
                    <a:pt x="7367111" y="1475683"/>
                  </a:lnTo>
                  <a:lnTo>
                    <a:pt x="7368716" y="1488241"/>
                  </a:lnTo>
                  <a:lnTo>
                    <a:pt x="7370321" y="1488241"/>
                  </a:lnTo>
                  <a:lnTo>
                    <a:pt x="7371926" y="1488241"/>
                  </a:lnTo>
                  <a:lnTo>
                    <a:pt x="7373531" y="1488241"/>
                  </a:lnTo>
                  <a:lnTo>
                    <a:pt x="7375136" y="1488241"/>
                  </a:lnTo>
                  <a:lnTo>
                    <a:pt x="7376741" y="1488241"/>
                  </a:lnTo>
                  <a:lnTo>
                    <a:pt x="7378346" y="1475683"/>
                  </a:lnTo>
                  <a:lnTo>
                    <a:pt x="7379951" y="1475683"/>
                  </a:lnTo>
                  <a:lnTo>
                    <a:pt x="7381556" y="1488241"/>
                  </a:lnTo>
                  <a:lnTo>
                    <a:pt x="7383161" y="1488241"/>
                  </a:lnTo>
                  <a:lnTo>
                    <a:pt x="7418472" y="1488241"/>
                  </a:lnTo>
                  <a:lnTo>
                    <a:pt x="7420077" y="1475683"/>
                  </a:lnTo>
                  <a:lnTo>
                    <a:pt x="7421682" y="1475683"/>
                  </a:lnTo>
                  <a:lnTo>
                    <a:pt x="7423287" y="1488241"/>
                  </a:lnTo>
                  <a:lnTo>
                    <a:pt x="7424892" y="1488241"/>
                  </a:lnTo>
                  <a:lnTo>
                    <a:pt x="7426497" y="1488241"/>
                  </a:lnTo>
                  <a:lnTo>
                    <a:pt x="7428102" y="1488241"/>
                  </a:lnTo>
                  <a:lnTo>
                    <a:pt x="7429707" y="1475683"/>
                  </a:lnTo>
                  <a:lnTo>
                    <a:pt x="7431312" y="1475683"/>
                  </a:lnTo>
                  <a:lnTo>
                    <a:pt x="7432917" y="1488241"/>
                  </a:lnTo>
                  <a:lnTo>
                    <a:pt x="7434522" y="1488241"/>
                  </a:lnTo>
                  <a:lnTo>
                    <a:pt x="7447362" y="1488241"/>
                  </a:lnTo>
                  <a:lnTo>
                    <a:pt x="7448968" y="1494522"/>
                  </a:lnTo>
                  <a:lnTo>
                    <a:pt x="7463413" y="1494522"/>
                  </a:lnTo>
                  <a:lnTo>
                    <a:pt x="7465018" y="1500801"/>
                  </a:lnTo>
                  <a:lnTo>
                    <a:pt x="7466623" y="1500801"/>
                  </a:lnTo>
                  <a:lnTo>
                    <a:pt x="7468228" y="1500801"/>
                  </a:lnTo>
                  <a:lnTo>
                    <a:pt x="7469833" y="1500801"/>
                  </a:lnTo>
                  <a:lnTo>
                    <a:pt x="7471438" y="1494522"/>
                  </a:lnTo>
                  <a:lnTo>
                    <a:pt x="7482673" y="1494522"/>
                  </a:lnTo>
                  <a:lnTo>
                    <a:pt x="7484278" y="1500801"/>
                  </a:lnTo>
                  <a:lnTo>
                    <a:pt x="7485883" y="1500801"/>
                  </a:lnTo>
                  <a:lnTo>
                    <a:pt x="7487488" y="1513360"/>
                  </a:lnTo>
                  <a:lnTo>
                    <a:pt x="7489093" y="1513360"/>
                  </a:lnTo>
                  <a:lnTo>
                    <a:pt x="7490698" y="1513360"/>
                  </a:lnTo>
                  <a:lnTo>
                    <a:pt x="7492303" y="1513360"/>
                  </a:lnTo>
                  <a:lnTo>
                    <a:pt x="7493908" y="1500801"/>
                  </a:lnTo>
                  <a:lnTo>
                    <a:pt x="7495514" y="1500801"/>
                  </a:lnTo>
                  <a:lnTo>
                    <a:pt x="7497119" y="1494522"/>
                  </a:lnTo>
                  <a:lnTo>
                    <a:pt x="7498724" y="1494522"/>
                  </a:lnTo>
                  <a:lnTo>
                    <a:pt x="7500329" y="1488241"/>
                  </a:lnTo>
                  <a:lnTo>
                    <a:pt x="7501934" y="1488241"/>
                  </a:lnTo>
                  <a:lnTo>
                    <a:pt x="7503539" y="1488241"/>
                  </a:lnTo>
                  <a:lnTo>
                    <a:pt x="7505144" y="1488241"/>
                  </a:lnTo>
                  <a:lnTo>
                    <a:pt x="7506749" y="1494522"/>
                  </a:lnTo>
                  <a:lnTo>
                    <a:pt x="7508354" y="1494522"/>
                  </a:lnTo>
                  <a:lnTo>
                    <a:pt x="7509959" y="1500801"/>
                  </a:lnTo>
                  <a:lnTo>
                    <a:pt x="7511564" y="1500801"/>
                  </a:lnTo>
                  <a:lnTo>
                    <a:pt x="7513169" y="1513360"/>
                  </a:lnTo>
                  <a:lnTo>
                    <a:pt x="7514774" y="1500801"/>
                  </a:lnTo>
                  <a:lnTo>
                    <a:pt x="7516379" y="1500801"/>
                  </a:lnTo>
                  <a:lnTo>
                    <a:pt x="7517984" y="1500801"/>
                  </a:lnTo>
                  <a:lnTo>
                    <a:pt x="7532429" y="1500801"/>
                  </a:lnTo>
                  <a:lnTo>
                    <a:pt x="7534034" y="1494522"/>
                  </a:lnTo>
                  <a:lnTo>
                    <a:pt x="7542060" y="1494522"/>
                  </a:lnTo>
                  <a:lnTo>
                    <a:pt x="7543665" y="1488241"/>
                  </a:lnTo>
                  <a:lnTo>
                    <a:pt x="7545270" y="1488241"/>
                  </a:lnTo>
                  <a:lnTo>
                    <a:pt x="7546875" y="1494522"/>
                  </a:lnTo>
                  <a:lnTo>
                    <a:pt x="7548480" y="1494522"/>
                  </a:lnTo>
                  <a:lnTo>
                    <a:pt x="7550085" y="1494522"/>
                  </a:lnTo>
                  <a:lnTo>
                    <a:pt x="7551690" y="1494522"/>
                  </a:lnTo>
                  <a:lnTo>
                    <a:pt x="7553295" y="1500801"/>
                  </a:lnTo>
                  <a:lnTo>
                    <a:pt x="7554900" y="1500801"/>
                  </a:lnTo>
                  <a:lnTo>
                    <a:pt x="7556505" y="1494522"/>
                  </a:lnTo>
                  <a:lnTo>
                    <a:pt x="7558110" y="1494522"/>
                  </a:lnTo>
                  <a:lnTo>
                    <a:pt x="7559715" y="1500801"/>
                  </a:lnTo>
                  <a:lnTo>
                    <a:pt x="7561320" y="1500801"/>
                  </a:lnTo>
                  <a:lnTo>
                    <a:pt x="7562925" y="1494522"/>
                  </a:lnTo>
                  <a:lnTo>
                    <a:pt x="7564530" y="1494522"/>
                  </a:lnTo>
                  <a:lnTo>
                    <a:pt x="7566135" y="1494522"/>
                  </a:lnTo>
                  <a:lnTo>
                    <a:pt x="7567740" y="1494522"/>
                  </a:lnTo>
                  <a:lnTo>
                    <a:pt x="7569345" y="1494522"/>
                  </a:lnTo>
                  <a:lnTo>
                    <a:pt x="7570950" y="1494522"/>
                  </a:lnTo>
                  <a:lnTo>
                    <a:pt x="7572555" y="1500801"/>
                  </a:lnTo>
                  <a:lnTo>
                    <a:pt x="7587001" y="1500801"/>
                  </a:lnTo>
                  <a:lnTo>
                    <a:pt x="7588606" y="1494522"/>
                  </a:lnTo>
                  <a:lnTo>
                    <a:pt x="7590211" y="1494522"/>
                  </a:lnTo>
                  <a:lnTo>
                    <a:pt x="7591816" y="1500801"/>
                  </a:lnTo>
                  <a:lnTo>
                    <a:pt x="7593421" y="1500801"/>
                  </a:lnTo>
                  <a:lnTo>
                    <a:pt x="7595026" y="1513360"/>
                  </a:lnTo>
                  <a:lnTo>
                    <a:pt x="7596631" y="1513360"/>
                  </a:lnTo>
                  <a:lnTo>
                    <a:pt x="7598236" y="1513360"/>
                  </a:lnTo>
                  <a:lnTo>
                    <a:pt x="7599841" y="1513360"/>
                  </a:lnTo>
                  <a:lnTo>
                    <a:pt x="7601446" y="1500801"/>
                  </a:lnTo>
                  <a:lnTo>
                    <a:pt x="7603051" y="1500801"/>
                  </a:lnTo>
                  <a:lnTo>
                    <a:pt x="7615891" y="1500801"/>
                  </a:lnTo>
                  <a:lnTo>
                    <a:pt x="7617496" y="1494522"/>
                  </a:lnTo>
                  <a:lnTo>
                    <a:pt x="7625521" y="1494522"/>
                  </a:lnTo>
                  <a:lnTo>
                    <a:pt x="7627126" y="1500801"/>
                  </a:lnTo>
                  <a:lnTo>
                    <a:pt x="7628731" y="1500801"/>
                  </a:lnTo>
                  <a:lnTo>
                    <a:pt x="7630336" y="1500801"/>
                  </a:lnTo>
                  <a:lnTo>
                    <a:pt x="7631942" y="1500801"/>
                  </a:lnTo>
                  <a:lnTo>
                    <a:pt x="7633547" y="1494522"/>
                  </a:lnTo>
                  <a:lnTo>
                    <a:pt x="7635152" y="1494522"/>
                  </a:lnTo>
                  <a:lnTo>
                    <a:pt x="7636757" y="1488241"/>
                  </a:lnTo>
                  <a:lnTo>
                    <a:pt x="7638362" y="1488241"/>
                  </a:lnTo>
                  <a:lnTo>
                    <a:pt x="7639967" y="1494522"/>
                  </a:lnTo>
                  <a:lnTo>
                    <a:pt x="7641572" y="1494522"/>
                  </a:lnTo>
                  <a:lnTo>
                    <a:pt x="7643177" y="1513360"/>
                  </a:lnTo>
                  <a:lnTo>
                    <a:pt x="7651202" y="1513360"/>
                  </a:lnTo>
                  <a:lnTo>
                    <a:pt x="7652807" y="1500801"/>
                  </a:lnTo>
                  <a:lnTo>
                    <a:pt x="7654412" y="1500801"/>
                  </a:lnTo>
                  <a:lnTo>
                    <a:pt x="7656017" y="1500801"/>
                  </a:lnTo>
                  <a:lnTo>
                    <a:pt x="7657622" y="1500801"/>
                  </a:lnTo>
                  <a:lnTo>
                    <a:pt x="7659227" y="1494522"/>
                  </a:lnTo>
                  <a:lnTo>
                    <a:pt x="7667252" y="1494522"/>
                  </a:lnTo>
                  <a:lnTo>
                    <a:pt x="7668857" y="1500801"/>
                  </a:lnTo>
                  <a:lnTo>
                    <a:pt x="7670462" y="1500801"/>
                  </a:lnTo>
                  <a:lnTo>
                    <a:pt x="7672067" y="1513360"/>
                  </a:lnTo>
                  <a:lnTo>
                    <a:pt x="7673672" y="1513360"/>
                  </a:lnTo>
                  <a:lnTo>
                    <a:pt x="7675277" y="1500801"/>
                  </a:lnTo>
                  <a:lnTo>
                    <a:pt x="7676882" y="1500801"/>
                  </a:lnTo>
                  <a:lnTo>
                    <a:pt x="7678488" y="1500801"/>
                  </a:lnTo>
                  <a:lnTo>
                    <a:pt x="7680093" y="1500801"/>
                  </a:lnTo>
                  <a:lnTo>
                    <a:pt x="7681698" y="1513360"/>
                  </a:lnTo>
                  <a:lnTo>
                    <a:pt x="7683303" y="1513360"/>
                  </a:lnTo>
                  <a:lnTo>
                    <a:pt x="7684908" y="1500801"/>
                  </a:lnTo>
                  <a:lnTo>
                    <a:pt x="7686513" y="1500801"/>
                  </a:lnTo>
                  <a:lnTo>
                    <a:pt x="7688118" y="1500801"/>
                  </a:lnTo>
                  <a:lnTo>
                    <a:pt x="7702563" y="1500801"/>
                  </a:lnTo>
                  <a:lnTo>
                    <a:pt x="7704168" y="1519639"/>
                  </a:lnTo>
                  <a:lnTo>
                    <a:pt x="7705773" y="1519639"/>
                  </a:lnTo>
                  <a:lnTo>
                    <a:pt x="7707378" y="1519639"/>
                  </a:lnTo>
                  <a:lnTo>
                    <a:pt x="7708983" y="1519639"/>
                  </a:lnTo>
                  <a:lnTo>
                    <a:pt x="7710588" y="1513360"/>
                  </a:lnTo>
                  <a:lnTo>
                    <a:pt x="7712193" y="1513360"/>
                  </a:lnTo>
                  <a:lnTo>
                    <a:pt x="7713798" y="1513360"/>
                  </a:lnTo>
                  <a:lnTo>
                    <a:pt x="7715403" y="1513360"/>
                  </a:lnTo>
                  <a:lnTo>
                    <a:pt x="7717008" y="1500801"/>
                  </a:lnTo>
                  <a:lnTo>
                    <a:pt x="7728244" y="1500801"/>
                  </a:lnTo>
                  <a:lnTo>
                    <a:pt x="7729849" y="1519639"/>
                  </a:lnTo>
                  <a:lnTo>
                    <a:pt x="7737874" y="1519639"/>
                  </a:lnTo>
                  <a:lnTo>
                    <a:pt x="7739479" y="1513360"/>
                  </a:lnTo>
                  <a:lnTo>
                    <a:pt x="7741084" y="1513360"/>
                  </a:lnTo>
                  <a:lnTo>
                    <a:pt x="7742689" y="1500801"/>
                  </a:lnTo>
                  <a:lnTo>
                    <a:pt x="7744294" y="1500801"/>
                  </a:lnTo>
                  <a:lnTo>
                    <a:pt x="7745899" y="1494522"/>
                  </a:lnTo>
                  <a:lnTo>
                    <a:pt x="7747504" y="1494522"/>
                  </a:lnTo>
                  <a:lnTo>
                    <a:pt x="7749109" y="1500801"/>
                  </a:lnTo>
                  <a:lnTo>
                    <a:pt x="7750714" y="1500801"/>
                  </a:lnTo>
                  <a:lnTo>
                    <a:pt x="7752319" y="1513360"/>
                  </a:lnTo>
                  <a:lnTo>
                    <a:pt x="7753924" y="1513360"/>
                  </a:lnTo>
                  <a:lnTo>
                    <a:pt x="7755529" y="1513360"/>
                  </a:lnTo>
                  <a:lnTo>
                    <a:pt x="7757134" y="1513360"/>
                  </a:lnTo>
                  <a:lnTo>
                    <a:pt x="7758739" y="1513360"/>
                  </a:lnTo>
                  <a:lnTo>
                    <a:pt x="7760344" y="1513360"/>
                  </a:lnTo>
                  <a:lnTo>
                    <a:pt x="7761949" y="1500801"/>
                  </a:lnTo>
                  <a:lnTo>
                    <a:pt x="7763554" y="1500801"/>
                  </a:lnTo>
                  <a:lnTo>
                    <a:pt x="7765159" y="1500801"/>
                  </a:lnTo>
                  <a:lnTo>
                    <a:pt x="7766764" y="1500801"/>
                  </a:lnTo>
                  <a:lnTo>
                    <a:pt x="7768369" y="1513360"/>
                  </a:lnTo>
                  <a:lnTo>
                    <a:pt x="7798865" y="1513360"/>
                  </a:lnTo>
                  <a:lnTo>
                    <a:pt x="7800470" y="1519639"/>
                  </a:lnTo>
                  <a:lnTo>
                    <a:pt x="7802075" y="1519639"/>
                  </a:lnTo>
                  <a:lnTo>
                    <a:pt x="7803680" y="1513360"/>
                  </a:lnTo>
                  <a:lnTo>
                    <a:pt x="7805285" y="1513360"/>
                  </a:lnTo>
                  <a:lnTo>
                    <a:pt x="7806890" y="1513360"/>
                  </a:lnTo>
                  <a:lnTo>
                    <a:pt x="7808495" y="1513360"/>
                  </a:lnTo>
                  <a:lnTo>
                    <a:pt x="7810100" y="1500801"/>
                  </a:lnTo>
                  <a:lnTo>
                    <a:pt x="7811705" y="1500801"/>
                  </a:lnTo>
                  <a:lnTo>
                    <a:pt x="7813310" y="1513360"/>
                  </a:lnTo>
                  <a:lnTo>
                    <a:pt x="7814916" y="1513360"/>
                  </a:lnTo>
                  <a:lnTo>
                    <a:pt x="7816521" y="1519639"/>
                  </a:lnTo>
                  <a:lnTo>
                    <a:pt x="7818126" y="1519639"/>
                  </a:lnTo>
                  <a:lnTo>
                    <a:pt x="7819731" y="1519639"/>
                  </a:lnTo>
                  <a:lnTo>
                    <a:pt x="7834176" y="1519639"/>
                  </a:lnTo>
                  <a:lnTo>
                    <a:pt x="7835781" y="1513360"/>
                  </a:lnTo>
                  <a:lnTo>
                    <a:pt x="7837386" y="1513360"/>
                  </a:lnTo>
                  <a:lnTo>
                    <a:pt x="7838991" y="1513360"/>
                  </a:lnTo>
                  <a:lnTo>
                    <a:pt x="7840596" y="1513360"/>
                  </a:lnTo>
                  <a:lnTo>
                    <a:pt x="7842201" y="1519639"/>
                  </a:lnTo>
                  <a:lnTo>
                    <a:pt x="7843806" y="1519639"/>
                  </a:lnTo>
                  <a:lnTo>
                    <a:pt x="7845411" y="1519639"/>
                  </a:lnTo>
                  <a:lnTo>
                    <a:pt x="7847016" y="1519639"/>
                  </a:lnTo>
                  <a:lnTo>
                    <a:pt x="7848621" y="1513360"/>
                  </a:lnTo>
                  <a:lnTo>
                    <a:pt x="7850226" y="1513360"/>
                  </a:lnTo>
                  <a:lnTo>
                    <a:pt x="7851831" y="1500801"/>
                  </a:lnTo>
                  <a:lnTo>
                    <a:pt x="7853436" y="1500801"/>
                  </a:lnTo>
                  <a:lnTo>
                    <a:pt x="7855041" y="1500801"/>
                  </a:lnTo>
                  <a:lnTo>
                    <a:pt x="7856646" y="1500801"/>
                  </a:lnTo>
                  <a:lnTo>
                    <a:pt x="7858251" y="1513360"/>
                  </a:lnTo>
                  <a:lnTo>
                    <a:pt x="7859856" y="1513360"/>
                  </a:lnTo>
                  <a:lnTo>
                    <a:pt x="7861462" y="1513360"/>
                  </a:lnTo>
                  <a:lnTo>
                    <a:pt x="7863067" y="1513360"/>
                  </a:lnTo>
                  <a:lnTo>
                    <a:pt x="7864672" y="1519639"/>
                  </a:lnTo>
                  <a:lnTo>
                    <a:pt x="7866277" y="1519639"/>
                  </a:lnTo>
                  <a:lnTo>
                    <a:pt x="7867882" y="1513360"/>
                  </a:lnTo>
                  <a:lnTo>
                    <a:pt x="7869487" y="1513360"/>
                  </a:lnTo>
                  <a:lnTo>
                    <a:pt x="7871092" y="1519639"/>
                  </a:lnTo>
                  <a:lnTo>
                    <a:pt x="7872697" y="1519639"/>
                  </a:lnTo>
                  <a:lnTo>
                    <a:pt x="7874302" y="1519639"/>
                  </a:lnTo>
                  <a:lnTo>
                    <a:pt x="7875907" y="1519639"/>
                  </a:lnTo>
                  <a:lnTo>
                    <a:pt x="7877512" y="1519639"/>
                  </a:lnTo>
                  <a:lnTo>
                    <a:pt x="7879117" y="1519639"/>
                  </a:lnTo>
                  <a:lnTo>
                    <a:pt x="7880722" y="1513360"/>
                  </a:lnTo>
                  <a:lnTo>
                    <a:pt x="7888747" y="1513360"/>
                  </a:lnTo>
                  <a:lnTo>
                    <a:pt x="7890352" y="1519639"/>
                  </a:lnTo>
                  <a:lnTo>
                    <a:pt x="7898377" y="1519639"/>
                  </a:lnTo>
                  <a:lnTo>
                    <a:pt x="7899982" y="1525918"/>
                  </a:lnTo>
                  <a:lnTo>
                    <a:pt x="7901587" y="1525918"/>
                  </a:lnTo>
                  <a:lnTo>
                    <a:pt x="7903192" y="1525918"/>
                  </a:lnTo>
                  <a:lnTo>
                    <a:pt x="7904797" y="1525918"/>
                  </a:lnTo>
                  <a:lnTo>
                    <a:pt x="7906403" y="1519639"/>
                  </a:lnTo>
                  <a:lnTo>
                    <a:pt x="7908008" y="1519639"/>
                  </a:lnTo>
                  <a:lnTo>
                    <a:pt x="7909613" y="1519639"/>
                  </a:lnTo>
                  <a:lnTo>
                    <a:pt x="7911218" y="1519639"/>
                  </a:lnTo>
                  <a:lnTo>
                    <a:pt x="7912823" y="1513360"/>
                  </a:lnTo>
                  <a:lnTo>
                    <a:pt x="7914428" y="1513360"/>
                  </a:lnTo>
                  <a:lnTo>
                    <a:pt x="7916033" y="1525918"/>
                  </a:lnTo>
                  <a:lnTo>
                    <a:pt x="7917638" y="1525918"/>
                  </a:lnTo>
                  <a:lnTo>
                    <a:pt x="7927268" y="1525918"/>
                  </a:lnTo>
                  <a:lnTo>
                    <a:pt x="7928873" y="1519639"/>
                  </a:lnTo>
                  <a:lnTo>
                    <a:pt x="7940108" y="1519639"/>
                  </a:lnTo>
                  <a:lnTo>
                    <a:pt x="7941713" y="1513360"/>
                  </a:lnTo>
                  <a:lnTo>
                    <a:pt x="7943318" y="1513360"/>
                  </a:lnTo>
                  <a:lnTo>
                    <a:pt x="7944923" y="1513360"/>
                  </a:lnTo>
                  <a:lnTo>
                    <a:pt x="7946528" y="1513360"/>
                  </a:lnTo>
                  <a:lnTo>
                    <a:pt x="7948133" y="1519639"/>
                  </a:lnTo>
                  <a:lnTo>
                    <a:pt x="7949738" y="1519639"/>
                  </a:lnTo>
                  <a:lnTo>
                    <a:pt x="7951343" y="1519639"/>
                  </a:lnTo>
                  <a:lnTo>
                    <a:pt x="7952949" y="1519639"/>
                  </a:lnTo>
                  <a:lnTo>
                    <a:pt x="7954554" y="1513360"/>
                  </a:lnTo>
                  <a:lnTo>
                    <a:pt x="7956159" y="1513360"/>
                  </a:lnTo>
                  <a:lnTo>
                    <a:pt x="7957764" y="1513360"/>
                  </a:lnTo>
                  <a:lnTo>
                    <a:pt x="7959369" y="1513360"/>
                  </a:lnTo>
                  <a:lnTo>
                    <a:pt x="7960974" y="1519639"/>
                  </a:lnTo>
                  <a:lnTo>
                    <a:pt x="7962579" y="1519639"/>
                  </a:lnTo>
                  <a:lnTo>
                    <a:pt x="7964184" y="1525918"/>
                  </a:lnTo>
                  <a:lnTo>
                    <a:pt x="7965789" y="1525918"/>
                  </a:lnTo>
                  <a:lnTo>
                    <a:pt x="7967394" y="1525918"/>
                  </a:lnTo>
                  <a:lnTo>
                    <a:pt x="7968999" y="1525918"/>
                  </a:lnTo>
                  <a:lnTo>
                    <a:pt x="7970604" y="1519639"/>
                  </a:lnTo>
                  <a:lnTo>
                    <a:pt x="7978629" y="1519639"/>
                  </a:lnTo>
                  <a:lnTo>
                    <a:pt x="7980234" y="1513360"/>
                  </a:lnTo>
                  <a:lnTo>
                    <a:pt x="7994679" y="1513360"/>
                  </a:lnTo>
                  <a:lnTo>
                    <a:pt x="7996284" y="1519639"/>
                  </a:lnTo>
                  <a:lnTo>
                    <a:pt x="7997890" y="1519639"/>
                  </a:lnTo>
                  <a:lnTo>
                    <a:pt x="7999495" y="1513360"/>
                  </a:lnTo>
                  <a:lnTo>
                    <a:pt x="8001100" y="1513360"/>
                  </a:lnTo>
                  <a:lnTo>
                    <a:pt x="8002705" y="1513360"/>
                  </a:lnTo>
                  <a:lnTo>
                    <a:pt x="8004310" y="1513360"/>
                  </a:lnTo>
                  <a:lnTo>
                    <a:pt x="8005915" y="1519639"/>
                  </a:lnTo>
                  <a:lnTo>
                    <a:pt x="8026780" y="1519639"/>
                  </a:lnTo>
                  <a:lnTo>
                    <a:pt x="8028385" y="1513360"/>
                  </a:lnTo>
                  <a:lnTo>
                    <a:pt x="8029990" y="1513360"/>
                  </a:lnTo>
                  <a:lnTo>
                    <a:pt x="8031595" y="1519639"/>
                  </a:lnTo>
                  <a:lnTo>
                    <a:pt x="8033200" y="1519639"/>
                  </a:lnTo>
                  <a:lnTo>
                    <a:pt x="8034805" y="1513360"/>
                  </a:lnTo>
                  <a:lnTo>
                    <a:pt x="8036410" y="1513360"/>
                  </a:lnTo>
                  <a:lnTo>
                    <a:pt x="8038015" y="1519639"/>
                  </a:lnTo>
                  <a:lnTo>
                    <a:pt x="8039620" y="1519639"/>
                  </a:lnTo>
                  <a:lnTo>
                    <a:pt x="8055671" y="1519639"/>
                  </a:lnTo>
                  <a:lnTo>
                    <a:pt x="8057276" y="1513360"/>
                  </a:lnTo>
                  <a:lnTo>
                    <a:pt x="8065301" y="1513360"/>
                  </a:lnTo>
                  <a:lnTo>
                    <a:pt x="8066906" y="1519639"/>
                  </a:lnTo>
                  <a:lnTo>
                    <a:pt x="8068511" y="1519639"/>
                  </a:lnTo>
                  <a:lnTo>
                    <a:pt x="8070116" y="1525918"/>
                  </a:lnTo>
                  <a:lnTo>
                    <a:pt x="8071721" y="1525918"/>
                  </a:lnTo>
                  <a:lnTo>
                    <a:pt x="8073326" y="1538478"/>
                  </a:lnTo>
                  <a:lnTo>
                    <a:pt x="8074931" y="1538478"/>
                  </a:lnTo>
                  <a:lnTo>
                    <a:pt x="8076536" y="1525918"/>
                  </a:lnTo>
                  <a:lnTo>
                    <a:pt x="8078141" y="1525918"/>
                  </a:lnTo>
                  <a:lnTo>
                    <a:pt x="8079746" y="1519639"/>
                  </a:lnTo>
                  <a:lnTo>
                    <a:pt x="8081351" y="1519639"/>
                  </a:lnTo>
                  <a:lnTo>
                    <a:pt x="8082956" y="1513360"/>
                  </a:lnTo>
                  <a:lnTo>
                    <a:pt x="8094192" y="1513360"/>
                  </a:lnTo>
                  <a:lnTo>
                    <a:pt x="8095797" y="1519639"/>
                  </a:lnTo>
                  <a:lnTo>
                    <a:pt x="8097402" y="1519639"/>
                  </a:lnTo>
                  <a:lnTo>
                    <a:pt x="8099007" y="1525918"/>
                  </a:lnTo>
                  <a:lnTo>
                    <a:pt x="8100612" y="1525918"/>
                  </a:lnTo>
                  <a:lnTo>
                    <a:pt x="8102217" y="1525918"/>
                  </a:lnTo>
                  <a:lnTo>
                    <a:pt x="8103822" y="1525918"/>
                  </a:lnTo>
                  <a:lnTo>
                    <a:pt x="8105427" y="1519639"/>
                  </a:lnTo>
                  <a:lnTo>
                    <a:pt x="8107032" y="1519639"/>
                  </a:lnTo>
                  <a:lnTo>
                    <a:pt x="8108637" y="1519639"/>
                  </a:lnTo>
                  <a:lnTo>
                    <a:pt x="8110242" y="1519639"/>
                  </a:lnTo>
                  <a:lnTo>
                    <a:pt x="8111847" y="1525918"/>
                  </a:lnTo>
                  <a:lnTo>
                    <a:pt x="8113452" y="1525918"/>
                  </a:lnTo>
                  <a:lnTo>
                    <a:pt x="8115057" y="1538478"/>
                  </a:lnTo>
                  <a:lnTo>
                    <a:pt x="8116662" y="1538478"/>
                  </a:lnTo>
                  <a:lnTo>
                    <a:pt x="8118267" y="1519639"/>
                  </a:lnTo>
                  <a:lnTo>
                    <a:pt x="8119872" y="1519639"/>
                  </a:lnTo>
                  <a:lnTo>
                    <a:pt x="8121477" y="1513360"/>
                  </a:lnTo>
                  <a:lnTo>
                    <a:pt x="8123082" y="1513360"/>
                  </a:lnTo>
                  <a:lnTo>
                    <a:pt x="8124687" y="1519639"/>
                  </a:lnTo>
                  <a:lnTo>
                    <a:pt x="8126292" y="1519639"/>
                  </a:lnTo>
                  <a:lnTo>
                    <a:pt x="8127897" y="1519639"/>
                  </a:lnTo>
                  <a:lnTo>
                    <a:pt x="8129502" y="1519639"/>
                  </a:lnTo>
                  <a:lnTo>
                    <a:pt x="8131107" y="1519639"/>
                  </a:lnTo>
                  <a:lnTo>
                    <a:pt x="8132712" y="1519639"/>
                  </a:lnTo>
                  <a:lnTo>
                    <a:pt x="8134318" y="1513360"/>
                  </a:lnTo>
                  <a:lnTo>
                    <a:pt x="8145553" y="1513360"/>
                  </a:lnTo>
                  <a:lnTo>
                    <a:pt x="8147158" y="1519639"/>
                  </a:lnTo>
                  <a:lnTo>
                    <a:pt x="8155183" y="1519639"/>
                  </a:lnTo>
                  <a:lnTo>
                    <a:pt x="8156788" y="1525918"/>
                  </a:lnTo>
                  <a:lnTo>
                    <a:pt x="8158393" y="1525918"/>
                  </a:lnTo>
                  <a:lnTo>
                    <a:pt x="8159998" y="1525918"/>
                  </a:lnTo>
                  <a:lnTo>
                    <a:pt x="8161603" y="1525918"/>
                  </a:lnTo>
                  <a:lnTo>
                    <a:pt x="8163208" y="1538478"/>
                  </a:lnTo>
                  <a:lnTo>
                    <a:pt x="8164813" y="1538478"/>
                  </a:lnTo>
                  <a:lnTo>
                    <a:pt x="8166418" y="1538478"/>
                  </a:lnTo>
                  <a:lnTo>
                    <a:pt x="8168023" y="1538478"/>
                  </a:lnTo>
                  <a:lnTo>
                    <a:pt x="8169628" y="1525918"/>
                  </a:lnTo>
                  <a:lnTo>
                    <a:pt x="8171233" y="1525918"/>
                  </a:lnTo>
                  <a:lnTo>
                    <a:pt x="8172838" y="1519639"/>
                  </a:lnTo>
                  <a:lnTo>
                    <a:pt x="8174443" y="1519639"/>
                  </a:lnTo>
                  <a:lnTo>
                    <a:pt x="8176048" y="1519639"/>
                  </a:lnTo>
                  <a:lnTo>
                    <a:pt x="8177653" y="1519639"/>
                  </a:lnTo>
                  <a:lnTo>
                    <a:pt x="8179258" y="1519639"/>
                  </a:lnTo>
                  <a:lnTo>
                    <a:pt x="8180864" y="1519639"/>
                  </a:lnTo>
                  <a:lnTo>
                    <a:pt x="8182469" y="1525918"/>
                  </a:lnTo>
                  <a:lnTo>
                    <a:pt x="8184074" y="1525918"/>
                  </a:lnTo>
                  <a:lnTo>
                    <a:pt x="8185679" y="1538478"/>
                  </a:lnTo>
                  <a:lnTo>
                    <a:pt x="8187284" y="1538478"/>
                  </a:lnTo>
                  <a:lnTo>
                    <a:pt x="8188889" y="1525918"/>
                  </a:lnTo>
                  <a:lnTo>
                    <a:pt x="8190494" y="1525918"/>
                  </a:lnTo>
                  <a:lnTo>
                    <a:pt x="8192099" y="1519639"/>
                  </a:lnTo>
                  <a:lnTo>
                    <a:pt x="8193704" y="1519639"/>
                  </a:lnTo>
                  <a:lnTo>
                    <a:pt x="8195309" y="1519639"/>
                  </a:lnTo>
                  <a:lnTo>
                    <a:pt x="8196914" y="1519639"/>
                  </a:lnTo>
                  <a:lnTo>
                    <a:pt x="8198519" y="1513360"/>
                  </a:lnTo>
                  <a:lnTo>
                    <a:pt x="8209754" y="1513360"/>
                  </a:lnTo>
                  <a:lnTo>
                    <a:pt x="8211359" y="1500801"/>
                  </a:lnTo>
                  <a:lnTo>
                    <a:pt x="8212964" y="1500801"/>
                  </a:lnTo>
                  <a:lnTo>
                    <a:pt x="8214569" y="1519639"/>
                  </a:lnTo>
                  <a:lnTo>
                    <a:pt x="8216174" y="1519639"/>
                  </a:lnTo>
                  <a:lnTo>
                    <a:pt x="8217779" y="1519639"/>
                  </a:lnTo>
                  <a:lnTo>
                    <a:pt x="8219384" y="1519639"/>
                  </a:lnTo>
                  <a:lnTo>
                    <a:pt x="8220989" y="1519639"/>
                  </a:lnTo>
                  <a:lnTo>
                    <a:pt x="8222594" y="1519639"/>
                  </a:lnTo>
                  <a:lnTo>
                    <a:pt x="8224199" y="1513360"/>
                  </a:lnTo>
                  <a:lnTo>
                    <a:pt x="8225805" y="1513360"/>
                  </a:lnTo>
                  <a:lnTo>
                    <a:pt x="8227410" y="1513360"/>
                  </a:lnTo>
                  <a:lnTo>
                    <a:pt x="8229015" y="1513360"/>
                  </a:lnTo>
                  <a:lnTo>
                    <a:pt x="8230620" y="1519639"/>
                  </a:lnTo>
                  <a:lnTo>
                    <a:pt x="8232225" y="1519639"/>
                  </a:lnTo>
                  <a:lnTo>
                    <a:pt x="8233830" y="1525918"/>
                  </a:lnTo>
                  <a:lnTo>
                    <a:pt x="8235435" y="1525918"/>
                  </a:lnTo>
                  <a:lnTo>
                    <a:pt x="8257905" y="1525918"/>
                  </a:lnTo>
                  <a:lnTo>
                    <a:pt x="8259510" y="1538478"/>
                  </a:lnTo>
                  <a:lnTo>
                    <a:pt x="8261115" y="1538478"/>
                  </a:lnTo>
                  <a:lnTo>
                    <a:pt x="8262720" y="1538478"/>
                  </a:lnTo>
                  <a:lnTo>
                    <a:pt x="8264325" y="1538478"/>
                  </a:lnTo>
                  <a:lnTo>
                    <a:pt x="8265930" y="1525918"/>
                  </a:lnTo>
                  <a:lnTo>
                    <a:pt x="8280376" y="1525918"/>
                  </a:lnTo>
                  <a:lnTo>
                    <a:pt x="8281981" y="1519639"/>
                  </a:lnTo>
                  <a:lnTo>
                    <a:pt x="8283586" y="1519639"/>
                  </a:lnTo>
                  <a:lnTo>
                    <a:pt x="8285191" y="1519639"/>
                  </a:lnTo>
                  <a:lnTo>
                    <a:pt x="8286796" y="1519639"/>
                  </a:lnTo>
                  <a:lnTo>
                    <a:pt x="8288401" y="1513360"/>
                  </a:lnTo>
                  <a:lnTo>
                    <a:pt x="8290006" y="1513360"/>
                  </a:lnTo>
                  <a:lnTo>
                    <a:pt x="8291611" y="1519639"/>
                  </a:lnTo>
                  <a:lnTo>
                    <a:pt x="8293216" y="1519639"/>
                  </a:lnTo>
                  <a:lnTo>
                    <a:pt x="8294821" y="1519639"/>
                  </a:lnTo>
                  <a:lnTo>
                    <a:pt x="8296426" y="1519639"/>
                  </a:lnTo>
                  <a:lnTo>
                    <a:pt x="8298031" y="1519639"/>
                  </a:lnTo>
                  <a:lnTo>
                    <a:pt x="8299636" y="1519639"/>
                  </a:lnTo>
                  <a:lnTo>
                    <a:pt x="8301241" y="1525918"/>
                  </a:lnTo>
                  <a:lnTo>
                    <a:pt x="8302846" y="1525918"/>
                  </a:lnTo>
                  <a:lnTo>
                    <a:pt x="8304451" y="1519639"/>
                  </a:lnTo>
                  <a:lnTo>
                    <a:pt x="8306056" y="1519639"/>
                  </a:lnTo>
                  <a:lnTo>
                    <a:pt x="8307661" y="1513360"/>
                  </a:lnTo>
                  <a:lnTo>
                    <a:pt x="8309266" y="1513360"/>
                  </a:lnTo>
                  <a:lnTo>
                    <a:pt x="8310871" y="1519639"/>
                  </a:lnTo>
                  <a:lnTo>
                    <a:pt x="8312476" y="1519639"/>
                  </a:lnTo>
                  <a:lnTo>
                    <a:pt x="8314081" y="1519639"/>
                  </a:lnTo>
                  <a:lnTo>
                    <a:pt x="8315686" y="1519639"/>
                  </a:lnTo>
                  <a:lnTo>
                    <a:pt x="8317292" y="1525918"/>
                  </a:lnTo>
                  <a:lnTo>
                    <a:pt x="8318897" y="1525918"/>
                  </a:lnTo>
                  <a:lnTo>
                    <a:pt x="8320502" y="1525918"/>
                  </a:lnTo>
                  <a:lnTo>
                    <a:pt x="8322107" y="1525918"/>
                  </a:lnTo>
                  <a:lnTo>
                    <a:pt x="8323712" y="1519639"/>
                  </a:lnTo>
                  <a:lnTo>
                    <a:pt x="8331737" y="1519639"/>
                  </a:lnTo>
                  <a:lnTo>
                    <a:pt x="8333342" y="1513360"/>
                  </a:lnTo>
                  <a:lnTo>
                    <a:pt x="8334947" y="1513360"/>
                  </a:lnTo>
                  <a:lnTo>
                    <a:pt x="8336552" y="1519639"/>
                  </a:lnTo>
                  <a:lnTo>
                    <a:pt x="8338157" y="1519639"/>
                  </a:lnTo>
                  <a:lnTo>
                    <a:pt x="8347787" y="1519639"/>
                  </a:lnTo>
                  <a:lnTo>
                    <a:pt x="8349392" y="1525918"/>
                  </a:lnTo>
                  <a:lnTo>
                    <a:pt x="8350997" y="1525918"/>
                  </a:lnTo>
                  <a:lnTo>
                    <a:pt x="8352602" y="1519639"/>
                  </a:lnTo>
                  <a:lnTo>
                    <a:pt x="8354207" y="1519639"/>
                  </a:lnTo>
                  <a:lnTo>
                    <a:pt x="8355812" y="1519639"/>
                  </a:lnTo>
                  <a:lnTo>
                    <a:pt x="8357417" y="1519639"/>
                  </a:lnTo>
                  <a:lnTo>
                    <a:pt x="8359022" y="1525918"/>
                  </a:lnTo>
                  <a:lnTo>
                    <a:pt x="8360627" y="1525918"/>
                  </a:lnTo>
                  <a:lnTo>
                    <a:pt x="8362232" y="1525918"/>
                  </a:lnTo>
                  <a:lnTo>
                    <a:pt x="8363838" y="1525918"/>
                  </a:lnTo>
                  <a:lnTo>
                    <a:pt x="8365443" y="1519639"/>
                  </a:lnTo>
                  <a:lnTo>
                    <a:pt x="8373468" y="1519639"/>
                  </a:lnTo>
                  <a:lnTo>
                    <a:pt x="8375073" y="1513360"/>
                  </a:lnTo>
                  <a:lnTo>
                    <a:pt x="8376678" y="1513360"/>
                  </a:lnTo>
                  <a:lnTo>
                    <a:pt x="8378283" y="1513360"/>
                  </a:lnTo>
                  <a:lnTo>
                    <a:pt x="8379888" y="1513360"/>
                  </a:lnTo>
                  <a:lnTo>
                    <a:pt x="8381493" y="1519639"/>
                  </a:lnTo>
                  <a:lnTo>
                    <a:pt x="8392728" y="1519639"/>
                  </a:lnTo>
                  <a:lnTo>
                    <a:pt x="8394333" y="1525918"/>
                  </a:lnTo>
                  <a:lnTo>
                    <a:pt x="8402358" y="1525918"/>
                  </a:lnTo>
                  <a:lnTo>
                    <a:pt x="8403963" y="1519639"/>
                  </a:lnTo>
                  <a:lnTo>
                    <a:pt x="8405568" y="1519639"/>
                  </a:lnTo>
                  <a:lnTo>
                    <a:pt x="8407173" y="1513360"/>
                  </a:lnTo>
                  <a:lnTo>
                    <a:pt x="8408779" y="1513360"/>
                  </a:lnTo>
                  <a:lnTo>
                    <a:pt x="8410384" y="1519639"/>
                  </a:lnTo>
                  <a:lnTo>
                    <a:pt x="8411989" y="1519639"/>
                  </a:lnTo>
                  <a:lnTo>
                    <a:pt x="8413594" y="1519639"/>
                  </a:lnTo>
                  <a:lnTo>
                    <a:pt x="8415199" y="1519639"/>
                  </a:lnTo>
                  <a:lnTo>
                    <a:pt x="8416804" y="1525918"/>
                  </a:lnTo>
                  <a:lnTo>
                    <a:pt x="8418409" y="1525918"/>
                  </a:lnTo>
                  <a:lnTo>
                    <a:pt x="8428039" y="1525918"/>
                  </a:lnTo>
                  <a:lnTo>
                    <a:pt x="8429644" y="1519639"/>
                  </a:lnTo>
                  <a:lnTo>
                    <a:pt x="8431249" y="1519639"/>
                  </a:lnTo>
                  <a:lnTo>
                    <a:pt x="8432854" y="1513360"/>
                  </a:lnTo>
                  <a:lnTo>
                    <a:pt x="8434459" y="1513360"/>
                  </a:lnTo>
                  <a:lnTo>
                    <a:pt x="8436064" y="1519639"/>
                  </a:lnTo>
                  <a:lnTo>
                    <a:pt x="8437669" y="1519639"/>
                  </a:lnTo>
                  <a:lnTo>
                    <a:pt x="8439274" y="1525918"/>
                  </a:lnTo>
                  <a:lnTo>
                    <a:pt x="8440879" y="1525918"/>
                  </a:lnTo>
                  <a:lnTo>
                    <a:pt x="8442484" y="1525918"/>
                  </a:lnTo>
                  <a:lnTo>
                    <a:pt x="8444089" y="1525918"/>
                  </a:lnTo>
                  <a:lnTo>
                    <a:pt x="8445694" y="1538478"/>
                  </a:lnTo>
                  <a:lnTo>
                    <a:pt x="8447299" y="1538478"/>
                  </a:lnTo>
                  <a:lnTo>
                    <a:pt x="8448904" y="1525918"/>
                  </a:lnTo>
                  <a:lnTo>
                    <a:pt x="8450509" y="1525918"/>
                  </a:lnTo>
                  <a:lnTo>
                    <a:pt x="8452114" y="1525918"/>
                  </a:lnTo>
                  <a:lnTo>
                    <a:pt x="8453719" y="1525918"/>
                  </a:lnTo>
                  <a:lnTo>
                    <a:pt x="8455325" y="1538478"/>
                  </a:lnTo>
                  <a:lnTo>
                    <a:pt x="8456930" y="1538478"/>
                  </a:lnTo>
                  <a:lnTo>
                    <a:pt x="8458535" y="1544756"/>
                  </a:lnTo>
                  <a:lnTo>
                    <a:pt x="8460140" y="1544756"/>
                  </a:lnTo>
                  <a:lnTo>
                    <a:pt x="8461745" y="1544756"/>
                  </a:lnTo>
                  <a:lnTo>
                    <a:pt x="8463350" y="1544756"/>
                  </a:lnTo>
                  <a:lnTo>
                    <a:pt x="8464955" y="1544756"/>
                  </a:lnTo>
                  <a:lnTo>
                    <a:pt x="8466560" y="1544756"/>
                  </a:lnTo>
                  <a:lnTo>
                    <a:pt x="8468165" y="1538478"/>
                  </a:lnTo>
                  <a:lnTo>
                    <a:pt x="8469770" y="1538478"/>
                  </a:lnTo>
                  <a:lnTo>
                    <a:pt x="8471375" y="1525918"/>
                  </a:lnTo>
                  <a:lnTo>
                    <a:pt x="8472980" y="1525918"/>
                  </a:lnTo>
                  <a:lnTo>
                    <a:pt x="8474585" y="1519639"/>
                  </a:lnTo>
                  <a:lnTo>
                    <a:pt x="8476190" y="1519639"/>
                  </a:lnTo>
                  <a:lnTo>
                    <a:pt x="8477795" y="1519639"/>
                  </a:lnTo>
                  <a:lnTo>
                    <a:pt x="8479400" y="1519639"/>
                  </a:lnTo>
                  <a:lnTo>
                    <a:pt x="8481005" y="1519639"/>
                  </a:lnTo>
                  <a:lnTo>
                    <a:pt x="8482610" y="1519639"/>
                  </a:lnTo>
                  <a:lnTo>
                    <a:pt x="8484215" y="1538478"/>
                  </a:lnTo>
                  <a:lnTo>
                    <a:pt x="8492240" y="1538478"/>
                  </a:lnTo>
                  <a:lnTo>
                    <a:pt x="8493845" y="1525918"/>
                  </a:lnTo>
                  <a:lnTo>
                    <a:pt x="8508291" y="1525918"/>
                  </a:lnTo>
                  <a:lnTo>
                    <a:pt x="8509896" y="1525918"/>
                  </a:lnTo>
                </a:path>
              </a:pathLst>
            </a:custGeom>
            <a:ln w="20701">
              <a:solidFill>
                <a:srgbClr val="FF0000"/>
              </a:solidFill>
            </a:ln>
          </p:spPr>
          <p:txBody>
            <a:bodyPr wrap="square" lIns="0" tIns="0" rIns="0" bIns="0" rtlCol="0"/>
            <a:lstStyle/>
            <a:p>
              <a:endParaRPr smtClean="0">
                <a:solidFill>
                  <a:prstClr val="black"/>
                </a:solidFill>
              </a:endParaRPr>
            </a:p>
          </p:txBody>
        </p:sp>
        <p:sp>
          <p:nvSpPr>
            <p:cNvPr id="118" name="object 118"/>
            <p:cNvSpPr txBox="1"/>
            <p:nvPr/>
          </p:nvSpPr>
          <p:spPr>
            <a:xfrm>
              <a:off x="9017000" y="1216223"/>
              <a:ext cx="2734273" cy="307777"/>
            </a:xfrm>
            <a:prstGeom prst="rect">
              <a:avLst/>
            </a:prstGeom>
          </p:spPr>
          <p:txBody>
            <a:bodyPr vert="horz" wrap="square" lIns="0" tIns="0" rIns="0" bIns="0" rtlCol="0">
              <a:spAutoFit/>
            </a:bodyPr>
            <a:lstStyle/>
            <a:p>
              <a:pPr marL="12700">
                <a:lnSpc>
                  <a:spcPts val="2360"/>
                </a:lnSpc>
              </a:pPr>
              <a:r>
                <a:rPr sz="2400" spc="-110" dirty="0">
                  <a:solidFill>
                    <a:srgbClr val="0433FF"/>
                  </a:solidFill>
                  <a:latin typeface="Century Gothic"/>
                  <a:cs typeface="Century Gothic"/>
                </a:rPr>
                <a:t>T</a:t>
              </a:r>
              <a:r>
                <a:rPr sz="2400" spc="-15" dirty="0">
                  <a:solidFill>
                    <a:srgbClr val="0433FF"/>
                  </a:solidFill>
                  <a:latin typeface="Century Gothic"/>
                  <a:cs typeface="Century Gothic"/>
                </a:rPr>
                <a:t>e</a:t>
              </a:r>
              <a:r>
                <a:rPr sz="2400" dirty="0">
                  <a:solidFill>
                    <a:srgbClr val="0433FF"/>
                  </a:solidFill>
                  <a:latin typeface="Century Gothic"/>
                  <a:cs typeface="Century Gothic"/>
                </a:rPr>
                <a:t>s</a:t>
              </a:r>
              <a:r>
                <a:rPr sz="2400" spc="-10" dirty="0">
                  <a:solidFill>
                    <a:srgbClr val="0433FF"/>
                  </a:solidFill>
                  <a:latin typeface="Century Gothic"/>
                  <a:cs typeface="Century Gothic"/>
                </a:rPr>
                <a:t>t</a:t>
              </a:r>
              <a:r>
                <a:rPr sz="2400" spc="-5" dirty="0">
                  <a:solidFill>
                    <a:srgbClr val="0433FF"/>
                  </a:solidFill>
                  <a:latin typeface="Century Gothic"/>
                  <a:cs typeface="Century Gothic"/>
                </a:rPr>
                <a:t> </a:t>
              </a:r>
              <a:r>
                <a:rPr sz="2400" spc="-15" dirty="0">
                  <a:solidFill>
                    <a:srgbClr val="0433FF"/>
                  </a:solidFill>
                  <a:latin typeface="Century Gothic"/>
                  <a:cs typeface="Century Gothic"/>
                </a:rPr>
                <a:t>con</a:t>
              </a:r>
              <a:r>
                <a:rPr sz="2400" dirty="0">
                  <a:solidFill>
                    <a:srgbClr val="0433FF"/>
                  </a:solidFill>
                  <a:latin typeface="Century Gothic"/>
                  <a:cs typeface="Century Gothic"/>
                </a:rPr>
                <a:t>di</a:t>
              </a:r>
              <a:r>
                <a:rPr sz="2400" spc="-10" dirty="0">
                  <a:solidFill>
                    <a:srgbClr val="0433FF"/>
                  </a:solidFill>
                  <a:latin typeface="Century Gothic"/>
                  <a:cs typeface="Century Gothic"/>
                </a:rPr>
                <a:t>t</a:t>
              </a:r>
              <a:r>
                <a:rPr sz="2400" dirty="0">
                  <a:solidFill>
                    <a:srgbClr val="0433FF"/>
                  </a:solidFill>
                  <a:latin typeface="Century Gothic"/>
                  <a:cs typeface="Century Gothic"/>
                </a:rPr>
                <a:t>i</a:t>
              </a:r>
              <a:r>
                <a:rPr sz="2400" spc="-15" dirty="0">
                  <a:solidFill>
                    <a:srgbClr val="0433FF"/>
                  </a:solidFill>
                  <a:latin typeface="Century Gothic"/>
                  <a:cs typeface="Century Gothic"/>
                </a:rPr>
                <a:t>on</a:t>
              </a:r>
              <a:r>
                <a:rPr sz="2400" dirty="0">
                  <a:solidFill>
                    <a:srgbClr val="0433FF"/>
                  </a:solidFill>
                  <a:latin typeface="Century Gothic"/>
                  <a:cs typeface="Century Gothic"/>
                </a:rPr>
                <a:t>s</a:t>
              </a:r>
              <a:endParaRPr sz="2400" dirty="0">
                <a:solidFill>
                  <a:prstClr val="black"/>
                </a:solidFill>
                <a:latin typeface="Century Gothic"/>
                <a:cs typeface="Century Gothic"/>
              </a:endParaRPr>
            </a:p>
          </p:txBody>
        </p:sp>
      </p:grpSp>
      <p:sp>
        <p:nvSpPr>
          <p:cNvPr id="119" name="Slide Number Placeholder 118"/>
          <p:cNvSpPr>
            <a:spLocks noGrp="1"/>
          </p:cNvSpPr>
          <p:nvPr>
            <p:ph type="sldNum" sz="quarter" idx="7"/>
          </p:nvPr>
        </p:nvSpPr>
        <p:spPr/>
        <p:txBody>
          <a:bodyPr/>
          <a:lstStyle/>
          <a:p>
            <a:fld id="{B6F15528-21DE-4FAA-801E-634DDDAF4B2B}" type="slidenum">
              <a:rPr lang="en-US" smtClean="0">
                <a:solidFill>
                  <a:prstClr val="black">
                    <a:tint val="75000"/>
                  </a:prstClr>
                </a:solidFill>
              </a:rPr>
              <a:pPr/>
              <a:t>37</a:t>
            </a:fld>
            <a:endParaRPr lang="en-US">
              <a:solidFill>
                <a:prstClr val="black">
                  <a:tint val="75000"/>
                </a:prstClr>
              </a:solidFill>
            </a:endParaRPr>
          </a:p>
        </p:txBody>
      </p:sp>
      <p:sp>
        <p:nvSpPr>
          <p:cNvPr id="120" name="object 2"/>
          <p:cNvSpPr txBox="1">
            <a:spLocks/>
          </p:cNvSpPr>
          <p:nvPr/>
        </p:nvSpPr>
        <p:spPr>
          <a:xfrm>
            <a:off x="101600" y="136493"/>
            <a:ext cx="12801600" cy="1049005"/>
          </a:xfrm>
          <a:prstGeom prst="rect">
            <a:avLst/>
          </a:prstGeom>
        </p:spPr>
        <p:txBody>
          <a:bodyPr vert="horz" wrap="square" lIns="0" tIns="368300" rIns="0" bIns="0" rtlCol="0">
            <a:spAutoFit/>
          </a:bodyPr>
          <a:lstStyle>
            <a:lvl1pPr>
              <a:defRPr sz="3200" b="0" i="0">
                <a:solidFill>
                  <a:srgbClr val="0433FF"/>
                </a:solidFill>
                <a:latin typeface="Century Gothic"/>
                <a:ea typeface="+mj-ea"/>
                <a:cs typeface="Century Gothic"/>
              </a:defRPr>
            </a:lvl1pPr>
          </a:lstStyle>
          <a:p>
            <a:pPr algn="ctr"/>
            <a:r>
              <a:rPr lang="en-US" sz="4400" spc="-5" dirty="0"/>
              <a:t>E</a:t>
            </a:r>
            <a:r>
              <a:rPr lang="en-US" sz="4400" spc="-20" dirty="0"/>
              <a:t>xh</a:t>
            </a:r>
            <a:r>
              <a:rPr lang="en-US" sz="4400" dirty="0"/>
              <a:t>a</a:t>
            </a:r>
            <a:r>
              <a:rPr lang="en-US" sz="4400" spc="-20" dirty="0"/>
              <a:t>u</a:t>
            </a:r>
            <a:r>
              <a:rPr lang="en-US" sz="4400" dirty="0"/>
              <a:t>s</a:t>
            </a:r>
            <a:r>
              <a:rPr lang="en-US" sz="4400" spc="-15" dirty="0"/>
              <a:t>t</a:t>
            </a:r>
            <a:r>
              <a:rPr lang="en-US" sz="4400" spc="-5" dirty="0"/>
              <a:t> </a:t>
            </a:r>
            <a:r>
              <a:rPr lang="en-US" sz="4400" spc="-20" dirty="0"/>
              <a:t>te</a:t>
            </a:r>
            <a:r>
              <a:rPr lang="en-US" sz="4400" dirty="0"/>
              <a:t>mp</a:t>
            </a:r>
            <a:r>
              <a:rPr lang="en-US" sz="4400" spc="-20" dirty="0"/>
              <a:t>er</a:t>
            </a:r>
            <a:r>
              <a:rPr lang="en-US" sz="4400" dirty="0"/>
              <a:t>a</a:t>
            </a:r>
            <a:r>
              <a:rPr lang="en-US" sz="4400" spc="-20" dirty="0"/>
              <a:t>tu</a:t>
            </a:r>
            <a:r>
              <a:rPr lang="en-US" sz="4400" spc="-25" dirty="0"/>
              <a:t>re</a:t>
            </a:r>
            <a:r>
              <a:rPr lang="en-US" sz="4400" spc="-5" dirty="0"/>
              <a:t> </a:t>
            </a:r>
            <a:r>
              <a:rPr lang="en-US" sz="4400" dirty="0"/>
              <a:t>limi</a:t>
            </a:r>
            <a:r>
              <a:rPr lang="en-US" sz="4400" spc="-15" dirty="0"/>
              <a:t>t</a:t>
            </a:r>
            <a:r>
              <a:rPr lang="en-US" sz="4400" spc="-5" dirty="0"/>
              <a:t> </a:t>
            </a:r>
            <a:r>
              <a:rPr lang="en-US" sz="4400" spc="-25" dirty="0"/>
              <a:t>o</a:t>
            </a:r>
            <a:r>
              <a:rPr lang="en-US" sz="4400" dirty="0"/>
              <a:t>v</a:t>
            </a:r>
            <a:r>
              <a:rPr lang="en-US" sz="4400" spc="-15" dirty="0"/>
              <a:t>err</a:t>
            </a:r>
            <a:r>
              <a:rPr lang="en-US" sz="4400" dirty="0"/>
              <a:t>id</a:t>
            </a:r>
            <a:r>
              <a:rPr lang="en-US" sz="4400" spc="-25" dirty="0"/>
              <a:t>e</a:t>
            </a:r>
            <a:r>
              <a:rPr lang="en-US" sz="4400" dirty="0"/>
              <a:t>s</a:t>
            </a:r>
            <a:r>
              <a:rPr lang="en-US" sz="4400" spc="-5" dirty="0"/>
              <a:t> </a:t>
            </a:r>
            <a:r>
              <a:rPr lang="en-US" sz="4400" spc="-25" dirty="0"/>
              <a:t>go</a:t>
            </a:r>
            <a:r>
              <a:rPr lang="en-US" sz="4400" dirty="0"/>
              <a:t>v</a:t>
            </a:r>
            <a:r>
              <a:rPr lang="en-US" sz="4400" spc="-25" dirty="0"/>
              <a:t>e</a:t>
            </a:r>
            <a:r>
              <a:rPr lang="en-US" sz="4400" spc="50" dirty="0"/>
              <a:t>r</a:t>
            </a:r>
            <a:r>
              <a:rPr lang="en-US" sz="4400" spc="-20" dirty="0"/>
              <a:t>nor</a:t>
            </a:r>
            <a:endParaRPr lang="en-US" sz="4400" dirty="0"/>
          </a:p>
        </p:txBody>
      </p:sp>
    </p:spTree>
    <p:extLst>
      <p:ext uri="{BB962C8B-B14F-4D97-AF65-F5344CB8AC3E}">
        <p14:creationId xmlns:p14="http://schemas.microsoft.com/office/powerpoint/2010/main" val="200263931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2" name="Picture 81"/>
          <p:cNvPicPr>
            <a:picLocks noChangeAspect="1"/>
          </p:cNvPicPr>
          <p:nvPr/>
        </p:nvPicPr>
        <p:blipFill rotWithShape="1">
          <a:blip r:embed="rId3"/>
          <a:srcRect l="24805" t="22812" r="23047" b="8122"/>
          <a:stretch/>
        </p:blipFill>
        <p:spPr>
          <a:xfrm>
            <a:off x="1168400" y="1049393"/>
            <a:ext cx="10515600" cy="8704207"/>
          </a:xfrm>
          <a:prstGeom prst="rect">
            <a:avLst/>
          </a:prstGeom>
        </p:spPr>
      </p:pic>
      <p:sp>
        <p:nvSpPr>
          <p:cNvPr id="2" name="Slide Number Placeholder 1"/>
          <p:cNvSpPr>
            <a:spLocks noGrp="1"/>
          </p:cNvSpPr>
          <p:nvPr>
            <p:ph type="sldNum" sz="quarter" idx="7"/>
          </p:nvPr>
        </p:nvSpPr>
        <p:spPr/>
        <p:txBody>
          <a:bodyPr/>
          <a:lstStyle/>
          <a:p>
            <a:fld id="{B6F15528-21DE-4FAA-801E-634DDDAF4B2B}" type="slidenum">
              <a:rPr lang="en-US" smtClean="0">
                <a:solidFill>
                  <a:prstClr val="black">
                    <a:tint val="75000"/>
                  </a:prstClr>
                </a:solidFill>
              </a:rPr>
              <a:pPr/>
              <a:t>38</a:t>
            </a:fld>
            <a:endParaRPr lang="en-US">
              <a:solidFill>
                <a:prstClr val="black">
                  <a:tint val="75000"/>
                </a:prstClr>
              </a:solidFill>
            </a:endParaRPr>
          </a:p>
        </p:txBody>
      </p:sp>
      <p:sp>
        <p:nvSpPr>
          <p:cNvPr id="6" name="object 2"/>
          <p:cNvSpPr txBox="1">
            <a:spLocks/>
          </p:cNvSpPr>
          <p:nvPr/>
        </p:nvSpPr>
        <p:spPr>
          <a:xfrm>
            <a:off x="101600" y="136493"/>
            <a:ext cx="12801600" cy="1049005"/>
          </a:xfrm>
          <a:prstGeom prst="rect">
            <a:avLst/>
          </a:prstGeom>
        </p:spPr>
        <p:txBody>
          <a:bodyPr vert="horz" wrap="square" lIns="0" tIns="368300" rIns="0" bIns="0" rtlCol="0">
            <a:spAutoFit/>
          </a:bodyPr>
          <a:lstStyle>
            <a:lvl1pPr>
              <a:defRPr sz="3200" b="0" i="0">
                <a:solidFill>
                  <a:srgbClr val="0433FF"/>
                </a:solidFill>
                <a:latin typeface="Century Gothic"/>
                <a:ea typeface="+mj-ea"/>
                <a:cs typeface="Century Gothic"/>
              </a:defRPr>
            </a:lvl1pPr>
          </a:lstStyle>
          <a:p>
            <a:pPr algn="ctr"/>
            <a:r>
              <a:rPr lang="en-US" sz="4400" spc="-5" dirty="0"/>
              <a:t>E</a:t>
            </a:r>
            <a:r>
              <a:rPr lang="en-US" sz="4400" spc="-20" dirty="0"/>
              <a:t>xh</a:t>
            </a:r>
            <a:r>
              <a:rPr lang="en-US" sz="4400" dirty="0"/>
              <a:t>a</a:t>
            </a:r>
            <a:r>
              <a:rPr lang="en-US" sz="4400" spc="-20" dirty="0"/>
              <a:t>u</a:t>
            </a:r>
            <a:r>
              <a:rPr lang="en-US" sz="4400" dirty="0"/>
              <a:t>s</a:t>
            </a:r>
            <a:r>
              <a:rPr lang="en-US" sz="4400" spc="-15" dirty="0"/>
              <a:t>t</a:t>
            </a:r>
            <a:r>
              <a:rPr lang="en-US" sz="4400" spc="-5" dirty="0"/>
              <a:t> </a:t>
            </a:r>
            <a:r>
              <a:rPr lang="en-US" sz="4400" spc="-20" dirty="0"/>
              <a:t>te</a:t>
            </a:r>
            <a:r>
              <a:rPr lang="en-US" sz="4400" dirty="0"/>
              <a:t>mp</a:t>
            </a:r>
            <a:r>
              <a:rPr lang="en-US" sz="4400" spc="-20" dirty="0"/>
              <a:t>er</a:t>
            </a:r>
            <a:r>
              <a:rPr lang="en-US" sz="4400" dirty="0"/>
              <a:t>a</a:t>
            </a:r>
            <a:r>
              <a:rPr lang="en-US" sz="4400" spc="-20" dirty="0"/>
              <a:t>tu</a:t>
            </a:r>
            <a:r>
              <a:rPr lang="en-US" sz="4400" spc="-25" dirty="0"/>
              <a:t>re</a:t>
            </a:r>
            <a:r>
              <a:rPr lang="en-US" sz="4400" spc="-5" dirty="0"/>
              <a:t> </a:t>
            </a:r>
            <a:r>
              <a:rPr lang="en-US" sz="4400" dirty="0"/>
              <a:t>limi</a:t>
            </a:r>
            <a:r>
              <a:rPr lang="en-US" sz="4400" spc="-15" dirty="0"/>
              <a:t>t</a:t>
            </a:r>
            <a:r>
              <a:rPr lang="en-US" sz="4400" spc="-5" dirty="0"/>
              <a:t> </a:t>
            </a:r>
            <a:r>
              <a:rPr lang="en-US" sz="4400" spc="-25" dirty="0"/>
              <a:t>o</a:t>
            </a:r>
            <a:r>
              <a:rPr lang="en-US" sz="4400" dirty="0"/>
              <a:t>v</a:t>
            </a:r>
            <a:r>
              <a:rPr lang="en-US" sz="4400" spc="-15" dirty="0"/>
              <a:t>err</a:t>
            </a:r>
            <a:r>
              <a:rPr lang="en-US" sz="4400" dirty="0"/>
              <a:t>id</a:t>
            </a:r>
            <a:r>
              <a:rPr lang="en-US" sz="4400" spc="-25" dirty="0"/>
              <a:t>e</a:t>
            </a:r>
            <a:r>
              <a:rPr lang="en-US" sz="4400" dirty="0"/>
              <a:t>s</a:t>
            </a:r>
            <a:r>
              <a:rPr lang="en-US" sz="4400" spc="-5" dirty="0"/>
              <a:t> </a:t>
            </a:r>
            <a:r>
              <a:rPr lang="en-US" sz="4400" spc="-25" dirty="0"/>
              <a:t>go</a:t>
            </a:r>
            <a:r>
              <a:rPr lang="en-US" sz="4400" dirty="0"/>
              <a:t>v</a:t>
            </a:r>
            <a:r>
              <a:rPr lang="en-US" sz="4400" spc="-25" dirty="0"/>
              <a:t>e</a:t>
            </a:r>
            <a:r>
              <a:rPr lang="en-US" sz="4400" spc="50" dirty="0"/>
              <a:t>r</a:t>
            </a:r>
            <a:r>
              <a:rPr lang="en-US" sz="4400" spc="-20" dirty="0"/>
              <a:t>nor</a:t>
            </a:r>
            <a:endParaRPr lang="en-US" sz="4400" dirty="0"/>
          </a:p>
        </p:txBody>
      </p:sp>
    </p:spTree>
    <p:extLst>
      <p:ext uri="{BB962C8B-B14F-4D97-AF65-F5344CB8AC3E}">
        <p14:creationId xmlns:p14="http://schemas.microsoft.com/office/powerpoint/2010/main" val="366437942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1" name="Group 10"/>
          <p:cNvGrpSpPr/>
          <p:nvPr/>
        </p:nvGrpSpPr>
        <p:grpSpPr>
          <a:xfrm>
            <a:off x="1041400" y="2567004"/>
            <a:ext cx="10922000" cy="6576996"/>
            <a:chOff x="1041400" y="2425700"/>
            <a:chExt cx="10922000" cy="6576996"/>
          </a:xfrm>
        </p:grpSpPr>
        <p:sp>
          <p:nvSpPr>
            <p:cNvPr id="2" name="object 2"/>
            <p:cNvSpPr/>
            <p:nvPr/>
          </p:nvSpPr>
          <p:spPr>
            <a:xfrm>
              <a:off x="1041400" y="2425700"/>
              <a:ext cx="10922000" cy="6273800"/>
            </a:xfrm>
            <a:prstGeom prst="rect">
              <a:avLst/>
            </a:prstGeom>
            <a:blipFill>
              <a:blip r:embed="rId3" cstate="print"/>
              <a:stretch>
                <a:fillRect/>
              </a:stretch>
            </a:blipFill>
          </p:spPr>
          <p:txBody>
            <a:bodyPr wrap="square" lIns="0" tIns="0" rIns="0" bIns="0" rtlCol="0"/>
            <a:lstStyle/>
            <a:p>
              <a:endParaRPr smtClean="0">
                <a:solidFill>
                  <a:prstClr val="black"/>
                </a:solidFill>
              </a:endParaRPr>
            </a:p>
          </p:txBody>
        </p:sp>
        <p:sp>
          <p:nvSpPr>
            <p:cNvPr id="3" name="object 3"/>
            <p:cNvSpPr/>
            <p:nvPr/>
          </p:nvSpPr>
          <p:spPr>
            <a:xfrm>
              <a:off x="1836420" y="8877300"/>
              <a:ext cx="3698240" cy="0"/>
            </a:xfrm>
            <a:custGeom>
              <a:avLst/>
              <a:gdLst/>
              <a:ahLst/>
              <a:cxnLst/>
              <a:rect l="l" t="t" r="r" b="b"/>
              <a:pathLst>
                <a:path w="3698240">
                  <a:moveTo>
                    <a:pt x="3697968" y="0"/>
                  </a:moveTo>
                  <a:lnTo>
                    <a:pt x="12700" y="0"/>
                  </a:lnTo>
                  <a:lnTo>
                    <a:pt x="0" y="0"/>
                  </a:lnTo>
                </a:path>
              </a:pathLst>
            </a:custGeom>
            <a:ln w="25400">
              <a:solidFill>
                <a:srgbClr val="000000"/>
              </a:solidFill>
            </a:ln>
          </p:spPr>
          <p:txBody>
            <a:bodyPr wrap="square" lIns="0" tIns="0" rIns="0" bIns="0" rtlCol="0"/>
            <a:lstStyle/>
            <a:p>
              <a:endParaRPr smtClean="0">
                <a:solidFill>
                  <a:prstClr val="black"/>
                </a:solidFill>
              </a:endParaRPr>
            </a:p>
          </p:txBody>
        </p:sp>
        <p:sp>
          <p:nvSpPr>
            <p:cNvPr id="4" name="object 4"/>
            <p:cNvSpPr/>
            <p:nvPr/>
          </p:nvSpPr>
          <p:spPr>
            <a:xfrm>
              <a:off x="1727200" y="8816340"/>
              <a:ext cx="121920" cy="121920"/>
            </a:xfrm>
            <a:custGeom>
              <a:avLst/>
              <a:gdLst/>
              <a:ahLst/>
              <a:cxnLst/>
              <a:rect l="l" t="t" r="r" b="b"/>
              <a:pathLst>
                <a:path w="121919" h="121920">
                  <a:moveTo>
                    <a:pt x="121919" y="0"/>
                  </a:moveTo>
                  <a:lnTo>
                    <a:pt x="0" y="60959"/>
                  </a:lnTo>
                  <a:lnTo>
                    <a:pt x="121919" y="121919"/>
                  </a:lnTo>
                  <a:lnTo>
                    <a:pt x="121919" y="0"/>
                  </a:lnTo>
                  <a:close/>
                </a:path>
              </a:pathLst>
            </a:custGeom>
            <a:solidFill>
              <a:srgbClr val="000000"/>
            </a:solidFill>
          </p:spPr>
          <p:txBody>
            <a:bodyPr wrap="square" lIns="0" tIns="0" rIns="0" bIns="0" rtlCol="0"/>
            <a:lstStyle/>
            <a:p>
              <a:endParaRPr smtClean="0">
                <a:solidFill>
                  <a:prstClr val="black"/>
                </a:solidFill>
              </a:endParaRPr>
            </a:p>
          </p:txBody>
        </p:sp>
        <p:sp>
          <p:nvSpPr>
            <p:cNvPr id="5" name="object 5"/>
            <p:cNvSpPr/>
            <p:nvPr/>
          </p:nvSpPr>
          <p:spPr>
            <a:xfrm>
              <a:off x="7121400" y="8877300"/>
              <a:ext cx="3999229" cy="0"/>
            </a:xfrm>
            <a:custGeom>
              <a:avLst/>
              <a:gdLst/>
              <a:ahLst/>
              <a:cxnLst/>
              <a:rect l="l" t="t" r="r" b="b"/>
              <a:pathLst>
                <a:path w="3999229">
                  <a:moveTo>
                    <a:pt x="0" y="0"/>
                  </a:moveTo>
                  <a:lnTo>
                    <a:pt x="3986058" y="0"/>
                  </a:lnTo>
                  <a:lnTo>
                    <a:pt x="3998758" y="0"/>
                  </a:lnTo>
                </a:path>
              </a:pathLst>
            </a:custGeom>
            <a:ln w="25400">
              <a:solidFill>
                <a:srgbClr val="000000"/>
              </a:solidFill>
            </a:ln>
          </p:spPr>
          <p:txBody>
            <a:bodyPr wrap="square" lIns="0" tIns="0" rIns="0" bIns="0" rtlCol="0"/>
            <a:lstStyle/>
            <a:p>
              <a:endParaRPr smtClean="0">
                <a:solidFill>
                  <a:prstClr val="black"/>
                </a:solidFill>
              </a:endParaRPr>
            </a:p>
          </p:txBody>
        </p:sp>
        <p:sp>
          <p:nvSpPr>
            <p:cNvPr id="6" name="object 6"/>
            <p:cNvSpPr/>
            <p:nvPr/>
          </p:nvSpPr>
          <p:spPr>
            <a:xfrm>
              <a:off x="11107459" y="8816340"/>
              <a:ext cx="121920" cy="121920"/>
            </a:xfrm>
            <a:custGeom>
              <a:avLst/>
              <a:gdLst/>
              <a:ahLst/>
              <a:cxnLst/>
              <a:rect l="l" t="t" r="r" b="b"/>
              <a:pathLst>
                <a:path w="121920" h="121920">
                  <a:moveTo>
                    <a:pt x="0" y="0"/>
                  </a:moveTo>
                  <a:lnTo>
                    <a:pt x="0" y="121919"/>
                  </a:lnTo>
                  <a:lnTo>
                    <a:pt x="121919" y="60959"/>
                  </a:lnTo>
                  <a:lnTo>
                    <a:pt x="0" y="0"/>
                  </a:lnTo>
                  <a:close/>
                </a:path>
              </a:pathLst>
            </a:custGeom>
            <a:solidFill>
              <a:srgbClr val="000000"/>
            </a:solidFill>
          </p:spPr>
          <p:txBody>
            <a:bodyPr wrap="square" lIns="0" tIns="0" rIns="0" bIns="0" rtlCol="0"/>
            <a:lstStyle/>
            <a:p>
              <a:endParaRPr smtClean="0">
                <a:solidFill>
                  <a:prstClr val="black"/>
                </a:solidFill>
              </a:endParaRPr>
            </a:p>
          </p:txBody>
        </p:sp>
        <p:sp>
          <p:nvSpPr>
            <p:cNvPr id="7" name="object 7"/>
            <p:cNvSpPr txBox="1"/>
            <p:nvPr/>
          </p:nvSpPr>
          <p:spPr>
            <a:xfrm>
              <a:off x="5715000" y="8774096"/>
              <a:ext cx="1237615" cy="228600"/>
            </a:xfrm>
            <a:prstGeom prst="rect">
              <a:avLst/>
            </a:prstGeom>
          </p:spPr>
          <p:txBody>
            <a:bodyPr vert="horz" wrap="square" lIns="0" tIns="0" rIns="0" bIns="0" rtlCol="0">
              <a:spAutoFit/>
            </a:bodyPr>
            <a:lstStyle/>
            <a:p>
              <a:pPr marL="12700"/>
              <a:r>
                <a:rPr sz="1600" dirty="0">
                  <a:solidFill>
                    <a:prstClr val="black"/>
                  </a:solidFill>
                  <a:latin typeface="Century Gothic"/>
                  <a:cs typeface="Century Gothic"/>
                </a:rPr>
                <a:t>160</a:t>
              </a:r>
              <a:r>
                <a:rPr sz="1600" spc="-5" dirty="0">
                  <a:solidFill>
                    <a:prstClr val="black"/>
                  </a:solidFill>
                  <a:latin typeface="Century Gothic"/>
                  <a:cs typeface="Century Gothic"/>
                </a:rPr>
                <a:t> </a:t>
              </a:r>
              <a:r>
                <a:rPr sz="1600" dirty="0">
                  <a:solidFill>
                    <a:prstClr val="black"/>
                  </a:solidFill>
                  <a:latin typeface="Century Gothic"/>
                  <a:cs typeface="Century Gothic"/>
                </a:rPr>
                <a:t>s</a:t>
              </a:r>
              <a:r>
                <a:rPr sz="1600" spc="-15" dirty="0">
                  <a:solidFill>
                    <a:prstClr val="black"/>
                  </a:solidFill>
                  <a:latin typeface="Century Gothic"/>
                  <a:cs typeface="Century Gothic"/>
                </a:rPr>
                <a:t>econ</a:t>
              </a:r>
              <a:r>
                <a:rPr sz="1600" dirty="0">
                  <a:solidFill>
                    <a:prstClr val="black"/>
                  </a:solidFill>
                  <a:latin typeface="Century Gothic"/>
                  <a:cs typeface="Century Gothic"/>
                </a:rPr>
                <a:t>ds</a:t>
              </a:r>
              <a:endParaRPr sz="1600">
                <a:solidFill>
                  <a:prstClr val="black"/>
                </a:solidFill>
                <a:latin typeface="Century Gothic"/>
                <a:cs typeface="Century Gothic"/>
              </a:endParaRPr>
            </a:p>
          </p:txBody>
        </p:sp>
      </p:grpSp>
      <p:sp>
        <p:nvSpPr>
          <p:cNvPr id="9" name="Slide Number Placeholder 8"/>
          <p:cNvSpPr>
            <a:spLocks noGrp="1"/>
          </p:cNvSpPr>
          <p:nvPr>
            <p:ph type="sldNum" sz="quarter" idx="7"/>
          </p:nvPr>
        </p:nvSpPr>
        <p:spPr/>
        <p:txBody>
          <a:bodyPr/>
          <a:lstStyle/>
          <a:p>
            <a:fld id="{B6F15528-21DE-4FAA-801E-634DDDAF4B2B}" type="slidenum">
              <a:rPr lang="en-US" smtClean="0">
                <a:solidFill>
                  <a:prstClr val="black">
                    <a:tint val="75000"/>
                  </a:prstClr>
                </a:solidFill>
              </a:rPr>
              <a:pPr/>
              <a:t>39</a:t>
            </a:fld>
            <a:endParaRPr lang="en-US">
              <a:solidFill>
                <a:prstClr val="black">
                  <a:tint val="75000"/>
                </a:prstClr>
              </a:solidFill>
            </a:endParaRPr>
          </a:p>
        </p:txBody>
      </p:sp>
      <p:sp>
        <p:nvSpPr>
          <p:cNvPr id="10" name="object 2"/>
          <p:cNvSpPr txBox="1">
            <a:spLocks/>
          </p:cNvSpPr>
          <p:nvPr/>
        </p:nvSpPr>
        <p:spPr>
          <a:xfrm>
            <a:off x="101600" y="136493"/>
            <a:ext cx="12801600" cy="2403222"/>
          </a:xfrm>
          <a:prstGeom prst="rect">
            <a:avLst/>
          </a:prstGeom>
        </p:spPr>
        <p:txBody>
          <a:bodyPr vert="horz" wrap="square" lIns="0" tIns="368300" rIns="0" bIns="0" rtlCol="0">
            <a:spAutoFit/>
          </a:bodyPr>
          <a:lstStyle>
            <a:lvl1pPr>
              <a:defRPr sz="3200" b="0" i="0">
                <a:solidFill>
                  <a:srgbClr val="0433FF"/>
                </a:solidFill>
                <a:latin typeface="Century Gothic"/>
                <a:ea typeface="+mj-ea"/>
                <a:cs typeface="Century Gothic"/>
              </a:defRPr>
            </a:lvl1pPr>
          </a:lstStyle>
          <a:p>
            <a:pPr algn="ctr"/>
            <a:r>
              <a:rPr lang="en-US" sz="4400" spc="-5" dirty="0"/>
              <a:t>Frequency collapse largely due to adverse speed-sensitivity of gas turbine maximum power</a:t>
            </a:r>
          </a:p>
        </p:txBody>
      </p:sp>
    </p:spTree>
    <p:extLst>
      <p:ext uri="{BB962C8B-B14F-4D97-AF65-F5344CB8AC3E}">
        <p14:creationId xmlns:p14="http://schemas.microsoft.com/office/powerpoint/2010/main" val="25555497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Study Findings</a:t>
            </a:r>
            <a:endParaRPr lang="en-US" dirty="0"/>
          </a:p>
        </p:txBody>
      </p:sp>
      <p:sp>
        <p:nvSpPr>
          <p:cNvPr id="4" name="Slide Number Placeholder 3"/>
          <p:cNvSpPr>
            <a:spLocks noGrp="1"/>
          </p:cNvSpPr>
          <p:nvPr>
            <p:ph type="sldNum" sz="quarter" idx="4"/>
          </p:nvPr>
        </p:nvSpPr>
        <p:spPr/>
        <p:txBody>
          <a:bodyPr lIns="130046" tIns="65023" rIns="130046" bIns="65023"/>
          <a:lstStyle/>
          <a:p>
            <a:fld id="{F039628F-32BE-4F62-875E-B6B5EFCF1AA9}" type="slidenum">
              <a:rPr lang="en-US" smtClean="0"/>
              <a:pPr/>
              <a:t>4</a:t>
            </a:fld>
            <a:endParaRPr lang="en-US" dirty="0"/>
          </a:p>
        </p:txBody>
      </p:sp>
      <p:sp>
        <p:nvSpPr>
          <p:cNvPr id="6" name="Content Placeholder 1"/>
          <p:cNvSpPr txBox="1">
            <a:spLocks/>
          </p:cNvSpPr>
          <p:nvPr/>
        </p:nvSpPr>
        <p:spPr>
          <a:xfrm>
            <a:off x="355792" y="1349869"/>
            <a:ext cx="12435253" cy="7608687"/>
          </a:xfrm>
          <a:prstGeom prst="rect">
            <a:avLst/>
          </a:prstGeom>
        </p:spPr>
        <p:txBody>
          <a:bodyPr vert="horz" lIns="130046" tIns="65023" rIns="130046" bIns="65023"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accent5">
                    <a:lumMod val="75000"/>
                  </a:schemeClr>
                </a:solidFill>
                <a:latin typeface="+mn-lt"/>
                <a:ea typeface="+mn-ea"/>
                <a:cs typeface="Arial" pitchFamily="34" charset="0"/>
              </a:defRPr>
            </a:lvl2pPr>
            <a:lvl3pPr marL="1143000" indent="-228600" algn="l" defTabSz="914400" rtl="0" eaLnBrk="1" latinLnBrk="0" hangingPunct="1">
              <a:spcBef>
                <a:spcPct val="20000"/>
              </a:spcBef>
              <a:buFont typeface="Courier New" pitchFamily="49" charset="0"/>
              <a:buChar char="o"/>
              <a:defRPr sz="2400" kern="1200">
                <a:solidFill>
                  <a:schemeClr val="tx1"/>
                </a:solidFill>
                <a:latin typeface="+mn-lt"/>
                <a:ea typeface="+mn-ea"/>
                <a:cs typeface="Arial" pitchFamily="34" charset="0"/>
              </a:defRPr>
            </a:lvl3pPr>
            <a:lvl4pPr marL="1600200" indent="-228600" algn="l" defTabSz="914400" rtl="0" eaLnBrk="1" latinLnBrk="0" hangingPunct="1">
              <a:spcBef>
                <a:spcPct val="20000"/>
              </a:spcBef>
              <a:buFont typeface="Arial" pitchFamily="34" charset="0"/>
              <a:buChar char="–"/>
              <a:defRPr sz="2000" kern="1200">
                <a:solidFill>
                  <a:schemeClr val="accent5">
                    <a:lumMod val="7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10000"/>
              </a:lnSpc>
              <a:spcBef>
                <a:spcPts val="1707"/>
              </a:spcBef>
              <a:buNone/>
            </a:pPr>
            <a:r>
              <a:rPr lang="en-US" altLang="en-US" sz="3100" dirty="0"/>
              <a:t>Rapidly deployed and then sustained primary control action in response to the sudden loss of generation is a fundamental reliability requirement.</a:t>
            </a:r>
          </a:p>
          <a:p>
            <a:pPr marL="0" indent="0">
              <a:lnSpc>
                <a:spcPct val="110000"/>
              </a:lnSpc>
              <a:spcBef>
                <a:spcPts val="1707"/>
              </a:spcBef>
              <a:buNone/>
            </a:pPr>
            <a:r>
              <a:rPr lang="en-US" altLang="en-US" sz="3100" dirty="0"/>
              <a:t>This requirement is met by the action of turbine governors and, in some cases, by fast demand response.</a:t>
            </a:r>
          </a:p>
          <a:p>
            <a:pPr marL="0" indent="0">
              <a:lnSpc>
                <a:spcPct val="110000"/>
              </a:lnSpc>
              <a:spcBef>
                <a:spcPts val="1707"/>
              </a:spcBef>
              <a:buNone/>
            </a:pPr>
            <a:endParaRPr lang="en-US" altLang="en-US" sz="1100" dirty="0"/>
          </a:p>
          <a:p>
            <a:pPr marL="0" indent="0">
              <a:spcBef>
                <a:spcPts val="0"/>
              </a:spcBef>
              <a:buNone/>
            </a:pPr>
            <a:r>
              <a:rPr lang="en-US" altLang="en-US" sz="3100" i="1" dirty="0"/>
              <a:t>Generation interconnection policies</a:t>
            </a:r>
            <a:r>
              <a:rPr lang="en-US" altLang="en-US" sz="3100" dirty="0"/>
              <a:t> determine:</a:t>
            </a:r>
          </a:p>
          <a:p>
            <a:pPr>
              <a:spcBef>
                <a:spcPts val="0"/>
              </a:spcBef>
            </a:pPr>
            <a:r>
              <a:rPr lang="en-US" altLang="en-US" sz="3100" dirty="0"/>
              <a:t>The extent to which the fleet is equipped to provide primary frequency response </a:t>
            </a:r>
          </a:p>
          <a:p>
            <a:pPr marL="0" indent="0">
              <a:lnSpc>
                <a:spcPct val="110000"/>
              </a:lnSpc>
              <a:spcBef>
                <a:spcPts val="1707"/>
              </a:spcBef>
              <a:buNone/>
            </a:pPr>
            <a:r>
              <a:rPr lang="en-US" altLang="en-US" sz="3100" i="1" dirty="0"/>
              <a:t>Generation dispatch policies </a:t>
            </a:r>
            <a:r>
              <a:rPr lang="en-US" altLang="en-US" sz="3100" dirty="0"/>
              <a:t>determine:</a:t>
            </a:r>
          </a:p>
          <a:p>
            <a:pPr>
              <a:spcBef>
                <a:spcPts val="0"/>
              </a:spcBef>
            </a:pPr>
            <a:r>
              <a:rPr lang="en-US" altLang="en-US" sz="3100" dirty="0"/>
              <a:t>The </a:t>
            </a:r>
            <a:r>
              <a:rPr lang="en-US" altLang="en-US" sz="3100" dirty="0" smtClean="0"/>
              <a:t>amount </a:t>
            </a:r>
            <a:r>
              <a:rPr lang="en-US" altLang="en-US" sz="3100" dirty="0"/>
              <a:t>of primary frequency </a:t>
            </a:r>
            <a:r>
              <a:rPr lang="en-US" altLang="en-US" sz="3100" dirty="0" smtClean="0"/>
              <a:t>response that can be delivered </a:t>
            </a:r>
            <a:endParaRPr lang="en-US" altLang="en-US" sz="3100" dirty="0"/>
          </a:p>
          <a:p>
            <a:pPr marL="650230" lvl="1" indent="0">
              <a:spcBef>
                <a:spcPts val="0"/>
              </a:spcBef>
              <a:buNone/>
            </a:pPr>
            <a:r>
              <a:rPr lang="en-US" altLang="en-US" sz="2600" dirty="0"/>
              <a:t>…which depends on the size of the generation loss event the interconnection is designed to </a:t>
            </a:r>
            <a:r>
              <a:rPr lang="en-US" altLang="en-US" sz="2600" dirty="0" smtClean="0"/>
              <a:t>withstand</a:t>
            </a:r>
          </a:p>
          <a:p>
            <a:pPr>
              <a:spcBef>
                <a:spcPts val="853"/>
              </a:spcBef>
            </a:pPr>
            <a:r>
              <a:rPr lang="en-US" altLang="en-US" sz="3100" dirty="0"/>
              <a:t>T</a:t>
            </a:r>
            <a:r>
              <a:rPr lang="en-US" altLang="en-US" sz="3100" dirty="0" smtClean="0"/>
              <a:t>he speed with which primary </a:t>
            </a:r>
            <a:r>
              <a:rPr lang="en-US" altLang="en-US" sz="3100" dirty="0"/>
              <a:t>frequency </a:t>
            </a:r>
            <a:r>
              <a:rPr lang="en-US" altLang="en-US" sz="3100" dirty="0" smtClean="0"/>
              <a:t>response will deploy</a:t>
            </a:r>
            <a:endParaRPr lang="en-US" altLang="en-US" sz="3100" dirty="0"/>
          </a:p>
          <a:p>
            <a:pPr marL="650230" lvl="1" indent="0">
              <a:spcBef>
                <a:spcPts val="0"/>
              </a:spcBef>
              <a:buNone/>
            </a:pPr>
            <a:r>
              <a:rPr lang="en-US" altLang="en-US" sz="2600" dirty="0" smtClean="0"/>
              <a:t>…which depends on the types of units dispatched and the headroom assigned to individual units</a:t>
            </a:r>
            <a:endParaRPr lang="en-US" sz="3100" dirty="0"/>
          </a:p>
        </p:txBody>
      </p:sp>
    </p:spTree>
    <p:extLst>
      <p:ext uri="{BB962C8B-B14F-4D97-AF65-F5344CB8AC3E}">
        <p14:creationId xmlns:p14="http://schemas.microsoft.com/office/powerpoint/2010/main" val="113658824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51" name="Group 250"/>
          <p:cNvGrpSpPr/>
          <p:nvPr/>
        </p:nvGrpSpPr>
        <p:grpSpPr>
          <a:xfrm>
            <a:off x="406400" y="2286000"/>
            <a:ext cx="8184416" cy="6626434"/>
            <a:chOff x="1565786" y="3007450"/>
            <a:chExt cx="7955816" cy="6338038"/>
          </a:xfrm>
        </p:grpSpPr>
        <p:sp>
          <p:nvSpPr>
            <p:cNvPr id="2" name="object 2"/>
            <p:cNvSpPr/>
            <p:nvPr/>
          </p:nvSpPr>
          <p:spPr>
            <a:xfrm>
              <a:off x="2147406" y="7300686"/>
              <a:ext cx="3106420" cy="1455420"/>
            </a:xfrm>
            <a:custGeom>
              <a:avLst/>
              <a:gdLst/>
              <a:ahLst/>
              <a:cxnLst/>
              <a:rect l="l" t="t" r="r" b="b"/>
              <a:pathLst>
                <a:path w="3106420" h="1455420">
                  <a:moveTo>
                    <a:pt x="3106160" y="1455073"/>
                  </a:moveTo>
                  <a:lnTo>
                    <a:pt x="0" y="0"/>
                  </a:lnTo>
                </a:path>
              </a:pathLst>
            </a:custGeom>
            <a:ln w="6119">
              <a:solidFill>
                <a:srgbClr val="252525"/>
              </a:solidFill>
            </a:ln>
          </p:spPr>
          <p:txBody>
            <a:bodyPr wrap="square" lIns="0" tIns="0" rIns="0" bIns="0" rtlCol="0"/>
            <a:lstStyle/>
            <a:p>
              <a:endParaRPr smtClean="0">
                <a:solidFill>
                  <a:prstClr val="black"/>
                </a:solidFill>
              </a:endParaRPr>
            </a:p>
          </p:txBody>
        </p:sp>
        <p:sp>
          <p:nvSpPr>
            <p:cNvPr id="3" name="object 3"/>
            <p:cNvSpPr/>
            <p:nvPr/>
          </p:nvSpPr>
          <p:spPr>
            <a:xfrm>
              <a:off x="2552208" y="7189034"/>
              <a:ext cx="3106420" cy="1455420"/>
            </a:xfrm>
            <a:custGeom>
              <a:avLst/>
              <a:gdLst/>
              <a:ahLst/>
              <a:cxnLst/>
              <a:rect l="l" t="t" r="r" b="b"/>
              <a:pathLst>
                <a:path w="3106420" h="1455420">
                  <a:moveTo>
                    <a:pt x="3106161" y="1455073"/>
                  </a:moveTo>
                  <a:lnTo>
                    <a:pt x="0" y="0"/>
                  </a:lnTo>
                </a:path>
              </a:pathLst>
            </a:custGeom>
            <a:ln w="6119">
              <a:solidFill>
                <a:srgbClr val="252525"/>
              </a:solidFill>
            </a:ln>
          </p:spPr>
          <p:txBody>
            <a:bodyPr wrap="square" lIns="0" tIns="0" rIns="0" bIns="0" rtlCol="0"/>
            <a:lstStyle/>
            <a:p>
              <a:endParaRPr smtClean="0">
                <a:solidFill>
                  <a:prstClr val="black"/>
                </a:solidFill>
              </a:endParaRPr>
            </a:p>
          </p:txBody>
        </p:sp>
        <p:sp>
          <p:nvSpPr>
            <p:cNvPr id="4" name="object 4"/>
            <p:cNvSpPr/>
            <p:nvPr/>
          </p:nvSpPr>
          <p:spPr>
            <a:xfrm>
              <a:off x="2957012" y="7077382"/>
              <a:ext cx="3106420" cy="1455420"/>
            </a:xfrm>
            <a:custGeom>
              <a:avLst/>
              <a:gdLst/>
              <a:ahLst/>
              <a:cxnLst/>
              <a:rect l="l" t="t" r="r" b="b"/>
              <a:pathLst>
                <a:path w="3106420" h="1455420">
                  <a:moveTo>
                    <a:pt x="3106160" y="1455073"/>
                  </a:moveTo>
                  <a:lnTo>
                    <a:pt x="0" y="0"/>
                  </a:lnTo>
                </a:path>
              </a:pathLst>
            </a:custGeom>
            <a:ln w="6119">
              <a:solidFill>
                <a:srgbClr val="252525"/>
              </a:solidFill>
            </a:ln>
          </p:spPr>
          <p:txBody>
            <a:bodyPr wrap="square" lIns="0" tIns="0" rIns="0" bIns="0" rtlCol="0"/>
            <a:lstStyle/>
            <a:p>
              <a:endParaRPr smtClean="0">
                <a:solidFill>
                  <a:prstClr val="black"/>
                </a:solidFill>
              </a:endParaRPr>
            </a:p>
          </p:txBody>
        </p:sp>
        <p:sp>
          <p:nvSpPr>
            <p:cNvPr id="5" name="object 5"/>
            <p:cNvSpPr/>
            <p:nvPr/>
          </p:nvSpPr>
          <p:spPr>
            <a:xfrm>
              <a:off x="3361814" y="6965732"/>
              <a:ext cx="3106420" cy="1455420"/>
            </a:xfrm>
            <a:custGeom>
              <a:avLst/>
              <a:gdLst/>
              <a:ahLst/>
              <a:cxnLst/>
              <a:rect l="l" t="t" r="r" b="b"/>
              <a:pathLst>
                <a:path w="3106420" h="1455420">
                  <a:moveTo>
                    <a:pt x="3106160" y="1455072"/>
                  </a:moveTo>
                  <a:lnTo>
                    <a:pt x="0" y="0"/>
                  </a:lnTo>
                </a:path>
              </a:pathLst>
            </a:custGeom>
            <a:ln w="6119">
              <a:solidFill>
                <a:srgbClr val="252525"/>
              </a:solidFill>
            </a:ln>
          </p:spPr>
          <p:txBody>
            <a:bodyPr wrap="square" lIns="0" tIns="0" rIns="0" bIns="0" rtlCol="0"/>
            <a:lstStyle/>
            <a:p>
              <a:endParaRPr smtClean="0">
                <a:solidFill>
                  <a:prstClr val="black"/>
                </a:solidFill>
              </a:endParaRPr>
            </a:p>
          </p:txBody>
        </p:sp>
        <p:sp>
          <p:nvSpPr>
            <p:cNvPr id="6" name="object 6"/>
            <p:cNvSpPr/>
            <p:nvPr/>
          </p:nvSpPr>
          <p:spPr>
            <a:xfrm>
              <a:off x="3766617" y="6854080"/>
              <a:ext cx="3106420" cy="1455420"/>
            </a:xfrm>
            <a:custGeom>
              <a:avLst/>
              <a:gdLst/>
              <a:ahLst/>
              <a:cxnLst/>
              <a:rect l="l" t="t" r="r" b="b"/>
              <a:pathLst>
                <a:path w="3106420" h="1455420">
                  <a:moveTo>
                    <a:pt x="3106161" y="1455072"/>
                  </a:moveTo>
                  <a:lnTo>
                    <a:pt x="0" y="0"/>
                  </a:lnTo>
                </a:path>
              </a:pathLst>
            </a:custGeom>
            <a:ln w="6119">
              <a:solidFill>
                <a:srgbClr val="252525"/>
              </a:solidFill>
            </a:ln>
          </p:spPr>
          <p:txBody>
            <a:bodyPr wrap="square" lIns="0" tIns="0" rIns="0" bIns="0" rtlCol="0"/>
            <a:lstStyle/>
            <a:p>
              <a:endParaRPr smtClean="0">
                <a:solidFill>
                  <a:prstClr val="black"/>
                </a:solidFill>
              </a:endParaRPr>
            </a:p>
          </p:txBody>
        </p:sp>
        <p:sp>
          <p:nvSpPr>
            <p:cNvPr id="7" name="object 7"/>
            <p:cNvSpPr/>
            <p:nvPr/>
          </p:nvSpPr>
          <p:spPr>
            <a:xfrm>
              <a:off x="4171419" y="6742428"/>
              <a:ext cx="3106420" cy="1455420"/>
            </a:xfrm>
            <a:custGeom>
              <a:avLst/>
              <a:gdLst/>
              <a:ahLst/>
              <a:cxnLst/>
              <a:rect l="l" t="t" r="r" b="b"/>
              <a:pathLst>
                <a:path w="3106420" h="1455420">
                  <a:moveTo>
                    <a:pt x="3106161" y="1455072"/>
                  </a:moveTo>
                  <a:lnTo>
                    <a:pt x="0" y="0"/>
                  </a:lnTo>
                </a:path>
              </a:pathLst>
            </a:custGeom>
            <a:ln w="6119">
              <a:solidFill>
                <a:srgbClr val="252525"/>
              </a:solidFill>
            </a:ln>
          </p:spPr>
          <p:txBody>
            <a:bodyPr wrap="square" lIns="0" tIns="0" rIns="0" bIns="0" rtlCol="0"/>
            <a:lstStyle/>
            <a:p>
              <a:endParaRPr smtClean="0">
                <a:solidFill>
                  <a:prstClr val="black"/>
                </a:solidFill>
              </a:endParaRPr>
            </a:p>
          </p:txBody>
        </p:sp>
        <p:sp>
          <p:nvSpPr>
            <p:cNvPr id="8" name="object 8"/>
            <p:cNvSpPr/>
            <p:nvPr/>
          </p:nvSpPr>
          <p:spPr>
            <a:xfrm>
              <a:off x="4576223" y="6630776"/>
              <a:ext cx="3106420" cy="1455420"/>
            </a:xfrm>
            <a:custGeom>
              <a:avLst/>
              <a:gdLst/>
              <a:ahLst/>
              <a:cxnLst/>
              <a:rect l="l" t="t" r="r" b="b"/>
              <a:pathLst>
                <a:path w="3106420" h="1455420">
                  <a:moveTo>
                    <a:pt x="3106160" y="1455073"/>
                  </a:moveTo>
                  <a:lnTo>
                    <a:pt x="0" y="0"/>
                  </a:lnTo>
                </a:path>
              </a:pathLst>
            </a:custGeom>
            <a:ln w="6119">
              <a:solidFill>
                <a:srgbClr val="252525"/>
              </a:solidFill>
            </a:ln>
          </p:spPr>
          <p:txBody>
            <a:bodyPr wrap="square" lIns="0" tIns="0" rIns="0" bIns="0" rtlCol="0"/>
            <a:lstStyle/>
            <a:p>
              <a:endParaRPr smtClean="0">
                <a:solidFill>
                  <a:prstClr val="black"/>
                </a:solidFill>
              </a:endParaRPr>
            </a:p>
          </p:txBody>
        </p:sp>
        <p:sp>
          <p:nvSpPr>
            <p:cNvPr id="9" name="object 9"/>
            <p:cNvSpPr/>
            <p:nvPr/>
          </p:nvSpPr>
          <p:spPr>
            <a:xfrm>
              <a:off x="4981026" y="6519125"/>
              <a:ext cx="3106420" cy="1455420"/>
            </a:xfrm>
            <a:custGeom>
              <a:avLst/>
              <a:gdLst/>
              <a:ahLst/>
              <a:cxnLst/>
              <a:rect l="l" t="t" r="r" b="b"/>
              <a:pathLst>
                <a:path w="3106420" h="1455420">
                  <a:moveTo>
                    <a:pt x="3106160" y="1455073"/>
                  </a:moveTo>
                  <a:lnTo>
                    <a:pt x="0" y="0"/>
                  </a:lnTo>
                </a:path>
              </a:pathLst>
            </a:custGeom>
            <a:ln w="6119">
              <a:solidFill>
                <a:srgbClr val="252525"/>
              </a:solidFill>
            </a:ln>
          </p:spPr>
          <p:txBody>
            <a:bodyPr wrap="square" lIns="0" tIns="0" rIns="0" bIns="0" rtlCol="0"/>
            <a:lstStyle/>
            <a:p>
              <a:endParaRPr smtClean="0">
                <a:solidFill>
                  <a:prstClr val="black"/>
                </a:solidFill>
              </a:endParaRPr>
            </a:p>
          </p:txBody>
        </p:sp>
        <p:sp>
          <p:nvSpPr>
            <p:cNvPr id="10" name="object 10"/>
            <p:cNvSpPr/>
            <p:nvPr/>
          </p:nvSpPr>
          <p:spPr>
            <a:xfrm>
              <a:off x="5385828" y="6407473"/>
              <a:ext cx="3106420" cy="1455420"/>
            </a:xfrm>
            <a:custGeom>
              <a:avLst/>
              <a:gdLst/>
              <a:ahLst/>
              <a:cxnLst/>
              <a:rect l="l" t="t" r="r" b="b"/>
              <a:pathLst>
                <a:path w="3106420" h="1455420">
                  <a:moveTo>
                    <a:pt x="3106161" y="1455073"/>
                  </a:moveTo>
                  <a:lnTo>
                    <a:pt x="0" y="0"/>
                  </a:lnTo>
                </a:path>
              </a:pathLst>
            </a:custGeom>
            <a:ln w="6119">
              <a:solidFill>
                <a:srgbClr val="252525"/>
              </a:solidFill>
            </a:ln>
          </p:spPr>
          <p:txBody>
            <a:bodyPr wrap="square" lIns="0" tIns="0" rIns="0" bIns="0" rtlCol="0"/>
            <a:lstStyle/>
            <a:p>
              <a:endParaRPr smtClean="0">
                <a:solidFill>
                  <a:prstClr val="black"/>
                </a:solidFill>
              </a:endParaRPr>
            </a:p>
          </p:txBody>
        </p:sp>
        <p:sp>
          <p:nvSpPr>
            <p:cNvPr id="11" name="object 11"/>
            <p:cNvSpPr/>
            <p:nvPr/>
          </p:nvSpPr>
          <p:spPr>
            <a:xfrm>
              <a:off x="5790631" y="6295822"/>
              <a:ext cx="3106420" cy="1455420"/>
            </a:xfrm>
            <a:custGeom>
              <a:avLst/>
              <a:gdLst/>
              <a:ahLst/>
              <a:cxnLst/>
              <a:rect l="l" t="t" r="r" b="b"/>
              <a:pathLst>
                <a:path w="3106420" h="1455420">
                  <a:moveTo>
                    <a:pt x="3106160" y="1455072"/>
                  </a:moveTo>
                  <a:lnTo>
                    <a:pt x="0" y="0"/>
                  </a:lnTo>
                </a:path>
              </a:pathLst>
            </a:custGeom>
            <a:ln w="6119">
              <a:solidFill>
                <a:srgbClr val="252525"/>
              </a:solidFill>
            </a:ln>
          </p:spPr>
          <p:txBody>
            <a:bodyPr wrap="square" lIns="0" tIns="0" rIns="0" bIns="0" rtlCol="0"/>
            <a:lstStyle/>
            <a:p>
              <a:endParaRPr smtClean="0">
                <a:solidFill>
                  <a:prstClr val="black"/>
                </a:solidFill>
              </a:endParaRPr>
            </a:p>
          </p:txBody>
        </p:sp>
        <p:sp>
          <p:nvSpPr>
            <p:cNvPr id="12" name="object 12"/>
            <p:cNvSpPr/>
            <p:nvPr/>
          </p:nvSpPr>
          <p:spPr>
            <a:xfrm>
              <a:off x="6195434" y="6184170"/>
              <a:ext cx="3106420" cy="1455420"/>
            </a:xfrm>
            <a:custGeom>
              <a:avLst/>
              <a:gdLst/>
              <a:ahLst/>
              <a:cxnLst/>
              <a:rect l="l" t="t" r="r" b="b"/>
              <a:pathLst>
                <a:path w="3106420" h="1455420">
                  <a:moveTo>
                    <a:pt x="3106160" y="1455072"/>
                  </a:moveTo>
                  <a:lnTo>
                    <a:pt x="0" y="0"/>
                  </a:lnTo>
                </a:path>
              </a:pathLst>
            </a:custGeom>
            <a:ln w="6119">
              <a:solidFill>
                <a:srgbClr val="252525"/>
              </a:solidFill>
            </a:ln>
          </p:spPr>
          <p:txBody>
            <a:bodyPr wrap="square" lIns="0" tIns="0" rIns="0" bIns="0" rtlCol="0"/>
            <a:lstStyle/>
            <a:p>
              <a:endParaRPr smtClean="0">
                <a:solidFill>
                  <a:prstClr val="black"/>
                </a:solidFill>
              </a:endParaRPr>
            </a:p>
          </p:txBody>
        </p:sp>
        <p:sp>
          <p:nvSpPr>
            <p:cNvPr id="13" name="object 13"/>
            <p:cNvSpPr/>
            <p:nvPr/>
          </p:nvSpPr>
          <p:spPr>
            <a:xfrm>
              <a:off x="2147406" y="4123967"/>
              <a:ext cx="0" cy="3176905"/>
            </a:xfrm>
            <a:custGeom>
              <a:avLst/>
              <a:gdLst/>
              <a:ahLst/>
              <a:cxnLst/>
              <a:rect l="l" t="t" r="r" b="b"/>
              <a:pathLst>
                <a:path h="3176904">
                  <a:moveTo>
                    <a:pt x="0" y="3176718"/>
                  </a:moveTo>
                  <a:lnTo>
                    <a:pt x="0" y="0"/>
                  </a:lnTo>
                </a:path>
              </a:pathLst>
            </a:custGeom>
            <a:ln w="6109">
              <a:solidFill>
                <a:srgbClr val="252525"/>
              </a:solidFill>
            </a:ln>
          </p:spPr>
          <p:txBody>
            <a:bodyPr wrap="square" lIns="0" tIns="0" rIns="0" bIns="0" rtlCol="0"/>
            <a:lstStyle/>
            <a:p>
              <a:endParaRPr smtClean="0">
                <a:solidFill>
                  <a:prstClr val="black"/>
                </a:solidFill>
              </a:endParaRPr>
            </a:p>
          </p:txBody>
        </p:sp>
        <p:sp>
          <p:nvSpPr>
            <p:cNvPr id="14" name="object 14"/>
            <p:cNvSpPr/>
            <p:nvPr/>
          </p:nvSpPr>
          <p:spPr>
            <a:xfrm>
              <a:off x="2552208" y="4012315"/>
              <a:ext cx="0" cy="3176905"/>
            </a:xfrm>
            <a:custGeom>
              <a:avLst/>
              <a:gdLst/>
              <a:ahLst/>
              <a:cxnLst/>
              <a:rect l="l" t="t" r="r" b="b"/>
              <a:pathLst>
                <a:path h="3176904">
                  <a:moveTo>
                    <a:pt x="0" y="3176718"/>
                  </a:moveTo>
                  <a:lnTo>
                    <a:pt x="0" y="0"/>
                  </a:lnTo>
                </a:path>
              </a:pathLst>
            </a:custGeom>
            <a:ln w="6109">
              <a:solidFill>
                <a:srgbClr val="252525"/>
              </a:solidFill>
            </a:ln>
          </p:spPr>
          <p:txBody>
            <a:bodyPr wrap="square" lIns="0" tIns="0" rIns="0" bIns="0" rtlCol="0"/>
            <a:lstStyle/>
            <a:p>
              <a:endParaRPr smtClean="0">
                <a:solidFill>
                  <a:prstClr val="black"/>
                </a:solidFill>
              </a:endParaRPr>
            </a:p>
          </p:txBody>
        </p:sp>
        <p:sp>
          <p:nvSpPr>
            <p:cNvPr id="15" name="object 15"/>
            <p:cNvSpPr/>
            <p:nvPr/>
          </p:nvSpPr>
          <p:spPr>
            <a:xfrm>
              <a:off x="2957012" y="3900664"/>
              <a:ext cx="0" cy="3176905"/>
            </a:xfrm>
            <a:custGeom>
              <a:avLst/>
              <a:gdLst/>
              <a:ahLst/>
              <a:cxnLst/>
              <a:rect l="l" t="t" r="r" b="b"/>
              <a:pathLst>
                <a:path h="3176904">
                  <a:moveTo>
                    <a:pt x="0" y="3176718"/>
                  </a:moveTo>
                  <a:lnTo>
                    <a:pt x="0" y="0"/>
                  </a:lnTo>
                </a:path>
              </a:pathLst>
            </a:custGeom>
            <a:ln w="6109">
              <a:solidFill>
                <a:srgbClr val="252525"/>
              </a:solidFill>
            </a:ln>
          </p:spPr>
          <p:txBody>
            <a:bodyPr wrap="square" lIns="0" tIns="0" rIns="0" bIns="0" rtlCol="0"/>
            <a:lstStyle/>
            <a:p>
              <a:endParaRPr smtClean="0">
                <a:solidFill>
                  <a:prstClr val="black"/>
                </a:solidFill>
              </a:endParaRPr>
            </a:p>
          </p:txBody>
        </p:sp>
        <p:sp>
          <p:nvSpPr>
            <p:cNvPr id="16" name="object 16"/>
            <p:cNvSpPr/>
            <p:nvPr/>
          </p:nvSpPr>
          <p:spPr>
            <a:xfrm>
              <a:off x="3361814" y="3789012"/>
              <a:ext cx="0" cy="3176905"/>
            </a:xfrm>
            <a:custGeom>
              <a:avLst/>
              <a:gdLst/>
              <a:ahLst/>
              <a:cxnLst/>
              <a:rect l="l" t="t" r="r" b="b"/>
              <a:pathLst>
                <a:path h="3176904">
                  <a:moveTo>
                    <a:pt x="0" y="3176719"/>
                  </a:moveTo>
                  <a:lnTo>
                    <a:pt x="0" y="0"/>
                  </a:lnTo>
                </a:path>
              </a:pathLst>
            </a:custGeom>
            <a:ln w="6109">
              <a:solidFill>
                <a:srgbClr val="252525"/>
              </a:solidFill>
            </a:ln>
          </p:spPr>
          <p:txBody>
            <a:bodyPr wrap="square" lIns="0" tIns="0" rIns="0" bIns="0" rtlCol="0"/>
            <a:lstStyle/>
            <a:p>
              <a:endParaRPr smtClean="0">
                <a:solidFill>
                  <a:prstClr val="black"/>
                </a:solidFill>
              </a:endParaRPr>
            </a:p>
          </p:txBody>
        </p:sp>
        <p:sp>
          <p:nvSpPr>
            <p:cNvPr id="17" name="object 17"/>
            <p:cNvSpPr/>
            <p:nvPr/>
          </p:nvSpPr>
          <p:spPr>
            <a:xfrm>
              <a:off x="3766617" y="3677360"/>
              <a:ext cx="0" cy="3176905"/>
            </a:xfrm>
            <a:custGeom>
              <a:avLst/>
              <a:gdLst/>
              <a:ahLst/>
              <a:cxnLst/>
              <a:rect l="l" t="t" r="r" b="b"/>
              <a:pathLst>
                <a:path h="3176904">
                  <a:moveTo>
                    <a:pt x="0" y="3176719"/>
                  </a:moveTo>
                  <a:lnTo>
                    <a:pt x="0" y="0"/>
                  </a:lnTo>
                </a:path>
              </a:pathLst>
            </a:custGeom>
            <a:ln w="6109">
              <a:solidFill>
                <a:srgbClr val="252525"/>
              </a:solidFill>
            </a:ln>
          </p:spPr>
          <p:txBody>
            <a:bodyPr wrap="square" lIns="0" tIns="0" rIns="0" bIns="0" rtlCol="0"/>
            <a:lstStyle/>
            <a:p>
              <a:endParaRPr smtClean="0">
                <a:solidFill>
                  <a:prstClr val="black"/>
                </a:solidFill>
              </a:endParaRPr>
            </a:p>
          </p:txBody>
        </p:sp>
        <p:sp>
          <p:nvSpPr>
            <p:cNvPr id="18" name="object 18"/>
            <p:cNvSpPr/>
            <p:nvPr/>
          </p:nvSpPr>
          <p:spPr>
            <a:xfrm>
              <a:off x="4171419" y="3565709"/>
              <a:ext cx="0" cy="3176905"/>
            </a:xfrm>
            <a:custGeom>
              <a:avLst/>
              <a:gdLst/>
              <a:ahLst/>
              <a:cxnLst/>
              <a:rect l="l" t="t" r="r" b="b"/>
              <a:pathLst>
                <a:path h="3176904">
                  <a:moveTo>
                    <a:pt x="0" y="3176719"/>
                  </a:moveTo>
                  <a:lnTo>
                    <a:pt x="0" y="0"/>
                  </a:lnTo>
                </a:path>
              </a:pathLst>
            </a:custGeom>
            <a:ln w="6109">
              <a:solidFill>
                <a:srgbClr val="252525"/>
              </a:solidFill>
            </a:ln>
          </p:spPr>
          <p:txBody>
            <a:bodyPr wrap="square" lIns="0" tIns="0" rIns="0" bIns="0" rtlCol="0"/>
            <a:lstStyle/>
            <a:p>
              <a:endParaRPr smtClean="0">
                <a:solidFill>
                  <a:prstClr val="black"/>
                </a:solidFill>
              </a:endParaRPr>
            </a:p>
          </p:txBody>
        </p:sp>
        <p:sp>
          <p:nvSpPr>
            <p:cNvPr id="19" name="object 19"/>
            <p:cNvSpPr/>
            <p:nvPr/>
          </p:nvSpPr>
          <p:spPr>
            <a:xfrm>
              <a:off x="4576223" y="3454057"/>
              <a:ext cx="0" cy="3176905"/>
            </a:xfrm>
            <a:custGeom>
              <a:avLst/>
              <a:gdLst/>
              <a:ahLst/>
              <a:cxnLst/>
              <a:rect l="l" t="t" r="r" b="b"/>
              <a:pathLst>
                <a:path h="3176904">
                  <a:moveTo>
                    <a:pt x="0" y="3176719"/>
                  </a:moveTo>
                  <a:lnTo>
                    <a:pt x="0" y="0"/>
                  </a:lnTo>
                </a:path>
              </a:pathLst>
            </a:custGeom>
            <a:ln w="6109">
              <a:solidFill>
                <a:srgbClr val="252525"/>
              </a:solidFill>
            </a:ln>
          </p:spPr>
          <p:txBody>
            <a:bodyPr wrap="square" lIns="0" tIns="0" rIns="0" bIns="0" rtlCol="0"/>
            <a:lstStyle/>
            <a:p>
              <a:endParaRPr smtClean="0">
                <a:solidFill>
                  <a:prstClr val="black"/>
                </a:solidFill>
              </a:endParaRPr>
            </a:p>
          </p:txBody>
        </p:sp>
        <p:sp>
          <p:nvSpPr>
            <p:cNvPr id="20" name="object 20"/>
            <p:cNvSpPr/>
            <p:nvPr/>
          </p:nvSpPr>
          <p:spPr>
            <a:xfrm>
              <a:off x="4981026" y="3342405"/>
              <a:ext cx="0" cy="3176905"/>
            </a:xfrm>
            <a:custGeom>
              <a:avLst/>
              <a:gdLst/>
              <a:ahLst/>
              <a:cxnLst/>
              <a:rect l="l" t="t" r="r" b="b"/>
              <a:pathLst>
                <a:path h="3176904">
                  <a:moveTo>
                    <a:pt x="0" y="3176719"/>
                  </a:moveTo>
                  <a:lnTo>
                    <a:pt x="0" y="0"/>
                  </a:lnTo>
                </a:path>
              </a:pathLst>
            </a:custGeom>
            <a:ln w="6109">
              <a:solidFill>
                <a:srgbClr val="252525"/>
              </a:solidFill>
            </a:ln>
          </p:spPr>
          <p:txBody>
            <a:bodyPr wrap="square" lIns="0" tIns="0" rIns="0" bIns="0" rtlCol="0"/>
            <a:lstStyle/>
            <a:p>
              <a:endParaRPr smtClean="0">
                <a:solidFill>
                  <a:prstClr val="black"/>
                </a:solidFill>
              </a:endParaRPr>
            </a:p>
          </p:txBody>
        </p:sp>
        <p:sp>
          <p:nvSpPr>
            <p:cNvPr id="21" name="object 21"/>
            <p:cNvSpPr/>
            <p:nvPr/>
          </p:nvSpPr>
          <p:spPr>
            <a:xfrm>
              <a:off x="5385828" y="3230754"/>
              <a:ext cx="0" cy="3176905"/>
            </a:xfrm>
            <a:custGeom>
              <a:avLst/>
              <a:gdLst/>
              <a:ahLst/>
              <a:cxnLst/>
              <a:rect l="l" t="t" r="r" b="b"/>
              <a:pathLst>
                <a:path h="3176904">
                  <a:moveTo>
                    <a:pt x="0" y="3176719"/>
                  </a:moveTo>
                  <a:lnTo>
                    <a:pt x="0" y="0"/>
                  </a:lnTo>
                </a:path>
              </a:pathLst>
            </a:custGeom>
            <a:ln w="6109">
              <a:solidFill>
                <a:srgbClr val="252525"/>
              </a:solidFill>
            </a:ln>
          </p:spPr>
          <p:txBody>
            <a:bodyPr wrap="square" lIns="0" tIns="0" rIns="0" bIns="0" rtlCol="0"/>
            <a:lstStyle/>
            <a:p>
              <a:endParaRPr smtClean="0">
                <a:solidFill>
                  <a:prstClr val="black"/>
                </a:solidFill>
              </a:endParaRPr>
            </a:p>
          </p:txBody>
        </p:sp>
        <p:sp>
          <p:nvSpPr>
            <p:cNvPr id="22" name="object 22"/>
            <p:cNvSpPr/>
            <p:nvPr/>
          </p:nvSpPr>
          <p:spPr>
            <a:xfrm>
              <a:off x="5790631" y="3119102"/>
              <a:ext cx="0" cy="3176905"/>
            </a:xfrm>
            <a:custGeom>
              <a:avLst/>
              <a:gdLst/>
              <a:ahLst/>
              <a:cxnLst/>
              <a:rect l="l" t="t" r="r" b="b"/>
              <a:pathLst>
                <a:path h="3176904">
                  <a:moveTo>
                    <a:pt x="0" y="3176720"/>
                  </a:moveTo>
                  <a:lnTo>
                    <a:pt x="0" y="0"/>
                  </a:lnTo>
                </a:path>
              </a:pathLst>
            </a:custGeom>
            <a:ln w="6109">
              <a:solidFill>
                <a:srgbClr val="252525"/>
              </a:solidFill>
            </a:ln>
          </p:spPr>
          <p:txBody>
            <a:bodyPr wrap="square" lIns="0" tIns="0" rIns="0" bIns="0" rtlCol="0"/>
            <a:lstStyle/>
            <a:p>
              <a:endParaRPr smtClean="0">
                <a:solidFill>
                  <a:prstClr val="black"/>
                </a:solidFill>
              </a:endParaRPr>
            </a:p>
          </p:txBody>
        </p:sp>
        <p:sp>
          <p:nvSpPr>
            <p:cNvPr id="23" name="object 23"/>
            <p:cNvSpPr/>
            <p:nvPr/>
          </p:nvSpPr>
          <p:spPr>
            <a:xfrm>
              <a:off x="6195434" y="3007450"/>
              <a:ext cx="0" cy="3176905"/>
            </a:xfrm>
            <a:custGeom>
              <a:avLst/>
              <a:gdLst/>
              <a:ahLst/>
              <a:cxnLst/>
              <a:rect l="l" t="t" r="r" b="b"/>
              <a:pathLst>
                <a:path h="3176904">
                  <a:moveTo>
                    <a:pt x="0" y="3176719"/>
                  </a:moveTo>
                  <a:lnTo>
                    <a:pt x="0" y="0"/>
                  </a:lnTo>
                </a:path>
              </a:pathLst>
            </a:custGeom>
            <a:ln w="6109">
              <a:solidFill>
                <a:srgbClr val="252525"/>
              </a:solidFill>
            </a:ln>
          </p:spPr>
          <p:txBody>
            <a:bodyPr wrap="square" lIns="0" tIns="0" rIns="0" bIns="0" rtlCol="0"/>
            <a:lstStyle/>
            <a:p>
              <a:endParaRPr smtClean="0">
                <a:solidFill>
                  <a:prstClr val="black"/>
                </a:solidFill>
              </a:endParaRPr>
            </a:p>
          </p:txBody>
        </p:sp>
        <p:sp>
          <p:nvSpPr>
            <p:cNvPr id="24" name="object 24"/>
            <p:cNvSpPr/>
            <p:nvPr/>
          </p:nvSpPr>
          <p:spPr>
            <a:xfrm>
              <a:off x="5253566" y="7639243"/>
              <a:ext cx="4048125" cy="1116965"/>
            </a:xfrm>
            <a:custGeom>
              <a:avLst/>
              <a:gdLst/>
              <a:ahLst/>
              <a:cxnLst/>
              <a:rect l="l" t="t" r="r" b="b"/>
              <a:pathLst>
                <a:path w="4048125" h="1116965">
                  <a:moveTo>
                    <a:pt x="4048028" y="0"/>
                  </a:moveTo>
                  <a:lnTo>
                    <a:pt x="0" y="1116517"/>
                  </a:lnTo>
                </a:path>
              </a:pathLst>
            </a:custGeom>
            <a:ln w="6120">
              <a:solidFill>
                <a:srgbClr val="252525"/>
              </a:solidFill>
            </a:ln>
          </p:spPr>
          <p:txBody>
            <a:bodyPr wrap="square" lIns="0" tIns="0" rIns="0" bIns="0" rtlCol="0"/>
            <a:lstStyle/>
            <a:p>
              <a:endParaRPr smtClean="0">
                <a:solidFill>
                  <a:prstClr val="black"/>
                </a:solidFill>
              </a:endParaRPr>
            </a:p>
          </p:txBody>
        </p:sp>
        <p:sp>
          <p:nvSpPr>
            <p:cNvPr id="25" name="object 25"/>
            <p:cNvSpPr/>
            <p:nvPr/>
          </p:nvSpPr>
          <p:spPr>
            <a:xfrm>
              <a:off x="4632335" y="7348228"/>
              <a:ext cx="4048125" cy="1116965"/>
            </a:xfrm>
            <a:custGeom>
              <a:avLst/>
              <a:gdLst/>
              <a:ahLst/>
              <a:cxnLst/>
              <a:rect l="l" t="t" r="r" b="b"/>
              <a:pathLst>
                <a:path w="4048125" h="1116965">
                  <a:moveTo>
                    <a:pt x="4048028" y="0"/>
                  </a:moveTo>
                  <a:lnTo>
                    <a:pt x="0" y="1116515"/>
                  </a:lnTo>
                </a:path>
              </a:pathLst>
            </a:custGeom>
            <a:ln w="6120">
              <a:solidFill>
                <a:srgbClr val="252525"/>
              </a:solidFill>
            </a:ln>
          </p:spPr>
          <p:txBody>
            <a:bodyPr wrap="square" lIns="0" tIns="0" rIns="0" bIns="0" rtlCol="0"/>
            <a:lstStyle/>
            <a:p>
              <a:endParaRPr smtClean="0">
                <a:solidFill>
                  <a:prstClr val="black"/>
                </a:solidFill>
              </a:endParaRPr>
            </a:p>
          </p:txBody>
        </p:sp>
        <p:sp>
          <p:nvSpPr>
            <p:cNvPr id="26" name="object 26"/>
            <p:cNvSpPr/>
            <p:nvPr/>
          </p:nvSpPr>
          <p:spPr>
            <a:xfrm>
              <a:off x="4011102" y="7057214"/>
              <a:ext cx="4048125" cy="1116965"/>
            </a:xfrm>
            <a:custGeom>
              <a:avLst/>
              <a:gdLst/>
              <a:ahLst/>
              <a:cxnLst/>
              <a:rect l="l" t="t" r="r" b="b"/>
              <a:pathLst>
                <a:path w="4048125" h="1116965">
                  <a:moveTo>
                    <a:pt x="4048028" y="0"/>
                  </a:moveTo>
                  <a:lnTo>
                    <a:pt x="0" y="1116515"/>
                  </a:lnTo>
                </a:path>
              </a:pathLst>
            </a:custGeom>
            <a:ln w="6120">
              <a:solidFill>
                <a:srgbClr val="252525"/>
              </a:solidFill>
            </a:ln>
          </p:spPr>
          <p:txBody>
            <a:bodyPr wrap="square" lIns="0" tIns="0" rIns="0" bIns="0" rtlCol="0"/>
            <a:lstStyle/>
            <a:p>
              <a:endParaRPr smtClean="0">
                <a:solidFill>
                  <a:prstClr val="black"/>
                </a:solidFill>
              </a:endParaRPr>
            </a:p>
          </p:txBody>
        </p:sp>
        <p:sp>
          <p:nvSpPr>
            <p:cNvPr id="27" name="object 27"/>
            <p:cNvSpPr/>
            <p:nvPr/>
          </p:nvSpPr>
          <p:spPr>
            <a:xfrm>
              <a:off x="3389870" y="6766199"/>
              <a:ext cx="4048125" cy="1116965"/>
            </a:xfrm>
            <a:custGeom>
              <a:avLst/>
              <a:gdLst/>
              <a:ahLst/>
              <a:cxnLst/>
              <a:rect l="l" t="t" r="r" b="b"/>
              <a:pathLst>
                <a:path w="4048125" h="1116965">
                  <a:moveTo>
                    <a:pt x="4048026" y="0"/>
                  </a:moveTo>
                  <a:lnTo>
                    <a:pt x="0" y="1116517"/>
                  </a:lnTo>
                </a:path>
              </a:pathLst>
            </a:custGeom>
            <a:ln w="6120">
              <a:solidFill>
                <a:srgbClr val="252525"/>
              </a:solidFill>
            </a:ln>
          </p:spPr>
          <p:txBody>
            <a:bodyPr wrap="square" lIns="0" tIns="0" rIns="0" bIns="0" rtlCol="0"/>
            <a:lstStyle/>
            <a:p>
              <a:endParaRPr smtClean="0">
                <a:solidFill>
                  <a:prstClr val="black"/>
                </a:solidFill>
              </a:endParaRPr>
            </a:p>
          </p:txBody>
        </p:sp>
        <p:sp>
          <p:nvSpPr>
            <p:cNvPr id="28" name="object 28"/>
            <p:cNvSpPr/>
            <p:nvPr/>
          </p:nvSpPr>
          <p:spPr>
            <a:xfrm>
              <a:off x="2768637" y="6475184"/>
              <a:ext cx="4048125" cy="1116965"/>
            </a:xfrm>
            <a:custGeom>
              <a:avLst/>
              <a:gdLst/>
              <a:ahLst/>
              <a:cxnLst/>
              <a:rect l="l" t="t" r="r" b="b"/>
              <a:pathLst>
                <a:path w="4048125" h="1116965">
                  <a:moveTo>
                    <a:pt x="4048028" y="0"/>
                  </a:moveTo>
                  <a:lnTo>
                    <a:pt x="0" y="1116517"/>
                  </a:lnTo>
                </a:path>
              </a:pathLst>
            </a:custGeom>
            <a:ln w="6120">
              <a:solidFill>
                <a:srgbClr val="252525"/>
              </a:solidFill>
            </a:ln>
          </p:spPr>
          <p:txBody>
            <a:bodyPr wrap="square" lIns="0" tIns="0" rIns="0" bIns="0" rtlCol="0"/>
            <a:lstStyle/>
            <a:p>
              <a:endParaRPr smtClean="0">
                <a:solidFill>
                  <a:prstClr val="black"/>
                </a:solidFill>
              </a:endParaRPr>
            </a:p>
          </p:txBody>
        </p:sp>
        <p:sp>
          <p:nvSpPr>
            <p:cNvPr id="29" name="object 29"/>
            <p:cNvSpPr/>
            <p:nvPr/>
          </p:nvSpPr>
          <p:spPr>
            <a:xfrm>
              <a:off x="2147406" y="6184170"/>
              <a:ext cx="4048125" cy="1116965"/>
            </a:xfrm>
            <a:custGeom>
              <a:avLst/>
              <a:gdLst/>
              <a:ahLst/>
              <a:cxnLst/>
              <a:rect l="l" t="t" r="r" b="b"/>
              <a:pathLst>
                <a:path w="4048125" h="1116965">
                  <a:moveTo>
                    <a:pt x="4048028" y="0"/>
                  </a:moveTo>
                  <a:lnTo>
                    <a:pt x="0" y="1116515"/>
                  </a:lnTo>
                </a:path>
              </a:pathLst>
            </a:custGeom>
            <a:ln w="6120">
              <a:solidFill>
                <a:srgbClr val="252525"/>
              </a:solidFill>
            </a:ln>
          </p:spPr>
          <p:txBody>
            <a:bodyPr wrap="square" lIns="0" tIns="0" rIns="0" bIns="0" rtlCol="0"/>
            <a:lstStyle/>
            <a:p>
              <a:endParaRPr smtClean="0">
                <a:solidFill>
                  <a:prstClr val="black"/>
                </a:solidFill>
              </a:endParaRPr>
            </a:p>
          </p:txBody>
        </p:sp>
        <p:sp>
          <p:nvSpPr>
            <p:cNvPr id="30" name="object 30"/>
            <p:cNvSpPr/>
            <p:nvPr/>
          </p:nvSpPr>
          <p:spPr>
            <a:xfrm>
              <a:off x="9301595" y="4462522"/>
              <a:ext cx="0" cy="3176905"/>
            </a:xfrm>
            <a:custGeom>
              <a:avLst/>
              <a:gdLst/>
              <a:ahLst/>
              <a:cxnLst/>
              <a:rect l="l" t="t" r="r" b="b"/>
              <a:pathLst>
                <a:path h="3176904">
                  <a:moveTo>
                    <a:pt x="0" y="0"/>
                  </a:moveTo>
                  <a:lnTo>
                    <a:pt x="0" y="3176719"/>
                  </a:lnTo>
                </a:path>
              </a:pathLst>
            </a:custGeom>
            <a:ln w="6109">
              <a:solidFill>
                <a:srgbClr val="252525"/>
              </a:solidFill>
            </a:ln>
          </p:spPr>
          <p:txBody>
            <a:bodyPr wrap="square" lIns="0" tIns="0" rIns="0" bIns="0" rtlCol="0"/>
            <a:lstStyle/>
            <a:p>
              <a:endParaRPr smtClean="0">
                <a:solidFill>
                  <a:prstClr val="black"/>
                </a:solidFill>
              </a:endParaRPr>
            </a:p>
          </p:txBody>
        </p:sp>
        <p:sp>
          <p:nvSpPr>
            <p:cNvPr id="31" name="object 31"/>
            <p:cNvSpPr/>
            <p:nvPr/>
          </p:nvSpPr>
          <p:spPr>
            <a:xfrm>
              <a:off x="8680363" y="4171509"/>
              <a:ext cx="0" cy="3176905"/>
            </a:xfrm>
            <a:custGeom>
              <a:avLst/>
              <a:gdLst/>
              <a:ahLst/>
              <a:cxnLst/>
              <a:rect l="l" t="t" r="r" b="b"/>
              <a:pathLst>
                <a:path h="3176904">
                  <a:moveTo>
                    <a:pt x="0" y="0"/>
                  </a:moveTo>
                  <a:lnTo>
                    <a:pt x="0" y="3176719"/>
                  </a:lnTo>
                </a:path>
              </a:pathLst>
            </a:custGeom>
            <a:ln w="6109">
              <a:solidFill>
                <a:srgbClr val="252525"/>
              </a:solidFill>
            </a:ln>
          </p:spPr>
          <p:txBody>
            <a:bodyPr wrap="square" lIns="0" tIns="0" rIns="0" bIns="0" rtlCol="0"/>
            <a:lstStyle/>
            <a:p>
              <a:endParaRPr smtClean="0">
                <a:solidFill>
                  <a:prstClr val="black"/>
                </a:solidFill>
              </a:endParaRPr>
            </a:p>
          </p:txBody>
        </p:sp>
        <p:sp>
          <p:nvSpPr>
            <p:cNvPr id="32" name="object 32"/>
            <p:cNvSpPr/>
            <p:nvPr/>
          </p:nvSpPr>
          <p:spPr>
            <a:xfrm>
              <a:off x="8059130" y="3880494"/>
              <a:ext cx="0" cy="3176905"/>
            </a:xfrm>
            <a:custGeom>
              <a:avLst/>
              <a:gdLst/>
              <a:ahLst/>
              <a:cxnLst/>
              <a:rect l="l" t="t" r="r" b="b"/>
              <a:pathLst>
                <a:path h="3176904">
                  <a:moveTo>
                    <a:pt x="0" y="0"/>
                  </a:moveTo>
                  <a:lnTo>
                    <a:pt x="0" y="3176719"/>
                  </a:lnTo>
                </a:path>
              </a:pathLst>
            </a:custGeom>
            <a:ln w="6109">
              <a:solidFill>
                <a:srgbClr val="252525"/>
              </a:solidFill>
            </a:ln>
          </p:spPr>
          <p:txBody>
            <a:bodyPr wrap="square" lIns="0" tIns="0" rIns="0" bIns="0" rtlCol="0"/>
            <a:lstStyle/>
            <a:p>
              <a:endParaRPr smtClean="0">
                <a:solidFill>
                  <a:prstClr val="black"/>
                </a:solidFill>
              </a:endParaRPr>
            </a:p>
          </p:txBody>
        </p:sp>
        <p:sp>
          <p:nvSpPr>
            <p:cNvPr id="33" name="object 33"/>
            <p:cNvSpPr/>
            <p:nvPr/>
          </p:nvSpPr>
          <p:spPr>
            <a:xfrm>
              <a:off x="7437897" y="3589479"/>
              <a:ext cx="0" cy="3176905"/>
            </a:xfrm>
            <a:custGeom>
              <a:avLst/>
              <a:gdLst/>
              <a:ahLst/>
              <a:cxnLst/>
              <a:rect l="l" t="t" r="r" b="b"/>
              <a:pathLst>
                <a:path h="3176904">
                  <a:moveTo>
                    <a:pt x="0" y="0"/>
                  </a:moveTo>
                  <a:lnTo>
                    <a:pt x="0" y="3176719"/>
                  </a:lnTo>
                </a:path>
              </a:pathLst>
            </a:custGeom>
            <a:ln w="6109">
              <a:solidFill>
                <a:srgbClr val="252525"/>
              </a:solidFill>
            </a:ln>
          </p:spPr>
          <p:txBody>
            <a:bodyPr wrap="square" lIns="0" tIns="0" rIns="0" bIns="0" rtlCol="0"/>
            <a:lstStyle/>
            <a:p>
              <a:endParaRPr smtClean="0">
                <a:solidFill>
                  <a:prstClr val="black"/>
                </a:solidFill>
              </a:endParaRPr>
            </a:p>
          </p:txBody>
        </p:sp>
        <p:sp>
          <p:nvSpPr>
            <p:cNvPr id="34" name="object 34"/>
            <p:cNvSpPr/>
            <p:nvPr/>
          </p:nvSpPr>
          <p:spPr>
            <a:xfrm>
              <a:off x="6816666" y="3298465"/>
              <a:ext cx="0" cy="3176905"/>
            </a:xfrm>
            <a:custGeom>
              <a:avLst/>
              <a:gdLst/>
              <a:ahLst/>
              <a:cxnLst/>
              <a:rect l="l" t="t" r="r" b="b"/>
              <a:pathLst>
                <a:path h="3176904">
                  <a:moveTo>
                    <a:pt x="0" y="0"/>
                  </a:moveTo>
                  <a:lnTo>
                    <a:pt x="0" y="3176719"/>
                  </a:lnTo>
                </a:path>
              </a:pathLst>
            </a:custGeom>
            <a:ln w="6109">
              <a:solidFill>
                <a:srgbClr val="252525"/>
              </a:solidFill>
            </a:ln>
          </p:spPr>
          <p:txBody>
            <a:bodyPr wrap="square" lIns="0" tIns="0" rIns="0" bIns="0" rtlCol="0"/>
            <a:lstStyle/>
            <a:p>
              <a:endParaRPr smtClean="0">
                <a:solidFill>
                  <a:prstClr val="black"/>
                </a:solidFill>
              </a:endParaRPr>
            </a:p>
          </p:txBody>
        </p:sp>
        <p:sp>
          <p:nvSpPr>
            <p:cNvPr id="35" name="object 35"/>
            <p:cNvSpPr/>
            <p:nvPr/>
          </p:nvSpPr>
          <p:spPr>
            <a:xfrm>
              <a:off x="2147406" y="6184170"/>
              <a:ext cx="4048125" cy="1116965"/>
            </a:xfrm>
            <a:custGeom>
              <a:avLst/>
              <a:gdLst/>
              <a:ahLst/>
              <a:cxnLst/>
              <a:rect l="l" t="t" r="r" b="b"/>
              <a:pathLst>
                <a:path w="4048125" h="1116965">
                  <a:moveTo>
                    <a:pt x="4048028" y="0"/>
                  </a:moveTo>
                  <a:lnTo>
                    <a:pt x="0" y="1116515"/>
                  </a:lnTo>
                </a:path>
              </a:pathLst>
            </a:custGeom>
            <a:ln w="6120">
              <a:solidFill>
                <a:srgbClr val="252525"/>
              </a:solidFill>
            </a:ln>
          </p:spPr>
          <p:txBody>
            <a:bodyPr wrap="square" lIns="0" tIns="0" rIns="0" bIns="0" rtlCol="0"/>
            <a:lstStyle/>
            <a:p>
              <a:endParaRPr smtClean="0">
                <a:solidFill>
                  <a:prstClr val="black"/>
                </a:solidFill>
              </a:endParaRPr>
            </a:p>
          </p:txBody>
        </p:sp>
        <p:sp>
          <p:nvSpPr>
            <p:cNvPr id="36" name="object 36"/>
            <p:cNvSpPr/>
            <p:nvPr/>
          </p:nvSpPr>
          <p:spPr>
            <a:xfrm>
              <a:off x="2147406" y="5654715"/>
              <a:ext cx="4048125" cy="1116965"/>
            </a:xfrm>
            <a:custGeom>
              <a:avLst/>
              <a:gdLst/>
              <a:ahLst/>
              <a:cxnLst/>
              <a:rect l="l" t="t" r="r" b="b"/>
              <a:pathLst>
                <a:path w="4048125" h="1116965">
                  <a:moveTo>
                    <a:pt x="4048028" y="0"/>
                  </a:moveTo>
                  <a:lnTo>
                    <a:pt x="0" y="1116515"/>
                  </a:lnTo>
                </a:path>
              </a:pathLst>
            </a:custGeom>
            <a:ln w="6120">
              <a:solidFill>
                <a:srgbClr val="252525"/>
              </a:solidFill>
            </a:ln>
          </p:spPr>
          <p:txBody>
            <a:bodyPr wrap="square" lIns="0" tIns="0" rIns="0" bIns="0" rtlCol="0"/>
            <a:lstStyle/>
            <a:p>
              <a:endParaRPr smtClean="0">
                <a:solidFill>
                  <a:prstClr val="black"/>
                </a:solidFill>
              </a:endParaRPr>
            </a:p>
          </p:txBody>
        </p:sp>
        <p:sp>
          <p:nvSpPr>
            <p:cNvPr id="37" name="object 37"/>
            <p:cNvSpPr/>
            <p:nvPr/>
          </p:nvSpPr>
          <p:spPr>
            <a:xfrm>
              <a:off x="2147406" y="5125260"/>
              <a:ext cx="4048125" cy="1116965"/>
            </a:xfrm>
            <a:custGeom>
              <a:avLst/>
              <a:gdLst/>
              <a:ahLst/>
              <a:cxnLst/>
              <a:rect l="l" t="t" r="r" b="b"/>
              <a:pathLst>
                <a:path w="4048125" h="1116964">
                  <a:moveTo>
                    <a:pt x="4048028" y="0"/>
                  </a:moveTo>
                  <a:lnTo>
                    <a:pt x="0" y="1116517"/>
                  </a:lnTo>
                </a:path>
              </a:pathLst>
            </a:custGeom>
            <a:ln w="6120">
              <a:solidFill>
                <a:srgbClr val="252525"/>
              </a:solidFill>
            </a:ln>
          </p:spPr>
          <p:txBody>
            <a:bodyPr wrap="square" lIns="0" tIns="0" rIns="0" bIns="0" rtlCol="0"/>
            <a:lstStyle/>
            <a:p>
              <a:endParaRPr smtClean="0">
                <a:solidFill>
                  <a:prstClr val="black"/>
                </a:solidFill>
              </a:endParaRPr>
            </a:p>
          </p:txBody>
        </p:sp>
        <p:sp>
          <p:nvSpPr>
            <p:cNvPr id="38" name="object 38"/>
            <p:cNvSpPr/>
            <p:nvPr/>
          </p:nvSpPr>
          <p:spPr>
            <a:xfrm>
              <a:off x="2147406" y="4595805"/>
              <a:ext cx="4048125" cy="1116965"/>
            </a:xfrm>
            <a:custGeom>
              <a:avLst/>
              <a:gdLst/>
              <a:ahLst/>
              <a:cxnLst/>
              <a:rect l="l" t="t" r="r" b="b"/>
              <a:pathLst>
                <a:path w="4048125" h="1116964">
                  <a:moveTo>
                    <a:pt x="4048028" y="0"/>
                  </a:moveTo>
                  <a:lnTo>
                    <a:pt x="0" y="1116517"/>
                  </a:lnTo>
                </a:path>
              </a:pathLst>
            </a:custGeom>
            <a:ln w="6120">
              <a:solidFill>
                <a:srgbClr val="252525"/>
              </a:solidFill>
            </a:ln>
          </p:spPr>
          <p:txBody>
            <a:bodyPr wrap="square" lIns="0" tIns="0" rIns="0" bIns="0" rtlCol="0"/>
            <a:lstStyle/>
            <a:p>
              <a:endParaRPr smtClean="0">
                <a:solidFill>
                  <a:prstClr val="black"/>
                </a:solidFill>
              </a:endParaRPr>
            </a:p>
          </p:txBody>
        </p:sp>
        <p:sp>
          <p:nvSpPr>
            <p:cNvPr id="39" name="object 39"/>
            <p:cNvSpPr/>
            <p:nvPr/>
          </p:nvSpPr>
          <p:spPr>
            <a:xfrm>
              <a:off x="2147406" y="4066361"/>
              <a:ext cx="4048125" cy="1116965"/>
            </a:xfrm>
            <a:custGeom>
              <a:avLst/>
              <a:gdLst/>
              <a:ahLst/>
              <a:cxnLst/>
              <a:rect l="l" t="t" r="r" b="b"/>
              <a:pathLst>
                <a:path w="4048125" h="1116964">
                  <a:moveTo>
                    <a:pt x="4048028" y="0"/>
                  </a:moveTo>
                  <a:lnTo>
                    <a:pt x="0" y="1116515"/>
                  </a:lnTo>
                </a:path>
              </a:pathLst>
            </a:custGeom>
            <a:ln w="6120">
              <a:solidFill>
                <a:srgbClr val="252525"/>
              </a:solidFill>
            </a:ln>
          </p:spPr>
          <p:txBody>
            <a:bodyPr wrap="square" lIns="0" tIns="0" rIns="0" bIns="0" rtlCol="0"/>
            <a:lstStyle/>
            <a:p>
              <a:endParaRPr smtClean="0">
                <a:solidFill>
                  <a:prstClr val="black"/>
                </a:solidFill>
              </a:endParaRPr>
            </a:p>
          </p:txBody>
        </p:sp>
        <p:sp>
          <p:nvSpPr>
            <p:cNvPr id="40" name="object 40"/>
            <p:cNvSpPr/>
            <p:nvPr/>
          </p:nvSpPr>
          <p:spPr>
            <a:xfrm>
              <a:off x="2147406" y="3536905"/>
              <a:ext cx="4048125" cy="1116965"/>
            </a:xfrm>
            <a:custGeom>
              <a:avLst/>
              <a:gdLst/>
              <a:ahLst/>
              <a:cxnLst/>
              <a:rect l="l" t="t" r="r" b="b"/>
              <a:pathLst>
                <a:path w="4048125" h="1116964">
                  <a:moveTo>
                    <a:pt x="4048028" y="0"/>
                  </a:moveTo>
                  <a:lnTo>
                    <a:pt x="0" y="1116516"/>
                  </a:lnTo>
                </a:path>
              </a:pathLst>
            </a:custGeom>
            <a:ln w="6120">
              <a:solidFill>
                <a:srgbClr val="252525"/>
              </a:solidFill>
            </a:ln>
          </p:spPr>
          <p:txBody>
            <a:bodyPr wrap="square" lIns="0" tIns="0" rIns="0" bIns="0" rtlCol="0"/>
            <a:lstStyle/>
            <a:p>
              <a:endParaRPr smtClean="0">
                <a:solidFill>
                  <a:prstClr val="black"/>
                </a:solidFill>
              </a:endParaRPr>
            </a:p>
          </p:txBody>
        </p:sp>
        <p:sp>
          <p:nvSpPr>
            <p:cNvPr id="41" name="object 41"/>
            <p:cNvSpPr/>
            <p:nvPr/>
          </p:nvSpPr>
          <p:spPr>
            <a:xfrm>
              <a:off x="2147406" y="3007450"/>
              <a:ext cx="4048125" cy="1116965"/>
            </a:xfrm>
            <a:custGeom>
              <a:avLst/>
              <a:gdLst/>
              <a:ahLst/>
              <a:cxnLst/>
              <a:rect l="l" t="t" r="r" b="b"/>
              <a:pathLst>
                <a:path w="4048125" h="1116964">
                  <a:moveTo>
                    <a:pt x="4048028" y="0"/>
                  </a:moveTo>
                  <a:lnTo>
                    <a:pt x="0" y="1116517"/>
                  </a:lnTo>
                </a:path>
              </a:pathLst>
            </a:custGeom>
            <a:ln w="6120">
              <a:solidFill>
                <a:srgbClr val="252525"/>
              </a:solidFill>
            </a:ln>
          </p:spPr>
          <p:txBody>
            <a:bodyPr wrap="square" lIns="0" tIns="0" rIns="0" bIns="0" rtlCol="0"/>
            <a:lstStyle/>
            <a:p>
              <a:endParaRPr smtClean="0">
                <a:solidFill>
                  <a:prstClr val="black"/>
                </a:solidFill>
              </a:endParaRPr>
            </a:p>
          </p:txBody>
        </p:sp>
        <p:sp>
          <p:nvSpPr>
            <p:cNvPr id="42" name="object 42"/>
            <p:cNvSpPr/>
            <p:nvPr/>
          </p:nvSpPr>
          <p:spPr>
            <a:xfrm>
              <a:off x="6195434" y="6184170"/>
              <a:ext cx="3106420" cy="1455420"/>
            </a:xfrm>
            <a:custGeom>
              <a:avLst/>
              <a:gdLst/>
              <a:ahLst/>
              <a:cxnLst/>
              <a:rect l="l" t="t" r="r" b="b"/>
              <a:pathLst>
                <a:path w="3106420" h="1455420">
                  <a:moveTo>
                    <a:pt x="3106160" y="1455072"/>
                  </a:moveTo>
                  <a:lnTo>
                    <a:pt x="0" y="0"/>
                  </a:lnTo>
                </a:path>
              </a:pathLst>
            </a:custGeom>
            <a:ln w="6119">
              <a:solidFill>
                <a:srgbClr val="252525"/>
              </a:solidFill>
            </a:ln>
          </p:spPr>
          <p:txBody>
            <a:bodyPr wrap="square" lIns="0" tIns="0" rIns="0" bIns="0" rtlCol="0"/>
            <a:lstStyle/>
            <a:p>
              <a:endParaRPr smtClean="0">
                <a:solidFill>
                  <a:prstClr val="black"/>
                </a:solidFill>
              </a:endParaRPr>
            </a:p>
          </p:txBody>
        </p:sp>
        <p:sp>
          <p:nvSpPr>
            <p:cNvPr id="43" name="object 43"/>
            <p:cNvSpPr/>
            <p:nvPr/>
          </p:nvSpPr>
          <p:spPr>
            <a:xfrm>
              <a:off x="6195434" y="5654715"/>
              <a:ext cx="3106420" cy="1455420"/>
            </a:xfrm>
            <a:custGeom>
              <a:avLst/>
              <a:gdLst/>
              <a:ahLst/>
              <a:cxnLst/>
              <a:rect l="l" t="t" r="r" b="b"/>
              <a:pathLst>
                <a:path w="3106420" h="1455420">
                  <a:moveTo>
                    <a:pt x="3106160" y="1455072"/>
                  </a:moveTo>
                  <a:lnTo>
                    <a:pt x="0" y="0"/>
                  </a:lnTo>
                </a:path>
              </a:pathLst>
            </a:custGeom>
            <a:ln w="6119">
              <a:solidFill>
                <a:srgbClr val="252525"/>
              </a:solidFill>
            </a:ln>
          </p:spPr>
          <p:txBody>
            <a:bodyPr wrap="square" lIns="0" tIns="0" rIns="0" bIns="0" rtlCol="0"/>
            <a:lstStyle/>
            <a:p>
              <a:endParaRPr smtClean="0">
                <a:solidFill>
                  <a:prstClr val="black"/>
                </a:solidFill>
              </a:endParaRPr>
            </a:p>
          </p:txBody>
        </p:sp>
        <p:sp>
          <p:nvSpPr>
            <p:cNvPr id="44" name="object 44"/>
            <p:cNvSpPr/>
            <p:nvPr/>
          </p:nvSpPr>
          <p:spPr>
            <a:xfrm>
              <a:off x="6195434" y="5125260"/>
              <a:ext cx="3106420" cy="1455420"/>
            </a:xfrm>
            <a:custGeom>
              <a:avLst/>
              <a:gdLst/>
              <a:ahLst/>
              <a:cxnLst/>
              <a:rect l="l" t="t" r="r" b="b"/>
              <a:pathLst>
                <a:path w="3106420" h="1455420">
                  <a:moveTo>
                    <a:pt x="3106160" y="1455072"/>
                  </a:moveTo>
                  <a:lnTo>
                    <a:pt x="0" y="0"/>
                  </a:lnTo>
                </a:path>
              </a:pathLst>
            </a:custGeom>
            <a:ln w="6119">
              <a:solidFill>
                <a:srgbClr val="252525"/>
              </a:solidFill>
            </a:ln>
          </p:spPr>
          <p:txBody>
            <a:bodyPr wrap="square" lIns="0" tIns="0" rIns="0" bIns="0" rtlCol="0"/>
            <a:lstStyle/>
            <a:p>
              <a:endParaRPr smtClean="0">
                <a:solidFill>
                  <a:prstClr val="black"/>
                </a:solidFill>
              </a:endParaRPr>
            </a:p>
          </p:txBody>
        </p:sp>
        <p:sp>
          <p:nvSpPr>
            <p:cNvPr id="45" name="object 45"/>
            <p:cNvSpPr/>
            <p:nvPr/>
          </p:nvSpPr>
          <p:spPr>
            <a:xfrm>
              <a:off x="6195434" y="4595805"/>
              <a:ext cx="3106420" cy="1455420"/>
            </a:xfrm>
            <a:custGeom>
              <a:avLst/>
              <a:gdLst/>
              <a:ahLst/>
              <a:cxnLst/>
              <a:rect l="l" t="t" r="r" b="b"/>
              <a:pathLst>
                <a:path w="3106420" h="1455420">
                  <a:moveTo>
                    <a:pt x="3106160" y="1455073"/>
                  </a:moveTo>
                  <a:lnTo>
                    <a:pt x="0" y="0"/>
                  </a:lnTo>
                </a:path>
              </a:pathLst>
            </a:custGeom>
            <a:ln w="6119">
              <a:solidFill>
                <a:srgbClr val="252525"/>
              </a:solidFill>
            </a:ln>
          </p:spPr>
          <p:txBody>
            <a:bodyPr wrap="square" lIns="0" tIns="0" rIns="0" bIns="0" rtlCol="0"/>
            <a:lstStyle/>
            <a:p>
              <a:endParaRPr smtClean="0">
                <a:solidFill>
                  <a:prstClr val="black"/>
                </a:solidFill>
              </a:endParaRPr>
            </a:p>
          </p:txBody>
        </p:sp>
        <p:sp>
          <p:nvSpPr>
            <p:cNvPr id="46" name="object 46"/>
            <p:cNvSpPr/>
            <p:nvPr/>
          </p:nvSpPr>
          <p:spPr>
            <a:xfrm>
              <a:off x="6195434" y="4066361"/>
              <a:ext cx="3106420" cy="1455420"/>
            </a:xfrm>
            <a:custGeom>
              <a:avLst/>
              <a:gdLst/>
              <a:ahLst/>
              <a:cxnLst/>
              <a:rect l="l" t="t" r="r" b="b"/>
              <a:pathLst>
                <a:path w="3106420" h="1455420">
                  <a:moveTo>
                    <a:pt x="3106160" y="1455072"/>
                  </a:moveTo>
                  <a:lnTo>
                    <a:pt x="0" y="0"/>
                  </a:lnTo>
                </a:path>
              </a:pathLst>
            </a:custGeom>
            <a:ln w="6119">
              <a:solidFill>
                <a:srgbClr val="252525"/>
              </a:solidFill>
            </a:ln>
          </p:spPr>
          <p:txBody>
            <a:bodyPr wrap="square" lIns="0" tIns="0" rIns="0" bIns="0" rtlCol="0"/>
            <a:lstStyle/>
            <a:p>
              <a:endParaRPr smtClean="0">
                <a:solidFill>
                  <a:prstClr val="black"/>
                </a:solidFill>
              </a:endParaRPr>
            </a:p>
          </p:txBody>
        </p:sp>
        <p:sp>
          <p:nvSpPr>
            <p:cNvPr id="47" name="object 47"/>
            <p:cNvSpPr/>
            <p:nvPr/>
          </p:nvSpPr>
          <p:spPr>
            <a:xfrm>
              <a:off x="6195434" y="3536905"/>
              <a:ext cx="3106420" cy="1455420"/>
            </a:xfrm>
            <a:custGeom>
              <a:avLst/>
              <a:gdLst/>
              <a:ahLst/>
              <a:cxnLst/>
              <a:rect l="l" t="t" r="r" b="b"/>
              <a:pathLst>
                <a:path w="3106420" h="1455420">
                  <a:moveTo>
                    <a:pt x="3106160" y="1455072"/>
                  </a:moveTo>
                  <a:lnTo>
                    <a:pt x="0" y="0"/>
                  </a:lnTo>
                </a:path>
              </a:pathLst>
            </a:custGeom>
            <a:ln w="6119">
              <a:solidFill>
                <a:srgbClr val="252525"/>
              </a:solidFill>
            </a:ln>
          </p:spPr>
          <p:txBody>
            <a:bodyPr wrap="square" lIns="0" tIns="0" rIns="0" bIns="0" rtlCol="0"/>
            <a:lstStyle/>
            <a:p>
              <a:endParaRPr smtClean="0">
                <a:solidFill>
                  <a:prstClr val="black"/>
                </a:solidFill>
              </a:endParaRPr>
            </a:p>
          </p:txBody>
        </p:sp>
        <p:sp>
          <p:nvSpPr>
            <p:cNvPr id="48" name="object 48"/>
            <p:cNvSpPr/>
            <p:nvPr/>
          </p:nvSpPr>
          <p:spPr>
            <a:xfrm>
              <a:off x="6195434" y="3007450"/>
              <a:ext cx="3106420" cy="1455420"/>
            </a:xfrm>
            <a:custGeom>
              <a:avLst/>
              <a:gdLst/>
              <a:ahLst/>
              <a:cxnLst/>
              <a:rect l="l" t="t" r="r" b="b"/>
              <a:pathLst>
                <a:path w="3106420" h="1455420">
                  <a:moveTo>
                    <a:pt x="3106160" y="1455072"/>
                  </a:moveTo>
                  <a:lnTo>
                    <a:pt x="0" y="0"/>
                  </a:lnTo>
                </a:path>
              </a:pathLst>
            </a:custGeom>
            <a:ln w="6119">
              <a:solidFill>
                <a:srgbClr val="252525"/>
              </a:solidFill>
            </a:ln>
          </p:spPr>
          <p:txBody>
            <a:bodyPr wrap="square" lIns="0" tIns="0" rIns="0" bIns="0" rtlCol="0"/>
            <a:lstStyle/>
            <a:p>
              <a:endParaRPr smtClean="0">
                <a:solidFill>
                  <a:prstClr val="black"/>
                </a:solidFill>
              </a:endParaRPr>
            </a:p>
          </p:txBody>
        </p:sp>
        <p:sp>
          <p:nvSpPr>
            <p:cNvPr id="49" name="object 49"/>
            <p:cNvSpPr/>
            <p:nvPr/>
          </p:nvSpPr>
          <p:spPr>
            <a:xfrm>
              <a:off x="7027605" y="7670464"/>
              <a:ext cx="149860" cy="295910"/>
            </a:xfrm>
            <a:custGeom>
              <a:avLst/>
              <a:gdLst/>
              <a:ahLst/>
              <a:cxnLst/>
              <a:rect l="l" t="t" r="r" b="b"/>
              <a:pathLst>
                <a:path w="149859" h="295909">
                  <a:moveTo>
                    <a:pt x="149776" y="0"/>
                  </a:moveTo>
                  <a:lnTo>
                    <a:pt x="0" y="41310"/>
                  </a:lnTo>
                  <a:lnTo>
                    <a:pt x="152" y="295899"/>
                  </a:lnTo>
                  <a:lnTo>
                    <a:pt x="149684" y="254656"/>
                  </a:lnTo>
                  <a:lnTo>
                    <a:pt x="149776" y="0"/>
                  </a:lnTo>
                  <a:close/>
                </a:path>
              </a:pathLst>
            </a:custGeom>
            <a:solidFill>
              <a:srgbClr val="007F66"/>
            </a:solidFill>
          </p:spPr>
          <p:txBody>
            <a:bodyPr wrap="square" lIns="0" tIns="0" rIns="0" bIns="0" rtlCol="0"/>
            <a:lstStyle/>
            <a:p>
              <a:endParaRPr smtClean="0">
                <a:solidFill>
                  <a:prstClr val="black"/>
                </a:solidFill>
              </a:endParaRPr>
            </a:p>
          </p:txBody>
        </p:sp>
        <p:sp>
          <p:nvSpPr>
            <p:cNvPr id="50" name="object 50"/>
            <p:cNvSpPr/>
            <p:nvPr/>
          </p:nvSpPr>
          <p:spPr>
            <a:xfrm>
              <a:off x="6873781" y="7711775"/>
              <a:ext cx="154305" cy="297180"/>
            </a:xfrm>
            <a:custGeom>
              <a:avLst/>
              <a:gdLst/>
              <a:ahLst/>
              <a:cxnLst/>
              <a:rect l="l" t="t" r="r" b="b"/>
              <a:pathLst>
                <a:path w="154304" h="297179">
                  <a:moveTo>
                    <a:pt x="153824" y="0"/>
                  </a:moveTo>
                  <a:lnTo>
                    <a:pt x="0" y="42428"/>
                  </a:lnTo>
                  <a:lnTo>
                    <a:pt x="151" y="297016"/>
                  </a:lnTo>
                  <a:lnTo>
                    <a:pt x="153977" y="254589"/>
                  </a:lnTo>
                  <a:lnTo>
                    <a:pt x="153824" y="0"/>
                  </a:lnTo>
                  <a:close/>
                </a:path>
              </a:pathLst>
            </a:custGeom>
            <a:solidFill>
              <a:srgbClr val="007F66"/>
            </a:solidFill>
          </p:spPr>
          <p:txBody>
            <a:bodyPr wrap="square" lIns="0" tIns="0" rIns="0" bIns="0" rtlCol="0"/>
            <a:lstStyle/>
            <a:p>
              <a:endParaRPr smtClean="0">
                <a:solidFill>
                  <a:prstClr val="black"/>
                </a:solidFill>
              </a:endParaRPr>
            </a:p>
          </p:txBody>
        </p:sp>
        <p:sp>
          <p:nvSpPr>
            <p:cNvPr id="51" name="object 51"/>
            <p:cNvSpPr/>
            <p:nvPr/>
          </p:nvSpPr>
          <p:spPr>
            <a:xfrm>
              <a:off x="7027605" y="7711774"/>
              <a:ext cx="635" cy="254635"/>
            </a:xfrm>
            <a:custGeom>
              <a:avLst/>
              <a:gdLst/>
              <a:ahLst/>
              <a:cxnLst/>
              <a:rect l="l" t="t" r="r" b="b"/>
              <a:pathLst>
                <a:path w="634" h="254634">
                  <a:moveTo>
                    <a:pt x="152" y="254589"/>
                  </a:moveTo>
                  <a:lnTo>
                    <a:pt x="0" y="0"/>
                  </a:lnTo>
                </a:path>
              </a:pathLst>
            </a:custGeom>
            <a:ln w="6109">
              <a:solidFill>
                <a:srgbClr val="000000"/>
              </a:solidFill>
            </a:ln>
          </p:spPr>
          <p:txBody>
            <a:bodyPr wrap="square" lIns="0" tIns="0" rIns="0" bIns="0" rtlCol="0"/>
            <a:lstStyle/>
            <a:p>
              <a:endParaRPr smtClean="0">
                <a:solidFill>
                  <a:prstClr val="black"/>
                </a:solidFill>
              </a:endParaRPr>
            </a:p>
          </p:txBody>
        </p:sp>
        <p:sp>
          <p:nvSpPr>
            <p:cNvPr id="52" name="object 52"/>
            <p:cNvSpPr/>
            <p:nvPr/>
          </p:nvSpPr>
          <p:spPr>
            <a:xfrm>
              <a:off x="7177290" y="7670464"/>
              <a:ext cx="93345" cy="298450"/>
            </a:xfrm>
            <a:custGeom>
              <a:avLst/>
              <a:gdLst/>
              <a:ahLst/>
              <a:cxnLst/>
              <a:rect l="l" t="t" r="r" b="b"/>
              <a:pathLst>
                <a:path w="93345" h="298450">
                  <a:moveTo>
                    <a:pt x="91" y="0"/>
                  </a:moveTo>
                  <a:lnTo>
                    <a:pt x="0" y="254656"/>
                  </a:lnTo>
                  <a:lnTo>
                    <a:pt x="93060" y="298229"/>
                  </a:lnTo>
                  <a:lnTo>
                    <a:pt x="93276" y="72776"/>
                  </a:lnTo>
                  <a:lnTo>
                    <a:pt x="91" y="0"/>
                  </a:lnTo>
                  <a:close/>
                </a:path>
              </a:pathLst>
            </a:custGeom>
            <a:solidFill>
              <a:srgbClr val="007F66"/>
            </a:solidFill>
          </p:spPr>
          <p:txBody>
            <a:bodyPr wrap="square" lIns="0" tIns="0" rIns="0" bIns="0" rtlCol="0"/>
            <a:lstStyle/>
            <a:p>
              <a:endParaRPr smtClean="0">
                <a:solidFill>
                  <a:prstClr val="black"/>
                </a:solidFill>
              </a:endParaRPr>
            </a:p>
          </p:txBody>
        </p:sp>
        <p:sp>
          <p:nvSpPr>
            <p:cNvPr id="53" name="object 53"/>
            <p:cNvSpPr/>
            <p:nvPr/>
          </p:nvSpPr>
          <p:spPr>
            <a:xfrm>
              <a:off x="7270350" y="7743239"/>
              <a:ext cx="635" cy="226060"/>
            </a:xfrm>
            <a:custGeom>
              <a:avLst/>
              <a:gdLst/>
              <a:ahLst/>
              <a:cxnLst/>
              <a:rect l="l" t="t" r="r" b="b"/>
              <a:pathLst>
                <a:path w="634" h="226059">
                  <a:moveTo>
                    <a:pt x="0" y="225453"/>
                  </a:moveTo>
                  <a:lnTo>
                    <a:pt x="216" y="0"/>
                  </a:lnTo>
                </a:path>
              </a:pathLst>
            </a:custGeom>
            <a:ln w="6109">
              <a:solidFill>
                <a:srgbClr val="000000"/>
              </a:solidFill>
            </a:ln>
          </p:spPr>
          <p:txBody>
            <a:bodyPr wrap="square" lIns="0" tIns="0" rIns="0" bIns="0" rtlCol="0"/>
            <a:lstStyle/>
            <a:p>
              <a:endParaRPr smtClean="0">
                <a:solidFill>
                  <a:prstClr val="black"/>
                </a:solidFill>
              </a:endParaRPr>
            </a:p>
          </p:txBody>
        </p:sp>
        <p:sp>
          <p:nvSpPr>
            <p:cNvPr id="54" name="object 54"/>
            <p:cNvSpPr/>
            <p:nvPr/>
          </p:nvSpPr>
          <p:spPr>
            <a:xfrm>
              <a:off x="6724003" y="7754203"/>
              <a:ext cx="150495" cy="295910"/>
            </a:xfrm>
            <a:custGeom>
              <a:avLst/>
              <a:gdLst/>
              <a:ahLst/>
              <a:cxnLst/>
              <a:rect l="l" t="t" r="r" b="b"/>
              <a:pathLst>
                <a:path w="150495" h="295909">
                  <a:moveTo>
                    <a:pt x="149777" y="0"/>
                  </a:moveTo>
                  <a:lnTo>
                    <a:pt x="0" y="41310"/>
                  </a:lnTo>
                  <a:lnTo>
                    <a:pt x="152" y="295899"/>
                  </a:lnTo>
                  <a:lnTo>
                    <a:pt x="149928" y="254588"/>
                  </a:lnTo>
                  <a:lnTo>
                    <a:pt x="149777" y="0"/>
                  </a:lnTo>
                  <a:close/>
                </a:path>
              </a:pathLst>
            </a:custGeom>
            <a:solidFill>
              <a:srgbClr val="007F66"/>
            </a:solidFill>
          </p:spPr>
          <p:txBody>
            <a:bodyPr wrap="square" lIns="0" tIns="0" rIns="0" bIns="0" rtlCol="0"/>
            <a:lstStyle/>
            <a:p>
              <a:endParaRPr smtClean="0">
                <a:solidFill>
                  <a:prstClr val="black"/>
                </a:solidFill>
              </a:endParaRPr>
            </a:p>
          </p:txBody>
        </p:sp>
        <p:sp>
          <p:nvSpPr>
            <p:cNvPr id="55" name="object 55"/>
            <p:cNvSpPr/>
            <p:nvPr/>
          </p:nvSpPr>
          <p:spPr>
            <a:xfrm>
              <a:off x="6873779" y="7754202"/>
              <a:ext cx="635" cy="254635"/>
            </a:xfrm>
            <a:custGeom>
              <a:avLst/>
              <a:gdLst/>
              <a:ahLst/>
              <a:cxnLst/>
              <a:rect l="l" t="t" r="r" b="b"/>
              <a:pathLst>
                <a:path w="634" h="254634">
                  <a:moveTo>
                    <a:pt x="152" y="254589"/>
                  </a:moveTo>
                  <a:lnTo>
                    <a:pt x="0" y="0"/>
                  </a:lnTo>
                </a:path>
              </a:pathLst>
            </a:custGeom>
            <a:ln w="6109">
              <a:solidFill>
                <a:srgbClr val="000000"/>
              </a:solidFill>
            </a:ln>
          </p:spPr>
          <p:txBody>
            <a:bodyPr wrap="square" lIns="0" tIns="0" rIns="0" bIns="0" rtlCol="0"/>
            <a:lstStyle/>
            <a:p>
              <a:endParaRPr smtClean="0">
                <a:solidFill>
                  <a:prstClr val="black"/>
                </a:solidFill>
              </a:endParaRPr>
            </a:p>
          </p:txBody>
        </p:sp>
        <p:sp>
          <p:nvSpPr>
            <p:cNvPr id="56" name="object 56"/>
            <p:cNvSpPr/>
            <p:nvPr/>
          </p:nvSpPr>
          <p:spPr>
            <a:xfrm>
              <a:off x="6570178" y="7795514"/>
              <a:ext cx="154305" cy="297180"/>
            </a:xfrm>
            <a:custGeom>
              <a:avLst/>
              <a:gdLst/>
              <a:ahLst/>
              <a:cxnLst/>
              <a:rect l="l" t="t" r="r" b="b"/>
              <a:pathLst>
                <a:path w="154304" h="297179">
                  <a:moveTo>
                    <a:pt x="153824" y="0"/>
                  </a:moveTo>
                  <a:lnTo>
                    <a:pt x="0" y="42428"/>
                  </a:lnTo>
                  <a:lnTo>
                    <a:pt x="152" y="297017"/>
                  </a:lnTo>
                  <a:lnTo>
                    <a:pt x="153977" y="254589"/>
                  </a:lnTo>
                  <a:lnTo>
                    <a:pt x="153824" y="0"/>
                  </a:lnTo>
                  <a:close/>
                </a:path>
              </a:pathLst>
            </a:custGeom>
            <a:solidFill>
              <a:srgbClr val="007F66"/>
            </a:solidFill>
          </p:spPr>
          <p:txBody>
            <a:bodyPr wrap="square" lIns="0" tIns="0" rIns="0" bIns="0" rtlCol="0"/>
            <a:lstStyle/>
            <a:p>
              <a:endParaRPr smtClean="0">
                <a:solidFill>
                  <a:prstClr val="black"/>
                </a:solidFill>
              </a:endParaRPr>
            </a:p>
          </p:txBody>
        </p:sp>
        <p:sp>
          <p:nvSpPr>
            <p:cNvPr id="57" name="object 57"/>
            <p:cNvSpPr/>
            <p:nvPr/>
          </p:nvSpPr>
          <p:spPr>
            <a:xfrm>
              <a:off x="6724004" y="7795513"/>
              <a:ext cx="635" cy="254635"/>
            </a:xfrm>
            <a:custGeom>
              <a:avLst/>
              <a:gdLst/>
              <a:ahLst/>
              <a:cxnLst/>
              <a:rect l="l" t="t" r="r" b="b"/>
              <a:pathLst>
                <a:path w="634" h="254634">
                  <a:moveTo>
                    <a:pt x="151" y="254589"/>
                  </a:moveTo>
                  <a:lnTo>
                    <a:pt x="0" y="0"/>
                  </a:lnTo>
                </a:path>
              </a:pathLst>
            </a:custGeom>
            <a:ln w="6109">
              <a:solidFill>
                <a:srgbClr val="000000"/>
              </a:solidFill>
            </a:ln>
          </p:spPr>
          <p:txBody>
            <a:bodyPr wrap="square" lIns="0" tIns="0" rIns="0" bIns="0" rtlCol="0"/>
            <a:lstStyle/>
            <a:p>
              <a:endParaRPr smtClean="0">
                <a:solidFill>
                  <a:prstClr val="black"/>
                </a:solidFill>
              </a:endParaRPr>
            </a:p>
          </p:txBody>
        </p:sp>
        <p:sp>
          <p:nvSpPr>
            <p:cNvPr id="58" name="object 58"/>
            <p:cNvSpPr/>
            <p:nvPr/>
          </p:nvSpPr>
          <p:spPr>
            <a:xfrm>
              <a:off x="6080206" y="7791947"/>
              <a:ext cx="154305" cy="297180"/>
            </a:xfrm>
            <a:custGeom>
              <a:avLst/>
              <a:gdLst/>
              <a:ahLst/>
              <a:cxnLst/>
              <a:rect l="l" t="t" r="r" b="b"/>
              <a:pathLst>
                <a:path w="154304" h="297179">
                  <a:moveTo>
                    <a:pt x="153826" y="0"/>
                  </a:moveTo>
                  <a:lnTo>
                    <a:pt x="0" y="42428"/>
                  </a:lnTo>
                  <a:lnTo>
                    <a:pt x="152" y="297017"/>
                  </a:lnTo>
                  <a:lnTo>
                    <a:pt x="153727" y="254659"/>
                  </a:lnTo>
                  <a:lnTo>
                    <a:pt x="153826" y="0"/>
                  </a:lnTo>
                  <a:close/>
                </a:path>
              </a:pathLst>
            </a:custGeom>
            <a:solidFill>
              <a:srgbClr val="007F66"/>
            </a:solidFill>
          </p:spPr>
          <p:txBody>
            <a:bodyPr wrap="square" lIns="0" tIns="0" rIns="0" bIns="0" rtlCol="0"/>
            <a:lstStyle/>
            <a:p>
              <a:endParaRPr smtClean="0">
                <a:solidFill>
                  <a:prstClr val="black"/>
                </a:solidFill>
              </a:endParaRPr>
            </a:p>
          </p:txBody>
        </p:sp>
        <p:sp>
          <p:nvSpPr>
            <p:cNvPr id="59" name="object 59"/>
            <p:cNvSpPr/>
            <p:nvPr/>
          </p:nvSpPr>
          <p:spPr>
            <a:xfrm>
              <a:off x="5930430" y="7834376"/>
              <a:ext cx="150495" cy="295910"/>
            </a:xfrm>
            <a:custGeom>
              <a:avLst/>
              <a:gdLst/>
              <a:ahLst/>
              <a:cxnLst/>
              <a:rect l="l" t="t" r="r" b="b"/>
              <a:pathLst>
                <a:path w="150495" h="295909">
                  <a:moveTo>
                    <a:pt x="149776" y="0"/>
                  </a:moveTo>
                  <a:lnTo>
                    <a:pt x="0" y="223973"/>
                  </a:lnTo>
                  <a:lnTo>
                    <a:pt x="41" y="295849"/>
                  </a:lnTo>
                  <a:lnTo>
                    <a:pt x="149928" y="254589"/>
                  </a:lnTo>
                  <a:lnTo>
                    <a:pt x="149776" y="0"/>
                  </a:lnTo>
                  <a:close/>
                </a:path>
              </a:pathLst>
            </a:custGeom>
            <a:solidFill>
              <a:srgbClr val="007F66"/>
            </a:solidFill>
          </p:spPr>
          <p:txBody>
            <a:bodyPr wrap="square" lIns="0" tIns="0" rIns="0" bIns="0" rtlCol="0"/>
            <a:lstStyle/>
            <a:p>
              <a:endParaRPr smtClean="0">
                <a:solidFill>
                  <a:prstClr val="black"/>
                </a:solidFill>
              </a:endParaRPr>
            </a:p>
          </p:txBody>
        </p:sp>
        <p:sp>
          <p:nvSpPr>
            <p:cNvPr id="60" name="object 60"/>
            <p:cNvSpPr/>
            <p:nvPr/>
          </p:nvSpPr>
          <p:spPr>
            <a:xfrm>
              <a:off x="6233933" y="7791947"/>
              <a:ext cx="93345" cy="298450"/>
            </a:xfrm>
            <a:custGeom>
              <a:avLst/>
              <a:gdLst/>
              <a:ahLst/>
              <a:cxnLst/>
              <a:rect l="l" t="t" r="r" b="b"/>
              <a:pathLst>
                <a:path w="93345" h="298450">
                  <a:moveTo>
                    <a:pt x="99" y="0"/>
                  </a:moveTo>
                  <a:lnTo>
                    <a:pt x="0" y="254659"/>
                  </a:lnTo>
                  <a:lnTo>
                    <a:pt x="93026" y="298241"/>
                  </a:lnTo>
                  <a:lnTo>
                    <a:pt x="93282" y="38361"/>
                  </a:lnTo>
                  <a:lnTo>
                    <a:pt x="99" y="0"/>
                  </a:lnTo>
                  <a:close/>
                </a:path>
              </a:pathLst>
            </a:custGeom>
            <a:solidFill>
              <a:srgbClr val="007F66"/>
            </a:solidFill>
          </p:spPr>
          <p:txBody>
            <a:bodyPr wrap="square" lIns="0" tIns="0" rIns="0" bIns="0" rtlCol="0"/>
            <a:lstStyle/>
            <a:p>
              <a:endParaRPr smtClean="0">
                <a:solidFill>
                  <a:prstClr val="black"/>
                </a:solidFill>
              </a:endParaRPr>
            </a:p>
          </p:txBody>
        </p:sp>
        <p:sp>
          <p:nvSpPr>
            <p:cNvPr id="61" name="object 61"/>
            <p:cNvSpPr/>
            <p:nvPr/>
          </p:nvSpPr>
          <p:spPr>
            <a:xfrm>
              <a:off x="6080206" y="7834375"/>
              <a:ext cx="635" cy="254635"/>
            </a:xfrm>
            <a:custGeom>
              <a:avLst/>
              <a:gdLst/>
              <a:ahLst/>
              <a:cxnLst/>
              <a:rect l="l" t="t" r="r" b="b"/>
              <a:pathLst>
                <a:path w="635" h="254634">
                  <a:moveTo>
                    <a:pt x="152" y="254589"/>
                  </a:moveTo>
                  <a:lnTo>
                    <a:pt x="0" y="0"/>
                  </a:lnTo>
                </a:path>
              </a:pathLst>
            </a:custGeom>
            <a:ln w="6109">
              <a:solidFill>
                <a:srgbClr val="000000"/>
              </a:solidFill>
            </a:ln>
          </p:spPr>
          <p:txBody>
            <a:bodyPr wrap="square" lIns="0" tIns="0" rIns="0" bIns="0" rtlCol="0"/>
            <a:lstStyle/>
            <a:p>
              <a:endParaRPr smtClean="0">
                <a:solidFill>
                  <a:prstClr val="black"/>
                </a:solidFill>
              </a:endParaRPr>
            </a:p>
          </p:txBody>
        </p:sp>
        <p:sp>
          <p:nvSpPr>
            <p:cNvPr id="62" name="object 62"/>
            <p:cNvSpPr/>
            <p:nvPr/>
          </p:nvSpPr>
          <p:spPr>
            <a:xfrm>
              <a:off x="6266559" y="7830309"/>
              <a:ext cx="60960" cy="346075"/>
            </a:xfrm>
            <a:custGeom>
              <a:avLst/>
              <a:gdLst/>
              <a:ahLst/>
              <a:cxnLst/>
              <a:rect l="l" t="t" r="r" b="b"/>
              <a:pathLst>
                <a:path w="60960" h="346075">
                  <a:moveTo>
                    <a:pt x="60656" y="0"/>
                  </a:moveTo>
                  <a:lnTo>
                    <a:pt x="16" y="319031"/>
                  </a:lnTo>
                  <a:lnTo>
                    <a:pt x="0" y="345880"/>
                  </a:lnTo>
                  <a:lnTo>
                    <a:pt x="60399" y="259880"/>
                  </a:lnTo>
                  <a:lnTo>
                    <a:pt x="60656" y="0"/>
                  </a:lnTo>
                  <a:close/>
                </a:path>
              </a:pathLst>
            </a:custGeom>
            <a:solidFill>
              <a:srgbClr val="FAFC66"/>
            </a:solidFill>
          </p:spPr>
          <p:txBody>
            <a:bodyPr wrap="square" lIns="0" tIns="0" rIns="0" bIns="0" rtlCol="0"/>
            <a:lstStyle/>
            <a:p>
              <a:endParaRPr smtClean="0">
                <a:solidFill>
                  <a:prstClr val="black"/>
                </a:solidFill>
              </a:endParaRPr>
            </a:p>
          </p:txBody>
        </p:sp>
        <p:sp>
          <p:nvSpPr>
            <p:cNvPr id="63" name="object 63"/>
            <p:cNvSpPr/>
            <p:nvPr/>
          </p:nvSpPr>
          <p:spPr>
            <a:xfrm>
              <a:off x="6266573" y="8149340"/>
              <a:ext cx="0" cy="27305"/>
            </a:xfrm>
            <a:custGeom>
              <a:avLst/>
              <a:gdLst/>
              <a:ahLst/>
              <a:cxnLst/>
              <a:rect l="l" t="t" r="r" b="b"/>
              <a:pathLst>
                <a:path h="27304">
                  <a:moveTo>
                    <a:pt x="0" y="26864"/>
                  </a:moveTo>
                  <a:lnTo>
                    <a:pt x="0" y="0"/>
                  </a:lnTo>
                </a:path>
              </a:pathLst>
            </a:custGeom>
            <a:ln w="6130">
              <a:solidFill>
                <a:srgbClr val="000000"/>
              </a:solidFill>
            </a:ln>
          </p:spPr>
          <p:txBody>
            <a:bodyPr wrap="square" lIns="0" tIns="0" rIns="0" bIns="0" rtlCol="0"/>
            <a:lstStyle/>
            <a:p>
              <a:endParaRPr smtClean="0">
                <a:solidFill>
                  <a:prstClr val="black"/>
                </a:solidFill>
              </a:endParaRPr>
            </a:p>
          </p:txBody>
        </p:sp>
        <p:sp>
          <p:nvSpPr>
            <p:cNvPr id="64" name="object 64"/>
            <p:cNvSpPr/>
            <p:nvPr/>
          </p:nvSpPr>
          <p:spPr>
            <a:xfrm>
              <a:off x="6326960" y="7830308"/>
              <a:ext cx="635" cy="260350"/>
            </a:xfrm>
            <a:custGeom>
              <a:avLst/>
              <a:gdLst/>
              <a:ahLst/>
              <a:cxnLst/>
              <a:rect l="l" t="t" r="r" b="b"/>
              <a:pathLst>
                <a:path w="635" h="260350">
                  <a:moveTo>
                    <a:pt x="0" y="259881"/>
                  </a:moveTo>
                  <a:lnTo>
                    <a:pt x="256" y="0"/>
                  </a:lnTo>
                </a:path>
              </a:pathLst>
            </a:custGeom>
            <a:ln w="6109">
              <a:solidFill>
                <a:srgbClr val="000000"/>
              </a:solidFill>
            </a:ln>
          </p:spPr>
          <p:txBody>
            <a:bodyPr wrap="square" lIns="0" tIns="0" rIns="0" bIns="0" rtlCol="0"/>
            <a:lstStyle/>
            <a:p>
              <a:endParaRPr smtClean="0">
                <a:solidFill>
                  <a:prstClr val="black"/>
                </a:solidFill>
              </a:endParaRPr>
            </a:p>
          </p:txBody>
        </p:sp>
        <p:sp>
          <p:nvSpPr>
            <p:cNvPr id="65" name="object 65"/>
            <p:cNvSpPr/>
            <p:nvPr/>
          </p:nvSpPr>
          <p:spPr>
            <a:xfrm>
              <a:off x="6420401" y="7837942"/>
              <a:ext cx="150495" cy="295910"/>
            </a:xfrm>
            <a:custGeom>
              <a:avLst/>
              <a:gdLst/>
              <a:ahLst/>
              <a:cxnLst/>
              <a:rect l="l" t="t" r="r" b="b"/>
              <a:pathLst>
                <a:path w="150495" h="295909">
                  <a:moveTo>
                    <a:pt x="149777" y="0"/>
                  </a:moveTo>
                  <a:lnTo>
                    <a:pt x="0" y="41310"/>
                  </a:lnTo>
                  <a:lnTo>
                    <a:pt x="152" y="295899"/>
                  </a:lnTo>
                  <a:lnTo>
                    <a:pt x="149929" y="254589"/>
                  </a:lnTo>
                  <a:lnTo>
                    <a:pt x="149777" y="0"/>
                  </a:lnTo>
                  <a:close/>
                </a:path>
              </a:pathLst>
            </a:custGeom>
            <a:solidFill>
              <a:srgbClr val="007F66"/>
            </a:solidFill>
          </p:spPr>
          <p:txBody>
            <a:bodyPr wrap="square" lIns="0" tIns="0" rIns="0" bIns="0" rtlCol="0"/>
            <a:lstStyle/>
            <a:p>
              <a:endParaRPr smtClean="0">
                <a:solidFill>
                  <a:prstClr val="black"/>
                </a:solidFill>
              </a:endParaRPr>
            </a:p>
          </p:txBody>
        </p:sp>
        <p:sp>
          <p:nvSpPr>
            <p:cNvPr id="66" name="object 66"/>
            <p:cNvSpPr/>
            <p:nvPr/>
          </p:nvSpPr>
          <p:spPr>
            <a:xfrm>
              <a:off x="6570178" y="7837941"/>
              <a:ext cx="635" cy="254635"/>
            </a:xfrm>
            <a:custGeom>
              <a:avLst/>
              <a:gdLst/>
              <a:ahLst/>
              <a:cxnLst/>
              <a:rect l="l" t="t" r="r" b="b"/>
              <a:pathLst>
                <a:path w="634" h="254634">
                  <a:moveTo>
                    <a:pt x="151" y="254588"/>
                  </a:moveTo>
                  <a:lnTo>
                    <a:pt x="0" y="0"/>
                  </a:lnTo>
                </a:path>
              </a:pathLst>
            </a:custGeom>
            <a:ln w="6109">
              <a:solidFill>
                <a:srgbClr val="000000"/>
              </a:solidFill>
            </a:ln>
          </p:spPr>
          <p:txBody>
            <a:bodyPr wrap="square" lIns="0" tIns="0" rIns="0" bIns="0" rtlCol="0"/>
            <a:lstStyle/>
            <a:p>
              <a:endParaRPr smtClean="0">
                <a:solidFill>
                  <a:prstClr val="black"/>
                </a:solidFill>
              </a:endParaRPr>
            </a:p>
          </p:txBody>
        </p:sp>
        <p:sp>
          <p:nvSpPr>
            <p:cNvPr id="67" name="object 67"/>
            <p:cNvSpPr/>
            <p:nvPr/>
          </p:nvSpPr>
          <p:spPr>
            <a:xfrm>
              <a:off x="5193447" y="7828469"/>
              <a:ext cx="154305" cy="297180"/>
            </a:xfrm>
            <a:custGeom>
              <a:avLst/>
              <a:gdLst/>
              <a:ahLst/>
              <a:cxnLst/>
              <a:rect l="l" t="t" r="r" b="b"/>
              <a:pathLst>
                <a:path w="154304" h="297179">
                  <a:moveTo>
                    <a:pt x="153824" y="0"/>
                  </a:moveTo>
                  <a:lnTo>
                    <a:pt x="0" y="150966"/>
                  </a:lnTo>
                  <a:lnTo>
                    <a:pt x="87" y="296986"/>
                  </a:lnTo>
                  <a:lnTo>
                    <a:pt x="153725" y="254659"/>
                  </a:lnTo>
                  <a:lnTo>
                    <a:pt x="153824" y="0"/>
                  </a:lnTo>
                  <a:close/>
                </a:path>
              </a:pathLst>
            </a:custGeom>
            <a:solidFill>
              <a:srgbClr val="007F66"/>
            </a:solidFill>
          </p:spPr>
          <p:txBody>
            <a:bodyPr wrap="square" lIns="0" tIns="0" rIns="0" bIns="0" rtlCol="0"/>
            <a:lstStyle/>
            <a:p>
              <a:endParaRPr smtClean="0">
                <a:solidFill>
                  <a:prstClr val="black"/>
                </a:solidFill>
              </a:endParaRPr>
            </a:p>
          </p:txBody>
        </p:sp>
        <p:sp>
          <p:nvSpPr>
            <p:cNvPr id="68" name="object 68"/>
            <p:cNvSpPr/>
            <p:nvPr/>
          </p:nvSpPr>
          <p:spPr>
            <a:xfrm>
              <a:off x="5347173" y="7828469"/>
              <a:ext cx="93345" cy="298450"/>
            </a:xfrm>
            <a:custGeom>
              <a:avLst/>
              <a:gdLst/>
              <a:ahLst/>
              <a:cxnLst/>
              <a:rect l="l" t="t" r="r" b="b"/>
              <a:pathLst>
                <a:path w="93345" h="298450">
                  <a:moveTo>
                    <a:pt x="99" y="0"/>
                  </a:moveTo>
                  <a:lnTo>
                    <a:pt x="0" y="254659"/>
                  </a:lnTo>
                  <a:lnTo>
                    <a:pt x="93089" y="298223"/>
                  </a:lnTo>
                  <a:lnTo>
                    <a:pt x="93284" y="101890"/>
                  </a:lnTo>
                  <a:lnTo>
                    <a:pt x="99" y="0"/>
                  </a:lnTo>
                  <a:close/>
                </a:path>
              </a:pathLst>
            </a:custGeom>
            <a:solidFill>
              <a:srgbClr val="007F66"/>
            </a:solidFill>
          </p:spPr>
          <p:txBody>
            <a:bodyPr wrap="square" lIns="0" tIns="0" rIns="0" bIns="0" rtlCol="0"/>
            <a:lstStyle/>
            <a:p>
              <a:endParaRPr smtClean="0">
                <a:solidFill>
                  <a:prstClr val="black"/>
                </a:solidFill>
              </a:endParaRPr>
            </a:p>
          </p:txBody>
        </p:sp>
        <p:sp>
          <p:nvSpPr>
            <p:cNvPr id="69" name="object 69"/>
            <p:cNvSpPr/>
            <p:nvPr/>
          </p:nvSpPr>
          <p:spPr>
            <a:xfrm>
              <a:off x="5440438" y="7930359"/>
              <a:ext cx="0" cy="196850"/>
            </a:xfrm>
            <a:custGeom>
              <a:avLst/>
              <a:gdLst/>
              <a:ahLst/>
              <a:cxnLst/>
              <a:rect l="l" t="t" r="r" b="b"/>
              <a:pathLst>
                <a:path h="196850">
                  <a:moveTo>
                    <a:pt x="0" y="196334"/>
                  </a:moveTo>
                  <a:lnTo>
                    <a:pt x="0" y="0"/>
                  </a:lnTo>
                </a:path>
              </a:pathLst>
            </a:custGeom>
            <a:ln w="6265">
              <a:solidFill>
                <a:srgbClr val="000000"/>
              </a:solidFill>
            </a:ln>
          </p:spPr>
          <p:txBody>
            <a:bodyPr wrap="square" lIns="0" tIns="0" rIns="0" bIns="0" rtlCol="0"/>
            <a:lstStyle/>
            <a:p>
              <a:endParaRPr smtClean="0">
                <a:solidFill>
                  <a:prstClr val="black"/>
                </a:solidFill>
              </a:endParaRPr>
            </a:p>
          </p:txBody>
        </p:sp>
        <p:sp>
          <p:nvSpPr>
            <p:cNvPr id="70" name="object 70"/>
            <p:cNvSpPr/>
            <p:nvPr/>
          </p:nvSpPr>
          <p:spPr>
            <a:xfrm>
              <a:off x="5193447" y="7979436"/>
              <a:ext cx="635" cy="146050"/>
            </a:xfrm>
            <a:custGeom>
              <a:avLst/>
              <a:gdLst/>
              <a:ahLst/>
              <a:cxnLst/>
              <a:rect l="l" t="t" r="r" b="b"/>
              <a:pathLst>
                <a:path w="635" h="146050">
                  <a:moveTo>
                    <a:pt x="87" y="146019"/>
                  </a:moveTo>
                  <a:lnTo>
                    <a:pt x="0" y="0"/>
                  </a:lnTo>
                </a:path>
              </a:pathLst>
            </a:custGeom>
            <a:ln w="6109">
              <a:solidFill>
                <a:srgbClr val="000000"/>
              </a:solidFill>
            </a:ln>
          </p:spPr>
          <p:txBody>
            <a:bodyPr wrap="square" lIns="0" tIns="0" rIns="0" bIns="0" rtlCol="0"/>
            <a:lstStyle/>
            <a:p>
              <a:endParaRPr smtClean="0">
                <a:solidFill>
                  <a:prstClr val="black"/>
                </a:solidFill>
              </a:endParaRPr>
            </a:p>
          </p:txBody>
        </p:sp>
        <p:sp>
          <p:nvSpPr>
            <p:cNvPr id="71" name="object 71"/>
            <p:cNvSpPr/>
            <p:nvPr/>
          </p:nvSpPr>
          <p:spPr>
            <a:xfrm>
              <a:off x="5683380" y="7914170"/>
              <a:ext cx="0" cy="215265"/>
            </a:xfrm>
            <a:custGeom>
              <a:avLst/>
              <a:gdLst/>
              <a:ahLst/>
              <a:cxnLst/>
              <a:rect l="l" t="t" r="r" b="b"/>
              <a:pathLst>
                <a:path h="215265">
                  <a:moveTo>
                    <a:pt x="0" y="0"/>
                  </a:moveTo>
                  <a:lnTo>
                    <a:pt x="0" y="214927"/>
                  </a:lnTo>
                </a:path>
              </a:pathLst>
            </a:custGeom>
            <a:ln w="3175">
              <a:solidFill>
                <a:srgbClr val="007F66"/>
              </a:solidFill>
            </a:ln>
          </p:spPr>
          <p:txBody>
            <a:bodyPr wrap="square" lIns="0" tIns="0" rIns="0" bIns="0" rtlCol="0"/>
            <a:lstStyle/>
            <a:p>
              <a:endParaRPr smtClean="0">
                <a:solidFill>
                  <a:prstClr val="black"/>
                </a:solidFill>
              </a:endParaRPr>
            </a:p>
          </p:txBody>
        </p:sp>
        <p:sp>
          <p:nvSpPr>
            <p:cNvPr id="72" name="object 72"/>
            <p:cNvSpPr/>
            <p:nvPr/>
          </p:nvSpPr>
          <p:spPr>
            <a:xfrm>
              <a:off x="5590142" y="7830809"/>
              <a:ext cx="93345" cy="298450"/>
            </a:xfrm>
            <a:custGeom>
              <a:avLst/>
              <a:gdLst/>
              <a:ahLst/>
              <a:cxnLst/>
              <a:rect l="l" t="t" r="r" b="b"/>
              <a:pathLst>
                <a:path w="93345" h="298450">
                  <a:moveTo>
                    <a:pt x="92" y="0"/>
                  </a:moveTo>
                  <a:lnTo>
                    <a:pt x="0" y="254656"/>
                  </a:lnTo>
                  <a:lnTo>
                    <a:pt x="93070" y="298227"/>
                  </a:lnTo>
                  <a:lnTo>
                    <a:pt x="93277" y="83360"/>
                  </a:lnTo>
                  <a:lnTo>
                    <a:pt x="92" y="0"/>
                  </a:lnTo>
                  <a:close/>
                </a:path>
              </a:pathLst>
            </a:custGeom>
            <a:solidFill>
              <a:srgbClr val="007F66"/>
            </a:solidFill>
          </p:spPr>
          <p:txBody>
            <a:bodyPr wrap="square" lIns="0" tIns="0" rIns="0" bIns="0" rtlCol="0"/>
            <a:lstStyle/>
            <a:p>
              <a:endParaRPr smtClean="0">
                <a:solidFill>
                  <a:prstClr val="black"/>
                </a:solidFill>
              </a:endParaRPr>
            </a:p>
          </p:txBody>
        </p:sp>
        <p:sp>
          <p:nvSpPr>
            <p:cNvPr id="73" name="object 73"/>
            <p:cNvSpPr/>
            <p:nvPr/>
          </p:nvSpPr>
          <p:spPr>
            <a:xfrm>
              <a:off x="5683399" y="7914169"/>
              <a:ext cx="0" cy="215265"/>
            </a:xfrm>
            <a:custGeom>
              <a:avLst/>
              <a:gdLst/>
              <a:ahLst/>
              <a:cxnLst/>
              <a:rect l="l" t="t" r="r" b="b"/>
              <a:pathLst>
                <a:path h="215265">
                  <a:moveTo>
                    <a:pt x="0" y="214870"/>
                  </a:moveTo>
                  <a:lnTo>
                    <a:pt x="0" y="0"/>
                  </a:lnTo>
                </a:path>
              </a:pathLst>
            </a:custGeom>
            <a:ln w="6276">
              <a:solidFill>
                <a:srgbClr val="000000"/>
              </a:solidFill>
            </a:ln>
          </p:spPr>
          <p:txBody>
            <a:bodyPr wrap="square" lIns="0" tIns="0" rIns="0" bIns="0" rtlCol="0"/>
            <a:lstStyle/>
            <a:p>
              <a:endParaRPr smtClean="0">
                <a:solidFill>
                  <a:prstClr val="black"/>
                </a:solidFill>
              </a:endParaRPr>
            </a:p>
          </p:txBody>
        </p:sp>
        <p:sp>
          <p:nvSpPr>
            <p:cNvPr id="74" name="object 74"/>
            <p:cNvSpPr/>
            <p:nvPr/>
          </p:nvSpPr>
          <p:spPr>
            <a:xfrm>
              <a:off x="5440457" y="7830809"/>
              <a:ext cx="149860" cy="295910"/>
            </a:xfrm>
            <a:custGeom>
              <a:avLst/>
              <a:gdLst/>
              <a:ahLst/>
              <a:cxnLst/>
              <a:rect l="l" t="t" r="r" b="b"/>
              <a:pathLst>
                <a:path w="149860" h="295909">
                  <a:moveTo>
                    <a:pt x="149777" y="0"/>
                  </a:moveTo>
                  <a:lnTo>
                    <a:pt x="0" y="99550"/>
                  </a:lnTo>
                  <a:lnTo>
                    <a:pt x="118" y="295884"/>
                  </a:lnTo>
                  <a:lnTo>
                    <a:pt x="149684" y="254656"/>
                  </a:lnTo>
                  <a:lnTo>
                    <a:pt x="149777" y="0"/>
                  </a:lnTo>
                  <a:close/>
                </a:path>
              </a:pathLst>
            </a:custGeom>
            <a:solidFill>
              <a:srgbClr val="007F66"/>
            </a:solidFill>
          </p:spPr>
          <p:txBody>
            <a:bodyPr wrap="square" lIns="0" tIns="0" rIns="0" bIns="0" rtlCol="0"/>
            <a:lstStyle/>
            <a:p>
              <a:endParaRPr smtClean="0">
                <a:solidFill>
                  <a:prstClr val="black"/>
                </a:solidFill>
              </a:endParaRPr>
            </a:p>
          </p:txBody>
        </p:sp>
        <p:sp>
          <p:nvSpPr>
            <p:cNvPr id="75" name="object 75"/>
            <p:cNvSpPr/>
            <p:nvPr/>
          </p:nvSpPr>
          <p:spPr>
            <a:xfrm>
              <a:off x="5837146" y="7832035"/>
              <a:ext cx="93345" cy="298450"/>
            </a:xfrm>
            <a:custGeom>
              <a:avLst/>
              <a:gdLst/>
              <a:ahLst/>
              <a:cxnLst/>
              <a:rect l="l" t="t" r="r" b="b"/>
              <a:pathLst>
                <a:path w="93345" h="298450">
                  <a:moveTo>
                    <a:pt x="99" y="0"/>
                  </a:moveTo>
                  <a:lnTo>
                    <a:pt x="0" y="254657"/>
                  </a:lnTo>
                  <a:lnTo>
                    <a:pt x="93212" y="298189"/>
                  </a:lnTo>
                  <a:lnTo>
                    <a:pt x="93284" y="226314"/>
                  </a:lnTo>
                  <a:lnTo>
                    <a:pt x="99" y="0"/>
                  </a:lnTo>
                  <a:close/>
                </a:path>
              </a:pathLst>
            </a:custGeom>
            <a:solidFill>
              <a:srgbClr val="007F66"/>
            </a:solidFill>
          </p:spPr>
          <p:txBody>
            <a:bodyPr wrap="square" lIns="0" tIns="0" rIns="0" bIns="0" rtlCol="0"/>
            <a:lstStyle/>
            <a:p>
              <a:endParaRPr smtClean="0">
                <a:solidFill>
                  <a:prstClr val="black"/>
                </a:solidFill>
              </a:endParaRPr>
            </a:p>
          </p:txBody>
        </p:sp>
        <p:sp>
          <p:nvSpPr>
            <p:cNvPr id="76" name="object 76"/>
            <p:cNvSpPr/>
            <p:nvPr/>
          </p:nvSpPr>
          <p:spPr>
            <a:xfrm>
              <a:off x="5930422" y="8058348"/>
              <a:ext cx="0" cy="72390"/>
            </a:xfrm>
            <a:custGeom>
              <a:avLst/>
              <a:gdLst/>
              <a:ahLst/>
              <a:cxnLst/>
              <a:rect l="l" t="t" r="r" b="b"/>
              <a:pathLst>
                <a:path h="72390">
                  <a:moveTo>
                    <a:pt x="0" y="71876"/>
                  </a:moveTo>
                  <a:lnTo>
                    <a:pt x="0" y="0"/>
                  </a:lnTo>
                </a:path>
              </a:pathLst>
            </a:custGeom>
            <a:ln w="6166">
              <a:solidFill>
                <a:srgbClr val="000000"/>
              </a:solidFill>
            </a:ln>
          </p:spPr>
          <p:txBody>
            <a:bodyPr wrap="square" lIns="0" tIns="0" rIns="0" bIns="0" rtlCol="0"/>
            <a:lstStyle/>
            <a:p>
              <a:endParaRPr smtClean="0">
                <a:solidFill>
                  <a:prstClr val="black"/>
                </a:solidFill>
              </a:endParaRPr>
            </a:p>
          </p:txBody>
        </p:sp>
        <p:sp>
          <p:nvSpPr>
            <p:cNvPr id="77" name="object 77"/>
            <p:cNvSpPr/>
            <p:nvPr/>
          </p:nvSpPr>
          <p:spPr>
            <a:xfrm>
              <a:off x="5683420" y="7832035"/>
              <a:ext cx="154305" cy="297180"/>
            </a:xfrm>
            <a:custGeom>
              <a:avLst/>
              <a:gdLst/>
              <a:ahLst/>
              <a:cxnLst/>
              <a:rect l="l" t="t" r="r" b="b"/>
              <a:pathLst>
                <a:path w="154304" h="297179">
                  <a:moveTo>
                    <a:pt x="153824" y="0"/>
                  </a:moveTo>
                  <a:lnTo>
                    <a:pt x="0" y="82134"/>
                  </a:lnTo>
                  <a:lnTo>
                    <a:pt x="128" y="297004"/>
                  </a:lnTo>
                  <a:lnTo>
                    <a:pt x="153725" y="254657"/>
                  </a:lnTo>
                  <a:lnTo>
                    <a:pt x="153824" y="0"/>
                  </a:lnTo>
                  <a:close/>
                </a:path>
              </a:pathLst>
            </a:custGeom>
            <a:solidFill>
              <a:srgbClr val="007F66"/>
            </a:solidFill>
          </p:spPr>
          <p:txBody>
            <a:bodyPr wrap="square" lIns="0" tIns="0" rIns="0" bIns="0" rtlCol="0"/>
            <a:lstStyle/>
            <a:p>
              <a:endParaRPr smtClean="0">
                <a:solidFill>
                  <a:prstClr val="black"/>
                </a:solidFill>
              </a:endParaRPr>
            </a:p>
          </p:txBody>
        </p:sp>
        <p:sp>
          <p:nvSpPr>
            <p:cNvPr id="78" name="object 78"/>
            <p:cNvSpPr/>
            <p:nvPr/>
          </p:nvSpPr>
          <p:spPr>
            <a:xfrm>
              <a:off x="6266576" y="7879252"/>
              <a:ext cx="154305" cy="297180"/>
            </a:xfrm>
            <a:custGeom>
              <a:avLst/>
              <a:gdLst/>
              <a:ahLst/>
              <a:cxnLst/>
              <a:rect l="l" t="t" r="r" b="b"/>
              <a:pathLst>
                <a:path w="154304" h="297179">
                  <a:moveTo>
                    <a:pt x="153824" y="0"/>
                  </a:moveTo>
                  <a:lnTo>
                    <a:pt x="0" y="270088"/>
                  </a:lnTo>
                  <a:lnTo>
                    <a:pt x="16" y="296952"/>
                  </a:lnTo>
                  <a:lnTo>
                    <a:pt x="153977" y="254589"/>
                  </a:lnTo>
                  <a:lnTo>
                    <a:pt x="153824" y="0"/>
                  </a:lnTo>
                  <a:close/>
                </a:path>
              </a:pathLst>
            </a:custGeom>
            <a:solidFill>
              <a:srgbClr val="007F66"/>
            </a:solidFill>
          </p:spPr>
          <p:txBody>
            <a:bodyPr wrap="square" lIns="0" tIns="0" rIns="0" bIns="0" rtlCol="0"/>
            <a:lstStyle/>
            <a:p>
              <a:endParaRPr smtClean="0">
                <a:solidFill>
                  <a:prstClr val="black"/>
                </a:solidFill>
              </a:endParaRPr>
            </a:p>
          </p:txBody>
        </p:sp>
        <p:sp>
          <p:nvSpPr>
            <p:cNvPr id="79" name="object 79"/>
            <p:cNvSpPr/>
            <p:nvPr/>
          </p:nvSpPr>
          <p:spPr>
            <a:xfrm>
              <a:off x="6420401" y="7879252"/>
              <a:ext cx="635" cy="254635"/>
            </a:xfrm>
            <a:custGeom>
              <a:avLst/>
              <a:gdLst/>
              <a:ahLst/>
              <a:cxnLst/>
              <a:rect l="l" t="t" r="r" b="b"/>
              <a:pathLst>
                <a:path w="635" h="254634">
                  <a:moveTo>
                    <a:pt x="152" y="254589"/>
                  </a:moveTo>
                  <a:lnTo>
                    <a:pt x="0" y="0"/>
                  </a:lnTo>
                </a:path>
              </a:pathLst>
            </a:custGeom>
            <a:ln w="6109">
              <a:solidFill>
                <a:srgbClr val="000000"/>
              </a:solidFill>
            </a:ln>
          </p:spPr>
          <p:txBody>
            <a:bodyPr wrap="square" lIns="0" tIns="0" rIns="0" bIns="0" rtlCol="0"/>
            <a:lstStyle/>
            <a:p>
              <a:endParaRPr smtClean="0">
                <a:solidFill>
                  <a:prstClr val="black"/>
                </a:solidFill>
              </a:endParaRPr>
            </a:p>
          </p:txBody>
        </p:sp>
        <p:sp>
          <p:nvSpPr>
            <p:cNvPr id="80" name="object 80"/>
            <p:cNvSpPr/>
            <p:nvPr/>
          </p:nvSpPr>
          <p:spPr>
            <a:xfrm>
              <a:off x="2957012" y="7077382"/>
              <a:ext cx="824230" cy="235585"/>
            </a:xfrm>
            <a:custGeom>
              <a:avLst/>
              <a:gdLst/>
              <a:ahLst/>
              <a:cxnLst/>
              <a:rect l="l" t="t" r="r" b="b"/>
              <a:pathLst>
                <a:path w="824229" h="235584">
                  <a:moveTo>
                    <a:pt x="0" y="0"/>
                  </a:moveTo>
                  <a:lnTo>
                    <a:pt x="823633" y="235189"/>
                  </a:lnTo>
                </a:path>
              </a:pathLst>
            </a:custGeom>
            <a:ln w="24483">
              <a:solidFill>
                <a:srgbClr val="D95319"/>
              </a:solidFill>
            </a:ln>
          </p:spPr>
          <p:txBody>
            <a:bodyPr wrap="square" lIns="0" tIns="0" rIns="0" bIns="0" rtlCol="0"/>
            <a:lstStyle/>
            <a:p>
              <a:endParaRPr smtClean="0">
                <a:solidFill>
                  <a:prstClr val="black"/>
                </a:solidFill>
              </a:endParaRPr>
            </a:p>
          </p:txBody>
        </p:sp>
        <p:sp>
          <p:nvSpPr>
            <p:cNvPr id="81" name="object 81"/>
            <p:cNvSpPr/>
            <p:nvPr/>
          </p:nvSpPr>
          <p:spPr>
            <a:xfrm>
              <a:off x="2052319" y="7256143"/>
              <a:ext cx="95250" cy="45085"/>
            </a:xfrm>
            <a:custGeom>
              <a:avLst/>
              <a:gdLst/>
              <a:ahLst/>
              <a:cxnLst/>
              <a:rect l="l" t="t" r="r" b="b"/>
              <a:pathLst>
                <a:path w="95250" h="45084">
                  <a:moveTo>
                    <a:pt x="95086" y="44542"/>
                  </a:moveTo>
                  <a:lnTo>
                    <a:pt x="0" y="0"/>
                  </a:lnTo>
                </a:path>
              </a:pathLst>
            </a:custGeom>
            <a:ln w="6119">
              <a:solidFill>
                <a:srgbClr val="262626"/>
              </a:solidFill>
            </a:ln>
          </p:spPr>
          <p:txBody>
            <a:bodyPr wrap="square" lIns="0" tIns="0" rIns="0" bIns="0" rtlCol="0"/>
            <a:lstStyle/>
            <a:p>
              <a:endParaRPr smtClean="0">
                <a:solidFill>
                  <a:prstClr val="black"/>
                </a:solidFill>
              </a:endParaRPr>
            </a:p>
          </p:txBody>
        </p:sp>
        <p:sp>
          <p:nvSpPr>
            <p:cNvPr id="82" name="object 82"/>
            <p:cNvSpPr/>
            <p:nvPr/>
          </p:nvSpPr>
          <p:spPr>
            <a:xfrm>
              <a:off x="2147406" y="7300686"/>
              <a:ext cx="3106420" cy="1455420"/>
            </a:xfrm>
            <a:custGeom>
              <a:avLst/>
              <a:gdLst/>
              <a:ahLst/>
              <a:cxnLst/>
              <a:rect l="l" t="t" r="r" b="b"/>
              <a:pathLst>
                <a:path w="3106420" h="1455420">
                  <a:moveTo>
                    <a:pt x="3106160" y="1455073"/>
                  </a:moveTo>
                  <a:lnTo>
                    <a:pt x="0" y="0"/>
                  </a:lnTo>
                </a:path>
              </a:pathLst>
            </a:custGeom>
            <a:ln w="6119">
              <a:solidFill>
                <a:srgbClr val="262626"/>
              </a:solidFill>
            </a:ln>
          </p:spPr>
          <p:txBody>
            <a:bodyPr wrap="square" lIns="0" tIns="0" rIns="0" bIns="0" rtlCol="0"/>
            <a:lstStyle/>
            <a:p>
              <a:endParaRPr smtClean="0">
                <a:solidFill>
                  <a:prstClr val="black"/>
                </a:solidFill>
              </a:endParaRPr>
            </a:p>
          </p:txBody>
        </p:sp>
        <p:sp>
          <p:nvSpPr>
            <p:cNvPr id="83" name="object 83"/>
            <p:cNvSpPr/>
            <p:nvPr/>
          </p:nvSpPr>
          <p:spPr>
            <a:xfrm>
              <a:off x="2046205" y="7300686"/>
              <a:ext cx="101600" cy="27940"/>
            </a:xfrm>
            <a:custGeom>
              <a:avLst/>
              <a:gdLst/>
              <a:ahLst/>
              <a:cxnLst/>
              <a:rect l="l" t="t" r="r" b="b"/>
              <a:pathLst>
                <a:path w="101600" h="27940">
                  <a:moveTo>
                    <a:pt x="101200" y="0"/>
                  </a:moveTo>
                  <a:lnTo>
                    <a:pt x="0" y="27913"/>
                  </a:lnTo>
                </a:path>
              </a:pathLst>
            </a:custGeom>
            <a:ln w="6120">
              <a:solidFill>
                <a:srgbClr val="262626"/>
              </a:solidFill>
            </a:ln>
          </p:spPr>
          <p:txBody>
            <a:bodyPr wrap="square" lIns="0" tIns="0" rIns="0" bIns="0" rtlCol="0"/>
            <a:lstStyle/>
            <a:p>
              <a:endParaRPr smtClean="0">
                <a:solidFill>
                  <a:prstClr val="black"/>
                </a:solidFill>
              </a:endParaRPr>
            </a:p>
          </p:txBody>
        </p:sp>
        <p:sp>
          <p:nvSpPr>
            <p:cNvPr id="84" name="object 84"/>
            <p:cNvSpPr/>
            <p:nvPr/>
          </p:nvSpPr>
          <p:spPr>
            <a:xfrm>
              <a:off x="2147406" y="4123967"/>
              <a:ext cx="0" cy="3176905"/>
            </a:xfrm>
            <a:custGeom>
              <a:avLst/>
              <a:gdLst/>
              <a:ahLst/>
              <a:cxnLst/>
              <a:rect l="l" t="t" r="r" b="b"/>
              <a:pathLst>
                <a:path h="3176904">
                  <a:moveTo>
                    <a:pt x="0" y="3176718"/>
                  </a:moveTo>
                  <a:lnTo>
                    <a:pt x="0" y="0"/>
                  </a:lnTo>
                </a:path>
              </a:pathLst>
            </a:custGeom>
            <a:ln w="6109">
              <a:solidFill>
                <a:srgbClr val="262626"/>
              </a:solidFill>
            </a:ln>
          </p:spPr>
          <p:txBody>
            <a:bodyPr wrap="square" lIns="0" tIns="0" rIns="0" bIns="0" rtlCol="0"/>
            <a:lstStyle/>
            <a:p>
              <a:endParaRPr smtClean="0">
                <a:solidFill>
                  <a:prstClr val="black"/>
                </a:solidFill>
              </a:endParaRPr>
            </a:p>
          </p:txBody>
        </p:sp>
        <p:sp>
          <p:nvSpPr>
            <p:cNvPr id="85" name="object 85"/>
            <p:cNvSpPr/>
            <p:nvPr/>
          </p:nvSpPr>
          <p:spPr>
            <a:xfrm>
              <a:off x="3780645" y="7312572"/>
              <a:ext cx="615950" cy="137795"/>
            </a:xfrm>
            <a:custGeom>
              <a:avLst/>
              <a:gdLst/>
              <a:ahLst/>
              <a:cxnLst/>
              <a:rect l="l" t="t" r="r" b="b"/>
              <a:pathLst>
                <a:path w="615950" h="137795">
                  <a:moveTo>
                    <a:pt x="0" y="0"/>
                  </a:moveTo>
                  <a:lnTo>
                    <a:pt x="615520" y="137698"/>
                  </a:lnTo>
                </a:path>
              </a:pathLst>
            </a:custGeom>
            <a:ln w="24484">
              <a:solidFill>
                <a:srgbClr val="D95319"/>
              </a:solidFill>
            </a:ln>
          </p:spPr>
          <p:txBody>
            <a:bodyPr wrap="square" lIns="0" tIns="0" rIns="0" bIns="0" rtlCol="0"/>
            <a:lstStyle/>
            <a:p>
              <a:endParaRPr smtClean="0">
                <a:solidFill>
                  <a:prstClr val="black"/>
                </a:solidFill>
              </a:endParaRPr>
            </a:p>
          </p:txBody>
        </p:sp>
        <p:sp>
          <p:nvSpPr>
            <p:cNvPr id="86" name="object 86"/>
            <p:cNvSpPr txBox="1"/>
            <p:nvPr/>
          </p:nvSpPr>
          <p:spPr>
            <a:xfrm>
              <a:off x="1750965" y="7171278"/>
              <a:ext cx="263525" cy="334010"/>
            </a:xfrm>
            <a:prstGeom prst="rect">
              <a:avLst/>
            </a:prstGeom>
          </p:spPr>
          <p:txBody>
            <a:bodyPr vert="horz" wrap="square" lIns="0" tIns="0" rIns="0" bIns="0" rtlCol="0">
              <a:spAutoFit/>
            </a:bodyPr>
            <a:lstStyle/>
            <a:p>
              <a:pPr marL="12700"/>
              <a:r>
                <a:rPr sz="950" spc="-5" dirty="0">
                  <a:solidFill>
                    <a:srgbClr val="262626"/>
                  </a:solidFill>
                  <a:latin typeface="Arial"/>
                  <a:cs typeface="Arial"/>
                </a:rPr>
                <a:t>58.8</a:t>
              </a:r>
              <a:endParaRPr sz="950">
                <a:solidFill>
                  <a:prstClr val="black"/>
                </a:solidFill>
                <a:latin typeface="Arial"/>
                <a:cs typeface="Arial"/>
              </a:endParaRPr>
            </a:p>
            <a:p>
              <a:pPr marL="174625">
                <a:spcBef>
                  <a:spcPts val="320"/>
                </a:spcBef>
              </a:pPr>
              <a:r>
                <a:rPr sz="950" spc="5" dirty="0">
                  <a:solidFill>
                    <a:srgbClr val="262626"/>
                  </a:solidFill>
                  <a:latin typeface="Arial"/>
                  <a:cs typeface="Arial"/>
                </a:rPr>
                <a:t>1</a:t>
              </a:r>
              <a:endParaRPr sz="950">
                <a:solidFill>
                  <a:prstClr val="black"/>
                </a:solidFill>
                <a:latin typeface="Arial"/>
                <a:cs typeface="Arial"/>
              </a:endParaRPr>
            </a:p>
          </p:txBody>
        </p:sp>
        <p:sp>
          <p:nvSpPr>
            <p:cNvPr id="87" name="object 87"/>
            <p:cNvSpPr/>
            <p:nvPr/>
          </p:nvSpPr>
          <p:spPr>
            <a:xfrm>
              <a:off x="2957012" y="6283205"/>
              <a:ext cx="824230" cy="235585"/>
            </a:xfrm>
            <a:custGeom>
              <a:avLst/>
              <a:gdLst/>
              <a:ahLst/>
              <a:cxnLst/>
              <a:rect l="l" t="t" r="r" b="b"/>
              <a:pathLst>
                <a:path w="824229" h="235584">
                  <a:moveTo>
                    <a:pt x="0" y="0"/>
                  </a:moveTo>
                  <a:lnTo>
                    <a:pt x="823633" y="235189"/>
                  </a:lnTo>
                </a:path>
              </a:pathLst>
            </a:custGeom>
            <a:ln w="24483">
              <a:solidFill>
                <a:srgbClr val="0072BD"/>
              </a:solidFill>
            </a:ln>
          </p:spPr>
          <p:txBody>
            <a:bodyPr wrap="square" lIns="0" tIns="0" rIns="0" bIns="0" rtlCol="0"/>
            <a:lstStyle/>
            <a:p>
              <a:endParaRPr smtClean="0">
                <a:solidFill>
                  <a:prstClr val="black"/>
                </a:solidFill>
              </a:endParaRPr>
            </a:p>
          </p:txBody>
        </p:sp>
        <p:sp>
          <p:nvSpPr>
            <p:cNvPr id="88" name="object 88"/>
            <p:cNvSpPr/>
            <p:nvPr/>
          </p:nvSpPr>
          <p:spPr>
            <a:xfrm>
              <a:off x="8207224" y="7348228"/>
              <a:ext cx="473709" cy="80010"/>
            </a:xfrm>
            <a:custGeom>
              <a:avLst/>
              <a:gdLst/>
              <a:ahLst/>
              <a:cxnLst/>
              <a:rect l="l" t="t" r="r" b="b"/>
              <a:pathLst>
                <a:path w="473709" h="80009">
                  <a:moveTo>
                    <a:pt x="0" y="79640"/>
                  </a:moveTo>
                  <a:lnTo>
                    <a:pt x="473139" y="0"/>
                  </a:lnTo>
                </a:path>
              </a:pathLst>
            </a:custGeom>
            <a:ln w="24485">
              <a:solidFill>
                <a:srgbClr val="D95319"/>
              </a:solidFill>
            </a:ln>
          </p:spPr>
          <p:txBody>
            <a:bodyPr wrap="square" lIns="0" tIns="0" rIns="0" bIns="0" rtlCol="0"/>
            <a:lstStyle/>
            <a:p>
              <a:endParaRPr smtClean="0">
                <a:solidFill>
                  <a:prstClr val="black"/>
                </a:solidFill>
              </a:endParaRPr>
            </a:p>
          </p:txBody>
        </p:sp>
        <p:sp>
          <p:nvSpPr>
            <p:cNvPr id="89" name="object 89"/>
            <p:cNvSpPr txBox="1"/>
            <p:nvPr/>
          </p:nvSpPr>
          <p:spPr>
            <a:xfrm>
              <a:off x="1848716" y="6641823"/>
              <a:ext cx="161290" cy="147955"/>
            </a:xfrm>
            <a:prstGeom prst="rect">
              <a:avLst/>
            </a:prstGeom>
          </p:spPr>
          <p:txBody>
            <a:bodyPr vert="horz" wrap="square" lIns="0" tIns="0" rIns="0" bIns="0" rtlCol="0">
              <a:spAutoFit/>
            </a:bodyPr>
            <a:lstStyle/>
            <a:p>
              <a:pPr marL="12700"/>
              <a:r>
                <a:rPr sz="950" dirty="0">
                  <a:solidFill>
                    <a:srgbClr val="262626"/>
                  </a:solidFill>
                  <a:latin typeface="Arial"/>
                  <a:cs typeface="Arial"/>
                </a:rPr>
                <a:t>59</a:t>
              </a:r>
              <a:endParaRPr sz="950">
                <a:solidFill>
                  <a:prstClr val="black"/>
                </a:solidFill>
                <a:latin typeface="Arial"/>
                <a:cs typeface="Arial"/>
              </a:endParaRPr>
            </a:p>
          </p:txBody>
        </p:sp>
        <p:sp>
          <p:nvSpPr>
            <p:cNvPr id="90" name="object 90"/>
            <p:cNvSpPr/>
            <p:nvPr/>
          </p:nvSpPr>
          <p:spPr>
            <a:xfrm>
              <a:off x="7715449" y="7427869"/>
              <a:ext cx="492125" cy="71120"/>
            </a:xfrm>
            <a:custGeom>
              <a:avLst/>
              <a:gdLst/>
              <a:ahLst/>
              <a:cxnLst/>
              <a:rect l="l" t="t" r="r" b="b"/>
              <a:pathLst>
                <a:path w="492125" h="71120">
                  <a:moveTo>
                    <a:pt x="0" y="70909"/>
                  </a:moveTo>
                  <a:lnTo>
                    <a:pt x="491774" y="0"/>
                  </a:lnTo>
                </a:path>
              </a:pathLst>
            </a:custGeom>
            <a:ln w="24485">
              <a:solidFill>
                <a:srgbClr val="D95319"/>
              </a:solidFill>
            </a:ln>
          </p:spPr>
          <p:txBody>
            <a:bodyPr wrap="square" lIns="0" tIns="0" rIns="0" bIns="0" rtlCol="0"/>
            <a:lstStyle/>
            <a:p>
              <a:endParaRPr smtClean="0">
                <a:solidFill>
                  <a:prstClr val="black"/>
                </a:solidFill>
              </a:endParaRPr>
            </a:p>
          </p:txBody>
        </p:sp>
        <p:sp>
          <p:nvSpPr>
            <p:cNvPr id="91" name="object 91"/>
            <p:cNvSpPr/>
            <p:nvPr/>
          </p:nvSpPr>
          <p:spPr>
            <a:xfrm>
              <a:off x="2052319" y="6726688"/>
              <a:ext cx="95250" cy="45085"/>
            </a:xfrm>
            <a:custGeom>
              <a:avLst/>
              <a:gdLst/>
              <a:ahLst/>
              <a:cxnLst/>
              <a:rect l="l" t="t" r="r" b="b"/>
              <a:pathLst>
                <a:path w="95250" h="45084">
                  <a:moveTo>
                    <a:pt x="95086" y="44542"/>
                  </a:moveTo>
                  <a:lnTo>
                    <a:pt x="0" y="0"/>
                  </a:lnTo>
                </a:path>
              </a:pathLst>
            </a:custGeom>
            <a:ln w="6119">
              <a:solidFill>
                <a:srgbClr val="262626"/>
              </a:solidFill>
            </a:ln>
          </p:spPr>
          <p:txBody>
            <a:bodyPr wrap="square" lIns="0" tIns="0" rIns="0" bIns="0" rtlCol="0"/>
            <a:lstStyle/>
            <a:p>
              <a:endParaRPr smtClean="0">
                <a:solidFill>
                  <a:prstClr val="black"/>
                </a:solidFill>
              </a:endParaRPr>
            </a:p>
          </p:txBody>
        </p:sp>
        <p:sp>
          <p:nvSpPr>
            <p:cNvPr id="92" name="object 92"/>
            <p:cNvSpPr/>
            <p:nvPr/>
          </p:nvSpPr>
          <p:spPr>
            <a:xfrm>
              <a:off x="4396166" y="7450270"/>
              <a:ext cx="923925" cy="131445"/>
            </a:xfrm>
            <a:custGeom>
              <a:avLst/>
              <a:gdLst/>
              <a:ahLst/>
              <a:cxnLst/>
              <a:rect l="l" t="t" r="r" b="b"/>
              <a:pathLst>
                <a:path w="923925" h="131445">
                  <a:moveTo>
                    <a:pt x="0" y="0"/>
                  </a:moveTo>
                  <a:lnTo>
                    <a:pt x="923531" y="131345"/>
                  </a:lnTo>
                </a:path>
              </a:pathLst>
            </a:custGeom>
            <a:ln w="24485">
              <a:solidFill>
                <a:srgbClr val="D95319"/>
              </a:solidFill>
            </a:ln>
          </p:spPr>
          <p:txBody>
            <a:bodyPr wrap="square" lIns="0" tIns="0" rIns="0" bIns="0" rtlCol="0"/>
            <a:lstStyle/>
            <a:p>
              <a:endParaRPr smtClean="0">
                <a:solidFill>
                  <a:prstClr val="black"/>
                </a:solidFill>
              </a:endParaRPr>
            </a:p>
          </p:txBody>
        </p:sp>
        <p:sp>
          <p:nvSpPr>
            <p:cNvPr id="93" name="object 93"/>
            <p:cNvSpPr/>
            <p:nvPr/>
          </p:nvSpPr>
          <p:spPr>
            <a:xfrm>
              <a:off x="7198824" y="7498778"/>
              <a:ext cx="516890" cy="59690"/>
            </a:xfrm>
            <a:custGeom>
              <a:avLst/>
              <a:gdLst/>
              <a:ahLst/>
              <a:cxnLst/>
              <a:rect l="l" t="t" r="r" b="b"/>
              <a:pathLst>
                <a:path w="516890" h="59690">
                  <a:moveTo>
                    <a:pt x="0" y="59268"/>
                  </a:moveTo>
                  <a:lnTo>
                    <a:pt x="516625" y="0"/>
                  </a:lnTo>
                </a:path>
              </a:pathLst>
            </a:custGeom>
            <a:ln w="24486">
              <a:solidFill>
                <a:srgbClr val="D95319"/>
              </a:solidFill>
            </a:ln>
          </p:spPr>
          <p:txBody>
            <a:bodyPr wrap="square" lIns="0" tIns="0" rIns="0" bIns="0" rtlCol="0"/>
            <a:lstStyle/>
            <a:p>
              <a:endParaRPr smtClean="0">
                <a:solidFill>
                  <a:prstClr val="black"/>
                </a:solidFill>
              </a:endParaRPr>
            </a:p>
          </p:txBody>
        </p:sp>
        <p:sp>
          <p:nvSpPr>
            <p:cNvPr id="94" name="object 94"/>
            <p:cNvSpPr/>
            <p:nvPr/>
          </p:nvSpPr>
          <p:spPr>
            <a:xfrm>
              <a:off x="6775104" y="4090137"/>
              <a:ext cx="243204" cy="111760"/>
            </a:xfrm>
            <a:custGeom>
              <a:avLst/>
              <a:gdLst/>
              <a:ahLst/>
              <a:cxnLst/>
              <a:rect l="l" t="t" r="r" b="b"/>
              <a:pathLst>
                <a:path w="243204" h="111760">
                  <a:moveTo>
                    <a:pt x="149776" y="0"/>
                  </a:moveTo>
                  <a:lnTo>
                    <a:pt x="0" y="46602"/>
                  </a:lnTo>
                  <a:lnTo>
                    <a:pt x="93183" y="111441"/>
                  </a:lnTo>
                  <a:lnTo>
                    <a:pt x="242961" y="67473"/>
                  </a:lnTo>
                  <a:lnTo>
                    <a:pt x="149776" y="0"/>
                  </a:lnTo>
                  <a:close/>
                </a:path>
              </a:pathLst>
            </a:custGeom>
            <a:solidFill>
              <a:srgbClr val="FFFF66"/>
            </a:solidFill>
          </p:spPr>
          <p:txBody>
            <a:bodyPr wrap="square" lIns="0" tIns="0" rIns="0" bIns="0" rtlCol="0"/>
            <a:lstStyle/>
            <a:p>
              <a:endParaRPr smtClean="0">
                <a:solidFill>
                  <a:prstClr val="black"/>
                </a:solidFill>
              </a:endParaRPr>
            </a:p>
          </p:txBody>
        </p:sp>
        <p:sp>
          <p:nvSpPr>
            <p:cNvPr id="95" name="object 95"/>
            <p:cNvSpPr/>
            <p:nvPr/>
          </p:nvSpPr>
          <p:spPr>
            <a:xfrm>
              <a:off x="6924881" y="4090136"/>
              <a:ext cx="93345" cy="67945"/>
            </a:xfrm>
            <a:custGeom>
              <a:avLst/>
              <a:gdLst/>
              <a:ahLst/>
              <a:cxnLst/>
              <a:rect l="l" t="t" r="r" b="b"/>
              <a:pathLst>
                <a:path w="93345" h="67945">
                  <a:moveTo>
                    <a:pt x="93185" y="67474"/>
                  </a:moveTo>
                  <a:lnTo>
                    <a:pt x="0" y="0"/>
                  </a:lnTo>
                </a:path>
              </a:pathLst>
            </a:custGeom>
            <a:ln w="6117">
              <a:solidFill>
                <a:srgbClr val="000000"/>
              </a:solidFill>
            </a:ln>
          </p:spPr>
          <p:txBody>
            <a:bodyPr wrap="square" lIns="0" tIns="0" rIns="0" bIns="0" rtlCol="0"/>
            <a:lstStyle/>
            <a:p>
              <a:endParaRPr smtClean="0">
                <a:solidFill>
                  <a:prstClr val="black"/>
                </a:solidFill>
              </a:endParaRPr>
            </a:p>
          </p:txBody>
        </p:sp>
        <p:sp>
          <p:nvSpPr>
            <p:cNvPr id="96" name="object 96"/>
            <p:cNvSpPr/>
            <p:nvPr/>
          </p:nvSpPr>
          <p:spPr>
            <a:xfrm>
              <a:off x="6775103" y="4090136"/>
              <a:ext cx="149860" cy="46990"/>
            </a:xfrm>
            <a:custGeom>
              <a:avLst/>
              <a:gdLst/>
              <a:ahLst/>
              <a:cxnLst/>
              <a:rect l="l" t="t" r="r" b="b"/>
              <a:pathLst>
                <a:path w="149859" h="46989">
                  <a:moveTo>
                    <a:pt x="0" y="46603"/>
                  </a:moveTo>
                  <a:lnTo>
                    <a:pt x="149777" y="0"/>
                  </a:lnTo>
                </a:path>
              </a:pathLst>
            </a:custGeom>
            <a:ln w="6120">
              <a:solidFill>
                <a:srgbClr val="000000"/>
              </a:solidFill>
            </a:ln>
          </p:spPr>
          <p:txBody>
            <a:bodyPr wrap="square" lIns="0" tIns="0" rIns="0" bIns="0" rtlCol="0"/>
            <a:lstStyle/>
            <a:p>
              <a:endParaRPr smtClean="0">
                <a:solidFill>
                  <a:prstClr val="black"/>
                </a:solidFill>
              </a:endParaRPr>
            </a:p>
          </p:txBody>
        </p:sp>
        <p:sp>
          <p:nvSpPr>
            <p:cNvPr id="97" name="object 97"/>
            <p:cNvSpPr/>
            <p:nvPr/>
          </p:nvSpPr>
          <p:spPr>
            <a:xfrm>
              <a:off x="8266061" y="6853435"/>
              <a:ext cx="243204" cy="93345"/>
            </a:xfrm>
            <a:custGeom>
              <a:avLst/>
              <a:gdLst/>
              <a:ahLst/>
              <a:cxnLst/>
              <a:rect l="l" t="t" r="r" b="b"/>
              <a:pathLst>
                <a:path w="243204" h="93345">
                  <a:moveTo>
                    <a:pt x="149777" y="0"/>
                  </a:moveTo>
                  <a:lnTo>
                    <a:pt x="0" y="41310"/>
                  </a:lnTo>
                  <a:lnTo>
                    <a:pt x="93184" y="92910"/>
                  </a:lnTo>
                  <a:lnTo>
                    <a:pt x="242962" y="51600"/>
                  </a:lnTo>
                  <a:lnTo>
                    <a:pt x="149777" y="0"/>
                  </a:lnTo>
                  <a:close/>
                </a:path>
              </a:pathLst>
            </a:custGeom>
            <a:solidFill>
              <a:srgbClr val="FFFF66"/>
            </a:solidFill>
          </p:spPr>
          <p:txBody>
            <a:bodyPr wrap="square" lIns="0" tIns="0" rIns="0" bIns="0" rtlCol="0"/>
            <a:lstStyle/>
            <a:p>
              <a:endParaRPr smtClean="0">
                <a:solidFill>
                  <a:prstClr val="black"/>
                </a:solidFill>
              </a:endParaRPr>
            </a:p>
          </p:txBody>
        </p:sp>
        <p:sp>
          <p:nvSpPr>
            <p:cNvPr id="98" name="object 98"/>
            <p:cNvSpPr/>
            <p:nvPr/>
          </p:nvSpPr>
          <p:spPr>
            <a:xfrm>
              <a:off x="8415838" y="6853435"/>
              <a:ext cx="93345" cy="52069"/>
            </a:xfrm>
            <a:custGeom>
              <a:avLst/>
              <a:gdLst/>
              <a:ahLst/>
              <a:cxnLst/>
              <a:rect l="l" t="t" r="r" b="b"/>
              <a:pathLst>
                <a:path w="93345" h="52070">
                  <a:moveTo>
                    <a:pt x="93185" y="51600"/>
                  </a:moveTo>
                  <a:lnTo>
                    <a:pt x="0" y="0"/>
                  </a:lnTo>
                </a:path>
              </a:pathLst>
            </a:custGeom>
            <a:ln w="6118">
              <a:solidFill>
                <a:srgbClr val="000000"/>
              </a:solidFill>
            </a:ln>
          </p:spPr>
          <p:txBody>
            <a:bodyPr wrap="square" lIns="0" tIns="0" rIns="0" bIns="0" rtlCol="0"/>
            <a:lstStyle/>
            <a:p>
              <a:endParaRPr smtClean="0">
                <a:solidFill>
                  <a:prstClr val="black"/>
                </a:solidFill>
              </a:endParaRPr>
            </a:p>
          </p:txBody>
        </p:sp>
        <p:sp>
          <p:nvSpPr>
            <p:cNvPr id="99" name="object 99"/>
            <p:cNvSpPr/>
            <p:nvPr/>
          </p:nvSpPr>
          <p:spPr>
            <a:xfrm>
              <a:off x="8172877" y="6574185"/>
              <a:ext cx="243204" cy="320675"/>
            </a:xfrm>
            <a:custGeom>
              <a:avLst/>
              <a:gdLst/>
              <a:ahLst/>
              <a:cxnLst/>
              <a:rect l="l" t="t" r="r" b="b"/>
              <a:pathLst>
                <a:path w="243204" h="320675">
                  <a:moveTo>
                    <a:pt x="149777" y="0"/>
                  </a:moveTo>
                  <a:lnTo>
                    <a:pt x="0" y="43957"/>
                  </a:lnTo>
                  <a:lnTo>
                    <a:pt x="93184" y="320560"/>
                  </a:lnTo>
                  <a:lnTo>
                    <a:pt x="242962" y="279250"/>
                  </a:lnTo>
                  <a:lnTo>
                    <a:pt x="149777" y="0"/>
                  </a:lnTo>
                  <a:close/>
                </a:path>
              </a:pathLst>
            </a:custGeom>
            <a:solidFill>
              <a:srgbClr val="FFFF66"/>
            </a:solidFill>
          </p:spPr>
          <p:txBody>
            <a:bodyPr wrap="square" lIns="0" tIns="0" rIns="0" bIns="0" rtlCol="0"/>
            <a:lstStyle/>
            <a:p>
              <a:endParaRPr smtClean="0">
                <a:solidFill>
                  <a:prstClr val="black"/>
                </a:solidFill>
              </a:endParaRPr>
            </a:p>
          </p:txBody>
        </p:sp>
        <p:sp>
          <p:nvSpPr>
            <p:cNvPr id="100" name="object 100"/>
            <p:cNvSpPr/>
            <p:nvPr/>
          </p:nvSpPr>
          <p:spPr>
            <a:xfrm>
              <a:off x="8322653" y="6574184"/>
              <a:ext cx="93345" cy="279400"/>
            </a:xfrm>
            <a:custGeom>
              <a:avLst/>
              <a:gdLst/>
              <a:ahLst/>
              <a:cxnLst/>
              <a:rect l="l" t="t" r="r" b="b"/>
              <a:pathLst>
                <a:path w="93345" h="279400">
                  <a:moveTo>
                    <a:pt x="93185" y="279250"/>
                  </a:moveTo>
                  <a:lnTo>
                    <a:pt x="0" y="0"/>
                  </a:lnTo>
                </a:path>
              </a:pathLst>
            </a:custGeom>
            <a:ln w="6110">
              <a:solidFill>
                <a:srgbClr val="000000"/>
              </a:solidFill>
            </a:ln>
          </p:spPr>
          <p:txBody>
            <a:bodyPr wrap="square" lIns="0" tIns="0" rIns="0" bIns="0" rtlCol="0"/>
            <a:lstStyle/>
            <a:p>
              <a:endParaRPr smtClean="0">
                <a:solidFill>
                  <a:prstClr val="black"/>
                </a:solidFill>
              </a:endParaRPr>
            </a:p>
          </p:txBody>
        </p:sp>
        <p:sp>
          <p:nvSpPr>
            <p:cNvPr id="101" name="object 101"/>
            <p:cNvSpPr/>
            <p:nvPr/>
          </p:nvSpPr>
          <p:spPr>
            <a:xfrm>
              <a:off x="8266060" y="6853435"/>
              <a:ext cx="149860" cy="41910"/>
            </a:xfrm>
            <a:custGeom>
              <a:avLst/>
              <a:gdLst/>
              <a:ahLst/>
              <a:cxnLst/>
              <a:rect l="l" t="t" r="r" b="b"/>
              <a:pathLst>
                <a:path w="149859" h="41909">
                  <a:moveTo>
                    <a:pt x="0" y="41310"/>
                  </a:moveTo>
                  <a:lnTo>
                    <a:pt x="149777" y="0"/>
                  </a:lnTo>
                </a:path>
              </a:pathLst>
            </a:custGeom>
            <a:ln w="6120">
              <a:solidFill>
                <a:srgbClr val="000000"/>
              </a:solidFill>
            </a:ln>
          </p:spPr>
          <p:txBody>
            <a:bodyPr wrap="square" lIns="0" tIns="0" rIns="0" bIns="0" rtlCol="0"/>
            <a:lstStyle/>
            <a:p>
              <a:endParaRPr smtClean="0">
                <a:solidFill>
                  <a:prstClr val="black"/>
                </a:solidFill>
              </a:endParaRPr>
            </a:p>
          </p:txBody>
        </p:sp>
        <p:sp>
          <p:nvSpPr>
            <p:cNvPr id="102" name="object 102"/>
            <p:cNvSpPr/>
            <p:nvPr/>
          </p:nvSpPr>
          <p:spPr>
            <a:xfrm>
              <a:off x="7986507" y="5618570"/>
              <a:ext cx="243204" cy="924560"/>
            </a:xfrm>
            <a:custGeom>
              <a:avLst/>
              <a:gdLst/>
              <a:ahLst/>
              <a:cxnLst/>
              <a:rect l="l" t="t" r="r" b="b"/>
              <a:pathLst>
                <a:path w="243204" h="924559">
                  <a:moveTo>
                    <a:pt x="149777" y="0"/>
                  </a:moveTo>
                  <a:lnTo>
                    <a:pt x="0" y="229274"/>
                  </a:lnTo>
                  <a:lnTo>
                    <a:pt x="93184" y="924149"/>
                  </a:lnTo>
                  <a:lnTo>
                    <a:pt x="242961" y="882839"/>
                  </a:lnTo>
                  <a:lnTo>
                    <a:pt x="149777" y="0"/>
                  </a:lnTo>
                  <a:close/>
                </a:path>
              </a:pathLst>
            </a:custGeom>
            <a:solidFill>
              <a:srgbClr val="FFFF66"/>
            </a:solidFill>
          </p:spPr>
          <p:txBody>
            <a:bodyPr wrap="square" lIns="0" tIns="0" rIns="0" bIns="0" rtlCol="0"/>
            <a:lstStyle/>
            <a:p>
              <a:endParaRPr smtClean="0">
                <a:solidFill>
                  <a:prstClr val="black"/>
                </a:solidFill>
              </a:endParaRPr>
            </a:p>
          </p:txBody>
        </p:sp>
        <p:sp>
          <p:nvSpPr>
            <p:cNvPr id="103" name="object 103"/>
            <p:cNvSpPr/>
            <p:nvPr/>
          </p:nvSpPr>
          <p:spPr>
            <a:xfrm>
              <a:off x="8079692" y="6501409"/>
              <a:ext cx="243204" cy="116839"/>
            </a:xfrm>
            <a:custGeom>
              <a:avLst/>
              <a:gdLst/>
              <a:ahLst/>
              <a:cxnLst/>
              <a:rect l="l" t="t" r="r" b="b"/>
              <a:pathLst>
                <a:path w="243204" h="116840">
                  <a:moveTo>
                    <a:pt x="149776" y="0"/>
                  </a:moveTo>
                  <a:lnTo>
                    <a:pt x="0" y="41310"/>
                  </a:lnTo>
                  <a:lnTo>
                    <a:pt x="93184" y="116733"/>
                  </a:lnTo>
                  <a:lnTo>
                    <a:pt x="242962" y="72776"/>
                  </a:lnTo>
                  <a:lnTo>
                    <a:pt x="149776" y="0"/>
                  </a:lnTo>
                  <a:close/>
                </a:path>
              </a:pathLst>
            </a:custGeom>
            <a:solidFill>
              <a:srgbClr val="FFFF66"/>
            </a:solidFill>
          </p:spPr>
          <p:txBody>
            <a:bodyPr wrap="square" lIns="0" tIns="0" rIns="0" bIns="0" rtlCol="0"/>
            <a:lstStyle/>
            <a:p>
              <a:endParaRPr smtClean="0">
                <a:solidFill>
                  <a:prstClr val="black"/>
                </a:solidFill>
              </a:endParaRPr>
            </a:p>
          </p:txBody>
        </p:sp>
        <p:sp>
          <p:nvSpPr>
            <p:cNvPr id="104" name="object 104"/>
            <p:cNvSpPr/>
            <p:nvPr/>
          </p:nvSpPr>
          <p:spPr>
            <a:xfrm>
              <a:off x="8079691" y="6501408"/>
              <a:ext cx="149860" cy="41910"/>
            </a:xfrm>
            <a:custGeom>
              <a:avLst/>
              <a:gdLst/>
              <a:ahLst/>
              <a:cxnLst/>
              <a:rect l="l" t="t" r="r" b="b"/>
              <a:pathLst>
                <a:path w="149859" h="41909">
                  <a:moveTo>
                    <a:pt x="0" y="41310"/>
                  </a:moveTo>
                  <a:lnTo>
                    <a:pt x="149777" y="0"/>
                  </a:lnTo>
                </a:path>
              </a:pathLst>
            </a:custGeom>
            <a:ln w="6120">
              <a:solidFill>
                <a:srgbClr val="000000"/>
              </a:solidFill>
            </a:ln>
          </p:spPr>
          <p:txBody>
            <a:bodyPr wrap="square" lIns="0" tIns="0" rIns="0" bIns="0" rtlCol="0"/>
            <a:lstStyle/>
            <a:p>
              <a:endParaRPr smtClean="0">
                <a:solidFill>
                  <a:prstClr val="black"/>
                </a:solidFill>
              </a:endParaRPr>
            </a:p>
          </p:txBody>
        </p:sp>
        <p:sp>
          <p:nvSpPr>
            <p:cNvPr id="105" name="object 105"/>
            <p:cNvSpPr/>
            <p:nvPr/>
          </p:nvSpPr>
          <p:spPr>
            <a:xfrm>
              <a:off x="8136283" y="5618570"/>
              <a:ext cx="93345" cy="883285"/>
            </a:xfrm>
            <a:custGeom>
              <a:avLst/>
              <a:gdLst/>
              <a:ahLst/>
              <a:cxnLst/>
              <a:rect l="l" t="t" r="r" b="b"/>
              <a:pathLst>
                <a:path w="93345" h="883285">
                  <a:moveTo>
                    <a:pt x="93185" y="882838"/>
                  </a:moveTo>
                  <a:lnTo>
                    <a:pt x="0" y="0"/>
                  </a:lnTo>
                </a:path>
              </a:pathLst>
            </a:custGeom>
            <a:ln w="6109">
              <a:solidFill>
                <a:srgbClr val="000000"/>
              </a:solidFill>
            </a:ln>
          </p:spPr>
          <p:txBody>
            <a:bodyPr wrap="square" lIns="0" tIns="0" rIns="0" bIns="0" rtlCol="0"/>
            <a:lstStyle/>
            <a:p>
              <a:endParaRPr smtClean="0">
                <a:solidFill>
                  <a:prstClr val="black"/>
                </a:solidFill>
              </a:endParaRPr>
            </a:p>
          </p:txBody>
        </p:sp>
        <p:sp>
          <p:nvSpPr>
            <p:cNvPr id="106" name="object 106"/>
            <p:cNvSpPr/>
            <p:nvPr/>
          </p:nvSpPr>
          <p:spPr>
            <a:xfrm>
              <a:off x="8229469" y="6501408"/>
              <a:ext cx="93345" cy="73025"/>
            </a:xfrm>
            <a:custGeom>
              <a:avLst/>
              <a:gdLst/>
              <a:ahLst/>
              <a:cxnLst/>
              <a:rect l="l" t="t" r="r" b="b"/>
              <a:pathLst>
                <a:path w="93345" h="73025">
                  <a:moveTo>
                    <a:pt x="93184" y="72776"/>
                  </a:moveTo>
                  <a:lnTo>
                    <a:pt x="0" y="0"/>
                  </a:lnTo>
                </a:path>
              </a:pathLst>
            </a:custGeom>
            <a:ln w="6117">
              <a:solidFill>
                <a:srgbClr val="000000"/>
              </a:solidFill>
            </a:ln>
          </p:spPr>
          <p:txBody>
            <a:bodyPr wrap="square" lIns="0" tIns="0" rIns="0" bIns="0" rtlCol="0"/>
            <a:lstStyle/>
            <a:p>
              <a:endParaRPr smtClean="0">
                <a:solidFill>
                  <a:prstClr val="black"/>
                </a:solidFill>
              </a:endParaRPr>
            </a:p>
          </p:txBody>
        </p:sp>
        <p:sp>
          <p:nvSpPr>
            <p:cNvPr id="107" name="object 107"/>
            <p:cNvSpPr/>
            <p:nvPr/>
          </p:nvSpPr>
          <p:spPr>
            <a:xfrm>
              <a:off x="6657351" y="7558046"/>
              <a:ext cx="541655" cy="47625"/>
            </a:xfrm>
            <a:custGeom>
              <a:avLst/>
              <a:gdLst/>
              <a:ahLst/>
              <a:cxnLst/>
              <a:rect l="l" t="t" r="r" b="b"/>
              <a:pathLst>
                <a:path w="541654" h="47625">
                  <a:moveTo>
                    <a:pt x="0" y="47628"/>
                  </a:moveTo>
                  <a:lnTo>
                    <a:pt x="541473" y="0"/>
                  </a:lnTo>
                </a:path>
              </a:pathLst>
            </a:custGeom>
            <a:ln w="24486">
              <a:solidFill>
                <a:srgbClr val="D95319"/>
              </a:solidFill>
            </a:ln>
          </p:spPr>
          <p:txBody>
            <a:bodyPr wrap="square" lIns="0" tIns="0" rIns="0" bIns="0" rtlCol="0"/>
            <a:lstStyle/>
            <a:p>
              <a:endParaRPr smtClean="0">
                <a:solidFill>
                  <a:prstClr val="black"/>
                </a:solidFill>
              </a:endParaRPr>
            </a:p>
          </p:txBody>
        </p:sp>
        <p:sp>
          <p:nvSpPr>
            <p:cNvPr id="108" name="object 108"/>
            <p:cNvSpPr/>
            <p:nvPr/>
          </p:nvSpPr>
          <p:spPr>
            <a:xfrm>
              <a:off x="8359246" y="6905035"/>
              <a:ext cx="243204" cy="334010"/>
            </a:xfrm>
            <a:custGeom>
              <a:avLst/>
              <a:gdLst/>
              <a:ahLst/>
              <a:cxnLst/>
              <a:rect l="l" t="t" r="r" b="b"/>
              <a:pathLst>
                <a:path w="243204" h="334009">
                  <a:moveTo>
                    <a:pt x="149777" y="0"/>
                  </a:moveTo>
                  <a:lnTo>
                    <a:pt x="0" y="41310"/>
                  </a:lnTo>
                  <a:lnTo>
                    <a:pt x="93184" y="333800"/>
                  </a:lnTo>
                  <a:lnTo>
                    <a:pt x="242961" y="236896"/>
                  </a:lnTo>
                  <a:lnTo>
                    <a:pt x="149777" y="0"/>
                  </a:lnTo>
                  <a:close/>
                </a:path>
              </a:pathLst>
            </a:custGeom>
            <a:solidFill>
              <a:srgbClr val="FFFF66"/>
            </a:solidFill>
          </p:spPr>
          <p:txBody>
            <a:bodyPr wrap="square" lIns="0" tIns="0" rIns="0" bIns="0" rtlCol="0"/>
            <a:lstStyle/>
            <a:p>
              <a:endParaRPr smtClean="0">
                <a:solidFill>
                  <a:prstClr val="black"/>
                </a:solidFill>
              </a:endParaRPr>
            </a:p>
          </p:txBody>
        </p:sp>
        <p:sp>
          <p:nvSpPr>
            <p:cNvPr id="109" name="object 109"/>
            <p:cNvSpPr/>
            <p:nvPr/>
          </p:nvSpPr>
          <p:spPr>
            <a:xfrm>
              <a:off x="8452431" y="7141932"/>
              <a:ext cx="243204" cy="148590"/>
            </a:xfrm>
            <a:custGeom>
              <a:avLst/>
              <a:gdLst/>
              <a:ahLst/>
              <a:cxnLst/>
              <a:rect l="l" t="t" r="r" b="b"/>
              <a:pathLst>
                <a:path w="243204" h="148590">
                  <a:moveTo>
                    <a:pt x="149776" y="0"/>
                  </a:moveTo>
                  <a:lnTo>
                    <a:pt x="0" y="96903"/>
                  </a:lnTo>
                  <a:lnTo>
                    <a:pt x="93183" y="148503"/>
                  </a:lnTo>
                  <a:lnTo>
                    <a:pt x="242961" y="107191"/>
                  </a:lnTo>
                  <a:lnTo>
                    <a:pt x="149776" y="0"/>
                  </a:lnTo>
                  <a:close/>
                </a:path>
              </a:pathLst>
            </a:custGeom>
            <a:solidFill>
              <a:srgbClr val="FFFF66"/>
            </a:solidFill>
          </p:spPr>
          <p:txBody>
            <a:bodyPr wrap="square" lIns="0" tIns="0" rIns="0" bIns="0" rtlCol="0"/>
            <a:lstStyle/>
            <a:p>
              <a:endParaRPr smtClean="0">
                <a:solidFill>
                  <a:prstClr val="black"/>
                </a:solidFill>
              </a:endParaRPr>
            </a:p>
          </p:txBody>
        </p:sp>
        <p:sp>
          <p:nvSpPr>
            <p:cNvPr id="110" name="object 110"/>
            <p:cNvSpPr/>
            <p:nvPr/>
          </p:nvSpPr>
          <p:spPr>
            <a:xfrm>
              <a:off x="8452431" y="7141933"/>
              <a:ext cx="149860" cy="97155"/>
            </a:xfrm>
            <a:custGeom>
              <a:avLst/>
              <a:gdLst/>
              <a:ahLst/>
              <a:cxnLst/>
              <a:rect l="l" t="t" r="r" b="b"/>
              <a:pathLst>
                <a:path w="149859" h="97154">
                  <a:moveTo>
                    <a:pt x="0" y="96903"/>
                  </a:moveTo>
                  <a:lnTo>
                    <a:pt x="149776" y="0"/>
                  </a:lnTo>
                </a:path>
              </a:pathLst>
            </a:custGeom>
            <a:ln w="6118">
              <a:solidFill>
                <a:srgbClr val="000000"/>
              </a:solidFill>
            </a:ln>
          </p:spPr>
          <p:txBody>
            <a:bodyPr wrap="square" lIns="0" tIns="0" rIns="0" bIns="0" rtlCol="0"/>
            <a:lstStyle/>
            <a:p>
              <a:endParaRPr smtClean="0">
                <a:solidFill>
                  <a:prstClr val="black"/>
                </a:solidFill>
              </a:endParaRPr>
            </a:p>
          </p:txBody>
        </p:sp>
        <p:sp>
          <p:nvSpPr>
            <p:cNvPr id="111" name="object 111"/>
            <p:cNvSpPr/>
            <p:nvPr/>
          </p:nvSpPr>
          <p:spPr>
            <a:xfrm>
              <a:off x="8509023" y="6905035"/>
              <a:ext cx="93345" cy="237490"/>
            </a:xfrm>
            <a:custGeom>
              <a:avLst/>
              <a:gdLst/>
              <a:ahLst/>
              <a:cxnLst/>
              <a:rect l="l" t="t" r="r" b="b"/>
              <a:pathLst>
                <a:path w="93345" h="237490">
                  <a:moveTo>
                    <a:pt x="93184" y="236897"/>
                  </a:moveTo>
                  <a:lnTo>
                    <a:pt x="0" y="0"/>
                  </a:lnTo>
                </a:path>
              </a:pathLst>
            </a:custGeom>
            <a:ln w="6111">
              <a:solidFill>
                <a:srgbClr val="000000"/>
              </a:solidFill>
            </a:ln>
          </p:spPr>
          <p:txBody>
            <a:bodyPr wrap="square" lIns="0" tIns="0" rIns="0" bIns="0" rtlCol="0"/>
            <a:lstStyle/>
            <a:p>
              <a:endParaRPr smtClean="0">
                <a:solidFill>
                  <a:prstClr val="black"/>
                </a:solidFill>
              </a:endParaRPr>
            </a:p>
          </p:txBody>
        </p:sp>
        <p:sp>
          <p:nvSpPr>
            <p:cNvPr id="112" name="object 112"/>
            <p:cNvSpPr/>
            <p:nvPr/>
          </p:nvSpPr>
          <p:spPr>
            <a:xfrm>
              <a:off x="8602207" y="7141933"/>
              <a:ext cx="93345" cy="107314"/>
            </a:xfrm>
            <a:custGeom>
              <a:avLst/>
              <a:gdLst/>
              <a:ahLst/>
              <a:cxnLst/>
              <a:rect l="l" t="t" r="r" b="b"/>
              <a:pathLst>
                <a:path w="93345" h="107315">
                  <a:moveTo>
                    <a:pt x="93185" y="107191"/>
                  </a:moveTo>
                  <a:lnTo>
                    <a:pt x="0" y="0"/>
                  </a:lnTo>
                </a:path>
              </a:pathLst>
            </a:custGeom>
            <a:ln w="6114">
              <a:solidFill>
                <a:srgbClr val="000000"/>
              </a:solidFill>
            </a:ln>
          </p:spPr>
          <p:txBody>
            <a:bodyPr wrap="square" lIns="0" tIns="0" rIns="0" bIns="0" rtlCol="0"/>
            <a:lstStyle/>
            <a:p>
              <a:endParaRPr smtClean="0">
                <a:solidFill>
                  <a:prstClr val="black"/>
                </a:solidFill>
              </a:endParaRPr>
            </a:p>
          </p:txBody>
        </p:sp>
        <p:sp>
          <p:nvSpPr>
            <p:cNvPr id="113" name="object 113"/>
            <p:cNvSpPr/>
            <p:nvPr/>
          </p:nvSpPr>
          <p:spPr>
            <a:xfrm>
              <a:off x="6868288" y="4157611"/>
              <a:ext cx="243204" cy="111760"/>
            </a:xfrm>
            <a:custGeom>
              <a:avLst/>
              <a:gdLst/>
              <a:ahLst/>
              <a:cxnLst/>
              <a:rect l="l" t="t" r="r" b="b"/>
              <a:pathLst>
                <a:path w="243204" h="111760">
                  <a:moveTo>
                    <a:pt x="149777" y="0"/>
                  </a:moveTo>
                  <a:lnTo>
                    <a:pt x="0" y="43967"/>
                  </a:lnTo>
                  <a:lnTo>
                    <a:pt x="93186" y="111442"/>
                  </a:lnTo>
                  <a:lnTo>
                    <a:pt x="242962" y="67485"/>
                  </a:lnTo>
                  <a:lnTo>
                    <a:pt x="149777" y="0"/>
                  </a:lnTo>
                  <a:close/>
                </a:path>
              </a:pathLst>
            </a:custGeom>
            <a:solidFill>
              <a:srgbClr val="FFFF66"/>
            </a:solidFill>
          </p:spPr>
          <p:txBody>
            <a:bodyPr wrap="square" lIns="0" tIns="0" rIns="0" bIns="0" rtlCol="0"/>
            <a:lstStyle/>
            <a:p>
              <a:endParaRPr smtClean="0">
                <a:solidFill>
                  <a:prstClr val="black"/>
                </a:solidFill>
              </a:endParaRPr>
            </a:p>
          </p:txBody>
        </p:sp>
        <p:sp>
          <p:nvSpPr>
            <p:cNvPr id="114" name="object 114"/>
            <p:cNvSpPr/>
            <p:nvPr/>
          </p:nvSpPr>
          <p:spPr>
            <a:xfrm>
              <a:off x="7018066" y="4157611"/>
              <a:ext cx="93345" cy="67945"/>
            </a:xfrm>
            <a:custGeom>
              <a:avLst/>
              <a:gdLst/>
              <a:ahLst/>
              <a:cxnLst/>
              <a:rect l="l" t="t" r="r" b="b"/>
              <a:pathLst>
                <a:path w="93345" h="67945">
                  <a:moveTo>
                    <a:pt x="93185" y="67484"/>
                  </a:moveTo>
                  <a:lnTo>
                    <a:pt x="0" y="0"/>
                  </a:lnTo>
                </a:path>
              </a:pathLst>
            </a:custGeom>
            <a:ln w="6117">
              <a:solidFill>
                <a:srgbClr val="000000"/>
              </a:solidFill>
            </a:ln>
          </p:spPr>
          <p:txBody>
            <a:bodyPr wrap="square" lIns="0" tIns="0" rIns="0" bIns="0" rtlCol="0"/>
            <a:lstStyle/>
            <a:p>
              <a:endParaRPr smtClean="0">
                <a:solidFill>
                  <a:prstClr val="black"/>
                </a:solidFill>
              </a:endParaRPr>
            </a:p>
          </p:txBody>
        </p:sp>
        <p:sp>
          <p:nvSpPr>
            <p:cNvPr id="115" name="object 115"/>
            <p:cNvSpPr/>
            <p:nvPr/>
          </p:nvSpPr>
          <p:spPr>
            <a:xfrm>
              <a:off x="6868288" y="4157611"/>
              <a:ext cx="149860" cy="44450"/>
            </a:xfrm>
            <a:custGeom>
              <a:avLst/>
              <a:gdLst/>
              <a:ahLst/>
              <a:cxnLst/>
              <a:rect l="l" t="t" r="r" b="b"/>
              <a:pathLst>
                <a:path w="149859" h="44450">
                  <a:moveTo>
                    <a:pt x="0" y="43967"/>
                  </a:moveTo>
                  <a:lnTo>
                    <a:pt x="149777" y="0"/>
                  </a:lnTo>
                </a:path>
              </a:pathLst>
            </a:custGeom>
            <a:ln w="6120">
              <a:solidFill>
                <a:srgbClr val="000000"/>
              </a:solidFill>
            </a:ln>
          </p:spPr>
          <p:txBody>
            <a:bodyPr wrap="square" lIns="0" tIns="0" rIns="0" bIns="0" rtlCol="0"/>
            <a:lstStyle/>
            <a:p>
              <a:endParaRPr smtClean="0">
                <a:solidFill>
                  <a:prstClr val="black"/>
                </a:solidFill>
              </a:endParaRPr>
            </a:p>
          </p:txBody>
        </p:sp>
        <p:sp>
          <p:nvSpPr>
            <p:cNvPr id="116" name="object 116"/>
            <p:cNvSpPr/>
            <p:nvPr/>
          </p:nvSpPr>
          <p:spPr>
            <a:xfrm>
              <a:off x="4192463" y="6598853"/>
              <a:ext cx="247015" cy="348615"/>
            </a:xfrm>
            <a:custGeom>
              <a:avLst/>
              <a:gdLst/>
              <a:ahLst/>
              <a:cxnLst/>
              <a:rect l="l" t="t" r="r" b="b"/>
              <a:pathLst>
                <a:path w="247014" h="348615">
                  <a:moveTo>
                    <a:pt x="153824" y="0"/>
                  </a:moveTo>
                  <a:lnTo>
                    <a:pt x="0" y="233025"/>
                  </a:lnTo>
                  <a:lnTo>
                    <a:pt x="93183" y="348156"/>
                  </a:lnTo>
                  <a:lnTo>
                    <a:pt x="247008" y="43652"/>
                  </a:lnTo>
                  <a:lnTo>
                    <a:pt x="153824" y="0"/>
                  </a:lnTo>
                  <a:close/>
                </a:path>
              </a:pathLst>
            </a:custGeom>
            <a:solidFill>
              <a:srgbClr val="FFFF66"/>
            </a:solidFill>
          </p:spPr>
          <p:txBody>
            <a:bodyPr wrap="square" lIns="0" tIns="0" rIns="0" bIns="0" rtlCol="0"/>
            <a:lstStyle/>
            <a:p>
              <a:endParaRPr smtClean="0">
                <a:solidFill>
                  <a:prstClr val="black"/>
                </a:solidFill>
              </a:endParaRPr>
            </a:p>
          </p:txBody>
        </p:sp>
        <p:sp>
          <p:nvSpPr>
            <p:cNvPr id="117" name="object 117"/>
            <p:cNvSpPr/>
            <p:nvPr/>
          </p:nvSpPr>
          <p:spPr>
            <a:xfrm>
              <a:off x="4192461" y="6598853"/>
              <a:ext cx="154305" cy="233045"/>
            </a:xfrm>
            <a:custGeom>
              <a:avLst/>
              <a:gdLst/>
              <a:ahLst/>
              <a:cxnLst/>
              <a:rect l="l" t="t" r="r" b="b"/>
              <a:pathLst>
                <a:path w="154304" h="233045">
                  <a:moveTo>
                    <a:pt x="0" y="233027"/>
                  </a:moveTo>
                  <a:lnTo>
                    <a:pt x="153825" y="0"/>
                  </a:lnTo>
                </a:path>
              </a:pathLst>
            </a:custGeom>
            <a:ln w="6113">
              <a:solidFill>
                <a:srgbClr val="000000"/>
              </a:solidFill>
            </a:ln>
          </p:spPr>
          <p:txBody>
            <a:bodyPr wrap="square" lIns="0" tIns="0" rIns="0" bIns="0" rtlCol="0"/>
            <a:lstStyle/>
            <a:p>
              <a:endParaRPr smtClean="0">
                <a:solidFill>
                  <a:prstClr val="black"/>
                </a:solidFill>
              </a:endParaRPr>
            </a:p>
          </p:txBody>
        </p:sp>
        <p:sp>
          <p:nvSpPr>
            <p:cNvPr id="118" name="object 118"/>
            <p:cNvSpPr/>
            <p:nvPr/>
          </p:nvSpPr>
          <p:spPr>
            <a:xfrm>
              <a:off x="3780645" y="6518395"/>
              <a:ext cx="615950" cy="137795"/>
            </a:xfrm>
            <a:custGeom>
              <a:avLst/>
              <a:gdLst/>
              <a:ahLst/>
              <a:cxnLst/>
              <a:rect l="l" t="t" r="r" b="b"/>
              <a:pathLst>
                <a:path w="615950" h="137795">
                  <a:moveTo>
                    <a:pt x="0" y="0"/>
                  </a:moveTo>
                  <a:lnTo>
                    <a:pt x="615520" y="137698"/>
                  </a:lnTo>
                </a:path>
              </a:pathLst>
            </a:custGeom>
            <a:ln w="24484">
              <a:solidFill>
                <a:srgbClr val="0072BD"/>
              </a:solidFill>
            </a:ln>
          </p:spPr>
          <p:txBody>
            <a:bodyPr wrap="square" lIns="0" tIns="0" rIns="0" bIns="0" rtlCol="0"/>
            <a:lstStyle/>
            <a:p>
              <a:endParaRPr smtClean="0">
                <a:solidFill>
                  <a:prstClr val="black"/>
                </a:solidFill>
              </a:endParaRPr>
            </a:p>
          </p:txBody>
        </p:sp>
        <p:sp>
          <p:nvSpPr>
            <p:cNvPr id="119" name="object 119"/>
            <p:cNvSpPr/>
            <p:nvPr/>
          </p:nvSpPr>
          <p:spPr>
            <a:xfrm>
              <a:off x="6621279" y="4136740"/>
              <a:ext cx="247015" cy="113030"/>
            </a:xfrm>
            <a:custGeom>
              <a:avLst/>
              <a:gdLst/>
              <a:ahLst/>
              <a:cxnLst/>
              <a:rect l="l" t="t" r="r" b="b"/>
              <a:pathLst>
                <a:path w="247015" h="113029">
                  <a:moveTo>
                    <a:pt x="153824" y="0"/>
                  </a:moveTo>
                  <a:lnTo>
                    <a:pt x="0" y="45083"/>
                  </a:lnTo>
                  <a:lnTo>
                    <a:pt x="93184" y="112557"/>
                  </a:lnTo>
                  <a:lnTo>
                    <a:pt x="247008" y="64838"/>
                  </a:lnTo>
                  <a:lnTo>
                    <a:pt x="153824" y="0"/>
                  </a:lnTo>
                  <a:close/>
                </a:path>
              </a:pathLst>
            </a:custGeom>
            <a:solidFill>
              <a:srgbClr val="FFFF66"/>
            </a:solidFill>
          </p:spPr>
          <p:txBody>
            <a:bodyPr wrap="square" lIns="0" tIns="0" rIns="0" bIns="0" rtlCol="0"/>
            <a:lstStyle/>
            <a:p>
              <a:endParaRPr smtClean="0">
                <a:solidFill>
                  <a:prstClr val="black"/>
                </a:solidFill>
              </a:endParaRPr>
            </a:p>
          </p:txBody>
        </p:sp>
        <p:sp>
          <p:nvSpPr>
            <p:cNvPr id="120" name="object 120"/>
            <p:cNvSpPr/>
            <p:nvPr/>
          </p:nvSpPr>
          <p:spPr>
            <a:xfrm>
              <a:off x="6621279" y="4136740"/>
              <a:ext cx="154305" cy="45085"/>
            </a:xfrm>
            <a:custGeom>
              <a:avLst/>
              <a:gdLst/>
              <a:ahLst/>
              <a:cxnLst/>
              <a:rect l="l" t="t" r="r" b="b"/>
              <a:pathLst>
                <a:path w="154304" h="45085">
                  <a:moveTo>
                    <a:pt x="0" y="45082"/>
                  </a:moveTo>
                  <a:lnTo>
                    <a:pt x="153824" y="0"/>
                  </a:lnTo>
                </a:path>
              </a:pathLst>
            </a:custGeom>
            <a:ln w="6120">
              <a:solidFill>
                <a:srgbClr val="000000"/>
              </a:solidFill>
            </a:ln>
          </p:spPr>
          <p:txBody>
            <a:bodyPr wrap="square" lIns="0" tIns="0" rIns="0" bIns="0" rtlCol="0"/>
            <a:lstStyle/>
            <a:p>
              <a:endParaRPr smtClean="0">
                <a:solidFill>
                  <a:prstClr val="black"/>
                </a:solidFill>
              </a:endParaRPr>
            </a:p>
          </p:txBody>
        </p:sp>
        <p:sp>
          <p:nvSpPr>
            <p:cNvPr id="121" name="object 121"/>
            <p:cNvSpPr/>
            <p:nvPr/>
          </p:nvSpPr>
          <p:spPr>
            <a:xfrm>
              <a:off x="6775103" y="4136740"/>
              <a:ext cx="93345" cy="65405"/>
            </a:xfrm>
            <a:custGeom>
              <a:avLst/>
              <a:gdLst/>
              <a:ahLst/>
              <a:cxnLst/>
              <a:rect l="l" t="t" r="r" b="b"/>
              <a:pathLst>
                <a:path w="93345" h="65404">
                  <a:moveTo>
                    <a:pt x="93185" y="64838"/>
                  </a:moveTo>
                  <a:lnTo>
                    <a:pt x="0" y="0"/>
                  </a:lnTo>
                </a:path>
              </a:pathLst>
            </a:custGeom>
            <a:ln w="6117">
              <a:solidFill>
                <a:srgbClr val="000000"/>
              </a:solidFill>
            </a:ln>
          </p:spPr>
          <p:txBody>
            <a:bodyPr wrap="square" lIns="0" tIns="0" rIns="0" bIns="0" rtlCol="0"/>
            <a:lstStyle/>
            <a:p>
              <a:endParaRPr smtClean="0">
                <a:solidFill>
                  <a:prstClr val="black"/>
                </a:solidFill>
              </a:endParaRPr>
            </a:p>
          </p:txBody>
        </p:sp>
        <p:sp>
          <p:nvSpPr>
            <p:cNvPr id="122" name="object 122"/>
            <p:cNvSpPr/>
            <p:nvPr/>
          </p:nvSpPr>
          <p:spPr>
            <a:xfrm>
              <a:off x="5319698" y="7581616"/>
              <a:ext cx="715645" cy="34290"/>
            </a:xfrm>
            <a:custGeom>
              <a:avLst/>
              <a:gdLst/>
              <a:ahLst/>
              <a:cxnLst/>
              <a:rect l="l" t="t" r="r" b="b"/>
              <a:pathLst>
                <a:path w="715645" h="34290">
                  <a:moveTo>
                    <a:pt x="0" y="0"/>
                  </a:moveTo>
                  <a:lnTo>
                    <a:pt x="715418" y="33855"/>
                  </a:lnTo>
                </a:path>
              </a:pathLst>
            </a:custGeom>
            <a:ln w="24486">
              <a:solidFill>
                <a:srgbClr val="D95319"/>
              </a:solidFill>
            </a:ln>
          </p:spPr>
          <p:txBody>
            <a:bodyPr wrap="square" lIns="0" tIns="0" rIns="0" bIns="0" rtlCol="0"/>
            <a:lstStyle/>
            <a:p>
              <a:endParaRPr smtClean="0">
                <a:solidFill>
                  <a:prstClr val="black"/>
                </a:solidFill>
              </a:endParaRPr>
            </a:p>
          </p:txBody>
        </p:sp>
        <p:sp>
          <p:nvSpPr>
            <p:cNvPr id="123" name="object 123"/>
            <p:cNvSpPr/>
            <p:nvPr/>
          </p:nvSpPr>
          <p:spPr>
            <a:xfrm>
              <a:off x="8172877" y="6574184"/>
              <a:ext cx="149860" cy="44450"/>
            </a:xfrm>
            <a:custGeom>
              <a:avLst/>
              <a:gdLst/>
              <a:ahLst/>
              <a:cxnLst/>
              <a:rect l="l" t="t" r="r" b="b"/>
              <a:pathLst>
                <a:path w="149859" h="44450">
                  <a:moveTo>
                    <a:pt x="0" y="43956"/>
                  </a:moveTo>
                  <a:lnTo>
                    <a:pt x="149776" y="0"/>
                  </a:lnTo>
                </a:path>
              </a:pathLst>
            </a:custGeom>
            <a:ln w="6120">
              <a:solidFill>
                <a:srgbClr val="000000"/>
              </a:solidFill>
            </a:ln>
          </p:spPr>
          <p:txBody>
            <a:bodyPr wrap="square" lIns="0" tIns="0" rIns="0" bIns="0" rtlCol="0"/>
            <a:lstStyle/>
            <a:p>
              <a:endParaRPr smtClean="0">
                <a:solidFill>
                  <a:prstClr val="black"/>
                </a:solidFill>
              </a:endParaRPr>
            </a:p>
          </p:txBody>
        </p:sp>
        <p:sp>
          <p:nvSpPr>
            <p:cNvPr id="124" name="object 124"/>
            <p:cNvSpPr txBox="1"/>
            <p:nvPr/>
          </p:nvSpPr>
          <p:spPr>
            <a:xfrm>
              <a:off x="1750965" y="6112367"/>
              <a:ext cx="263525" cy="147955"/>
            </a:xfrm>
            <a:prstGeom prst="rect">
              <a:avLst/>
            </a:prstGeom>
          </p:spPr>
          <p:txBody>
            <a:bodyPr vert="horz" wrap="square" lIns="0" tIns="0" rIns="0" bIns="0" rtlCol="0">
              <a:spAutoFit/>
            </a:bodyPr>
            <a:lstStyle/>
            <a:p>
              <a:pPr marL="12700"/>
              <a:r>
                <a:rPr sz="950" spc="-5" dirty="0">
                  <a:solidFill>
                    <a:srgbClr val="262626"/>
                  </a:solidFill>
                  <a:latin typeface="Arial"/>
                  <a:cs typeface="Arial"/>
                </a:rPr>
                <a:t>59.2</a:t>
              </a:r>
              <a:endParaRPr sz="950">
                <a:solidFill>
                  <a:prstClr val="black"/>
                </a:solidFill>
                <a:latin typeface="Arial"/>
                <a:cs typeface="Arial"/>
              </a:endParaRPr>
            </a:p>
          </p:txBody>
        </p:sp>
        <p:sp>
          <p:nvSpPr>
            <p:cNvPr id="125" name="object 125"/>
            <p:cNvSpPr/>
            <p:nvPr/>
          </p:nvSpPr>
          <p:spPr>
            <a:xfrm>
              <a:off x="8359246" y="6905035"/>
              <a:ext cx="149860" cy="41910"/>
            </a:xfrm>
            <a:custGeom>
              <a:avLst/>
              <a:gdLst/>
              <a:ahLst/>
              <a:cxnLst/>
              <a:rect l="l" t="t" r="r" b="b"/>
              <a:pathLst>
                <a:path w="149859" h="41909">
                  <a:moveTo>
                    <a:pt x="0" y="41310"/>
                  </a:moveTo>
                  <a:lnTo>
                    <a:pt x="149777" y="0"/>
                  </a:lnTo>
                </a:path>
              </a:pathLst>
            </a:custGeom>
            <a:ln w="6120">
              <a:solidFill>
                <a:srgbClr val="000000"/>
              </a:solidFill>
            </a:ln>
          </p:spPr>
          <p:txBody>
            <a:bodyPr wrap="square" lIns="0" tIns="0" rIns="0" bIns="0" rtlCol="0"/>
            <a:lstStyle/>
            <a:p>
              <a:endParaRPr smtClean="0">
                <a:solidFill>
                  <a:prstClr val="black"/>
                </a:solidFill>
              </a:endParaRPr>
            </a:p>
          </p:txBody>
        </p:sp>
        <p:sp>
          <p:nvSpPr>
            <p:cNvPr id="126" name="object 126"/>
            <p:cNvSpPr/>
            <p:nvPr/>
          </p:nvSpPr>
          <p:spPr>
            <a:xfrm>
              <a:off x="8112236" y="6894745"/>
              <a:ext cx="247015" cy="94615"/>
            </a:xfrm>
            <a:custGeom>
              <a:avLst/>
              <a:gdLst/>
              <a:ahLst/>
              <a:cxnLst/>
              <a:rect l="l" t="t" r="r" b="b"/>
              <a:pathLst>
                <a:path w="247015" h="94615">
                  <a:moveTo>
                    <a:pt x="153824" y="0"/>
                  </a:moveTo>
                  <a:lnTo>
                    <a:pt x="0" y="42428"/>
                  </a:lnTo>
                  <a:lnTo>
                    <a:pt x="93184" y="94028"/>
                  </a:lnTo>
                  <a:lnTo>
                    <a:pt x="247009" y="51600"/>
                  </a:lnTo>
                  <a:lnTo>
                    <a:pt x="153824" y="0"/>
                  </a:lnTo>
                  <a:close/>
                </a:path>
              </a:pathLst>
            </a:custGeom>
            <a:solidFill>
              <a:srgbClr val="FFFF66"/>
            </a:solidFill>
          </p:spPr>
          <p:txBody>
            <a:bodyPr wrap="square" lIns="0" tIns="0" rIns="0" bIns="0" rtlCol="0"/>
            <a:lstStyle/>
            <a:p>
              <a:endParaRPr smtClean="0">
                <a:solidFill>
                  <a:prstClr val="black"/>
                </a:solidFill>
              </a:endParaRPr>
            </a:p>
          </p:txBody>
        </p:sp>
        <p:sp>
          <p:nvSpPr>
            <p:cNvPr id="127" name="object 127"/>
            <p:cNvSpPr/>
            <p:nvPr/>
          </p:nvSpPr>
          <p:spPr>
            <a:xfrm>
              <a:off x="8266060" y="6894745"/>
              <a:ext cx="93345" cy="52069"/>
            </a:xfrm>
            <a:custGeom>
              <a:avLst/>
              <a:gdLst/>
              <a:ahLst/>
              <a:cxnLst/>
              <a:rect l="l" t="t" r="r" b="b"/>
              <a:pathLst>
                <a:path w="93345" h="52070">
                  <a:moveTo>
                    <a:pt x="93185" y="51600"/>
                  </a:moveTo>
                  <a:lnTo>
                    <a:pt x="0" y="0"/>
                  </a:lnTo>
                </a:path>
              </a:pathLst>
            </a:custGeom>
            <a:ln w="6118">
              <a:solidFill>
                <a:srgbClr val="000000"/>
              </a:solidFill>
            </a:ln>
          </p:spPr>
          <p:txBody>
            <a:bodyPr wrap="square" lIns="0" tIns="0" rIns="0" bIns="0" rtlCol="0"/>
            <a:lstStyle/>
            <a:p>
              <a:endParaRPr smtClean="0">
                <a:solidFill>
                  <a:prstClr val="black"/>
                </a:solidFill>
              </a:endParaRPr>
            </a:p>
          </p:txBody>
        </p:sp>
        <p:sp>
          <p:nvSpPr>
            <p:cNvPr id="128" name="object 128"/>
            <p:cNvSpPr/>
            <p:nvPr/>
          </p:nvSpPr>
          <p:spPr>
            <a:xfrm>
              <a:off x="8019051" y="6618142"/>
              <a:ext cx="247015" cy="319405"/>
            </a:xfrm>
            <a:custGeom>
              <a:avLst/>
              <a:gdLst/>
              <a:ahLst/>
              <a:cxnLst/>
              <a:rect l="l" t="t" r="r" b="b"/>
              <a:pathLst>
                <a:path w="247015" h="319404">
                  <a:moveTo>
                    <a:pt x="153824" y="0"/>
                  </a:moveTo>
                  <a:lnTo>
                    <a:pt x="0" y="42426"/>
                  </a:lnTo>
                  <a:lnTo>
                    <a:pt x="93184" y="319031"/>
                  </a:lnTo>
                  <a:lnTo>
                    <a:pt x="247009" y="276603"/>
                  </a:lnTo>
                  <a:lnTo>
                    <a:pt x="153824" y="0"/>
                  </a:lnTo>
                  <a:close/>
                </a:path>
              </a:pathLst>
            </a:custGeom>
            <a:solidFill>
              <a:srgbClr val="FFFF66"/>
            </a:solidFill>
          </p:spPr>
          <p:txBody>
            <a:bodyPr wrap="square" lIns="0" tIns="0" rIns="0" bIns="0" rtlCol="0"/>
            <a:lstStyle/>
            <a:p>
              <a:endParaRPr smtClean="0">
                <a:solidFill>
                  <a:prstClr val="black"/>
                </a:solidFill>
              </a:endParaRPr>
            </a:p>
          </p:txBody>
        </p:sp>
        <p:sp>
          <p:nvSpPr>
            <p:cNvPr id="129" name="object 129"/>
            <p:cNvSpPr/>
            <p:nvPr/>
          </p:nvSpPr>
          <p:spPr>
            <a:xfrm>
              <a:off x="8112236" y="6894745"/>
              <a:ext cx="154305" cy="42545"/>
            </a:xfrm>
            <a:custGeom>
              <a:avLst/>
              <a:gdLst/>
              <a:ahLst/>
              <a:cxnLst/>
              <a:rect l="l" t="t" r="r" b="b"/>
              <a:pathLst>
                <a:path w="154304" h="42545">
                  <a:moveTo>
                    <a:pt x="0" y="42428"/>
                  </a:moveTo>
                  <a:lnTo>
                    <a:pt x="153824" y="0"/>
                  </a:lnTo>
                </a:path>
              </a:pathLst>
            </a:custGeom>
            <a:ln w="6120">
              <a:solidFill>
                <a:srgbClr val="000000"/>
              </a:solidFill>
            </a:ln>
          </p:spPr>
          <p:txBody>
            <a:bodyPr wrap="square" lIns="0" tIns="0" rIns="0" bIns="0" rtlCol="0"/>
            <a:lstStyle/>
            <a:p>
              <a:endParaRPr smtClean="0">
                <a:solidFill>
                  <a:prstClr val="black"/>
                </a:solidFill>
              </a:endParaRPr>
            </a:p>
          </p:txBody>
        </p:sp>
        <p:sp>
          <p:nvSpPr>
            <p:cNvPr id="130" name="object 130"/>
            <p:cNvSpPr/>
            <p:nvPr/>
          </p:nvSpPr>
          <p:spPr>
            <a:xfrm>
              <a:off x="8172877" y="6618141"/>
              <a:ext cx="93345" cy="276860"/>
            </a:xfrm>
            <a:custGeom>
              <a:avLst/>
              <a:gdLst/>
              <a:ahLst/>
              <a:cxnLst/>
              <a:rect l="l" t="t" r="r" b="b"/>
              <a:pathLst>
                <a:path w="93345" h="276859">
                  <a:moveTo>
                    <a:pt x="93184" y="276604"/>
                  </a:moveTo>
                  <a:lnTo>
                    <a:pt x="0" y="0"/>
                  </a:lnTo>
                </a:path>
              </a:pathLst>
            </a:custGeom>
            <a:ln w="6110">
              <a:solidFill>
                <a:srgbClr val="000000"/>
              </a:solidFill>
            </a:ln>
          </p:spPr>
          <p:txBody>
            <a:bodyPr wrap="square" lIns="0" tIns="0" rIns="0" bIns="0" rtlCol="0"/>
            <a:lstStyle/>
            <a:p>
              <a:endParaRPr smtClean="0">
                <a:solidFill>
                  <a:prstClr val="black"/>
                </a:solidFill>
              </a:endParaRPr>
            </a:p>
          </p:txBody>
        </p:sp>
        <p:sp>
          <p:nvSpPr>
            <p:cNvPr id="131" name="object 131"/>
            <p:cNvSpPr/>
            <p:nvPr/>
          </p:nvSpPr>
          <p:spPr>
            <a:xfrm>
              <a:off x="7739496" y="5338267"/>
              <a:ext cx="247015" cy="1200785"/>
            </a:xfrm>
            <a:custGeom>
              <a:avLst/>
              <a:gdLst/>
              <a:ahLst/>
              <a:cxnLst/>
              <a:rect l="l" t="t" r="r" b="b"/>
              <a:pathLst>
                <a:path w="247015" h="1200784">
                  <a:moveTo>
                    <a:pt x="153826" y="0"/>
                  </a:moveTo>
                  <a:lnTo>
                    <a:pt x="0" y="53021"/>
                  </a:lnTo>
                  <a:lnTo>
                    <a:pt x="93184" y="1200581"/>
                  </a:lnTo>
                  <a:lnTo>
                    <a:pt x="247009" y="509577"/>
                  </a:lnTo>
                  <a:lnTo>
                    <a:pt x="153826" y="0"/>
                  </a:lnTo>
                  <a:close/>
                </a:path>
              </a:pathLst>
            </a:custGeom>
            <a:solidFill>
              <a:srgbClr val="FFFF66"/>
            </a:solidFill>
          </p:spPr>
          <p:txBody>
            <a:bodyPr wrap="square" lIns="0" tIns="0" rIns="0" bIns="0" rtlCol="0"/>
            <a:lstStyle/>
            <a:p>
              <a:endParaRPr smtClean="0">
                <a:solidFill>
                  <a:prstClr val="black"/>
                </a:solidFill>
              </a:endParaRPr>
            </a:p>
          </p:txBody>
        </p:sp>
        <p:sp>
          <p:nvSpPr>
            <p:cNvPr id="132" name="object 132"/>
            <p:cNvSpPr/>
            <p:nvPr/>
          </p:nvSpPr>
          <p:spPr>
            <a:xfrm>
              <a:off x="7832681" y="5847844"/>
              <a:ext cx="154305" cy="737870"/>
            </a:xfrm>
            <a:custGeom>
              <a:avLst/>
              <a:gdLst/>
              <a:ahLst/>
              <a:cxnLst/>
              <a:rect l="l" t="t" r="r" b="b"/>
              <a:pathLst>
                <a:path w="154304" h="737870">
                  <a:moveTo>
                    <a:pt x="153824" y="0"/>
                  </a:moveTo>
                  <a:lnTo>
                    <a:pt x="0" y="691004"/>
                  </a:lnTo>
                  <a:lnTo>
                    <a:pt x="93184" y="737302"/>
                  </a:lnTo>
                  <a:lnTo>
                    <a:pt x="153824" y="0"/>
                  </a:lnTo>
                  <a:close/>
                </a:path>
              </a:pathLst>
            </a:custGeom>
            <a:solidFill>
              <a:srgbClr val="FFFF66"/>
            </a:solidFill>
          </p:spPr>
          <p:txBody>
            <a:bodyPr wrap="square" lIns="0" tIns="0" rIns="0" bIns="0" rtlCol="0"/>
            <a:lstStyle/>
            <a:p>
              <a:endParaRPr smtClean="0">
                <a:solidFill>
                  <a:prstClr val="black"/>
                </a:solidFill>
              </a:endParaRPr>
            </a:p>
          </p:txBody>
        </p:sp>
        <p:sp>
          <p:nvSpPr>
            <p:cNvPr id="133" name="object 133"/>
            <p:cNvSpPr/>
            <p:nvPr/>
          </p:nvSpPr>
          <p:spPr>
            <a:xfrm>
              <a:off x="7832682" y="5847843"/>
              <a:ext cx="154305" cy="691515"/>
            </a:xfrm>
            <a:custGeom>
              <a:avLst/>
              <a:gdLst/>
              <a:ahLst/>
              <a:cxnLst/>
              <a:rect l="l" t="t" r="r" b="b"/>
              <a:pathLst>
                <a:path w="154304" h="691515">
                  <a:moveTo>
                    <a:pt x="0" y="691005"/>
                  </a:moveTo>
                  <a:lnTo>
                    <a:pt x="153824" y="0"/>
                  </a:lnTo>
                </a:path>
              </a:pathLst>
            </a:custGeom>
            <a:ln w="6110">
              <a:solidFill>
                <a:srgbClr val="000000"/>
              </a:solidFill>
            </a:ln>
          </p:spPr>
          <p:txBody>
            <a:bodyPr wrap="square" lIns="0" tIns="0" rIns="0" bIns="0" rtlCol="0"/>
            <a:lstStyle/>
            <a:p>
              <a:endParaRPr smtClean="0">
                <a:solidFill>
                  <a:prstClr val="black"/>
                </a:solidFill>
              </a:endParaRPr>
            </a:p>
          </p:txBody>
        </p:sp>
        <p:sp>
          <p:nvSpPr>
            <p:cNvPr id="134" name="object 134"/>
            <p:cNvSpPr/>
            <p:nvPr/>
          </p:nvSpPr>
          <p:spPr>
            <a:xfrm>
              <a:off x="7589720" y="5391288"/>
              <a:ext cx="243204" cy="1191895"/>
            </a:xfrm>
            <a:custGeom>
              <a:avLst/>
              <a:gdLst/>
              <a:ahLst/>
              <a:cxnLst/>
              <a:rect l="l" t="t" r="r" b="b"/>
              <a:pathLst>
                <a:path w="243204" h="1191895">
                  <a:moveTo>
                    <a:pt x="149776" y="0"/>
                  </a:moveTo>
                  <a:lnTo>
                    <a:pt x="0" y="49249"/>
                  </a:lnTo>
                  <a:lnTo>
                    <a:pt x="93184" y="1191517"/>
                  </a:lnTo>
                  <a:lnTo>
                    <a:pt x="242961" y="1147560"/>
                  </a:lnTo>
                  <a:lnTo>
                    <a:pt x="149776" y="0"/>
                  </a:lnTo>
                  <a:close/>
                </a:path>
              </a:pathLst>
            </a:custGeom>
            <a:solidFill>
              <a:srgbClr val="FFFF66"/>
            </a:solidFill>
          </p:spPr>
          <p:txBody>
            <a:bodyPr wrap="square" lIns="0" tIns="0" rIns="0" bIns="0" rtlCol="0"/>
            <a:lstStyle/>
            <a:p>
              <a:endParaRPr smtClean="0">
                <a:solidFill>
                  <a:prstClr val="black"/>
                </a:solidFill>
              </a:endParaRPr>
            </a:p>
          </p:txBody>
        </p:sp>
        <p:sp>
          <p:nvSpPr>
            <p:cNvPr id="135" name="object 135"/>
            <p:cNvSpPr/>
            <p:nvPr/>
          </p:nvSpPr>
          <p:spPr>
            <a:xfrm>
              <a:off x="7682905" y="6538848"/>
              <a:ext cx="243204" cy="87630"/>
            </a:xfrm>
            <a:custGeom>
              <a:avLst/>
              <a:gdLst/>
              <a:ahLst/>
              <a:cxnLst/>
              <a:rect l="l" t="t" r="r" b="b"/>
              <a:pathLst>
                <a:path w="243204" h="87629">
                  <a:moveTo>
                    <a:pt x="149776" y="0"/>
                  </a:moveTo>
                  <a:lnTo>
                    <a:pt x="0" y="43957"/>
                  </a:lnTo>
                  <a:lnTo>
                    <a:pt x="93183" y="87609"/>
                  </a:lnTo>
                  <a:lnTo>
                    <a:pt x="242961" y="46297"/>
                  </a:lnTo>
                  <a:lnTo>
                    <a:pt x="149776" y="0"/>
                  </a:lnTo>
                  <a:close/>
                </a:path>
              </a:pathLst>
            </a:custGeom>
            <a:solidFill>
              <a:srgbClr val="FFFF66"/>
            </a:solidFill>
          </p:spPr>
          <p:txBody>
            <a:bodyPr wrap="square" lIns="0" tIns="0" rIns="0" bIns="0" rtlCol="0"/>
            <a:lstStyle/>
            <a:p>
              <a:endParaRPr smtClean="0">
                <a:solidFill>
                  <a:prstClr val="black"/>
                </a:solidFill>
              </a:endParaRPr>
            </a:p>
          </p:txBody>
        </p:sp>
        <p:sp>
          <p:nvSpPr>
            <p:cNvPr id="136" name="object 136"/>
            <p:cNvSpPr/>
            <p:nvPr/>
          </p:nvSpPr>
          <p:spPr>
            <a:xfrm>
              <a:off x="7682904" y="6538848"/>
              <a:ext cx="149860" cy="44450"/>
            </a:xfrm>
            <a:custGeom>
              <a:avLst/>
              <a:gdLst/>
              <a:ahLst/>
              <a:cxnLst/>
              <a:rect l="l" t="t" r="r" b="b"/>
              <a:pathLst>
                <a:path w="149859" h="44450">
                  <a:moveTo>
                    <a:pt x="0" y="43956"/>
                  </a:moveTo>
                  <a:lnTo>
                    <a:pt x="149777" y="0"/>
                  </a:lnTo>
                </a:path>
              </a:pathLst>
            </a:custGeom>
            <a:ln w="6120">
              <a:solidFill>
                <a:srgbClr val="000000"/>
              </a:solidFill>
            </a:ln>
          </p:spPr>
          <p:txBody>
            <a:bodyPr wrap="square" lIns="0" tIns="0" rIns="0" bIns="0" rtlCol="0"/>
            <a:lstStyle/>
            <a:p>
              <a:endParaRPr smtClean="0">
                <a:solidFill>
                  <a:prstClr val="black"/>
                </a:solidFill>
              </a:endParaRPr>
            </a:p>
          </p:txBody>
        </p:sp>
        <p:sp>
          <p:nvSpPr>
            <p:cNvPr id="137" name="object 137"/>
            <p:cNvSpPr/>
            <p:nvPr/>
          </p:nvSpPr>
          <p:spPr>
            <a:xfrm>
              <a:off x="7832682" y="6538848"/>
              <a:ext cx="93345" cy="46355"/>
            </a:xfrm>
            <a:custGeom>
              <a:avLst/>
              <a:gdLst/>
              <a:ahLst/>
              <a:cxnLst/>
              <a:rect l="l" t="t" r="r" b="b"/>
              <a:pathLst>
                <a:path w="93345" h="46354">
                  <a:moveTo>
                    <a:pt x="93185" y="46297"/>
                  </a:moveTo>
                  <a:lnTo>
                    <a:pt x="0" y="0"/>
                  </a:lnTo>
                </a:path>
              </a:pathLst>
            </a:custGeom>
            <a:ln w="6119">
              <a:solidFill>
                <a:srgbClr val="000000"/>
              </a:solidFill>
            </a:ln>
          </p:spPr>
          <p:txBody>
            <a:bodyPr wrap="square" lIns="0" tIns="0" rIns="0" bIns="0" rtlCol="0"/>
            <a:lstStyle/>
            <a:p>
              <a:endParaRPr smtClean="0">
                <a:solidFill>
                  <a:prstClr val="black"/>
                </a:solidFill>
              </a:endParaRPr>
            </a:p>
          </p:txBody>
        </p:sp>
        <p:sp>
          <p:nvSpPr>
            <p:cNvPr id="138" name="object 138"/>
            <p:cNvSpPr/>
            <p:nvPr/>
          </p:nvSpPr>
          <p:spPr>
            <a:xfrm>
              <a:off x="7739496" y="5391288"/>
              <a:ext cx="93345" cy="1148080"/>
            </a:xfrm>
            <a:custGeom>
              <a:avLst/>
              <a:gdLst/>
              <a:ahLst/>
              <a:cxnLst/>
              <a:rect l="l" t="t" r="r" b="b"/>
              <a:pathLst>
                <a:path w="93345" h="1148079">
                  <a:moveTo>
                    <a:pt x="93185" y="1147560"/>
                  </a:moveTo>
                  <a:lnTo>
                    <a:pt x="0" y="0"/>
                  </a:lnTo>
                </a:path>
              </a:pathLst>
            </a:custGeom>
            <a:ln w="6109">
              <a:solidFill>
                <a:srgbClr val="000000"/>
              </a:solidFill>
            </a:ln>
          </p:spPr>
          <p:txBody>
            <a:bodyPr wrap="square" lIns="0" tIns="0" rIns="0" bIns="0" rtlCol="0"/>
            <a:lstStyle/>
            <a:p>
              <a:endParaRPr smtClean="0">
                <a:solidFill>
                  <a:prstClr val="black"/>
                </a:solidFill>
              </a:endParaRPr>
            </a:p>
          </p:txBody>
        </p:sp>
        <p:sp>
          <p:nvSpPr>
            <p:cNvPr id="139" name="object 139"/>
            <p:cNvSpPr/>
            <p:nvPr/>
          </p:nvSpPr>
          <p:spPr>
            <a:xfrm>
              <a:off x="7925866" y="6542720"/>
              <a:ext cx="247015" cy="118110"/>
            </a:xfrm>
            <a:custGeom>
              <a:avLst/>
              <a:gdLst/>
              <a:ahLst/>
              <a:cxnLst/>
              <a:rect l="l" t="t" r="r" b="b"/>
              <a:pathLst>
                <a:path w="247015" h="118109">
                  <a:moveTo>
                    <a:pt x="153824" y="0"/>
                  </a:moveTo>
                  <a:lnTo>
                    <a:pt x="0" y="42426"/>
                  </a:lnTo>
                  <a:lnTo>
                    <a:pt x="93184" y="117849"/>
                  </a:lnTo>
                  <a:lnTo>
                    <a:pt x="247009" y="75422"/>
                  </a:lnTo>
                  <a:lnTo>
                    <a:pt x="153824" y="0"/>
                  </a:lnTo>
                  <a:close/>
                </a:path>
              </a:pathLst>
            </a:custGeom>
            <a:solidFill>
              <a:srgbClr val="FFFF66"/>
            </a:solidFill>
          </p:spPr>
          <p:txBody>
            <a:bodyPr wrap="square" lIns="0" tIns="0" rIns="0" bIns="0" rtlCol="0"/>
            <a:lstStyle/>
            <a:p>
              <a:endParaRPr smtClean="0">
                <a:solidFill>
                  <a:prstClr val="black"/>
                </a:solidFill>
              </a:endParaRPr>
            </a:p>
          </p:txBody>
        </p:sp>
        <p:sp>
          <p:nvSpPr>
            <p:cNvPr id="140" name="object 140"/>
            <p:cNvSpPr/>
            <p:nvPr/>
          </p:nvSpPr>
          <p:spPr>
            <a:xfrm>
              <a:off x="8079691" y="6542719"/>
              <a:ext cx="93345" cy="75565"/>
            </a:xfrm>
            <a:custGeom>
              <a:avLst/>
              <a:gdLst/>
              <a:ahLst/>
              <a:cxnLst/>
              <a:rect l="l" t="t" r="r" b="b"/>
              <a:pathLst>
                <a:path w="93345" h="75565">
                  <a:moveTo>
                    <a:pt x="93185" y="75422"/>
                  </a:moveTo>
                  <a:lnTo>
                    <a:pt x="0" y="0"/>
                  </a:lnTo>
                </a:path>
              </a:pathLst>
            </a:custGeom>
            <a:ln w="6116">
              <a:solidFill>
                <a:srgbClr val="000000"/>
              </a:solidFill>
            </a:ln>
          </p:spPr>
          <p:txBody>
            <a:bodyPr wrap="square" lIns="0" tIns="0" rIns="0" bIns="0" rtlCol="0"/>
            <a:lstStyle/>
            <a:p>
              <a:endParaRPr smtClean="0">
                <a:solidFill>
                  <a:prstClr val="black"/>
                </a:solidFill>
              </a:endParaRPr>
            </a:p>
          </p:txBody>
        </p:sp>
        <p:sp>
          <p:nvSpPr>
            <p:cNvPr id="141" name="object 141"/>
            <p:cNvSpPr/>
            <p:nvPr/>
          </p:nvSpPr>
          <p:spPr>
            <a:xfrm>
              <a:off x="7925866" y="5847844"/>
              <a:ext cx="154305" cy="737870"/>
            </a:xfrm>
            <a:custGeom>
              <a:avLst/>
              <a:gdLst/>
              <a:ahLst/>
              <a:cxnLst/>
              <a:rect l="l" t="t" r="r" b="b"/>
              <a:pathLst>
                <a:path w="154304" h="737870">
                  <a:moveTo>
                    <a:pt x="60639" y="0"/>
                  </a:moveTo>
                  <a:lnTo>
                    <a:pt x="0" y="737302"/>
                  </a:lnTo>
                  <a:lnTo>
                    <a:pt x="153824" y="694875"/>
                  </a:lnTo>
                  <a:lnTo>
                    <a:pt x="60639" y="0"/>
                  </a:lnTo>
                  <a:close/>
                </a:path>
              </a:pathLst>
            </a:custGeom>
            <a:solidFill>
              <a:srgbClr val="FFFF66"/>
            </a:solidFill>
          </p:spPr>
          <p:txBody>
            <a:bodyPr wrap="square" lIns="0" tIns="0" rIns="0" bIns="0" rtlCol="0"/>
            <a:lstStyle/>
            <a:p>
              <a:endParaRPr smtClean="0">
                <a:solidFill>
                  <a:prstClr val="black"/>
                </a:solidFill>
              </a:endParaRPr>
            </a:p>
          </p:txBody>
        </p:sp>
        <p:sp>
          <p:nvSpPr>
            <p:cNvPr id="142" name="object 142"/>
            <p:cNvSpPr/>
            <p:nvPr/>
          </p:nvSpPr>
          <p:spPr>
            <a:xfrm>
              <a:off x="7986506" y="5847843"/>
              <a:ext cx="93345" cy="695325"/>
            </a:xfrm>
            <a:custGeom>
              <a:avLst/>
              <a:gdLst/>
              <a:ahLst/>
              <a:cxnLst/>
              <a:rect l="l" t="t" r="r" b="b"/>
              <a:pathLst>
                <a:path w="93345" h="695325">
                  <a:moveTo>
                    <a:pt x="93185" y="694875"/>
                  </a:moveTo>
                  <a:lnTo>
                    <a:pt x="0" y="0"/>
                  </a:lnTo>
                </a:path>
              </a:pathLst>
            </a:custGeom>
            <a:ln w="6109">
              <a:solidFill>
                <a:srgbClr val="000000"/>
              </a:solidFill>
            </a:ln>
          </p:spPr>
          <p:txBody>
            <a:bodyPr wrap="square" lIns="0" tIns="0" rIns="0" bIns="0" rtlCol="0"/>
            <a:lstStyle/>
            <a:p>
              <a:endParaRPr smtClean="0">
                <a:solidFill>
                  <a:prstClr val="black"/>
                </a:solidFill>
              </a:endParaRPr>
            </a:p>
          </p:txBody>
        </p:sp>
        <p:sp>
          <p:nvSpPr>
            <p:cNvPr id="143" name="object 143"/>
            <p:cNvSpPr/>
            <p:nvPr/>
          </p:nvSpPr>
          <p:spPr>
            <a:xfrm>
              <a:off x="7925867" y="6542719"/>
              <a:ext cx="154305" cy="42545"/>
            </a:xfrm>
            <a:custGeom>
              <a:avLst/>
              <a:gdLst/>
              <a:ahLst/>
              <a:cxnLst/>
              <a:rect l="l" t="t" r="r" b="b"/>
              <a:pathLst>
                <a:path w="154304" h="42545">
                  <a:moveTo>
                    <a:pt x="0" y="42427"/>
                  </a:moveTo>
                  <a:lnTo>
                    <a:pt x="153824" y="0"/>
                  </a:lnTo>
                </a:path>
              </a:pathLst>
            </a:custGeom>
            <a:ln w="6120">
              <a:solidFill>
                <a:srgbClr val="000000"/>
              </a:solidFill>
            </a:ln>
          </p:spPr>
          <p:txBody>
            <a:bodyPr wrap="square" lIns="0" tIns="0" rIns="0" bIns="0" rtlCol="0"/>
            <a:lstStyle/>
            <a:p>
              <a:endParaRPr smtClean="0">
                <a:solidFill>
                  <a:prstClr val="black"/>
                </a:solidFill>
              </a:endParaRPr>
            </a:p>
          </p:txBody>
        </p:sp>
        <p:sp>
          <p:nvSpPr>
            <p:cNvPr id="144" name="object 144"/>
            <p:cNvSpPr/>
            <p:nvPr/>
          </p:nvSpPr>
          <p:spPr>
            <a:xfrm>
              <a:off x="8545615" y="7249124"/>
              <a:ext cx="243204" cy="95885"/>
            </a:xfrm>
            <a:custGeom>
              <a:avLst/>
              <a:gdLst/>
              <a:ahLst/>
              <a:cxnLst/>
              <a:rect l="l" t="t" r="r" b="b"/>
              <a:pathLst>
                <a:path w="243204" h="95884">
                  <a:moveTo>
                    <a:pt x="149777" y="0"/>
                  </a:moveTo>
                  <a:lnTo>
                    <a:pt x="0" y="41311"/>
                  </a:lnTo>
                  <a:lnTo>
                    <a:pt x="93184" y="95547"/>
                  </a:lnTo>
                  <a:lnTo>
                    <a:pt x="242962" y="54235"/>
                  </a:lnTo>
                  <a:lnTo>
                    <a:pt x="149777" y="0"/>
                  </a:lnTo>
                  <a:close/>
                </a:path>
              </a:pathLst>
            </a:custGeom>
            <a:solidFill>
              <a:srgbClr val="FFFF66"/>
            </a:solidFill>
          </p:spPr>
          <p:txBody>
            <a:bodyPr wrap="square" lIns="0" tIns="0" rIns="0" bIns="0" rtlCol="0"/>
            <a:lstStyle/>
            <a:p>
              <a:endParaRPr smtClean="0">
                <a:solidFill>
                  <a:prstClr val="black"/>
                </a:solidFill>
              </a:endParaRPr>
            </a:p>
          </p:txBody>
        </p:sp>
        <p:sp>
          <p:nvSpPr>
            <p:cNvPr id="145" name="object 145"/>
            <p:cNvSpPr/>
            <p:nvPr/>
          </p:nvSpPr>
          <p:spPr>
            <a:xfrm>
              <a:off x="8695393" y="7249124"/>
              <a:ext cx="93345" cy="54610"/>
            </a:xfrm>
            <a:custGeom>
              <a:avLst/>
              <a:gdLst/>
              <a:ahLst/>
              <a:cxnLst/>
              <a:rect l="l" t="t" r="r" b="b"/>
              <a:pathLst>
                <a:path w="93345" h="54609">
                  <a:moveTo>
                    <a:pt x="93185" y="54236"/>
                  </a:moveTo>
                  <a:lnTo>
                    <a:pt x="0" y="0"/>
                  </a:lnTo>
                </a:path>
              </a:pathLst>
            </a:custGeom>
            <a:ln w="6118">
              <a:solidFill>
                <a:srgbClr val="000000"/>
              </a:solidFill>
            </a:ln>
          </p:spPr>
          <p:txBody>
            <a:bodyPr wrap="square" lIns="0" tIns="0" rIns="0" bIns="0" rtlCol="0"/>
            <a:lstStyle/>
            <a:p>
              <a:endParaRPr smtClean="0">
                <a:solidFill>
                  <a:prstClr val="black"/>
                </a:solidFill>
              </a:endParaRPr>
            </a:p>
          </p:txBody>
        </p:sp>
        <p:sp>
          <p:nvSpPr>
            <p:cNvPr id="146" name="object 146"/>
            <p:cNvSpPr/>
            <p:nvPr/>
          </p:nvSpPr>
          <p:spPr>
            <a:xfrm>
              <a:off x="8545615" y="7249124"/>
              <a:ext cx="149860" cy="41910"/>
            </a:xfrm>
            <a:custGeom>
              <a:avLst/>
              <a:gdLst/>
              <a:ahLst/>
              <a:cxnLst/>
              <a:rect l="l" t="t" r="r" b="b"/>
              <a:pathLst>
                <a:path w="149859" h="41909">
                  <a:moveTo>
                    <a:pt x="0" y="41310"/>
                  </a:moveTo>
                  <a:lnTo>
                    <a:pt x="149777" y="0"/>
                  </a:lnTo>
                </a:path>
              </a:pathLst>
            </a:custGeom>
            <a:ln w="6120">
              <a:solidFill>
                <a:srgbClr val="000000"/>
              </a:solidFill>
            </a:ln>
          </p:spPr>
          <p:txBody>
            <a:bodyPr wrap="square" lIns="0" tIns="0" rIns="0" bIns="0" rtlCol="0"/>
            <a:lstStyle/>
            <a:p>
              <a:endParaRPr smtClean="0">
                <a:solidFill>
                  <a:prstClr val="black"/>
                </a:solidFill>
              </a:endParaRPr>
            </a:p>
          </p:txBody>
        </p:sp>
        <p:sp>
          <p:nvSpPr>
            <p:cNvPr id="147" name="object 147"/>
            <p:cNvSpPr/>
            <p:nvPr/>
          </p:nvSpPr>
          <p:spPr>
            <a:xfrm>
              <a:off x="2667438" y="7591701"/>
              <a:ext cx="101600" cy="27940"/>
            </a:xfrm>
            <a:custGeom>
              <a:avLst/>
              <a:gdLst/>
              <a:ahLst/>
              <a:cxnLst/>
              <a:rect l="l" t="t" r="r" b="b"/>
              <a:pathLst>
                <a:path w="101600" h="27940">
                  <a:moveTo>
                    <a:pt x="101199" y="0"/>
                  </a:moveTo>
                  <a:lnTo>
                    <a:pt x="0" y="27912"/>
                  </a:lnTo>
                </a:path>
              </a:pathLst>
            </a:custGeom>
            <a:ln w="6120">
              <a:solidFill>
                <a:srgbClr val="262626"/>
              </a:solidFill>
            </a:ln>
          </p:spPr>
          <p:txBody>
            <a:bodyPr wrap="square" lIns="0" tIns="0" rIns="0" bIns="0" rtlCol="0"/>
            <a:lstStyle/>
            <a:p>
              <a:endParaRPr smtClean="0">
                <a:solidFill>
                  <a:prstClr val="black"/>
                </a:solidFill>
              </a:endParaRPr>
            </a:p>
          </p:txBody>
        </p:sp>
        <p:sp>
          <p:nvSpPr>
            <p:cNvPr id="148" name="object 148"/>
            <p:cNvSpPr/>
            <p:nvPr/>
          </p:nvSpPr>
          <p:spPr>
            <a:xfrm>
              <a:off x="8205421" y="6946346"/>
              <a:ext cx="247015" cy="337820"/>
            </a:xfrm>
            <a:custGeom>
              <a:avLst/>
              <a:gdLst/>
              <a:ahLst/>
              <a:cxnLst/>
              <a:rect l="l" t="t" r="r" b="b"/>
              <a:pathLst>
                <a:path w="247015" h="337820">
                  <a:moveTo>
                    <a:pt x="153824" y="0"/>
                  </a:moveTo>
                  <a:lnTo>
                    <a:pt x="0" y="42428"/>
                  </a:lnTo>
                  <a:lnTo>
                    <a:pt x="93184" y="337573"/>
                  </a:lnTo>
                  <a:lnTo>
                    <a:pt x="247009" y="292489"/>
                  </a:lnTo>
                  <a:lnTo>
                    <a:pt x="153824" y="0"/>
                  </a:lnTo>
                  <a:close/>
                </a:path>
              </a:pathLst>
            </a:custGeom>
            <a:solidFill>
              <a:srgbClr val="FFFF66"/>
            </a:solidFill>
          </p:spPr>
          <p:txBody>
            <a:bodyPr wrap="square" lIns="0" tIns="0" rIns="0" bIns="0" rtlCol="0"/>
            <a:lstStyle/>
            <a:p>
              <a:endParaRPr smtClean="0">
                <a:solidFill>
                  <a:prstClr val="black"/>
                </a:solidFill>
              </a:endParaRPr>
            </a:p>
          </p:txBody>
        </p:sp>
        <p:sp>
          <p:nvSpPr>
            <p:cNvPr id="149" name="object 149"/>
            <p:cNvSpPr/>
            <p:nvPr/>
          </p:nvSpPr>
          <p:spPr>
            <a:xfrm>
              <a:off x="8298606" y="7238836"/>
              <a:ext cx="247015" cy="97155"/>
            </a:xfrm>
            <a:custGeom>
              <a:avLst/>
              <a:gdLst/>
              <a:ahLst/>
              <a:cxnLst/>
              <a:rect l="l" t="t" r="r" b="b"/>
              <a:pathLst>
                <a:path w="247015" h="97154">
                  <a:moveTo>
                    <a:pt x="153824" y="0"/>
                  </a:moveTo>
                  <a:lnTo>
                    <a:pt x="0" y="45083"/>
                  </a:lnTo>
                  <a:lnTo>
                    <a:pt x="93183" y="96672"/>
                  </a:lnTo>
                  <a:lnTo>
                    <a:pt x="247008" y="51600"/>
                  </a:lnTo>
                  <a:lnTo>
                    <a:pt x="153824" y="0"/>
                  </a:lnTo>
                  <a:close/>
                </a:path>
              </a:pathLst>
            </a:custGeom>
            <a:solidFill>
              <a:srgbClr val="FFFF66"/>
            </a:solidFill>
          </p:spPr>
          <p:txBody>
            <a:bodyPr wrap="square" lIns="0" tIns="0" rIns="0" bIns="0" rtlCol="0"/>
            <a:lstStyle/>
            <a:p>
              <a:endParaRPr smtClean="0">
                <a:solidFill>
                  <a:prstClr val="black"/>
                </a:solidFill>
              </a:endParaRPr>
            </a:p>
          </p:txBody>
        </p:sp>
        <p:sp>
          <p:nvSpPr>
            <p:cNvPr id="150" name="object 150"/>
            <p:cNvSpPr/>
            <p:nvPr/>
          </p:nvSpPr>
          <p:spPr>
            <a:xfrm>
              <a:off x="8452431" y="7238836"/>
              <a:ext cx="93345" cy="52069"/>
            </a:xfrm>
            <a:custGeom>
              <a:avLst/>
              <a:gdLst/>
              <a:ahLst/>
              <a:cxnLst/>
              <a:rect l="l" t="t" r="r" b="b"/>
              <a:pathLst>
                <a:path w="93345" h="52070">
                  <a:moveTo>
                    <a:pt x="93184" y="51598"/>
                  </a:moveTo>
                  <a:lnTo>
                    <a:pt x="0" y="0"/>
                  </a:lnTo>
                </a:path>
              </a:pathLst>
            </a:custGeom>
            <a:ln w="6118">
              <a:solidFill>
                <a:srgbClr val="000000"/>
              </a:solidFill>
            </a:ln>
          </p:spPr>
          <p:txBody>
            <a:bodyPr wrap="square" lIns="0" tIns="0" rIns="0" bIns="0" rtlCol="0"/>
            <a:lstStyle/>
            <a:p>
              <a:endParaRPr smtClean="0">
                <a:solidFill>
                  <a:prstClr val="black"/>
                </a:solidFill>
              </a:endParaRPr>
            </a:p>
          </p:txBody>
        </p:sp>
        <p:sp>
          <p:nvSpPr>
            <p:cNvPr id="151" name="object 151"/>
            <p:cNvSpPr/>
            <p:nvPr/>
          </p:nvSpPr>
          <p:spPr>
            <a:xfrm>
              <a:off x="8359246" y="6946345"/>
              <a:ext cx="93345" cy="292735"/>
            </a:xfrm>
            <a:custGeom>
              <a:avLst/>
              <a:gdLst/>
              <a:ahLst/>
              <a:cxnLst/>
              <a:rect l="l" t="t" r="r" b="b"/>
              <a:pathLst>
                <a:path w="93345" h="292734">
                  <a:moveTo>
                    <a:pt x="93185" y="292490"/>
                  </a:moveTo>
                  <a:lnTo>
                    <a:pt x="0" y="0"/>
                  </a:lnTo>
                </a:path>
              </a:pathLst>
            </a:custGeom>
            <a:ln w="6110">
              <a:solidFill>
                <a:srgbClr val="000000"/>
              </a:solidFill>
            </a:ln>
          </p:spPr>
          <p:txBody>
            <a:bodyPr wrap="square" lIns="0" tIns="0" rIns="0" bIns="0" rtlCol="0"/>
            <a:lstStyle/>
            <a:p>
              <a:endParaRPr smtClean="0">
                <a:solidFill>
                  <a:prstClr val="black"/>
                </a:solidFill>
              </a:endParaRPr>
            </a:p>
          </p:txBody>
        </p:sp>
        <p:sp>
          <p:nvSpPr>
            <p:cNvPr id="152" name="object 152"/>
            <p:cNvSpPr/>
            <p:nvPr/>
          </p:nvSpPr>
          <p:spPr>
            <a:xfrm>
              <a:off x="8298605" y="7238836"/>
              <a:ext cx="154305" cy="45085"/>
            </a:xfrm>
            <a:custGeom>
              <a:avLst/>
              <a:gdLst/>
              <a:ahLst/>
              <a:cxnLst/>
              <a:rect l="l" t="t" r="r" b="b"/>
              <a:pathLst>
                <a:path w="154304" h="45084">
                  <a:moveTo>
                    <a:pt x="0" y="45082"/>
                  </a:moveTo>
                  <a:lnTo>
                    <a:pt x="153825" y="0"/>
                  </a:lnTo>
                </a:path>
              </a:pathLst>
            </a:custGeom>
            <a:ln w="6120">
              <a:solidFill>
                <a:srgbClr val="000000"/>
              </a:solidFill>
            </a:ln>
          </p:spPr>
          <p:txBody>
            <a:bodyPr wrap="square" lIns="0" tIns="0" rIns="0" bIns="0" rtlCol="0"/>
            <a:lstStyle/>
            <a:p>
              <a:endParaRPr smtClean="0">
                <a:solidFill>
                  <a:prstClr val="black"/>
                </a:solidFill>
              </a:endParaRPr>
            </a:p>
          </p:txBody>
        </p:sp>
        <p:sp>
          <p:nvSpPr>
            <p:cNvPr id="153" name="object 153"/>
            <p:cNvSpPr/>
            <p:nvPr/>
          </p:nvSpPr>
          <p:spPr>
            <a:xfrm>
              <a:off x="6035117" y="7605674"/>
              <a:ext cx="622300" cy="10160"/>
            </a:xfrm>
            <a:custGeom>
              <a:avLst/>
              <a:gdLst/>
              <a:ahLst/>
              <a:cxnLst/>
              <a:rect l="l" t="t" r="r" b="b"/>
              <a:pathLst>
                <a:path w="622300" h="10159">
                  <a:moveTo>
                    <a:pt x="0" y="9797"/>
                  </a:moveTo>
                  <a:lnTo>
                    <a:pt x="622233" y="0"/>
                  </a:lnTo>
                </a:path>
              </a:pathLst>
            </a:custGeom>
            <a:ln w="24486">
              <a:solidFill>
                <a:srgbClr val="D95319"/>
              </a:solidFill>
            </a:ln>
          </p:spPr>
          <p:txBody>
            <a:bodyPr wrap="square" lIns="0" tIns="0" rIns="0" bIns="0" rtlCol="0"/>
            <a:lstStyle/>
            <a:p>
              <a:endParaRPr smtClean="0">
                <a:solidFill>
                  <a:prstClr val="black"/>
                </a:solidFill>
              </a:endParaRPr>
            </a:p>
          </p:txBody>
        </p:sp>
        <p:sp>
          <p:nvSpPr>
            <p:cNvPr id="154" name="object 154"/>
            <p:cNvSpPr/>
            <p:nvPr/>
          </p:nvSpPr>
          <p:spPr>
            <a:xfrm>
              <a:off x="2052319" y="6197233"/>
              <a:ext cx="95250" cy="45085"/>
            </a:xfrm>
            <a:custGeom>
              <a:avLst/>
              <a:gdLst/>
              <a:ahLst/>
              <a:cxnLst/>
              <a:rect l="l" t="t" r="r" b="b"/>
              <a:pathLst>
                <a:path w="95250" h="45085">
                  <a:moveTo>
                    <a:pt x="95086" y="44544"/>
                  </a:moveTo>
                  <a:lnTo>
                    <a:pt x="0" y="0"/>
                  </a:lnTo>
                </a:path>
              </a:pathLst>
            </a:custGeom>
            <a:ln w="6119">
              <a:solidFill>
                <a:srgbClr val="262626"/>
              </a:solidFill>
            </a:ln>
          </p:spPr>
          <p:txBody>
            <a:bodyPr wrap="square" lIns="0" tIns="0" rIns="0" bIns="0" rtlCol="0"/>
            <a:lstStyle/>
            <a:p>
              <a:endParaRPr smtClean="0">
                <a:solidFill>
                  <a:prstClr val="black"/>
                </a:solidFill>
              </a:endParaRPr>
            </a:p>
          </p:txBody>
        </p:sp>
        <p:sp>
          <p:nvSpPr>
            <p:cNvPr id="155" name="object 155"/>
            <p:cNvSpPr/>
            <p:nvPr/>
          </p:nvSpPr>
          <p:spPr>
            <a:xfrm>
              <a:off x="6961474" y="4225097"/>
              <a:ext cx="243204" cy="116839"/>
            </a:xfrm>
            <a:custGeom>
              <a:avLst/>
              <a:gdLst/>
              <a:ahLst/>
              <a:cxnLst/>
              <a:rect l="l" t="t" r="r" b="b"/>
              <a:pathLst>
                <a:path w="243204" h="116839">
                  <a:moveTo>
                    <a:pt x="149776" y="0"/>
                  </a:moveTo>
                  <a:lnTo>
                    <a:pt x="0" y="43957"/>
                  </a:lnTo>
                  <a:lnTo>
                    <a:pt x="93183" y="116723"/>
                  </a:lnTo>
                  <a:lnTo>
                    <a:pt x="242961" y="70120"/>
                  </a:lnTo>
                  <a:lnTo>
                    <a:pt x="149776" y="0"/>
                  </a:lnTo>
                  <a:close/>
                </a:path>
              </a:pathLst>
            </a:custGeom>
            <a:solidFill>
              <a:srgbClr val="FFFF66"/>
            </a:solidFill>
          </p:spPr>
          <p:txBody>
            <a:bodyPr wrap="square" lIns="0" tIns="0" rIns="0" bIns="0" rtlCol="0"/>
            <a:lstStyle/>
            <a:p>
              <a:endParaRPr smtClean="0">
                <a:solidFill>
                  <a:prstClr val="black"/>
                </a:solidFill>
              </a:endParaRPr>
            </a:p>
          </p:txBody>
        </p:sp>
        <p:sp>
          <p:nvSpPr>
            <p:cNvPr id="156" name="object 156"/>
            <p:cNvSpPr/>
            <p:nvPr/>
          </p:nvSpPr>
          <p:spPr>
            <a:xfrm>
              <a:off x="7111251" y="4225096"/>
              <a:ext cx="93345" cy="70485"/>
            </a:xfrm>
            <a:custGeom>
              <a:avLst/>
              <a:gdLst/>
              <a:ahLst/>
              <a:cxnLst/>
              <a:rect l="l" t="t" r="r" b="b"/>
              <a:pathLst>
                <a:path w="93345" h="70485">
                  <a:moveTo>
                    <a:pt x="93184" y="70120"/>
                  </a:moveTo>
                  <a:lnTo>
                    <a:pt x="0" y="0"/>
                  </a:lnTo>
                </a:path>
              </a:pathLst>
            </a:custGeom>
            <a:ln w="6117">
              <a:solidFill>
                <a:srgbClr val="000000"/>
              </a:solidFill>
            </a:ln>
          </p:spPr>
          <p:txBody>
            <a:bodyPr wrap="square" lIns="0" tIns="0" rIns="0" bIns="0" rtlCol="0"/>
            <a:lstStyle/>
            <a:p>
              <a:endParaRPr smtClean="0">
                <a:solidFill>
                  <a:prstClr val="black"/>
                </a:solidFill>
              </a:endParaRPr>
            </a:p>
          </p:txBody>
        </p:sp>
        <p:sp>
          <p:nvSpPr>
            <p:cNvPr id="157" name="object 157"/>
            <p:cNvSpPr/>
            <p:nvPr/>
          </p:nvSpPr>
          <p:spPr>
            <a:xfrm>
              <a:off x="6961474" y="4225096"/>
              <a:ext cx="149860" cy="44450"/>
            </a:xfrm>
            <a:custGeom>
              <a:avLst/>
              <a:gdLst/>
              <a:ahLst/>
              <a:cxnLst/>
              <a:rect l="l" t="t" r="r" b="b"/>
              <a:pathLst>
                <a:path w="149859" h="44450">
                  <a:moveTo>
                    <a:pt x="0" y="43957"/>
                  </a:moveTo>
                  <a:lnTo>
                    <a:pt x="149777" y="0"/>
                  </a:lnTo>
                </a:path>
              </a:pathLst>
            </a:custGeom>
            <a:ln w="6120">
              <a:solidFill>
                <a:srgbClr val="000000"/>
              </a:solidFill>
            </a:ln>
          </p:spPr>
          <p:txBody>
            <a:bodyPr wrap="square" lIns="0" tIns="0" rIns="0" bIns="0" rtlCol="0"/>
            <a:lstStyle/>
            <a:p>
              <a:endParaRPr smtClean="0">
                <a:solidFill>
                  <a:prstClr val="black"/>
                </a:solidFill>
              </a:endParaRPr>
            </a:p>
          </p:txBody>
        </p:sp>
        <p:sp>
          <p:nvSpPr>
            <p:cNvPr id="158" name="object 158"/>
            <p:cNvSpPr/>
            <p:nvPr/>
          </p:nvSpPr>
          <p:spPr>
            <a:xfrm>
              <a:off x="8207224" y="6554050"/>
              <a:ext cx="473709" cy="80010"/>
            </a:xfrm>
            <a:custGeom>
              <a:avLst/>
              <a:gdLst/>
              <a:ahLst/>
              <a:cxnLst/>
              <a:rect l="l" t="t" r="r" b="b"/>
              <a:pathLst>
                <a:path w="473709" h="80009">
                  <a:moveTo>
                    <a:pt x="0" y="79640"/>
                  </a:moveTo>
                  <a:lnTo>
                    <a:pt x="473139" y="0"/>
                  </a:lnTo>
                </a:path>
              </a:pathLst>
            </a:custGeom>
            <a:ln w="24485">
              <a:solidFill>
                <a:srgbClr val="0072BD"/>
              </a:solidFill>
            </a:ln>
          </p:spPr>
          <p:txBody>
            <a:bodyPr wrap="square" lIns="0" tIns="0" rIns="0" bIns="0" rtlCol="0"/>
            <a:lstStyle/>
            <a:p>
              <a:endParaRPr smtClean="0">
                <a:solidFill>
                  <a:prstClr val="black"/>
                </a:solidFill>
              </a:endParaRPr>
            </a:p>
          </p:txBody>
        </p:sp>
        <p:sp>
          <p:nvSpPr>
            <p:cNvPr id="159" name="object 159"/>
            <p:cNvSpPr/>
            <p:nvPr/>
          </p:nvSpPr>
          <p:spPr>
            <a:xfrm>
              <a:off x="6714464" y="4201579"/>
              <a:ext cx="247015" cy="115570"/>
            </a:xfrm>
            <a:custGeom>
              <a:avLst/>
              <a:gdLst/>
              <a:ahLst/>
              <a:cxnLst/>
              <a:rect l="l" t="t" r="r" b="b"/>
              <a:pathLst>
                <a:path w="247015" h="115570">
                  <a:moveTo>
                    <a:pt x="153823" y="0"/>
                  </a:moveTo>
                  <a:lnTo>
                    <a:pt x="0" y="47718"/>
                  </a:lnTo>
                  <a:lnTo>
                    <a:pt x="93184" y="115194"/>
                  </a:lnTo>
                  <a:lnTo>
                    <a:pt x="247009" y="67475"/>
                  </a:lnTo>
                  <a:lnTo>
                    <a:pt x="153823" y="0"/>
                  </a:lnTo>
                  <a:close/>
                </a:path>
              </a:pathLst>
            </a:custGeom>
            <a:solidFill>
              <a:srgbClr val="FFFF66"/>
            </a:solidFill>
          </p:spPr>
          <p:txBody>
            <a:bodyPr wrap="square" lIns="0" tIns="0" rIns="0" bIns="0" rtlCol="0"/>
            <a:lstStyle/>
            <a:p>
              <a:endParaRPr smtClean="0">
                <a:solidFill>
                  <a:prstClr val="black"/>
                </a:solidFill>
              </a:endParaRPr>
            </a:p>
          </p:txBody>
        </p:sp>
        <p:sp>
          <p:nvSpPr>
            <p:cNvPr id="160" name="object 160"/>
            <p:cNvSpPr/>
            <p:nvPr/>
          </p:nvSpPr>
          <p:spPr>
            <a:xfrm>
              <a:off x="6868288" y="4201579"/>
              <a:ext cx="93345" cy="67945"/>
            </a:xfrm>
            <a:custGeom>
              <a:avLst/>
              <a:gdLst/>
              <a:ahLst/>
              <a:cxnLst/>
              <a:rect l="l" t="t" r="r" b="b"/>
              <a:pathLst>
                <a:path w="93345" h="67945">
                  <a:moveTo>
                    <a:pt x="93185" y="67474"/>
                  </a:moveTo>
                  <a:lnTo>
                    <a:pt x="0" y="0"/>
                  </a:lnTo>
                </a:path>
              </a:pathLst>
            </a:custGeom>
            <a:ln w="6117">
              <a:solidFill>
                <a:srgbClr val="000000"/>
              </a:solidFill>
            </a:ln>
          </p:spPr>
          <p:txBody>
            <a:bodyPr wrap="square" lIns="0" tIns="0" rIns="0" bIns="0" rtlCol="0"/>
            <a:lstStyle/>
            <a:p>
              <a:endParaRPr smtClean="0">
                <a:solidFill>
                  <a:prstClr val="black"/>
                </a:solidFill>
              </a:endParaRPr>
            </a:p>
          </p:txBody>
        </p:sp>
        <p:sp>
          <p:nvSpPr>
            <p:cNvPr id="161" name="object 161"/>
            <p:cNvSpPr/>
            <p:nvPr/>
          </p:nvSpPr>
          <p:spPr>
            <a:xfrm>
              <a:off x="6714463" y="4201579"/>
              <a:ext cx="154305" cy="48260"/>
            </a:xfrm>
            <a:custGeom>
              <a:avLst/>
              <a:gdLst/>
              <a:ahLst/>
              <a:cxnLst/>
              <a:rect l="l" t="t" r="r" b="b"/>
              <a:pathLst>
                <a:path w="154304" h="48260">
                  <a:moveTo>
                    <a:pt x="0" y="47718"/>
                  </a:moveTo>
                  <a:lnTo>
                    <a:pt x="153825" y="0"/>
                  </a:lnTo>
                </a:path>
              </a:pathLst>
            </a:custGeom>
            <a:ln w="6120">
              <a:solidFill>
                <a:srgbClr val="000000"/>
              </a:solidFill>
            </a:ln>
          </p:spPr>
          <p:txBody>
            <a:bodyPr wrap="square" lIns="0" tIns="0" rIns="0" bIns="0" rtlCol="0"/>
            <a:lstStyle/>
            <a:p>
              <a:endParaRPr smtClean="0">
                <a:solidFill>
                  <a:prstClr val="black"/>
                </a:solidFill>
              </a:endParaRPr>
            </a:p>
          </p:txBody>
        </p:sp>
        <p:sp>
          <p:nvSpPr>
            <p:cNvPr id="162" name="object 162"/>
            <p:cNvSpPr/>
            <p:nvPr/>
          </p:nvSpPr>
          <p:spPr>
            <a:xfrm>
              <a:off x="6471502" y="4181824"/>
              <a:ext cx="243204" cy="111760"/>
            </a:xfrm>
            <a:custGeom>
              <a:avLst/>
              <a:gdLst/>
              <a:ahLst/>
              <a:cxnLst/>
              <a:rect l="l" t="t" r="r" b="b"/>
              <a:pathLst>
                <a:path w="243204" h="111760">
                  <a:moveTo>
                    <a:pt x="149777" y="0"/>
                  </a:moveTo>
                  <a:lnTo>
                    <a:pt x="0" y="46602"/>
                  </a:lnTo>
                  <a:lnTo>
                    <a:pt x="93184" y="111431"/>
                  </a:lnTo>
                  <a:lnTo>
                    <a:pt x="242962" y="67473"/>
                  </a:lnTo>
                  <a:lnTo>
                    <a:pt x="149777" y="0"/>
                  </a:lnTo>
                  <a:close/>
                </a:path>
              </a:pathLst>
            </a:custGeom>
            <a:solidFill>
              <a:srgbClr val="FFFF66"/>
            </a:solidFill>
          </p:spPr>
          <p:txBody>
            <a:bodyPr wrap="square" lIns="0" tIns="0" rIns="0" bIns="0" rtlCol="0"/>
            <a:lstStyle/>
            <a:p>
              <a:endParaRPr smtClean="0">
                <a:solidFill>
                  <a:prstClr val="black"/>
                </a:solidFill>
              </a:endParaRPr>
            </a:p>
          </p:txBody>
        </p:sp>
        <p:sp>
          <p:nvSpPr>
            <p:cNvPr id="163" name="object 163"/>
            <p:cNvSpPr/>
            <p:nvPr/>
          </p:nvSpPr>
          <p:spPr>
            <a:xfrm>
              <a:off x="6471501" y="4181823"/>
              <a:ext cx="149860" cy="46990"/>
            </a:xfrm>
            <a:custGeom>
              <a:avLst/>
              <a:gdLst/>
              <a:ahLst/>
              <a:cxnLst/>
              <a:rect l="l" t="t" r="r" b="b"/>
              <a:pathLst>
                <a:path w="149859" h="46989">
                  <a:moveTo>
                    <a:pt x="0" y="46603"/>
                  </a:moveTo>
                  <a:lnTo>
                    <a:pt x="149777" y="0"/>
                  </a:lnTo>
                </a:path>
              </a:pathLst>
            </a:custGeom>
            <a:ln w="6120">
              <a:solidFill>
                <a:srgbClr val="000000"/>
              </a:solidFill>
            </a:ln>
          </p:spPr>
          <p:txBody>
            <a:bodyPr wrap="square" lIns="0" tIns="0" rIns="0" bIns="0" rtlCol="0"/>
            <a:lstStyle/>
            <a:p>
              <a:endParaRPr smtClean="0">
                <a:solidFill>
                  <a:prstClr val="black"/>
                </a:solidFill>
              </a:endParaRPr>
            </a:p>
          </p:txBody>
        </p:sp>
        <p:sp>
          <p:nvSpPr>
            <p:cNvPr id="164" name="object 164"/>
            <p:cNvSpPr/>
            <p:nvPr/>
          </p:nvSpPr>
          <p:spPr>
            <a:xfrm>
              <a:off x="6621279" y="4181823"/>
              <a:ext cx="93345" cy="67945"/>
            </a:xfrm>
            <a:custGeom>
              <a:avLst/>
              <a:gdLst/>
              <a:ahLst/>
              <a:cxnLst/>
              <a:rect l="l" t="t" r="r" b="b"/>
              <a:pathLst>
                <a:path w="93345" h="67945">
                  <a:moveTo>
                    <a:pt x="93184" y="67474"/>
                  </a:moveTo>
                  <a:lnTo>
                    <a:pt x="0" y="0"/>
                  </a:lnTo>
                </a:path>
              </a:pathLst>
            </a:custGeom>
            <a:ln w="6117">
              <a:solidFill>
                <a:srgbClr val="000000"/>
              </a:solidFill>
            </a:ln>
          </p:spPr>
          <p:txBody>
            <a:bodyPr wrap="square" lIns="0" tIns="0" rIns="0" bIns="0" rtlCol="0"/>
            <a:lstStyle/>
            <a:p>
              <a:endParaRPr smtClean="0">
                <a:solidFill>
                  <a:prstClr val="black"/>
                </a:solidFill>
              </a:endParaRPr>
            </a:p>
          </p:txBody>
        </p:sp>
        <p:sp>
          <p:nvSpPr>
            <p:cNvPr id="165" name="object 165"/>
            <p:cNvSpPr/>
            <p:nvPr/>
          </p:nvSpPr>
          <p:spPr>
            <a:xfrm>
              <a:off x="8019051" y="6618141"/>
              <a:ext cx="154305" cy="42545"/>
            </a:xfrm>
            <a:custGeom>
              <a:avLst/>
              <a:gdLst/>
              <a:ahLst/>
              <a:cxnLst/>
              <a:rect l="l" t="t" r="r" b="b"/>
              <a:pathLst>
                <a:path w="154304" h="42545">
                  <a:moveTo>
                    <a:pt x="0" y="42428"/>
                  </a:moveTo>
                  <a:lnTo>
                    <a:pt x="153825" y="0"/>
                  </a:lnTo>
                </a:path>
              </a:pathLst>
            </a:custGeom>
            <a:ln w="6120">
              <a:solidFill>
                <a:srgbClr val="000000"/>
              </a:solidFill>
            </a:ln>
          </p:spPr>
          <p:txBody>
            <a:bodyPr wrap="square" lIns="0" tIns="0" rIns="0" bIns="0" rtlCol="0"/>
            <a:lstStyle/>
            <a:p>
              <a:endParaRPr smtClean="0">
                <a:solidFill>
                  <a:prstClr val="black"/>
                </a:solidFill>
              </a:endParaRPr>
            </a:p>
          </p:txBody>
        </p:sp>
        <p:sp>
          <p:nvSpPr>
            <p:cNvPr id="166" name="object 166"/>
            <p:cNvSpPr/>
            <p:nvPr/>
          </p:nvSpPr>
          <p:spPr>
            <a:xfrm>
              <a:off x="4042685" y="6831879"/>
              <a:ext cx="243204" cy="156845"/>
            </a:xfrm>
            <a:custGeom>
              <a:avLst/>
              <a:gdLst/>
              <a:ahLst/>
              <a:cxnLst/>
              <a:rect l="l" t="t" r="r" b="b"/>
              <a:pathLst>
                <a:path w="243204" h="156845">
                  <a:moveTo>
                    <a:pt x="149777" y="0"/>
                  </a:moveTo>
                  <a:lnTo>
                    <a:pt x="0" y="112788"/>
                  </a:lnTo>
                  <a:lnTo>
                    <a:pt x="93184" y="156441"/>
                  </a:lnTo>
                  <a:lnTo>
                    <a:pt x="242961" y="115130"/>
                  </a:lnTo>
                  <a:lnTo>
                    <a:pt x="149777" y="0"/>
                  </a:lnTo>
                  <a:close/>
                </a:path>
              </a:pathLst>
            </a:custGeom>
            <a:solidFill>
              <a:srgbClr val="FFFF66"/>
            </a:solidFill>
          </p:spPr>
          <p:txBody>
            <a:bodyPr wrap="square" lIns="0" tIns="0" rIns="0" bIns="0" rtlCol="0"/>
            <a:lstStyle/>
            <a:p>
              <a:endParaRPr smtClean="0">
                <a:solidFill>
                  <a:prstClr val="black"/>
                </a:solidFill>
              </a:endParaRPr>
            </a:p>
          </p:txBody>
        </p:sp>
        <p:sp>
          <p:nvSpPr>
            <p:cNvPr id="167" name="object 167"/>
            <p:cNvSpPr/>
            <p:nvPr/>
          </p:nvSpPr>
          <p:spPr>
            <a:xfrm>
              <a:off x="4042684" y="6831880"/>
              <a:ext cx="149860" cy="113030"/>
            </a:xfrm>
            <a:custGeom>
              <a:avLst/>
              <a:gdLst/>
              <a:ahLst/>
              <a:cxnLst/>
              <a:rect l="l" t="t" r="r" b="b"/>
              <a:pathLst>
                <a:path w="149860" h="113029">
                  <a:moveTo>
                    <a:pt x="0" y="112788"/>
                  </a:moveTo>
                  <a:lnTo>
                    <a:pt x="149777" y="0"/>
                  </a:lnTo>
                </a:path>
              </a:pathLst>
            </a:custGeom>
            <a:ln w="6117">
              <a:solidFill>
                <a:srgbClr val="000000"/>
              </a:solidFill>
            </a:ln>
          </p:spPr>
          <p:txBody>
            <a:bodyPr wrap="square" lIns="0" tIns="0" rIns="0" bIns="0" rtlCol="0"/>
            <a:lstStyle/>
            <a:p>
              <a:endParaRPr smtClean="0">
                <a:solidFill>
                  <a:prstClr val="black"/>
                </a:solidFill>
              </a:endParaRPr>
            </a:p>
          </p:txBody>
        </p:sp>
        <p:sp>
          <p:nvSpPr>
            <p:cNvPr id="168" name="object 168"/>
            <p:cNvSpPr/>
            <p:nvPr/>
          </p:nvSpPr>
          <p:spPr>
            <a:xfrm>
              <a:off x="4192461" y="6831880"/>
              <a:ext cx="93345" cy="115570"/>
            </a:xfrm>
            <a:custGeom>
              <a:avLst/>
              <a:gdLst/>
              <a:ahLst/>
              <a:cxnLst/>
              <a:rect l="l" t="t" r="r" b="b"/>
              <a:pathLst>
                <a:path w="93345" h="115570">
                  <a:moveTo>
                    <a:pt x="93185" y="115128"/>
                  </a:moveTo>
                  <a:lnTo>
                    <a:pt x="0" y="0"/>
                  </a:lnTo>
                </a:path>
              </a:pathLst>
            </a:custGeom>
            <a:ln w="6114">
              <a:solidFill>
                <a:srgbClr val="000000"/>
              </a:solidFill>
            </a:ln>
          </p:spPr>
          <p:txBody>
            <a:bodyPr wrap="square" lIns="0" tIns="0" rIns="0" bIns="0" rtlCol="0"/>
            <a:lstStyle/>
            <a:p>
              <a:endParaRPr smtClean="0">
                <a:solidFill>
                  <a:prstClr val="black"/>
                </a:solidFill>
              </a:endParaRPr>
            </a:p>
          </p:txBody>
        </p:sp>
        <p:sp>
          <p:nvSpPr>
            <p:cNvPr id="169" name="object 169"/>
            <p:cNvSpPr/>
            <p:nvPr/>
          </p:nvSpPr>
          <p:spPr>
            <a:xfrm>
              <a:off x="8205420" y="6946345"/>
              <a:ext cx="154305" cy="42545"/>
            </a:xfrm>
            <a:custGeom>
              <a:avLst/>
              <a:gdLst/>
              <a:ahLst/>
              <a:cxnLst/>
              <a:rect l="l" t="t" r="r" b="b"/>
              <a:pathLst>
                <a:path w="154304" h="42545">
                  <a:moveTo>
                    <a:pt x="0" y="42427"/>
                  </a:moveTo>
                  <a:lnTo>
                    <a:pt x="153825" y="0"/>
                  </a:lnTo>
                </a:path>
              </a:pathLst>
            </a:custGeom>
            <a:ln w="6120">
              <a:solidFill>
                <a:srgbClr val="000000"/>
              </a:solidFill>
            </a:ln>
          </p:spPr>
          <p:txBody>
            <a:bodyPr wrap="square" lIns="0" tIns="0" rIns="0" bIns="0" rtlCol="0"/>
            <a:lstStyle/>
            <a:p>
              <a:endParaRPr smtClean="0">
                <a:solidFill>
                  <a:prstClr val="black"/>
                </a:solidFill>
              </a:endParaRPr>
            </a:p>
          </p:txBody>
        </p:sp>
        <p:sp>
          <p:nvSpPr>
            <p:cNvPr id="170" name="object 170"/>
            <p:cNvSpPr/>
            <p:nvPr/>
          </p:nvSpPr>
          <p:spPr>
            <a:xfrm>
              <a:off x="7529080" y="6582805"/>
              <a:ext cx="247015" cy="88900"/>
            </a:xfrm>
            <a:custGeom>
              <a:avLst/>
              <a:gdLst/>
              <a:ahLst/>
              <a:cxnLst/>
              <a:rect l="l" t="t" r="r" b="b"/>
              <a:pathLst>
                <a:path w="247015" h="88900">
                  <a:moveTo>
                    <a:pt x="153824" y="0"/>
                  </a:moveTo>
                  <a:lnTo>
                    <a:pt x="0" y="45073"/>
                  </a:lnTo>
                  <a:lnTo>
                    <a:pt x="93183" y="88726"/>
                  </a:lnTo>
                  <a:lnTo>
                    <a:pt x="247008" y="43652"/>
                  </a:lnTo>
                  <a:lnTo>
                    <a:pt x="153824" y="0"/>
                  </a:lnTo>
                  <a:close/>
                </a:path>
              </a:pathLst>
            </a:custGeom>
            <a:solidFill>
              <a:srgbClr val="FFFF66"/>
            </a:solidFill>
          </p:spPr>
          <p:txBody>
            <a:bodyPr wrap="square" lIns="0" tIns="0" rIns="0" bIns="0" rtlCol="0"/>
            <a:lstStyle/>
            <a:p>
              <a:endParaRPr smtClean="0">
                <a:solidFill>
                  <a:prstClr val="black"/>
                </a:solidFill>
              </a:endParaRPr>
            </a:p>
          </p:txBody>
        </p:sp>
        <p:sp>
          <p:nvSpPr>
            <p:cNvPr id="171" name="object 171"/>
            <p:cNvSpPr/>
            <p:nvPr/>
          </p:nvSpPr>
          <p:spPr>
            <a:xfrm>
              <a:off x="7682904" y="6582805"/>
              <a:ext cx="93345" cy="43815"/>
            </a:xfrm>
            <a:custGeom>
              <a:avLst/>
              <a:gdLst/>
              <a:ahLst/>
              <a:cxnLst/>
              <a:rect l="l" t="t" r="r" b="b"/>
              <a:pathLst>
                <a:path w="93345" h="43815">
                  <a:moveTo>
                    <a:pt x="93184" y="43652"/>
                  </a:moveTo>
                  <a:lnTo>
                    <a:pt x="0" y="0"/>
                  </a:lnTo>
                </a:path>
              </a:pathLst>
            </a:custGeom>
            <a:ln w="6119">
              <a:solidFill>
                <a:srgbClr val="000000"/>
              </a:solidFill>
            </a:ln>
          </p:spPr>
          <p:txBody>
            <a:bodyPr wrap="square" lIns="0" tIns="0" rIns="0" bIns="0" rtlCol="0"/>
            <a:lstStyle/>
            <a:p>
              <a:endParaRPr smtClean="0">
                <a:solidFill>
                  <a:prstClr val="black"/>
                </a:solidFill>
              </a:endParaRPr>
            </a:p>
          </p:txBody>
        </p:sp>
        <p:sp>
          <p:nvSpPr>
            <p:cNvPr id="172" name="object 172"/>
            <p:cNvSpPr/>
            <p:nvPr/>
          </p:nvSpPr>
          <p:spPr>
            <a:xfrm>
              <a:off x="7435895" y="5440537"/>
              <a:ext cx="247015" cy="1187450"/>
            </a:xfrm>
            <a:custGeom>
              <a:avLst/>
              <a:gdLst/>
              <a:ahLst/>
              <a:cxnLst/>
              <a:rect l="l" t="t" r="r" b="b"/>
              <a:pathLst>
                <a:path w="247015" h="1187450">
                  <a:moveTo>
                    <a:pt x="153824" y="0"/>
                  </a:moveTo>
                  <a:lnTo>
                    <a:pt x="0" y="526883"/>
                  </a:lnTo>
                  <a:lnTo>
                    <a:pt x="93184" y="1187342"/>
                  </a:lnTo>
                  <a:lnTo>
                    <a:pt x="247009" y="1142268"/>
                  </a:lnTo>
                  <a:lnTo>
                    <a:pt x="153824" y="0"/>
                  </a:lnTo>
                  <a:close/>
                </a:path>
              </a:pathLst>
            </a:custGeom>
            <a:solidFill>
              <a:srgbClr val="FFFF66"/>
            </a:solidFill>
          </p:spPr>
          <p:txBody>
            <a:bodyPr wrap="square" lIns="0" tIns="0" rIns="0" bIns="0" rtlCol="0"/>
            <a:lstStyle/>
            <a:p>
              <a:endParaRPr smtClean="0">
                <a:solidFill>
                  <a:prstClr val="black"/>
                </a:solidFill>
              </a:endParaRPr>
            </a:p>
          </p:txBody>
        </p:sp>
        <p:sp>
          <p:nvSpPr>
            <p:cNvPr id="173" name="object 173"/>
            <p:cNvSpPr/>
            <p:nvPr/>
          </p:nvSpPr>
          <p:spPr>
            <a:xfrm>
              <a:off x="7529080" y="6582805"/>
              <a:ext cx="154305" cy="45085"/>
            </a:xfrm>
            <a:custGeom>
              <a:avLst/>
              <a:gdLst/>
              <a:ahLst/>
              <a:cxnLst/>
              <a:rect l="l" t="t" r="r" b="b"/>
              <a:pathLst>
                <a:path w="154304" h="45084">
                  <a:moveTo>
                    <a:pt x="0" y="45074"/>
                  </a:moveTo>
                  <a:lnTo>
                    <a:pt x="153824" y="0"/>
                  </a:lnTo>
                </a:path>
              </a:pathLst>
            </a:custGeom>
            <a:ln w="6120">
              <a:solidFill>
                <a:srgbClr val="000000"/>
              </a:solidFill>
            </a:ln>
          </p:spPr>
          <p:txBody>
            <a:bodyPr wrap="square" lIns="0" tIns="0" rIns="0" bIns="0" rtlCol="0"/>
            <a:lstStyle/>
            <a:p>
              <a:endParaRPr smtClean="0">
                <a:solidFill>
                  <a:prstClr val="black"/>
                </a:solidFill>
              </a:endParaRPr>
            </a:p>
          </p:txBody>
        </p:sp>
        <p:sp>
          <p:nvSpPr>
            <p:cNvPr id="174" name="object 174"/>
            <p:cNvSpPr/>
            <p:nvPr/>
          </p:nvSpPr>
          <p:spPr>
            <a:xfrm>
              <a:off x="7589719" y="5440536"/>
              <a:ext cx="93345" cy="1142365"/>
            </a:xfrm>
            <a:custGeom>
              <a:avLst/>
              <a:gdLst/>
              <a:ahLst/>
              <a:cxnLst/>
              <a:rect l="l" t="t" r="r" b="b"/>
              <a:pathLst>
                <a:path w="93345" h="1142365">
                  <a:moveTo>
                    <a:pt x="93185" y="1142268"/>
                  </a:moveTo>
                  <a:lnTo>
                    <a:pt x="0" y="0"/>
                  </a:lnTo>
                </a:path>
              </a:pathLst>
            </a:custGeom>
            <a:ln w="6109">
              <a:solidFill>
                <a:srgbClr val="000000"/>
              </a:solidFill>
            </a:ln>
          </p:spPr>
          <p:txBody>
            <a:bodyPr wrap="square" lIns="0" tIns="0" rIns="0" bIns="0" rtlCol="0"/>
            <a:lstStyle/>
            <a:p>
              <a:endParaRPr smtClean="0">
                <a:solidFill>
                  <a:prstClr val="black"/>
                </a:solidFill>
              </a:endParaRPr>
            </a:p>
          </p:txBody>
        </p:sp>
        <p:sp>
          <p:nvSpPr>
            <p:cNvPr id="175" name="object 175"/>
            <p:cNvSpPr/>
            <p:nvPr/>
          </p:nvSpPr>
          <p:spPr>
            <a:xfrm>
              <a:off x="8638800" y="7303360"/>
              <a:ext cx="149860" cy="41910"/>
            </a:xfrm>
            <a:custGeom>
              <a:avLst/>
              <a:gdLst/>
              <a:ahLst/>
              <a:cxnLst/>
              <a:rect l="l" t="t" r="r" b="b"/>
              <a:pathLst>
                <a:path w="149859" h="41909">
                  <a:moveTo>
                    <a:pt x="0" y="41310"/>
                  </a:moveTo>
                  <a:lnTo>
                    <a:pt x="149777" y="0"/>
                  </a:lnTo>
                </a:path>
              </a:pathLst>
            </a:custGeom>
            <a:ln w="6120">
              <a:solidFill>
                <a:srgbClr val="000000"/>
              </a:solidFill>
            </a:ln>
          </p:spPr>
          <p:txBody>
            <a:bodyPr wrap="square" lIns="0" tIns="0" rIns="0" bIns="0" rtlCol="0"/>
            <a:lstStyle/>
            <a:p>
              <a:endParaRPr smtClean="0">
                <a:solidFill>
                  <a:prstClr val="black"/>
                </a:solidFill>
              </a:endParaRPr>
            </a:p>
          </p:txBody>
        </p:sp>
        <p:sp>
          <p:nvSpPr>
            <p:cNvPr id="176" name="object 176"/>
            <p:cNvSpPr/>
            <p:nvPr/>
          </p:nvSpPr>
          <p:spPr>
            <a:xfrm>
              <a:off x="7622264" y="6626458"/>
              <a:ext cx="247015" cy="348615"/>
            </a:xfrm>
            <a:custGeom>
              <a:avLst/>
              <a:gdLst/>
              <a:ahLst/>
              <a:cxnLst/>
              <a:rect l="l" t="t" r="r" b="b"/>
              <a:pathLst>
                <a:path w="247015" h="348615">
                  <a:moveTo>
                    <a:pt x="153824" y="0"/>
                  </a:moveTo>
                  <a:lnTo>
                    <a:pt x="0" y="45073"/>
                  </a:lnTo>
                  <a:lnTo>
                    <a:pt x="93184" y="348156"/>
                  </a:lnTo>
                  <a:lnTo>
                    <a:pt x="247009" y="303082"/>
                  </a:lnTo>
                  <a:lnTo>
                    <a:pt x="153824" y="0"/>
                  </a:lnTo>
                  <a:close/>
                </a:path>
              </a:pathLst>
            </a:custGeom>
            <a:solidFill>
              <a:srgbClr val="FFFF66"/>
            </a:solidFill>
          </p:spPr>
          <p:txBody>
            <a:bodyPr wrap="square" lIns="0" tIns="0" rIns="0" bIns="0" rtlCol="0"/>
            <a:lstStyle/>
            <a:p>
              <a:endParaRPr smtClean="0">
                <a:solidFill>
                  <a:prstClr val="black"/>
                </a:solidFill>
              </a:endParaRPr>
            </a:p>
          </p:txBody>
        </p:sp>
        <p:sp>
          <p:nvSpPr>
            <p:cNvPr id="177" name="object 177"/>
            <p:cNvSpPr/>
            <p:nvPr/>
          </p:nvSpPr>
          <p:spPr>
            <a:xfrm>
              <a:off x="7715449" y="6929541"/>
              <a:ext cx="247015" cy="91440"/>
            </a:xfrm>
            <a:custGeom>
              <a:avLst/>
              <a:gdLst/>
              <a:ahLst/>
              <a:cxnLst/>
              <a:rect l="l" t="t" r="r" b="b"/>
              <a:pathLst>
                <a:path w="247015" h="91440">
                  <a:moveTo>
                    <a:pt x="153824" y="0"/>
                  </a:moveTo>
                  <a:lnTo>
                    <a:pt x="0" y="45073"/>
                  </a:lnTo>
                  <a:lnTo>
                    <a:pt x="93184" y="91371"/>
                  </a:lnTo>
                  <a:lnTo>
                    <a:pt x="247009" y="48944"/>
                  </a:lnTo>
                  <a:lnTo>
                    <a:pt x="153824" y="0"/>
                  </a:lnTo>
                  <a:close/>
                </a:path>
              </a:pathLst>
            </a:custGeom>
            <a:solidFill>
              <a:srgbClr val="FFFF66"/>
            </a:solidFill>
          </p:spPr>
          <p:txBody>
            <a:bodyPr wrap="square" lIns="0" tIns="0" rIns="0" bIns="0" rtlCol="0"/>
            <a:lstStyle/>
            <a:p>
              <a:endParaRPr smtClean="0">
                <a:solidFill>
                  <a:prstClr val="black"/>
                </a:solidFill>
              </a:endParaRPr>
            </a:p>
          </p:txBody>
        </p:sp>
        <p:sp>
          <p:nvSpPr>
            <p:cNvPr id="178" name="object 178"/>
            <p:cNvSpPr/>
            <p:nvPr/>
          </p:nvSpPr>
          <p:spPr>
            <a:xfrm>
              <a:off x="7715449" y="6929542"/>
              <a:ext cx="154305" cy="45085"/>
            </a:xfrm>
            <a:custGeom>
              <a:avLst/>
              <a:gdLst/>
              <a:ahLst/>
              <a:cxnLst/>
              <a:rect l="l" t="t" r="r" b="b"/>
              <a:pathLst>
                <a:path w="154304" h="45084">
                  <a:moveTo>
                    <a:pt x="0" y="45073"/>
                  </a:moveTo>
                  <a:lnTo>
                    <a:pt x="153824" y="0"/>
                  </a:lnTo>
                </a:path>
              </a:pathLst>
            </a:custGeom>
            <a:ln w="6120">
              <a:solidFill>
                <a:srgbClr val="000000"/>
              </a:solidFill>
            </a:ln>
          </p:spPr>
          <p:txBody>
            <a:bodyPr wrap="square" lIns="0" tIns="0" rIns="0" bIns="0" rtlCol="0"/>
            <a:lstStyle/>
            <a:p>
              <a:endParaRPr smtClean="0">
                <a:solidFill>
                  <a:prstClr val="black"/>
                </a:solidFill>
              </a:endParaRPr>
            </a:p>
          </p:txBody>
        </p:sp>
        <p:sp>
          <p:nvSpPr>
            <p:cNvPr id="179" name="object 179"/>
            <p:cNvSpPr/>
            <p:nvPr/>
          </p:nvSpPr>
          <p:spPr>
            <a:xfrm>
              <a:off x="7776089" y="6585146"/>
              <a:ext cx="149860" cy="344805"/>
            </a:xfrm>
            <a:custGeom>
              <a:avLst/>
              <a:gdLst/>
              <a:ahLst/>
              <a:cxnLst/>
              <a:rect l="l" t="t" r="r" b="b"/>
              <a:pathLst>
                <a:path w="149859" h="344804">
                  <a:moveTo>
                    <a:pt x="149777" y="0"/>
                  </a:moveTo>
                  <a:lnTo>
                    <a:pt x="0" y="41311"/>
                  </a:lnTo>
                  <a:lnTo>
                    <a:pt x="93184" y="344394"/>
                  </a:lnTo>
                  <a:lnTo>
                    <a:pt x="149777" y="0"/>
                  </a:lnTo>
                  <a:close/>
                </a:path>
              </a:pathLst>
            </a:custGeom>
            <a:solidFill>
              <a:srgbClr val="FFFF66"/>
            </a:solidFill>
          </p:spPr>
          <p:txBody>
            <a:bodyPr wrap="square" lIns="0" tIns="0" rIns="0" bIns="0" rtlCol="0"/>
            <a:lstStyle/>
            <a:p>
              <a:endParaRPr smtClean="0">
                <a:solidFill>
                  <a:prstClr val="black"/>
                </a:solidFill>
              </a:endParaRPr>
            </a:p>
          </p:txBody>
        </p:sp>
        <p:sp>
          <p:nvSpPr>
            <p:cNvPr id="180" name="object 180"/>
            <p:cNvSpPr/>
            <p:nvPr/>
          </p:nvSpPr>
          <p:spPr>
            <a:xfrm>
              <a:off x="7776088" y="6626458"/>
              <a:ext cx="93345" cy="303530"/>
            </a:xfrm>
            <a:custGeom>
              <a:avLst/>
              <a:gdLst/>
              <a:ahLst/>
              <a:cxnLst/>
              <a:rect l="l" t="t" r="r" b="b"/>
              <a:pathLst>
                <a:path w="93345" h="303529">
                  <a:moveTo>
                    <a:pt x="93185" y="303083"/>
                  </a:moveTo>
                  <a:lnTo>
                    <a:pt x="0" y="0"/>
                  </a:lnTo>
                </a:path>
              </a:pathLst>
            </a:custGeom>
            <a:ln w="6110">
              <a:solidFill>
                <a:srgbClr val="000000"/>
              </a:solidFill>
            </a:ln>
          </p:spPr>
          <p:txBody>
            <a:bodyPr wrap="square" lIns="0" tIns="0" rIns="0" bIns="0" rtlCol="0"/>
            <a:lstStyle/>
            <a:p>
              <a:endParaRPr smtClean="0">
                <a:solidFill>
                  <a:prstClr val="black"/>
                </a:solidFill>
              </a:endParaRPr>
            </a:p>
          </p:txBody>
        </p:sp>
        <p:sp>
          <p:nvSpPr>
            <p:cNvPr id="181" name="object 181"/>
            <p:cNvSpPr/>
            <p:nvPr/>
          </p:nvSpPr>
          <p:spPr>
            <a:xfrm>
              <a:off x="7869274" y="6660569"/>
              <a:ext cx="149860" cy="318135"/>
            </a:xfrm>
            <a:custGeom>
              <a:avLst/>
              <a:gdLst/>
              <a:ahLst/>
              <a:cxnLst/>
              <a:rect l="l" t="t" r="r" b="b"/>
              <a:pathLst>
                <a:path w="149859" h="318134">
                  <a:moveTo>
                    <a:pt x="149777" y="0"/>
                  </a:moveTo>
                  <a:lnTo>
                    <a:pt x="0" y="268972"/>
                  </a:lnTo>
                  <a:lnTo>
                    <a:pt x="93184" y="317916"/>
                  </a:lnTo>
                  <a:lnTo>
                    <a:pt x="149777" y="0"/>
                  </a:lnTo>
                  <a:close/>
                </a:path>
              </a:pathLst>
            </a:custGeom>
            <a:solidFill>
              <a:srgbClr val="FFFF66"/>
            </a:solidFill>
          </p:spPr>
          <p:txBody>
            <a:bodyPr wrap="square" lIns="0" tIns="0" rIns="0" bIns="0" rtlCol="0"/>
            <a:lstStyle/>
            <a:p>
              <a:endParaRPr smtClean="0">
                <a:solidFill>
                  <a:prstClr val="black"/>
                </a:solidFill>
              </a:endParaRPr>
            </a:p>
          </p:txBody>
        </p:sp>
        <p:sp>
          <p:nvSpPr>
            <p:cNvPr id="182" name="object 182"/>
            <p:cNvSpPr/>
            <p:nvPr/>
          </p:nvSpPr>
          <p:spPr>
            <a:xfrm>
              <a:off x="7869274" y="6585146"/>
              <a:ext cx="149860" cy="344805"/>
            </a:xfrm>
            <a:custGeom>
              <a:avLst/>
              <a:gdLst/>
              <a:ahLst/>
              <a:cxnLst/>
              <a:rect l="l" t="t" r="r" b="b"/>
              <a:pathLst>
                <a:path w="149859" h="344804">
                  <a:moveTo>
                    <a:pt x="56592" y="0"/>
                  </a:moveTo>
                  <a:lnTo>
                    <a:pt x="0" y="344394"/>
                  </a:lnTo>
                  <a:lnTo>
                    <a:pt x="149777" y="75422"/>
                  </a:lnTo>
                  <a:lnTo>
                    <a:pt x="56592" y="0"/>
                  </a:lnTo>
                  <a:close/>
                </a:path>
              </a:pathLst>
            </a:custGeom>
            <a:solidFill>
              <a:srgbClr val="FFFF66"/>
            </a:solidFill>
          </p:spPr>
          <p:txBody>
            <a:bodyPr wrap="square" lIns="0" tIns="0" rIns="0" bIns="0" rtlCol="0"/>
            <a:lstStyle/>
            <a:p>
              <a:endParaRPr smtClean="0">
                <a:solidFill>
                  <a:prstClr val="black"/>
                </a:solidFill>
              </a:endParaRPr>
            </a:p>
          </p:txBody>
        </p:sp>
        <p:sp>
          <p:nvSpPr>
            <p:cNvPr id="183" name="object 183"/>
            <p:cNvSpPr/>
            <p:nvPr/>
          </p:nvSpPr>
          <p:spPr>
            <a:xfrm>
              <a:off x="7869273" y="6660570"/>
              <a:ext cx="149860" cy="269240"/>
            </a:xfrm>
            <a:custGeom>
              <a:avLst/>
              <a:gdLst/>
              <a:ahLst/>
              <a:cxnLst/>
              <a:rect l="l" t="t" r="r" b="b"/>
              <a:pathLst>
                <a:path w="149859" h="269240">
                  <a:moveTo>
                    <a:pt x="0" y="268971"/>
                  </a:moveTo>
                  <a:lnTo>
                    <a:pt x="149777" y="0"/>
                  </a:lnTo>
                </a:path>
              </a:pathLst>
            </a:custGeom>
            <a:ln w="6112">
              <a:solidFill>
                <a:srgbClr val="000000"/>
              </a:solidFill>
            </a:ln>
          </p:spPr>
          <p:txBody>
            <a:bodyPr wrap="square" lIns="0" tIns="0" rIns="0" bIns="0" rtlCol="0"/>
            <a:lstStyle/>
            <a:p>
              <a:endParaRPr smtClean="0">
                <a:solidFill>
                  <a:prstClr val="black"/>
                </a:solidFill>
              </a:endParaRPr>
            </a:p>
          </p:txBody>
        </p:sp>
        <p:sp>
          <p:nvSpPr>
            <p:cNvPr id="184" name="object 184"/>
            <p:cNvSpPr/>
            <p:nvPr/>
          </p:nvSpPr>
          <p:spPr>
            <a:xfrm>
              <a:off x="7869273" y="6929542"/>
              <a:ext cx="93345" cy="49530"/>
            </a:xfrm>
            <a:custGeom>
              <a:avLst/>
              <a:gdLst/>
              <a:ahLst/>
              <a:cxnLst/>
              <a:rect l="l" t="t" r="r" b="b"/>
              <a:pathLst>
                <a:path w="93345" h="49529">
                  <a:moveTo>
                    <a:pt x="93185" y="48943"/>
                  </a:moveTo>
                  <a:lnTo>
                    <a:pt x="0" y="0"/>
                  </a:lnTo>
                </a:path>
              </a:pathLst>
            </a:custGeom>
            <a:ln w="6119">
              <a:solidFill>
                <a:srgbClr val="000000"/>
              </a:solidFill>
            </a:ln>
          </p:spPr>
          <p:txBody>
            <a:bodyPr wrap="square" lIns="0" tIns="0" rIns="0" bIns="0" rtlCol="0"/>
            <a:lstStyle/>
            <a:p>
              <a:endParaRPr smtClean="0">
                <a:solidFill>
                  <a:prstClr val="black"/>
                </a:solidFill>
              </a:endParaRPr>
            </a:p>
          </p:txBody>
        </p:sp>
        <p:sp>
          <p:nvSpPr>
            <p:cNvPr id="185" name="object 185"/>
            <p:cNvSpPr/>
            <p:nvPr/>
          </p:nvSpPr>
          <p:spPr>
            <a:xfrm>
              <a:off x="7962458" y="6660569"/>
              <a:ext cx="149860" cy="318135"/>
            </a:xfrm>
            <a:custGeom>
              <a:avLst/>
              <a:gdLst/>
              <a:ahLst/>
              <a:cxnLst/>
              <a:rect l="l" t="t" r="r" b="b"/>
              <a:pathLst>
                <a:path w="149859" h="318134">
                  <a:moveTo>
                    <a:pt x="56592" y="0"/>
                  </a:moveTo>
                  <a:lnTo>
                    <a:pt x="0" y="317916"/>
                  </a:lnTo>
                  <a:lnTo>
                    <a:pt x="149777" y="276604"/>
                  </a:lnTo>
                  <a:lnTo>
                    <a:pt x="56592" y="0"/>
                  </a:lnTo>
                  <a:close/>
                </a:path>
              </a:pathLst>
            </a:custGeom>
            <a:solidFill>
              <a:srgbClr val="FFFF66"/>
            </a:solidFill>
          </p:spPr>
          <p:txBody>
            <a:bodyPr wrap="square" lIns="0" tIns="0" rIns="0" bIns="0" rtlCol="0"/>
            <a:lstStyle/>
            <a:p>
              <a:endParaRPr smtClean="0">
                <a:solidFill>
                  <a:prstClr val="black"/>
                </a:solidFill>
              </a:endParaRPr>
            </a:p>
          </p:txBody>
        </p:sp>
        <p:sp>
          <p:nvSpPr>
            <p:cNvPr id="186" name="object 186"/>
            <p:cNvSpPr/>
            <p:nvPr/>
          </p:nvSpPr>
          <p:spPr>
            <a:xfrm>
              <a:off x="8019051" y="6660570"/>
              <a:ext cx="93345" cy="276860"/>
            </a:xfrm>
            <a:custGeom>
              <a:avLst/>
              <a:gdLst/>
              <a:ahLst/>
              <a:cxnLst/>
              <a:rect l="l" t="t" r="r" b="b"/>
              <a:pathLst>
                <a:path w="93345" h="276859">
                  <a:moveTo>
                    <a:pt x="93185" y="276604"/>
                  </a:moveTo>
                  <a:lnTo>
                    <a:pt x="0" y="0"/>
                  </a:lnTo>
                </a:path>
              </a:pathLst>
            </a:custGeom>
            <a:ln w="6110">
              <a:solidFill>
                <a:srgbClr val="000000"/>
              </a:solidFill>
            </a:ln>
          </p:spPr>
          <p:txBody>
            <a:bodyPr wrap="square" lIns="0" tIns="0" rIns="0" bIns="0" rtlCol="0"/>
            <a:lstStyle/>
            <a:p>
              <a:endParaRPr smtClean="0">
                <a:solidFill>
                  <a:prstClr val="black"/>
                </a:solidFill>
              </a:endParaRPr>
            </a:p>
          </p:txBody>
        </p:sp>
        <p:sp>
          <p:nvSpPr>
            <p:cNvPr id="187" name="object 187"/>
            <p:cNvSpPr/>
            <p:nvPr/>
          </p:nvSpPr>
          <p:spPr>
            <a:xfrm>
              <a:off x="7962458" y="6937174"/>
              <a:ext cx="243204" cy="93345"/>
            </a:xfrm>
            <a:custGeom>
              <a:avLst/>
              <a:gdLst/>
              <a:ahLst/>
              <a:cxnLst/>
              <a:rect l="l" t="t" r="r" b="b"/>
              <a:pathLst>
                <a:path w="243204" h="93345">
                  <a:moveTo>
                    <a:pt x="149777" y="0"/>
                  </a:moveTo>
                  <a:lnTo>
                    <a:pt x="0" y="41311"/>
                  </a:lnTo>
                  <a:lnTo>
                    <a:pt x="93184" y="92910"/>
                  </a:lnTo>
                  <a:lnTo>
                    <a:pt x="242962" y="51600"/>
                  </a:lnTo>
                  <a:lnTo>
                    <a:pt x="149777" y="0"/>
                  </a:lnTo>
                  <a:close/>
                </a:path>
              </a:pathLst>
            </a:custGeom>
            <a:solidFill>
              <a:srgbClr val="FFFF66"/>
            </a:solidFill>
          </p:spPr>
          <p:txBody>
            <a:bodyPr wrap="square" lIns="0" tIns="0" rIns="0" bIns="0" rtlCol="0"/>
            <a:lstStyle/>
            <a:p>
              <a:endParaRPr smtClean="0">
                <a:solidFill>
                  <a:prstClr val="black"/>
                </a:solidFill>
              </a:endParaRPr>
            </a:p>
          </p:txBody>
        </p:sp>
        <p:sp>
          <p:nvSpPr>
            <p:cNvPr id="188" name="object 188"/>
            <p:cNvSpPr/>
            <p:nvPr/>
          </p:nvSpPr>
          <p:spPr>
            <a:xfrm>
              <a:off x="7962459" y="6937174"/>
              <a:ext cx="149860" cy="41910"/>
            </a:xfrm>
            <a:custGeom>
              <a:avLst/>
              <a:gdLst/>
              <a:ahLst/>
              <a:cxnLst/>
              <a:rect l="l" t="t" r="r" b="b"/>
              <a:pathLst>
                <a:path w="149859" h="41909">
                  <a:moveTo>
                    <a:pt x="0" y="41310"/>
                  </a:moveTo>
                  <a:lnTo>
                    <a:pt x="149777" y="0"/>
                  </a:lnTo>
                </a:path>
              </a:pathLst>
            </a:custGeom>
            <a:ln w="6120">
              <a:solidFill>
                <a:srgbClr val="000000"/>
              </a:solidFill>
            </a:ln>
          </p:spPr>
          <p:txBody>
            <a:bodyPr wrap="square" lIns="0" tIns="0" rIns="0" bIns="0" rtlCol="0"/>
            <a:lstStyle/>
            <a:p>
              <a:endParaRPr smtClean="0">
                <a:solidFill>
                  <a:prstClr val="black"/>
                </a:solidFill>
              </a:endParaRPr>
            </a:p>
          </p:txBody>
        </p:sp>
        <p:sp>
          <p:nvSpPr>
            <p:cNvPr id="189" name="object 189"/>
            <p:cNvSpPr/>
            <p:nvPr/>
          </p:nvSpPr>
          <p:spPr>
            <a:xfrm>
              <a:off x="8112236" y="6937174"/>
              <a:ext cx="93345" cy="52069"/>
            </a:xfrm>
            <a:custGeom>
              <a:avLst/>
              <a:gdLst/>
              <a:ahLst/>
              <a:cxnLst/>
              <a:rect l="l" t="t" r="r" b="b"/>
              <a:pathLst>
                <a:path w="93345" h="52070">
                  <a:moveTo>
                    <a:pt x="93184" y="51598"/>
                  </a:moveTo>
                  <a:lnTo>
                    <a:pt x="0" y="0"/>
                  </a:lnTo>
                </a:path>
              </a:pathLst>
            </a:custGeom>
            <a:ln w="6118">
              <a:solidFill>
                <a:srgbClr val="000000"/>
              </a:solidFill>
            </a:ln>
          </p:spPr>
          <p:txBody>
            <a:bodyPr wrap="square" lIns="0" tIns="0" rIns="0" bIns="0" rtlCol="0"/>
            <a:lstStyle/>
            <a:p>
              <a:endParaRPr smtClean="0">
                <a:solidFill>
                  <a:prstClr val="black"/>
                </a:solidFill>
              </a:endParaRPr>
            </a:p>
          </p:txBody>
        </p:sp>
        <p:sp>
          <p:nvSpPr>
            <p:cNvPr id="190" name="object 190"/>
            <p:cNvSpPr txBox="1"/>
            <p:nvPr/>
          </p:nvSpPr>
          <p:spPr>
            <a:xfrm>
              <a:off x="2436549" y="7648069"/>
              <a:ext cx="195580" cy="147955"/>
            </a:xfrm>
            <a:prstGeom prst="rect">
              <a:avLst/>
            </a:prstGeom>
          </p:spPr>
          <p:txBody>
            <a:bodyPr vert="horz" wrap="square" lIns="0" tIns="0" rIns="0" bIns="0" rtlCol="0">
              <a:spAutoFit/>
            </a:bodyPr>
            <a:lstStyle/>
            <a:p>
              <a:pPr marL="12700"/>
              <a:r>
                <a:rPr sz="950" spc="-5" dirty="0">
                  <a:solidFill>
                    <a:srgbClr val="262626"/>
                  </a:solidFill>
                  <a:latin typeface="Arial"/>
                  <a:cs typeface="Arial"/>
                </a:rPr>
                <a:t>0.8</a:t>
              </a:r>
              <a:endParaRPr sz="950">
                <a:solidFill>
                  <a:prstClr val="black"/>
                </a:solidFill>
                <a:latin typeface="Arial"/>
                <a:cs typeface="Arial"/>
              </a:endParaRPr>
            </a:p>
          </p:txBody>
        </p:sp>
        <p:sp>
          <p:nvSpPr>
            <p:cNvPr id="191" name="object 191"/>
            <p:cNvSpPr/>
            <p:nvPr/>
          </p:nvSpPr>
          <p:spPr>
            <a:xfrm>
              <a:off x="8391790" y="7290436"/>
              <a:ext cx="247015" cy="97155"/>
            </a:xfrm>
            <a:custGeom>
              <a:avLst/>
              <a:gdLst/>
              <a:ahLst/>
              <a:cxnLst/>
              <a:rect l="l" t="t" r="r" b="b"/>
              <a:pathLst>
                <a:path w="247015" h="97154">
                  <a:moveTo>
                    <a:pt x="153824" y="0"/>
                  </a:moveTo>
                  <a:lnTo>
                    <a:pt x="0" y="45072"/>
                  </a:lnTo>
                  <a:lnTo>
                    <a:pt x="93184" y="96662"/>
                  </a:lnTo>
                  <a:lnTo>
                    <a:pt x="247009" y="54235"/>
                  </a:lnTo>
                  <a:lnTo>
                    <a:pt x="153824" y="0"/>
                  </a:lnTo>
                  <a:close/>
                </a:path>
              </a:pathLst>
            </a:custGeom>
            <a:solidFill>
              <a:srgbClr val="FFFF66"/>
            </a:solidFill>
          </p:spPr>
          <p:txBody>
            <a:bodyPr wrap="square" lIns="0" tIns="0" rIns="0" bIns="0" rtlCol="0"/>
            <a:lstStyle/>
            <a:p>
              <a:endParaRPr smtClean="0">
                <a:solidFill>
                  <a:prstClr val="black"/>
                </a:solidFill>
              </a:endParaRPr>
            </a:p>
          </p:txBody>
        </p:sp>
        <p:sp>
          <p:nvSpPr>
            <p:cNvPr id="192" name="object 192"/>
            <p:cNvSpPr/>
            <p:nvPr/>
          </p:nvSpPr>
          <p:spPr>
            <a:xfrm>
              <a:off x="8545615" y="7290434"/>
              <a:ext cx="93345" cy="54610"/>
            </a:xfrm>
            <a:custGeom>
              <a:avLst/>
              <a:gdLst/>
              <a:ahLst/>
              <a:cxnLst/>
              <a:rect l="l" t="t" r="r" b="b"/>
              <a:pathLst>
                <a:path w="93345" h="54609">
                  <a:moveTo>
                    <a:pt x="93185" y="54236"/>
                  </a:moveTo>
                  <a:lnTo>
                    <a:pt x="0" y="0"/>
                  </a:lnTo>
                </a:path>
              </a:pathLst>
            </a:custGeom>
            <a:ln w="6118">
              <a:solidFill>
                <a:srgbClr val="000000"/>
              </a:solidFill>
            </a:ln>
          </p:spPr>
          <p:txBody>
            <a:bodyPr wrap="square" lIns="0" tIns="0" rIns="0" bIns="0" rtlCol="0"/>
            <a:lstStyle/>
            <a:p>
              <a:endParaRPr smtClean="0">
                <a:solidFill>
                  <a:prstClr val="black"/>
                </a:solidFill>
              </a:endParaRPr>
            </a:p>
          </p:txBody>
        </p:sp>
        <p:sp>
          <p:nvSpPr>
            <p:cNvPr id="193" name="object 193"/>
            <p:cNvSpPr/>
            <p:nvPr/>
          </p:nvSpPr>
          <p:spPr>
            <a:xfrm>
              <a:off x="8391790" y="7290434"/>
              <a:ext cx="154305" cy="45085"/>
            </a:xfrm>
            <a:custGeom>
              <a:avLst/>
              <a:gdLst/>
              <a:ahLst/>
              <a:cxnLst/>
              <a:rect l="l" t="t" r="r" b="b"/>
              <a:pathLst>
                <a:path w="154304" h="45084">
                  <a:moveTo>
                    <a:pt x="0" y="45074"/>
                  </a:moveTo>
                  <a:lnTo>
                    <a:pt x="153825" y="0"/>
                  </a:lnTo>
                </a:path>
              </a:pathLst>
            </a:custGeom>
            <a:ln w="6120">
              <a:solidFill>
                <a:srgbClr val="000000"/>
              </a:solidFill>
            </a:ln>
          </p:spPr>
          <p:txBody>
            <a:bodyPr wrap="square" lIns="0" tIns="0" rIns="0" bIns="0" rtlCol="0"/>
            <a:lstStyle/>
            <a:p>
              <a:endParaRPr smtClean="0">
                <a:solidFill>
                  <a:prstClr val="black"/>
                </a:solidFill>
              </a:endParaRPr>
            </a:p>
          </p:txBody>
        </p:sp>
        <p:sp>
          <p:nvSpPr>
            <p:cNvPr id="194" name="object 194"/>
            <p:cNvSpPr/>
            <p:nvPr/>
          </p:nvSpPr>
          <p:spPr>
            <a:xfrm>
              <a:off x="8148828" y="7283919"/>
              <a:ext cx="243204" cy="90805"/>
            </a:xfrm>
            <a:custGeom>
              <a:avLst/>
              <a:gdLst/>
              <a:ahLst/>
              <a:cxnLst/>
              <a:rect l="l" t="t" r="r" b="b"/>
              <a:pathLst>
                <a:path w="243204" h="90804">
                  <a:moveTo>
                    <a:pt x="149777" y="0"/>
                  </a:moveTo>
                  <a:lnTo>
                    <a:pt x="0" y="41310"/>
                  </a:lnTo>
                  <a:lnTo>
                    <a:pt x="93184" y="90255"/>
                  </a:lnTo>
                  <a:lnTo>
                    <a:pt x="242961" y="51588"/>
                  </a:lnTo>
                  <a:lnTo>
                    <a:pt x="149777" y="0"/>
                  </a:lnTo>
                  <a:close/>
                </a:path>
              </a:pathLst>
            </a:custGeom>
            <a:solidFill>
              <a:srgbClr val="FFFF66"/>
            </a:solidFill>
          </p:spPr>
          <p:txBody>
            <a:bodyPr wrap="square" lIns="0" tIns="0" rIns="0" bIns="0" rtlCol="0"/>
            <a:lstStyle/>
            <a:p>
              <a:endParaRPr smtClean="0">
                <a:solidFill>
                  <a:prstClr val="black"/>
                </a:solidFill>
              </a:endParaRPr>
            </a:p>
          </p:txBody>
        </p:sp>
        <p:sp>
          <p:nvSpPr>
            <p:cNvPr id="195" name="object 195"/>
            <p:cNvSpPr/>
            <p:nvPr/>
          </p:nvSpPr>
          <p:spPr>
            <a:xfrm>
              <a:off x="8298605" y="7283918"/>
              <a:ext cx="93345" cy="52069"/>
            </a:xfrm>
            <a:custGeom>
              <a:avLst/>
              <a:gdLst/>
              <a:ahLst/>
              <a:cxnLst/>
              <a:rect l="l" t="t" r="r" b="b"/>
              <a:pathLst>
                <a:path w="93345" h="52070">
                  <a:moveTo>
                    <a:pt x="93184" y="51590"/>
                  </a:moveTo>
                  <a:lnTo>
                    <a:pt x="0" y="0"/>
                  </a:lnTo>
                </a:path>
              </a:pathLst>
            </a:custGeom>
            <a:ln w="6118">
              <a:solidFill>
                <a:srgbClr val="000000"/>
              </a:solidFill>
            </a:ln>
          </p:spPr>
          <p:txBody>
            <a:bodyPr wrap="square" lIns="0" tIns="0" rIns="0" bIns="0" rtlCol="0"/>
            <a:lstStyle/>
            <a:p>
              <a:endParaRPr smtClean="0">
                <a:solidFill>
                  <a:prstClr val="black"/>
                </a:solidFill>
              </a:endParaRPr>
            </a:p>
          </p:txBody>
        </p:sp>
        <p:sp>
          <p:nvSpPr>
            <p:cNvPr id="196" name="object 196"/>
            <p:cNvSpPr/>
            <p:nvPr/>
          </p:nvSpPr>
          <p:spPr>
            <a:xfrm>
              <a:off x="8055643" y="6988774"/>
              <a:ext cx="243204" cy="336550"/>
            </a:xfrm>
            <a:custGeom>
              <a:avLst/>
              <a:gdLst/>
              <a:ahLst/>
              <a:cxnLst/>
              <a:rect l="l" t="t" r="r" b="b"/>
              <a:pathLst>
                <a:path w="243204" h="336550">
                  <a:moveTo>
                    <a:pt x="149777" y="0"/>
                  </a:moveTo>
                  <a:lnTo>
                    <a:pt x="0" y="41310"/>
                  </a:lnTo>
                  <a:lnTo>
                    <a:pt x="93184" y="336456"/>
                  </a:lnTo>
                  <a:lnTo>
                    <a:pt x="242962" y="295145"/>
                  </a:lnTo>
                  <a:lnTo>
                    <a:pt x="149777" y="0"/>
                  </a:lnTo>
                  <a:close/>
                </a:path>
              </a:pathLst>
            </a:custGeom>
            <a:solidFill>
              <a:srgbClr val="FFFF66"/>
            </a:solidFill>
          </p:spPr>
          <p:txBody>
            <a:bodyPr wrap="square" lIns="0" tIns="0" rIns="0" bIns="0" rtlCol="0"/>
            <a:lstStyle/>
            <a:p>
              <a:endParaRPr smtClean="0">
                <a:solidFill>
                  <a:prstClr val="black"/>
                </a:solidFill>
              </a:endParaRPr>
            </a:p>
          </p:txBody>
        </p:sp>
        <p:sp>
          <p:nvSpPr>
            <p:cNvPr id="197" name="object 197"/>
            <p:cNvSpPr/>
            <p:nvPr/>
          </p:nvSpPr>
          <p:spPr>
            <a:xfrm>
              <a:off x="8205420" y="6988773"/>
              <a:ext cx="93345" cy="295275"/>
            </a:xfrm>
            <a:custGeom>
              <a:avLst/>
              <a:gdLst/>
              <a:ahLst/>
              <a:cxnLst/>
              <a:rect l="l" t="t" r="r" b="b"/>
              <a:pathLst>
                <a:path w="93345" h="295275">
                  <a:moveTo>
                    <a:pt x="93185" y="295145"/>
                  </a:moveTo>
                  <a:lnTo>
                    <a:pt x="0" y="0"/>
                  </a:lnTo>
                </a:path>
              </a:pathLst>
            </a:custGeom>
            <a:ln w="6110">
              <a:solidFill>
                <a:srgbClr val="000000"/>
              </a:solidFill>
            </a:ln>
          </p:spPr>
          <p:txBody>
            <a:bodyPr wrap="square" lIns="0" tIns="0" rIns="0" bIns="0" rtlCol="0"/>
            <a:lstStyle/>
            <a:p>
              <a:endParaRPr smtClean="0">
                <a:solidFill>
                  <a:prstClr val="black"/>
                </a:solidFill>
              </a:endParaRPr>
            </a:p>
          </p:txBody>
        </p:sp>
        <p:sp>
          <p:nvSpPr>
            <p:cNvPr id="198" name="object 198"/>
            <p:cNvSpPr/>
            <p:nvPr/>
          </p:nvSpPr>
          <p:spPr>
            <a:xfrm>
              <a:off x="8148828" y="7283918"/>
              <a:ext cx="149860" cy="41910"/>
            </a:xfrm>
            <a:custGeom>
              <a:avLst/>
              <a:gdLst/>
              <a:ahLst/>
              <a:cxnLst/>
              <a:rect l="l" t="t" r="r" b="b"/>
              <a:pathLst>
                <a:path w="149859" h="41909">
                  <a:moveTo>
                    <a:pt x="0" y="41310"/>
                  </a:moveTo>
                  <a:lnTo>
                    <a:pt x="149777" y="0"/>
                  </a:lnTo>
                </a:path>
              </a:pathLst>
            </a:custGeom>
            <a:ln w="6120">
              <a:solidFill>
                <a:srgbClr val="000000"/>
              </a:solidFill>
            </a:ln>
          </p:spPr>
          <p:txBody>
            <a:bodyPr wrap="square" lIns="0" tIns="0" rIns="0" bIns="0" rtlCol="0"/>
            <a:lstStyle/>
            <a:p>
              <a:endParaRPr smtClean="0">
                <a:solidFill>
                  <a:prstClr val="black"/>
                </a:solidFill>
              </a:endParaRPr>
            </a:p>
          </p:txBody>
        </p:sp>
        <p:sp>
          <p:nvSpPr>
            <p:cNvPr id="199" name="object 199"/>
            <p:cNvSpPr/>
            <p:nvPr/>
          </p:nvSpPr>
          <p:spPr>
            <a:xfrm>
              <a:off x="7776088" y="6585146"/>
              <a:ext cx="149860" cy="41910"/>
            </a:xfrm>
            <a:custGeom>
              <a:avLst/>
              <a:gdLst/>
              <a:ahLst/>
              <a:cxnLst/>
              <a:rect l="l" t="t" r="r" b="b"/>
              <a:pathLst>
                <a:path w="149859" h="41909">
                  <a:moveTo>
                    <a:pt x="0" y="41311"/>
                  </a:moveTo>
                  <a:lnTo>
                    <a:pt x="149778" y="0"/>
                  </a:lnTo>
                </a:path>
              </a:pathLst>
            </a:custGeom>
            <a:ln w="6120">
              <a:solidFill>
                <a:srgbClr val="000000"/>
              </a:solidFill>
            </a:ln>
          </p:spPr>
          <p:txBody>
            <a:bodyPr wrap="square" lIns="0" tIns="0" rIns="0" bIns="0" rtlCol="0"/>
            <a:lstStyle/>
            <a:p>
              <a:endParaRPr smtClean="0">
                <a:solidFill>
                  <a:prstClr val="black"/>
                </a:solidFill>
              </a:endParaRPr>
            </a:p>
          </p:txBody>
        </p:sp>
        <p:sp>
          <p:nvSpPr>
            <p:cNvPr id="200" name="object 200"/>
            <p:cNvSpPr/>
            <p:nvPr/>
          </p:nvSpPr>
          <p:spPr>
            <a:xfrm>
              <a:off x="7925867" y="6585146"/>
              <a:ext cx="93345" cy="75565"/>
            </a:xfrm>
            <a:custGeom>
              <a:avLst/>
              <a:gdLst/>
              <a:ahLst/>
              <a:cxnLst/>
              <a:rect l="l" t="t" r="r" b="b"/>
              <a:pathLst>
                <a:path w="93345" h="75565">
                  <a:moveTo>
                    <a:pt x="93184" y="75423"/>
                  </a:moveTo>
                  <a:lnTo>
                    <a:pt x="0" y="0"/>
                  </a:lnTo>
                </a:path>
              </a:pathLst>
            </a:custGeom>
            <a:ln w="6116">
              <a:solidFill>
                <a:srgbClr val="000000"/>
              </a:solidFill>
            </a:ln>
          </p:spPr>
          <p:txBody>
            <a:bodyPr wrap="square" lIns="0" tIns="0" rIns="0" bIns="0" rtlCol="0"/>
            <a:lstStyle/>
            <a:p>
              <a:endParaRPr smtClean="0">
                <a:solidFill>
                  <a:prstClr val="black"/>
                </a:solidFill>
              </a:endParaRPr>
            </a:p>
          </p:txBody>
        </p:sp>
        <p:sp>
          <p:nvSpPr>
            <p:cNvPr id="201" name="object 201"/>
            <p:cNvSpPr/>
            <p:nvPr/>
          </p:nvSpPr>
          <p:spPr>
            <a:xfrm>
              <a:off x="5253566" y="7639243"/>
              <a:ext cx="4048125" cy="1116965"/>
            </a:xfrm>
            <a:custGeom>
              <a:avLst/>
              <a:gdLst/>
              <a:ahLst/>
              <a:cxnLst/>
              <a:rect l="l" t="t" r="r" b="b"/>
              <a:pathLst>
                <a:path w="4048125" h="1116965">
                  <a:moveTo>
                    <a:pt x="0" y="1116517"/>
                  </a:moveTo>
                  <a:lnTo>
                    <a:pt x="4048028" y="0"/>
                  </a:lnTo>
                </a:path>
              </a:pathLst>
            </a:custGeom>
            <a:ln w="6120">
              <a:solidFill>
                <a:srgbClr val="262626"/>
              </a:solidFill>
            </a:ln>
          </p:spPr>
          <p:txBody>
            <a:bodyPr wrap="square" lIns="0" tIns="0" rIns="0" bIns="0" rtlCol="0"/>
            <a:lstStyle/>
            <a:p>
              <a:endParaRPr smtClean="0">
                <a:solidFill>
                  <a:prstClr val="black"/>
                </a:solidFill>
              </a:endParaRPr>
            </a:p>
          </p:txBody>
        </p:sp>
        <p:sp>
          <p:nvSpPr>
            <p:cNvPr id="202" name="object 202"/>
            <p:cNvSpPr/>
            <p:nvPr/>
          </p:nvSpPr>
          <p:spPr>
            <a:xfrm>
              <a:off x="9301595" y="7639243"/>
              <a:ext cx="95250" cy="45085"/>
            </a:xfrm>
            <a:custGeom>
              <a:avLst/>
              <a:gdLst/>
              <a:ahLst/>
              <a:cxnLst/>
              <a:rect l="l" t="t" r="r" b="b"/>
              <a:pathLst>
                <a:path w="95250" h="45084">
                  <a:moveTo>
                    <a:pt x="0" y="0"/>
                  </a:moveTo>
                  <a:lnTo>
                    <a:pt x="95086" y="44542"/>
                  </a:lnTo>
                </a:path>
              </a:pathLst>
            </a:custGeom>
            <a:ln w="6119">
              <a:solidFill>
                <a:srgbClr val="262626"/>
              </a:solidFill>
            </a:ln>
          </p:spPr>
          <p:txBody>
            <a:bodyPr wrap="square" lIns="0" tIns="0" rIns="0" bIns="0" rtlCol="0"/>
            <a:lstStyle/>
            <a:p>
              <a:endParaRPr smtClean="0">
                <a:solidFill>
                  <a:prstClr val="black"/>
                </a:solidFill>
              </a:endParaRPr>
            </a:p>
          </p:txBody>
        </p:sp>
        <p:sp>
          <p:nvSpPr>
            <p:cNvPr id="203" name="object 203"/>
            <p:cNvSpPr/>
            <p:nvPr/>
          </p:nvSpPr>
          <p:spPr>
            <a:xfrm>
              <a:off x="3885800" y="4225366"/>
              <a:ext cx="4756061" cy="4019737"/>
            </a:xfrm>
            <a:prstGeom prst="rect">
              <a:avLst/>
            </a:prstGeom>
            <a:blipFill>
              <a:blip r:embed="rId3" cstate="print"/>
              <a:stretch>
                <a:fillRect/>
              </a:stretch>
            </a:blipFill>
          </p:spPr>
          <p:txBody>
            <a:bodyPr wrap="square" lIns="0" tIns="0" rIns="0" bIns="0" rtlCol="0"/>
            <a:lstStyle/>
            <a:p>
              <a:endParaRPr smtClean="0">
                <a:solidFill>
                  <a:prstClr val="black"/>
                </a:solidFill>
              </a:endParaRPr>
            </a:p>
          </p:txBody>
        </p:sp>
        <p:sp>
          <p:nvSpPr>
            <p:cNvPr id="204" name="object 204"/>
            <p:cNvSpPr txBox="1"/>
            <p:nvPr/>
          </p:nvSpPr>
          <p:spPr>
            <a:xfrm>
              <a:off x="9428257" y="7719984"/>
              <a:ext cx="93345" cy="147955"/>
            </a:xfrm>
            <a:prstGeom prst="rect">
              <a:avLst/>
            </a:prstGeom>
          </p:spPr>
          <p:txBody>
            <a:bodyPr vert="horz" wrap="square" lIns="0" tIns="0" rIns="0" bIns="0" rtlCol="0">
              <a:spAutoFit/>
            </a:bodyPr>
            <a:lstStyle/>
            <a:p>
              <a:pPr marL="12700"/>
              <a:r>
                <a:rPr sz="950" spc="5" dirty="0">
                  <a:solidFill>
                    <a:srgbClr val="262626"/>
                  </a:solidFill>
                  <a:latin typeface="Arial"/>
                  <a:cs typeface="Arial"/>
                </a:rPr>
                <a:t>1</a:t>
              </a:r>
              <a:endParaRPr sz="950">
                <a:solidFill>
                  <a:prstClr val="black"/>
                </a:solidFill>
                <a:latin typeface="Arial"/>
                <a:cs typeface="Arial"/>
              </a:endParaRPr>
            </a:p>
          </p:txBody>
        </p:sp>
        <p:sp>
          <p:nvSpPr>
            <p:cNvPr id="205" name="object 205"/>
            <p:cNvSpPr/>
            <p:nvPr/>
          </p:nvSpPr>
          <p:spPr>
            <a:xfrm>
              <a:off x="8896791" y="7750894"/>
              <a:ext cx="95250" cy="45085"/>
            </a:xfrm>
            <a:custGeom>
              <a:avLst/>
              <a:gdLst/>
              <a:ahLst/>
              <a:cxnLst/>
              <a:rect l="l" t="t" r="r" b="b"/>
              <a:pathLst>
                <a:path w="95250" h="45084">
                  <a:moveTo>
                    <a:pt x="0" y="0"/>
                  </a:moveTo>
                  <a:lnTo>
                    <a:pt x="95087" y="44542"/>
                  </a:lnTo>
                </a:path>
              </a:pathLst>
            </a:custGeom>
            <a:ln w="6119">
              <a:solidFill>
                <a:srgbClr val="262626"/>
              </a:solidFill>
            </a:ln>
          </p:spPr>
          <p:txBody>
            <a:bodyPr wrap="square" lIns="0" tIns="0" rIns="0" bIns="0" rtlCol="0"/>
            <a:lstStyle/>
            <a:p>
              <a:endParaRPr smtClean="0">
                <a:solidFill>
                  <a:prstClr val="black"/>
                </a:solidFill>
              </a:endParaRPr>
            </a:p>
          </p:txBody>
        </p:sp>
        <p:sp>
          <p:nvSpPr>
            <p:cNvPr id="206" name="object 206"/>
            <p:cNvSpPr txBox="1"/>
            <p:nvPr/>
          </p:nvSpPr>
          <p:spPr>
            <a:xfrm>
              <a:off x="1750965" y="5582913"/>
              <a:ext cx="263525" cy="147955"/>
            </a:xfrm>
            <a:prstGeom prst="rect">
              <a:avLst/>
            </a:prstGeom>
          </p:spPr>
          <p:txBody>
            <a:bodyPr vert="horz" wrap="square" lIns="0" tIns="0" rIns="0" bIns="0" rtlCol="0">
              <a:spAutoFit/>
            </a:bodyPr>
            <a:lstStyle/>
            <a:p>
              <a:pPr marL="12700"/>
              <a:r>
                <a:rPr sz="950" spc="-5" dirty="0">
                  <a:solidFill>
                    <a:srgbClr val="262626"/>
                  </a:solidFill>
                  <a:latin typeface="Arial"/>
                  <a:cs typeface="Arial"/>
                </a:rPr>
                <a:t>59.4</a:t>
              </a:r>
              <a:endParaRPr sz="950">
                <a:solidFill>
                  <a:prstClr val="black"/>
                </a:solidFill>
                <a:latin typeface="Arial"/>
                <a:cs typeface="Arial"/>
              </a:endParaRPr>
            </a:p>
          </p:txBody>
        </p:sp>
        <p:sp>
          <p:nvSpPr>
            <p:cNvPr id="207" name="object 207"/>
            <p:cNvSpPr/>
            <p:nvPr/>
          </p:nvSpPr>
          <p:spPr>
            <a:xfrm>
              <a:off x="2052319" y="5667779"/>
              <a:ext cx="95250" cy="45085"/>
            </a:xfrm>
            <a:custGeom>
              <a:avLst/>
              <a:gdLst/>
              <a:ahLst/>
              <a:cxnLst/>
              <a:rect l="l" t="t" r="r" b="b"/>
              <a:pathLst>
                <a:path w="95250" h="45085">
                  <a:moveTo>
                    <a:pt x="95086" y="44542"/>
                  </a:moveTo>
                  <a:lnTo>
                    <a:pt x="0" y="0"/>
                  </a:lnTo>
                </a:path>
              </a:pathLst>
            </a:custGeom>
            <a:ln w="6119">
              <a:solidFill>
                <a:srgbClr val="262626"/>
              </a:solidFill>
            </a:ln>
          </p:spPr>
          <p:txBody>
            <a:bodyPr wrap="square" lIns="0" tIns="0" rIns="0" bIns="0" rtlCol="0"/>
            <a:lstStyle/>
            <a:p>
              <a:endParaRPr smtClean="0">
                <a:solidFill>
                  <a:prstClr val="black"/>
                </a:solidFill>
              </a:endParaRPr>
            </a:p>
          </p:txBody>
        </p:sp>
        <p:sp>
          <p:nvSpPr>
            <p:cNvPr id="208" name="object 208"/>
            <p:cNvSpPr txBox="1"/>
            <p:nvPr/>
          </p:nvSpPr>
          <p:spPr>
            <a:xfrm>
              <a:off x="9023455" y="7831636"/>
              <a:ext cx="195580" cy="147955"/>
            </a:xfrm>
            <a:prstGeom prst="rect">
              <a:avLst/>
            </a:prstGeom>
          </p:spPr>
          <p:txBody>
            <a:bodyPr vert="horz" wrap="square" lIns="0" tIns="0" rIns="0" bIns="0" rtlCol="0">
              <a:spAutoFit/>
            </a:bodyPr>
            <a:lstStyle/>
            <a:p>
              <a:pPr marL="12700"/>
              <a:r>
                <a:rPr sz="950" spc="-5" dirty="0">
                  <a:solidFill>
                    <a:srgbClr val="262626"/>
                  </a:solidFill>
                  <a:latin typeface="Arial"/>
                  <a:cs typeface="Arial"/>
                </a:rPr>
                <a:t>0.9</a:t>
              </a:r>
              <a:endParaRPr sz="950">
                <a:solidFill>
                  <a:prstClr val="black"/>
                </a:solidFill>
                <a:latin typeface="Arial"/>
                <a:cs typeface="Arial"/>
              </a:endParaRPr>
            </a:p>
          </p:txBody>
        </p:sp>
        <p:sp>
          <p:nvSpPr>
            <p:cNvPr id="209" name="object 209"/>
            <p:cNvSpPr txBox="1"/>
            <p:nvPr/>
          </p:nvSpPr>
          <p:spPr>
            <a:xfrm>
              <a:off x="1565786" y="5216328"/>
              <a:ext cx="160020" cy="998855"/>
            </a:xfrm>
            <a:prstGeom prst="rect">
              <a:avLst/>
            </a:prstGeom>
          </p:spPr>
          <p:txBody>
            <a:bodyPr vert="vert270" wrap="square" lIns="0" tIns="0" rIns="0" bIns="0" rtlCol="0">
              <a:spAutoFit/>
            </a:bodyPr>
            <a:lstStyle/>
            <a:p>
              <a:pPr marL="12700"/>
              <a:r>
                <a:rPr sz="1050" dirty="0">
                  <a:solidFill>
                    <a:srgbClr val="262626"/>
                  </a:solidFill>
                  <a:latin typeface="Arial"/>
                  <a:cs typeface="Arial"/>
                </a:rPr>
                <a:t>Frequency</a:t>
              </a:r>
              <a:r>
                <a:rPr sz="1050" spc="-5" dirty="0">
                  <a:solidFill>
                    <a:srgbClr val="262626"/>
                  </a:solidFill>
                  <a:latin typeface="Arial"/>
                  <a:cs typeface="Arial"/>
                </a:rPr>
                <a:t> nadir</a:t>
              </a:r>
              <a:endParaRPr sz="1050">
                <a:solidFill>
                  <a:prstClr val="black"/>
                </a:solidFill>
                <a:latin typeface="Arial"/>
                <a:cs typeface="Arial"/>
              </a:endParaRPr>
            </a:p>
          </p:txBody>
        </p:sp>
        <p:sp>
          <p:nvSpPr>
            <p:cNvPr id="210" name="object 210"/>
            <p:cNvSpPr/>
            <p:nvPr/>
          </p:nvSpPr>
          <p:spPr>
            <a:xfrm>
              <a:off x="8491990" y="7862546"/>
              <a:ext cx="95250" cy="45085"/>
            </a:xfrm>
            <a:custGeom>
              <a:avLst/>
              <a:gdLst/>
              <a:ahLst/>
              <a:cxnLst/>
              <a:rect l="l" t="t" r="r" b="b"/>
              <a:pathLst>
                <a:path w="95250" h="45084">
                  <a:moveTo>
                    <a:pt x="0" y="0"/>
                  </a:moveTo>
                  <a:lnTo>
                    <a:pt x="95085" y="44542"/>
                  </a:lnTo>
                </a:path>
              </a:pathLst>
            </a:custGeom>
            <a:ln w="6119">
              <a:solidFill>
                <a:srgbClr val="262626"/>
              </a:solidFill>
            </a:ln>
          </p:spPr>
          <p:txBody>
            <a:bodyPr wrap="square" lIns="0" tIns="0" rIns="0" bIns="0" rtlCol="0"/>
            <a:lstStyle/>
            <a:p>
              <a:endParaRPr smtClean="0">
                <a:solidFill>
                  <a:prstClr val="black"/>
                </a:solidFill>
              </a:endParaRPr>
            </a:p>
          </p:txBody>
        </p:sp>
        <p:sp>
          <p:nvSpPr>
            <p:cNvPr id="211" name="object 211"/>
            <p:cNvSpPr/>
            <p:nvPr/>
          </p:nvSpPr>
          <p:spPr>
            <a:xfrm>
              <a:off x="3288669" y="7882716"/>
              <a:ext cx="101600" cy="27940"/>
            </a:xfrm>
            <a:custGeom>
              <a:avLst/>
              <a:gdLst/>
              <a:ahLst/>
              <a:cxnLst/>
              <a:rect l="l" t="t" r="r" b="b"/>
              <a:pathLst>
                <a:path w="101600" h="27940">
                  <a:moveTo>
                    <a:pt x="101200" y="0"/>
                  </a:moveTo>
                  <a:lnTo>
                    <a:pt x="0" y="27912"/>
                  </a:lnTo>
                </a:path>
              </a:pathLst>
            </a:custGeom>
            <a:ln w="6120">
              <a:solidFill>
                <a:srgbClr val="262626"/>
              </a:solidFill>
            </a:ln>
          </p:spPr>
          <p:txBody>
            <a:bodyPr wrap="square" lIns="0" tIns="0" rIns="0" bIns="0" rtlCol="0"/>
            <a:lstStyle/>
            <a:p>
              <a:endParaRPr smtClean="0">
                <a:solidFill>
                  <a:prstClr val="black"/>
                </a:solidFill>
              </a:endParaRPr>
            </a:p>
          </p:txBody>
        </p:sp>
        <p:sp>
          <p:nvSpPr>
            <p:cNvPr id="212" name="object 212"/>
            <p:cNvSpPr txBox="1"/>
            <p:nvPr/>
          </p:nvSpPr>
          <p:spPr>
            <a:xfrm>
              <a:off x="3057781" y="7939084"/>
              <a:ext cx="195580" cy="147955"/>
            </a:xfrm>
            <a:prstGeom prst="rect">
              <a:avLst/>
            </a:prstGeom>
          </p:spPr>
          <p:txBody>
            <a:bodyPr vert="horz" wrap="square" lIns="0" tIns="0" rIns="0" bIns="0" rtlCol="0">
              <a:spAutoFit/>
            </a:bodyPr>
            <a:lstStyle/>
            <a:p>
              <a:pPr marL="12700"/>
              <a:r>
                <a:rPr sz="950" spc="-5" dirty="0">
                  <a:solidFill>
                    <a:srgbClr val="262626"/>
                  </a:solidFill>
                  <a:latin typeface="Arial"/>
                  <a:cs typeface="Arial"/>
                </a:rPr>
                <a:t>0.6</a:t>
              </a:r>
              <a:endParaRPr sz="950">
                <a:solidFill>
                  <a:prstClr val="black"/>
                </a:solidFill>
                <a:latin typeface="Arial"/>
                <a:cs typeface="Arial"/>
              </a:endParaRPr>
            </a:p>
          </p:txBody>
        </p:sp>
        <p:sp>
          <p:nvSpPr>
            <p:cNvPr id="213" name="object 213"/>
            <p:cNvSpPr txBox="1"/>
            <p:nvPr/>
          </p:nvSpPr>
          <p:spPr>
            <a:xfrm>
              <a:off x="8618652" y="7943288"/>
              <a:ext cx="195580" cy="147955"/>
            </a:xfrm>
            <a:prstGeom prst="rect">
              <a:avLst/>
            </a:prstGeom>
          </p:spPr>
          <p:txBody>
            <a:bodyPr vert="horz" wrap="square" lIns="0" tIns="0" rIns="0" bIns="0" rtlCol="0">
              <a:spAutoFit/>
            </a:bodyPr>
            <a:lstStyle/>
            <a:p>
              <a:pPr marL="12700"/>
              <a:r>
                <a:rPr sz="950" spc="-5" dirty="0">
                  <a:solidFill>
                    <a:srgbClr val="262626"/>
                  </a:solidFill>
                  <a:latin typeface="Arial"/>
                  <a:cs typeface="Arial"/>
                </a:rPr>
                <a:t>0.8</a:t>
              </a:r>
              <a:endParaRPr sz="950">
                <a:solidFill>
                  <a:prstClr val="black"/>
                </a:solidFill>
                <a:latin typeface="Arial"/>
                <a:cs typeface="Arial"/>
              </a:endParaRPr>
            </a:p>
          </p:txBody>
        </p:sp>
        <p:sp>
          <p:nvSpPr>
            <p:cNvPr id="214" name="object 214"/>
            <p:cNvSpPr txBox="1"/>
            <p:nvPr/>
          </p:nvSpPr>
          <p:spPr>
            <a:xfrm>
              <a:off x="1750965" y="5053468"/>
              <a:ext cx="263525" cy="147955"/>
            </a:xfrm>
            <a:prstGeom prst="rect">
              <a:avLst/>
            </a:prstGeom>
          </p:spPr>
          <p:txBody>
            <a:bodyPr vert="horz" wrap="square" lIns="0" tIns="0" rIns="0" bIns="0" rtlCol="0">
              <a:spAutoFit/>
            </a:bodyPr>
            <a:lstStyle/>
            <a:p>
              <a:pPr marL="12700"/>
              <a:r>
                <a:rPr sz="950" spc="-5" dirty="0">
                  <a:solidFill>
                    <a:srgbClr val="262626"/>
                  </a:solidFill>
                  <a:latin typeface="Arial"/>
                  <a:cs typeface="Arial"/>
                </a:rPr>
                <a:t>59.6</a:t>
              </a:r>
              <a:endParaRPr sz="950">
                <a:solidFill>
                  <a:prstClr val="black"/>
                </a:solidFill>
                <a:latin typeface="Arial"/>
                <a:cs typeface="Arial"/>
              </a:endParaRPr>
            </a:p>
          </p:txBody>
        </p:sp>
        <p:sp>
          <p:nvSpPr>
            <p:cNvPr id="215" name="object 215"/>
            <p:cNvSpPr/>
            <p:nvPr/>
          </p:nvSpPr>
          <p:spPr>
            <a:xfrm>
              <a:off x="2052319" y="5138334"/>
              <a:ext cx="95250" cy="45085"/>
            </a:xfrm>
            <a:custGeom>
              <a:avLst/>
              <a:gdLst/>
              <a:ahLst/>
              <a:cxnLst/>
              <a:rect l="l" t="t" r="r" b="b"/>
              <a:pathLst>
                <a:path w="95250" h="45085">
                  <a:moveTo>
                    <a:pt x="95086" y="44542"/>
                  </a:moveTo>
                  <a:lnTo>
                    <a:pt x="0" y="0"/>
                  </a:lnTo>
                </a:path>
              </a:pathLst>
            </a:custGeom>
            <a:ln w="6119">
              <a:solidFill>
                <a:srgbClr val="262626"/>
              </a:solidFill>
            </a:ln>
          </p:spPr>
          <p:txBody>
            <a:bodyPr wrap="square" lIns="0" tIns="0" rIns="0" bIns="0" rtlCol="0"/>
            <a:lstStyle/>
            <a:p>
              <a:endParaRPr smtClean="0">
                <a:solidFill>
                  <a:prstClr val="black"/>
                </a:solidFill>
              </a:endParaRPr>
            </a:p>
          </p:txBody>
        </p:sp>
        <p:sp>
          <p:nvSpPr>
            <p:cNvPr id="216" name="object 216"/>
            <p:cNvSpPr/>
            <p:nvPr/>
          </p:nvSpPr>
          <p:spPr>
            <a:xfrm>
              <a:off x="8087186" y="7974198"/>
              <a:ext cx="95250" cy="45085"/>
            </a:xfrm>
            <a:custGeom>
              <a:avLst/>
              <a:gdLst/>
              <a:ahLst/>
              <a:cxnLst/>
              <a:rect l="l" t="t" r="r" b="b"/>
              <a:pathLst>
                <a:path w="95250" h="45084">
                  <a:moveTo>
                    <a:pt x="0" y="0"/>
                  </a:moveTo>
                  <a:lnTo>
                    <a:pt x="95086" y="44542"/>
                  </a:lnTo>
                </a:path>
              </a:pathLst>
            </a:custGeom>
            <a:ln w="6119">
              <a:solidFill>
                <a:srgbClr val="262626"/>
              </a:solidFill>
            </a:ln>
          </p:spPr>
          <p:txBody>
            <a:bodyPr wrap="square" lIns="0" tIns="0" rIns="0" bIns="0" rtlCol="0"/>
            <a:lstStyle/>
            <a:p>
              <a:endParaRPr smtClean="0">
                <a:solidFill>
                  <a:prstClr val="black"/>
                </a:solidFill>
              </a:endParaRPr>
            </a:p>
          </p:txBody>
        </p:sp>
        <p:sp>
          <p:nvSpPr>
            <p:cNvPr id="217" name="object 217"/>
            <p:cNvSpPr txBox="1"/>
            <p:nvPr/>
          </p:nvSpPr>
          <p:spPr>
            <a:xfrm>
              <a:off x="2768600" y="8420100"/>
              <a:ext cx="1443355" cy="609600"/>
            </a:xfrm>
            <a:prstGeom prst="rect">
              <a:avLst/>
            </a:prstGeom>
          </p:spPr>
          <p:txBody>
            <a:bodyPr vert="horz" wrap="square" lIns="0" tIns="0" rIns="0" bIns="0" rtlCol="0">
              <a:spAutoFit/>
            </a:bodyPr>
            <a:lstStyle/>
            <a:p>
              <a:pPr marL="186055"/>
              <a:r>
                <a:rPr sz="1050" dirty="0">
                  <a:solidFill>
                    <a:srgbClr val="262626"/>
                  </a:solidFill>
                  <a:latin typeface="Arial"/>
                  <a:cs typeface="Arial"/>
                </a:rPr>
                <a:t>Y </a:t>
              </a:r>
              <a:r>
                <a:rPr sz="1050" spc="-5" dirty="0">
                  <a:solidFill>
                    <a:srgbClr val="262626"/>
                  </a:solidFill>
                  <a:latin typeface="Arial"/>
                  <a:cs typeface="Arial"/>
                </a:rPr>
                <a:t>Responsiv</a:t>
              </a:r>
              <a:r>
                <a:rPr sz="1050" dirty="0">
                  <a:solidFill>
                    <a:srgbClr val="262626"/>
                  </a:solidFill>
                  <a:latin typeface="Arial"/>
                  <a:cs typeface="Arial"/>
                </a:rPr>
                <a:t>e frac</a:t>
              </a:r>
              <a:endParaRPr sz="1050">
                <a:solidFill>
                  <a:prstClr val="black"/>
                </a:solidFill>
                <a:latin typeface="Arial"/>
                <a:cs typeface="Arial"/>
              </a:endParaRPr>
            </a:p>
          </p:txBody>
        </p:sp>
        <p:sp>
          <p:nvSpPr>
            <p:cNvPr id="218" name="object 218"/>
            <p:cNvSpPr txBox="1"/>
            <p:nvPr/>
          </p:nvSpPr>
          <p:spPr>
            <a:xfrm>
              <a:off x="8213849" y="8054940"/>
              <a:ext cx="195580" cy="147955"/>
            </a:xfrm>
            <a:prstGeom prst="rect">
              <a:avLst/>
            </a:prstGeom>
          </p:spPr>
          <p:txBody>
            <a:bodyPr vert="horz" wrap="square" lIns="0" tIns="0" rIns="0" bIns="0" rtlCol="0">
              <a:spAutoFit/>
            </a:bodyPr>
            <a:lstStyle/>
            <a:p>
              <a:pPr marL="12700"/>
              <a:r>
                <a:rPr sz="950" spc="-5" dirty="0">
                  <a:solidFill>
                    <a:srgbClr val="262626"/>
                  </a:solidFill>
                  <a:latin typeface="Arial"/>
                  <a:cs typeface="Arial"/>
                </a:rPr>
                <a:t>0.7</a:t>
              </a:r>
              <a:endParaRPr sz="950">
                <a:solidFill>
                  <a:prstClr val="black"/>
                </a:solidFill>
                <a:latin typeface="Arial"/>
                <a:cs typeface="Arial"/>
              </a:endParaRPr>
            </a:p>
          </p:txBody>
        </p:sp>
        <p:sp>
          <p:nvSpPr>
            <p:cNvPr id="219" name="object 219"/>
            <p:cNvSpPr/>
            <p:nvPr/>
          </p:nvSpPr>
          <p:spPr>
            <a:xfrm>
              <a:off x="7682384" y="8085849"/>
              <a:ext cx="95250" cy="45085"/>
            </a:xfrm>
            <a:custGeom>
              <a:avLst/>
              <a:gdLst/>
              <a:ahLst/>
              <a:cxnLst/>
              <a:rect l="l" t="t" r="r" b="b"/>
              <a:pathLst>
                <a:path w="95250" h="45084">
                  <a:moveTo>
                    <a:pt x="0" y="0"/>
                  </a:moveTo>
                  <a:lnTo>
                    <a:pt x="95086" y="44541"/>
                  </a:lnTo>
                </a:path>
              </a:pathLst>
            </a:custGeom>
            <a:ln w="6119">
              <a:solidFill>
                <a:srgbClr val="262626"/>
              </a:solidFill>
            </a:ln>
          </p:spPr>
          <p:txBody>
            <a:bodyPr wrap="square" lIns="0" tIns="0" rIns="0" bIns="0" rtlCol="0"/>
            <a:lstStyle/>
            <a:p>
              <a:endParaRPr smtClean="0">
                <a:solidFill>
                  <a:prstClr val="black"/>
                </a:solidFill>
              </a:endParaRPr>
            </a:p>
          </p:txBody>
        </p:sp>
        <p:sp>
          <p:nvSpPr>
            <p:cNvPr id="220" name="object 220"/>
            <p:cNvSpPr txBox="1"/>
            <p:nvPr/>
          </p:nvSpPr>
          <p:spPr>
            <a:xfrm>
              <a:off x="1750965" y="4524013"/>
              <a:ext cx="263525" cy="147955"/>
            </a:xfrm>
            <a:prstGeom prst="rect">
              <a:avLst/>
            </a:prstGeom>
          </p:spPr>
          <p:txBody>
            <a:bodyPr vert="horz" wrap="square" lIns="0" tIns="0" rIns="0" bIns="0" rtlCol="0">
              <a:spAutoFit/>
            </a:bodyPr>
            <a:lstStyle/>
            <a:p>
              <a:pPr marL="12700"/>
              <a:r>
                <a:rPr sz="950" spc="-5" dirty="0">
                  <a:solidFill>
                    <a:srgbClr val="262626"/>
                  </a:solidFill>
                  <a:latin typeface="Arial"/>
                  <a:cs typeface="Arial"/>
                </a:rPr>
                <a:t>59.8</a:t>
              </a:r>
              <a:endParaRPr sz="950">
                <a:solidFill>
                  <a:prstClr val="black"/>
                </a:solidFill>
                <a:latin typeface="Arial"/>
                <a:cs typeface="Arial"/>
              </a:endParaRPr>
            </a:p>
          </p:txBody>
        </p:sp>
        <p:sp>
          <p:nvSpPr>
            <p:cNvPr id="221" name="object 221"/>
            <p:cNvSpPr/>
            <p:nvPr/>
          </p:nvSpPr>
          <p:spPr>
            <a:xfrm>
              <a:off x="2052319" y="4608878"/>
              <a:ext cx="95250" cy="45085"/>
            </a:xfrm>
            <a:custGeom>
              <a:avLst/>
              <a:gdLst/>
              <a:ahLst/>
              <a:cxnLst/>
              <a:rect l="l" t="t" r="r" b="b"/>
              <a:pathLst>
                <a:path w="95250" h="45085">
                  <a:moveTo>
                    <a:pt x="95086" y="44542"/>
                  </a:moveTo>
                  <a:lnTo>
                    <a:pt x="0" y="0"/>
                  </a:lnTo>
                </a:path>
              </a:pathLst>
            </a:custGeom>
            <a:ln w="6119">
              <a:solidFill>
                <a:srgbClr val="262626"/>
              </a:solidFill>
            </a:ln>
          </p:spPr>
          <p:txBody>
            <a:bodyPr wrap="square" lIns="0" tIns="0" rIns="0" bIns="0" rtlCol="0"/>
            <a:lstStyle/>
            <a:p>
              <a:endParaRPr smtClean="0">
                <a:solidFill>
                  <a:prstClr val="black"/>
                </a:solidFill>
              </a:endParaRPr>
            </a:p>
          </p:txBody>
        </p:sp>
        <p:sp>
          <p:nvSpPr>
            <p:cNvPr id="222" name="object 222"/>
            <p:cNvSpPr txBox="1"/>
            <p:nvPr/>
          </p:nvSpPr>
          <p:spPr>
            <a:xfrm>
              <a:off x="7809047" y="8166592"/>
              <a:ext cx="195580" cy="147955"/>
            </a:xfrm>
            <a:prstGeom prst="rect">
              <a:avLst/>
            </a:prstGeom>
          </p:spPr>
          <p:txBody>
            <a:bodyPr vert="horz" wrap="square" lIns="0" tIns="0" rIns="0" bIns="0" rtlCol="0">
              <a:spAutoFit/>
            </a:bodyPr>
            <a:lstStyle/>
            <a:p>
              <a:pPr marL="12700"/>
              <a:r>
                <a:rPr sz="950" spc="-5" dirty="0">
                  <a:solidFill>
                    <a:srgbClr val="262626"/>
                  </a:solidFill>
                  <a:latin typeface="Arial"/>
                  <a:cs typeface="Arial"/>
                </a:rPr>
                <a:t>0.6</a:t>
              </a:r>
              <a:endParaRPr sz="950">
                <a:solidFill>
                  <a:prstClr val="black"/>
                </a:solidFill>
                <a:latin typeface="Arial"/>
                <a:cs typeface="Arial"/>
              </a:endParaRPr>
            </a:p>
          </p:txBody>
        </p:sp>
        <p:sp>
          <p:nvSpPr>
            <p:cNvPr id="223" name="object 223"/>
            <p:cNvSpPr/>
            <p:nvPr/>
          </p:nvSpPr>
          <p:spPr>
            <a:xfrm>
              <a:off x="3909902" y="8173729"/>
              <a:ext cx="101600" cy="27940"/>
            </a:xfrm>
            <a:custGeom>
              <a:avLst/>
              <a:gdLst/>
              <a:ahLst/>
              <a:cxnLst/>
              <a:rect l="l" t="t" r="r" b="b"/>
              <a:pathLst>
                <a:path w="101600" h="27940">
                  <a:moveTo>
                    <a:pt x="101199" y="0"/>
                  </a:moveTo>
                  <a:lnTo>
                    <a:pt x="0" y="27913"/>
                  </a:lnTo>
                </a:path>
              </a:pathLst>
            </a:custGeom>
            <a:ln w="6120">
              <a:solidFill>
                <a:srgbClr val="262626"/>
              </a:solidFill>
            </a:ln>
          </p:spPr>
          <p:txBody>
            <a:bodyPr wrap="square" lIns="0" tIns="0" rIns="0" bIns="0" rtlCol="0"/>
            <a:lstStyle/>
            <a:p>
              <a:endParaRPr smtClean="0">
                <a:solidFill>
                  <a:prstClr val="black"/>
                </a:solidFill>
              </a:endParaRPr>
            </a:p>
          </p:txBody>
        </p:sp>
        <p:sp>
          <p:nvSpPr>
            <p:cNvPr id="224" name="object 224"/>
            <p:cNvSpPr txBox="1"/>
            <p:nvPr/>
          </p:nvSpPr>
          <p:spPr>
            <a:xfrm>
              <a:off x="6654800" y="8636000"/>
              <a:ext cx="1443355" cy="609600"/>
            </a:xfrm>
            <a:prstGeom prst="rect">
              <a:avLst/>
            </a:prstGeom>
          </p:spPr>
          <p:txBody>
            <a:bodyPr vert="horz" wrap="square" lIns="0" tIns="0" rIns="0" bIns="0" rtlCol="0">
              <a:spAutoFit/>
            </a:bodyPr>
            <a:lstStyle/>
            <a:p>
              <a:pPr marL="33020"/>
              <a:r>
                <a:rPr sz="1050" dirty="0">
                  <a:solidFill>
                    <a:srgbClr val="262626"/>
                  </a:solidFill>
                  <a:latin typeface="Arial"/>
                  <a:cs typeface="Arial"/>
                </a:rPr>
                <a:t>X </a:t>
              </a:r>
              <a:r>
                <a:rPr sz="1050" spc="-5" dirty="0">
                  <a:solidFill>
                    <a:srgbClr val="262626"/>
                  </a:solidFill>
                  <a:latin typeface="Arial"/>
                  <a:cs typeface="Arial"/>
                </a:rPr>
                <a:t>Droo</a:t>
              </a:r>
              <a:r>
                <a:rPr sz="1050" dirty="0">
                  <a:solidFill>
                    <a:srgbClr val="262626"/>
                  </a:solidFill>
                  <a:latin typeface="Arial"/>
                  <a:cs typeface="Arial"/>
                </a:rPr>
                <a:t>p frac</a:t>
              </a:r>
              <a:endParaRPr sz="1050">
                <a:solidFill>
                  <a:prstClr val="black"/>
                </a:solidFill>
                <a:latin typeface="Arial"/>
                <a:cs typeface="Arial"/>
              </a:endParaRPr>
            </a:p>
          </p:txBody>
        </p:sp>
        <p:sp>
          <p:nvSpPr>
            <p:cNvPr id="225" name="object 225"/>
            <p:cNvSpPr txBox="1"/>
            <p:nvPr/>
          </p:nvSpPr>
          <p:spPr>
            <a:xfrm>
              <a:off x="3679014" y="8230098"/>
              <a:ext cx="195580" cy="147955"/>
            </a:xfrm>
            <a:prstGeom prst="rect">
              <a:avLst/>
            </a:prstGeom>
          </p:spPr>
          <p:txBody>
            <a:bodyPr vert="horz" wrap="square" lIns="0" tIns="0" rIns="0" bIns="0" rtlCol="0">
              <a:spAutoFit/>
            </a:bodyPr>
            <a:lstStyle/>
            <a:p>
              <a:pPr marL="12700"/>
              <a:r>
                <a:rPr sz="950" spc="-5" dirty="0">
                  <a:solidFill>
                    <a:srgbClr val="262626"/>
                  </a:solidFill>
                  <a:latin typeface="Arial"/>
                  <a:cs typeface="Arial"/>
                </a:rPr>
                <a:t>0.4</a:t>
              </a:r>
              <a:endParaRPr sz="950">
                <a:solidFill>
                  <a:prstClr val="black"/>
                </a:solidFill>
                <a:latin typeface="Arial"/>
                <a:cs typeface="Arial"/>
              </a:endParaRPr>
            </a:p>
          </p:txBody>
        </p:sp>
        <p:sp>
          <p:nvSpPr>
            <p:cNvPr id="226" name="object 226"/>
            <p:cNvSpPr txBox="1"/>
            <p:nvPr/>
          </p:nvSpPr>
          <p:spPr>
            <a:xfrm>
              <a:off x="7404243" y="8278242"/>
              <a:ext cx="195580" cy="147955"/>
            </a:xfrm>
            <a:prstGeom prst="rect">
              <a:avLst/>
            </a:prstGeom>
          </p:spPr>
          <p:txBody>
            <a:bodyPr vert="horz" wrap="square" lIns="0" tIns="0" rIns="0" bIns="0" rtlCol="0">
              <a:spAutoFit/>
            </a:bodyPr>
            <a:lstStyle/>
            <a:p>
              <a:pPr marL="12700"/>
              <a:r>
                <a:rPr sz="950" spc="-5" dirty="0">
                  <a:solidFill>
                    <a:srgbClr val="262626"/>
                  </a:solidFill>
                  <a:latin typeface="Arial"/>
                  <a:cs typeface="Arial"/>
                </a:rPr>
                <a:t>0.5</a:t>
              </a:r>
              <a:endParaRPr sz="950">
                <a:solidFill>
                  <a:prstClr val="black"/>
                </a:solidFill>
                <a:latin typeface="Arial"/>
                <a:cs typeface="Arial"/>
              </a:endParaRPr>
            </a:p>
          </p:txBody>
        </p:sp>
        <p:sp>
          <p:nvSpPr>
            <p:cNvPr id="227" name="object 227"/>
            <p:cNvSpPr txBox="1"/>
            <p:nvPr/>
          </p:nvSpPr>
          <p:spPr>
            <a:xfrm>
              <a:off x="1848716" y="3994558"/>
              <a:ext cx="161290" cy="147955"/>
            </a:xfrm>
            <a:prstGeom prst="rect">
              <a:avLst/>
            </a:prstGeom>
          </p:spPr>
          <p:txBody>
            <a:bodyPr vert="horz" wrap="square" lIns="0" tIns="0" rIns="0" bIns="0" rtlCol="0">
              <a:spAutoFit/>
            </a:bodyPr>
            <a:lstStyle/>
            <a:p>
              <a:pPr marL="12700"/>
              <a:r>
                <a:rPr sz="950" dirty="0">
                  <a:solidFill>
                    <a:srgbClr val="262626"/>
                  </a:solidFill>
                  <a:latin typeface="Arial"/>
                  <a:cs typeface="Arial"/>
                </a:rPr>
                <a:t>60</a:t>
              </a:r>
              <a:endParaRPr sz="950">
                <a:solidFill>
                  <a:prstClr val="black"/>
                </a:solidFill>
                <a:latin typeface="Arial"/>
                <a:cs typeface="Arial"/>
              </a:endParaRPr>
            </a:p>
          </p:txBody>
        </p:sp>
        <p:sp>
          <p:nvSpPr>
            <p:cNvPr id="228" name="object 228"/>
            <p:cNvSpPr/>
            <p:nvPr/>
          </p:nvSpPr>
          <p:spPr>
            <a:xfrm>
              <a:off x="6872778" y="8309152"/>
              <a:ext cx="95250" cy="45085"/>
            </a:xfrm>
            <a:custGeom>
              <a:avLst/>
              <a:gdLst/>
              <a:ahLst/>
              <a:cxnLst/>
              <a:rect l="l" t="t" r="r" b="b"/>
              <a:pathLst>
                <a:path w="95250" h="45084">
                  <a:moveTo>
                    <a:pt x="0" y="0"/>
                  </a:moveTo>
                  <a:lnTo>
                    <a:pt x="95085" y="44542"/>
                  </a:lnTo>
                </a:path>
              </a:pathLst>
            </a:custGeom>
            <a:ln w="6119">
              <a:solidFill>
                <a:srgbClr val="262626"/>
              </a:solidFill>
            </a:ln>
          </p:spPr>
          <p:txBody>
            <a:bodyPr wrap="square" lIns="0" tIns="0" rIns="0" bIns="0" rtlCol="0"/>
            <a:lstStyle/>
            <a:p>
              <a:endParaRPr smtClean="0">
                <a:solidFill>
                  <a:prstClr val="black"/>
                </a:solidFill>
              </a:endParaRPr>
            </a:p>
          </p:txBody>
        </p:sp>
        <p:sp>
          <p:nvSpPr>
            <p:cNvPr id="229" name="object 229"/>
            <p:cNvSpPr/>
            <p:nvPr/>
          </p:nvSpPr>
          <p:spPr>
            <a:xfrm>
              <a:off x="2052319" y="4079423"/>
              <a:ext cx="95250" cy="45085"/>
            </a:xfrm>
            <a:custGeom>
              <a:avLst/>
              <a:gdLst/>
              <a:ahLst/>
              <a:cxnLst/>
              <a:rect l="l" t="t" r="r" b="b"/>
              <a:pathLst>
                <a:path w="95250" h="45085">
                  <a:moveTo>
                    <a:pt x="95086" y="44544"/>
                  </a:moveTo>
                  <a:lnTo>
                    <a:pt x="0" y="0"/>
                  </a:lnTo>
                </a:path>
              </a:pathLst>
            </a:custGeom>
            <a:ln w="6119">
              <a:solidFill>
                <a:srgbClr val="262626"/>
              </a:solidFill>
            </a:ln>
          </p:spPr>
          <p:txBody>
            <a:bodyPr wrap="square" lIns="0" tIns="0" rIns="0" bIns="0" rtlCol="0"/>
            <a:lstStyle/>
            <a:p>
              <a:endParaRPr smtClean="0">
                <a:solidFill>
                  <a:prstClr val="black"/>
                </a:solidFill>
              </a:endParaRPr>
            </a:p>
          </p:txBody>
        </p:sp>
        <p:sp>
          <p:nvSpPr>
            <p:cNvPr id="230" name="object 230"/>
            <p:cNvSpPr txBox="1"/>
            <p:nvPr/>
          </p:nvSpPr>
          <p:spPr>
            <a:xfrm>
              <a:off x="6999440" y="8389894"/>
              <a:ext cx="195580" cy="147955"/>
            </a:xfrm>
            <a:prstGeom prst="rect">
              <a:avLst/>
            </a:prstGeom>
          </p:spPr>
          <p:txBody>
            <a:bodyPr vert="horz" wrap="square" lIns="0" tIns="0" rIns="0" bIns="0" rtlCol="0">
              <a:spAutoFit/>
            </a:bodyPr>
            <a:lstStyle/>
            <a:p>
              <a:pPr marL="12700"/>
              <a:r>
                <a:rPr sz="950" spc="-5" dirty="0">
                  <a:solidFill>
                    <a:srgbClr val="262626"/>
                  </a:solidFill>
                  <a:latin typeface="Arial"/>
                  <a:cs typeface="Arial"/>
                </a:rPr>
                <a:t>0.4</a:t>
              </a:r>
              <a:endParaRPr sz="950">
                <a:solidFill>
                  <a:prstClr val="black"/>
                </a:solidFill>
                <a:latin typeface="Arial"/>
                <a:cs typeface="Arial"/>
              </a:endParaRPr>
            </a:p>
          </p:txBody>
        </p:sp>
        <p:sp>
          <p:nvSpPr>
            <p:cNvPr id="231" name="object 231"/>
            <p:cNvSpPr/>
            <p:nvPr/>
          </p:nvSpPr>
          <p:spPr>
            <a:xfrm>
              <a:off x="6467975" y="8420804"/>
              <a:ext cx="95250" cy="45085"/>
            </a:xfrm>
            <a:custGeom>
              <a:avLst/>
              <a:gdLst/>
              <a:ahLst/>
              <a:cxnLst/>
              <a:rect l="l" t="t" r="r" b="b"/>
              <a:pathLst>
                <a:path w="95250" h="45084">
                  <a:moveTo>
                    <a:pt x="0" y="0"/>
                  </a:moveTo>
                  <a:lnTo>
                    <a:pt x="95086" y="44542"/>
                  </a:lnTo>
                </a:path>
              </a:pathLst>
            </a:custGeom>
            <a:ln w="6119">
              <a:solidFill>
                <a:srgbClr val="262626"/>
              </a:solidFill>
            </a:ln>
          </p:spPr>
          <p:txBody>
            <a:bodyPr wrap="square" lIns="0" tIns="0" rIns="0" bIns="0" rtlCol="0"/>
            <a:lstStyle/>
            <a:p>
              <a:endParaRPr smtClean="0">
                <a:solidFill>
                  <a:prstClr val="black"/>
                </a:solidFill>
              </a:endParaRPr>
            </a:p>
          </p:txBody>
        </p:sp>
        <p:sp>
          <p:nvSpPr>
            <p:cNvPr id="232" name="object 232"/>
            <p:cNvSpPr/>
            <p:nvPr/>
          </p:nvSpPr>
          <p:spPr>
            <a:xfrm>
              <a:off x="4531134" y="8464744"/>
              <a:ext cx="101600" cy="27940"/>
            </a:xfrm>
            <a:custGeom>
              <a:avLst/>
              <a:gdLst/>
              <a:ahLst/>
              <a:cxnLst/>
              <a:rect l="l" t="t" r="r" b="b"/>
              <a:pathLst>
                <a:path w="101600" h="27940">
                  <a:moveTo>
                    <a:pt x="101200" y="0"/>
                  </a:moveTo>
                  <a:lnTo>
                    <a:pt x="0" y="27912"/>
                  </a:lnTo>
                </a:path>
              </a:pathLst>
            </a:custGeom>
            <a:ln w="6120">
              <a:solidFill>
                <a:srgbClr val="262626"/>
              </a:solidFill>
            </a:ln>
          </p:spPr>
          <p:txBody>
            <a:bodyPr wrap="square" lIns="0" tIns="0" rIns="0" bIns="0" rtlCol="0"/>
            <a:lstStyle/>
            <a:p>
              <a:endParaRPr smtClean="0">
                <a:solidFill>
                  <a:prstClr val="black"/>
                </a:solidFill>
              </a:endParaRPr>
            </a:p>
          </p:txBody>
        </p:sp>
        <p:sp>
          <p:nvSpPr>
            <p:cNvPr id="233" name="object 233"/>
            <p:cNvSpPr txBox="1"/>
            <p:nvPr/>
          </p:nvSpPr>
          <p:spPr>
            <a:xfrm>
              <a:off x="6594638" y="8501546"/>
              <a:ext cx="195580" cy="147955"/>
            </a:xfrm>
            <a:prstGeom prst="rect">
              <a:avLst/>
            </a:prstGeom>
          </p:spPr>
          <p:txBody>
            <a:bodyPr vert="horz" wrap="square" lIns="0" tIns="0" rIns="0" bIns="0" rtlCol="0">
              <a:spAutoFit/>
            </a:bodyPr>
            <a:lstStyle/>
            <a:p>
              <a:pPr marL="12700"/>
              <a:r>
                <a:rPr sz="950" spc="-5" dirty="0">
                  <a:solidFill>
                    <a:srgbClr val="262626"/>
                  </a:solidFill>
                  <a:latin typeface="Arial"/>
                  <a:cs typeface="Arial"/>
                </a:rPr>
                <a:t>0.3</a:t>
              </a:r>
              <a:endParaRPr sz="950">
                <a:solidFill>
                  <a:prstClr val="black"/>
                </a:solidFill>
                <a:latin typeface="Arial"/>
                <a:cs typeface="Arial"/>
              </a:endParaRPr>
            </a:p>
          </p:txBody>
        </p:sp>
        <p:sp>
          <p:nvSpPr>
            <p:cNvPr id="234" name="object 234"/>
            <p:cNvSpPr txBox="1"/>
            <p:nvPr/>
          </p:nvSpPr>
          <p:spPr>
            <a:xfrm>
              <a:off x="4300246" y="8521113"/>
              <a:ext cx="195580" cy="147955"/>
            </a:xfrm>
            <a:prstGeom prst="rect">
              <a:avLst/>
            </a:prstGeom>
          </p:spPr>
          <p:txBody>
            <a:bodyPr vert="horz" wrap="square" lIns="0" tIns="0" rIns="0" bIns="0" rtlCol="0">
              <a:spAutoFit/>
            </a:bodyPr>
            <a:lstStyle/>
            <a:p>
              <a:pPr marL="12700"/>
              <a:r>
                <a:rPr sz="950" spc="-5" dirty="0">
                  <a:solidFill>
                    <a:srgbClr val="262626"/>
                  </a:solidFill>
                  <a:latin typeface="Arial"/>
                  <a:cs typeface="Arial"/>
                </a:rPr>
                <a:t>0.2</a:t>
              </a:r>
              <a:endParaRPr sz="950">
                <a:solidFill>
                  <a:prstClr val="black"/>
                </a:solidFill>
                <a:latin typeface="Arial"/>
                <a:cs typeface="Arial"/>
              </a:endParaRPr>
            </a:p>
          </p:txBody>
        </p:sp>
        <p:sp>
          <p:nvSpPr>
            <p:cNvPr id="235" name="object 235"/>
            <p:cNvSpPr/>
            <p:nvPr/>
          </p:nvSpPr>
          <p:spPr>
            <a:xfrm>
              <a:off x="6063173" y="8532455"/>
              <a:ext cx="95250" cy="45085"/>
            </a:xfrm>
            <a:custGeom>
              <a:avLst/>
              <a:gdLst/>
              <a:ahLst/>
              <a:cxnLst/>
              <a:rect l="l" t="t" r="r" b="b"/>
              <a:pathLst>
                <a:path w="95250" h="45084">
                  <a:moveTo>
                    <a:pt x="0" y="0"/>
                  </a:moveTo>
                  <a:lnTo>
                    <a:pt x="95086" y="44542"/>
                  </a:lnTo>
                </a:path>
              </a:pathLst>
            </a:custGeom>
            <a:ln w="6119">
              <a:solidFill>
                <a:srgbClr val="262626"/>
              </a:solidFill>
            </a:ln>
          </p:spPr>
          <p:txBody>
            <a:bodyPr wrap="square" lIns="0" tIns="0" rIns="0" bIns="0" rtlCol="0"/>
            <a:lstStyle/>
            <a:p>
              <a:endParaRPr smtClean="0">
                <a:solidFill>
                  <a:prstClr val="black"/>
                </a:solidFill>
              </a:endParaRPr>
            </a:p>
          </p:txBody>
        </p:sp>
        <p:sp>
          <p:nvSpPr>
            <p:cNvPr id="236" name="object 236"/>
            <p:cNvSpPr txBox="1"/>
            <p:nvPr/>
          </p:nvSpPr>
          <p:spPr>
            <a:xfrm>
              <a:off x="6189835" y="8613198"/>
              <a:ext cx="195580" cy="147955"/>
            </a:xfrm>
            <a:prstGeom prst="rect">
              <a:avLst/>
            </a:prstGeom>
          </p:spPr>
          <p:txBody>
            <a:bodyPr vert="horz" wrap="square" lIns="0" tIns="0" rIns="0" bIns="0" rtlCol="0">
              <a:spAutoFit/>
            </a:bodyPr>
            <a:lstStyle/>
            <a:p>
              <a:pPr marL="12700"/>
              <a:r>
                <a:rPr sz="950" spc="-5" dirty="0">
                  <a:solidFill>
                    <a:srgbClr val="262626"/>
                  </a:solidFill>
                  <a:latin typeface="Arial"/>
                  <a:cs typeface="Arial"/>
                </a:rPr>
                <a:t>0.2</a:t>
              </a:r>
              <a:endParaRPr sz="950">
                <a:solidFill>
                  <a:prstClr val="black"/>
                </a:solidFill>
                <a:latin typeface="Arial"/>
                <a:cs typeface="Arial"/>
              </a:endParaRPr>
            </a:p>
          </p:txBody>
        </p:sp>
        <p:sp>
          <p:nvSpPr>
            <p:cNvPr id="237" name="object 237"/>
            <p:cNvSpPr/>
            <p:nvPr/>
          </p:nvSpPr>
          <p:spPr>
            <a:xfrm>
              <a:off x="5658370" y="8644108"/>
              <a:ext cx="95250" cy="45085"/>
            </a:xfrm>
            <a:custGeom>
              <a:avLst/>
              <a:gdLst/>
              <a:ahLst/>
              <a:cxnLst/>
              <a:rect l="l" t="t" r="r" b="b"/>
              <a:pathLst>
                <a:path w="95250" h="45084">
                  <a:moveTo>
                    <a:pt x="0" y="0"/>
                  </a:moveTo>
                  <a:lnTo>
                    <a:pt x="95086" y="44542"/>
                  </a:lnTo>
                </a:path>
              </a:pathLst>
            </a:custGeom>
            <a:ln w="6119">
              <a:solidFill>
                <a:srgbClr val="262626"/>
              </a:solidFill>
            </a:ln>
          </p:spPr>
          <p:txBody>
            <a:bodyPr wrap="square" lIns="0" tIns="0" rIns="0" bIns="0" rtlCol="0"/>
            <a:lstStyle/>
            <a:p>
              <a:endParaRPr smtClean="0">
                <a:solidFill>
                  <a:prstClr val="black"/>
                </a:solidFill>
              </a:endParaRPr>
            </a:p>
          </p:txBody>
        </p:sp>
        <p:sp>
          <p:nvSpPr>
            <p:cNvPr id="238" name="object 238"/>
            <p:cNvSpPr txBox="1"/>
            <p:nvPr/>
          </p:nvSpPr>
          <p:spPr>
            <a:xfrm>
              <a:off x="5785032" y="8724849"/>
              <a:ext cx="195580" cy="147955"/>
            </a:xfrm>
            <a:prstGeom prst="rect">
              <a:avLst/>
            </a:prstGeom>
          </p:spPr>
          <p:txBody>
            <a:bodyPr vert="horz" wrap="square" lIns="0" tIns="0" rIns="0" bIns="0" rtlCol="0">
              <a:spAutoFit/>
            </a:bodyPr>
            <a:lstStyle/>
            <a:p>
              <a:pPr marL="12700"/>
              <a:r>
                <a:rPr sz="950" spc="-5" dirty="0">
                  <a:solidFill>
                    <a:srgbClr val="262626"/>
                  </a:solidFill>
                  <a:latin typeface="Arial"/>
                  <a:cs typeface="Arial"/>
                </a:rPr>
                <a:t>0.1</a:t>
              </a:r>
              <a:endParaRPr sz="950">
                <a:solidFill>
                  <a:prstClr val="black"/>
                </a:solidFill>
                <a:latin typeface="Arial"/>
                <a:cs typeface="Arial"/>
              </a:endParaRPr>
            </a:p>
          </p:txBody>
        </p:sp>
        <p:sp>
          <p:nvSpPr>
            <p:cNvPr id="239" name="object 239"/>
            <p:cNvSpPr/>
            <p:nvPr/>
          </p:nvSpPr>
          <p:spPr>
            <a:xfrm>
              <a:off x="5152367" y="8755760"/>
              <a:ext cx="101600" cy="27940"/>
            </a:xfrm>
            <a:custGeom>
              <a:avLst/>
              <a:gdLst/>
              <a:ahLst/>
              <a:cxnLst/>
              <a:rect l="l" t="t" r="r" b="b"/>
              <a:pathLst>
                <a:path w="101600" h="27940">
                  <a:moveTo>
                    <a:pt x="101199" y="0"/>
                  </a:moveTo>
                  <a:lnTo>
                    <a:pt x="0" y="27912"/>
                  </a:lnTo>
                </a:path>
              </a:pathLst>
            </a:custGeom>
            <a:ln w="6120">
              <a:solidFill>
                <a:srgbClr val="262626"/>
              </a:solidFill>
            </a:ln>
          </p:spPr>
          <p:txBody>
            <a:bodyPr wrap="square" lIns="0" tIns="0" rIns="0" bIns="0" rtlCol="0"/>
            <a:lstStyle/>
            <a:p>
              <a:endParaRPr smtClean="0">
                <a:solidFill>
                  <a:prstClr val="black"/>
                </a:solidFill>
              </a:endParaRPr>
            </a:p>
          </p:txBody>
        </p:sp>
        <p:sp>
          <p:nvSpPr>
            <p:cNvPr id="240" name="object 240"/>
            <p:cNvSpPr/>
            <p:nvPr/>
          </p:nvSpPr>
          <p:spPr>
            <a:xfrm>
              <a:off x="5253566" y="8755760"/>
              <a:ext cx="95250" cy="45085"/>
            </a:xfrm>
            <a:custGeom>
              <a:avLst/>
              <a:gdLst/>
              <a:ahLst/>
              <a:cxnLst/>
              <a:rect l="l" t="t" r="r" b="b"/>
              <a:pathLst>
                <a:path w="95250" h="45084">
                  <a:moveTo>
                    <a:pt x="0" y="0"/>
                  </a:moveTo>
                  <a:lnTo>
                    <a:pt x="95086" y="44541"/>
                  </a:lnTo>
                </a:path>
              </a:pathLst>
            </a:custGeom>
            <a:ln w="6119">
              <a:solidFill>
                <a:srgbClr val="262626"/>
              </a:solidFill>
            </a:ln>
          </p:spPr>
          <p:txBody>
            <a:bodyPr wrap="square" lIns="0" tIns="0" rIns="0" bIns="0" rtlCol="0"/>
            <a:lstStyle/>
            <a:p>
              <a:endParaRPr smtClean="0">
                <a:solidFill>
                  <a:prstClr val="black"/>
                </a:solidFill>
              </a:endParaRPr>
            </a:p>
          </p:txBody>
        </p:sp>
        <p:sp>
          <p:nvSpPr>
            <p:cNvPr id="241" name="object 241"/>
            <p:cNvSpPr txBox="1"/>
            <p:nvPr/>
          </p:nvSpPr>
          <p:spPr>
            <a:xfrm>
              <a:off x="5019230" y="8812127"/>
              <a:ext cx="93345" cy="147955"/>
            </a:xfrm>
            <a:prstGeom prst="rect">
              <a:avLst/>
            </a:prstGeom>
          </p:spPr>
          <p:txBody>
            <a:bodyPr vert="horz" wrap="square" lIns="0" tIns="0" rIns="0" bIns="0" rtlCol="0">
              <a:spAutoFit/>
            </a:bodyPr>
            <a:lstStyle/>
            <a:p>
              <a:pPr marL="12700"/>
              <a:r>
                <a:rPr sz="950" spc="5" dirty="0">
                  <a:solidFill>
                    <a:srgbClr val="262626"/>
                  </a:solidFill>
                  <a:latin typeface="Arial"/>
                  <a:cs typeface="Arial"/>
                </a:rPr>
                <a:t>0</a:t>
              </a:r>
              <a:endParaRPr sz="950">
                <a:solidFill>
                  <a:prstClr val="black"/>
                </a:solidFill>
                <a:latin typeface="Arial"/>
                <a:cs typeface="Arial"/>
              </a:endParaRPr>
            </a:p>
          </p:txBody>
        </p:sp>
        <p:sp>
          <p:nvSpPr>
            <p:cNvPr id="242" name="object 242"/>
            <p:cNvSpPr txBox="1"/>
            <p:nvPr/>
          </p:nvSpPr>
          <p:spPr>
            <a:xfrm>
              <a:off x="5380230" y="8836501"/>
              <a:ext cx="93345" cy="147955"/>
            </a:xfrm>
            <a:prstGeom prst="rect">
              <a:avLst/>
            </a:prstGeom>
          </p:spPr>
          <p:txBody>
            <a:bodyPr vert="horz" wrap="square" lIns="0" tIns="0" rIns="0" bIns="0" rtlCol="0">
              <a:spAutoFit/>
            </a:bodyPr>
            <a:lstStyle/>
            <a:p>
              <a:pPr marL="12700"/>
              <a:r>
                <a:rPr sz="950" spc="5" dirty="0">
                  <a:solidFill>
                    <a:srgbClr val="262626"/>
                  </a:solidFill>
                  <a:latin typeface="Arial"/>
                  <a:cs typeface="Arial"/>
                </a:rPr>
                <a:t>0</a:t>
              </a:r>
              <a:endParaRPr sz="950">
                <a:solidFill>
                  <a:prstClr val="black"/>
                </a:solidFill>
                <a:latin typeface="Arial"/>
                <a:cs typeface="Arial"/>
              </a:endParaRPr>
            </a:p>
          </p:txBody>
        </p:sp>
        <p:sp>
          <p:nvSpPr>
            <p:cNvPr id="243" name="object 243"/>
            <p:cNvSpPr txBox="1"/>
            <p:nvPr/>
          </p:nvSpPr>
          <p:spPr>
            <a:xfrm>
              <a:off x="1915988" y="9197533"/>
              <a:ext cx="1078230" cy="147955"/>
            </a:xfrm>
            <a:prstGeom prst="rect">
              <a:avLst/>
            </a:prstGeom>
          </p:spPr>
          <p:txBody>
            <a:bodyPr vert="horz" wrap="square" lIns="0" tIns="0" rIns="0" bIns="0" rtlCol="0">
              <a:spAutoFit/>
            </a:bodyPr>
            <a:lstStyle/>
            <a:p>
              <a:pPr marL="12700"/>
              <a:r>
                <a:rPr sz="950" spc="-5" dirty="0">
                  <a:solidFill>
                    <a:prstClr val="black"/>
                  </a:solidFill>
                  <a:latin typeface="Arial"/>
                  <a:cs typeface="Arial"/>
                </a:rPr>
                <a:t>a2500redo/aoafmin</a:t>
              </a:r>
              <a:endParaRPr sz="950">
                <a:solidFill>
                  <a:prstClr val="black"/>
                </a:solidFill>
                <a:latin typeface="Arial"/>
                <a:cs typeface="Arial"/>
              </a:endParaRPr>
            </a:p>
          </p:txBody>
        </p:sp>
        <p:sp>
          <p:nvSpPr>
            <p:cNvPr id="244" name="object 244"/>
            <p:cNvSpPr/>
            <p:nvPr/>
          </p:nvSpPr>
          <p:spPr>
            <a:xfrm>
              <a:off x="2768600" y="8420100"/>
              <a:ext cx="1443355" cy="609600"/>
            </a:xfrm>
            <a:custGeom>
              <a:avLst/>
              <a:gdLst/>
              <a:ahLst/>
              <a:cxnLst/>
              <a:rect l="l" t="t" r="r" b="b"/>
              <a:pathLst>
                <a:path w="1443354" h="609600">
                  <a:moveTo>
                    <a:pt x="0" y="0"/>
                  </a:moveTo>
                  <a:lnTo>
                    <a:pt x="1442888" y="0"/>
                  </a:lnTo>
                  <a:lnTo>
                    <a:pt x="1442888" y="609600"/>
                  </a:lnTo>
                  <a:lnTo>
                    <a:pt x="0" y="609600"/>
                  </a:lnTo>
                  <a:lnTo>
                    <a:pt x="0" y="0"/>
                  </a:lnTo>
                  <a:close/>
                </a:path>
              </a:pathLst>
            </a:custGeom>
            <a:solidFill>
              <a:srgbClr val="FFFFFF"/>
            </a:solidFill>
          </p:spPr>
          <p:txBody>
            <a:bodyPr wrap="square" lIns="0" tIns="0" rIns="0" bIns="0" rtlCol="0"/>
            <a:lstStyle/>
            <a:p>
              <a:endParaRPr smtClean="0">
                <a:solidFill>
                  <a:prstClr val="black"/>
                </a:solidFill>
              </a:endParaRPr>
            </a:p>
          </p:txBody>
        </p:sp>
        <p:sp>
          <p:nvSpPr>
            <p:cNvPr id="245" name="object 245"/>
            <p:cNvSpPr/>
            <p:nvPr/>
          </p:nvSpPr>
          <p:spPr>
            <a:xfrm>
              <a:off x="6654800" y="8636000"/>
              <a:ext cx="1443355" cy="609600"/>
            </a:xfrm>
            <a:custGeom>
              <a:avLst/>
              <a:gdLst/>
              <a:ahLst/>
              <a:cxnLst/>
              <a:rect l="l" t="t" r="r" b="b"/>
              <a:pathLst>
                <a:path w="1443354" h="609600">
                  <a:moveTo>
                    <a:pt x="0" y="0"/>
                  </a:moveTo>
                  <a:lnTo>
                    <a:pt x="1442888" y="0"/>
                  </a:lnTo>
                  <a:lnTo>
                    <a:pt x="1442888" y="609600"/>
                  </a:lnTo>
                  <a:lnTo>
                    <a:pt x="0" y="609600"/>
                  </a:lnTo>
                  <a:lnTo>
                    <a:pt x="0" y="0"/>
                  </a:lnTo>
                  <a:close/>
                </a:path>
              </a:pathLst>
            </a:custGeom>
            <a:solidFill>
              <a:srgbClr val="FFFFFF"/>
            </a:solidFill>
          </p:spPr>
          <p:txBody>
            <a:bodyPr wrap="square" lIns="0" tIns="0" rIns="0" bIns="0" rtlCol="0"/>
            <a:lstStyle/>
            <a:p>
              <a:endParaRPr smtClean="0">
                <a:solidFill>
                  <a:prstClr val="black"/>
                </a:solidFill>
              </a:endParaRPr>
            </a:p>
          </p:txBody>
        </p:sp>
        <p:sp>
          <p:nvSpPr>
            <p:cNvPr id="246" name="object 246"/>
            <p:cNvSpPr txBox="1"/>
            <p:nvPr/>
          </p:nvSpPr>
          <p:spPr>
            <a:xfrm>
              <a:off x="6908800" y="8621696"/>
              <a:ext cx="2098675" cy="228600"/>
            </a:xfrm>
            <a:prstGeom prst="rect">
              <a:avLst/>
            </a:prstGeom>
          </p:spPr>
          <p:txBody>
            <a:bodyPr vert="horz" wrap="square" lIns="0" tIns="0" rIns="0" bIns="0" rtlCol="0">
              <a:spAutoFit/>
            </a:bodyPr>
            <a:lstStyle/>
            <a:p>
              <a:pPr marL="12700"/>
              <a:r>
                <a:rPr sz="1600" spc="-10" dirty="0">
                  <a:solidFill>
                    <a:prstClr val="black"/>
                  </a:solidFill>
                  <a:latin typeface="Century Gothic"/>
                  <a:cs typeface="Century Gothic"/>
                </a:rPr>
                <a:t>Sustaini</a:t>
              </a:r>
              <a:r>
                <a:rPr sz="1600" spc="-15" dirty="0">
                  <a:solidFill>
                    <a:prstClr val="black"/>
                  </a:solidFill>
                  <a:latin typeface="Century Gothic"/>
                  <a:cs typeface="Century Gothic"/>
                </a:rPr>
                <a:t>ng </a:t>
              </a:r>
              <a:r>
                <a:rPr sz="1600" spc="-5" dirty="0">
                  <a:solidFill>
                    <a:prstClr val="black"/>
                  </a:solidFill>
                  <a:latin typeface="Century Gothic"/>
                  <a:cs typeface="Century Gothic"/>
                </a:rPr>
                <a:t>fra</a:t>
              </a:r>
              <a:r>
                <a:rPr sz="1600" spc="-10" dirty="0">
                  <a:solidFill>
                    <a:prstClr val="black"/>
                  </a:solidFill>
                  <a:latin typeface="Century Gothic"/>
                  <a:cs typeface="Century Gothic"/>
                </a:rPr>
                <a:t>ction, Sf</a:t>
              </a:r>
              <a:endParaRPr sz="1600">
                <a:solidFill>
                  <a:prstClr val="black"/>
                </a:solidFill>
                <a:latin typeface="Century Gothic"/>
                <a:cs typeface="Century Gothic"/>
              </a:endParaRPr>
            </a:p>
          </p:txBody>
        </p:sp>
        <p:sp>
          <p:nvSpPr>
            <p:cNvPr id="247" name="object 247"/>
            <p:cNvSpPr txBox="1"/>
            <p:nvPr/>
          </p:nvSpPr>
          <p:spPr>
            <a:xfrm>
              <a:off x="1905000" y="8621696"/>
              <a:ext cx="2215515" cy="228600"/>
            </a:xfrm>
            <a:prstGeom prst="rect">
              <a:avLst/>
            </a:prstGeom>
          </p:spPr>
          <p:txBody>
            <a:bodyPr vert="horz" wrap="square" lIns="0" tIns="0" rIns="0" bIns="0" rtlCol="0">
              <a:spAutoFit/>
            </a:bodyPr>
            <a:lstStyle/>
            <a:p>
              <a:pPr marL="12700"/>
              <a:r>
                <a:rPr sz="1600" spc="-10" dirty="0">
                  <a:solidFill>
                    <a:prstClr val="black"/>
                  </a:solidFill>
                  <a:latin typeface="Century Gothic"/>
                  <a:cs typeface="Century Gothic"/>
                </a:rPr>
                <a:t>Resp</a:t>
              </a:r>
              <a:r>
                <a:rPr sz="1600" spc="-15" dirty="0">
                  <a:solidFill>
                    <a:prstClr val="black"/>
                  </a:solidFill>
                  <a:latin typeface="Century Gothic"/>
                  <a:cs typeface="Century Gothic"/>
                </a:rPr>
                <a:t>onsive</a:t>
              </a:r>
              <a:r>
                <a:rPr sz="1600" spc="-5" dirty="0">
                  <a:solidFill>
                    <a:prstClr val="black"/>
                  </a:solidFill>
                  <a:latin typeface="Century Gothic"/>
                  <a:cs typeface="Century Gothic"/>
                </a:rPr>
                <a:t> fr</a:t>
              </a:r>
              <a:r>
                <a:rPr sz="1600" dirty="0">
                  <a:solidFill>
                    <a:prstClr val="black"/>
                  </a:solidFill>
                  <a:latin typeface="Century Gothic"/>
                  <a:cs typeface="Century Gothic"/>
                </a:rPr>
                <a:t>a</a:t>
              </a:r>
              <a:r>
                <a:rPr sz="1600" spc="-10" dirty="0">
                  <a:solidFill>
                    <a:prstClr val="black"/>
                  </a:solidFill>
                  <a:latin typeface="Century Gothic"/>
                  <a:cs typeface="Century Gothic"/>
                </a:rPr>
                <a:t>ct</a:t>
              </a:r>
              <a:r>
                <a:rPr sz="1600" dirty="0">
                  <a:solidFill>
                    <a:prstClr val="black"/>
                  </a:solidFill>
                  <a:latin typeface="Century Gothic"/>
                  <a:cs typeface="Century Gothic"/>
                </a:rPr>
                <a:t>i</a:t>
              </a:r>
              <a:r>
                <a:rPr sz="1600" spc="-10" dirty="0">
                  <a:solidFill>
                    <a:prstClr val="black"/>
                  </a:solidFill>
                  <a:latin typeface="Century Gothic"/>
                  <a:cs typeface="Century Gothic"/>
                </a:rPr>
                <a:t>on,</a:t>
              </a:r>
              <a:r>
                <a:rPr sz="1600" dirty="0">
                  <a:solidFill>
                    <a:prstClr val="black"/>
                  </a:solidFill>
                  <a:latin typeface="Century Gothic"/>
                  <a:cs typeface="Century Gothic"/>
                </a:rPr>
                <a:t> Sf</a:t>
              </a:r>
              <a:endParaRPr sz="1600">
                <a:solidFill>
                  <a:prstClr val="black"/>
                </a:solidFill>
                <a:latin typeface="Century Gothic"/>
                <a:cs typeface="Century Gothic"/>
              </a:endParaRPr>
            </a:p>
          </p:txBody>
        </p:sp>
      </p:grpSp>
      <p:sp>
        <p:nvSpPr>
          <p:cNvPr id="249" name="object 249"/>
          <p:cNvSpPr txBox="1"/>
          <p:nvPr/>
        </p:nvSpPr>
        <p:spPr>
          <a:xfrm>
            <a:off x="8590816" y="1677354"/>
            <a:ext cx="4222713" cy="3693319"/>
          </a:xfrm>
          <a:prstGeom prst="rect">
            <a:avLst/>
          </a:prstGeom>
        </p:spPr>
        <p:txBody>
          <a:bodyPr vert="horz" wrap="square" lIns="0" tIns="0" rIns="0" bIns="0" rtlCol="0">
            <a:spAutoFit/>
          </a:bodyPr>
          <a:lstStyle/>
          <a:p>
            <a:pPr marL="12700" marR="403860"/>
            <a:r>
              <a:rPr sz="2400" spc="-15" dirty="0">
                <a:solidFill>
                  <a:srgbClr val="0433FF"/>
                </a:solidFill>
                <a:latin typeface="Century Gothic"/>
                <a:cs typeface="Century Gothic"/>
              </a:rPr>
              <a:t>Responsive</a:t>
            </a:r>
            <a:r>
              <a:rPr sz="2400" spc="-5" dirty="0">
                <a:solidFill>
                  <a:srgbClr val="0433FF"/>
                </a:solidFill>
                <a:latin typeface="Century Gothic"/>
                <a:cs typeface="Century Gothic"/>
              </a:rPr>
              <a:t> </a:t>
            </a:r>
            <a:r>
              <a:rPr sz="2400" spc="-10" dirty="0">
                <a:solidFill>
                  <a:srgbClr val="0433FF"/>
                </a:solidFill>
                <a:latin typeface="Century Gothic"/>
                <a:cs typeface="Century Gothic"/>
              </a:rPr>
              <a:t>tur</a:t>
            </a:r>
            <a:r>
              <a:rPr sz="2400" dirty="0">
                <a:solidFill>
                  <a:srgbClr val="0433FF"/>
                </a:solidFill>
                <a:latin typeface="Century Gothic"/>
                <a:cs typeface="Century Gothic"/>
              </a:rPr>
              <a:t>bi</a:t>
            </a:r>
            <a:r>
              <a:rPr sz="2400" spc="-15" dirty="0">
                <a:solidFill>
                  <a:srgbClr val="0433FF"/>
                </a:solidFill>
                <a:latin typeface="Century Gothic"/>
                <a:cs typeface="Century Gothic"/>
              </a:rPr>
              <a:t>ne</a:t>
            </a:r>
            <a:r>
              <a:rPr sz="2400" dirty="0">
                <a:solidFill>
                  <a:srgbClr val="0433FF"/>
                </a:solidFill>
                <a:latin typeface="Century Gothic"/>
                <a:cs typeface="Century Gothic"/>
              </a:rPr>
              <a:t>s</a:t>
            </a:r>
            <a:r>
              <a:rPr sz="2400" spc="-5" dirty="0">
                <a:solidFill>
                  <a:srgbClr val="0433FF"/>
                </a:solidFill>
                <a:latin typeface="Century Gothic"/>
                <a:cs typeface="Century Gothic"/>
              </a:rPr>
              <a:t> </a:t>
            </a:r>
            <a:r>
              <a:rPr sz="2400" spc="-15" dirty="0">
                <a:solidFill>
                  <a:srgbClr val="0433FF"/>
                </a:solidFill>
                <a:latin typeface="Century Gothic"/>
                <a:cs typeface="Century Gothic"/>
              </a:rPr>
              <a:t>h</a:t>
            </a:r>
            <a:r>
              <a:rPr sz="2400" dirty="0">
                <a:solidFill>
                  <a:srgbClr val="0433FF"/>
                </a:solidFill>
                <a:latin typeface="Century Gothic"/>
                <a:cs typeface="Century Gothic"/>
              </a:rPr>
              <a:t>av</a:t>
            </a:r>
            <a:r>
              <a:rPr sz="2400" spc="-15" dirty="0">
                <a:solidFill>
                  <a:srgbClr val="0433FF"/>
                </a:solidFill>
                <a:latin typeface="Century Gothic"/>
                <a:cs typeface="Century Gothic"/>
              </a:rPr>
              <a:t>e</a:t>
            </a:r>
            <a:r>
              <a:rPr sz="2400" spc="-5" dirty="0">
                <a:solidFill>
                  <a:srgbClr val="0433FF"/>
                </a:solidFill>
                <a:latin typeface="Century Gothic"/>
                <a:cs typeface="Century Gothic"/>
              </a:rPr>
              <a:t> </a:t>
            </a:r>
            <a:r>
              <a:rPr sz="2400" dirty="0">
                <a:solidFill>
                  <a:srgbClr val="0433FF"/>
                </a:solidFill>
                <a:latin typeface="Century Gothic"/>
                <a:cs typeface="Century Gothic"/>
              </a:rPr>
              <a:t>9</a:t>
            </a:r>
            <a:r>
              <a:rPr sz="2400" spc="-5" dirty="0">
                <a:solidFill>
                  <a:srgbClr val="0433FF"/>
                </a:solidFill>
                <a:latin typeface="Century Gothic"/>
                <a:cs typeface="Century Gothic"/>
              </a:rPr>
              <a:t> </a:t>
            </a:r>
            <a:r>
              <a:rPr sz="2400" dirty="0">
                <a:solidFill>
                  <a:srgbClr val="0433FF"/>
                </a:solidFill>
                <a:latin typeface="Century Gothic"/>
                <a:cs typeface="Century Gothic"/>
              </a:rPr>
              <a:t>p</a:t>
            </a:r>
            <a:r>
              <a:rPr sz="2400" spc="-15" dirty="0">
                <a:solidFill>
                  <a:srgbClr val="0433FF"/>
                </a:solidFill>
                <a:latin typeface="Century Gothic"/>
                <a:cs typeface="Century Gothic"/>
              </a:rPr>
              <a:t>e</a:t>
            </a:r>
            <a:r>
              <a:rPr sz="2400" spc="-25" dirty="0">
                <a:solidFill>
                  <a:srgbClr val="0433FF"/>
                </a:solidFill>
                <a:latin typeface="Century Gothic"/>
                <a:cs typeface="Century Gothic"/>
              </a:rPr>
              <a:t>r</a:t>
            </a:r>
            <a:r>
              <a:rPr sz="2400" spc="-15" dirty="0">
                <a:solidFill>
                  <a:srgbClr val="0433FF"/>
                </a:solidFill>
                <a:latin typeface="Century Gothic"/>
                <a:cs typeface="Century Gothic"/>
              </a:rPr>
              <a:t>cent</a:t>
            </a:r>
            <a:r>
              <a:rPr sz="2400" spc="-5" dirty="0">
                <a:solidFill>
                  <a:srgbClr val="0433FF"/>
                </a:solidFill>
                <a:latin typeface="Century Gothic"/>
                <a:cs typeface="Century Gothic"/>
              </a:rPr>
              <a:t> </a:t>
            </a:r>
            <a:r>
              <a:rPr sz="2400" spc="-15" dirty="0">
                <a:solidFill>
                  <a:srgbClr val="0433FF"/>
                </a:solidFill>
                <a:latin typeface="Century Gothic"/>
                <a:cs typeface="Century Gothic"/>
              </a:rPr>
              <a:t>he</a:t>
            </a:r>
            <a:r>
              <a:rPr sz="2400" dirty="0">
                <a:solidFill>
                  <a:srgbClr val="0433FF"/>
                </a:solidFill>
                <a:latin typeface="Century Gothic"/>
                <a:cs typeface="Century Gothic"/>
              </a:rPr>
              <a:t>ad</a:t>
            </a:r>
            <a:r>
              <a:rPr sz="2400" spc="-20" dirty="0">
                <a:solidFill>
                  <a:srgbClr val="0433FF"/>
                </a:solidFill>
                <a:latin typeface="Century Gothic"/>
                <a:cs typeface="Century Gothic"/>
              </a:rPr>
              <a:t>r</a:t>
            </a:r>
            <a:r>
              <a:rPr sz="2400" spc="-15" dirty="0">
                <a:solidFill>
                  <a:srgbClr val="0433FF"/>
                </a:solidFill>
                <a:latin typeface="Century Gothic"/>
                <a:cs typeface="Century Gothic"/>
              </a:rPr>
              <a:t>oom</a:t>
            </a:r>
            <a:r>
              <a:rPr sz="2400" spc="-10" dirty="0">
                <a:solidFill>
                  <a:srgbClr val="0433FF"/>
                </a:solidFill>
                <a:latin typeface="Century Gothic"/>
                <a:cs typeface="Century Gothic"/>
              </a:rPr>
              <a:t> </a:t>
            </a:r>
            <a:endParaRPr lang="en-US" sz="2400" spc="-10" dirty="0" smtClean="0">
              <a:solidFill>
                <a:srgbClr val="0433FF"/>
              </a:solidFill>
              <a:latin typeface="Century Gothic"/>
              <a:cs typeface="Century Gothic"/>
            </a:endParaRPr>
          </a:p>
          <a:p>
            <a:pPr marL="12700" marR="403860"/>
            <a:r>
              <a:rPr sz="2400" dirty="0" smtClean="0">
                <a:solidFill>
                  <a:srgbClr val="0433FF"/>
                </a:solidFill>
                <a:latin typeface="Century Gothic"/>
                <a:cs typeface="Century Gothic"/>
              </a:rPr>
              <a:t>2</a:t>
            </a:r>
            <a:r>
              <a:rPr sz="2400" spc="-5" dirty="0" smtClean="0">
                <a:solidFill>
                  <a:srgbClr val="0433FF"/>
                </a:solidFill>
                <a:latin typeface="Century Gothic"/>
                <a:cs typeface="Century Gothic"/>
              </a:rPr>
              <a:t> </a:t>
            </a:r>
            <a:r>
              <a:rPr sz="2400" dirty="0">
                <a:solidFill>
                  <a:srgbClr val="0433FF"/>
                </a:solidFill>
                <a:latin typeface="Century Gothic"/>
                <a:cs typeface="Century Gothic"/>
              </a:rPr>
              <a:t>p</a:t>
            </a:r>
            <a:r>
              <a:rPr sz="2400" spc="-15" dirty="0">
                <a:solidFill>
                  <a:srgbClr val="0433FF"/>
                </a:solidFill>
                <a:latin typeface="Century Gothic"/>
                <a:cs typeface="Century Gothic"/>
              </a:rPr>
              <a:t>e</a:t>
            </a:r>
            <a:r>
              <a:rPr sz="2400" spc="-25" dirty="0">
                <a:solidFill>
                  <a:srgbClr val="0433FF"/>
                </a:solidFill>
                <a:latin typeface="Century Gothic"/>
                <a:cs typeface="Century Gothic"/>
              </a:rPr>
              <a:t>r</a:t>
            </a:r>
            <a:r>
              <a:rPr sz="2400" spc="-15" dirty="0">
                <a:solidFill>
                  <a:srgbClr val="0433FF"/>
                </a:solidFill>
                <a:latin typeface="Century Gothic"/>
                <a:cs typeface="Century Gothic"/>
              </a:rPr>
              <a:t>cent</a:t>
            </a:r>
            <a:r>
              <a:rPr sz="2400" spc="-5" dirty="0">
                <a:solidFill>
                  <a:srgbClr val="0433FF"/>
                </a:solidFill>
                <a:latin typeface="Century Gothic"/>
                <a:cs typeface="Century Gothic"/>
              </a:rPr>
              <a:t> </a:t>
            </a:r>
            <a:r>
              <a:rPr sz="2400" dirty="0">
                <a:solidFill>
                  <a:srgbClr val="0433FF"/>
                </a:solidFill>
                <a:latin typeface="Century Gothic"/>
                <a:cs typeface="Century Gothic"/>
              </a:rPr>
              <a:t>l</a:t>
            </a:r>
            <a:r>
              <a:rPr sz="2400" spc="-15" dirty="0">
                <a:solidFill>
                  <a:srgbClr val="0433FF"/>
                </a:solidFill>
                <a:latin typeface="Century Gothic"/>
                <a:cs typeface="Century Gothic"/>
              </a:rPr>
              <a:t>o</a:t>
            </a:r>
            <a:r>
              <a:rPr sz="2400" dirty="0">
                <a:solidFill>
                  <a:srgbClr val="0433FF"/>
                </a:solidFill>
                <a:latin typeface="Century Gothic"/>
                <a:cs typeface="Century Gothic"/>
              </a:rPr>
              <a:t>ss</a:t>
            </a:r>
            <a:r>
              <a:rPr sz="2400" spc="-5" dirty="0">
                <a:solidFill>
                  <a:srgbClr val="0433FF"/>
                </a:solidFill>
                <a:latin typeface="Century Gothic"/>
                <a:cs typeface="Century Gothic"/>
              </a:rPr>
              <a:t> </a:t>
            </a:r>
            <a:r>
              <a:rPr sz="2400" spc="-10" dirty="0">
                <a:solidFill>
                  <a:srgbClr val="0433FF"/>
                </a:solidFill>
                <a:latin typeface="Century Gothic"/>
                <a:cs typeface="Century Gothic"/>
              </a:rPr>
              <a:t>of</a:t>
            </a:r>
            <a:r>
              <a:rPr sz="2400" spc="-5" dirty="0">
                <a:solidFill>
                  <a:srgbClr val="0433FF"/>
                </a:solidFill>
                <a:latin typeface="Century Gothic"/>
                <a:cs typeface="Century Gothic"/>
              </a:rPr>
              <a:t> </a:t>
            </a:r>
            <a:r>
              <a:rPr sz="2400" dirty="0">
                <a:solidFill>
                  <a:srgbClr val="0433FF"/>
                </a:solidFill>
                <a:latin typeface="Century Gothic"/>
                <a:cs typeface="Century Gothic"/>
              </a:rPr>
              <a:t>p</a:t>
            </a:r>
            <a:r>
              <a:rPr sz="2400" spc="-20" dirty="0">
                <a:solidFill>
                  <a:srgbClr val="0433FF"/>
                </a:solidFill>
                <a:latin typeface="Century Gothic"/>
                <a:cs typeface="Century Gothic"/>
              </a:rPr>
              <a:t>r</a:t>
            </a:r>
            <a:r>
              <a:rPr sz="2400" spc="-15" dirty="0">
                <a:solidFill>
                  <a:srgbClr val="0433FF"/>
                </a:solidFill>
                <a:latin typeface="Century Gothic"/>
                <a:cs typeface="Century Gothic"/>
              </a:rPr>
              <a:t>o</a:t>
            </a:r>
            <a:r>
              <a:rPr sz="2400" dirty="0">
                <a:solidFill>
                  <a:srgbClr val="0433FF"/>
                </a:solidFill>
                <a:latin typeface="Century Gothic"/>
                <a:cs typeface="Century Gothic"/>
              </a:rPr>
              <a:t>d</a:t>
            </a:r>
            <a:r>
              <a:rPr sz="2400" spc="-15" dirty="0">
                <a:solidFill>
                  <a:srgbClr val="0433FF"/>
                </a:solidFill>
                <a:latin typeface="Century Gothic"/>
                <a:cs typeface="Century Gothic"/>
              </a:rPr>
              <a:t>uct</a:t>
            </a:r>
            <a:r>
              <a:rPr sz="2400" dirty="0">
                <a:solidFill>
                  <a:srgbClr val="0433FF"/>
                </a:solidFill>
                <a:latin typeface="Century Gothic"/>
                <a:cs typeface="Century Gothic"/>
              </a:rPr>
              <a:t>i</a:t>
            </a:r>
            <a:r>
              <a:rPr sz="2400" spc="-15" dirty="0">
                <a:solidFill>
                  <a:srgbClr val="0433FF"/>
                </a:solidFill>
                <a:latin typeface="Century Gothic"/>
                <a:cs typeface="Century Gothic"/>
              </a:rPr>
              <a:t>on</a:t>
            </a:r>
            <a:endParaRPr sz="2400" dirty="0">
              <a:solidFill>
                <a:prstClr val="black"/>
              </a:solidFill>
              <a:latin typeface="Century Gothic"/>
              <a:cs typeface="Century Gothic"/>
            </a:endParaRPr>
          </a:p>
          <a:p>
            <a:pPr>
              <a:spcBef>
                <a:spcPts val="42"/>
              </a:spcBef>
            </a:pPr>
            <a:endParaRPr sz="2400" dirty="0">
              <a:solidFill>
                <a:prstClr val="black"/>
              </a:solidFill>
              <a:latin typeface="Times New Roman"/>
              <a:cs typeface="Times New Roman"/>
            </a:endParaRPr>
          </a:p>
          <a:p>
            <a:pPr marL="12700" marR="5080"/>
            <a:r>
              <a:rPr sz="2400" spc="-20" dirty="0">
                <a:solidFill>
                  <a:srgbClr val="0433FF"/>
                </a:solidFill>
                <a:latin typeface="Century Gothic"/>
                <a:cs typeface="Century Gothic"/>
              </a:rPr>
              <a:t>Mi</a:t>
            </a:r>
            <a:r>
              <a:rPr sz="2400" spc="-15" dirty="0">
                <a:solidFill>
                  <a:srgbClr val="0433FF"/>
                </a:solidFill>
                <a:latin typeface="Century Gothic"/>
                <a:cs typeface="Century Gothic"/>
              </a:rPr>
              <a:t>ni</a:t>
            </a:r>
            <a:r>
              <a:rPr sz="2400" spc="-20" dirty="0">
                <a:solidFill>
                  <a:srgbClr val="0433FF"/>
                </a:solidFill>
                <a:latin typeface="Century Gothic"/>
                <a:cs typeface="Century Gothic"/>
              </a:rPr>
              <a:t>mum</a:t>
            </a:r>
            <a:r>
              <a:rPr sz="2400" spc="-5" dirty="0">
                <a:solidFill>
                  <a:srgbClr val="0433FF"/>
                </a:solidFill>
                <a:latin typeface="Century Gothic"/>
                <a:cs typeface="Century Gothic"/>
              </a:rPr>
              <a:t> </a:t>
            </a:r>
            <a:r>
              <a:rPr sz="2400" spc="-20" dirty="0">
                <a:solidFill>
                  <a:srgbClr val="0433FF"/>
                </a:solidFill>
                <a:latin typeface="Century Gothic"/>
                <a:cs typeface="Century Gothic"/>
              </a:rPr>
              <a:t>r</a:t>
            </a:r>
            <a:r>
              <a:rPr sz="2400" spc="-15" dirty="0">
                <a:solidFill>
                  <a:srgbClr val="0433FF"/>
                </a:solidFill>
                <a:latin typeface="Century Gothic"/>
                <a:cs typeface="Century Gothic"/>
              </a:rPr>
              <a:t>e</a:t>
            </a:r>
            <a:r>
              <a:rPr sz="2400" dirty="0">
                <a:solidFill>
                  <a:srgbClr val="0433FF"/>
                </a:solidFill>
                <a:latin typeface="Century Gothic"/>
                <a:cs typeface="Century Gothic"/>
              </a:rPr>
              <a:t>q</a:t>
            </a:r>
            <a:r>
              <a:rPr sz="2400" spc="-15" dirty="0">
                <a:solidFill>
                  <a:srgbClr val="0433FF"/>
                </a:solidFill>
                <a:latin typeface="Century Gothic"/>
                <a:cs typeface="Century Gothic"/>
              </a:rPr>
              <a:t>u</a:t>
            </a:r>
            <a:r>
              <a:rPr sz="2400" dirty="0">
                <a:solidFill>
                  <a:srgbClr val="0433FF"/>
                </a:solidFill>
                <a:latin typeface="Century Gothic"/>
                <a:cs typeface="Century Gothic"/>
              </a:rPr>
              <a:t>i</a:t>
            </a:r>
            <a:r>
              <a:rPr sz="2400" spc="-20" dirty="0">
                <a:solidFill>
                  <a:srgbClr val="0433FF"/>
                </a:solidFill>
                <a:latin typeface="Century Gothic"/>
                <a:cs typeface="Century Gothic"/>
              </a:rPr>
              <a:t>r</a:t>
            </a:r>
            <a:r>
              <a:rPr sz="2400" spc="-15" dirty="0">
                <a:solidFill>
                  <a:srgbClr val="0433FF"/>
                </a:solidFill>
                <a:latin typeface="Century Gothic"/>
                <a:cs typeface="Century Gothic"/>
              </a:rPr>
              <a:t>ement</a:t>
            </a:r>
            <a:r>
              <a:rPr sz="2400" spc="-5" dirty="0">
                <a:solidFill>
                  <a:srgbClr val="0433FF"/>
                </a:solidFill>
                <a:latin typeface="Century Gothic"/>
                <a:cs typeface="Century Gothic"/>
              </a:rPr>
              <a:t> </a:t>
            </a:r>
            <a:r>
              <a:rPr sz="2400" spc="-10" dirty="0">
                <a:solidFill>
                  <a:srgbClr val="0433FF"/>
                </a:solidFill>
                <a:latin typeface="Century Gothic"/>
                <a:cs typeface="Century Gothic"/>
              </a:rPr>
              <a:t>for</a:t>
            </a:r>
            <a:r>
              <a:rPr sz="2400" spc="-5" dirty="0">
                <a:solidFill>
                  <a:srgbClr val="0433FF"/>
                </a:solidFill>
                <a:latin typeface="Century Gothic"/>
                <a:cs typeface="Century Gothic"/>
              </a:rPr>
              <a:t> </a:t>
            </a:r>
            <a:r>
              <a:rPr sz="2400" dirty="0">
                <a:solidFill>
                  <a:srgbClr val="0433FF"/>
                </a:solidFill>
                <a:latin typeface="Century Gothic"/>
                <a:cs typeface="Century Gothic"/>
              </a:rPr>
              <a:t>s</a:t>
            </a:r>
            <a:r>
              <a:rPr sz="2400" spc="-15" dirty="0">
                <a:solidFill>
                  <a:srgbClr val="0433FF"/>
                </a:solidFill>
                <a:latin typeface="Century Gothic"/>
                <a:cs typeface="Century Gothic"/>
              </a:rPr>
              <a:t>u</a:t>
            </a:r>
            <a:r>
              <a:rPr sz="2400" dirty="0">
                <a:solidFill>
                  <a:srgbClr val="0433FF"/>
                </a:solidFill>
                <a:latin typeface="Century Gothic"/>
                <a:cs typeface="Century Gothic"/>
              </a:rPr>
              <a:t>s</a:t>
            </a:r>
            <a:r>
              <a:rPr sz="2400" spc="-10" dirty="0">
                <a:solidFill>
                  <a:srgbClr val="0433FF"/>
                </a:solidFill>
                <a:latin typeface="Century Gothic"/>
                <a:cs typeface="Century Gothic"/>
              </a:rPr>
              <a:t>t</a:t>
            </a:r>
            <a:r>
              <a:rPr sz="2400" dirty="0">
                <a:solidFill>
                  <a:srgbClr val="0433FF"/>
                </a:solidFill>
                <a:latin typeface="Century Gothic"/>
                <a:cs typeface="Century Gothic"/>
              </a:rPr>
              <a:t>ai</a:t>
            </a:r>
            <a:r>
              <a:rPr sz="2400" spc="-15" dirty="0">
                <a:solidFill>
                  <a:srgbClr val="0433FF"/>
                </a:solidFill>
                <a:latin typeface="Century Gothic"/>
                <a:cs typeface="Century Gothic"/>
              </a:rPr>
              <a:t>ne</a:t>
            </a:r>
            <a:r>
              <a:rPr sz="2400" dirty="0">
                <a:solidFill>
                  <a:srgbClr val="0433FF"/>
                </a:solidFill>
                <a:latin typeface="Century Gothic"/>
                <a:cs typeface="Century Gothic"/>
              </a:rPr>
              <a:t>d</a:t>
            </a:r>
            <a:r>
              <a:rPr sz="2400" spc="-5" dirty="0">
                <a:solidFill>
                  <a:srgbClr val="0433FF"/>
                </a:solidFill>
                <a:latin typeface="Century Gothic"/>
                <a:cs typeface="Century Gothic"/>
              </a:rPr>
              <a:t> </a:t>
            </a:r>
            <a:r>
              <a:rPr sz="2400" spc="-10" dirty="0">
                <a:solidFill>
                  <a:srgbClr val="0433FF"/>
                </a:solidFill>
                <a:latin typeface="Century Gothic"/>
                <a:cs typeface="Century Gothic"/>
              </a:rPr>
              <a:t>f</a:t>
            </a:r>
            <a:r>
              <a:rPr sz="2400" spc="-20" dirty="0">
                <a:solidFill>
                  <a:srgbClr val="0433FF"/>
                </a:solidFill>
                <a:latin typeface="Century Gothic"/>
                <a:cs typeface="Century Gothic"/>
              </a:rPr>
              <a:t>r</a:t>
            </a:r>
            <a:r>
              <a:rPr sz="2400" spc="-15" dirty="0">
                <a:solidFill>
                  <a:srgbClr val="0433FF"/>
                </a:solidFill>
                <a:latin typeface="Century Gothic"/>
                <a:cs typeface="Century Gothic"/>
              </a:rPr>
              <a:t>e</a:t>
            </a:r>
            <a:r>
              <a:rPr sz="2400" dirty="0">
                <a:solidFill>
                  <a:srgbClr val="0433FF"/>
                </a:solidFill>
                <a:latin typeface="Century Gothic"/>
                <a:cs typeface="Century Gothic"/>
              </a:rPr>
              <a:t>q</a:t>
            </a:r>
            <a:r>
              <a:rPr sz="2400" spc="-15" dirty="0">
                <a:solidFill>
                  <a:srgbClr val="0433FF"/>
                </a:solidFill>
                <a:latin typeface="Century Gothic"/>
                <a:cs typeface="Century Gothic"/>
              </a:rPr>
              <a:t>uen</a:t>
            </a:r>
            <a:r>
              <a:rPr sz="2400" dirty="0">
                <a:solidFill>
                  <a:srgbClr val="0433FF"/>
                </a:solidFill>
                <a:latin typeface="Century Gothic"/>
                <a:cs typeface="Century Gothic"/>
              </a:rPr>
              <a:t>cy </a:t>
            </a:r>
            <a:r>
              <a:rPr sz="2400" spc="-20" dirty="0">
                <a:solidFill>
                  <a:srgbClr val="0433FF"/>
                </a:solidFill>
                <a:latin typeface="Century Gothic"/>
                <a:cs typeface="Century Gothic"/>
              </a:rPr>
              <a:t>r</a:t>
            </a:r>
            <a:r>
              <a:rPr sz="2400" spc="-15" dirty="0">
                <a:solidFill>
                  <a:srgbClr val="0433FF"/>
                </a:solidFill>
                <a:latin typeface="Century Gothic"/>
                <a:cs typeface="Century Gothic"/>
              </a:rPr>
              <a:t>e</a:t>
            </a:r>
            <a:r>
              <a:rPr sz="2400" dirty="0">
                <a:solidFill>
                  <a:srgbClr val="0433FF"/>
                </a:solidFill>
                <a:latin typeface="Century Gothic"/>
                <a:cs typeface="Century Gothic"/>
              </a:rPr>
              <a:t>sp</a:t>
            </a:r>
            <a:r>
              <a:rPr sz="2400" spc="-15" dirty="0">
                <a:solidFill>
                  <a:srgbClr val="0433FF"/>
                </a:solidFill>
                <a:latin typeface="Century Gothic"/>
                <a:cs typeface="Century Gothic"/>
              </a:rPr>
              <a:t>on</a:t>
            </a:r>
            <a:r>
              <a:rPr sz="2400" dirty="0">
                <a:solidFill>
                  <a:srgbClr val="0433FF"/>
                </a:solidFill>
                <a:latin typeface="Century Gothic"/>
                <a:cs typeface="Century Gothic"/>
              </a:rPr>
              <a:t>s</a:t>
            </a:r>
            <a:r>
              <a:rPr sz="2400" spc="-15" dirty="0">
                <a:solidFill>
                  <a:srgbClr val="0433FF"/>
                </a:solidFill>
                <a:latin typeface="Century Gothic"/>
                <a:cs typeface="Century Gothic"/>
              </a:rPr>
              <a:t>e</a:t>
            </a:r>
            <a:r>
              <a:rPr sz="2400" spc="-5" dirty="0">
                <a:solidFill>
                  <a:srgbClr val="0433FF"/>
                </a:solidFill>
                <a:latin typeface="Century Gothic"/>
                <a:cs typeface="Century Gothic"/>
              </a:rPr>
              <a:t> </a:t>
            </a:r>
            <a:r>
              <a:rPr sz="2400" dirty="0">
                <a:solidFill>
                  <a:srgbClr val="0433FF"/>
                </a:solidFill>
                <a:latin typeface="Century Gothic"/>
                <a:cs typeface="Century Gothic"/>
              </a:rPr>
              <a:t>is</a:t>
            </a:r>
            <a:r>
              <a:rPr sz="2400" spc="-5" dirty="0">
                <a:solidFill>
                  <a:srgbClr val="0433FF"/>
                </a:solidFill>
                <a:latin typeface="Century Gothic"/>
                <a:cs typeface="Century Gothic"/>
              </a:rPr>
              <a:t> </a:t>
            </a:r>
            <a:r>
              <a:rPr sz="2400" dirty="0">
                <a:solidFill>
                  <a:srgbClr val="0433FF"/>
                </a:solidFill>
                <a:latin typeface="Century Gothic"/>
                <a:cs typeface="Century Gothic"/>
              </a:rPr>
              <a:t>2/0</a:t>
            </a:r>
            <a:r>
              <a:rPr sz="2400" spc="-10" dirty="0">
                <a:solidFill>
                  <a:srgbClr val="0433FF"/>
                </a:solidFill>
                <a:latin typeface="Century Gothic"/>
                <a:cs typeface="Century Gothic"/>
              </a:rPr>
              <a:t>.</a:t>
            </a:r>
            <a:r>
              <a:rPr sz="2400" dirty="0">
                <a:solidFill>
                  <a:srgbClr val="0433FF"/>
                </a:solidFill>
                <a:latin typeface="Century Gothic"/>
                <a:cs typeface="Century Gothic"/>
              </a:rPr>
              <a:t>09</a:t>
            </a:r>
            <a:r>
              <a:rPr sz="2400" spc="-5" dirty="0">
                <a:solidFill>
                  <a:srgbClr val="0433FF"/>
                </a:solidFill>
                <a:latin typeface="Century Gothic"/>
                <a:cs typeface="Century Gothic"/>
              </a:rPr>
              <a:t> </a:t>
            </a:r>
            <a:r>
              <a:rPr sz="2400" spc="-15" dirty="0">
                <a:solidFill>
                  <a:srgbClr val="0433FF"/>
                </a:solidFill>
                <a:latin typeface="Century Gothic"/>
                <a:cs typeface="Century Gothic"/>
              </a:rPr>
              <a:t>=</a:t>
            </a:r>
            <a:r>
              <a:rPr sz="2400" spc="-5" dirty="0">
                <a:solidFill>
                  <a:srgbClr val="0433FF"/>
                </a:solidFill>
                <a:latin typeface="Century Gothic"/>
                <a:cs typeface="Century Gothic"/>
              </a:rPr>
              <a:t> </a:t>
            </a:r>
            <a:r>
              <a:rPr sz="2400" dirty="0">
                <a:solidFill>
                  <a:srgbClr val="0433FF"/>
                </a:solidFill>
                <a:latin typeface="Century Gothic"/>
                <a:cs typeface="Century Gothic"/>
              </a:rPr>
              <a:t>22</a:t>
            </a:r>
            <a:r>
              <a:rPr sz="2400" spc="-5" dirty="0">
                <a:solidFill>
                  <a:srgbClr val="0433FF"/>
                </a:solidFill>
                <a:latin typeface="Century Gothic"/>
                <a:cs typeface="Century Gothic"/>
              </a:rPr>
              <a:t> </a:t>
            </a:r>
            <a:r>
              <a:rPr sz="2400" dirty="0">
                <a:solidFill>
                  <a:srgbClr val="0433FF"/>
                </a:solidFill>
                <a:latin typeface="Century Gothic"/>
                <a:cs typeface="Century Gothic"/>
              </a:rPr>
              <a:t>p</a:t>
            </a:r>
            <a:r>
              <a:rPr sz="2400" spc="-15" dirty="0">
                <a:solidFill>
                  <a:srgbClr val="0433FF"/>
                </a:solidFill>
                <a:latin typeface="Century Gothic"/>
                <a:cs typeface="Century Gothic"/>
              </a:rPr>
              <a:t>e</a:t>
            </a:r>
            <a:r>
              <a:rPr sz="2400" spc="-25" dirty="0">
                <a:solidFill>
                  <a:srgbClr val="0433FF"/>
                </a:solidFill>
                <a:latin typeface="Century Gothic"/>
                <a:cs typeface="Century Gothic"/>
              </a:rPr>
              <a:t>r</a:t>
            </a:r>
            <a:r>
              <a:rPr sz="2400" spc="-15" dirty="0">
                <a:solidFill>
                  <a:srgbClr val="0433FF"/>
                </a:solidFill>
                <a:latin typeface="Century Gothic"/>
                <a:cs typeface="Century Gothic"/>
              </a:rPr>
              <a:t>cent</a:t>
            </a:r>
            <a:r>
              <a:rPr sz="2400" spc="-5" dirty="0">
                <a:solidFill>
                  <a:srgbClr val="0433FF"/>
                </a:solidFill>
                <a:latin typeface="Century Gothic"/>
                <a:cs typeface="Century Gothic"/>
              </a:rPr>
              <a:t> </a:t>
            </a:r>
            <a:r>
              <a:rPr sz="2400" spc="-10" dirty="0">
                <a:solidFill>
                  <a:srgbClr val="0433FF"/>
                </a:solidFill>
                <a:latin typeface="Century Gothic"/>
                <a:cs typeface="Century Gothic"/>
              </a:rPr>
              <a:t>of</a:t>
            </a:r>
            <a:r>
              <a:rPr sz="2400" spc="-5" dirty="0">
                <a:solidFill>
                  <a:srgbClr val="0433FF"/>
                </a:solidFill>
                <a:latin typeface="Century Gothic"/>
                <a:cs typeface="Century Gothic"/>
              </a:rPr>
              <a:t> </a:t>
            </a:r>
            <a:r>
              <a:rPr sz="2400" spc="-10" dirty="0">
                <a:solidFill>
                  <a:srgbClr val="0433FF"/>
                </a:solidFill>
                <a:latin typeface="Century Gothic"/>
                <a:cs typeface="Century Gothic"/>
              </a:rPr>
              <a:t>tot</a:t>
            </a:r>
            <a:r>
              <a:rPr sz="2400" dirty="0">
                <a:solidFill>
                  <a:srgbClr val="0433FF"/>
                </a:solidFill>
                <a:latin typeface="Century Gothic"/>
                <a:cs typeface="Century Gothic"/>
              </a:rPr>
              <a:t>al</a:t>
            </a:r>
            <a:r>
              <a:rPr sz="2400" spc="-5" dirty="0">
                <a:solidFill>
                  <a:srgbClr val="0433FF"/>
                </a:solidFill>
                <a:latin typeface="Century Gothic"/>
                <a:cs typeface="Century Gothic"/>
              </a:rPr>
              <a:t> </a:t>
            </a:r>
            <a:r>
              <a:rPr sz="2400" spc="-15" dirty="0">
                <a:solidFill>
                  <a:srgbClr val="0433FF"/>
                </a:solidFill>
                <a:latin typeface="Century Gothic"/>
                <a:cs typeface="Century Gothic"/>
              </a:rPr>
              <a:t>gener</a:t>
            </a:r>
            <a:r>
              <a:rPr sz="2400" dirty="0">
                <a:solidFill>
                  <a:srgbClr val="0433FF"/>
                </a:solidFill>
                <a:latin typeface="Century Gothic"/>
                <a:cs typeface="Century Gothic"/>
              </a:rPr>
              <a:t>a</a:t>
            </a:r>
            <a:r>
              <a:rPr sz="2400" spc="-10" dirty="0">
                <a:solidFill>
                  <a:srgbClr val="0433FF"/>
                </a:solidFill>
                <a:latin typeface="Century Gothic"/>
                <a:cs typeface="Century Gothic"/>
              </a:rPr>
              <a:t>t</a:t>
            </a:r>
            <a:r>
              <a:rPr sz="2400" dirty="0">
                <a:solidFill>
                  <a:srgbClr val="0433FF"/>
                </a:solidFill>
                <a:latin typeface="Century Gothic"/>
                <a:cs typeface="Century Gothic"/>
              </a:rPr>
              <a:t>i</a:t>
            </a:r>
            <a:r>
              <a:rPr sz="2400" spc="-15" dirty="0">
                <a:solidFill>
                  <a:srgbClr val="0433FF"/>
                </a:solidFill>
                <a:latin typeface="Century Gothic"/>
                <a:cs typeface="Century Gothic"/>
              </a:rPr>
              <a:t>ng</a:t>
            </a:r>
            <a:r>
              <a:rPr sz="2400" spc="-10" dirty="0">
                <a:solidFill>
                  <a:srgbClr val="0433FF"/>
                </a:solidFill>
                <a:latin typeface="Century Gothic"/>
                <a:cs typeface="Century Gothic"/>
              </a:rPr>
              <a:t> </a:t>
            </a:r>
            <a:r>
              <a:rPr sz="2400" dirty="0">
                <a:solidFill>
                  <a:srgbClr val="0433FF"/>
                </a:solidFill>
                <a:latin typeface="Century Gothic"/>
                <a:cs typeface="Century Gothic"/>
              </a:rPr>
              <a:t>capaci</a:t>
            </a:r>
            <a:r>
              <a:rPr sz="2400" spc="-10" dirty="0">
                <a:solidFill>
                  <a:srgbClr val="0433FF"/>
                </a:solidFill>
                <a:latin typeface="Century Gothic"/>
                <a:cs typeface="Century Gothic"/>
              </a:rPr>
              <a:t>t</a:t>
            </a:r>
            <a:r>
              <a:rPr sz="2400" dirty="0">
                <a:solidFill>
                  <a:srgbClr val="0433FF"/>
                </a:solidFill>
                <a:latin typeface="Century Gothic"/>
                <a:cs typeface="Century Gothic"/>
              </a:rPr>
              <a:t>y</a:t>
            </a:r>
            <a:endParaRPr sz="2400" dirty="0">
              <a:solidFill>
                <a:prstClr val="black"/>
              </a:solidFill>
              <a:latin typeface="Century Gothic"/>
              <a:cs typeface="Century Gothic"/>
            </a:endParaRPr>
          </a:p>
        </p:txBody>
      </p:sp>
      <p:sp>
        <p:nvSpPr>
          <p:cNvPr id="250" name="Slide Number Placeholder 249"/>
          <p:cNvSpPr>
            <a:spLocks noGrp="1"/>
          </p:cNvSpPr>
          <p:nvPr>
            <p:ph type="sldNum" sz="quarter" idx="7"/>
          </p:nvPr>
        </p:nvSpPr>
        <p:spPr/>
        <p:txBody>
          <a:bodyPr/>
          <a:lstStyle/>
          <a:p>
            <a:fld id="{B6F15528-21DE-4FAA-801E-634DDDAF4B2B}" type="slidenum">
              <a:rPr lang="en-US" smtClean="0">
                <a:solidFill>
                  <a:prstClr val="black">
                    <a:tint val="75000"/>
                  </a:prstClr>
                </a:solidFill>
              </a:rPr>
              <a:pPr/>
              <a:t>40</a:t>
            </a:fld>
            <a:endParaRPr lang="en-US">
              <a:solidFill>
                <a:prstClr val="black">
                  <a:tint val="75000"/>
                </a:prstClr>
              </a:solidFill>
            </a:endParaRPr>
          </a:p>
        </p:txBody>
      </p:sp>
      <p:sp>
        <p:nvSpPr>
          <p:cNvPr id="252" name="object 2"/>
          <p:cNvSpPr txBox="1">
            <a:spLocks/>
          </p:cNvSpPr>
          <p:nvPr/>
        </p:nvSpPr>
        <p:spPr>
          <a:xfrm>
            <a:off x="101600" y="136493"/>
            <a:ext cx="12801600" cy="1049005"/>
          </a:xfrm>
          <a:prstGeom prst="rect">
            <a:avLst/>
          </a:prstGeom>
        </p:spPr>
        <p:txBody>
          <a:bodyPr vert="horz" wrap="square" lIns="0" tIns="368300" rIns="0" bIns="0" rtlCol="0">
            <a:spAutoFit/>
          </a:bodyPr>
          <a:lstStyle>
            <a:lvl1pPr>
              <a:defRPr sz="3200" b="0" i="0">
                <a:solidFill>
                  <a:srgbClr val="0433FF"/>
                </a:solidFill>
                <a:latin typeface="Century Gothic"/>
                <a:ea typeface="+mj-ea"/>
                <a:cs typeface="Century Gothic"/>
              </a:defRPr>
            </a:lvl1pPr>
          </a:lstStyle>
          <a:p>
            <a:pPr algn="ctr"/>
            <a:r>
              <a:rPr lang="en-US" sz="4400" dirty="0"/>
              <a:t>Imp</a:t>
            </a:r>
            <a:r>
              <a:rPr lang="en-US" sz="4400" spc="-15" dirty="0"/>
              <a:t>orta</a:t>
            </a:r>
            <a:r>
              <a:rPr lang="en-US" sz="4400" spc="-25" dirty="0"/>
              <a:t>nce</a:t>
            </a:r>
            <a:r>
              <a:rPr lang="en-US" sz="4400" spc="-5" dirty="0"/>
              <a:t> </a:t>
            </a:r>
            <a:r>
              <a:rPr lang="en-US" sz="4400" spc="-20" dirty="0"/>
              <a:t>of</a:t>
            </a:r>
            <a:r>
              <a:rPr lang="en-US" sz="4400" spc="-5" dirty="0"/>
              <a:t> </a:t>
            </a:r>
            <a:r>
              <a:rPr lang="en-US" sz="4400" dirty="0"/>
              <a:t>s</a:t>
            </a:r>
            <a:r>
              <a:rPr lang="en-US" sz="4400" spc="-20" dirty="0"/>
              <a:t>u</a:t>
            </a:r>
            <a:r>
              <a:rPr lang="en-US" sz="4400" dirty="0"/>
              <a:t>s</a:t>
            </a:r>
            <a:r>
              <a:rPr lang="en-US" sz="4400" spc="-15" dirty="0"/>
              <a:t>t</a:t>
            </a:r>
            <a:r>
              <a:rPr lang="en-US" sz="4400" dirty="0"/>
              <a:t>ai</a:t>
            </a:r>
            <a:r>
              <a:rPr lang="en-US" sz="4400" spc="-25" dirty="0"/>
              <a:t>ne</a:t>
            </a:r>
            <a:r>
              <a:rPr lang="en-US" sz="4400" dirty="0"/>
              <a:t>d</a:t>
            </a:r>
            <a:r>
              <a:rPr lang="en-US" sz="4400" spc="-5" dirty="0"/>
              <a:t> </a:t>
            </a:r>
            <a:r>
              <a:rPr lang="en-US" sz="4400" dirty="0"/>
              <a:t>p</a:t>
            </a:r>
            <a:r>
              <a:rPr lang="en-US" sz="4400" spc="-10" dirty="0"/>
              <a:t>r</a:t>
            </a:r>
            <a:r>
              <a:rPr lang="en-US" sz="4400" dirty="0"/>
              <a:t>ima</a:t>
            </a:r>
            <a:r>
              <a:rPr lang="en-US" sz="4400" spc="-10" dirty="0"/>
              <a:t>r</a:t>
            </a:r>
            <a:r>
              <a:rPr lang="en-US" sz="4400" dirty="0"/>
              <a:t>y</a:t>
            </a:r>
            <a:r>
              <a:rPr lang="en-US" sz="4400" spc="-5" dirty="0"/>
              <a:t> </a:t>
            </a:r>
            <a:r>
              <a:rPr lang="en-US" sz="4400" spc="-25" dirty="0"/>
              <a:t>re</a:t>
            </a:r>
            <a:r>
              <a:rPr lang="en-US" sz="4400" dirty="0"/>
              <a:t>sp</a:t>
            </a:r>
            <a:r>
              <a:rPr lang="en-US" sz="4400" spc="-25" dirty="0"/>
              <a:t>on</a:t>
            </a:r>
            <a:r>
              <a:rPr lang="en-US" sz="4400" dirty="0"/>
              <a:t>s</a:t>
            </a:r>
            <a:r>
              <a:rPr lang="en-US" sz="4400" spc="-25" dirty="0"/>
              <a:t>e</a:t>
            </a:r>
            <a:endParaRPr lang="en-US" sz="4400" dirty="0"/>
          </a:p>
        </p:txBody>
      </p:sp>
    </p:spTree>
    <p:extLst>
      <p:ext uri="{BB962C8B-B14F-4D97-AF65-F5344CB8AC3E}">
        <p14:creationId xmlns:p14="http://schemas.microsoft.com/office/powerpoint/2010/main" val="129615556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2" name="object 2"/>
          <p:cNvSpPr/>
          <p:nvPr/>
        </p:nvSpPr>
        <p:spPr>
          <a:xfrm>
            <a:off x="1687605" y="1465115"/>
            <a:ext cx="0" cy="1024890"/>
          </a:xfrm>
          <a:custGeom>
            <a:avLst/>
            <a:gdLst/>
            <a:ahLst/>
            <a:cxnLst/>
            <a:rect l="l" t="t" r="r" b="b"/>
            <a:pathLst>
              <a:path h="1024889">
                <a:moveTo>
                  <a:pt x="0" y="1024711"/>
                </a:moveTo>
                <a:lnTo>
                  <a:pt x="0" y="0"/>
                </a:lnTo>
              </a:path>
            </a:pathLst>
          </a:custGeom>
          <a:ln w="8591">
            <a:solidFill>
              <a:srgbClr val="252525"/>
            </a:solidFill>
          </a:ln>
        </p:spPr>
        <p:txBody>
          <a:bodyPr wrap="square" lIns="0" tIns="0" rIns="0" bIns="0" rtlCol="0"/>
          <a:lstStyle/>
          <a:p>
            <a:endParaRPr smtClean="0">
              <a:solidFill>
                <a:prstClr val="black"/>
              </a:solidFill>
            </a:endParaRPr>
          </a:p>
        </p:txBody>
      </p:sp>
      <p:sp>
        <p:nvSpPr>
          <p:cNvPr id="3" name="object 3"/>
          <p:cNvSpPr/>
          <p:nvPr/>
        </p:nvSpPr>
        <p:spPr>
          <a:xfrm>
            <a:off x="2199067" y="1465116"/>
            <a:ext cx="0" cy="1024890"/>
          </a:xfrm>
          <a:custGeom>
            <a:avLst/>
            <a:gdLst/>
            <a:ahLst/>
            <a:cxnLst/>
            <a:rect l="l" t="t" r="r" b="b"/>
            <a:pathLst>
              <a:path h="1024889">
                <a:moveTo>
                  <a:pt x="0" y="1024710"/>
                </a:moveTo>
                <a:lnTo>
                  <a:pt x="0" y="0"/>
                </a:lnTo>
              </a:path>
            </a:pathLst>
          </a:custGeom>
          <a:ln w="8591">
            <a:solidFill>
              <a:srgbClr val="252525"/>
            </a:solidFill>
          </a:ln>
        </p:spPr>
        <p:txBody>
          <a:bodyPr wrap="square" lIns="0" tIns="0" rIns="0" bIns="0" rtlCol="0"/>
          <a:lstStyle/>
          <a:p>
            <a:endParaRPr smtClean="0">
              <a:solidFill>
                <a:prstClr val="black"/>
              </a:solidFill>
            </a:endParaRPr>
          </a:p>
        </p:txBody>
      </p:sp>
      <p:sp>
        <p:nvSpPr>
          <p:cNvPr id="4" name="object 4"/>
          <p:cNvSpPr/>
          <p:nvPr/>
        </p:nvSpPr>
        <p:spPr>
          <a:xfrm>
            <a:off x="2710528" y="1465116"/>
            <a:ext cx="0" cy="1024890"/>
          </a:xfrm>
          <a:custGeom>
            <a:avLst/>
            <a:gdLst/>
            <a:ahLst/>
            <a:cxnLst/>
            <a:rect l="l" t="t" r="r" b="b"/>
            <a:pathLst>
              <a:path h="1024889">
                <a:moveTo>
                  <a:pt x="0" y="1024710"/>
                </a:moveTo>
                <a:lnTo>
                  <a:pt x="0" y="0"/>
                </a:lnTo>
              </a:path>
            </a:pathLst>
          </a:custGeom>
          <a:ln w="8591">
            <a:solidFill>
              <a:srgbClr val="252525"/>
            </a:solidFill>
          </a:ln>
        </p:spPr>
        <p:txBody>
          <a:bodyPr wrap="square" lIns="0" tIns="0" rIns="0" bIns="0" rtlCol="0"/>
          <a:lstStyle/>
          <a:p>
            <a:endParaRPr smtClean="0">
              <a:solidFill>
                <a:prstClr val="black"/>
              </a:solidFill>
            </a:endParaRPr>
          </a:p>
        </p:txBody>
      </p:sp>
      <p:sp>
        <p:nvSpPr>
          <p:cNvPr id="5" name="object 5"/>
          <p:cNvSpPr/>
          <p:nvPr/>
        </p:nvSpPr>
        <p:spPr>
          <a:xfrm>
            <a:off x="3221989" y="1465116"/>
            <a:ext cx="0" cy="1024890"/>
          </a:xfrm>
          <a:custGeom>
            <a:avLst/>
            <a:gdLst/>
            <a:ahLst/>
            <a:cxnLst/>
            <a:rect l="l" t="t" r="r" b="b"/>
            <a:pathLst>
              <a:path h="1024889">
                <a:moveTo>
                  <a:pt x="0" y="1024710"/>
                </a:moveTo>
                <a:lnTo>
                  <a:pt x="0" y="0"/>
                </a:lnTo>
              </a:path>
            </a:pathLst>
          </a:custGeom>
          <a:ln w="8591">
            <a:solidFill>
              <a:srgbClr val="252525"/>
            </a:solidFill>
          </a:ln>
        </p:spPr>
        <p:txBody>
          <a:bodyPr wrap="square" lIns="0" tIns="0" rIns="0" bIns="0" rtlCol="0"/>
          <a:lstStyle/>
          <a:p>
            <a:endParaRPr smtClean="0">
              <a:solidFill>
                <a:prstClr val="black"/>
              </a:solidFill>
            </a:endParaRPr>
          </a:p>
        </p:txBody>
      </p:sp>
      <p:sp>
        <p:nvSpPr>
          <p:cNvPr id="6" name="object 6"/>
          <p:cNvSpPr/>
          <p:nvPr/>
        </p:nvSpPr>
        <p:spPr>
          <a:xfrm>
            <a:off x="3733451" y="1465116"/>
            <a:ext cx="0" cy="1024890"/>
          </a:xfrm>
          <a:custGeom>
            <a:avLst/>
            <a:gdLst/>
            <a:ahLst/>
            <a:cxnLst/>
            <a:rect l="l" t="t" r="r" b="b"/>
            <a:pathLst>
              <a:path h="1024889">
                <a:moveTo>
                  <a:pt x="0" y="1024710"/>
                </a:moveTo>
                <a:lnTo>
                  <a:pt x="0" y="0"/>
                </a:lnTo>
              </a:path>
            </a:pathLst>
          </a:custGeom>
          <a:ln w="8591">
            <a:solidFill>
              <a:srgbClr val="252525"/>
            </a:solidFill>
          </a:ln>
        </p:spPr>
        <p:txBody>
          <a:bodyPr wrap="square" lIns="0" tIns="0" rIns="0" bIns="0" rtlCol="0"/>
          <a:lstStyle/>
          <a:p>
            <a:endParaRPr smtClean="0">
              <a:solidFill>
                <a:prstClr val="black"/>
              </a:solidFill>
            </a:endParaRPr>
          </a:p>
        </p:txBody>
      </p:sp>
      <p:sp>
        <p:nvSpPr>
          <p:cNvPr id="7" name="object 7"/>
          <p:cNvSpPr/>
          <p:nvPr/>
        </p:nvSpPr>
        <p:spPr>
          <a:xfrm>
            <a:off x="4244912" y="1465116"/>
            <a:ext cx="0" cy="1024890"/>
          </a:xfrm>
          <a:custGeom>
            <a:avLst/>
            <a:gdLst/>
            <a:ahLst/>
            <a:cxnLst/>
            <a:rect l="l" t="t" r="r" b="b"/>
            <a:pathLst>
              <a:path h="1024889">
                <a:moveTo>
                  <a:pt x="0" y="1024710"/>
                </a:moveTo>
                <a:lnTo>
                  <a:pt x="0" y="0"/>
                </a:lnTo>
              </a:path>
            </a:pathLst>
          </a:custGeom>
          <a:ln w="8591">
            <a:solidFill>
              <a:srgbClr val="252525"/>
            </a:solidFill>
          </a:ln>
        </p:spPr>
        <p:txBody>
          <a:bodyPr wrap="square" lIns="0" tIns="0" rIns="0" bIns="0" rtlCol="0"/>
          <a:lstStyle/>
          <a:p>
            <a:endParaRPr smtClean="0">
              <a:solidFill>
                <a:prstClr val="black"/>
              </a:solidFill>
            </a:endParaRPr>
          </a:p>
        </p:txBody>
      </p:sp>
      <p:sp>
        <p:nvSpPr>
          <p:cNvPr id="8" name="object 8"/>
          <p:cNvSpPr/>
          <p:nvPr/>
        </p:nvSpPr>
        <p:spPr>
          <a:xfrm>
            <a:off x="4756374" y="1465116"/>
            <a:ext cx="0" cy="1024890"/>
          </a:xfrm>
          <a:custGeom>
            <a:avLst/>
            <a:gdLst/>
            <a:ahLst/>
            <a:cxnLst/>
            <a:rect l="l" t="t" r="r" b="b"/>
            <a:pathLst>
              <a:path h="1024889">
                <a:moveTo>
                  <a:pt x="0" y="1024710"/>
                </a:moveTo>
                <a:lnTo>
                  <a:pt x="0" y="0"/>
                </a:lnTo>
              </a:path>
            </a:pathLst>
          </a:custGeom>
          <a:ln w="8591">
            <a:solidFill>
              <a:srgbClr val="252525"/>
            </a:solidFill>
          </a:ln>
        </p:spPr>
        <p:txBody>
          <a:bodyPr wrap="square" lIns="0" tIns="0" rIns="0" bIns="0" rtlCol="0"/>
          <a:lstStyle/>
          <a:p>
            <a:endParaRPr smtClean="0">
              <a:solidFill>
                <a:prstClr val="black"/>
              </a:solidFill>
            </a:endParaRPr>
          </a:p>
        </p:txBody>
      </p:sp>
      <p:sp>
        <p:nvSpPr>
          <p:cNvPr id="9" name="object 9"/>
          <p:cNvSpPr/>
          <p:nvPr/>
        </p:nvSpPr>
        <p:spPr>
          <a:xfrm>
            <a:off x="5267835" y="1465116"/>
            <a:ext cx="0" cy="1024890"/>
          </a:xfrm>
          <a:custGeom>
            <a:avLst/>
            <a:gdLst/>
            <a:ahLst/>
            <a:cxnLst/>
            <a:rect l="l" t="t" r="r" b="b"/>
            <a:pathLst>
              <a:path h="1024889">
                <a:moveTo>
                  <a:pt x="0" y="1024710"/>
                </a:moveTo>
                <a:lnTo>
                  <a:pt x="0" y="0"/>
                </a:lnTo>
              </a:path>
            </a:pathLst>
          </a:custGeom>
          <a:ln w="8591">
            <a:solidFill>
              <a:srgbClr val="252525"/>
            </a:solidFill>
          </a:ln>
        </p:spPr>
        <p:txBody>
          <a:bodyPr wrap="square" lIns="0" tIns="0" rIns="0" bIns="0" rtlCol="0"/>
          <a:lstStyle/>
          <a:p>
            <a:endParaRPr smtClean="0">
              <a:solidFill>
                <a:prstClr val="black"/>
              </a:solidFill>
            </a:endParaRPr>
          </a:p>
        </p:txBody>
      </p:sp>
      <p:sp>
        <p:nvSpPr>
          <p:cNvPr id="10" name="object 10"/>
          <p:cNvSpPr/>
          <p:nvPr/>
        </p:nvSpPr>
        <p:spPr>
          <a:xfrm>
            <a:off x="5779296" y="1465116"/>
            <a:ext cx="0" cy="1024890"/>
          </a:xfrm>
          <a:custGeom>
            <a:avLst/>
            <a:gdLst/>
            <a:ahLst/>
            <a:cxnLst/>
            <a:rect l="l" t="t" r="r" b="b"/>
            <a:pathLst>
              <a:path h="1024889">
                <a:moveTo>
                  <a:pt x="0" y="1024710"/>
                </a:moveTo>
                <a:lnTo>
                  <a:pt x="0" y="0"/>
                </a:lnTo>
              </a:path>
            </a:pathLst>
          </a:custGeom>
          <a:ln w="8591">
            <a:solidFill>
              <a:srgbClr val="252525"/>
            </a:solidFill>
          </a:ln>
        </p:spPr>
        <p:txBody>
          <a:bodyPr wrap="square" lIns="0" tIns="0" rIns="0" bIns="0" rtlCol="0"/>
          <a:lstStyle/>
          <a:p>
            <a:endParaRPr smtClean="0">
              <a:solidFill>
                <a:prstClr val="black"/>
              </a:solidFill>
            </a:endParaRPr>
          </a:p>
        </p:txBody>
      </p:sp>
      <p:sp>
        <p:nvSpPr>
          <p:cNvPr id="11" name="object 11"/>
          <p:cNvSpPr/>
          <p:nvPr/>
        </p:nvSpPr>
        <p:spPr>
          <a:xfrm>
            <a:off x="6290758" y="1465116"/>
            <a:ext cx="0" cy="1024890"/>
          </a:xfrm>
          <a:custGeom>
            <a:avLst/>
            <a:gdLst/>
            <a:ahLst/>
            <a:cxnLst/>
            <a:rect l="l" t="t" r="r" b="b"/>
            <a:pathLst>
              <a:path h="1024889">
                <a:moveTo>
                  <a:pt x="0" y="1024710"/>
                </a:moveTo>
                <a:lnTo>
                  <a:pt x="0" y="0"/>
                </a:lnTo>
              </a:path>
            </a:pathLst>
          </a:custGeom>
          <a:ln w="8591">
            <a:solidFill>
              <a:srgbClr val="252525"/>
            </a:solidFill>
          </a:ln>
        </p:spPr>
        <p:txBody>
          <a:bodyPr wrap="square" lIns="0" tIns="0" rIns="0" bIns="0" rtlCol="0"/>
          <a:lstStyle/>
          <a:p>
            <a:endParaRPr smtClean="0">
              <a:solidFill>
                <a:prstClr val="black"/>
              </a:solidFill>
            </a:endParaRPr>
          </a:p>
        </p:txBody>
      </p:sp>
      <p:sp>
        <p:nvSpPr>
          <p:cNvPr id="12" name="object 12"/>
          <p:cNvSpPr/>
          <p:nvPr/>
        </p:nvSpPr>
        <p:spPr>
          <a:xfrm>
            <a:off x="6802219" y="1465115"/>
            <a:ext cx="0" cy="1024890"/>
          </a:xfrm>
          <a:custGeom>
            <a:avLst/>
            <a:gdLst/>
            <a:ahLst/>
            <a:cxnLst/>
            <a:rect l="l" t="t" r="r" b="b"/>
            <a:pathLst>
              <a:path h="1024889">
                <a:moveTo>
                  <a:pt x="0" y="1024711"/>
                </a:moveTo>
                <a:lnTo>
                  <a:pt x="0" y="0"/>
                </a:lnTo>
              </a:path>
            </a:pathLst>
          </a:custGeom>
          <a:ln w="8591">
            <a:solidFill>
              <a:srgbClr val="252525"/>
            </a:solidFill>
          </a:ln>
        </p:spPr>
        <p:txBody>
          <a:bodyPr wrap="square" lIns="0" tIns="0" rIns="0" bIns="0" rtlCol="0"/>
          <a:lstStyle/>
          <a:p>
            <a:endParaRPr smtClean="0">
              <a:solidFill>
                <a:prstClr val="black"/>
              </a:solidFill>
            </a:endParaRPr>
          </a:p>
        </p:txBody>
      </p:sp>
      <p:sp>
        <p:nvSpPr>
          <p:cNvPr id="13" name="object 13"/>
          <p:cNvSpPr/>
          <p:nvPr/>
        </p:nvSpPr>
        <p:spPr>
          <a:xfrm>
            <a:off x="1687605" y="2489826"/>
            <a:ext cx="5114925" cy="0"/>
          </a:xfrm>
          <a:custGeom>
            <a:avLst/>
            <a:gdLst/>
            <a:ahLst/>
            <a:cxnLst/>
            <a:rect l="l" t="t" r="r" b="b"/>
            <a:pathLst>
              <a:path w="5114925">
                <a:moveTo>
                  <a:pt x="0" y="0"/>
                </a:moveTo>
                <a:lnTo>
                  <a:pt x="5114613" y="0"/>
                </a:lnTo>
              </a:path>
            </a:pathLst>
          </a:custGeom>
          <a:ln w="8587">
            <a:solidFill>
              <a:srgbClr val="252525"/>
            </a:solidFill>
          </a:ln>
        </p:spPr>
        <p:txBody>
          <a:bodyPr wrap="square" lIns="0" tIns="0" rIns="0" bIns="0" rtlCol="0"/>
          <a:lstStyle/>
          <a:p>
            <a:endParaRPr smtClean="0">
              <a:solidFill>
                <a:prstClr val="black"/>
              </a:solidFill>
            </a:endParaRPr>
          </a:p>
        </p:txBody>
      </p:sp>
      <p:sp>
        <p:nvSpPr>
          <p:cNvPr id="14" name="object 14"/>
          <p:cNvSpPr/>
          <p:nvPr/>
        </p:nvSpPr>
        <p:spPr>
          <a:xfrm>
            <a:off x="1687605" y="2148257"/>
            <a:ext cx="5114925" cy="0"/>
          </a:xfrm>
          <a:custGeom>
            <a:avLst/>
            <a:gdLst/>
            <a:ahLst/>
            <a:cxnLst/>
            <a:rect l="l" t="t" r="r" b="b"/>
            <a:pathLst>
              <a:path w="5114925">
                <a:moveTo>
                  <a:pt x="0" y="0"/>
                </a:moveTo>
                <a:lnTo>
                  <a:pt x="5114613" y="0"/>
                </a:lnTo>
              </a:path>
            </a:pathLst>
          </a:custGeom>
          <a:ln w="8587">
            <a:solidFill>
              <a:srgbClr val="252525"/>
            </a:solidFill>
          </a:ln>
        </p:spPr>
        <p:txBody>
          <a:bodyPr wrap="square" lIns="0" tIns="0" rIns="0" bIns="0" rtlCol="0"/>
          <a:lstStyle/>
          <a:p>
            <a:endParaRPr smtClean="0">
              <a:solidFill>
                <a:prstClr val="black"/>
              </a:solidFill>
            </a:endParaRPr>
          </a:p>
        </p:txBody>
      </p:sp>
      <p:sp>
        <p:nvSpPr>
          <p:cNvPr id="15" name="object 15"/>
          <p:cNvSpPr/>
          <p:nvPr/>
        </p:nvSpPr>
        <p:spPr>
          <a:xfrm>
            <a:off x="1687605" y="1806686"/>
            <a:ext cx="5114925" cy="0"/>
          </a:xfrm>
          <a:custGeom>
            <a:avLst/>
            <a:gdLst/>
            <a:ahLst/>
            <a:cxnLst/>
            <a:rect l="l" t="t" r="r" b="b"/>
            <a:pathLst>
              <a:path w="5114925">
                <a:moveTo>
                  <a:pt x="0" y="0"/>
                </a:moveTo>
                <a:lnTo>
                  <a:pt x="5114613" y="0"/>
                </a:lnTo>
              </a:path>
            </a:pathLst>
          </a:custGeom>
          <a:ln w="8587">
            <a:solidFill>
              <a:srgbClr val="252525"/>
            </a:solidFill>
          </a:ln>
        </p:spPr>
        <p:txBody>
          <a:bodyPr wrap="square" lIns="0" tIns="0" rIns="0" bIns="0" rtlCol="0"/>
          <a:lstStyle/>
          <a:p>
            <a:endParaRPr smtClean="0">
              <a:solidFill>
                <a:prstClr val="black"/>
              </a:solidFill>
            </a:endParaRPr>
          </a:p>
        </p:txBody>
      </p:sp>
      <p:sp>
        <p:nvSpPr>
          <p:cNvPr id="16" name="object 16"/>
          <p:cNvSpPr/>
          <p:nvPr/>
        </p:nvSpPr>
        <p:spPr>
          <a:xfrm>
            <a:off x="1687605" y="1465116"/>
            <a:ext cx="5114925" cy="0"/>
          </a:xfrm>
          <a:custGeom>
            <a:avLst/>
            <a:gdLst/>
            <a:ahLst/>
            <a:cxnLst/>
            <a:rect l="l" t="t" r="r" b="b"/>
            <a:pathLst>
              <a:path w="5114925">
                <a:moveTo>
                  <a:pt x="0" y="0"/>
                </a:moveTo>
                <a:lnTo>
                  <a:pt x="5114613" y="0"/>
                </a:lnTo>
              </a:path>
            </a:pathLst>
          </a:custGeom>
          <a:ln w="8587">
            <a:solidFill>
              <a:srgbClr val="252525"/>
            </a:solidFill>
          </a:ln>
        </p:spPr>
        <p:txBody>
          <a:bodyPr wrap="square" lIns="0" tIns="0" rIns="0" bIns="0" rtlCol="0"/>
          <a:lstStyle/>
          <a:p>
            <a:endParaRPr smtClean="0">
              <a:solidFill>
                <a:prstClr val="black"/>
              </a:solidFill>
            </a:endParaRPr>
          </a:p>
        </p:txBody>
      </p:sp>
      <p:sp>
        <p:nvSpPr>
          <p:cNvPr id="17" name="object 17"/>
          <p:cNvSpPr txBox="1"/>
          <p:nvPr/>
        </p:nvSpPr>
        <p:spPr>
          <a:xfrm>
            <a:off x="1640541" y="2549258"/>
            <a:ext cx="89535" cy="140335"/>
          </a:xfrm>
          <a:prstGeom prst="rect">
            <a:avLst/>
          </a:prstGeom>
        </p:spPr>
        <p:txBody>
          <a:bodyPr vert="horz" wrap="square" lIns="0" tIns="0" rIns="0" bIns="0" rtlCol="0">
            <a:spAutoFit/>
          </a:bodyPr>
          <a:lstStyle/>
          <a:p>
            <a:pPr marL="12700"/>
            <a:r>
              <a:rPr sz="900" dirty="0">
                <a:solidFill>
                  <a:srgbClr val="252525"/>
                </a:solidFill>
                <a:latin typeface="Arial"/>
                <a:cs typeface="Arial"/>
              </a:rPr>
              <a:t>0</a:t>
            </a:r>
            <a:endParaRPr sz="900">
              <a:solidFill>
                <a:prstClr val="black"/>
              </a:solidFill>
              <a:latin typeface="Arial"/>
              <a:cs typeface="Arial"/>
            </a:endParaRPr>
          </a:p>
        </p:txBody>
      </p:sp>
      <p:sp>
        <p:nvSpPr>
          <p:cNvPr id="18" name="object 18"/>
          <p:cNvSpPr txBox="1"/>
          <p:nvPr/>
        </p:nvSpPr>
        <p:spPr>
          <a:xfrm>
            <a:off x="2117637" y="2549258"/>
            <a:ext cx="153035"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10</a:t>
            </a:r>
            <a:endParaRPr sz="900">
              <a:solidFill>
                <a:prstClr val="black"/>
              </a:solidFill>
              <a:latin typeface="Arial"/>
              <a:cs typeface="Arial"/>
            </a:endParaRPr>
          </a:p>
        </p:txBody>
      </p:sp>
      <p:sp>
        <p:nvSpPr>
          <p:cNvPr id="19" name="object 19"/>
          <p:cNvSpPr txBox="1"/>
          <p:nvPr/>
        </p:nvSpPr>
        <p:spPr>
          <a:xfrm>
            <a:off x="2629099" y="2549258"/>
            <a:ext cx="153035"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20</a:t>
            </a:r>
            <a:endParaRPr sz="900">
              <a:solidFill>
                <a:prstClr val="black"/>
              </a:solidFill>
              <a:latin typeface="Arial"/>
              <a:cs typeface="Arial"/>
            </a:endParaRPr>
          </a:p>
        </p:txBody>
      </p:sp>
      <p:sp>
        <p:nvSpPr>
          <p:cNvPr id="20" name="object 20"/>
          <p:cNvSpPr txBox="1"/>
          <p:nvPr/>
        </p:nvSpPr>
        <p:spPr>
          <a:xfrm>
            <a:off x="3140560" y="2549258"/>
            <a:ext cx="153035"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30</a:t>
            </a:r>
            <a:endParaRPr sz="900">
              <a:solidFill>
                <a:prstClr val="black"/>
              </a:solidFill>
              <a:latin typeface="Arial"/>
              <a:cs typeface="Arial"/>
            </a:endParaRPr>
          </a:p>
        </p:txBody>
      </p:sp>
      <p:sp>
        <p:nvSpPr>
          <p:cNvPr id="21" name="object 21"/>
          <p:cNvSpPr txBox="1"/>
          <p:nvPr/>
        </p:nvSpPr>
        <p:spPr>
          <a:xfrm>
            <a:off x="3652022" y="2549258"/>
            <a:ext cx="153035"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40</a:t>
            </a:r>
            <a:endParaRPr sz="900">
              <a:solidFill>
                <a:prstClr val="black"/>
              </a:solidFill>
              <a:latin typeface="Arial"/>
              <a:cs typeface="Arial"/>
            </a:endParaRPr>
          </a:p>
        </p:txBody>
      </p:sp>
      <p:sp>
        <p:nvSpPr>
          <p:cNvPr id="22" name="object 22"/>
          <p:cNvSpPr txBox="1"/>
          <p:nvPr/>
        </p:nvSpPr>
        <p:spPr>
          <a:xfrm>
            <a:off x="4163483" y="2549258"/>
            <a:ext cx="153035"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50</a:t>
            </a:r>
            <a:endParaRPr sz="900">
              <a:solidFill>
                <a:prstClr val="black"/>
              </a:solidFill>
              <a:latin typeface="Arial"/>
              <a:cs typeface="Arial"/>
            </a:endParaRPr>
          </a:p>
        </p:txBody>
      </p:sp>
      <p:sp>
        <p:nvSpPr>
          <p:cNvPr id="23" name="object 23"/>
          <p:cNvSpPr txBox="1"/>
          <p:nvPr/>
        </p:nvSpPr>
        <p:spPr>
          <a:xfrm>
            <a:off x="4674944" y="2549258"/>
            <a:ext cx="153035"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60</a:t>
            </a:r>
            <a:endParaRPr sz="900">
              <a:solidFill>
                <a:prstClr val="black"/>
              </a:solidFill>
              <a:latin typeface="Arial"/>
              <a:cs typeface="Arial"/>
            </a:endParaRPr>
          </a:p>
        </p:txBody>
      </p:sp>
      <p:sp>
        <p:nvSpPr>
          <p:cNvPr id="24" name="object 24"/>
          <p:cNvSpPr txBox="1"/>
          <p:nvPr/>
        </p:nvSpPr>
        <p:spPr>
          <a:xfrm>
            <a:off x="5186406" y="2549258"/>
            <a:ext cx="153035"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70</a:t>
            </a:r>
            <a:endParaRPr sz="900">
              <a:solidFill>
                <a:prstClr val="black"/>
              </a:solidFill>
              <a:latin typeface="Arial"/>
              <a:cs typeface="Arial"/>
            </a:endParaRPr>
          </a:p>
        </p:txBody>
      </p:sp>
      <p:sp>
        <p:nvSpPr>
          <p:cNvPr id="25" name="object 25"/>
          <p:cNvSpPr txBox="1"/>
          <p:nvPr/>
        </p:nvSpPr>
        <p:spPr>
          <a:xfrm>
            <a:off x="5697868" y="2549258"/>
            <a:ext cx="153035"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80</a:t>
            </a:r>
            <a:endParaRPr sz="900">
              <a:solidFill>
                <a:prstClr val="black"/>
              </a:solidFill>
              <a:latin typeface="Arial"/>
              <a:cs typeface="Arial"/>
            </a:endParaRPr>
          </a:p>
        </p:txBody>
      </p:sp>
      <p:sp>
        <p:nvSpPr>
          <p:cNvPr id="26" name="object 26"/>
          <p:cNvSpPr txBox="1"/>
          <p:nvPr/>
        </p:nvSpPr>
        <p:spPr>
          <a:xfrm>
            <a:off x="6209328" y="2549258"/>
            <a:ext cx="153035"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90</a:t>
            </a:r>
            <a:endParaRPr sz="900">
              <a:solidFill>
                <a:prstClr val="black"/>
              </a:solidFill>
              <a:latin typeface="Arial"/>
              <a:cs typeface="Arial"/>
            </a:endParaRPr>
          </a:p>
        </p:txBody>
      </p:sp>
      <p:sp>
        <p:nvSpPr>
          <p:cNvPr id="27" name="object 27"/>
          <p:cNvSpPr txBox="1"/>
          <p:nvPr/>
        </p:nvSpPr>
        <p:spPr>
          <a:xfrm>
            <a:off x="6692152" y="2549258"/>
            <a:ext cx="216535"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100</a:t>
            </a:r>
            <a:endParaRPr sz="900">
              <a:solidFill>
                <a:prstClr val="black"/>
              </a:solidFill>
              <a:latin typeface="Arial"/>
              <a:cs typeface="Arial"/>
            </a:endParaRPr>
          </a:p>
        </p:txBody>
      </p:sp>
      <p:sp>
        <p:nvSpPr>
          <p:cNvPr id="28" name="object 28"/>
          <p:cNvSpPr txBox="1"/>
          <p:nvPr/>
        </p:nvSpPr>
        <p:spPr>
          <a:xfrm>
            <a:off x="1399988" y="2429038"/>
            <a:ext cx="248285"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59.6</a:t>
            </a:r>
            <a:endParaRPr sz="900">
              <a:solidFill>
                <a:prstClr val="black"/>
              </a:solidFill>
              <a:latin typeface="Arial"/>
              <a:cs typeface="Arial"/>
            </a:endParaRPr>
          </a:p>
        </p:txBody>
      </p:sp>
      <p:sp>
        <p:nvSpPr>
          <p:cNvPr id="29" name="object 29"/>
          <p:cNvSpPr txBox="1"/>
          <p:nvPr/>
        </p:nvSpPr>
        <p:spPr>
          <a:xfrm>
            <a:off x="1399988" y="2087467"/>
            <a:ext cx="248285"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59.8</a:t>
            </a:r>
            <a:endParaRPr sz="900">
              <a:solidFill>
                <a:prstClr val="black"/>
              </a:solidFill>
              <a:latin typeface="Arial"/>
              <a:cs typeface="Arial"/>
            </a:endParaRPr>
          </a:p>
        </p:txBody>
      </p:sp>
      <p:sp>
        <p:nvSpPr>
          <p:cNvPr id="30" name="object 30"/>
          <p:cNvSpPr txBox="1"/>
          <p:nvPr/>
        </p:nvSpPr>
        <p:spPr>
          <a:xfrm>
            <a:off x="1491627" y="1745897"/>
            <a:ext cx="153035"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60</a:t>
            </a:r>
            <a:endParaRPr sz="900">
              <a:solidFill>
                <a:prstClr val="black"/>
              </a:solidFill>
              <a:latin typeface="Arial"/>
              <a:cs typeface="Arial"/>
            </a:endParaRPr>
          </a:p>
        </p:txBody>
      </p:sp>
      <p:sp>
        <p:nvSpPr>
          <p:cNvPr id="31" name="object 31"/>
          <p:cNvSpPr txBox="1"/>
          <p:nvPr/>
        </p:nvSpPr>
        <p:spPr>
          <a:xfrm>
            <a:off x="1399988" y="1404327"/>
            <a:ext cx="248285"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60.2</a:t>
            </a:r>
            <a:endParaRPr sz="900">
              <a:solidFill>
                <a:prstClr val="black"/>
              </a:solidFill>
              <a:latin typeface="Arial"/>
              <a:cs typeface="Arial"/>
            </a:endParaRPr>
          </a:p>
        </p:txBody>
      </p:sp>
      <p:sp>
        <p:nvSpPr>
          <p:cNvPr id="32" name="object 32"/>
          <p:cNvSpPr txBox="1"/>
          <p:nvPr/>
        </p:nvSpPr>
        <p:spPr>
          <a:xfrm>
            <a:off x="1239960" y="1588568"/>
            <a:ext cx="151765" cy="802640"/>
          </a:xfrm>
          <a:prstGeom prst="rect">
            <a:avLst/>
          </a:prstGeom>
        </p:spPr>
        <p:txBody>
          <a:bodyPr vert="vert270" wrap="square" lIns="0" tIns="0" rIns="0" bIns="0" rtlCol="0">
            <a:spAutoFit/>
          </a:bodyPr>
          <a:lstStyle/>
          <a:p>
            <a:pPr marL="12700"/>
            <a:r>
              <a:rPr sz="1000" spc="-5" dirty="0">
                <a:solidFill>
                  <a:srgbClr val="252525"/>
                </a:solidFill>
                <a:latin typeface="Arial"/>
                <a:cs typeface="Arial"/>
              </a:rPr>
              <a:t>999fbus1-freq</a:t>
            </a:r>
            <a:endParaRPr sz="1000">
              <a:solidFill>
                <a:prstClr val="black"/>
              </a:solidFill>
              <a:latin typeface="Arial"/>
              <a:cs typeface="Arial"/>
            </a:endParaRPr>
          </a:p>
        </p:txBody>
      </p:sp>
      <p:sp>
        <p:nvSpPr>
          <p:cNvPr id="33" name="object 33"/>
          <p:cNvSpPr/>
          <p:nvPr/>
        </p:nvSpPr>
        <p:spPr>
          <a:xfrm>
            <a:off x="1687179" y="1806660"/>
            <a:ext cx="5115560" cy="537210"/>
          </a:xfrm>
          <a:custGeom>
            <a:avLst/>
            <a:gdLst/>
            <a:ahLst/>
            <a:cxnLst/>
            <a:rect l="l" t="t" r="r" b="b"/>
            <a:pathLst>
              <a:path w="5115559" h="537210">
                <a:moveTo>
                  <a:pt x="0" y="0"/>
                </a:moveTo>
                <a:lnTo>
                  <a:pt x="213" y="0"/>
                </a:lnTo>
                <a:lnTo>
                  <a:pt x="5540" y="0"/>
                </a:lnTo>
                <a:lnTo>
                  <a:pt x="10868" y="0"/>
                </a:lnTo>
                <a:lnTo>
                  <a:pt x="16196" y="0"/>
                </a:lnTo>
                <a:lnTo>
                  <a:pt x="21523" y="0"/>
                </a:lnTo>
                <a:lnTo>
                  <a:pt x="26851" y="0"/>
                </a:lnTo>
                <a:lnTo>
                  <a:pt x="32178" y="0"/>
                </a:lnTo>
                <a:lnTo>
                  <a:pt x="37506" y="0"/>
                </a:lnTo>
                <a:lnTo>
                  <a:pt x="42834" y="0"/>
                </a:lnTo>
                <a:lnTo>
                  <a:pt x="48161" y="0"/>
                </a:lnTo>
                <a:lnTo>
                  <a:pt x="53489" y="0"/>
                </a:lnTo>
                <a:lnTo>
                  <a:pt x="58817" y="0"/>
                </a:lnTo>
                <a:lnTo>
                  <a:pt x="64144" y="0"/>
                </a:lnTo>
                <a:lnTo>
                  <a:pt x="69472" y="0"/>
                </a:lnTo>
                <a:lnTo>
                  <a:pt x="74800" y="0"/>
                </a:lnTo>
                <a:lnTo>
                  <a:pt x="80127" y="0"/>
                </a:lnTo>
                <a:lnTo>
                  <a:pt x="85455" y="0"/>
                </a:lnTo>
                <a:lnTo>
                  <a:pt x="90783" y="0"/>
                </a:lnTo>
                <a:lnTo>
                  <a:pt x="96110" y="0"/>
                </a:lnTo>
                <a:lnTo>
                  <a:pt x="101438" y="0"/>
                </a:lnTo>
                <a:lnTo>
                  <a:pt x="106765" y="0"/>
                </a:lnTo>
                <a:lnTo>
                  <a:pt x="112093" y="0"/>
                </a:lnTo>
                <a:lnTo>
                  <a:pt x="117421" y="0"/>
                </a:lnTo>
                <a:lnTo>
                  <a:pt x="122748" y="0"/>
                </a:lnTo>
                <a:lnTo>
                  <a:pt x="128076" y="0"/>
                </a:lnTo>
                <a:lnTo>
                  <a:pt x="133404" y="0"/>
                </a:lnTo>
                <a:lnTo>
                  <a:pt x="138731" y="0"/>
                </a:lnTo>
                <a:lnTo>
                  <a:pt x="144059" y="0"/>
                </a:lnTo>
                <a:lnTo>
                  <a:pt x="149387" y="0"/>
                </a:lnTo>
                <a:lnTo>
                  <a:pt x="154714" y="0"/>
                </a:lnTo>
                <a:lnTo>
                  <a:pt x="160042" y="0"/>
                </a:lnTo>
                <a:lnTo>
                  <a:pt x="165370" y="0"/>
                </a:lnTo>
                <a:lnTo>
                  <a:pt x="170697" y="0"/>
                </a:lnTo>
                <a:lnTo>
                  <a:pt x="176025" y="0"/>
                </a:lnTo>
                <a:lnTo>
                  <a:pt x="181352" y="0"/>
                </a:lnTo>
                <a:lnTo>
                  <a:pt x="186680" y="0"/>
                </a:lnTo>
                <a:lnTo>
                  <a:pt x="192008" y="0"/>
                </a:lnTo>
                <a:lnTo>
                  <a:pt x="197335" y="0"/>
                </a:lnTo>
                <a:lnTo>
                  <a:pt x="202663" y="0"/>
                </a:lnTo>
                <a:lnTo>
                  <a:pt x="207991" y="0"/>
                </a:lnTo>
                <a:lnTo>
                  <a:pt x="213318" y="0"/>
                </a:lnTo>
                <a:lnTo>
                  <a:pt x="218646" y="0"/>
                </a:lnTo>
                <a:lnTo>
                  <a:pt x="223974" y="0"/>
                </a:lnTo>
                <a:lnTo>
                  <a:pt x="229301" y="0"/>
                </a:lnTo>
                <a:lnTo>
                  <a:pt x="234629" y="0"/>
                </a:lnTo>
                <a:lnTo>
                  <a:pt x="239956" y="0"/>
                </a:lnTo>
                <a:lnTo>
                  <a:pt x="245284" y="0"/>
                </a:lnTo>
                <a:lnTo>
                  <a:pt x="250612" y="0"/>
                </a:lnTo>
                <a:lnTo>
                  <a:pt x="255939" y="0"/>
                </a:lnTo>
                <a:lnTo>
                  <a:pt x="261267" y="0"/>
                </a:lnTo>
                <a:lnTo>
                  <a:pt x="266595" y="0"/>
                </a:lnTo>
                <a:lnTo>
                  <a:pt x="271922" y="0"/>
                </a:lnTo>
                <a:lnTo>
                  <a:pt x="277250" y="0"/>
                </a:lnTo>
                <a:lnTo>
                  <a:pt x="282578" y="0"/>
                </a:lnTo>
                <a:lnTo>
                  <a:pt x="287905" y="0"/>
                </a:lnTo>
                <a:lnTo>
                  <a:pt x="293233" y="0"/>
                </a:lnTo>
                <a:lnTo>
                  <a:pt x="298560" y="0"/>
                </a:lnTo>
                <a:lnTo>
                  <a:pt x="303888" y="0"/>
                </a:lnTo>
                <a:lnTo>
                  <a:pt x="309216" y="0"/>
                </a:lnTo>
                <a:lnTo>
                  <a:pt x="314543" y="0"/>
                </a:lnTo>
                <a:lnTo>
                  <a:pt x="319871" y="0"/>
                </a:lnTo>
                <a:lnTo>
                  <a:pt x="325199" y="0"/>
                </a:lnTo>
                <a:lnTo>
                  <a:pt x="330526" y="0"/>
                </a:lnTo>
                <a:lnTo>
                  <a:pt x="335854" y="0"/>
                </a:lnTo>
                <a:lnTo>
                  <a:pt x="341182" y="0"/>
                </a:lnTo>
                <a:lnTo>
                  <a:pt x="346509" y="0"/>
                </a:lnTo>
                <a:lnTo>
                  <a:pt x="351837" y="0"/>
                </a:lnTo>
                <a:lnTo>
                  <a:pt x="357165" y="0"/>
                </a:lnTo>
                <a:lnTo>
                  <a:pt x="362492" y="0"/>
                </a:lnTo>
                <a:lnTo>
                  <a:pt x="367820" y="0"/>
                </a:lnTo>
                <a:lnTo>
                  <a:pt x="373148" y="0"/>
                </a:lnTo>
                <a:lnTo>
                  <a:pt x="378475" y="0"/>
                </a:lnTo>
                <a:lnTo>
                  <a:pt x="383803" y="0"/>
                </a:lnTo>
                <a:lnTo>
                  <a:pt x="389131" y="0"/>
                </a:lnTo>
                <a:lnTo>
                  <a:pt x="394458" y="0"/>
                </a:lnTo>
                <a:lnTo>
                  <a:pt x="399786" y="0"/>
                </a:lnTo>
                <a:lnTo>
                  <a:pt x="405114" y="0"/>
                </a:lnTo>
                <a:lnTo>
                  <a:pt x="410441" y="0"/>
                </a:lnTo>
                <a:lnTo>
                  <a:pt x="415769" y="0"/>
                </a:lnTo>
                <a:lnTo>
                  <a:pt x="421097" y="0"/>
                </a:lnTo>
                <a:lnTo>
                  <a:pt x="426424" y="0"/>
                </a:lnTo>
                <a:lnTo>
                  <a:pt x="431752" y="0"/>
                </a:lnTo>
                <a:lnTo>
                  <a:pt x="437080" y="0"/>
                </a:lnTo>
                <a:lnTo>
                  <a:pt x="442406" y="0"/>
                </a:lnTo>
                <a:lnTo>
                  <a:pt x="447734" y="0"/>
                </a:lnTo>
                <a:lnTo>
                  <a:pt x="453062" y="0"/>
                </a:lnTo>
                <a:lnTo>
                  <a:pt x="458389" y="0"/>
                </a:lnTo>
                <a:lnTo>
                  <a:pt x="463717" y="0"/>
                </a:lnTo>
                <a:lnTo>
                  <a:pt x="469045" y="0"/>
                </a:lnTo>
                <a:lnTo>
                  <a:pt x="474372" y="0"/>
                </a:lnTo>
                <a:lnTo>
                  <a:pt x="479700" y="0"/>
                </a:lnTo>
                <a:lnTo>
                  <a:pt x="485028" y="0"/>
                </a:lnTo>
                <a:lnTo>
                  <a:pt x="490355" y="0"/>
                </a:lnTo>
                <a:lnTo>
                  <a:pt x="495683" y="0"/>
                </a:lnTo>
                <a:lnTo>
                  <a:pt x="501011" y="0"/>
                </a:lnTo>
                <a:lnTo>
                  <a:pt x="506338" y="0"/>
                </a:lnTo>
                <a:lnTo>
                  <a:pt x="511666" y="0"/>
                </a:lnTo>
                <a:lnTo>
                  <a:pt x="511879" y="0"/>
                </a:lnTo>
                <a:lnTo>
                  <a:pt x="512092" y="3811"/>
                </a:lnTo>
                <a:lnTo>
                  <a:pt x="517420" y="30333"/>
                </a:lnTo>
                <a:lnTo>
                  <a:pt x="522748" y="57696"/>
                </a:lnTo>
                <a:lnTo>
                  <a:pt x="528075" y="86016"/>
                </a:lnTo>
                <a:lnTo>
                  <a:pt x="533403" y="113633"/>
                </a:lnTo>
                <a:lnTo>
                  <a:pt x="544058" y="165459"/>
                </a:lnTo>
                <a:lnTo>
                  <a:pt x="554714" y="212008"/>
                </a:lnTo>
                <a:lnTo>
                  <a:pt x="565369" y="253019"/>
                </a:lnTo>
                <a:lnTo>
                  <a:pt x="581352" y="304780"/>
                </a:lnTo>
                <a:lnTo>
                  <a:pt x="597335" y="346352"/>
                </a:lnTo>
                <a:lnTo>
                  <a:pt x="618646" y="389071"/>
                </a:lnTo>
                <a:lnTo>
                  <a:pt x="645283" y="426883"/>
                </a:lnTo>
                <a:lnTo>
                  <a:pt x="677249" y="456650"/>
                </a:lnTo>
                <a:lnTo>
                  <a:pt x="714543" y="476761"/>
                </a:lnTo>
                <a:lnTo>
                  <a:pt x="751836" y="485530"/>
                </a:lnTo>
                <a:lnTo>
                  <a:pt x="767606" y="486774"/>
                </a:lnTo>
                <a:lnTo>
                  <a:pt x="767819" y="486807"/>
                </a:lnTo>
                <a:lnTo>
                  <a:pt x="779540" y="486996"/>
                </a:lnTo>
                <a:lnTo>
                  <a:pt x="791261" y="486690"/>
                </a:lnTo>
                <a:lnTo>
                  <a:pt x="838140" y="482247"/>
                </a:lnTo>
                <a:lnTo>
                  <a:pt x="861575" y="478951"/>
                </a:lnTo>
                <a:lnTo>
                  <a:pt x="873294" y="477288"/>
                </a:lnTo>
                <a:lnTo>
                  <a:pt x="920166" y="471230"/>
                </a:lnTo>
                <a:lnTo>
                  <a:pt x="967038" y="467236"/>
                </a:lnTo>
                <a:lnTo>
                  <a:pt x="1002194" y="466129"/>
                </a:lnTo>
                <a:lnTo>
                  <a:pt x="1013912" y="466135"/>
                </a:lnTo>
                <a:lnTo>
                  <a:pt x="1060784" y="467881"/>
                </a:lnTo>
                <a:lnTo>
                  <a:pt x="1107657" y="471771"/>
                </a:lnTo>
                <a:lnTo>
                  <a:pt x="1154529" y="477641"/>
                </a:lnTo>
                <a:lnTo>
                  <a:pt x="1201401" y="485061"/>
                </a:lnTo>
                <a:lnTo>
                  <a:pt x="1248275" y="493270"/>
                </a:lnTo>
                <a:lnTo>
                  <a:pt x="1259992" y="495407"/>
                </a:lnTo>
                <a:lnTo>
                  <a:pt x="1271710" y="497537"/>
                </a:lnTo>
                <a:lnTo>
                  <a:pt x="1318583" y="505967"/>
                </a:lnTo>
                <a:lnTo>
                  <a:pt x="1365455" y="514013"/>
                </a:lnTo>
                <a:lnTo>
                  <a:pt x="1412328" y="521186"/>
                </a:lnTo>
                <a:lnTo>
                  <a:pt x="1459201" y="527180"/>
                </a:lnTo>
                <a:lnTo>
                  <a:pt x="1506073" y="531806"/>
                </a:lnTo>
                <a:lnTo>
                  <a:pt x="1552945" y="534952"/>
                </a:lnTo>
                <a:lnTo>
                  <a:pt x="1599818" y="536633"/>
                </a:lnTo>
                <a:lnTo>
                  <a:pt x="1623254" y="536958"/>
                </a:lnTo>
                <a:lnTo>
                  <a:pt x="1634973" y="536913"/>
                </a:lnTo>
                <a:lnTo>
                  <a:pt x="1681845" y="536047"/>
                </a:lnTo>
                <a:lnTo>
                  <a:pt x="1728717" y="533819"/>
                </a:lnTo>
                <a:lnTo>
                  <a:pt x="1775590" y="530320"/>
                </a:lnTo>
                <a:lnTo>
                  <a:pt x="1822462" y="525779"/>
                </a:lnTo>
                <a:lnTo>
                  <a:pt x="1869335" y="520287"/>
                </a:lnTo>
                <a:lnTo>
                  <a:pt x="1916208" y="513804"/>
                </a:lnTo>
                <a:lnTo>
                  <a:pt x="1927926" y="512118"/>
                </a:lnTo>
                <a:lnTo>
                  <a:pt x="1974798" y="505101"/>
                </a:lnTo>
                <a:lnTo>
                  <a:pt x="2021671" y="497179"/>
                </a:lnTo>
                <a:lnTo>
                  <a:pt x="2045107" y="493120"/>
                </a:lnTo>
                <a:lnTo>
                  <a:pt x="2056825" y="491100"/>
                </a:lnTo>
                <a:lnTo>
                  <a:pt x="2068543" y="489061"/>
                </a:lnTo>
                <a:lnTo>
                  <a:pt x="2080261" y="487035"/>
                </a:lnTo>
                <a:lnTo>
                  <a:pt x="2091980" y="485003"/>
                </a:lnTo>
                <a:lnTo>
                  <a:pt x="2138852" y="476507"/>
                </a:lnTo>
                <a:lnTo>
                  <a:pt x="2174006" y="469790"/>
                </a:lnTo>
                <a:lnTo>
                  <a:pt x="2185724" y="467536"/>
                </a:lnTo>
                <a:lnTo>
                  <a:pt x="2197443" y="465308"/>
                </a:lnTo>
                <a:lnTo>
                  <a:pt x="2209161" y="463073"/>
                </a:lnTo>
                <a:lnTo>
                  <a:pt x="2220878" y="460852"/>
                </a:lnTo>
                <a:lnTo>
                  <a:pt x="2232597" y="458643"/>
                </a:lnTo>
                <a:lnTo>
                  <a:pt x="2244315" y="456428"/>
                </a:lnTo>
                <a:lnTo>
                  <a:pt x="2256033" y="454213"/>
                </a:lnTo>
                <a:lnTo>
                  <a:pt x="2267752" y="452017"/>
                </a:lnTo>
                <a:lnTo>
                  <a:pt x="2279469" y="449816"/>
                </a:lnTo>
                <a:lnTo>
                  <a:pt x="2291187" y="447627"/>
                </a:lnTo>
                <a:lnTo>
                  <a:pt x="2302906" y="445437"/>
                </a:lnTo>
                <a:lnTo>
                  <a:pt x="2314624" y="443261"/>
                </a:lnTo>
                <a:lnTo>
                  <a:pt x="2326342" y="441091"/>
                </a:lnTo>
                <a:lnTo>
                  <a:pt x="2338060" y="438948"/>
                </a:lnTo>
                <a:lnTo>
                  <a:pt x="2349778" y="436798"/>
                </a:lnTo>
                <a:lnTo>
                  <a:pt x="2361496" y="434674"/>
                </a:lnTo>
                <a:lnTo>
                  <a:pt x="2373215" y="432550"/>
                </a:lnTo>
                <a:lnTo>
                  <a:pt x="2384933" y="430433"/>
                </a:lnTo>
                <a:lnTo>
                  <a:pt x="2396650" y="428323"/>
                </a:lnTo>
                <a:lnTo>
                  <a:pt x="2408369" y="426219"/>
                </a:lnTo>
                <a:lnTo>
                  <a:pt x="2420087" y="424088"/>
                </a:lnTo>
                <a:lnTo>
                  <a:pt x="2431805" y="421964"/>
                </a:lnTo>
                <a:lnTo>
                  <a:pt x="2443523" y="419867"/>
                </a:lnTo>
                <a:lnTo>
                  <a:pt x="2455241" y="417775"/>
                </a:lnTo>
                <a:lnTo>
                  <a:pt x="2466959" y="415677"/>
                </a:lnTo>
                <a:lnTo>
                  <a:pt x="2513832" y="407611"/>
                </a:lnTo>
                <a:lnTo>
                  <a:pt x="2560704" y="400556"/>
                </a:lnTo>
                <a:lnTo>
                  <a:pt x="2607576" y="394309"/>
                </a:lnTo>
                <a:lnTo>
                  <a:pt x="2654450" y="388737"/>
                </a:lnTo>
                <a:lnTo>
                  <a:pt x="2666167" y="387429"/>
                </a:lnTo>
                <a:lnTo>
                  <a:pt x="2677885" y="386112"/>
                </a:lnTo>
                <a:lnTo>
                  <a:pt x="2689604" y="384927"/>
                </a:lnTo>
                <a:lnTo>
                  <a:pt x="2701322" y="383709"/>
                </a:lnTo>
                <a:lnTo>
                  <a:pt x="2713040" y="382535"/>
                </a:lnTo>
                <a:lnTo>
                  <a:pt x="2724758" y="381448"/>
                </a:lnTo>
                <a:lnTo>
                  <a:pt x="2736476" y="380321"/>
                </a:lnTo>
                <a:lnTo>
                  <a:pt x="2748194" y="379220"/>
                </a:lnTo>
                <a:lnTo>
                  <a:pt x="2795067" y="375096"/>
                </a:lnTo>
                <a:lnTo>
                  <a:pt x="2841939" y="371454"/>
                </a:lnTo>
                <a:lnTo>
                  <a:pt x="2853657" y="370542"/>
                </a:lnTo>
                <a:lnTo>
                  <a:pt x="2865376" y="369695"/>
                </a:lnTo>
                <a:lnTo>
                  <a:pt x="2877094" y="368932"/>
                </a:lnTo>
                <a:lnTo>
                  <a:pt x="2888813" y="368085"/>
                </a:lnTo>
                <a:lnTo>
                  <a:pt x="2900530" y="367317"/>
                </a:lnTo>
                <a:lnTo>
                  <a:pt x="2912248" y="366568"/>
                </a:lnTo>
                <a:lnTo>
                  <a:pt x="2923966" y="365857"/>
                </a:lnTo>
                <a:lnTo>
                  <a:pt x="2935685" y="365121"/>
                </a:lnTo>
                <a:lnTo>
                  <a:pt x="2947403" y="364483"/>
                </a:lnTo>
                <a:lnTo>
                  <a:pt x="2959120" y="363728"/>
                </a:lnTo>
                <a:lnTo>
                  <a:pt x="2970839" y="363069"/>
                </a:lnTo>
                <a:lnTo>
                  <a:pt x="2982557" y="362476"/>
                </a:lnTo>
                <a:lnTo>
                  <a:pt x="2994275" y="361857"/>
                </a:lnTo>
                <a:lnTo>
                  <a:pt x="3005994" y="361239"/>
                </a:lnTo>
                <a:lnTo>
                  <a:pt x="3017711" y="360672"/>
                </a:lnTo>
                <a:lnTo>
                  <a:pt x="3029429" y="360086"/>
                </a:lnTo>
                <a:lnTo>
                  <a:pt x="3041148" y="359544"/>
                </a:lnTo>
                <a:lnTo>
                  <a:pt x="3052866" y="358997"/>
                </a:lnTo>
                <a:lnTo>
                  <a:pt x="3064585" y="358444"/>
                </a:lnTo>
                <a:lnTo>
                  <a:pt x="3076302" y="357955"/>
                </a:lnTo>
                <a:lnTo>
                  <a:pt x="3088020" y="357499"/>
                </a:lnTo>
                <a:lnTo>
                  <a:pt x="3099738" y="356978"/>
                </a:lnTo>
                <a:lnTo>
                  <a:pt x="3111457" y="356580"/>
                </a:lnTo>
                <a:lnTo>
                  <a:pt x="3123175" y="356189"/>
                </a:lnTo>
                <a:lnTo>
                  <a:pt x="3134892" y="355746"/>
                </a:lnTo>
                <a:lnTo>
                  <a:pt x="3146611" y="355317"/>
                </a:lnTo>
                <a:lnTo>
                  <a:pt x="3158329" y="354913"/>
                </a:lnTo>
                <a:lnTo>
                  <a:pt x="3170048" y="354509"/>
                </a:lnTo>
                <a:lnTo>
                  <a:pt x="3181766" y="354150"/>
                </a:lnTo>
                <a:lnTo>
                  <a:pt x="3193483" y="353884"/>
                </a:lnTo>
                <a:lnTo>
                  <a:pt x="3205201" y="353473"/>
                </a:lnTo>
                <a:lnTo>
                  <a:pt x="3216920" y="353179"/>
                </a:lnTo>
                <a:lnTo>
                  <a:pt x="3228638" y="352879"/>
                </a:lnTo>
                <a:lnTo>
                  <a:pt x="3240357" y="352554"/>
                </a:lnTo>
                <a:lnTo>
                  <a:pt x="3252074" y="352261"/>
                </a:lnTo>
                <a:lnTo>
                  <a:pt x="3263792" y="351981"/>
                </a:lnTo>
                <a:lnTo>
                  <a:pt x="3275511" y="351688"/>
                </a:lnTo>
                <a:lnTo>
                  <a:pt x="3287229" y="351427"/>
                </a:lnTo>
                <a:lnTo>
                  <a:pt x="3298947" y="351160"/>
                </a:lnTo>
                <a:lnTo>
                  <a:pt x="3310664" y="350925"/>
                </a:lnTo>
                <a:lnTo>
                  <a:pt x="3322383" y="350730"/>
                </a:lnTo>
                <a:lnTo>
                  <a:pt x="3334101" y="350482"/>
                </a:lnTo>
                <a:lnTo>
                  <a:pt x="3345820" y="350372"/>
                </a:lnTo>
                <a:lnTo>
                  <a:pt x="3357538" y="350085"/>
                </a:lnTo>
                <a:lnTo>
                  <a:pt x="3369255" y="349903"/>
                </a:lnTo>
                <a:lnTo>
                  <a:pt x="3380974" y="349792"/>
                </a:lnTo>
                <a:lnTo>
                  <a:pt x="3392692" y="349636"/>
                </a:lnTo>
                <a:lnTo>
                  <a:pt x="3404409" y="349421"/>
                </a:lnTo>
                <a:lnTo>
                  <a:pt x="3416127" y="349329"/>
                </a:lnTo>
                <a:lnTo>
                  <a:pt x="3427846" y="349179"/>
                </a:lnTo>
                <a:lnTo>
                  <a:pt x="3439564" y="349010"/>
                </a:lnTo>
                <a:lnTo>
                  <a:pt x="3451283" y="348912"/>
                </a:lnTo>
                <a:lnTo>
                  <a:pt x="3463000" y="348847"/>
                </a:lnTo>
                <a:lnTo>
                  <a:pt x="3474718" y="348762"/>
                </a:lnTo>
                <a:lnTo>
                  <a:pt x="3486437" y="348639"/>
                </a:lnTo>
                <a:lnTo>
                  <a:pt x="3498155" y="348443"/>
                </a:lnTo>
                <a:lnTo>
                  <a:pt x="3509873" y="348391"/>
                </a:lnTo>
                <a:lnTo>
                  <a:pt x="3521590" y="348365"/>
                </a:lnTo>
                <a:lnTo>
                  <a:pt x="3533309" y="348312"/>
                </a:lnTo>
                <a:lnTo>
                  <a:pt x="3545027" y="348268"/>
                </a:lnTo>
                <a:lnTo>
                  <a:pt x="3556746" y="348164"/>
                </a:lnTo>
                <a:lnTo>
                  <a:pt x="3568464" y="347929"/>
                </a:lnTo>
                <a:lnTo>
                  <a:pt x="3580181" y="347890"/>
                </a:lnTo>
                <a:lnTo>
                  <a:pt x="3591899" y="347857"/>
                </a:lnTo>
                <a:lnTo>
                  <a:pt x="3603618" y="347837"/>
                </a:lnTo>
                <a:lnTo>
                  <a:pt x="3615336" y="347798"/>
                </a:lnTo>
                <a:lnTo>
                  <a:pt x="3627055" y="347837"/>
                </a:lnTo>
                <a:lnTo>
                  <a:pt x="3638772" y="347857"/>
                </a:lnTo>
                <a:lnTo>
                  <a:pt x="3650490" y="347733"/>
                </a:lnTo>
                <a:lnTo>
                  <a:pt x="3662209" y="347675"/>
                </a:lnTo>
                <a:lnTo>
                  <a:pt x="3673927" y="347544"/>
                </a:lnTo>
                <a:lnTo>
                  <a:pt x="3685645" y="347440"/>
                </a:lnTo>
                <a:lnTo>
                  <a:pt x="3697362" y="347375"/>
                </a:lnTo>
                <a:lnTo>
                  <a:pt x="3709081" y="347453"/>
                </a:lnTo>
                <a:lnTo>
                  <a:pt x="3720799" y="347427"/>
                </a:lnTo>
                <a:lnTo>
                  <a:pt x="3732518" y="347375"/>
                </a:lnTo>
                <a:lnTo>
                  <a:pt x="3744236" y="347394"/>
                </a:lnTo>
                <a:lnTo>
                  <a:pt x="3755953" y="347348"/>
                </a:lnTo>
                <a:lnTo>
                  <a:pt x="3767672" y="347387"/>
                </a:lnTo>
                <a:lnTo>
                  <a:pt x="3779390" y="347394"/>
                </a:lnTo>
                <a:lnTo>
                  <a:pt x="3791108" y="347375"/>
                </a:lnTo>
                <a:lnTo>
                  <a:pt x="3802827" y="347355"/>
                </a:lnTo>
                <a:lnTo>
                  <a:pt x="3814544" y="347387"/>
                </a:lnTo>
                <a:lnTo>
                  <a:pt x="3826262" y="347382"/>
                </a:lnTo>
                <a:lnTo>
                  <a:pt x="3837981" y="347394"/>
                </a:lnTo>
                <a:lnTo>
                  <a:pt x="3849699" y="347348"/>
                </a:lnTo>
                <a:lnTo>
                  <a:pt x="3861417" y="347387"/>
                </a:lnTo>
                <a:lnTo>
                  <a:pt x="3873135" y="347375"/>
                </a:lnTo>
                <a:lnTo>
                  <a:pt x="3884853" y="347368"/>
                </a:lnTo>
                <a:lnTo>
                  <a:pt x="3896571" y="347362"/>
                </a:lnTo>
                <a:lnTo>
                  <a:pt x="3908290" y="347387"/>
                </a:lnTo>
                <a:lnTo>
                  <a:pt x="3920007" y="347348"/>
                </a:lnTo>
                <a:lnTo>
                  <a:pt x="3931725" y="347343"/>
                </a:lnTo>
                <a:lnTo>
                  <a:pt x="3943444" y="347401"/>
                </a:lnTo>
                <a:lnTo>
                  <a:pt x="3955162" y="347336"/>
                </a:lnTo>
                <a:lnTo>
                  <a:pt x="3966880" y="347382"/>
                </a:lnTo>
                <a:lnTo>
                  <a:pt x="3978598" y="347375"/>
                </a:lnTo>
                <a:lnTo>
                  <a:pt x="3990316" y="347355"/>
                </a:lnTo>
                <a:lnTo>
                  <a:pt x="4002034" y="347309"/>
                </a:lnTo>
                <a:lnTo>
                  <a:pt x="4013753" y="347362"/>
                </a:lnTo>
                <a:lnTo>
                  <a:pt x="4025471" y="347355"/>
                </a:lnTo>
                <a:lnTo>
                  <a:pt x="4037188" y="347387"/>
                </a:lnTo>
                <a:lnTo>
                  <a:pt x="4048907" y="347316"/>
                </a:lnTo>
                <a:lnTo>
                  <a:pt x="4060625" y="347355"/>
                </a:lnTo>
                <a:lnTo>
                  <a:pt x="4072343" y="347362"/>
                </a:lnTo>
                <a:lnTo>
                  <a:pt x="4084062" y="347309"/>
                </a:lnTo>
                <a:lnTo>
                  <a:pt x="4095779" y="347297"/>
                </a:lnTo>
                <a:lnTo>
                  <a:pt x="4107497" y="347303"/>
                </a:lnTo>
                <a:lnTo>
                  <a:pt x="4119216" y="347277"/>
                </a:lnTo>
                <a:lnTo>
                  <a:pt x="4130934" y="347232"/>
                </a:lnTo>
                <a:lnTo>
                  <a:pt x="4142652" y="347154"/>
                </a:lnTo>
                <a:lnTo>
                  <a:pt x="4154370" y="347140"/>
                </a:lnTo>
                <a:lnTo>
                  <a:pt x="4166088" y="347050"/>
                </a:lnTo>
                <a:lnTo>
                  <a:pt x="4177806" y="347036"/>
                </a:lnTo>
                <a:lnTo>
                  <a:pt x="4189525" y="346900"/>
                </a:lnTo>
                <a:lnTo>
                  <a:pt x="4201243" y="346938"/>
                </a:lnTo>
                <a:lnTo>
                  <a:pt x="4212960" y="346965"/>
                </a:lnTo>
                <a:lnTo>
                  <a:pt x="4224679" y="346925"/>
                </a:lnTo>
                <a:lnTo>
                  <a:pt x="4236397" y="346912"/>
                </a:lnTo>
                <a:lnTo>
                  <a:pt x="4248115" y="346900"/>
                </a:lnTo>
                <a:lnTo>
                  <a:pt x="4259834" y="346866"/>
                </a:lnTo>
                <a:lnTo>
                  <a:pt x="4271551" y="346873"/>
                </a:lnTo>
                <a:lnTo>
                  <a:pt x="4283269" y="346912"/>
                </a:lnTo>
                <a:lnTo>
                  <a:pt x="4294988" y="346866"/>
                </a:lnTo>
                <a:lnTo>
                  <a:pt x="4306705" y="346880"/>
                </a:lnTo>
                <a:lnTo>
                  <a:pt x="4318423" y="346795"/>
                </a:lnTo>
                <a:lnTo>
                  <a:pt x="4330142" y="346808"/>
                </a:lnTo>
                <a:lnTo>
                  <a:pt x="4341860" y="346769"/>
                </a:lnTo>
                <a:lnTo>
                  <a:pt x="4353578" y="346697"/>
                </a:lnTo>
                <a:lnTo>
                  <a:pt x="4365296" y="346554"/>
                </a:lnTo>
                <a:lnTo>
                  <a:pt x="4377014" y="346430"/>
                </a:lnTo>
                <a:lnTo>
                  <a:pt x="4388732" y="346423"/>
                </a:lnTo>
                <a:lnTo>
                  <a:pt x="4400451" y="346398"/>
                </a:lnTo>
                <a:lnTo>
                  <a:pt x="4412169" y="346319"/>
                </a:lnTo>
                <a:lnTo>
                  <a:pt x="4423886" y="346339"/>
                </a:lnTo>
                <a:lnTo>
                  <a:pt x="4435605" y="346352"/>
                </a:lnTo>
                <a:lnTo>
                  <a:pt x="4447323" y="346326"/>
                </a:lnTo>
                <a:lnTo>
                  <a:pt x="4459041" y="346293"/>
                </a:lnTo>
                <a:lnTo>
                  <a:pt x="4470760" y="346130"/>
                </a:lnTo>
                <a:lnTo>
                  <a:pt x="4482477" y="345994"/>
                </a:lnTo>
                <a:lnTo>
                  <a:pt x="4494195" y="345895"/>
                </a:lnTo>
                <a:lnTo>
                  <a:pt x="4505914" y="345863"/>
                </a:lnTo>
                <a:lnTo>
                  <a:pt x="4517632" y="345883"/>
                </a:lnTo>
                <a:lnTo>
                  <a:pt x="4529350" y="345863"/>
                </a:lnTo>
                <a:lnTo>
                  <a:pt x="4541068" y="345818"/>
                </a:lnTo>
                <a:lnTo>
                  <a:pt x="4552786" y="345830"/>
                </a:lnTo>
                <a:lnTo>
                  <a:pt x="4564504" y="345837"/>
                </a:lnTo>
                <a:lnTo>
                  <a:pt x="4576223" y="345772"/>
                </a:lnTo>
                <a:lnTo>
                  <a:pt x="4587941" y="345551"/>
                </a:lnTo>
                <a:lnTo>
                  <a:pt x="4599658" y="345401"/>
                </a:lnTo>
                <a:lnTo>
                  <a:pt x="4611377" y="345413"/>
                </a:lnTo>
                <a:lnTo>
                  <a:pt x="4623095" y="345408"/>
                </a:lnTo>
                <a:lnTo>
                  <a:pt x="4634813" y="345374"/>
                </a:lnTo>
                <a:lnTo>
                  <a:pt x="4646532" y="345348"/>
                </a:lnTo>
                <a:lnTo>
                  <a:pt x="4658249" y="345374"/>
                </a:lnTo>
                <a:lnTo>
                  <a:pt x="4669967" y="345309"/>
                </a:lnTo>
                <a:lnTo>
                  <a:pt x="4681686" y="345199"/>
                </a:lnTo>
                <a:lnTo>
                  <a:pt x="4693404" y="344938"/>
                </a:lnTo>
                <a:lnTo>
                  <a:pt x="4705122" y="344912"/>
                </a:lnTo>
                <a:lnTo>
                  <a:pt x="4716840" y="344919"/>
                </a:lnTo>
                <a:lnTo>
                  <a:pt x="4728558" y="344880"/>
                </a:lnTo>
                <a:lnTo>
                  <a:pt x="4740276" y="344847"/>
                </a:lnTo>
                <a:lnTo>
                  <a:pt x="4751995" y="344795"/>
                </a:lnTo>
                <a:lnTo>
                  <a:pt x="4763713" y="344736"/>
                </a:lnTo>
                <a:lnTo>
                  <a:pt x="4775430" y="344469"/>
                </a:lnTo>
                <a:lnTo>
                  <a:pt x="4787149" y="344398"/>
                </a:lnTo>
                <a:lnTo>
                  <a:pt x="4798867" y="344372"/>
                </a:lnTo>
                <a:lnTo>
                  <a:pt x="4810585" y="344398"/>
                </a:lnTo>
                <a:lnTo>
                  <a:pt x="4822304" y="344313"/>
                </a:lnTo>
                <a:lnTo>
                  <a:pt x="4834021" y="344228"/>
                </a:lnTo>
                <a:lnTo>
                  <a:pt x="4845739" y="343967"/>
                </a:lnTo>
                <a:lnTo>
                  <a:pt x="4857458" y="343895"/>
                </a:lnTo>
                <a:lnTo>
                  <a:pt x="4869176" y="343883"/>
                </a:lnTo>
                <a:lnTo>
                  <a:pt x="4880894" y="343902"/>
                </a:lnTo>
                <a:lnTo>
                  <a:pt x="4892612" y="343883"/>
                </a:lnTo>
                <a:lnTo>
                  <a:pt x="4904330" y="343466"/>
                </a:lnTo>
                <a:lnTo>
                  <a:pt x="4916048" y="343452"/>
                </a:lnTo>
                <a:lnTo>
                  <a:pt x="4927767" y="343413"/>
                </a:lnTo>
                <a:lnTo>
                  <a:pt x="4939485" y="343408"/>
                </a:lnTo>
                <a:lnTo>
                  <a:pt x="4951202" y="343381"/>
                </a:lnTo>
                <a:lnTo>
                  <a:pt x="4962921" y="343348"/>
                </a:lnTo>
                <a:lnTo>
                  <a:pt x="4974639" y="343329"/>
                </a:lnTo>
                <a:lnTo>
                  <a:pt x="4986357" y="343401"/>
                </a:lnTo>
                <a:lnTo>
                  <a:pt x="4998076" y="343381"/>
                </a:lnTo>
                <a:lnTo>
                  <a:pt x="5009793" y="343296"/>
                </a:lnTo>
                <a:lnTo>
                  <a:pt x="5021511" y="343348"/>
                </a:lnTo>
                <a:lnTo>
                  <a:pt x="5033230" y="343120"/>
                </a:lnTo>
                <a:lnTo>
                  <a:pt x="5044947" y="342801"/>
                </a:lnTo>
                <a:lnTo>
                  <a:pt x="5056666" y="342514"/>
                </a:lnTo>
                <a:lnTo>
                  <a:pt x="5068384" y="342463"/>
                </a:lnTo>
                <a:lnTo>
                  <a:pt x="5080102" y="342417"/>
                </a:lnTo>
                <a:lnTo>
                  <a:pt x="5091820" y="342417"/>
                </a:lnTo>
                <a:lnTo>
                  <a:pt x="5103539" y="342417"/>
                </a:lnTo>
                <a:lnTo>
                  <a:pt x="5115044" y="342417"/>
                </a:lnTo>
              </a:path>
            </a:pathLst>
          </a:custGeom>
          <a:ln w="8586">
            <a:solidFill>
              <a:srgbClr val="FF0000"/>
            </a:solidFill>
          </a:ln>
        </p:spPr>
        <p:txBody>
          <a:bodyPr wrap="square" lIns="0" tIns="0" rIns="0" bIns="0" rtlCol="0"/>
          <a:lstStyle/>
          <a:p>
            <a:endParaRPr smtClean="0">
              <a:solidFill>
                <a:prstClr val="black"/>
              </a:solidFill>
            </a:endParaRPr>
          </a:p>
        </p:txBody>
      </p:sp>
      <p:sp>
        <p:nvSpPr>
          <p:cNvPr id="34" name="object 34"/>
          <p:cNvSpPr/>
          <p:nvPr/>
        </p:nvSpPr>
        <p:spPr>
          <a:xfrm>
            <a:off x="1687179" y="1806660"/>
            <a:ext cx="5115560" cy="400050"/>
          </a:xfrm>
          <a:custGeom>
            <a:avLst/>
            <a:gdLst/>
            <a:ahLst/>
            <a:cxnLst/>
            <a:rect l="l" t="t" r="r" b="b"/>
            <a:pathLst>
              <a:path w="5115559" h="400050">
                <a:moveTo>
                  <a:pt x="0" y="0"/>
                </a:moveTo>
                <a:lnTo>
                  <a:pt x="213" y="0"/>
                </a:lnTo>
                <a:lnTo>
                  <a:pt x="5540" y="0"/>
                </a:lnTo>
                <a:lnTo>
                  <a:pt x="10868" y="0"/>
                </a:lnTo>
                <a:lnTo>
                  <a:pt x="16196" y="0"/>
                </a:lnTo>
                <a:lnTo>
                  <a:pt x="21523" y="0"/>
                </a:lnTo>
                <a:lnTo>
                  <a:pt x="26851" y="0"/>
                </a:lnTo>
                <a:lnTo>
                  <a:pt x="32178" y="0"/>
                </a:lnTo>
                <a:lnTo>
                  <a:pt x="37506" y="0"/>
                </a:lnTo>
                <a:lnTo>
                  <a:pt x="42834" y="0"/>
                </a:lnTo>
                <a:lnTo>
                  <a:pt x="48161" y="0"/>
                </a:lnTo>
                <a:lnTo>
                  <a:pt x="53489" y="0"/>
                </a:lnTo>
                <a:lnTo>
                  <a:pt x="58817" y="0"/>
                </a:lnTo>
                <a:lnTo>
                  <a:pt x="64144" y="0"/>
                </a:lnTo>
                <a:lnTo>
                  <a:pt x="69472" y="0"/>
                </a:lnTo>
                <a:lnTo>
                  <a:pt x="74800" y="0"/>
                </a:lnTo>
                <a:lnTo>
                  <a:pt x="80127" y="0"/>
                </a:lnTo>
                <a:lnTo>
                  <a:pt x="85455" y="0"/>
                </a:lnTo>
                <a:lnTo>
                  <a:pt x="90783" y="0"/>
                </a:lnTo>
                <a:lnTo>
                  <a:pt x="96110" y="0"/>
                </a:lnTo>
                <a:lnTo>
                  <a:pt x="101438" y="0"/>
                </a:lnTo>
                <a:lnTo>
                  <a:pt x="106765" y="0"/>
                </a:lnTo>
                <a:lnTo>
                  <a:pt x="112093" y="0"/>
                </a:lnTo>
                <a:lnTo>
                  <a:pt x="117421" y="0"/>
                </a:lnTo>
                <a:lnTo>
                  <a:pt x="122748" y="0"/>
                </a:lnTo>
                <a:lnTo>
                  <a:pt x="128076" y="0"/>
                </a:lnTo>
                <a:lnTo>
                  <a:pt x="133404" y="0"/>
                </a:lnTo>
                <a:lnTo>
                  <a:pt x="138731" y="0"/>
                </a:lnTo>
                <a:lnTo>
                  <a:pt x="144059" y="0"/>
                </a:lnTo>
                <a:lnTo>
                  <a:pt x="149387" y="0"/>
                </a:lnTo>
                <a:lnTo>
                  <a:pt x="154714" y="0"/>
                </a:lnTo>
                <a:lnTo>
                  <a:pt x="160042" y="0"/>
                </a:lnTo>
                <a:lnTo>
                  <a:pt x="165370" y="0"/>
                </a:lnTo>
                <a:lnTo>
                  <a:pt x="170697" y="0"/>
                </a:lnTo>
                <a:lnTo>
                  <a:pt x="176025" y="0"/>
                </a:lnTo>
                <a:lnTo>
                  <a:pt x="181352" y="0"/>
                </a:lnTo>
                <a:lnTo>
                  <a:pt x="186680" y="0"/>
                </a:lnTo>
                <a:lnTo>
                  <a:pt x="192008" y="0"/>
                </a:lnTo>
                <a:lnTo>
                  <a:pt x="197335" y="0"/>
                </a:lnTo>
                <a:lnTo>
                  <a:pt x="202663" y="0"/>
                </a:lnTo>
                <a:lnTo>
                  <a:pt x="207991" y="0"/>
                </a:lnTo>
                <a:lnTo>
                  <a:pt x="213318" y="0"/>
                </a:lnTo>
                <a:lnTo>
                  <a:pt x="218646" y="0"/>
                </a:lnTo>
                <a:lnTo>
                  <a:pt x="223974" y="0"/>
                </a:lnTo>
                <a:lnTo>
                  <a:pt x="229301" y="0"/>
                </a:lnTo>
                <a:lnTo>
                  <a:pt x="234629" y="0"/>
                </a:lnTo>
                <a:lnTo>
                  <a:pt x="239956" y="0"/>
                </a:lnTo>
                <a:lnTo>
                  <a:pt x="245284" y="0"/>
                </a:lnTo>
                <a:lnTo>
                  <a:pt x="250612" y="0"/>
                </a:lnTo>
                <a:lnTo>
                  <a:pt x="255939" y="0"/>
                </a:lnTo>
                <a:lnTo>
                  <a:pt x="261267" y="0"/>
                </a:lnTo>
                <a:lnTo>
                  <a:pt x="266595" y="0"/>
                </a:lnTo>
                <a:lnTo>
                  <a:pt x="271922" y="0"/>
                </a:lnTo>
                <a:lnTo>
                  <a:pt x="277250" y="0"/>
                </a:lnTo>
                <a:lnTo>
                  <a:pt x="282578" y="0"/>
                </a:lnTo>
                <a:lnTo>
                  <a:pt x="287905" y="0"/>
                </a:lnTo>
                <a:lnTo>
                  <a:pt x="293233" y="0"/>
                </a:lnTo>
                <a:lnTo>
                  <a:pt x="298560" y="0"/>
                </a:lnTo>
                <a:lnTo>
                  <a:pt x="303888" y="0"/>
                </a:lnTo>
                <a:lnTo>
                  <a:pt x="309216" y="0"/>
                </a:lnTo>
                <a:lnTo>
                  <a:pt x="314543" y="0"/>
                </a:lnTo>
                <a:lnTo>
                  <a:pt x="319871" y="0"/>
                </a:lnTo>
                <a:lnTo>
                  <a:pt x="325199" y="0"/>
                </a:lnTo>
                <a:lnTo>
                  <a:pt x="330526" y="0"/>
                </a:lnTo>
                <a:lnTo>
                  <a:pt x="335854" y="0"/>
                </a:lnTo>
                <a:lnTo>
                  <a:pt x="341182" y="0"/>
                </a:lnTo>
                <a:lnTo>
                  <a:pt x="346509" y="0"/>
                </a:lnTo>
                <a:lnTo>
                  <a:pt x="351837" y="0"/>
                </a:lnTo>
                <a:lnTo>
                  <a:pt x="357165" y="0"/>
                </a:lnTo>
                <a:lnTo>
                  <a:pt x="362492" y="0"/>
                </a:lnTo>
                <a:lnTo>
                  <a:pt x="367820" y="0"/>
                </a:lnTo>
                <a:lnTo>
                  <a:pt x="373148" y="0"/>
                </a:lnTo>
                <a:lnTo>
                  <a:pt x="378475" y="0"/>
                </a:lnTo>
                <a:lnTo>
                  <a:pt x="383803" y="0"/>
                </a:lnTo>
                <a:lnTo>
                  <a:pt x="389131" y="0"/>
                </a:lnTo>
                <a:lnTo>
                  <a:pt x="394458" y="0"/>
                </a:lnTo>
                <a:lnTo>
                  <a:pt x="399786" y="0"/>
                </a:lnTo>
                <a:lnTo>
                  <a:pt x="405114" y="0"/>
                </a:lnTo>
                <a:lnTo>
                  <a:pt x="410441" y="0"/>
                </a:lnTo>
                <a:lnTo>
                  <a:pt x="415769" y="0"/>
                </a:lnTo>
                <a:lnTo>
                  <a:pt x="421097" y="0"/>
                </a:lnTo>
                <a:lnTo>
                  <a:pt x="426424" y="0"/>
                </a:lnTo>
                <a:lnTo>
                  <a:pt x="431752" y="0"/>
                </a:lnTo>
                <a:lnTo>
                  <a:pt x="437080" y="0"/>
                </a:lnTo>
                <a:lnTo>
                  <a:pt x="442406" y="0"/>
                </a:lnTo>
                <a:lnTo>
                  <a:pt x="447734" y="0"/>
                </a:lnTo>
                <a:lnTo>
                  <a:pt x="453062" y="0"/>
                </a:lnTo>
                <a:lnTo>
                  <a:pt x="458389" y="0"/>
                </a:lnTo>
                <a:lnTo>
                  <a:pt x="463717" y="0"/>
                </a:lnTo>
                <a:lnTo>
                  <a:pt x="469045" y="0"/>
                </a:lnTo>
                <a:lnTo>
                  <a:pt x="474372" y="0"/>
                </a:lnTo>
                <a:lnTo>
                  <a:pt x="479700" y="0"/>
                </a:lnTo>
                <a:lnTo>
                  <a:pt x="485028" y="0"/>
                </a:lnTo>
                <a:lnTo>
                  <a:pt x="490355" y="0"/>
                </a:lnTo>
                <a:lnTo>
                  <a:pt x="495683" y="0"/>
                </a:lnTo>
                <a:lnTo>
                  <a:pt x="501011" y="0"/>
                </a:lnTo>
                <a:lnTo>
                  <a:pt x="506338" y="0"/>
                </a:lnTo>
                <a:lnTo>
                  <a:pt x="511666" y="0"/>
                </a:lnTo>
                <a:lnTo>
                  <a:pt x="511879" y="0"/>
                </a:lnTo>
                <a:lnTo>
                  <a:pt x="512092" y="3811"/>
                </a:lnTo>
                <a:lnTo>
                  <a:pt x="517420" y="30040"/>
                </a:lnTo>
                <a:lnTo>
                  <a:pt x="522748" y="56888"/>
                </a:lnTo>
                <a:lnTo>
                  <a:pt x="528075" y="84335"/>
                </a:lnTo>
                <a:lnTo>
                  <a:pt x="533403" y="110714"/>
                </a:lnTo>
                <a:lnTo>
                  <a:pt x="544058" y="159029"/>
                </a:lnTo>
                <a:lnTo>
                  <a:pt x="554714" y="200926"/>
                </a:lnTo>
                <a:lnTo>
                  <a:pt x="570697" y="252048"/>
                </a:lnTo>
                <a:lnTo>
                  <a:pt x="586680" y="290949"/>
                </a:lnTo>
                <a:lnTo>
                  <a:pt x="607990" y="328234"/>
                </a:lnTo>
                <a:lnTo>
                  <a:pt x="634629" y="358594"/>
                </a:lnTo>
                <a:lnTo>
                  <a:pt x="666594" y="379670"/>
                </a:lnTo>
                <a:lnTo>
                  <a:pt x="703887" y="391011"/>
                </a:lnTo>
                <a:lnTo>
                  <a:pt x="741181" y="393898"/>
                </a:lnTo>
                <a:lnTo>
                  <a:pt x="746509" y="393865"/>
                </a:lnTo>
                <a:lnTo>
                  <a:pt x="751836" y="393761"/>
                </a:lnTo>
                <a:lnTo>
                  <a:pt x="757164" y="393572"/>
                </a:lnTo>
                <a:lnTo>
                  <a:pt x="762492" y="393331"/>
                </a:lnTo>
                <a:lnTo>
                  <a:pt x="767606" y="393057"/>
                </a:lnTo>
                <a:lnTo>
                  <a:pt x="814702" y="389422"/>
                </a:lnTo>
                <a:lnTo>
                  <a:pt x="826422" y="388458"/>
                </a:lnTo>
                <a:lnTo>
                  <a:pt x="873294" y="385540"/>
                </a:lnTo>
                <a:lnTo>
                  <a:pt x="920166" y="384087"/>
                </a:lnTo>
                <a:lnTo>
                  <a:pt x="943603" y="383903"/>
                </a:lnTo>
                <a:lnTo>
                  <a:pt x="955321" y="383956"/>
                </a:lnTo>
                <a:lnTo>
                  <a:pt x="1002194" y="384869"/>
                </a:lnTo>
                <a:lnTo>
                  <a:pt x="1049066" y="386959"/>
                </a:lnTo>
                <a:lnTo>
                  <a:pt x="1060784" y="387598"/>
                </a:lnTo>
                <a:lnTo>
                  <a:pt x="1072503" y="388255"/>
                </a:lnTo>
                <a:lnTo>
                  <a:pt x="1084220" y="388921"/>
                </a:lnTo>
                <a:lnTo>
                  <a:pt x="1095938" y="389585"/>
                </a:lnTo>
                <a:lnTo>
                  <a:pt x="1107657" y="390250"/>
                </a:lnTo>
                <a:lnTo>
                  <a:pt x="1119375" y="390921"/>
                </a:lnTo>
                <a:lnTo>
                  <a:pt x="1131093" y="391597"/>
                </a:lnTo>
                <a:lnTo>
                  <a:pt x="1142811" y="392282"/>
                </a:lnTo>
                <a:lnTo>
                  <a:pt x="1154529" y="392953"/>
                </a:lnTo>
                <a:lnTo>
                  <a:pt x="1166247" y="393624"/>
                </a:lnTo>
                <a:lnTo>
                  <a:pt x="1177966" y="394275"/>
                </a:lnTo>
                <a:lnTo>
                  <a:pt x="1189684" y="394934"/>
                </a:lnTo>
                <a:lnTo>
                  <a:pt x="1236556" y="397070"/>
                </a:lnTo>
                <a:lnTo>
                  <a:pt x="1283429" y="398491"/>
                </a:lnTo>
                <a:lnTo>
                  <a:pt x="1295147" y="398836"/>
                </a:lnTo>
                <a:lnTo>
                  <a:pt x="1342019" y="399736"/>
                </a:lnTo>
                <a:lnTo>
                  <a:pt x="1377173" y="399924"/>
                </a:lnTo>
                <a:lnTo>
                  <a:pt x="1388892" y="399826"/>
                </a:lnTo>
                <a:lnTo>
                  <a:pt x="1435764" y="399065"/>
                </a:lnTo>
                <a:lnTo>
                  <a:pt x="1482636" y="397631"/>
                </a:lnTo>
                <a:lnTo>
                  <a:pt x="1529510" y="395481"/>
                </a:lnTo>
                <a:lnTo>
                  <a:pt x="1576382" y="392842"/>
                </a:lnTo>
                <a:lnTo>
                  <a:pt x="1623254" y="389572"/>
                </a:lnTo>
                <a:lnTo>
                  <a:pt x="1646691" y="387611"/>
                </a:lnTo>
                <a:lnTo>
                  <a:pt x="1658408" y="386627"/>
                </a:lnTo>
                <a:lnTo>
                  <a:pt x="1670127" y="385637"/>
                </a:lnTo>
                <a:lnTo>
                  <a:pt x="1681845" y="384634"/>
                </a:lnTo>
                <a:lnTo>
                  <a:pt x="1693563" y="383637"/>
                </a:lnTo>
                <a:lnTo>
                  <a:pt x="1705282" y="382620"/>
                </a:lnTo>
                <a:lnTo>
                  <a:pt x="1716999" y="381610"/>
                </a:lnTo>
                <a:lnTo>
                  <a:pt x="1728717" y="380588"/>
                </a:lnTo>
                <a:lnTo>
                  <a:pt x="1775590" y="376483"/>
                </a:lnTo>
                <a:lnTo>
                  <a:pt x="1822462" y="372040"/>
                </a:lnTo>
                <a:lnTo>
                  <a:pt x="1834180" y="370894"/>
                </a:lnTo>
                <a:lnTo>
                  <a:pt x="1845899" y="369747"/>
                </a:lnTo>
                <a:lnTo>
                  <a:pt x="1857617" y="368594"/>
                </a:lnTo>
                <a:lnTo>
                  <a:pt x="1869335" y="367434"/>
                </a:lnTo>
                <a:lnTo>
                  <a:pt x="1881053" y="366288"/>
                </a:lnTo>
                <a:lnTo>
                  <a:pt x="1892771" y="365167"/>
                </a:lnTo>
                <a:lnTo>
                  <a:pt x="1904489" y="364033"/>
                </a:lnTo>
                <a:lnTo>
                  <a:pt x="1916208" y="362907"/>
                </a:lnTo>
                <a:lnTo>
                  <a:pt x="1927926" y="361779"/>
                </a:lnTo>
                <a:lnTo>
                  <a:pt x="1939643" y="360652"/>
                </a:lnTo>
                <a:lnTo>
                  <a:pt x="1951362" y="359538"/>
                </a:lnTo>
                <a:lnTo>
                  <a:pt x="1963080" y="358456"/>
                </a:lnTo>
                <a:lnTo>
                  <a:pt x="1974798" y="357336"/>
                </a:lnTo>
                <a:lnTo>
                  <a:pt x="1986517" y="356255"/>
                </a:lnTo>
                <a:lnTo>
                  <a:pt x="1998234" y="355167"/>
                </a:lnTo>
                <a:lnTo>
                  <a:pt x="2009952" y="354085"/>
                </a:lnTo>
                <a:lnTo>
                  <a:pt x="2021671" y="353010"/>
                </a:lnTo>
                <a:lnTo>
                  <a:pt x="2033389" y="351942"/>
                </a:lnTo>
                <a:lnTo>
                  <a:pt x="2045107" y="350886"/>
                </a:lnTo>
                <a:lnTo>
                  <a:pt x="2056825" y="349844"/>
                </a:lnTo>
                <a:lnTo>
                  <a:pt x="2068543" y="348775"/>
                </a:lnTo>
                <a:lnTo>
                  <a:pt x="2080261" y="347740"/>
                </a:lnTo>
                <a:lnTo>
                  <a:pt x="2091980" y="346716"/>
                </a:lnTo>
                <a:lnTo>
                  <a:pt x="2103698" y="345713"/>
                </a:lnTo>
                <a:lnTo>
                  <a:pt x="2115415" y="344704"/>
                </a:lnTo>
                <a:lnTo>
                  <a:pt x="2127134" y="343701"/>
                </a:lnTo>
                <a:lnTo>
                  <a:pt x="2138852" y="342697"/>
                </a:lnTo>
                <a:lnTo>
                  <a:pt x="2150570" y="341694"/>
                </a:lnTo>
                <a:lnTo>
                  <a:pt x="2197443" y="337993"/>
                </a:lnTo>
                <a:lnTo>
                  <a:pt x="2232597" y="335700"/>
                </a:lnTo>
                <a:lnTo>
                  <a:pt x="2244315" y="334925"/>
                </a:lnTo>
                <a:lnTo>
                  <a:pt x="2256033" y="334176"/>
                </a:lnTo>
                <a:lnTo>
                  <a:pt x="2267752" y="333433"/>
                </a:lnTo>
                <a:lnTo>
                  <a:pt x="2279469" y="332704"/>
                </a:lnTo>
                <a:lnTo>
                  <a:pt x="2291187" y="332006"/>
                </a:lnTo>
                <a:lnTo>
                  <a:pt x="2302906" y="331297"/>
                </a:lnTo>
                <a:lnTo>
                  <a:pt x="2314624" y="330605"/>
                </a:lnTo>
                <a:lnTo>
                  <a:pt x="2326342" y="329915"/>
                </a:lnTo>
                <a:lnTo>
                  <a:pt x="2338060" y="329237"/>
                </a:lnTo>
                <a:lnTo>
                  <a:pt x="2349778" y="328553"/>
                </a:lnTo>
                <a:lnTo>
                  <a:pt x="2361496" y="327889"/>
                </a:lnTo>
                <a:lnTo>
                  <a:pt x="2373215" y="327263"/>
                </a:lnTo>
                <a:lnTo>
                  <a:pt x="2384933" y="326631"/>
                </a:lnTo>
                <a:lnTo>
                  <a:pt x="2396650" y="326032"/>
                </a:lnTo>
                <a:lnTo>
                  <a:pt x="2408369" y="325420"/>
                </a:lnTo>
                <a:lnTo>
                  <a:pt x="2420087" y="324853"/>
                </a:lnTo>
                <a:lnTo>
                  <a:pt x="2431805" y="324306"/>
                </a:lnTo>
                <a:lnTo>
                  <a:pt x="2443523" y="323771"/>
                </a:lnTo>
                <a:lnTo>
                  <a:pt x="2455241" y="323250"/>
                </a:lnTo>
                <a:lnTo>
                  <a:pt x="2466959" y="322768"/>
                </a:lnTo>
                <a:lnTo>
                  <a:pt x="2478678" y="322272"/>
                </a:lnTo>
                <a:lnTo>
                  <a:pt x="2490396" y="321784"/>
                </a:lnTo>
                <a:lnTo>
                  <a:pt x="2502113" y="321335"/>
                </a:lnTo>
                <a:lnTo>
                  <a:pt x="2513832" y="320905"/>
                </a:lnTo>
                <a:lnTo>
                  <a:pt x="2525550" y="320520"/>
                </a:lnTo>
                <a:lnTo>
                  <a:pt x="2537268" y="320097"/>
                </a:lnTo>
                <a:lnTo>
                  <a:pt x="2548987" y="319726"/>
                </a:lnTo>
                <a:lnTo>
                  <a:pt x="2560704" y="319334"/>
                </a:lnTo>
                <a:lnTo>
                  <a:pt x="2572422" y="318983"/>
                </a:lnTo>
                <a:lnTo>
                  <a:pt x="2584141" y="318618"/>
                </a:lnTo>
                <a:lnTo>
                  <a:pt x="2595859" y="318259"/>
                </a:lnTo>
                <a:lnTo>
                  <a:pt x="2607576" y="317920"/>
                </a:lnTo>
                <a:lnTo>
                  <a:pt x="2619295" y="317562"/>
                </a:lnTo>
                <a:lnTo>
                  <a:pt x="2631013" y="317224"/>
                </a:lnTo>
                <a:lnTo>
                  <a:pt x="2642731" y="316905"/>
                </a:lnTo>
                <a:lnTo>
                  <a:pt x="2654450" y="316585"/>
                </a:lnTo>
                <a:lnTo>
                  <a:pt x="2666167" y="316319"/>
                </a:lnTo>
                <a:lnTo>
                  <a:pt x="2677885" y="315992"/>
                </a:lnTo>
                <a:lnTo>
                  <a:pt x="2689604" y="315758"/>
                </a:lnTo>
                <a:lnTo>
                  <a:pt x="2701322" y="315498"/>
                </a:lnTo>
                <a:lnTo>
                  <a:pt x="2713040" y="315210"/>
                </a:lnTo>
                <a:lnTo>
                  <a:pt x="2724758" y="314956"/>
                </a:lnTo>
                <a:lnTo>
                  <a:pt x="2736476" y="314716"/>
                </a:lnTo>
                <a:lnTo>
                  <a:pt x="2748194" y="314500"/>
                </a:lnTo>
                <a:lnTo>
                  <a:pt x="2759913" y="314279"/>
                </a:lnTo>
                <a:lnTo>
                  <a:pt x="2771631" y="314057"/>
                </a:lnTo>
                <a:lnTo>
                  <a:pt x="2783348" y="313810"/>
                </a:lnTo>
                <a:lnTo>
                  <a:pt x="2795067" y="313673"/>
                </a:lnTo>
                <a:lnTo>
                  <a:pt x="2806785" y="313459"/>
                </a:lnTo>
                <a:lnTo>
                  <a:pt x="2818503" y="313270"/>
                </a:lnTo>
                <a:lnTo>
                  <a:pt x="2830222" y="313106"/>
                </a:lnTo>
                <a:lnTo>
                  <a:pt x="2841939" y="312950"/>
                </a:lnTo>
                <a:lnTo>
                  <a:pt x="2853657" y="312781"/>
                </a:lnTo>
                <a:lnTo>
                  <a:pt x="2865376" y="312578"/>
                </a:lnTo>
                <a:lnTo>
                  <a:pt x="2877094" y="312449"/>
                </a:lnTo>
                <a:lnTo>
                  <a:pt x="2888813" y="312285"/>
                </a:lnTo>
                <a:lnTo>
                  <a:pt x="2900530" y="312129"/>
                </a:lnTo>
                <a:lnTo>
                  <a:pt x="2912248" y="311979"/>
                </a:lnTo>
                <a:lnTo>
                  <a:pt x="2923966" y="311849"/>
                </a:lnTo>
                <a:lnTo>
                  <a:pt x="2935685" y="311713"/>
                </a:lnTo>
                <a:lnTo>
                  <a:pt x="2947403" y="311563"/>
                </a:lnTo>
                <a:lnTo>
                  <a:pt x="2959120" y="311432"/>
                </a:lnTo>
                <a:lnTo>
                  <a:pt x="2970839" y="311275"/>
                </a:lnTo>
                <a:lnTo>
                  <a:pt x="2982557" y="311158"/>
                </a:lnTo>
                <a:lnTo>
                  <a:pt x="2994275" y="310989"/>
                </a:lnTo>
                <a:lnTo>
                  <a:pt x="3005994" y="310897"/>
                </a:lnTo>
                <a:lnTo>
                  <a:pt x="3017711" y="310781"/>
                </a:lnTo>
                <a:lnTo>
                  <a:pt x="3029429" y="310657"/>
                </a:lnTo>
                <a:lnTo>
                  <a:pt x="3041148" y="310514"/>
                </a:lnTo>
                <a:lnTo>
                  <a:pt x="3052866" y="310442"/>
                </a:lnTo>
                <a:lnTo>
                  <a:pt x="3064585" y="310285"/>
                </a:lnTo>
                <a:lnTo>
                  <a:pt x="3076302" y="310083"/>
                </a:lnTo>
                <a:lnTo>
                  <a:pt x="3088020" y="310038"/>
                </a:lnTo>
                <a:lnTo>
                  <a:pt x="3099738" y="309972"/>
                </a:lnTo>
                <a:lnTo>
                  <a:pt x="3111457" y="309947"/>
                </a:lnTo>
                <a:lnTo>
                  <a:pt x="3123175" y="309901"/>
                </a:lnTo>
                <a:lnTo>
                  <a:pt x="3134892" y="309640"/>
                </a:lnTo>
                <a:lnTo>
                  <a:pt x="3146611" y="309594"/>
                </a:lnTo>
                <a:lnTo>
                  <a:pt x="3158329" y="309536"/>
                </a:lnTo>
                <a:lnTo>
                  <a:pt x="3170048" y="309543"/>
                </a:lnTo>
                <a:lnTo>
                  <a:pt x="3181766" y="309485"/>
                </a:lnTo>
                <a:lnTo>
                  <a:pt x="3193483" y="309217"/>
                </a:lnTo>
                <a:lnTo>
                  <a:pt x="3205201" y="309080"/>
                </a:lnTo>
                <a:lnTo>
                  <a:pt x="3216920" y="309047"/>
                </a:lnTo>
                <a:lnTo>
                  <a:pt x="3228638" y="308976"/>
                </a:lnTo>
                <a:lnTo>
                  <a:pt x="3240357" y="308976"/>
                </a:lnTo>
                <a:lnTo>
                  <a:pt x="3252074" y="308853"/>
                </a:lnTo>
                <a:lnTo>
                  <a:pt x="3263792" y="308585"/>
                </a:lnTo>
                <a:lnTo>
                  <a:pt x="3275511" y="308553"/>
                </a:lnTo>
                <a:lnTo>
                  <a:pt x="3287229" y="308507"/>
                </a:lnTo>
                <a:lnTo>
                  <a:pt x="3298947" y="308553"/>
                </a:lnTo>
                <a:lnTo>
                  <a:pt x="3310664" y="308429"/>
                </a:lnTo>
                <a:lnTo>
                  <a:pt x="3322383" y="308201"/>
                </a:lnTo>
                <a:lnTo>
                  <a:pt x="3334101" y="308051"/>
                </a:lnTo>
                <a:lnTo>
                  <a:pt x="3345820" y="308032"/>
                </a:lnTo>
                <a:lnTo>
                  <a:pt x="3357538" y="307998"/>
                </a:lnTo>
                <a:lnTo>
                  <a:pt x="3369255" y="307947"/>
                </a:lnTo>
                <a:lnTo>
                  <a:pt x="3380974" y="307732"/>
                </a:lnTo>
                <a:lnTo>
                  <a:pt x="3392692" y="307594"/>
                </a:lnTo>
                <a:lnTo>
                  <a:pt x="3404409" y="307569"/>
                </a:lnTo>
                <a:lnTo>
                  <a:pt x="3416127" y="307529"/>
                </a:lnTo>
                <a:lnTo>
                  <a:pt x="3427846" y="307412"/>
                </a:lnTo>
                <a:lnTo>
                  <a:pt x="3439564" y="307354"/>
                </a:lnTo>
                <a:lnTo>
                  <a:pt x="3451283" y="307132"/>
                </a:lnTo>
                <a:lnTo>
                  <a:pt x="3463000" y="307061"/>
                </a:lnTo>
                <a:lnTo>
                  <a:pt x="3474718" y="307022"/>
                </a:lnTo>
                <a:lnTo>
                  <a:pt x="3486437" y="307047"/>
                </a:lnTo>
                <a:lnTo>
                  <a:pt x="3498155" y="306943"/>
                </a:lnTo>
                <a:lnTo>
                  <a:pt x="3509873" y="306663"/>
                </a:lnTo>
                <a:lnTo>
                  <a:pt x="3521590" y="306565"/>
                </a:lnTo>
                <a:lnTo>
                  <a:pt x="3533309" y="306526"/>
                </a:lnTo>
                <a:lnTo>
                  <a:pt x="3545027" y="306519"/>
                </a:lnTo>
                <a:lnTo>
                  <a:pt x="3556746" y="306519"/>
                </a:lnTo>
                <a:lnTo>
                  <a:pt x="3568464" y="306240"/>
                </a:lnTo>
                <a:lnTo>
                  <a:pt x="3580181" y="306083"/>
                </a:lnTo>
                <a:lnTo>
                  <a:pt x="3591899" y="306083"/>
                </a:lnTo>
                <a:lnTo>
                  <a:pt x="3603618" y="306031"/>
                </a:lnTo>
                <a:lnTo>
                  <a:pt x="3615336" y="306005"/>
                </a:lnTo>
                <a:lnTo>
                  <a:pt x="3627055" y="305797"/>
                </a:lnTo>
                <a:lnTo>
                  <a:pt x="3638772" y="305582"/>
                </a:lnTo>
                <a:lnTo>
                  <a:pt x="3650490" y="305543"/>
                </a:lnTo>
                <a:lnTo>
                  <a:pt x="3662209" y="305530"/>
                </a:lnTo>
                <a:lnTo>
                  <a:pt x="3673927" y="305432"/>
                </a:lnTo>
                <a:lnTo>
                  <a:pt x="3685645" y="305237"/>
                </a:lnTo>
                <a:lnTo>
                  <a:pt x="3697362" y="305080"/>
                </a:lnTo>
                <a:lnTo>
                  <a:pt x="3709081" y="305061"/>
                </a:lnTo>
                <a:lnTo>
                  <a:pt x="3720799" y="305047"/>
                </a:lnTo>
                <a:lnTo>
                  <a:pt x="3732518" y="304969"/>
                </a:lnTo>
                <a:lnTo>
                  <a:pt x="3744236" y="304923"/>
                </a:lnTo>
                <a:lnTo>
                  <a:pt x="3755953" y="304650"/>
                </a:lnTo>
                <a:lnTo>
                  <a:pt x="3767672" y="304584"/>
                </a:lnTo>
                <a:lnTo>
                  <a:pt x="3779390" y="304591"/>
                </a:lnTo>
                <a:lnTo>
                  <a:pt x="3791108" y="304494"/>
                </a:lnTo>
                <a:lnTo>
                  <a:pt x="3802827" y="304376"/>
                </a:lnTo>
                <a:lnTo>
                  <a:pt x="3814544" y="304162"/>
                </a:lnTo>
                <a:lnTo>
                  <a:pt x="3826262" y="304037"/>
                </a:lnTo>
                <a:lnTo>
                  <a:pt x="3837981" y="304051"/>
                </a:lnTo>
                <a:lnTo>
                  <a:pt x="3849699" y="303985"/>
                </a:lnTo>
                <a:lnTo>
                  <a:pt x="3861417" y="303908"/>
                </a:lnTo>
                <a:lnTo>
                  <a:pt x="3873135" y="303653"/>
                </a:lnTo>
                <a:lnTo>
                  <a:pt x="3884853" y="303581"/>
                </a:lnTo>
                <a:lnTo>
                  <a:pt x="3896571" y="303523"/>
                </a:lnTo>
                <a:lnTo>
                  <a:pt x="3908290" y="303445"/>
                </a:lnTo>
                <a:lnTo>
                  <a:pt x="3920007" y="303353"/>
                </a:lnTo>
                <a:lnTo>
                  <a:pt x="3931725" y="303112"/>
                </a:lnTo>
                <a:lnTo>
                  <a:pt x="3943444" y="303080"/>
                </a:lnTo>
                <a:lnTo>
                  <a:pt x="3955162" y="303067"/>
                </a:lnTo>
                <a:lnTo>
                  <a:pt x="3966880" y="302988"/>
                </a:lnTo>
                <a:lnTo>
                  <a:pt x="3978598" y="302845"/>
                </a:lnTo>
                <a:lnTo>
                  <a:pt x="3990316" y="302630"/>
                </a:lnTo>
                <a:lnTo>
                  <a:pt x="4002034" y="302598"/>
                </a:lnTo>
                <a:lnTo>
                  <a:pt x="4013753" y="302578"/>
                </a:lnTo>
                <a:lnTo>
                  <a:pt x="4025471" y="302520"/>
                </a:lnTo>
                <a:lnTo>
                  <a:pt x="4037188" y="302266"/>
                </a:lnTo>
                <a:lnTo>
                  <a:pt x="4048907" y="302096"/>
                </a:lnTo>
                <a:lnTo>
                  <a:pt x="4060625" y="302083"/>
                </a:lnTo>
                <a:lnTo>
                  <a:pt x="4072343" y="302070"/>
                </a:lnTo>
                <a:lnTo>
                  <a:pt x="4084062" y="302031"/>
                </a:lnTo>
                <a:lnTo>
                  <a:pt x="4095779" y="301973"/>
                </a:lnTo>
                <a:lnTo>
                  <a:pt x="4107497" y="301673"/>
                </a:lnTo>
                <a:lnTo>
                  <a:pt x="4119216" y="301595"/>
                </a:lnTo>
                <a:lnTo>
                  <a:pt x="4130934" y="301581"/>
                </a:lnTo>
                <a:lnTo>
                  <a:pt x="4142652" y="301510"/>
                </a:lnTo>
                <a:lnTo>
                  <a:pt x="4154370" y="301412"/>
                </a:lnTo>
                <a:lnTo>
                  <a:pt x="4166088" y="301145"/>
                </a:lnTo>
                <a:lnTo>
                  <a:pt x="4177806" y="301093"/>
                </a:lnTo>
                <a:lnTo>
                  <a:pt x="4189525" y="301034"/>
                </a:lnTo>
                <a:lnTo>
                  <a:pt x="4201243" y="301053"/>
                </a:lnTo>
                <a:lnTo>
                  <a:pt x="4212960" y="300956"/>
                </a:lnTo>
                <a:lnTo>
                  <a:pt x="4224679" y="300682"/>
                </a:lnTo>
                <a:lnTo>
                  <a:pt x="4236397" y="300598"/>
                </a:lnTo>
                <a:lnTo>
                  <a:pt x="4248115" y="300585"/>
                </a:lnTo>
                <a:lnTo>
                  <a:pt x="4259834" y="300506"/>
                </a:lnTo>
                <a:lnTo>
                  <a:pt x="4271551" y="300363"/>
                </a:lnTo>
                <a:lnTo>
                  <a:pt x="4283269" y="300109"/>
                </a:lnTo>
                <a:lnTo>
                  <a:pt x="4294988" y="300070"/>
                </a:lnTo>
                <a:lnTo>
                  <a:pt x="4306705" y="300063"/>
                </a:lnTo>
                <a:lnTo>
                  <a:pt x="4318423" y="300038"/>
                </a:lnTo>
                <a:lnTo>
                  <a:pt x="4330142" y="299803"/>
                </a:lnTo>
                <a:lnTo>
                  <a:pt x="4341860" y="299620"/>
                </a:lnTo>
                <a:lnTo>
                  <a:pt x="4353578" y="299588"/>
                </a:lnTo>
                <a:lnTo>
                  <a:pt x="4365296" y="299607"/>
                </a:lnTo>
                <a:lnTo>
                  <a:pt x="4377014" y="299568"/>
                </a:lnTo>
                <a:lnTo>
                  <a:pt x="4388732" y="299588"/>
                </a:lnTo>
                <a:lnTo>
                  <a:pt x="4400451" y="299386"/>
                </a:lnTo>
                <a:lnTo>
                  <a:pt x="4412169" y="299125"/>
                </a:lnTo>
                <a:lnTo>
                  <a:pt x="4423886" y="299106"/>
                </a:lnTo>
                <a:lnTo>
                  <a:pt x="4435605" y="299099"/>
                </a:lnTo>
                <a:lnTo>
                  <a:pt x="4447323" y="299053"/>
                </a:lnTo>
                <a:lnTo>
                  <a:pt x="4459041" y="298943"/>
                </a:lnTo>
                <a:lnTo>
                  <a:pt x="4470760" y="298682"/>
                </a:lnTo>
                <a:lnTo>
                  <a:pt x="4482477" y="298610"/>
                </a:lnTo>
                <a:lnTo>
                  <a:pt x="4494195" y="298585"/>
                </a:lnTo>
                <a:lnTo>
                  <a:pt x="4505914" y="298565"/>
                </a:lnTo>
                <a:lnTo>
                  <a:pt x="4517632" y="298546"/>
                </a:lnTo>
                <a:lnTo>
                  <a:pt x="4529350" y="298331"/>
                </a:lnTo>
                <a:lnTo>
                  <a:pt x="4541068" y="298122"/>
                </a:lnTo>
                <a:lnTo>
                  <a:pt x="4552786" y="298103"/>
                </a:lnTo>
                <a:lnTo>
                  <a:pt x="4564504" y="298096"/>
                </a:lnTo>
                <a:lnTo>
                  <a:pt x="4576223" y="298011"/>
                </a:lnTo>
                <a:lnTo>
                  <a:pt x="4587941" y="297999"/>
                </a:lnTo>
                <a:lnTo>
                  <a:pt x="4599658" y="297803"/>
                </a:lnTo>
                <a:lnTo>
                  <a:pt x="4611377" y="297614"/>
                </a:lnTo>
                <a:lnTo>
                  <a:pt x="4623095" y="297529"/>
                </a:lnTo>
                <a:lnTo>
                  <a:pt x="4634813" y="297614"/>
                </a:lnTo>
                <a:lnTo>
                  <a:pt x="4646532" y="297510"/>
                </a:lnTo>
                <a:lnTo>
                  <a:pt x="4658249" y="297256"/>
                </a:lnTo>
                <a:lnTo>
                  <a:pt x="4669967" y="297145"/>
                </a:lnTo>
                <a:lnTo>
                  <a:pt x="4681686" y="297113"/>
                </a:lnTo>
                <a:lnTo>
                  <a:pt x="4693404" y="297118"/>
                </a:lnTo>
                <a:lnTo>
                  <a:pt x="4705122" y="297086"/>
                </a:lnTo>
                <a:lnTo>
                  <a:pt x="4716840" y="297106"/>
                </a:lnTo>
                <a:lnTo>
                  <a:pt x="4728558" y="296975"/>
                </a:lnTo>
                <a:lnTo>
                  <a:pt x="4740276" y="296682"/>
                </a:lnTo>
                <a:lnTo>
                  <a:pt x="4751995" y="296624"/>
                </a:lnTo>
                <a:lnTo>
                  <a:pt x="4763713" y="296611"/>
                </a:lnTo>
                <a:lnTo>
                  <a:pt x="4775430" y="296551"/>
                </a:lnTo>
                <a:lnTo>
                  <a:pt x="4787149" y="296597"/>
                </a:lnTo>
                <a:lnTo>
                  <a:pt x="4798867" y="296507"/>
                </a:lnTo>
                <a:lnTo>
                  <a:pt x="4810585" y="296304"/>
                </a:lnTo>
                <a:lnTo>
                  <a:pt x="4822304" y="296135"/>
                </a:lnTo>
                <a:lnTo>
                  <a:pt x="4834021" y="296122"/>
                </a:lnTo>
                <a:lnTo>
                  <a:pt x="4845739" y="296115"/>
                </a:lnTo>
                <a:lnTo>
                  <a:pt x="4857458" y="296128"/>
                </a:lnTo>
                <a:lnTo>
                  <a:pt x="4869176" y="296108"/>
                </a:lnTo>
                <a:lnTo>
                  <a:pt x="4880894" y="296024"/>
                </a:lnTo>
                <a:lnTo>
                  <a:pt x="4892612" y="295933"/>
                </a:lnTo>
                <a:lnTo>
                  <a:pt x="4904330" y="295686"/>
                </a:lnTo>
                <a:lnTo>
                  <a:pt x="4916048" y="295626"/>
                </a:lnTo>
                <a:lnTo>
                  <a:pt x="4927767" y="295621"/>
                </a:lnTo>
                <a:lnTo>
                  <a:pt x="4939485" y="295561"/>
                </a:lnTo>
                <a:lnTo>
                  <a:pt x="4951202" y="295522"/>
                </a:lnTo>
                <a:lnTo>
                  <a:pt x="4962921" y="295412"/>
                </a:lnTo>
                <a:lnTo>
                  <a:pt x="4974639" y="295217"/>
                </a:lnTo>
                <a:lnTo>
                  <a:pt x="4986357" y="295125"/>
                </a:lnTo>
                <a:lnTo>
                  <a:pt x="4998076" y="295125"/>
                </a:lnTo>
                <a:lnTo>
                  <a:pt x="5009793" y="295132"/>
                </a:lnTo>
                <a:lnTo>
                  <a:pt x="5021511" y="295132"/>
                </a:lnTo>
                <a:lnTo>
                  <a:pt x="5033230" y="295132"/>
                </a:lnTo>
                <a:lnTo>
                  <a:pt x="5044947" y="295132"/>
                </a:lnTo>
                <a:lnTo>
                  <a:pt x="5056666" y="294989"/>
                </a:lnTo>
                <a:lnTo>
                  <a:pt x="5068384" y="294989"/>
                </a:lnTo>
                <a:lnTo>
                  <a:pt x="5080102" y="294740"/>
                </a:lnTo>
                <a:lnTo>
                  <a:pt x="5091820" y="294630"/>
                </a:lnTo>
                <a:lnTo>
                  <a:pt x="5103539" y="294643"/>
                </a:lnTo>
                <a:lnTo>
                  <a:pt x="5115044" y="294636"/>
                </a:lnTo>
              </a:path>
            </a:pathLst>
          </a:custGeom>
          <a:ln w="8586">
            <a:solidFill>
              <a:srgbClr val="00FF00"/>
            </a:solidFill>
          </a:ln>
        </p:spPr>
        <p:txBody>
          <a:bodyPr wrap="square" lIns="0" tIns="0" rIns="0" bIns="0" rtlCol="0"/>
          <a:lstStyle/>
          <a:p>
            <a:endParaRPr smtClean="0">
              <a:solidFill>
                <a:prstClr val="black"/>
              </a:solidFill>
            </a:endParaRPr>
          </a:p>
        </p:txBody>
      </p:sp>
      <p:sp>
        <p:nvSpPr>
          <p:cNvPr id="35" name="object 35"/>
          <p:cNvSpPr/>
          <p:nvPr/>
        </p:nvSpPr>
        <p:spPr>
          <a:xfrm>
            <a:off x="1687179" y="1806660"/>
            <a:ext cx="5115560" cy="337185"/>
          </a:xfrm>
          <a:custGeom>
            <a:avLst/>
            <a:gdLst/>
            <a:ahLst/>
            <a:cxnLst/>
            <a:rect l="l" t="t" r="r" b="b"/>
            <a:pathLst>
              <a:path w="5115559" h="337185">
                <a:moveTo>
                  <a:pt x="0" y="0"/>
                </a:moveTo>
                <a:lnTo>
                  <a:pt x="213" y="0"/>
                </a:lnTo>
                <a:lnTo>
                  <a:pt x="5540" y="0"/>
                </a:lnTo>
                <a:lnTo>
                  <a:pt x="10868" y="0"/>
                </a:lnTo>
                <a:lnTo>
                  <a:pt x="16196" y="0"/>
                </a:lnTo>
                <a:lnTo>
                  <a:pt x="21523" y="0"/>
                </a:lnTo>
                <a:lnTo>
                  <a:pt x="26851" y="0"/>
                </a:lnTo>
                <a:lnTo>
                  <a:pt x="32178" y="0"/>
                </a:lnTo>
                <a:lnTo>
                  <a:pt x="37506" y="0"/>
                </a:lnTo>
                <a:lnTo>
                  <a:pt x="42834" y="0"/>
                </a:lnTo>
                <a:lnTo>
                  <a:pt x="48161" y="0"/>
                </a:lnTo>
                <a:lnTo>
                  <a:pt x="53489" y="0"/>
                </a:lnTo>
                <a:lnTo>
                  <a:pt x="58817" y="0"/>
                </a:lnTo>
                <a:lnTo>
                  <a:pt x="64144" y="0"/>
                </a:lnTo>
                <a:lnTo>
                  <a:pt x="69472" y="0"/>
                </a:lnTo>
                <a:lnTo>
                  <a:pt x="74800" y="0"/>
                </a:lnTo>
                <a:lnTo>
                  <a:pt x="80127" y="0"/>
                </a:lnTo>
                <a:lnTo>
                  <a:pt x="85455" y="0"/>
                </a:lnTo>
                <a:lnTo>
                  <a:pt x="90783" y="0"/>
                </a:lnTo>
                <a:lnTo>
                  <a:pt x="96110" y="0"/>
                </a:lnTo>
                <a:lnTo>
                  <a:pt x="101438" y="0"/>
                </a:lnTo>
                <a:lnTo>
                  <a:pt x="106765" y="0"/>
                </a:lnTo>
                <a:lnTo>
                  <a:pt x="112093" y="0"/>
                </a:lnTo>
                <a:lnTo>
                  <a:pt x="117421" y="0"/>
                </a:lnTo>
                <a:lnTo>
                  <a:pt x="122748" y="0"/>
                </a:lnTo>
                <a:lnTo>
                  <a:pt x="128076" y="0"/>
                </a:lnTo>
                <a:lnTo>
                  <a:pt x="133404" y="0"/>
                </a:lnTo>
                <a:lnTo>
                  <a:pt x="138731" y="0"/>
                </a:lnTo>
                <a:lnTo>
                  <a:pt x="144059" y="0"/>
                </a:lnTo>
                <a:lnTo>
                  <a:pt x="149387" y="0"/>
                </a:lnTo>
                <a:lnTo>
                  <a:pt x="154714" y="0"/>
                </a:lnTo>
                <a:lnTo>
                  <a:pt x="160042" y="0"/>
                </a:lnTo>
                <a:lnTo>
                  <a:pt x="165370" y="0"/>
                </a:lnTo>
                <a:lnTo>
                  <a:pt x="170697" y="0"/>
                </a:lnTo>
                <a:lnTo>
                  <a:pt x="176025" y="0"/>
                </a:lnTo>
                <a:lnTo>
                  <a:pt x="181352" y="0"/>
                </a:lnTo>
                <a:lnTo>
                  <a:pt x="186680" y="0"/>
                </a:lnTo>
                <a:lnTo>
                  <a:pt x="192008" y="0"/>
                </a:lnTo>
                <a:lnTo>
                  <a:pt x="197335" y="0"/>
                </a:lnTo>
                <a:lnTo>
                  <a:pt x="202663" y="0"/>
                </a:lnTo>
                <a:lnTo>
                  <a:pt x="207991" y="0"/>
                </a:lnTo>
                <a:lnTo>
                  <a:pt x="213318" y="0"/>
                </a:lnTo>
                <a:lnTo>
                  <a:pt x="218646" y="0"/>
                </a:lnTo>
                <a:lnTo>
                  <a:pt x="223974" y="0"/>
                </a:lnTo>
                <a:lnTo>
                  <a:pt x="229301" y="0"/>
                </a:lnTo>
                <a:lnTo>
                  <a:pt x="234629" y="0"/>
                </a:lnTo>
                <a:lnTo>
                  <a:pt x="239956" y="0"/>
                </a:lnTo>
                <a:lnTo>
                  <a:pt x="245284" y="0"/>
                </a:lnTo>
                <a:lnTo>
                  <a:pt x="250612" y="0"/>
                </a:lnTo>
                <a:lnTo>
                  <a:pt x="255939" y="0"/>
                </a:lnTo>
                <a:lnTo>
                  <a:pt x="261267" y="0"/>
                </a:lnTo>
                <a:lnTo>
                  <a:pt x="266595" y="0"/>
                </a:lnTo>
                <a:lnTo>
                  <a:pt x="271922" y="0"/>
                </a:lnTo>
                <a:lnTo>
                  <a:pt x="277250" y="0"/>
                </a:lnTo>
                <a:lnTo>
                  <a:pt x="282578" y="0"/>
                </a:lnTo>
                <a:lnTo>
                  <a:pt x="287905" y="0"/>
                </a:lnTo>
                <a:lnTo>
                  <a:pt x="293233" y="0"/>
                </a:lnTo>
                <a:lnTo>
                  <a:pt x="298560" y="0"/>
                </a:lnTo>
                <a:lnTo>
                  <a:pt x="303888" y="0"/>
                </a:lnTo>
                <a:lnTo>
                  <a:pt x="309216" y="0"/>
                </a:lnTo>
                <a:lnTo>
                  <a:pt x="314543" y="0"/>
                </a:lnTo>
                <a:lnTo>
                  <a:pt x="319871" y="0"/>
                </a:lnTo>
                <a:lnTo>
                  <a:pt x="325199" y="0"/>
                </a:lnTo>
                <a:lnTo>
                  <a:pt x="330526" y="0"/>
                </a:lnTo>
                <a:lnTo>
                  <a:pt x="335854" y="0"/>
                </a:lnTo>
                <a:lnTo>
                  <a:pt x="341182" y="0"/>
                </a:lnTo>
                <a:lnTo>
                  <a:pt x="346509" y="0"/>
                </a:lnTo>
                <a:lnTo>
                  <a:pt x="351837" y="0"/>
                </a:lnTo>
                <a:lnTo>
                  <a:pt x="357165" y="0"/>
                </a:lnTo>
                <a:lnTo>
                  <a:pt x="362492" y="0"/>
                </a:lnTo>
                <a:lnTo>
                  <a:pt x="367820" y="0"/>
                </a:lnTo>
                <a:lnTo>
                  <a:pt x="373148" y="0"/>
                </a:lnTo>
                <a:lnTo>
                  <a:pt x="378475" y="0"/>
                </a:lnTo>
                <a:lnTo>
                  <a:pt x="383803" y="0"/>
                </a:lnTo>
                <a:lnTo>
                  <a:pt x="389131" y="0"/>
                </a:lnTo>
                <a:lnTo>
                  <a:pt x="394458" y="0"/>
                </a:lnTo>
                <a:lnTo>
                  <a:pt x="399786" y="0"/>
                </a:lnTo>
                <a:lnTo>
                  <a:pt x="405114" y="0"/>
                </a:lnTo>
                <a:lnTo>
                  <a:pt x="410441" y="0"/>
                </a:lnTo>
                <a:lnTo>
                  <a:pt x="415769" y="0"/>
                </a:lnTo>
                <a:lnTo>
                  <a:pt x="421097" y="0"/>
                </a:lnTo>
                <a:lnTo>
                  <a:pt x="426424" y="0"/>
                </a:lnTo>
                <a:lnTo>
                  <a:pt x="431752" y="0"/>
                </a:lnTo>
                <a:lnTo>
                  <a:pt x="437080" y="0"/>
                </a:lnTo>
                <a:lnTo>
                  <a:pt x="442406" y="0"/>
                </a:lnTo>
                <a:lnTo>
                  <a:pt x="447734" y="0"/>
                </a:lnTo>
                <a:lnTo>
                  <a:pt x="453062" y="0"/>
                </a:lnTo>
                <a:lnTo>
                  <a:pt x="458389" y="0"/>
                </a:lnTo>
                <a:lnTo>
                  <a:pt x="463717" y="0"/>
                </a:lnTo>
                <a:lnTo>
                  <a:pt x="469045" y="0"/>
                </a:lnTo>
                <a:lnTo>
                  <a:pt x="474372" y="0"/>
                </a:lnTo>
                <a:lnTo>
                  <a:pt x="479700" y="0"/>
                </a:lnTo>
                <a:lnTo>
                  <a:pt x="485028" y="0"/>
                </a:lnTo>
                <a:lnTo>
                  <a:pt x="490355" y="0"/>
                </a:lnTo>
                <a:lnTo>
                  <a:pt x="495683" y="0"/>
                </a:lnTo>
                <a:lnTo>
                  <a:pt x="501011" y="0"/>
                </a:lnTo>
                <a:lnTo>
                  <a:pt x="506338" y="0"/>
                </a:lnTo>
                <a:lnTo>
                  <a:pt x="511666" y="0"/>
                </a:lnTo>
                <a:lnTo>
                  <a:pt x="511879" y="0"/>
                </a:lnTo>
                <a:lnTo>
                  <a:pt x="512092" y="3811"/>
                </a:lnTo>
                <a:lnTo>
                  <a:pt x="517420" y="29747"/>
                </a:lnTo>
                <a:lnTo>
                  <a:pt x="522748" y="56093"/>
                </a:lnTo>
                <a:lnTo>
                  <a:pt x="528075" y="82700"/>
                </a:lnTo>
                <a:lnTo>
                  <a:pt x="533403" y="107893"/>
                </a:lnTo>
                <a:lnTo>
                  <a:pt x="544058" y="152924"/>
                </a:lnTo>
                <a:lnTo>
                  <a:pt x="554714" y="190593"/>
                </a:lnTo>
                <a:lnTo>
                  <a:pt x="570697" y="234394"/>
                </a:lnTo>
                <a:lnTo>
                  <a:pt x="592007" y="273841"/>
                </a:lnTo>
                <a:lnTo>
                  <a:pt x="618646" y="302956"/>
                </a:lnTo>
                <a:lnTo>
                  <a:pt x="655938" y="323387"/>
                </a:lnTo>
                <a:lnTo>
                  <a:pt x="693232" y="331856"/>
                </a:lnTo>
                <a:lnTo>
                  <a:pt x="735853" y="334247"/>
                </a:lnTo>
                <a:lnTo>
                  <a:pt x="741181" y="334266"/>
                </a:lnTo>
                <a:lnTo>
                  <a:pt x="746509" y="334228"/>
                </a:lnTo>
                <a:lnTo>
                  <a:pt x="751836" y="334162"/>
                </a:lnTo>
                <a:lnTo>
                  <a:pt x="757164" y="334065"/>
                </a:lnTo>
                <a:lnTo>
                  <a:pt x="762492" y="333934"/>
                </a:lnTo>
                <a:lnTo>
                  <a:pt x="767606" y="333811"/>
                </a:lnTo>
                <a:lnTo>
                  <a:pt x="767819" y="333823"/>
                </a:lnTo>
                <a:lnTo>
                  <a:pt x="779540" y="333472"/>
                </a:lnTo>
                <a:lnTo>
                  <a:pt x="791261" y="333114"/>
                </a:lnTo>
                <a:lnTo>
                  <a:pt x="802981" y="332755"/>
                </a:lnTo>
                <a:lnTo>
                  <a:pt x="814702" y="332384"/>
                </a:lnTo>
                <a:lnTo>
                  <a:pt x="826422" y="332019"/>
                </a:lnTo>
                <a:lnTo>
                  <a:pt x="873294" y="330665"/>
                </a:lnTo>
                <a:lnTo>
                  <a:pt x="920166" y="330455"/>
                </a:lnTo>
                <a:lnTo>
                  <a:pt x="931885" y="330455"/>
                </a:lnTo>
                <a:lnTo>
                  <a:pt x="978757" y="330958"/>
                </a:lnTo>
                <a:lnTo>
                  <a:pt x="1025629" y="332058"/>
                </a:lnTo>
                <a:lnTo>
                  <a:pt x="1037348" y="332384"/>
                </a:lnTo>
                <a:lnTo>
                  <a:pt x="1049066" y="332684"/>
                </a:lnTo>
                <a:lnTo>
                  <a:pt x="1060784" y="333009"/>
                </a:lnTo>
                <a:lnTo>
                  <a:pt x="1072503" y="333341"/>
                </a:lnTo>
                <a:lnTo>
                  <a:pt x="1084220" y="333668"/>
                </a:lnTo>
                <a:lnTo>
                  <a:pt x="1095938" y="333973"/>
                </a:lnTo>
                <a:lnTo>
                  <a:pt x="1107657" y="334293"/>
                </a:lnTo>
                <a:lnTo>
                  <a:pt x="1119375" y="334619"/>
                </a:lnTo>
                <a:lnTo>
                  <a:pt x="1131093" y="334925"/>
                </a:lnTo>
                <a:lnTo>
                  <a:pt x="1142811" y="335230"/>
                </a:lnTo>
                <a:lnTo>
                  <a:pt x="1154529" y="335498"/>
                </a:lnTo>
                <a:lnTo>
                  <a:pt x="1166247" y="335700"/>
                </a:lnTo>
                <a:lnTo>
                  <a:pt x="1177966" y="335908"/>
                </a:lnTo>
                <a:lnTo>
                  <a:pt x="1189684" y="336071"/>
                </a:lnTo>
                <a:lnTo>
                  <a:pt x="1201401" y="336196"/>
                </a:lnTo>
                <a:lnTo>
                  <a:pt x="1213120" y="336339"/>
                </a:lnTo>
                <a:lnTo>
                  <a:pt x="1224838" y="336417"/>
                </a:lnTo>
                <a:lnTo>
                  <a:pt x="1236556" y="336494"/>
                </a:lnTo>
                <a:lnTo>
                  <a:pt x="1248275" y="336560"/>
                </a:lnTo>
                <a:lnTo>
                  <a:pt x="1259992" y="336586"/>
                </a:lnTo>
                <a:lnTo>
                  <a:pt x="1271710" y="336612"/>
                </a:lnTo>
                <a:lnTo>
                  <a:pt x="1283429" y="336612"/>
                </a:lnTo>
                <a:lnTo>
                  <a:pt x="1330301" y="336306"/>
                </a:lnTo>
                <a:lnTo>
                  <a:pt x="1377173" y="335569"/>
                </a:lnTo>
                <a:lnTo>
                  <a:pt x="1424046" y="334325"/>
                </a:lnTo>
                <a:lnTo>
                  <a:pt x="1435764" y="333915"/>
                </a:lnTo>
                <a:lnTo>
                  <a:pt x="1447482" y="333505"/>
                </a:lnTo>
                <a:lnTo>
                  <a:pt x="1494355" y="331576"/>
                </a:lnTo>
                <a:lnTo>
                  <a:pt x="1541227" y="329067"/>
                </a:lnTo>
                <a:lnTo>
                  <a:pt x="1552945" y="328410"/>
                </a:lnTo>
                <a:lnTo>
                  <a:pt x="1564664" y="327759"/>
                </a:lnTo>
                <a:lnTo>
                  <a:pt x="1576382" y="327093"/>
                </a:lnTo>
                <a:lnTo>
                  <a:pt x="1588100" y="326436"/>
                </a:lnTo>
                <a:lnTo>
                  <a:pt x="1599818" y="325764"/>
                </a:lnTo>
                <a:lnTo>
                  <a:pt x="1611536" y="325088"/>
                </a:lnTo>
                <a:lnTo>
                  <a:pt x="1623254" y="324422"/>
                </a:lnTo>
                <a:lnTo>
                  <a:pt x="1634973" y="323739"/>
                </a:lnTo>
                <a:lnTo>
                  <a:pt x="1646691" y="323054"/>
                </a:lnTo>
                <a:lnTo>
                  <a:pt x="1658408" y="322371"/>
                </a:lnTo>
                <a:lnTo>
                  <a:pt x="1670127" y="321673"/>
                </a:lnTo>
                <a:lnTo>
                  <a:pt x="1716999" y="318612"/>
                </a:lnTo>
                <a:lnTo>
                  <a:pt x="1728717" y="317765"/>
                </a:lnTo>
                <a:lnTo>
                  <a:pt x="1740436" y="316924"/>
                </a:lnTo>
                <a:lnTo>
                  <a:pt x="1752154" y="316090"/>
                </a:lnTo>
                <a:lnTo>
                  <a:pt x="1763871" y="315256"/>
                </a:lnTo>
                <a:lnTo>
                  <a:pt x="1775590" y="314435"/>
                </a:lnTo>
                <a:lnTo>
                  <a:pt x="1787308" y="313628"/>
                </a:lnTo>
                <a:lnTo>
                  <a:pt x="1799026" y="312788"/>
                </a:lnTo>
                <a:lnTo>
                  <a:pt x="1810745" y="311966"/>
                </a:lnTo>
                <a:lnTo>
                  <a:pt x="1822462" y="311139"/>
                </a:lnTo>
                <a:lnTo>
                  <a:pt x="1834180" y="310318"/>
                </a:lnTo>
                <a:lnTo>
                  <a:pt x="1845899" y="309510"/>
                </a:lnTo>
                <a:lnTo>
                  <a:pt x="1857617" y="308708"/>
                </a:lnTo>
                <a:lnTo>
                  <a:pt x="1869335" y="307907"/>
                </a:lnTo>
                <a:lnTo>
                  <a:pt x="1881053" y="307119"/>
                </a:lnTo>
                <a:lnTo>
                  <a:pt x="1892771" y="306318"/>
                </a:lnTo>
                <a:lnTo>
                  <a:pt x="1904489" y="305543"/>
                </a:lnTo>
                <a:lnTo>
                  <a:pt x="1916208" y="304767"/>
                </a:lnTo>
                <a:lnTo>
                  <a:pt x="1927926" y="303992"/>
                </a:lnTo>
                <a:lnTo>
                  <a:pt x="1939643" y="303237"/>
                </a:lnTo>
                <a:lnTo>
                  <a:pt x="1951362" y="302494"/>
                </a:lnTo>
                <a:lnTo>
                  <a:pt x="1963080" y="301719"/>
                </a:lnTo>
                <a:lnTo>
                  <a:pt x="1974798" y="300949"/>
                </a:lnTo>
                <a:lnTo>
                  <a:pt x="1986517" y="300167"/>
                </a:lnTo>
                <a:lnTo>
                  <a:pt x="1998234" y="299431"/>
                </a:lnTo>
                <a:lnTo>
                  <a:pt x="2009952" y="298695"/>
                </a:lnTo>
                <a:lnTo>
                  <a:pt x="2021671" y="297946"/>
                </a:lnTo>
                <a:lnTo>
                  <a:pt x="2033389" y="297236"/>
                </a:lnTo>
                <a:lnTo>
                  <a:pt x="2045107" y="296513"/>
                </a:lnTo>
                <a:lnTo>
                  <a:pt x="2056825" y="295815"/>
                </a:lnTo>
                <a:lnTo>
                  <a:pt x="2068543" y="295125"/>
                </a:lnTo>
                <a:lnTo>
                  <a:pt x="2080261" y="294473"/>
                </a:lnTo>
                <a:lnTo>
                  <a:pt x="2091980" y="293783"/>
                </a:lnTo>
                <a:lnTo>
                  <a:pt x="2103698" y="293112"/>
                </a:lnTo>
                <a:lnTo>
                  <a:pt x="2115415" y="292473"/>
                </a:lnTo>
                <a:lnTo>
                  <a:pt x="2127134" y="291783"/>
                </a:lnTo>
                <a:lnTo>
                  <a:pt x="2174006" y="289313"/>
                </a:lnTo>
                <a:lnTo>
                  <a:pt x="2185724" y="288741"/>
                </a:lnTo>
                <a:lnTo>
                  <a:pt x="2197443" y="288148"/>
                </a:lnTo>
                <a:lnTo>
                  <a:pt x="2209161" y="287600"/>
                </a:lnTo>
                <a:lnTo>
                  <a:pt x="2220878" y="287080"/>
                </a:lnTo>
                <a:lnTo>
                  <a:pt x="2232597" y="286571"/>
                </a:lnTo>
                <a:lnTo>
                  <a:pt x="2244315" y="286063"/>
                </a:lnTo>
                <a:lnTo>
                  <a:pt x="2256033" y="285574"/>
                </a:lnTo>
                <a:lnTo>
                  <a:pt x="2267752" y="285111"/>
                </a:lnTo>
                <a:lnTo>
                  <a:pt x="2279469" y="284702"/>
                </a:lnTo>
                <a:lnTo>
                  <a:pt x="2291187" y="284265"/>
                </a:lnTo>
                <a:lnTo>
                  <a:pt x="2302906" y="283842"/>
                </a:lnTo>
                <a:lnTo>
                  <a:pt x="2314624" y="283418"/>
                </a:lnTo>
                <a:lnTo>
                  <a:pt x="2326342" y="282988"/>
                </a:lnTo>
                <a:lnTo>
                  <a:pt x="2338060" y="282571"/>
                </a:lnTo>
                <a:lnTo>
                  <a:pt x="2349778" y="282200"/>
                </a:lnTo>
                <a:lnTo>
                  <a:pt x="2361496" y="281815"/>
                </a:lnTo>
                <a:lnTo>
                  <a:pt x="2373215" y="281450"/>
                </a:lnTo>
                <a:lnTo>
                  <a:pt x="2384933" y="281072"/>
                </a:lnTo>
                <a:lnTo>
                  <a:pt x="2396650" y="280721"/>
                </a:lnTo>
                <a:lnTo>
                  <a:pt x="2408369" y="280369"/>
                </a:lnTo>
                <a:lnTo>
                  <a:pt x="2420087" y="280023"/>
                </a:lnTo>
                <a:lnTo>
                  <a:pt x="2431805" y="279659"/>
                </a:lnTo>
                <a:lnTo>
                  <a:pt x="2443523" y="279340"/>
                </a:lnTo>
                <a:lnTo>
                  <a:pt x="2455241" y="279007"/>
                </a:lnTo>
                <a:lnTo>
                  <a:pt x="2466959" y="278694"/>
                </a:lnTo>
                <a:lnTo>
                  <a:pt x="2478678" y="278388"/>
                </a:lnTo>
                <a:lnTo>
                  <a:pt x="2490396" y="278102"/>
                </a:lnTo>
                <a:lnTo>
                  <a:pt x="2502113" y="277848"/>
                </a:lnTo>
                <a:lnTo>
                  <a:pt x="2513832" y="277561"/>
                </a:lnTo>
                <a:lnTo>
                  <a:pt x="2525550" y="277281"/>
                </a:lnTo>
                <a:lnTo>
                  <a:pt x="2537268" y="277033"/>
                </a:lnTo>
                <a:lnTo>
                  <a:pt x="2548987" y="276819"/>
                </a:lnTo>
                <a:lnTo>
                  <a:pt x="2560704" y="276565"/>
                </a:lnTo>
                <a:lnTo>
                  <a:pt x="2572422" y="276362"/>
                </a:lnTo>
                <a:lnTo>
                  <a:pt x="2584141" y="276134"/>
                </a:lnTo>
                <a:lnTo>
                  <a:pt x="2595859" y="275938"/>
                </a:lnTo>
                <a:lnTo>
                  <a:pt x="2607576" y="275710"/>
                </a:lnTo>
                <a:lnTo>
                  <a:pt x="2619295" y="275502"/>
                </a:lnTo>
                <a:lnTo>
                  <a:pt x="2631013" y="275294"/>
                </a:lnTo>
                <a:lnTo>
                  <a:pt x="2642731" y="275117"/>
                </a:lnTo>
                <a:lnTo>
                  <a:pt x="2654450" y="274916"/>
                </a:lnTo>
                <a:lnTo>
                  <a:pt x="2666167" y="274780"/>
                </a:lnTo>
                <a:lnTo>
                  <a:pt x="2677885" y="274623"/>
                </a:lnTo>
                <a:lnTo>
                  <a:pt x="2689604" y="274421"/>
                </a:lnTo>
                <a:lnTo>
                  <a:pt x="2701322" y="274277"/>
                </a:lnTo>
                <a:lnTo>
                  <a:pt x="2713040" y="274121"/>
                </a:lnTo>
                <a:lnTo>
                  <a:pt x="2724758" y="273945"/>
                </a:lnTo>
                <a:lnTo>
                  <a:pt x="2736476" y="273789"/>
                </a:lnTo>
                <a:lnTo>
                  <a:pt x="2748194" y="273678"/>
                </a:lnTo>
                <a:lnTo>
                  <a:pt x="2759913" y="273521"/>
                </a:lnTo>
                <a:lnTo>
                  <a:pt x="2771631" y="273359"/>
                </a:lnTo>
                <a:lnTo>
                  <a:pt x="2783348" y="273255"/>
                </a:lnTo>
                <a:lnTo>
                  <a:pt x="2795067" y="273066"/>
                </a:lnTo>
                <a:lnTo>
                  <a:pt x="2806785" y="272942"/>
                </a:lnTo>
                <a:lnTo>
                  <a:pt x="2818503" y="272824"/>
                </a:lnTo>
                <a:lnTo>
                  <a:pt x="2830222" y="272707"/>
                </a:lnTo>
                <a:lnTo>
                  <a:pt x="2841939" y="272571"/>
                </a:lnTo>
                <a:lnTo>
                  <a:pt x="2853657" y="272460"/>
                </a:lnTo>
                <a:lnTo>
                  <a:pt x="2865376" y="272349"/>
                </a:lnTo>
                <a:lnTo>
                  <a:pt x="2877094" y="272192"/>
                </a:lnTo>
                <a:lnTo>
                  <a:pt x="2888813" y="272107"/>
                </a:lnTo>
                <a:lnTo>
                  <a:pt x="2900530" y="272063"/>
                </a:lnTo>
                <a:lnTo>
                  <a:pt x="2912248" y="271971"/>
                </a:lnTo>
                <a:lnTo>
                  <a:pt x="2923966" y="271809"/>
                </a:lnTo>
                <a:lnTo>
                  <a:pt x="2935685" y="271678"/>
                </a:lnTo>
                <a:lnTo>
                  <a:pt x="2947403" y="271593"/>
                </a:lnTo>
                <a:lnTo>
                  <a:pt x="2959120" y="271436"/>
                </a:lnTo>
                <a:lnTo>
                  <a:pt x="2970839" y="271404"/>
                </a:lnTo>
                <a:lnTo>
                  <a:pt x="2982557" y="271261"/>
                </a:lnTo>
                <a:lnTo>
                  <a:pt x="2994275" y="271222"/>
                </a:lnTo>
                <a:lnTo>
                  <a:pt x="3005994" y="271138"/>
                </a:lnTo>
                <a:lnTo>
                  <a:pt x="3017711" y="271000"/>
                </a:lnTo>
                <a:lnTo>
                  <a:pt x="3029429" y="270922"/>
                </a:lnTo>
                <a:lnTo>
                  <a:pt x="3041148" y="270857"/>
                </a:lnTo>
                <a:lnTo>
                  <a:pt x="3052866" y="270760"/>
                </a:lnTo>
                <a:lnTo>
                  <a:pt x="3064585" y="270675"/>
                </a:lnTo>
                <a:lnTo>
                  <a:pt x="3076302" y="270636"/>
                </a:lnTo>
                <a:lnTo>
                  <a:pt x="3088020" y="270525"/>
                </a:lnTo>
                <a:lnTo>
                  <a:pt x="3099738" y="270460"/>
                </a:lnTo>
                <a:lnTo>
                  <a:pt x="3111457" y="270375"/>
                </a:lnTo>
                <a:lnTo>
                  <a:pt x="3123175" y="270245"/>
                </a:lnTo>
                <a:lnTo>
                  <a:pt x="3134892" y="270186"/>
                </a:lnTo>
                <a:lnTo>
                  <a:pt x="3146611" y="270114"/>
                </a:lnTo>
                <a:lnTo>
                  <a:pt x="3158329" y="269990"/>
                </a:lnTo>
                <a:lnTo>
                  <a:pt x="3170048" y="269919"/>
                </a:lnTo>
                <a:lnTo>
                  <a:pt x="3181766" y="269835"/>
                </a:lnTo>
                <a:lnTo>
                  <a:pt x="3193483" y="269756"/>
                </a:lnTo>
                <a:lnTo>
                  <a:pt x="3205201" y="269724"/>
                </a:lnTo>
                <a:lnTo>
                  <a:pt x="3216920" y="269685"/>
                </a:lnTo>
                <a:lnTo>
                  <a:pt x="3228638" y="269581"/>
                </a:lnTo>
                <a:lnTo>
                  <a:pt x="3240357" y="269463"/>
                </a:lnTo>
                <a:lnTo>
                  <a:pt x="3252074" y="269397"/>
                </a:lnTo>
                <a:lnTo>
                  <a:pt x="3263792" y="269287"/>
                </a:lnTo>
                <a:lnTo>
                  <a:pt x="3275511" y="269208"/>
                </a:lnTo>
                <a:lnTo>
                  <a:pt x="3287229" y="269150"/>
                </a:lnTo>
                <a:lnTo>
                  <a:pt x="3298947" y="269014"/>
                </a:lnTo>
                <a:lnTo>
                  <a:pt x="3310664" y="268935"/>
                </a:lnTo>
                <a:lnTo>
                  <a:pt x="3322383" y="268844"/>
                </a:lnTo>
                <a:lnTo>
                  <a:pt x="3334101" y="268765"/>
                </a:lnTo>
                <a:lnTo>
                  <a:pt x="3345820" y="268733"/>
                </a:lnTo>
                <a:lnTo>
                  <a:pt x="3357538" y="268661"/>
                </a:lnTo>
                <a:lnTo>
                  <a:pt x="3369255" y="268537"/>
                </a:lnTo>
                <a:lnTo>
                  <a:pt x="3380974" y="268447"/>
                </a:lnTo>
                <a:lnTo>
                  <a:pt x="3392692" y="268394"/>
                </a:lnTo>
                <a:lnTo>
                  <a:pt x="3404409" y="268283"/>
                </a:lnTo>
                <a:lnTo>
                  <a:pt x="3416127" y="268212"/>
                </a:lnTo>
                <a:lnTo>
                  <a:pt x="3427846" y="268108"/>
                </a:lnTo>
                <a:lnTo>
                  <a:pt x="3439564" y="267990"/>
                </a:lnTo>
                <a:lnTo>
                  <a:pt x="3451283" y="267925"/>
                </a:lnTo>
                <a:lnTo>
                  <a:pt x="3463000" y="267801"/>
                </a:lnTo>
                <a:lnTo>
                  <a:pt x="3474718" y="267736"/>
                </a:lnTo>
                <a:lnTo>
                  <a:pt x="3486437" y="267651"/>
                </a:lnTo>
                <a:lnTo>
                  <a:pt x="3498155" y="267515"/>
                </a:lnTo>
                <a:lnTo>
                  <a:pt x="3509873" y="267482"/>
                </a:lnTo>
                <a:lnTo>
                  <a:pt x="3521590" y="267365"/>
                </a:lnTo>
                <a:lnTo>
                  <a:pt x="3533309" y="267254"/>
                </a:lnTo>
                <a:lnTo>
                  <a:pt x="3545027" y="267150"/>
                </a:lnTo>
                <a:lnTo>
                  <a:pt x="3556746" y="267033"/>
                </a:lnTo>
                <a:lnTo>
                  <a:pt x="3568464" y="266975"/>
                </a:lnTo>
                <a:lnTo>
                  <a:pt x="3580181" y="266786"/>
                </a:lnTo>
                <a:lnTo>
                  <a:pt x="3591899" y="266753"/>
                </a:lnTo>
                <a:lnTo>
                  <a:pt x="3603618" y="266707"/>
                </a:lnTo>
                <a:lnTo>
                  <a:pt x="3615336" y="266701"/>
                </a:lnTo>
                <a:lnTo>
                  <a:pt x="3627055" y="266655"/>
                </a:lnTo>
                <a:lnTo>
                  <a:pt x="3638772" y="266459"/>
                </a:lnTo>
                <a:lnTo>
                  <a:pt x="3650490" y="266283"/>
                </a:lnTo>
                <a:lnTo>
                  <a:pt x="3662209" y="266244"/>
                </a:lnTo>
                <a:lnTo>
                  <a:pt x="3673927" y="266232"/>
                </a:lnTo>
                <a:lnTo>
                  <a:pt x="3685645" y="266232"/>
                </a:lnTo>
                <a:lnTo>
                  <a:pt x="3697362" y="266186"/>
                </a:lnTo>
                <a:lnTo>
                  <a:pt x="3709081" y="265880"/>
                </a:lnTo>
                <a:lnTo>
                  <a:pt x="3720799" y="265762"/>
                </a:lnTo>
                <a:lnTo>
                  <a:pt x="3732518" y="265756"/>
                </a:lnTo>
                <a:lnTo>
                  <a:pt x="3744236" y="265730"/>
                </a:lnTo>
                <a:lnTo>
                  <a:pt x="3755953" y="265645"/>
                </a:lnTo>
                <a:lnTo>
                  <a:pt x="3767672" y="265443"/>
                </a:lnTo>
                <a:lnTo>
                  <a:pt x="3779390" y="265268"/>
                </a:lnTo>
                <a:lnTo>
                  <a:pt x="3791108" y="265273"/>
                </a:lnTo>
                <a:lnTo>
                  <a:pt x="3802827" y="265215"/>
                </a:lnTo>
                <a:lnTo>
                  <a:pt x="3814544" y="265215"/>
                </a:lnTo>
                <a:lnTo>
                  <a:pt x="3826262" y="265137"/>
                </a:lnTo>
                <a:lnTo>
                  <a:pt x="3837981" y="264909"/>
                </a:lnTo>
                <a:lnTo>
                  <a:pt x="3849699" y="264772"/>
                </a:lnTo>
                <a:lnTo>
                  <a:pt x="3861417" y="264747"/>
                </a:lnTo>
                <a:lnTo>
                  <a:pt x="3873135" y="264740"/>
                </a:lnTo>
                <a:lnTo>
                  <a:pt x="3884853" y="264701"/>
                </a:lnTo>
                <a:lnTo>
                  <a:pt x="3896571" y="264629"/>
                </a:lnTo>
                <a:lnTo>
                  <a:pt x="3908290" y="264420"/>
                </a:lnTo>
                <a:lnTo>
                  <a:pt x="3920007" y="264263"/>
                </a:lnTo>
                <a:lnTo>
                  <a:pt x="3931725" y="264270"/>
                </a:lnTo>
                <a:lnTo>
                  <a:pt x="3943444" y="264212"/>
                </a:lnTo>
                <a:lnTo>
                  <a:pt x="3955162" y="264258"/>
                </a:lnTo>
                <a:lnTo>
                  <a:pt x="3966880" y="264225"/>
                </a:lnTo>
                <a:lnTo>
                  <a:pt x="3978598" y="264088"/>
                </a:lnTo>
                <a:lnTo>
                  <a:pt x="3990316" y="263801"/>
                </a:lnTo>
                <a:lnTo>
                  <a:pt x="4002034" y="263762"/>
                </a:lnTo>
                <a:lnTo>
                  <a:pt x="4013753" y="263762"/>
                </a:lnTo>
                <a:lnTo>
                  <a:pt x="4025471" y="263762"/>
                </a:lnTo>
                <a:lnTo>
                  <a:pt x="4037188" y="263749"/>
                </a:lnTo>
                <a:lnTo>
                  <a:pt x="4048907" y="263567"/>
                </a:lnTo>
                <a:lnTo>
                  <a:pt x="4060625" y="263372"/>
                </a:lnTo>
                <a:lnTo>
                  <a:pt x="4072343" y="263306"/>
                </a:lnTo>
                <a:lnTo>
                  <a:pt x="4084062" y="263267"/>
                </a:lnTo>
                <a:lnTo>
                  <a:pt x="4095779" y="263248"/>
                </a:lnTo>
                <a:lnTo>
                  <a:pt x="4107497" y="263215"/>
                </a:lnTo>
                <a:lnTo>
                  <a:pt x="4119216" y="263091"/>
                </a:lnTo>
                <a:lnTo>
                  <a:pt x="4130934" y="262896"/>
                </a:lnTo>
                <a:lnTo>
                  <a:pt x="4142652" y="262772"/>
                </a:lnTo>
                <a:lnTo>
                  <a:pt x="4154370" y="262766"/>
                </a:lnTo>
                <a:lnTo>
                  <a:pt x="4166088" y="262772"/>
                </a:lnTo>
                <a:lnTo>
                  <a:pt x="4177806" y="262740"/>
                </a:lnTo>
                <a:lnTo>
                  <a:pt x="4189525" y="262623"/>
                </a:lnTo>
                <a:lnTo>
                  <a:pt x="4201243" y="262408"/>
                </a:lnTo>
                <a:lnTo>
                  <a:pt x="4212960" y="262284"/>
                </a:lnTo>
                <a:lnTo>
                  <a:pt x="4224679" y="262277"/>
                </a:lnTo>
                <a:lnTo>
                  <a:pt x="4236397" y="262270"/>
                </a:lnTo>
                <a:lnTo>
                  <a:pt x="4248115" y="262231"/>
                </a:lnTo>
                <a:lnTo>
                  <a:pt x="4259834" y="262192"/>
                </a:lnTo>
                <a:lnTo>
                  <a:pt x="4271551" y="261977"/>
                </a:lnTo>
                <a:lnTo>
                  <a:pt x="4283269" y="261808"/>
                </a:lnTo>
                <a:lnTo>
                  <a:pt x="4294988" y="261781"/>
                </a:lnTo>
                <a:lnTo>
                  <a:pt x="4306705" y="261781"/>
                </a:lnTo>
                <a:lnTo>
                  <a:pt x="4318423" y="261781"/>
                </a:lnTo>
                <a:lnTo>
                  <a:pt x="4330142" y="261737"/>
                </a:lnTo>
                <a:lnTo>
                  <a:pt x="4341860" y="261691"/>
                </a:lnTo>
                <a:lnTo>
                  <a:pt x="4353578" y="261548"/>
                </a:lnTo>
                <a:lnTo>
                  <a:pt x="4365296" y="261326"/>
                </a:lnTo>
                <a:lnTo>
                  <a:pt x="4377014" y="261274"/>
                </a:lnTo>
                <a:lnTo>
                  <a:pt x="4388732" y="261260"/>
                </a:lnTo>
                <a:lnTo>
                  <a:pt x="4400451" y="261280"/>
                </a:lnTo>
                <a:lnTo>
                  <a:pt x="4412169" y="261221"/>
                </a:lnTo>
                <a:lnTo>
                  <a:pt x="4423886" y="261117"/>
                </a:lnTo>
                <a:lnTo>
                  <a:pt x="4435605" y="260889"/>
                </a:lnTo>
                <a:lnTo>
                  <a:pt x="4447323" y="260817"/>
                </a:lnTo>
                <a:lnTo>
                  <a:pt x="4459041" y="260759"/>
                </a:lnTo>
                <a:lnTo>
                  <a:pt x="4470760" y="260778"/>
                </a:lnTo>
                <a:lnTo>
                  <a:pt x="4482477" y="260759"/>
                </a:lnTo>
                <a:lnTo>
                  <a:pt x="4494195" y="260713"/>
                </a:lnTo>
                <a:lnTo>
                  <a:pt x="4505914" y="260603"/>
                </a:lnTo>
                <a:lnTo>
                  <a:pt x="4517632" y="260453"/>
                </a:lnTo>
                <a:lnTo>
                  <a:pt x="4529350" y="260303"/>
                </a:lnTo>
                <a:lnTo>
                  <a:pt x="4541068" y="260289"/>
                </a:lnTo>
                <a:lnTo>
                  <a:pt x="4552786" y="260284"/>
                </a:lnTo>
                <a:lnTo>
                  <a:pt x="4564504" y="260284"/>
                </a:lnTo>
                <a:lnTo>
                  <a:pt x="4576223" y="260284"/>
                </a:lnTo>
                <a:lnTo>
                  <a:pt x="4587941" y="260264"/>
                </a:lnTo>
                <a:lnTo>
                  <a:pt x="4599658" y="260245"/>
                </a:lnTo>
                <a:lnTo>
                  <a:pt x="4611377" y="260218"/>
                </a:lnTo>
                <a:lnTo>
                  <a:pt x="4623095" y="260036"/>
                </a:lnTo>
                <a:lnTo>
                  <a:pt x="4634813" y="259867"/>
                </a:lnTo>
                <a:lnTo>
                  <a:pt x="4646532" y="259788"/>
                </a:lnTo>
                <a:lnTo>
                  <a:pt x="4658249" y="259775"/>
                </a:lnTo>
                <a:lnTo>
                  <a:pt x="4669967" y="259749"/>
                </a:lnTo>
                <a:lnTo>
                  <a:pt x="4681686" y="259775"/>
                </a:lnTo>
                <a:lnTo>
                  <a:pt x="4693404" y="259742"/>
                </a:lnTo>
                <a:lnTo>
                  <a:pt x="4705122" y="259586"/>
                </a:lnTo>
                <a:lnTo>
                  <a:pt x="4716840" y="259391"/>
                </a:lnTo>
                <a:lnTo>
                  <a:pt x="4728558" y="259286"/>
                </a:lnTo>
                <a:lnTo>
                  <a:pt x="4740276" y="259267"/>
                </a:lnTo>
                <a:lnTo>
                  <a:pt x="4751995" y="259280"/>
                </a:lnTo>
                <a:lnTo>
                  <a:pt x="4763713" y="259293"/>
                </a:lnTo>
                <a:lnTo>
                  <a:pt x="4775430" y="259286"/>
                </a:lnTo>
                <a:lnTo>
                  <a:pt x="4787149" y="259241"/>
                </a:lnTo>
                <a:lnTo>
                  <a:pt x="4798867" y="259170"/>
                </a:lnTo>
                <a:lnTo>
                  <a:pt x="4810585" y="258987"/>
                </a:lnTo>
                <a:lnTo>
                  <a:pt x="4822304" y="258817"/>
                </a:lnTo>
                <a:lnTo>
                  <a:pt x="4834021" y="258798"/>
                </a:lnTo>
                <a:lnTo>
                  <a:pt x="4845739" y="258798"/>
                </a:lnTo>
                <a:lnTo>
                  <a:pt x="4857458" y="258798"/>
                </a:lnTo>
                <a:lnTo>
                  <a:pt x="4869176" y="258792"/>
                </a:lnTo>
                <a:lnTo>
                  <a:pt x="4880894" y="258785"/>
                </a:lnTo>
                <a:lnTo>
                  <a:pt x="4892612" y="258727"/>
                </a:lnTo>
                <a:lnTo>
                  <a:pt x="4904330" y="258707"/>
                </a:lnTo>
                <a:lnTo>
                  <a:pt x="4916048" y="258492"/>
                </a:lnTo>
                <a:lnTo>
                  <a:pt x="4927767" y="258335"/>
                </a:lnTo>
                <a:lnTo>
                  <a:pt x="4939485" y="258289"/>
                </a:lnTo>
                <a:lnTo>
                  <a:pt x="4951202" y="258296"/>
                </a:lnTo>
                <a:lnTo>
                  <a:pt x="4962921" y="258303"/>
                </a:lnTo>
                <a:lnTo>
                  <a:pt x="4974639" y="258296"/>
                </a:lnTo>
                <a:lnTo>
                  <a:pt x="4986357" y="258296"/>
                </a:lnTo>
                <a:lnTo>
                  <a:pt x="4998076" y="258284"/>
                </a:lnTo>
                <a:lnTo>
                  <a:pt x="5009793" y="258199"/>
                </a:lnTo>
                <a:lnTo>
                  <a:pt x="5021511" y="258068"/>
                </a:lnTo>
                <a:lnTo>
                  <a:pt x="5033230" y="257840"/>
                </a:lnTo>
                <a:lnTo>
                  <a:pt x="5044947" y="257802"/>
                </a:lnTo>
                <a:lnTo>
                  <a:pt x="5056666" y="257802"/>
                </a:lnTo>
                <a:lnTo>
                  <a:pt x="5068384" y="257795"/>
                </a:lnTo>
                <a:lnTo>
                  <a:pt x="5080102" y="257807"/>
                </a:lnTo>
                <a:lnTo>
                  <a:pt x="5091820" y="257795"/>
                </a:lnTo>
                <a:lnTo>
                  <a:pt x="5103539" y="257782"/>
                </a:lnTo>
                <a:lnTo>
                  <a:pt x="5115044" y="257802"/>
                </a:lnTo>
              </a:path>
            </a:pathLst>
          </a:custGeom>
          <a:ln w="8586">
            <a:solidFill>
              <a:srgbClr val="0000FF"/>
            </a:solidFill>
          </a:ln>
        </p:spPr>
        <p:txBody>
          <a:bodyPr wrap="square" lIns="0" tIns="0" rIns="0" bIns="0" rtlCol="0"/>
          <a:lstStyle/>
          <a:p>
            <a:endParaRPr smtClean="0">
              <a:solidFill>
                <a:prstClr val="black"/>
              </a:solidFill>
            </a:endParaRPr>
          </a:p>
        </p:txBody>
      </p:sp>
      <p:sp>
        <p:nvSpPr>
          <p:cNvPr id="36" name="object 36"/>
          <p:cNvSpPr/>
          <p:nvPr/>
        </p:nvSpPr>
        <p:spPr>
          <a:xfrm>
            <a:off x="1687605" y="2890547"/>
            <a:ext cx="0" cy="1024890"/>
          </a:xfrm>
          <a:custGeom>
            <a:avLst/>
            <a:gdLst/>
            <a:ahLst/>
            <a:cxnLst/>
            <a:rect l="l" t="t" r="r" b="b"/>
            <a:pathLst>
              <a:path h="1024889">
                <a:moveTo>
                  <a:pt x="0" y="1024707"/>
                </a:moveTo>
                <a:lnTo>
                  <a:pt x="0" y="0"/>
                </a:lnTo>
              </a:path>
            </a:pathLst>
          </a:custGeom>
          <a:ln w="8591">
            <a:solidFill>
              <a:srgbClr val="262626"/>
            </a:solidFill>
          </a:ln>
        </p:spPr>
        <p:txBody>
          <a:bodyPr wrap="square" lIns="0" tIns="0" rIns="0" bIns="0" rtlCol="0"/>
          <a:lstStyle/>
          <a:p>
            <a:endParaRPr smtClean="0">
              <a:solidFill>
                <a:prstClr val="black"/>
              </a:solidFill>
            </a:endParaRPr>
          </a:p>
        </p:txBody>
      </p:sp>
      <p:sp>
        <p:nvSpPr>
          <p:cNvPr id="37" name="object 37"/>
          <p:cNvSpPr/>
          <p:nvPr/>
        </p:nvSpPr>
        <p:spPr>
          <a:xfrm>
            <a:off x="2199067" y="2890548"/>
            <a:ext cx="0" cy="1024890"/>
          </a:xfrm>
          <a:custGeom>
            <a:avLst/>
            <a:gdLst/>
            <a:ahLst/>
            <a:cxnLst/>
            <a:rect l="l" t="t" r="r" b="b"/>
            <a:pathLst>
              <a:path h="1024889">
                <a:moveTo>
                  <a:pt x="0" y="1024707"/>
                </a:moveTo>
                <a:lnTo>
                  <a:pt x="0" y="0"/>
                </a:lnTo>
              </a:path>
            </a:pathLst>
          </a:custGeom>
          <a:ln w="8591">
            <a:solidFill>
              <a:srgbClr val="262626"/>
            </a:solidFill>
          </a:ln>
        </p:spPr>
        <p:txBody>
          <a:bodyPr wrap="square" lIns="0" tIns="0" rIns="0" bIns="0" rtlCol="0"/>
          <a:lstStyle/>
          <a:p>
            <a:endParaRPr smtClean="0">
              <a:solidFill>
                <a:prstClr val="black"/>
              </a:solidFill>
            </a:endParaRPr>
          </a:p>
        </p:txBody>
      </p:sp>
      <p:sp>
        <p:nvSpPr>
          <p:cNvPr id="38" name="object 38"/>
          <p:cNvSpPr/>
          <p:nvPr/>
        </p:nvSpPr>
        <p:spPr>
          <a:xfrm>
            <a:off x="2710528" y="2890548"/>
            <a:ext cx="0" cy="1024890"/>
          </a:xfrm>
          <a:custGeom>
            <a:avLst/>
            <a:gdLst/>
            <a:ahLst/>
            <a:cxnLst/>
            <a:rect l="l" t="t" r="r" b="b"/>
            <a:pathLst>
              <a:path h="1024889">
                <a:moveTo>
                  <a:pt x="0" y="1024707"/>
                </a:moveTo>
                <a:lnTo>
                  <a:pt x="0" y="0"/>
                </a:lnTo>
              </a:path>
            </a:pathLst>
          </a:custGeom>
          <a:ln w="8591">
            <a:solidFill>
              <a:srgbClr val="262626"/>
            </a:solidFill>
          </a:ln>
        </p:spPr>
        <p:txBody>
          <a:bodyPr wrap="square" lIns="0" tIns="0" rIns="0" bIns="0" rtlCol="0"/>
          <a:lstStyle/>
          <a:p>
            <a:endParaRPr smtClean="0">
              <a:solidFill>
                <a:prstClr val="black"/>
              </a:solidFill>
            </a:endParaRPr>
          </a:p>
        </p:txBody>
      </p:sp>
      <p:sp>
        <p:nvSpPr>
          <p:cNvPr id="39" name="object 39"/>
          <p:cNvSpPr/>
          <p:nvPr/>
        </p:nvSpPr>
        <p:spPr>
          <a:xfrm>
            <a:off x="3221989" y="2890548"/>
            <a:ext cx="0" cy="1024890"/>
          </a:xfrm>
          <a:custGeom>
            <a:avLst/>
            <a:gdLst/>
            <a:ahLst/>
            <a:cxnLst/>
            <a:rect l="l" t="t" r="r" b="b"/>
            <a:pathLst>
              <a:path h="1024889">
                <a:moveTo>
                  <a:pt x="0" y="1024707"/>
                </a:moveTo>
                <a:lnTo>
                  <a:pt x="0" y="0"/>
                </a:lnTo>
              </a:path>
            </a:pathLst>
          </a:custGeom>
          <a:ln w="8591">
            <a:solidFill>
              <a:srgbClr val="262626"/>
            </a:solidFill>
          </a:ln>
        </p:spPr>
        <p:txBody>
          <a:bodyPr wrap="square" lIns="0" tIns="0" rIns="0" bIns="0" rtlCol="0"/>
          <a:lstStyle/>
          <a:p>
            <a:endParaRPr smtClean="0">
              <a:solidFill>
                <a:prstClr val="black"/>
              </a:solidFill>
            </a:endParaRPr>
          </a:p>
        </p:txBody>
      </p:sp>
      <p:sp>
        <p:nvSpPr>
          <p:cNvPr id="40" name="object 40"/>
          <p:cNvSpPr/>
          <p:nvPr/>
        </p:nvSpPr>
        <p:spPr>
          <a:xfrm>
            <a:off x="3733451" y="2890548"/>
            <a:ext cx="0" cy="1024890"/>
          </a:xfrm>
          <a:custGeom>
            <a:avLst/>
            <a:gdLst/>
            <a:ahLst/>
            <a:cxnLst/>
            <a:rect l="l" t="t" r="r" b="b"/>
            <a:pathLst>
              <a:path h="1024889">
                <a:moveTo>
                  <a:pt x="0" y="1024707"/>
                </a:moveTo>
                <a:lnTo>
                  <a:pt x="0" y="0"/>
                </a:lnTo>
              </a:path>
            </a:pathLst>
          </a:custGeom>
          <a:ln w="8591">
            <a:solidFill>
              <a:srgbClr val="262626"/>
            </a:solidFill>
          </a:ln>
        </p:spPr>
        <p:txBody>
          <a:bodyPr wrap="square" lIns="0" tIns="0" rIns="0" bIns="0" rtlCol="0"/>
          <a:lstStyle/>
          <a:p>
            <a:endParaRPr smtClean="0">
              <a:solidFill>
                <a:prstClr val="black"/>
              </a:solidFill>
            </a:endParaRPr>
          </a:p>
        </p:txBody>
      </p:sp>
      <p:sp>
        <p:nvSpPr>
          <p:cNvPr id="41" name="object 41"/>
          <p:cNvSpPr/>
          <p:nvPr/>
        </p:nvSpPr>
        <p:spPr>
          <a:xfrm>
            <a:off x="4244912" y="2890548"/>
            <a:ext cx="0" cy="1024890"/>
          </a:xfrm>
          <a:custGeom>
            <a:avLst/>
            <a:gdLst/>
            <a:ahLst/>
            <a:cxnLst/>
            <a:rect l="l" t="t" r="r" b="b"/>
            <a:pathLst>
              <a:path h="1024889">
                <a:moveTo>
                  <a:pt x="0" y="1024707"/>
                </a:moveTo>
                <a:lnTo>
                  <a:pt x="0" y="0"/>
                </a:lnTo>
              </a:path>
            </a:pathLst>
          </a:custGeom>
          <a:ln w="8591">
            <a:solidFill>
              <a:srgbClr val="262626"/>
            </a:solidFill>
          </a:ln>
        </p:spPr>
        <p:txBody>
          <a:bodyPr wrap="square" lIns="0" tIns="0" rIns="0" bIns="0" rtlCol="0"/>
          <a:lstStyle/>
          <a:p>
            <a:endParaRPr smtClean="0">
              <a:solidFill>
                <a:prstClr val="black"/>
              </a:solidFill>
            </a:endParaRPr>
          </a:p>
        </p:txBody>
      </p:sp>
      <p:sp>
        <p:nvSpPr>
          <p:cNvPr id="42" name="object 42"/>
          <p:cNvSpPr/>
          <p:nvPr/>
        </p:nvSpPr>
        <p:spPr>
          <a:xfrm>
            <a:off x="4756374" y="2890548"/>
            <a:ext cx="0" cy="1024890"/>
          </a:xfrm>
          <a:custGeom>
            <a:avLst/>
            <a:gdLst/>
            <a:ahLst/>
            <a:cxnLst/>
            <a:rect l="l" t="t" r="r" b="b"/>
            <a:pathLst>
              <a:path h="1024889">
                <a:moveTo>
                  <a:pt x="0" y="1024707"/>
                </a:moveTo>
                <a:lnTo>
                  <a:pt x="0" y="0"/>
                </a:lnTo>
              </a:path>
            </a:pathLst>
          </a:custGeom>
          <a:ln w="8591">
            <a:solidFill>
              <a:srgbClr val="262626"/>
            </a:solidFill>
          </a:ln>
        </p:spPr>
        <p:txBody>
          <a:bodyPr wrap="square" lIns="0" tIns="0" rIns="0" bIns="0" rtlCol="0"/>
          <a:lstStyle/>
          <a:p>
            <a:endParaRPr smtClean="0">
              <a:solidFill>
                <a:prstClr val="black"/>
              </a:solidFill>
            </a:endParaRPr>
          </a:p>
        </p:txBody>
      </p:sp>
      <p:sp>
        <p:nvSpPr>
          <p:cNvPr id="43" name="object 43"/>
          <p:cNvSpPr/>
          <p:nvPr/>
        </p:nvSpPr>
        <p:spPr>
          <a:xfrm>
            <a:off x="5267835" y="2890548"/>
            <a:ext cx="0" cy="1024890"/>
          </a:xfrm>
          <a:custGeom>
            <a:avLst/>
            <a:gdLst/>
            <a:ahLst/>
            <a:cxnLst/>
            <a:rect l="l" t="t" r="r" b="b"/>
            <a:pathLst>
              <a:path h="1024889">
                <a:moveTo>
                  <a:pt x="0" y="1024707"/>
                </a:moveTo>
                <a:lnTo>
                  <a:pt x="0" y="0"/>
                </a:lnTo>
              </a:path>
            </a:pathLst>
          </a:custGeom>
          <a:ln w="8591">
            <a:solidFill>
              <a:srgbClr val="262626"/>
            </a:solidFill>
          </a:ln>
        </p:spPr>
        <p:txBody>
          <a:bodyPr wrap="square" lIns="0" tIns="0" rIns="0" bIns="0" rtlCol="0"/>
          <a:lstStyle/>
          <a:p>
            <a:endParaRPr smtClean="0">
              <a:solidFill>
                <a:prstClr val="black"/>
              </a:solidFill>
            </a:endParaRPr>
          </a:p>
        </p:txBody>
      </p:sp>
      <p:sp>
        <p:nvSpPr>
          <p:cNvPr id="44" name="object 44"/>
          <p:cNvSpPr/>
          <p:nvPr/>
        </p:nvSpPr>
        <p:spPr>
          <a:xfrm>
            <a:off x="5779296" y="2890548"/>
            <a:ext cx="0" cy="1024890"/>
          </a:xfrm>
          <a:custGeom>
            <a:avLst/>
            <a:gdLst/>
            <a:ahLst/>
            <a:cxnLst/>
            <a:rect l="l" t="t" r="r" b="b"/>
            <a:pathLst>
              <a:path h="1024889">
                <a:moveTo>
                  <a:pt x="0" y="1024707"/>
                </a:moveTo>
                <a:lnTo>
                  <a:pt x="0" y="0"/>
                </a:lnTo>
              </a:path>
            </a:pathLst>
          </a:custGeom>
          <a:ln w="8591">
            <a:solidFill>
              <a:srgbClr val="262626"/>
            </a:solidFill>
          </a:ln>
        </p:spPr>
        <p:txBody>
          <a:bodyPr wrap="square" lIns="0" tIns="0" rIns="0" bIns="0" rtlCol="0"/>
          <a:lstStyle/>
          <a:p>
            <a:endParaRPr smtClean="0">
              <a:solidFill>
                <a:prstClr val="black"/>
              </a:solidFill>
            </a:endParaRPr>
          </a:p>
        </p:txBody>
      </p:sp>
      <p:sp>
        <p:nvSpPr>
          <p:cNvPr id="45" name="object 45"/>
          <p:cNvSpPr/>
          <p:nvPr/>
        </p:nvSpPr>
        <p:spPr>
          <a:xfrm>
            <a:off x="6290758" y="2890548"/>
            <a:ext cx="0" cy="1024890"/>
          </a:xfrm>
          <a:custGeom>
            <a:avLst/>
            <a:gdLst/>
            <a:ahLst/>
            <a:cxnLst/>
            <a:rect l="l" t="t" r="r" b="b"/>
            <a:pathLst>
              <a:path h="1024889">
                <a:moveTo>
                  <a:pt x="0" y="1024707"/>
                </a:moveTo>
                <a:lnTo>
                  <a:pt x="0" y="0"/>
                </a:lnTo>
              </a:path>
            </a:pathLst>
          </a:custGeom>
          <a:ln w="8591">
            <a:solidFill>
              <a:srgbClr val="262626"/>
            </a:solidFill>
          </a:ln>
        </p:spPr>
        <p:txBody>
          <a:bodyPr wrap="square" lIns="0" tIns="0" rIns="0" bIns="0" rtlCol="0"/>
          <a:lstStyle/>
          <a:p>
            <a:endParaRPr smtClean="0">
              <a:solidFill>
                <a:prstClr val="black"/>
              </a:solidFill>
            </a:endParaRPr>
          </a:p>
        </p:txBody>
      </p:sp>
      <p:sp>
        <p:nvSpPr>
          <p:cNvPr id="46" name="object 46"/>
          <p:cNvSpPr/>
          <p:nvPr/>
        </p:nvSpPr>
        <p:spPr>
          <a:xfrm>
            <a:off x="6802219" y="2890547"/>
            <a:ext cx="0" cy="1024890"/>
          </a:xfrm>
          <a:custGeom>
            <a:avLst/>
            <a:gdLst/>
            <a:ahLst/>
            <a:cxnLst/>
            <a:rect l="l" t="t" r="r" b="b"/>
            <a:pathLst>
              <a:path h="1024889">
                <a:moveTo>
                  <a:pt x="0" y="1024707"/>
                </a:moveTo>
                <a:lnTo>
                  <a:pt x="0" y="0"/>
                </a:lnTo>
              </a:path>
            </a:pathLst>
          </a:custGeom>
          <a:ln w="8591">
            <a:solidFill>
              <a:srgbClr val="262626"/>
            </a:solidFill>
          </a:ln>
        </p:spPr>
        <p:txBody>
          <a:bodyPr wrap="square" lIns="0" tIns="0" rIns="0" bIns="0" rtlCol="0"/>
          <a:lstStyle/>
          <a:p>
            <a:endParaRPr smtClean="0">
              <a:solidFill>
                <a:prstClr val="black"/>
              </a:solidFill>
            </a:endParaRPr>
          </a:p>
        </p:txBody>
      </p:sp>
      <p:sp>
        <p:nvSpPr>
          <p:cNvPr id="47" name="object 47"/>
          <p:cNvSpPr/>
          <p:nvPr/>
        </p:nvSpPr>
        <p:spPr>
          <a:xfrm>
            <a:off x="1687605" y="3915255"/>
            <a:ext cx="5114925" cy="0"/>
          </a:xfrm>
          <a:custGeom>
            <a:avLst/>
            <a:gdLst/>
            <a:ahLst/>
            <a:cxnLst/>
            <a:rect l="l" t="t" r="r" b="b"/>
            <a:pathLst>
              <a:path w="5114925">
                <a:moveTo>
                  <a:pt x="0" y="0"/>
                </a:moveTo>
                <a:lnTo>
                  <a:pt x="5114613" y="0"/>
                </a:lnTo>
              </a:path>
            </a:pathLst>
          </a:custGeom>
          <a:ln w="8587">
            <a:solidFill>
              <a:srgbClr val="262626"/>
            </a:solidFill>
          </a:ln>
        </p:spPr>
        <p:txBody>
          <a:bodyPr wrap="square" lIns="0" tIns="0" rIns="0" bIns="0" rtlCol="0"/>
          <a:lstStyle/>
          <a:p>
            <a:endParaRPr smtClean="0">
              <a:solidFill>
                <a:prstClr val="black"/>
              </a:solidFill>
            </a:endParaRPr>
          </a:p>
        </p:txBody>
      </p:sp>
      <p:sp>
        <p:nvSpPr>
          <p:cNvPr id="48" name="object 48"/>
          <p:cNvSpPr/>
          <p:nvPr/>
        </p:nvSpPr>
        <p:spPr>
          <a:xfrm>
            <a:off x="1687605" y="3573686"/>
            <a:ext cx="5114925" cy="0"/>
          </a:xfrm>
          <a:custGeom>
            <a:avLst/>
            <a:gdLst/>
            <a:ahLst/>
            <a:cxnLst/>
            <a:rect l="l" t="t" r="r" b="b"/>
            <a:pathLst>
              <a:path w="5114925">
                <a:moveTo>
                  <a:pt x="0" y="0"/>
                </a:moveTo>
                <a:lnTo>
                  <a:pt x="5114613" y="0"/>
                </a:lnTo>
              </a:path>
            </a:pathLst>
          </a:custGeom>
          <a:ln w="8587">
            <a:solidFill>
              <a:srgbClr val="262626"/>
            </a:solidFill>
          </a:ln>
        </p:spPr>
        <p:txBody>
          <a:bodyPr wrap="square" lIns="0" tIns="0" rIns="0" bIns="0" rtlCol="0"/>
          <a:lstStyle/>
          <a:p>
            <a:endParaRPr smtClean="0">
              <a:solidFill>
                <a:prstClr val="black"/>
              </a:solidFill>
            </a:endParaRPr>
          </a:p>
        </p:txBody>
      </p:sp>
      <p:sp>
        <p:nvSpPr>
          <p:cNvPr id="49" name="object 49"/>
          <p:cNvSpPr/>
          <p:nvPr/>
        </p:nvSpPr>
        <p:spPr>
          <a:xfrm>
            <a:off x="1687605" y="3232116"/>
            <a:ext cx="5114925" cy="0"/>
          </a:xfrm>
          <a:custGeom>
            <a:avLst/>
            <a:gdLst/>
            <a:ahLst/>
            <a:cxnLst/>
            <a:rect l="l" t="t" r="r" b="b"/>
            <a:pathLst>
              <a:path w="5114925">
                <a:moveTo>
                  <a:pt x="0" y="0"/>
                </a:moveTo>
                <a:lnTo>
                  <a:pt x="5114613" y="0"/>
                </a:lnTo>
              </a:path>
            </a:pathLst>
          </a:custGeom>
          <a:ln w="8587">
            <a:solidFill>
              <a:srgbClr val="262626"/>
            </a:solidFill>
          </a:ln>
        </p:spPr>
        <p:txBody>
          <a:bodyPr wrap="square" lIns="0" tIns="0" rIns="0" bIns="0" rtlCol="0"/>
          <a:lstStyle/>
          <a:p>
            <a:endParaRPr smtClean="0">
              <a:solidFill>
                <a:prstClr val="black"/>
              </a:solidFill>
            </a:endParaRPr>
          </a:p>
        </p:txBody>
      </p:sp>
      <p:sp>
        <p:nvSpPr>
          <p:cNvPr id="50" name="object 50"/>
          <p:cNvSpPr/>
          <p:nvPr/>
        </p:nvSpPr>
        <p:spPr>
          <a:xfrm>
            <a:off x="1687605" y="2890548"/>
            <a:ext cx="5114925" cy="0"/>
          </a:xfrm>
          <a:custGeom>
            <a:avLst/>
            <a:gdLst/>
            <a:ahLst/>
            <a:cxnLst/>
            <a:rect l="l" t="t" r="r" b="b"/>
            <a:pathLst>
              <a:path w="5114925">
                <a:moveTo>
                  <a:pt x="0" y="0"/>
                </a:moveTo>
                <a:lnTo>
                  <a:pt x="5114613" y="0"/>
                </a:lnTo>
              </a:path>
            </a:pathLst>
          </a:custGeom>
          <a:ln w="8587">
            <a:solidFill>
              <a:srgbClr val="262626"/>
            </a:solidFill>
          </a:ln>
        </p:spPr>
        <p:txBody>
          <a:bodyPr wrap="square" lIns="0" tIns="0" rIns="0" bIns="0" rtlCol="0"/>
          <a:lstStyle/>
          <a:p>
            <a:endParaRPr smtClean="0">
              <a:solidFill>
                <a:prstClr val="black"/>
              </a:solidFill>
            </a:endParaRPr>
          </a:p>
        </p:txBody>
      </p:sp>
      <p:sp>
        <p:nvSpPr>
          <p:cNvPr id="51" name="object 51"/>
          <p:cNvSpPr txBox="1"/>
          <p:nvPr/>
        </p:nvSpPr>
        <p:spPr>
          <a:xfrm>
            <a:off x="1640541" y="3974683"/>
            <a:ext cx="89535" cy="140335"/>
          </a:xfrm>
          <a:prstGeom prst="rect">
            <a:avLst/>
          </a:prstGeom>
        </p:spPr>
        <p:txBody>
          <a:bodyPr vert="horz" wrap="square" lIns="0" tIns="0" rIns="0" bIns="0" rtlCol="0">
            <a:spAutoFit/>
          </a:bodyPr>
          <a:lstStyle/>
          <a:p>
            <a:pPr marL="12700"/>
            <a:r>
              <a:rPr sz="900" dirty="0">
                <a:solidFill>
                  <a:srgbClr val="252525"/>
                </a:solidFill>
                <a:latin typeface="Arial"/>
                <a:cs typeface="Arial"/>
              </a:rPr>
              <a:t>0</a:t>
            </a:r>
            <a:endParaRPr sz="900">
              <a:solidFill>
                <a:prstClr val="black"/>
              </a:solidFill>
              <a:latin typeface="Arial"/>
              <a:cs typeface="Arial"/>
            </a:endParaRPr>
          </a:p>
        </p:txBody>
      </p:sp>
      <p:sp>
        <p:nvSpPr>
          <p:cNvPr id="52" name="object 52"/>
          <p:cNvSpPr txBox="1"/>
          <p:nvPr/>
        </p:nvSpPr>
        <p:spPr>
          <a:xfrm>
            <a:off x="2117637" y="3974683"/>
            <a:ext cx="153035"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10</a:t>
            </a:r>
            <a:endParaRPr sz="900">
              <a:solidFill>
                <a:prstClr val="black"/>
              </a:solidFill>
              <a:latin typeface="Arial"/>
              <a:cs typeface="Arial"/>
            </a:endParaRPr>
          </a:p>
        </p:txBody>
      </p:sp>
      <p:sp>
        <p:nvSpPr>
          <p:cNvPr id="53" name="object 53"/>
          <p:cNvSpPr txBox="1"/>
          <p:nvPr/>
        </p:nvSpPr>
        <p:spPr>
          <a:xfrm>
            <a:off x="2629099" y="3974683"/>
            <a:ext cx="153035"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20</a:t>
            </a:r>
            <a:endParaRPr sz="900">
              <a:solidFill>
                <a:prstClr val="black"/>
              </a:solidFill>
              <a:latin typeface="Arial"/>
              <a:cs typeface="Arial"/>
            </a:endParaRPr>
          </a:p>
        </p:txBody>
      </p:sp>
      <p:sp>
        <p:nvSpPr>
          <p:cNvPr id="54" name="object 54"/>
          <p:cNvSpPr txBox="1"/>
          <p:nvPr/>
        </p:nvSpPr>
        <p:spPr>
          <a:xfrm>
            <a:off x="3140560" y="3974683"/>
            <a:ext cx="153035"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30</a:t>
            </a:r>
            <a:endParaRPr sz="900">
              <a:solidFill>
                <a:prstClr val="black"/>
              </a:solidFill>
              <a:latin typeface="Arial"/>
              <a:cs typeface="Arial"/>
            </a:endParaRPr>
          </a:p>
        </p:txBody>
      </p:sp>
      <p:sp>
        <p:nvSpPr>
          <p:cNvPr id="55" name="object 55"/>
          <p:cNvSpPr txBox="1"/>
          <p:nvPr/>
        </p:nvSpPr>
        <p:spPr>
          <a:xfrm>
            <a:off x="3652022" y="3974683"/>
            <a:ext cx="153035"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40</a:t>
            </a:r>
            <a:endParaRPr sz="900">
              <a:solidFill>
                <a:prstClr val="black"/>
              </a:solidFill>
              <a:latin typeface="Arial"/>
              <a:cs typeface="Arial"/>
            </a:endParaRPr>
          </a:p>
        </p:txBody>
      </p:sp>
      <p:sp>
        <p:nvSpPr>
          <p:cNvPr id="56" name="object 56"/>
          <p:cNvSpPr txBox="1"/>
          <p:nvPr/>
        </p:nvSpPr>
        <p:spPr>
          <a:xfrm>
            <a:off x="4163483" y="3974683"/>
            <a:ext cx="153035"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50</a:t>
            </a:r>
            <a:endParaRPr sz="900">
              <a:solidFill>
                <a:prstClr val="black"/>
              </a:solidFill>
              <a:latin typeface="Arial"/>
              <a:cs typeface="Arial"/>
            </a:endParaRPr>
          </a:p>
        </p:txBody>
      </p:sp>
      <p:sp>
        <p:nvSpPr>
          <p:cNvPr id="57" name="object 57"/>
          <p:cNvSpPr txBox="1"/>
          <p:nvPr/>
        </p:nvSpPr>
        <p:spPr>
          <a:xfrm>
            <a:off x="1205595" y="3103235"/>
            <a:ext cx="151765" cy="627380"/>
          </a:xfrm>
          <a:prstGeom prst="rect">
            <a:avLst/>
          </a:prstGeom>
        </p:spPr>
        <p:txBody>
          <a:bodyPr vert="vert270" wrap="square" lIns="0" tIns="0" rIns="0" bIns="0" rtlCol="0">
            <a:spAutoFit/>
          </a:bodyPr>
          <a:lstStyle/>
          <a:p>
            <a:pPr marL="12700"/>
            <a:r>
              <a:rPr sz="1000" spc="-5" dirty="0">
                <a:solidFill>
                  <a:srgbClr val="252525"/>
                </a:solidFill>
                <a:latin typeface="Arial"/>
                <a:cs typeface="Arial"/>
              </a:rPr>
              <a:t>10pm1-pm</a:t>
            </a:r>
            <a:endParaRPr sz="1000">
              <a:solidFill>
                <a:prstClr val="black"/>
              </a:solidFill>
              <a:latin typeface="Arial"/>
              <a:cs typeface="Arial"/>
            </a:endParaRPr>
          </a:p>
        </p:txBody>
      </p:sp>
      <p:sp>
        <p:nvSpPr>
          <p:cNvPr id="58" name="object 58"/>
          <p:cNvSpPr/>
          <p:nvPr/>
        </p:nvSpPr>
        <p:spPr>
          <a:xfrm>
            <a:off x="1687179" y="3198039"/>
            <a:ext cx="5115560" cy="717550"/>
          </a:xfrm>
          <a:custGeom>
            <a:avLst/>
            <a:gdLst/>
            <a:ahLst/>
            <a:cxnLst/>
            <a:rect l="l" t="t" r="r" b="b"/>
            <a:pathLst>
              <a:path w="5115559" h="717550">
                <a:moveTo>
                  <a:pt x="0" y="717214"/>
                </a:moveTo>
                <a:lnTo>
                  <a:pt x="0" y="717214"/>
                </a:lnTo>
                <a:lnTo>
                  <a:pt x="511879" y="717214"/>
                </a:lnTo>
                <a:lnTo>
                  <a:pt x="512092" y="717214"/>
                </a:lnTo>
                <a:lnTo>
                  <a:pt x="517420" y="713319"/>
                </a:lnTo>
                <a:lnTo>
                  <a:pt x="538731" y="664751"/>
                </a:lnTo>
                <a:lnTo>
                  <a:pt x="549386" y="634860"/>
                </a:lnTo>
                <a:lnTo>
                  <a:pt x="554714" y="620023"/>
                </a:lnTo>
                <a:lnTo>
                  <a:pt x="570697" y="577418"/>
                </a:lnTo>
                <a:lnTo>
                  <a:pt x="586680" y="538645"/>
                </a:lnTo>
                <a:lnTo>
                  <a:pt x="602663" y="503778"/>
                </a:lnTo>
                <a:lnTo>
                  <a:pt x="623973" y="462790"/>
                </a:lnTo>
                <a:lnTo>
                  <a:pt x="645283" y="430628"/>
                </a:lnTo>
                <a:lnTo>
                  <a:pt x="677249" y="401570"/>
                </a:lnTo>
                <a:lnTo>
                  <a:pt x="709215" y="376395"/>
                </a:lnTo>
                <a:lnTo>
                  <a:pt x="741181" y="352840"/>
                </a:lnTo>
                <a:lnTo>
                  <a:pt x="767606" y="334451"/>
                </a:lnTo>
                <a:lnTo>
                  <a:pt x="802981" y="311274"/>
                </a:lnTo>
                <a:lnTo>
                  <a:pt x="838140" y="289772"/>
                </a:lnTo>
                <a:lnTo>
                  <a:pt x="873294" y="269698"/>
                </a:lnTo>
                <a:lnTo>
                  <a:pt x="908448" y="250959"/>
                </a:lnTo>
                <a:lnTo>
                  <a:pt x="943603" y="233463"/>
                </a:lnTo>
                <a:lnTo>
                  <a:pt x="978757" y="217130"/>
                </a:lnTo>
                <a:lnTo>
                  <a:pt x="1013912" y="201883"/>
                </a:lnTo>
                <a:lnTo>
                  <a:pt x="1060784" y="183118"/>
                </a:lnTo>
                <a:lnTo>
                  <a:pt x="1107657" y="165995"/>
                </a:lnTo>
                <a:lnTo>
                  <a:pt x="1154529" y="150374"/>
                </a:lnTo>
                <a:lnTo>
                  <a:pt x="1201401" y="136117"/>
                </a:lnTo>
                <a:lnTo>
                  <a:pt x="1248275" y="123112"/>
                </a:lnTo>
                <a:lnTo>
                  <a:pt x="1295147" y="111246"/>
                </a:lnTo>
                <a:lnTo>
                  <a:pt x="1342019" y="100420"/>
                </a:lnTo>
                <a:lnTo>
                  <a:pt x="1388892" y="90540"/>
                </a:lnTo>
                <a:lnTo>
                  <a:pt x="1435764" y="81527"/>
                </a:lnTo>
                <a:lnTo>
                  <a:pt x="1482636" y="73303"/>
                </a:lnTo>
                <a:lnTo>
                  <a:pt x="1529510" y="65801"/>
                </a:lnTo>
                <a:lnTo>
                  <a:pt x="1576382" y="58954"/>
                </a:lnTo>
                <a:lnTo>
                  <a:pt x="1623254" y="52707"/>
                </a:lnTo>
                <a:lnTo>
                  <a:pt x="1670127" y="47008"/>
                </a:lnTo>
                <a:lnTo>
                  <a:pt x="1716999" y="41809"/>
                </a:lnTo>
                <a:lnTo>
                  <a:pt x="1763871" y="37064"/>
                </a:lnTo>
                <a:lnTo>
                  <a:pt x="1810745" y="32735"/>
                </a:lnTo>
                <a:lnTo>
                  <a:pt x="1857617" y="28783"/>
                </a:lnTo>
                <a:lnTo>
                  <a:pt x="1904489" y="25180"/>
                </a:lnTo>
                <a:lnTo>
                  <a:pt x="1951362" y="21893"/>
                </a:lnTo>
                <a:lnTo>
                  <a:pt x="1998234" y="18891"/>
                </a:lnTo>
                <a:lnTo>
                  <a:pt x="2045107" y="16152"/>
                </a:lnTo>
                <a:lnTo>
                  <a:pt x="2091980" y="13656"/>
                </a:lnTo>
                <a:lnTo>
                  <a:pt x="2138852" y="11378"/>
                </a:lnTo>
                <a:lnTo>
                  <a:pt x="2185724" y="9300"/>
                </a:lnTo>
                <a:lnTo>
                  <a:pt x="2232597" y="7401"/>
                </a:lnTo>
                <a:lnTo>
                  <a:pt x="2279469" y="5671"/>
                </a:lnTo>
                <a:lnTo>
                  <a:pt x="2326342" y="4091"/>
                </a:lnTo>
                <a:lnTo>
                  <a:pt x="2361496" y="2999"/>
                </a:lnTo>
                <a:lnTo>
                  <a:pt x="2373215" y="2648"/>
                </a:lnTo>
                <a:lnTo>
                  <a:pt x="2420087" y="1337"/>
                </a:lnTo>
                <a:lnTo>
                  <a:pt x="2455241" y="428"/>
                </a:lnTo>
                <a:lnTo>
                  <a:pt x="2466959" y="137"/>
                </a:lnTo>
                <a:lnTo>
                  <a:pt x="2513832" y="2083"/>
                </a:lnTo>
                <a:lnTo>
                  <a:pt x="2560704" y="5834"/>
                </a:lnTo>
                <a:lnTo>
                  <a:pt x="2584141" y="7850"/>
                </a:lnTo>
                <a:lnTo>
                  <a:pt x="2595859" y="8870"/>
                </a:lnTo>
                <a:lnTo>
                  <a:pt x="2607576" y="9913"/>
                </a:lnTo>
                <a:lnTo>
                  <a:pt x="2619295" y="10943"/>
                </a:lnTo>
                <a:lnTo>
                  <a:pt x="2631013" y="11999"/>
                </a:lnTo>
                <a:lnTo>
                  <a:pt x="2642731" y="13073"/>
                </a:lnTo>
                <a:lnTo>
                  <a:pt x="2654450" y="14166"/>
                </a:lnTo>
                <a:lnTo>
                  <a:pt x="2666167" y="15267"/>
                </a:lnTo>
                <a:lnTo>
                  <a:pt x="2677885" y="16387"/>
                </a:lnTo>
                <a:lnTo>
                  <a:pt x="2689604" y="17496"/>
                </a:lnTo>
                <a:lnTo>
                  <a:pt x="2701322" y="18614"/>
                </a:lnTo>
                <a:lnTo>
                  <a:pt x="2713040" y="19744"/>
                </a:lnTo>
                <a:lnTo>
                  <a:pt x="2724758" y="20876"/>
                </a:lnTo>
                <a:lnTo>
                  <a:pt x="2736476" y="22003"/>
                </a:lnTo>
                <a:lnTo>
                  <a:pt x="2748194" y="23143"/>
                </a:lnTo>
                <a:lnTo>
                  <a:pt x="2759913" y="24281"/>
                </a:lnTo>
                <a:lnTo>
                  <a:pt x="2771631" y="25432"/>
                </a:lnTo>
                <a:lnTo>
                  <a:pt x="2783348" y="26586"/>
                </a:lnTo>
                <a:lnTo>
                  <a:pt x="2795067" y="27744"/>
                </a:lnTo>
                <a:lnTo>
                  <a:pt x="2806785" y="28901"/>
                </a:lnTo>
                <a:lnTo>
                  <a:pt x="2818503" y="30061"/>
                </a:lnTo>
                <a:lnTo>
                  <a:pt x="2830222" y="31207"/>
                </a:lnTo>
                <a:lnTo>
                  <a:pt x="2841939" y="32358"/>
                </a:lnTo>
                <a:lnTo>
                  <a:pt x="2853657" y="33502"/>
                </a:lnTo>
                <a:lnTo>
                  <a:pt x="2865376" y="34641"/>
                </a:lnTo>
                <a:lnTo>
                  <a:pt x="2877094" y="35790"/>
                </a:lnTo>
                <a:lnTo>
                  <a:pt x="2888813" y="36922"/>
                </a:lnTo>
                <a:lnTo>
                  <a:pt x="2900530" y="38053"/>
                </a:lnTo>
                <a:lnTo>
                  <a:pt x="2912248" y="39174"/>
                </a:lnTo>
                <a:lnTo>
                  <a:pt x="2923966" y="40299"/>
                </a:lnTo>
                <a:lnTo>
                  <a:pt x="2935685" y="41402"/>
                </a:lnTo>
                <a:lnTo>
                  <a:pt x="2947403" y="42506"/>
                </a:lnTo>
                <a:lnTo>
                  <a:pt x="2959120" y="43611"/>
                </a:lnTo>
                <a:lnTo>
                  <a:pt x="2970839" y="44709"/>
                </a:lnTo>
                <a:lnTo>
                  <a:pt x="2982557" y="45806"/>
                </a:lnTo>
                <a:lnTo>
                  <a:pt x="2994275" y="46860"/>
                </a:lnTo>
                <a:lnTo>
                  <a:pt x="3005994" y="47965"/>
                </a:lnTo>
                <a:lnTo>
                  <a:pt x="3017711" y="48997"/>
                </a:lnTo>
                <a:lnTo>
                  <a:pt x="3029429" y="50056"/>
                </a:lnTo>
                <a:lnTo>
                  <a:pt x="3041148" y="51100"/>
                </a:lnTo>
                <a:lnTo>
                  <a:pt x="3052866" y="52097"/>
                </a:lnTo>
                <a:lnTo>
                  <a:pt x="3064585" y="53146"/>
                </a:lnTo>
                <a:lnTo>
                  <a:pt x="3076302" y="54135"/>
                </a:lnTo>
                <a:lnTo>
                  <a:pt x="3088020" y="55148"/>
                </a:lnTo>
                <a:lnTo>
                  <a:pt x="3099738" y="56063"/>
                </a:lnTo>
                <a:lnTo>
                  <a:pt x="3111457" y="57072"/>
                </a:lnTo>
                <a:lnTo>
                  <a:pt x="3123175" y="58008"/>
                </a:lnTo>
                <a:lnTo>
                  <a:pt x="3134892" y="59010"/>
                </a:lnTo>
                <a:lnTo>
                  <a:pt x="3146611" y="59948"/>
                </a:lnTo>
                <a:lnTo>
                  <a:pt x="3158329" y="60827"/>
                </a:lnTo>
                <a:lnTo>
                  <a:pt x="3170048" y="61780"/>
                </a:lnTo>
                <a:lnTo>
                  <a:pt x="3181766" y="62670"/>
                </a:lnTo>
                <a:lnTo>
                  <a:pt x="3193483" y="63519"/>
                </a:lnTo>
                <a:lnTo>
                  <a:pt x="3205201" y="64424"/>
                </a:lnTo>
                <a:lnTo>
                  <a:pt x="3216920" y="65237"/>
                </a:lnTo>
                <a:lnTo>
                  <a:pt x="3228638" y="66112"/>
                </a:lnTo>
                <a:lnTo>
                  <a:pt x="3240357" y="66962"/>
                </a:lnTo>
                <a:lnTo>
                  <a:pt x="3252074" y="67769"/>
                </a:lnTo>
                <a:lnTo>
                  <a:pt x="3263792" y="68520"/>
                </a:lnTo>
                <a:lnTo>
                  <a:pt x="3275511" y="69392"/>
                </a:lnTo>
                <a:lnTo>
                  <a:pt x="3287229" y="70179"/>
                </a:lnTo>
                <a:lnTo>
                  <a:pt x="3298947" y="70876"/>
                </a:lnTo>
                <a:lnTo>
                  <a:pt x="3310664" y="71658"/>
                </a:lnTo>
                <a:lnTo>
                  <a:pt x="3322383" y="72433"/>
                </a:lnTo>
                <a:lnTo>
                  <a:pt x="3334101" y="73059"/>
                </a:lnTo>
                <a:lnTo>
                  <a:pt x="3345820" y="73896"/>
                </a:lnTo>
                <a:lnTo>
                  <a:pt x="3357538" y="74497"/>
                </a:lnTo>
                <a:lnTo>
                  <a:pt x="3369255" y="75255"/>
                </a:lnTo>
                <a:lnTo>
                  <a:pt x="3380974" y="76008"/>
                </a:lnTo>
                <a:lnTo>
                  <a:pt x="3392692" y="76591"/>
                </a:lnTo>
                <a:lnTo>
                  <a:pt x="3404409" y="77261"/>
                </a:lnTo>
                <a:lnTo>
                  <a:pt x="3416127" y="77855"/>
                </a:lnTo>
                <a:lnTo>
                  <a:pt x="3427846" y="78408"/>
                </a:lnTo>
                <a:lnTo>
                  <a:pt x="3439564" y="79084"/>
                </a:lnTo>
                <a:lnTo>
                  <a:pt x="3451283" y="79716"/>
                </a:lnTo>
                <a:lnTo>
                  <a:pt x="3463000" y="80313"/>
                </a:lnTo>
                <a:lnTo>
                  <a:pt x="3474718" y="80877"/>
                </a:lnTo>
                <a:lnTo>
                  <a:pt x="3486437" y="81428"/>
                </a:lnTo>
                <a:lnTo>
                  <a:pt x="3498155" y="81999"/>
                </a:lnTo>
                <a:lnTo>
                  <a:pt x="3509873" y="82516"/>
                </a:lnTo>
                <a:lnTo>
                  <a:pt x="3521590" y="83016"/>
                </a:lnTo>
                <a:lnTo>
                  <a:pt x="3533309" y="83508"/>
                </a:lnTo>
                <a:lnTo>
                  <a:pt x="3545027" y="84038"/>
                </a:lnTo>
                <a:lnTo>
                  <a:pt x="3556746" y="84572"/>
                </a:lnTo>
                <a:lnTo>
                  <a:pt x="3568464" y="85071"/>
                </a:lnTo>
                <a:lnTo>
                  <a:pt x="3580181" y="85528"/>
                </a:lnTo>
                <a:lnTo>
                  <a:pt x="3591899" y="85989"/>
                </a:lnTo>
                <a:lnTo>
                  <a:pt x="3603618" y="86402"/>
                </a:lnTo>
                <a:lnTo>
                  <a:pt x="3615336" y="86863"/>
                </a:lnTo>
                <a:lnTo>
                  <a:pt x="3627055" y="87361"/>
                </a:lnTo>
                <a:lnTo>
                  <a:pt x="3638772" y="87787"/>
                </a:lnTo>
                <a:lnTo>
                  <a:pt x="3650490" y="88210"/>
                </a:lnTo>
                <a:lnTo>
                  <a:pt x="3662209" y="88615"/>
                </a:lnTo>
                <a:lnTo>
                  <a:pt x="3673927" y="89005"/>
                </a:lnTo>
                <a:lnTo>
                  <a:pt x="3685645" y="89392"/>
                </a:lnTo>
                <a:lnTo>
                  <a:pt x="3697362" y="89791"/>
                </a:lnTo>
                <a:lnTo>
                  <a:pt x="3709081" y="90133"/>
                </a:lnTo>
                <a:lnTo>
                  <a:pt x="3720799" y="90475"/>
                </a:lnTo>
                <a:lnTo>
                  <a:pt x="3732518" y="90829"/>
                </a:lnTo>
                <a:lnTo>
                  <a:pt x="3744236" y="91168"/>
                </a:lnTo>
                <a:lnTo>
                  <a:pt x="3755953" y="91498"/>
                </a:lnTo>
                <a:lnTo>
                  <a:pt x="3767672" y="91810"/>
                </a:lnTo>
                <a:lnTo>
                  <a:pt x="3779390" y="92142"/>
                </a:lnTo>
                <a:lnTo>
                  <a:pt x="3791108" y="92508"/>
                </a:lnTo>
                <a:lnTo>
                  <a:pt x="3802827" y="92883"/>
                </a:lnTo>
                <a:lnTo>
                  <a:pt x="3814544" y="93164"/>
                </a:lnTo>
                <a:lnTo>
                  <a:pt x="3826262" y="93454"/>
                </a:lnTo>
                <a:lnTo>
                  <a:pt x="3837981" y="93762"/>
                </a:lnTo>
                <a:lnTo>
                  <a:pt x="3849699" y="94057"/>
                </a:lnTo>
                <a:lnTo>
                  <a:pt x="3861417" y="94321"/>
                </a:lnTo>
                <a:lnTo>
                  <a:pt x="3873135" y="94597"/>
                </a:lnTo>
                <a:lnTo>
                  <a:pt x="3884853" y="94856"/>
                </a:lnTo>
                <a:lnTo>
                  <a:pt x="3896571" y="95069"/>
                </a:lnTo>
                <a:lnTo>
                  <a:pt x="3908290" y="95272"/>
                </a:lnTo>
                <a:lnTo>
                  <a:pt x="3920007" y="95570"/>
                </a:lnTo>
                <a:lnTo>
                  <a:pt x="3966880" y="96530"/>
                </a:lnTo>
                <a:lnTo>
                  <a:pt x="3990316" y="96943"/>
                </a:lnTo>
                <a:lnTo>
                  <a:pt x="4002034" y="97168"/>
                </a:lnTo>
                <a:lnTo>
                  <a:pt x="4013753" y="97380"/>
                </a:lnTo>
                <a:lnTo>
                  <a:pt x="4025471" y="97583"/>
                </a:lnTo>
                <a:lnTo>
                  <a:pt x="4037188" y="97767"/>
                </a:lnTo>
                <a:lnTo>
                  <a:pt x="4048907" y="97950"/>
                </a:lnTo>
                <a:lnTo>
                  <a:pt x="4060625" y="98141"/>
                </a:lnTo>
                <a:lnTo>
                  <a:pt x="4072343" y="98329"/>
                </a:lnTo>
                <a:lnTo>
                  <a:pt x="4084062" y="98511"/>
                </a:lnTo>
                <a:lnTo>
                  <a:pt x="4095779" y="98678"/>
                </a:lnTo>
                <a:lnTo>
                  <a:pt x="4107497" y="98849"/>
                </a:lnTo>
                <a:lnTo>
                  <a:pt x="4119216" y="99015"/>
                </a:lnTo>
                <a:lnTo>
                  <a:pt x="4130934" y="99185"/>
                </a:lnTo>
                <a:lnTo>
                  <a:pt x="4142652" y="99353"/>
                </a:lnTo>
                <a:lnTo>
                  <a:pt x="4154370" y="99513"/>
                </a:lnTo>
                <a:lnTo>
                  <a:pt x="4166088" y="99666"/>
                </a:lnTo>
                <a:lnTo>
                  <a:pt x="4177806" y="99821"/>
                </a:lnTo>
                <a:lnTo>
                  <a:pt x="4189525" y="99987"/>
                </a:lnTo>
                <a:lnTo>
                  <a:pt x="4201243" y="100190"/>
                </a:lnTo>
                <a:lnTo>
                  <a:pt x="4212960" y="100362"/>
                </a:lnTo>
                <a:lnTo>
                  <a:pt x="4224679" y="100533"/>
                </a:lnTo>
                <a:lnTo>
                  <a:pt x="4236397" y="100725"/>
                </a:lnTo>
                <a:lnTo>
                  <a:pt x="4248115" y="100875"/>
                </a:lnTo>
                <a:lnTo>
                  <a:pt x="4259834" y="101048"/>
                </a:lnTo>
                <a:lnTo>
                  <a:pt x="4271551" y="101198"/>
                </a:lnTo>
                <a:lnTo>
                  <a:pt x="4283269" y="101310"/>
                </a:lnTo>
                <a:lnTo>
                  <a:pt x="4294988" y="101447"/>
                </a:lnTo>
                <a:lnTo>
                  <a:pt x="4306705" y="101578"/>
                </a:lnTo>
                <a:lnTo>
                  <a:pt x="4318423" y="101701"/>
                </a:lnTo>
                <a:lnTo>
                  <a:pt x="4330142" y="101821"/>
                </a:lnTo>
                <a:lnTo>
                  <a:pt x="4341860" y="101947"/>
                </a:lnTo>
                <a:lnTo>
                  <a:pt x="4353578" y="102082"/>
                </a:lnTo>
                <a:lnTo>
                  <a:pt x="4365296" y="102200"/>
                </a:lnTo>
                <a:lnTo>
                  <a:pt x="4377014" y="102313"/>
                </a:lnTo>
                <a:lnTo>
                  <a:pt x="4388732" y="102485"/>
                </a:lnTo>
                <a:lnTo>
                  <a:pt x="4400451" y="102704"/>
                </a:lnTo>
                <a:lnTo>
                  <a:pt x="4412169" y="102850"/>
                </a:lnTo>
                <a:lnTo>
                  <a:pt x="4423886" y="102976"/>
                </a:lnTo>
                <a:lnTo>
                  <a:pt x="4435605" y="103084"/>
                </a:lnTo>
                <a:lnTo>
                  <a:pt x="4447323" y="103194"/>
                </a:lnTo>
                <a:lnTo>
                  <a:pt x="4494195" y="103680"/>
                </a:lnTo>
                <a:lnTo>
                  <a:pt x="4505914" y="103893"/>
                </a:lnTo>
                <a:lnTo>
                  <a:pt x="4517632" y="104054"/>
                </a:lnTo>
                <a:lnTo>
                  <a:pt x="4529350" y="104162"/>
                </a:lnTo>
                <a:lnTo>
                  <a:pt x="4541068" y="104278"/>
                </a:lnTo>
                <a:lnTo>
                  <a:pt x="4552786" y="104387"/>
                </a:lnTo>
                <a:lnTo>
                  <a:pt x="4564504" y="104493"/>
                </a:lnTo>
                <a:lnTo>
                  <a:pt x="4576223" y="104600"/>
                </a:lnTo>
                <a:lnTo>
                  <a:pt x="4587941" y="104720"/>
                </a:lnTo>
                <a:lnTo>
                  <a:pt x="4599658" y="104824"/>
                </a:lnTo>
                <a:lnTo>
                  <a:pt x="4611377" y="104995"/>
                </a:lnTo>
                <a:lnTo>
                  <a:pt x="4623095" y="105197"/>
                </a:lnTo>
                <a:lnTo>
                  <a:pt x="4634813" y="105310"/>
                </a:lnTo>
                <a:lnTo>
                  <a:pt x="4646532" y="105437"/>
                </a:lnTo>
                <a:lnTo>
                  <a:pt x="4658249" y="105560"/>
                </a:lnTo>
                <a:lnTo>
                  <a:pt x="4669967" y="105659"/>
                </a:lnTo>
                <a:lnTo>
                  <a:pt x="4681686" y="105745"/>
                </a:lnTo>
                <a:lnTo>
                  <a:pt x="4693404" y="105866"/>
                </a:lnTo>
                <a:lnTo>
                  <a:pt x="4705122" y="105966"/>
                </a:lnTo>
                <a:lnTo>
                  <a:pt x="4716840" y="106135"/>
                </a:lnTo>
                <a:lnTo>
                  <a:pt x="4728558" y="106289"/>
                </a:lnTo>
                <a:lnTo>
                  <a:pt x="4740276" y="106405"/>
                </a:lnTo>
                <a:lnTo>
                  <a:pt x="4751995" y="106504"/>
                </a:lnTo>
                <a:lnTo>
                  <a:pt x="4763713" y="106597"/>
                </a:lnTo>
                <a:lnTo>
                  <a:pt x="4775430" y="106703"/>
                </a:lnTo>
                <a:lnTo>
                  <a:pt x="4787149" y="106832"/>
                </a:lnTo>
                <a:lnTo>
                  <a:pt x="4798867" y="107046"/>
                </a:lnTo>
                <a:lnTo>
                  <a:pt x="4810585" y="107160"/>
                </a:lnTo>
                <a:lnTo>
                  <a:pt x="4822304" y="107286"/>
                </a:lnTo>
                <a:lnTo>
                  <a:pt x="4834021" y="107377"/>
                </a:lnTo>
                <a:lnTo>
                  <a:pt x="4845739" y="107492"/>
                </a:lnTo>
                <a:lnTo>
                  <a:pt x="4857458" y="107626"/>
                </a:lnTo>
                <a:lnTo>
                  <a:pt x="4869176" y="107847"/>
                </a:lnTo>
                <a:lnTo>
                  <a:pt x="4880894" y="107966"/>
                </a:lnTo>
                <a:lnTo>
                  <a:pt x="4892612" y="108100"/>
                </a:lnTo>
                <a:lnTo>
                  <a:pt x="4904330" y="108163"/>
                </a:lnTo>
                <a:lnTo>
                  <a:pt x="4916048" y="108381"/>
                </a:lnTo>
                <a:lnTo>
                  <a:pt x="4927767" y="108546"/>
                </a:lnTo>
                <a:lnTo>
                  <a:pt x="4939485" y="108723"/>
                </a:lnTo>
                <a:lnTo>
                  <a:pt x="4951202" y="108947"/>
                </a:lnTo>
                <a:lnTo>
                  <a:pt x="4962921" y="109051"/>
                </a:lnTo>
                <a:lnTo>
                  <a:pt x="4974639" y="109183"/>
                </a:lnTo>
                <a:lnTo>
                  <a:pt x="4986357" y="109283"/>
                </a:lnTo>
                <a:lnTo>
                  <a:pt x="4998076" y="109404"/>
                </a:lnTo>
                <a:lnTo>
                  <a:pt x="5009793" y="109509"/>
                </a:lnTo>
                <a:lnTo>
                  <a:pt x="5021511" y="109597"/>
                </a:lnTo>
                <a:lnTo>
                  <a:pt x="5033230" y="109690"/>
                </a:lnTo>
                <a:lnTo>
                  <a:pt x="5044947" y="109787"/>
                </a:lnTo>
                <a:lnTo>
                  <a:pt x="5056666" y="109887"/>
                </a:lnTo>
                <a:lnTo>
                  <a:pt x="5068384" y="109995"/>
                </a:lnTo>
                <a:lnTo>
                  <a:pt x="5080102" y="110085"/>
                </a:lnTo>
                <a:lnTo>
                  <a:pt x="5091820" y="110190"/>
                </a:lnTo>
                <a:lnTo>
                  <a:pt x="5103539" y="110393"/>
                </a:lnTo>
                <a:lnTo>
                  <a:pt x="5115044" y="110638"/>
                </a:lnTo>
              </a:path>
            </a:pathLst>
          </a:custGeom>
          <a:ln w="8587">
            <a:solidFill>
              <a:srgbClr val="FF0000"/>
            </a:solidFill>
          </a:ln>
        </p:spPr>
        <p:txBody>
          <a:bodyPr wrap="square" lIns="0" tIns="0" rIns="0" bIns="0" rtlCol="0"/>
          <a:lstStyle/>
          <a:p>
            <a:endParaRPr smtClean="0">
              <a:solidFill>
                <a:prstClr val="black"/>
              </a:solidFill>
            </a:endParaRPr>
          </a:p>
        </p:txBody>
      </p:sp>
      <p:sp>
        <p:nvSpPr>
          <p:cNvPr id="59" name="object 59"/>
          <p:cNvSpPr/>
          <p:nvPr/>
        </p:nvSpPr>
        <p:spPr>
          <a:xfrm>
            <a:off x="1687179" y="3280338"/>
            <a:ext cx="5115560" cy="635000"/>
          </a:xfrm>
          <a:custGeom>
            <a:avLst/>
            <a:gdLst/>
            <a:ahLst/>
            <a:cxnLst/>
            <a:rect l="l" t="t" r="r" b="b"/>
            <a:pathLst>
              <a:path w="5115559" h="635000">
                <a:moveTo>
                  <a:pt x="0" y="634916"/>
                </a:moveTo>
                <a:lnTo>
                  <a:pt x="0" y="634916"/>
                </a:lnTo>
                <a:lnTo>
                  <a:pt x="511879" y="634916"/>
                </a:lnTo>
                <a:lnTo>
                  <a:pt x="512092" y="634916"/>
                </a:lnTo>
                <a:lnTo>
                  <a:pt x="517420" y="631042"/>
                </a:lnTo>
                <a:lnTo>
                  <a:pt x="538731" y="583849"/>
                </a:lnTo>
                <a:lnTo>
                  <a:pt x="544058" y="569771"/>
                </a:lnTo>
                <a:lnTo>
                  <a:pt x="549386" y="555732"/>
                </a:lnTo>
                <a:lnTo>
                  <a:pt x="565369" y="516071"/>
                </a:lnTo>
                <a:lnTo>
                  <a:pt x="581352" y="480987"/>
                </a:lnTo>
                <a:lnTo>
                  <a:pt x="602663" y="441465"/>
                </a:lnTo>
                <a:lnTo>
                  <a:pt x="623973" y="408688"/>
                </a:lnTo>
                <a:lnTo>
                  <a:pt x="650611" y="374702"/>
                </a:lnTo>
                <a:lnTo>
                  <a:pt x="677249" y="346397"/>
                </a:lnTo>
                <a:lnTo>
                  <a:pt x="709215" y="317937"/>
                </a:lnTo>
                <a:lnTo>
                  <a:pt x="741181" y="293912"/>
                </a:lnTo>
                <a:lnTo>
                  <a:pt x="767606" y="276522"/>
                </a:lnTo>
                <a:lnTo>
                  <a:pt x="802981" y="255700"/>
                </a:lnTo>
                <a:lnTo>
                  <a:pt x="838140" y="236919"/>
                </a:lnTo>
                <a:lnTo>
                  <a:pt x="873294" y="219317"/>
                </a:lnTo>
                <a:lnTo>
                  <a:pt x="908448" y="202690"/>
                </a:lnTo>
                <a:lnTo>
                  <a:pt x="943603" y="186873"/>
                </a:lnTo>
                <a:lnTo>
                  <a:pt x="978757" y="171742"/>
                </a:lnTo>
                <a:lnTo>
                  <a:pt x="1025629" y="152471"/>
                </a:lnTo>
                <a:lnTo>
                  <a:pt x="1072503" y="134016"/>
                </a:lnTo>
                <a:lnTo>
                  <a:pt x="1119375" y="116647"/>
                </a:lnTo>
                <a:lnTo>
                  <a:pt x="1166247" y="100349"/>
                </a:lnTo>
                <a:lnTo>
                  <a:pt x="1213120" y="85115"/>
                </a:lnTo>
                <a:lnTo>
                  <a:pt x="1259992" y="71253"/>
                </a:lnTo>
                <a:lnTo>
                  <a:pt x="1306864" y="58553"/>
                </a:lnTo>
                <a:lnTo>
                  <a:pt x="1353738" y="47067"/>
                </a:lnTo>
                <a:lnTo>
                  <a:pt x="1400610" y="36913"/>
                </a:lnTo>
                <a:lnTo>
                  <a:pt x="1447482" y="28141"/>
                </a:lnTo>
                <a:lnTo>
                  <a:pt x="1494355" y="20616"/>
                </a:lnTo>
                <a:lnTo>
                  <a:pt x="1541227" y="14403"/>
                </a:lnTo>
                <a:lnTo>
                  <a:pt x="1588100" y="9327"/>
                </a:lnTo>
                <a:lnTo>
                  <a:pt x="1634973" y="5496"/>
                </a:lnTo>
                <a:lnTo>
                  <a:pt x="1681845" y="2861"/>
                </a:lnTo>
                <a:lnTo>
                  <a:pt x="1728717" y="1110"/>
                </a:lnTo>
                <a:lnTo>
                  <a:pt x="1775590" y="149"/>
                </a:lnTo>
                <a:lnTo>
                  <a:pt x="1799026" y="0"/>
                </a:lnTo>
                <a:lnTo>
                  <a:pt x="1810745" y="1"/>
                </a:lnTo>
                <a:lnTo>
                  <a:pt x="1857617" y="558"/>
                </a:lnTo>
                <a:lnTo>
                  <a:pt x="1904489" y="1762"/>
                </a:lnTo>
                <a:lnTo>
                  <a:pt x="1951362" y="3519"/>
                </a:lnTo>
                <a:lnTo>
                  <a:pt x="1998234" y="5754"/>
                </a:lnTo>
                <a:lnTo>
                  <a:pt x="2045107" y="8404"/>
                </a:lnTo>
                <a:lnTo>
                  <a:pt x="2056825" y="9144"/>
                </a:lnTo>
                <a:lnTo>
                  <a:pt x="2068543" y="9884"/>
                </a:lnTo>
                <a:lnTo>
                  <a:pt x="2115415" y="13062"/>
                </a:lnTo>
                <a:lnTo>
                  <a:pt x="2162288" y="16543"/>
                </a:lnTo>
                <a:lnTo>
                  <a:pt x="2174006" y="17454"/>
                </a:lnTo>
                <a:lnTo>
                  <a:pt x="2185724" y="18358"/>
                </a:lnTo>
                <a:lnTo>
                  <a:pt x="2197443" y="19242"/>
                </a:lnTo>
                <a:lnTo>
                  <a:pt x="2209161" y="20109"/>
                </a:lnTo>
                <a:lnTo>
                  <a:pt x="2220878" y="20978"/>
                </a:lnTo>
                <a:lnTo>
                  <a:pt x="2232597" y="21839"/>
                </a:lnTo>
                <a:lnTo>
                  <a:pt x="2244315" y="22721"/>
                </a:lnTo>
                <a:lnTo>
                  <a:pt x="2256033" y="23603"/>
                </a:lnTo>
                <a:lnTo>
                  <a:pt x="2267752" y="24503"/>
                </a:lnTo>
                <a:lnTo>
                  <a:pt x="2279469" y="25386"/>
                </a:lnTo>
                <a:lnTo>
                  <a:pt x="2291187" y="26290"/>
                </a:lnTo>
                <a:lnTo>
                  <a:pt x="2302906" y="27173"/>
                </a:lnTo>
                <a:lnTo>
                  <a:pt x="2314624" y="28080"/>
                </a:lnTo>
                <a:lnTo>
                  <a:pt x="2326342" y="28984"/>
                </a:lnTo>
                <a:lnTo>
                  <a:pt x="2338060" y="29880"/>
                </a:lnTo>
                <a:lnTo>
                  <a:pt x="2349778" y="30803"/>
                </a:lnTo>
                <a:lnTo>
                  <a:pt x="2361496" y="31724"/>
                </a:lnTo>
                <a:lnTo>
                  <a:pt x="2373215" y="32614"/>
                </a:lnTo>
                <a:lnTo>
                  <a:pt x="2384933" y="33530"/>
                </a:lnTo>
                <a:lnTo>
                  <a:pt x="2396650" y="34425"/>
                </a:lnTo>
                <a:lnTo>
                  <a:pt x="2408369" y="35342"/>
                </a:lnTo>
                <a:lnTo>
                  <a:pt x="2420087" y="36220"/>
                </a:lnTo>
                <a:lnTo>
                  <a:pt x="2431805" y="37117"/>
                </a:lnTo>
                <a:lnTo>
                  <a:pt x="2443523" y="37988"/>
                </a:lnTo>
                <a:lnTo>
                  <a:pt x="2455241" y="38846"/>
                </a:lnTo>
                <a:lnTo>
                  <a:pt x="2466959" y="39710"/>
                </a:lnTo>
                <a:lnTo>
                  <a:pt x="2513832" y="43105"/>
                </a:lnTo>
                <a:lnTo>
                  <a:pt x="2537268" y="44708"/>
                </a:lnTo>
                <a:lnTo>
                  <a:pt x="2548987" y="45507"/>
                </a:lnTo>
                <a:lnTo>
                  <a:pt x="2560704" y="46280"/>
                </a:lnTo>
                <a:lnTo>
                  <a:pt x="2572422" y="47066"/>
                </a:lnTo>
                <a:lnTo>
                  <a:pt x="2584141" y="47837"/>
                </a:lnTo>
                <a:lnTo>
                  <a:pt x="2595859" y="48611"/>
                </a:lnTo>
                <a:lnTo>
                  <a:pt x="2607576" y="49386"/>
                </a:lnTo>
                <a:lnTo>
                  <a:pt x="2619295" y="50144"/>
                </a:lnTo>
                <a:lnTo>
                  <a:pt x="2631013" y="50885"/>
                </a:lnTo>
                <a:lnTo>
                  <a:pt x="2642731" y="51633"/>
                </a:lnTo>
                <a:lnTo>
                  <a:pt x="2654450" y="52350"/>
                </a:lnTo>
                <a:lnTo>
                  <a:pt x="2666167" y="53088"/>
                </a:lnTo>
                <a:lnTo>
                  <a:pt x="2677885" y="53767"/>
                </a:lnTo>
                <a:lnTo>
                  <a:pt x="2689604" y="54501"/>
                </a:lnTo>
                <a:lnTo>
                  <a:pt x="2701322" y="55170"/>
                </a:lnTo>
                <a:lnTo>
                  <a:pt x="2713040" y="55831"/>
                </a:lnTo>
                <a:lnTo>
                  <a:pt x="2724758" y="56529"/>
                </a:lnTo>
                <a:lnTo>
                  <a:pt x="2736476" y="57180"/>
                </a:lnTo>
                <a:lnTo>
                  <a:pt x="2748194" y="57839"/>
                </a:lnTo>
                <a:lnTo>
                  <a:pt x="2759913" y="58465"/>
                </a:lnTo>
                <a:lnTo>
                  <a:pt x="2806785" y="60956"/>
                </a:lnTo>
                <a:lnTo>
                  <a:pt x="2818503" y="61540"/>
                </a:lnTo>
                <a:lnTo>
                  <a:pt x="2830222" y="62141"/>
                </a:lnTo>
                <a:lnTo>
                  <a:pt x="2841939" y="62715"/>
                </a:lnTo>
                <a:lnTo>
                  <a:pt x="2853657" y="63274"/>
                </a:lnTo>
                <a:lnTo>
                  <a:pt x="2865376" y="63840"/>
                </a:lnTo>
                <a:lnTo>
                  <a:pt x="2877094" y="64395"/>
                </a:lnTo>
                <a:lnTo>
                  <a:pt x="2888813" y="64912"/>
                </a:lnTo>
                <a:lnTo>
                  <a:pt x="2900530" y="65491"/>
                </a:lnTo>
                <a:lnTo>
                  <a:pt x="2912248" y="66017"/>
                </a:lnTo>
                <a:lnTo>
                  <a:pt x="2923966" y="66501"/>
                </a:lnTo>
                <a:lnTo>
                  <a:pt x="2935685" y="67034"/>
                </a:lnTo>
                <a:lnTo>
                  <a:pt x="2947403" y="67544"/>
                </a:lnTo>
                <a:lnTo>
                  <a:pt x="2959120" y="68042"/>
                </a:lnTo>
                <a:lnTo>
                  <a:pt x="2970839" y="68512"/>
                </a:lnTo>
                <a:lnTo>
                  <a:pt x="2982557" y="69024"/>
                </a:lnTo>
                <a:lnTo>
                  <a:pt x="2994275" y="69518"/>
                </a:lnTo>
                <a:lnTo>
                  <a:pt x="3005994" y="69969"/>
                </a:lnTo>
                <a:lnTo>
                  <a:pt x="3017711" y="70443"/>
                </a:lnTo>
                <a:lnTo>
                  <a:pt x="3029429" y="70879"/>
                </a:lnTo>
                <a:lnTo>
                  <a:pt x="3041148" y="71342"/>
                </a:lnTo>
                <a:lnTo>
                  <a:pt x="3052866" y="71811"/>
                </a:lnTo>
                <a:lnTo>
                  <a:pt x="3064585" y="72226"/>
                </a:lnTo>
                <a:lnTo>
                  <a:pt x="3076302" y="72658"/>
                </a:lnTo>
                <a:lnTo>
                  <a:pt x="3088020" y="73049"/>
                </a:lnTo>
                <a:lnTo>
                  <a:pt x="3099738" y="73405"/>
                </a:lnTo>
                <a:lnTo>
                  <a:pt x="3111457" y="73758"/>
                </a:lnTo>
                <a:lnTo>
                  <a:pt x="3123175" y="74167"/>
                </a:lnTo>
                <a:lnTo>
                  <a:pt x="3134892" y="74630"/>
                </a:lnTo>
                <a:lnTo>
                  <a:pt x="3146611" y="75017"/>
                </a:lnTo>
                <a:lnTo>
                  <a:pt x="3158329" y="75369"/>
                </a:lnTo>
                <a:lnTo>
                  <a:pt x="3170048" y="75709"/>
                </a:lnTo>
                <a:lnTo>
                  <a:pt x="3181766" y="76120"/>
                </a:lnTo>
                <a:lnTo>
                  <a:pt x="3193483" y="76521"/>
                </a:lnTo>
                <a:lnTo>
                  <a:pt x="3205201" y="76880"/>
                </a:lnTo>
                <a:lnTo>
                  <a:pt x="3216920" y="77204"/>
                </a:lnTo>
                <a:lnTo>
                  <a:pt x="3228638" y="77618"/>
                </a:lnTo>
                <a:lnTo>
                  <a:pt x="3275511" y="78961"/>
                </a:lnTo>
                <a:lnTo>
                  <a:pt x="3287229" y="79257"/>
                </a:lnTo>
                <a:lnTo>
                  <a:pt x="3298947" y="79600"/>
                </a:lnTo>
                <a:lnTo>
                  <a:pt x="3310664" y="79961"/>
                </a:lnTo>
                <a:lnTo>
                  <a:pt x="3322383" y="80282"/>
                </a:lnTo>
                <a:lnTo>
                  <a:pt x="3334101" y="80600"/>
                </a:lnTo>
                <a:lnTo>
                  <a:pt x="3345820" y="80923"/>
                </a:lnTo>
                <a:lnTo>
                  <a:pt x="3357538" y="81297"/>
                </a:lnTo>
                <a:lnTo>
                  <a:pt x="3369255" y="81593"/>
                </a:lnTo>
                <a:lnTo>
                  <a:pt x="3380974" y="81883"/>
                </a:lnTo>
                <a:lnTo>
                  <a:pt x="3392692" y="82182"/>
                </a:lnTo>
                <a:lnTo>
                  <a:pt x="3404409" y="82516"/>
                </a:lnTo>
                <a:lnTo>
                  <a:pt x="3416127" y="82846"/>
                </a:lnTo>
                <a:lnTo>
                  <a:pt x="3427846" y="83123"/>
                </a:lnTo>
                <a:lnTo>
                  <a:pt x="3439564" y="83384"/>
                </a:lnTo>
                <a:lnTo>
                  <a:pt x="3451283" y="83657"/>
                </a:lnTo>
                <a:lnTo>
                  <a:pt x="3463000" y="83932"/>
                </a:lnTo>
                <a:lnTo>
                  <a:pt x="3474718" y="84275"/>
                </a:lnTo>
                <a:lnTo>
                  <a:pt x="3486437" y="84532"/>
                </a:lnTo>
                <a:lnTo>
                  <a:pt x="3498155" y="84796"/>
                </a:lnTo>
                <a:lnTo>
                  <a:pt x="3509873" y="85058"/>
                </a:lnTo>
                <a:lnTo>
                  <a:pt x="3521590" y="85360"/>
                </a:lnTo>
                <a:lnTo>
                  <a:pt x="3568464" y="86424"/>
                </a:lnTo>
                <a:lnTo>
                  <a:pt x="3580181" y="86646"/>
                </a:lnTo>
                <a:lnTo>
                  <a:pt x="3591899" y="86940"/>
                </a:lnTo>
                <a:lnTo>
                  <a:pt x="3603618" y="87235"/>
                </a:lnTo>
                <a:lnTo>
                  <a:pt x="3615336" y="87450"/>
                </a:lnTo>
                <a:lnTo>
                  <a:pt x="3627055" y="87704"/>
                </a:lnTo>
                <a:lnTo>
                  <a:pt x="3638772" y="87990"/>
                </a:lnTo>
                <a:lnTo>
                  <a:pt x="3650490" y="88316"/>
                </a:lnTo>
                <a:lnTo>
                  <a:pt x="3662209" y="88558"/>
                </a:lnTo>
                <a:lnTo>
                  <a:pt x="3673927" y="88794"/>
                </a:lnTo>
                <a:lnTo>
                  <a:pt x="3685645" y="89006"/>
                </a:lnTo>
                <a:lnTo>
                  <a:pt x="3697362" y="89212"/>
                </a:lnTo>
                <a:lnTo>
                  <a:pt x="3709081" y="89481"/>
                </a:lnTo>
                <a:lnTo>
                  <a:pt x="3720799" y="89754"/>
                </a:lnTo>
                <a:lnTo>
                  <a:pt x="3732518" y="89977"/>
                </a:lnTo>
                <a:lnTo>
                  <a:pt x="3744236" y="90178"/>
                </a:lnTo>
                <a:lnTo>
                  <a:pt x="3755953" y="90406"/>
                </a:lnTo>
                <a:lnTo>
                  <a:pt x="3767672" y="90716"/>
                </a:lnTo>
                <a:lnTo>
                  <a:pt x="3779390" y="90958"/>
                </a:lnTo>
                <a:lnTo>
                  <a:pt x="3791108" y="91174"/>
                </a:lnTo>
                <a:lnTo>
                  <a:pt x="3802827" y="91385"/>
                </a:lnTo>
                <a:lnTo>
                  <a:pt x="3814544" y="91608"/>
                </a:lnTo>
                <a:lnTo>
                  <a:pt x="3826262" y="91921"/>
                </a:lnTo>
                <a:lnTo>
                  <a:pt x="3837981" y="92145"/>
                </a:lnTo>
                <a:lnTo>
                  <a:pt x="3849699" y="92358"/>
                </a:lnTo>
                <a:lnTo>
                  <a:pt x="3861417" y="92552"/>
                </a:lnTo>
                <a:lnTo>
                  <a:pt x="3873135" y="92751"/>
                </a:lnTo>
                <a:lnTo>
                  <a:pt x="3884853" y="92958"/>
                </a:lnTo>
                <a:lnTo>
                  <a:pt x="3896571" y="93241"/>
                </a:lnTo>
                <a:lnTo>
                  <a:pt x="3908290" y="93453"/>
                </a:lnTo>
                <a:lnTo>
                  <a:pt x="3920007" y="93638"/>
                </a:lnTo>
                <a:lnTo>
                  <a:pt x="3931725" y="93835"/>
                </a:lnTo>
                <a:lnTo>
                  <a:pt x="3943444" y="94077"/>
                </a:lnTo>
                <a:lnTo>
                  <a:pt x="3955162" y="94337"/>
                </a:lnTo>
                <a:lnTo>
                  <a:pt x="3966880" y="94538"/>
                </a:lnTo>
                <a:lnTo>
                  <a:pt x="3978598" y="94729"/>
                </a:lnTo>
                <a:lnTo>
                  <a:pt x="3990316" y="94952"/>
                </a:lnTo>
                <a:lnTo>
                  <a:pt x="4002034" y="95247"/>
                </a:lnTo>
                <a:lnTo>
                  <a:pt x="4013753" y="95431"/>
                </a:lnTo>
                <a:lnTo>
                  <a:pt x="4025471" y="95629"/>
                </a:lnTo>
                <a:lnTo>
                  <a:pt x="4037188" y="95826"/>
                </a:lnTo>
                <a:lnTo>
                  <a:pt x="4048907" y="96039"/>
                </a:lnTo>
                <a:lnTo>
                  <a:pt x="4060625" y="96312"/>
                </a:lnTo>
                <a:lnTo>
                  <a:pt x="4072343" y="96528"/>
                </a:lnTo>
                <a:lnTo>
                  <a:pt x="4084062" y="96730"/>
                </a:lnTo>
                <a:lnTo>
                  <a:pt x="4095779" y="96886"/>
                </a:lnTo>
                <a:lnTo>
                  <a:pt x="4107497" y="97056"/>
                </a:lnTo>
                <a:lnTo>
                  <a:pt x="4119216" y="97283"/>
                </a:lnTo>
                <a:lnTo>
                  <a:pt x="4130934" y="97533"/>
                </a:lnTo>
                <a:lnTo>
                  <a:pt x="4142652" y="97708"/>
                </a:lnTo>
                <a:lnTo>
                  <a:pt x="4154370" y="97876"/>
                </a:lnTo>
                <a:lnTo>
                  <a:pt x="4166088" y="98044"/>
                </a:lnTo>
                <a:lnTo>
                  <a:pt x="4177806" y="98228"/>
                </a:lnTo>
                <a:lnTo>
                  <a:pt x="4189525" y="98501"/>
                </a:lnTo>
                <a:lnTo>
                  <a:pt x="4201243" y="98677"/>
                </a:lnTo>
                <a:lnTo>
                  <a:pt x="4212960" y="98855"/>
                </a:lnTo>
                <a:lnTo>
                  <a:pt x="4224679" y="99038"/>
                </a:lnTo>
                <a:lnTo>
                  <a:pt x="4236397" y="99300"/>
                </a:lnTo>
                <a:lnTo>
                  <a:pt x="4248115" y="99512"/>
                </a:lnTo>
                <a:lnTo>
                  <a:pt x="4259834" y="99695"/>
                </a:lnTo>
                <a:lnTo>
                  <a:pt x="4271551" y="99858"/>
                </a:lnTo>
                <a:lnTo>
                  <a:pt x="4283269" y="100024"/>
                </a:lnTo>
                <a:lnTo>
                  <a:pt x="4294988" y="100216"/>
                </a:lnTo>
                <a:lnTo>
                  <a:pt x="4306705" y="100486"/>
                </a:lnTo>
                <a:lnTo>
                  <a:pt x="4318423" y="100660"/>
                </a:lnTo>
                <a:lnTo>
                  <a:pt x="4330142" y="100844"/>
                </a:lnTo>
                <a:lnTo>
                  <a:pt x="4341860" y="101043"/>
                </a:lnTo>
                <a:lnTo>
                  <a:pt x="4353578" y="101316"/>
                </a:lnTo>
                <a:lnTo>
                  <a:pt x="4365296" y="101467"/>
                </a:lnTo>
                <a:lnTo>
                  <a:pt x="4377014" y="101622"/>
                </a:lnTo>
                <a:lnTo>
                  <a:pt x="4388732" y="101791"/>
                </a:lnTo>
                <a:lnTo>
                  <a:pt x="4400451" y="101966"/>
                </a:lnTo>
                <a:lnTo>
                  <a:pt x="4412169" y="102143"/>
                </a:lnTo>
                <a:lnTo>
                  <a:pt x="4423886" y="102292"/>
                </a:lnTo>
                <a:lnTo>
                  <a:pt x="4435605" y="102517"/>
                </a:lnTo>
                <a:lnTo>
                  <a:pt x="4447323" y="102728"/>
                </a:lnTo>
                <a:lnTo>
                  <a:pt x="4459041" y="102901"/>
                </a:lnTo>
                <a:lnTo>
                  <a:pt x="4470760" y="103077"/>
                </a:lnTo>
                <a:lnTo>
                  <a:pt x="4482477" y="103235"/>
                </a:lnTo>
                <a:lnTo>
                  <a:pt x="4494195" y="103414"/>
                </a:lnTo>
                <a:lnTo>
                  <a:pt x="4505914" y="103646"/>
                </a:lnTo>
                <a:lnTo>
                  <a:pt x="4517632" y="103779"/>
                </a:lnTo>
                <a:lnTo>
                  <a:pt x="4529350" y="103947"/>
                </a:lnTo>
                <a:lnTo>
                  <a:pt x="4541068" y="104109"/>
                </a:lnTo>
                <a:lnTo>
                  <a:pt x="4552786" y="104356"/>
                </a:lnTo>
                <a:lnTo>
                  <a:pt x="4564504" y="104539"/>
                </a:lnTo>
                <a:lnTo>
                  <a:pt x="4576223" y="104697"/>
                </a:lnTo>
                <a:lnTo>
                  <a:pt x="4587941" y="104841"/>
                </a:lnTo>
                <a:lnTo>
                  <a:pt x="4599658" y="104983"/>
                </a:lnTo>
                <a:lnTo>
                  <a:pt x="4611377" y="105162"/>
                </a:lnTo>
                <a:lnTo>
                  <a:pt x="4623095" y="105405"/>
                </a:lnTo>
                <a:lnTo>
                  <a:pt x="4634813" y="105529"/>
                </a:lnTo>
                <a:lnTo>
                  <a:pt x="4646532" y="105681"/>
                </a:lnTo>
                <a:lnTo>
                  <a:pt x="4658249" y="105852"/>
                </a:lnTo>
                <a:lnTo>
                  <a:pt x="4669967" y="106056"/>
                </a:lnTo>
                <a:lnTo>
                  <a:pt x="4681686" y="106234"/>
                </a:lnTo>
                <a:lnTo>
                  <a:pt x="4693404" y="106424"/>
                </a:lnTo>
                <a:lnTo>
                  <a:pt x="4705122" y="106572"/>
                </a:lnTo>
                <a:lnTo>
                  <a:pt x="4716840" y="106714"/>
                </a:lnTo>
                <a:lnTo>
                  <a:pt x="4728558" y="106851"/>
                </a:lnTo>
                <a:lnTo>
                  <a:pt x="4740276" y="107004"/>
                </a:lnTo>
                <a:lnTo>
                  <a:pt x="4751995" y="107146"/>
                </a:lnTo>
                <a:lnTo>
                  <a:pt x="4763713" y="107309"/>
                </a:lnTo>
                <a:lnTo>
                  <a:pt x="4775430" y="107551"/>
                </a:lnTo>
                <a:lnTo>
                  <a:pt x="4787149" y="107696"/>
                </a:lnTo>
                <a:lnTo>
                  <a:pt x="4798867" y="107854"/>
                </a:lnTo>
                <a:lnTo>
                  <a:pt x="4810585" y="108001"/>
                </a:lnTo>
                <a:lnTo>
                  <a:pt x="4822304" y="108165"/>
                </a:lnTo>
                <a:lnTo>
                  <a:pt x="4834021" y="108290"/>
                </a:lnTo>
                <a:lnTo>
                  <a:pt x="4845739" y="108412"/>
                </a:lnTo>
                <a:lnTo>
                  <a:pt x="4857458" y="108515"/>
                </a:lnTo>
                <a:lnTo>
                  <a:pt x="4869176" y="108655"/>
                </a:lnTo>
                <a:lnTo>
                  <a:pt x="4916048" y="109384"/>
                </a:lnTo>
                <a:lnTo>
                  <a:pt x="4927767" y="109528"/>
                </a:lnTo>
                <a:lnTo>
                  <a:pt x="4939485" y="109740"/>
                </a:lnTo>
                <a:lnTo>
                  <a:pt x="4951202" y="109898"/>
                </a:lnTo>
                <a:lnTo>
                  <a:pt x="4962921" y="110032"/>
                </a:lnTo>
                <a:lnTo>
                  <a:pt x="4974639" y="110156"/>
                </a:lnTo>
                <a:lnTo>
                  <a:pt x="4986357" y="110302"/>
                </a:lnTo>
                <a:lnTo>
                  <a:pt x="4998076" y="110466"/>
                </a:lnTo>
                <a:lnTo>
                  <a:pt x="5009793" y="110588"/>
                </a:lnTo>
                <a:lnTo>
                  <a:pt x="5021511" y="110697"/>
                </a:lnTo>
                <a:lnTo>
                  <a:pt x="5033230" y="110804"/>
                </a:lnTo>
                <a:lnTo>
                  <a:pt x="5044947" y="110914"/>
                </a:lnTo>
                <a:lnTo>
                  <a:pt x="5056666" y="111070"/>
                </a:lnTo>
                <a:lnTo>
                  <a:pt x="5068384" y="111212"/>
                </a:lnTo>
                <a:lnTo>
                  <a:pt x="5080102" y="111334"/>
                </a:lnTo>
                <a:lnTo>
                  <a:pt x="5091820" y="111496"/>
                </a:lnTo>
                <a:lnTo>
                  <a:pt x="5103539" y="111625"/>
                </a:lnTo>
                <a:lnTo>
                  <a:pt x="5115044" y="111735"/>
                </a:lnTo>
              </a:path>
            </a:pathLst>
          </a:custGeom>
          <a:ln w="8586">
            <a:solidFill>
              <a:srgbClr val="00FF00"/>
            </a:solidFill>
          </a:ln>
        </p:spPr>
        <p:txBody>
          <a:bodyPr wrap="square" lIns="0" tIns="0" rIns="0" bIns="0" rtlCol="0"/>
          <a:lstStyle/>
          <a:p>
            <a:endParaRPr smtClean="0">
              <a:solidFill>
                <a:prstClr val="black"/>
              </a:solidFill>
            </a:endParaRPr>
          </a:p>
        </p:txBody>
      </p:sp>
      <p:sp>
        <p:nvSpPr>
          <p:cNvPr id="60" name="object 60"/>
          <p:cNvSpPr/>
          <p:nvPr/>
        </p:nvSpPr>
        <p:spPr>
          <a:xfrm>
            <a:off x="1687179" y="3381805"/>
            <a:ext cx="5115560" cy="534035"/>
          </a:xfrm>
          <a:custGeom>
            <a:avLst/>
            <a:gdLst/>
            <a:ahLst/>
            <a:cxnLst/>
            <a:rect l="l" t="t" r="r" b="b"/>
            <a:pathLst>
              <a:path w="5115559" h="534035">
                <a:moveTo>
                  <a:pt x="0" y="533448"/>
                </a:moveTo>
                <a:lnTo>
                  <a:pt x="0" y="533448"/>
                </a:lnTo>
                <a:lnTo>
                  <a:pt x="511879" y="533448"/>
                </a:lnTo>
                <a:lnTo>
                  <a:pt x="512092" y="533448"/>
                </a:lnTo>
                <a:lnTo>
                  <a:pt x="517420" y="529597"/>
                </a:lnTo>
                <a:lnTo>
                  <a:pt x="538731" y="483730"/>
                </a:lnTo>
                <a:lnTo>
                  <a:pt x="544058" y="470407"/>
                </a:lnTo>
                <a:lnTo>
                  <a:pt x="549386" y="457274"/>
                </a:lnTo>
                <a:lnTo>
                  <a:pt x="565369" y="421176"/>
                </a:lnTo>
                <a:lnTo>
                  <a:pt x="586680" y="381485"/>
                </a:lnTo>
                <a:lnTo>
                  <a:pt x="613318" y="343549"/>
                </a:lnTo>
                <a:lnTo>
                  <a:pt x="639955" y="314342"/>
                </a:lnTo>
                <a:lnTo>
                  <a:pt x="671921" y="286299"/>
                </a:lnTo>
                <a:lnTo>
                  <a:pt x="703887" y="263110"/>
                </a:lnTo>
                <a:lnTo>
                  <a:pt x="741181" y="240080"/>
                </a:lnTo>
                <a:lnTo>
                  <a:pt x="767606" y="225529"/>
                </a:lnTo>
                <a:lnTo>
                  <a:pt x="802981" y="207545"/>
                </a:lnTo>
                <a:lnTo>
                  <a:pt x="838140" y="190982"/>
                </a:lnTo>
                <a:lnTo>
                  <a:pt x="873294" y="175595"/>
                </a:lnTo>
                <a:lnTo>
                  <a:pt x="920166" y="156271"/>
                </a:lnTo>
                <a:lnTo>
                  <a:pt x="967038" y="138377"/>
                </a:lnTo>
                <a:lnTo>
                  <a:pt x="1013912" y="121553"/>
                </a:lnTo>
                <a:lnTo>
                  <a:pt x="1060784" y="105891"/>
                </a:lnTo>
                <a:lnTo>
                  <a:pt x="1107657" y="91363"/>
                </a:lnTo>
                <a:lnTo>
                  <a:pt x="1154529" y="77921"/>
                </a:lnTo>
                <a:lnTo>
                  <a:pt x="1201401" y="65708"/>
                </a:lnTo>
                <a:lnTo>
                  <a:pt x="1248275" y="54663"/>
                </a:lnTo>
                <a:lnTo>
                  <a:pt x="1295147" y="44698"/>
                </a:lnTo>
                <a:lnTo>
                  <a:pt x="1342019" y="35798"/>
                </a:lnTo>
                <a:lnTo>
                  <a:pt x="1388892" y="28004"/>
                </a:lnTo>
                <a:lnTo>
                  <a:pt x="1435764" y="21297"/>
                </a:lnTo>
                <a:lnTo>
                  <a:pt x="1482636" y="15630"/>
                </a:lnTo>
                <a:lnTo>
                  <a:pt x="1529510" y="11048"/>
                </a:lnTo>
                <a:lnTo>
                  <a:pt x="1576382" y="7390"/>
                </a:lnTo>
                <a:lnTo>
                  <a:pt x="1623254" y="4484"/>
                </a:lnTo>
                <a:lnTo>
                  <a:pt x="1670127" y="2268"/>
                </a:lnTo>
                <a:lnTo>
                  <a:pt x="1716999" y="810"/>
                </a:lnTo>
                <a:lnTo>
                  <a:pt x="1763871" y="139"/>
                </a:lnTo>
                <a:lnTo>
                  <a:pt x="1799026" y="0"/>
                </a:lnTo>
                <a:lnTo>
                  <a:pt x="1810745" y="24"/>
                </a:lnTo>
                <a:lnTo>
                  <a:pt x="1857617" y="404"/>
                </a:lnTo>
                <a:lnTo>
                  <a:pt x="1904489" y="1198"/>
                </a:lnTo>
                <a:lnTo>
                  <a:pt x="1951362" y="2352"/>
                </a:lnTo>
                <a:lnTo>
                  <a:pt x="1998234" y="3870"/>
                </a:lnTo>
                <a:lnTo>
                  <a:pt x="2009952" y="4309"/>
                </a:lnTo>
                <a:lnTo>
                  <a:pt x="2021671" y="4741"/>
                </a:lnTo>
                <a:lnTo>
                  <a:pt x="2068543" y="6627"/>
                </a:lnTo>
                <a:lnTo>
                  <a:pt x="2115415" y="8701"/>
                </a:lnTo>
                <a:lnTo>
                  <a:pt x="2127134" y="9259"/>
                </a:lnTo>
                <a:lnTo>
                  <a:pt x="2138852" y="9810"/>
                </a:lnTo>
                <a:lnTo>
                  <a:pt x="2150570" y="10399"/>
                </a:lnTo>
                <a:lnTo>
                  <a:pt x="2162288" y="10951"/>
                </a:lnTo>
                <a:lnTo>
                  <a:pt x="2174006" y="11525"/>
                </a:lnTo>
                <a:lnTo>
                  <a:pt x="2185724" y="12098"/>
                </a:lnTo>
                <a:lnTo>
                  <a:pt x="2197443" y="12682"/>
                </a:lnTo>
                <a:lnTo>
                  <a:pt x="2209161" y="13262"/>
                </a:lnTo>
                <a:lnTo>
                  <a:pt x="2220878" y="13835"/>
                </a:lnTo>
                <a:lnTo>
                  <a:pt x="2232597" y="14411"/>
                </a:lnTo>
                <a:lnTo>
                  <a:pt x="2244315" y="14996"/>
                </a:lnTo>
                <a:lnTo>
                  <a:pt x="2256033" y="15577"/>
                </a:lnTo>
                <a:lnTo>
                  <a:pt x="2267752" y="16153"/>
                </a:lnTo>
                <a:lnTo>
                  <a:pt x="2279469" y="16714"/>
                </a:lnTo>
                <a:lnTo>
                  <a:pt x="2291187" y="17283"/>
                </a:lnTo>
                <a:lnTo>
                  <a:pt x="2302906" y="17832"/>
                </a:lnTo>
                <a:lnTo>
                  <a:pt x="2314624" y="18411"/>
                </a:lnTo>
                <a:lnTo>
                  <a:pt x="2326342" y="18989"/>
                </a:lnTo>
                <a:lnTo>
                  <a:pt x="2338060" y="19563"/>
                </a:lnTo>
                <a:lnTo>
                  <a:pt x="2349778" y="20122"/>
                </a:lnTo>
                <a:lnTo>
                  <a:pt x="2361496" y="20686"/>
                </a:lnTo>
                <a:lnTo>
                  <a:pt x="2373215" y="21232"/>
                </a:lnTo>
                <a:lnTo>
                  <a:pt x="2384933" y="21785"/>
                </a:lnTo>
                <a:lnTo>
                  <a:pt x="2396650" y="22355"/>
                </a:lnTo>
                <a:lnTo>
                  <a:pt x="2408369" y="22915"/>
                </a:lnTo>
                <a:lnTo>
                  <a:pt x="2420087" y="23483"/>
                </a:lnTo>
                <a:lnTo>
                  <a:pt x="2431805" y="24041"/>
                </a:lnTo>
                <a:lnTo>
                  <a:pt x="2443523" y="24604"/>
                </a:lnTo>
                <a:lnTo>
                  <a:pt x="2455241" y="25150"/>
                </a:lnTo>
                <a:lnTo>
                  <a:pt x="2466959" y="25693"/>
                </a:lnTo>
                <a:lnTo>
                  <a:pt x="2478678" y="26225"/>
                </a:lnTo>
                <a:lnTo>
                  <a:pt x="2490396" y="26744"/>
                </a:lnTo>
                <a:lnTo>
                  <a:pt x="2502113" y="27291"/>
                </a:lnTo>
                <a:lnTo>
                  <a:pt x="2513832" y="27809"/>
                </a:lnTo>
                <a:lnTo>
                  <a:pt x="2525550" y="28300"/>
                </a:lnTo>
                <a:lnTo>
                  <a:pt x="2537268" y="28852"/>
                </a:lnTo>
                <a:lnTo>
                  <a:pt x="2548987" y="29331"/>
                </a:lnTo>
                <a:lnTo>
                  <a:pt x="2560704" y="29857"/>
                </a:lnTo>
                <a:lnTo>
                  <a:pt x="2572422" y="30305"/>
                </a:lnTo>
                <a:lnTo>
                  <a:pt x="2584141" y="30833"/>
                </a:lnTo>
                <a:lnTo>
                  <a:pt x="2595859" y="31278"/>
                </a:lnTo>
                <a:lnTo>
                  <a:pt x="2607576" y="31783"/>
                </a:lnTo>
                <a:lnTo>
                  <a:pt x="2619295" y="32235"/>
                </a:lnTo>
                <a:lnTo>
                  <a:pt x="2631013" y="32695"/>
                </a:lnTo>
                <a:lnTo>
                  <a:pt x="2642731" y="33121"/>
                </a:lnTo>
                <a:lnTo>
                  <a:pt x="2654450" y="33622"/>
                </a:lnTo>
                <a:lnTo>
                  <a:pt x="2666167" y="34061"/>
                </a:lnTo>
                <a:lnTo>
                  <a:pt x="2677885" y="34496"/>
                </a:lnTo>
                <a:lnTo>
                  <a:pt x="2689604" y="34903"/>
                </a:lnTo>
                <a:lnTo>
                  <a:pt x="2701322" y="35369"/>
                </a:lnTo>
                <a:lnTo>
                  <a:pt x="2713040" y="35784"/>
                </a:lnTo>
                <a:lnTo>
                  <a:pt x="2724758" y="36164"/>
                </a:lnTo>
                <a:lnTo>
                  <a:pt x="2736476" y="36627"/>
                </a:lnTo>
                <a:lnTo>
                  <a:pt x="2748194" y="37025"/>
                </a:lnTo>
                <a:lnTo>
                  <a:pt x="2759913" y="37426"/>
                </a:lnTo>
                <a:lnTo>
                  <a:pt x="2771631" y="37834"/>
                </a:lnTo>
                <a:lnTo>
                  <a:pt x="2783348" y="38229"/>
                </a:lnTo>
                <a:lnTo>
                  <a:pt x="2795067" y="38593"/>
                </a:lnTo>
                <a:lnTo>
                  <a:pt x="2806785" y="39004"/>
                </a:lnTo>
                <a:lnTo>
                  <a:pt x="2818503" y="39364"/>
                </a:lnTo>
                <a:lnTo>
                  <a:pt x="2830222" y="39757"/>
                </a:lnTo>
                <a:lnTo>
                  <a:pt x="2841939" y="40133"/>
                </a:lnTo>
                <a:lnTo>
                  <a:pt x="2853657" y="40492"/>
                </a:lnTo>
                <a:lnTo>
                  <a:pt x="2865376" y="40847"/>
                </a:lnTo>
                <a:lnTo>
                  <a:pt x="2877094" y="41214"/>
                </a:lnTo>
                <a:lnTo>
                  <a:pt x="2888813" y="41538"/>
                </a:lnTo>
                <a:lnTo>
                  <a:pt x="2900530" y="41875"/>
                </a:lnTo>
                <a:lnTo>
                  <a:pt x="2912248" y="42227"/>
                </a:lnTo>
                <a:lnTo>
                  <a:pt x="2923966" y="42571"/>
                </a:lnTo>
                <a:lnTo>
                  <a:pt x="2935685" y="42900"/>
                </a:lnTo>
                <a:lnTo>
                  <a:pt x="2947403" y="43197"/>
                </a:lnTo>
                <a:lnTo>
                  <a:pt x="2959120" y="43559"/>
                </a:lnTo>
                <a:lnTo>
                  <a:pt x="2970839" y="43935"/>
                </a:lnTo>
                <a:lnTo>
                  <a:pt x="2982557" y="44243"/>
                </a:lnTo>
                <a:lnTo>
                  <a:pt x="2994275" y="44530"/>
                </a:lnTo>
                <a:lnTo>
                  <a:pt x="3005994" y="44819"/>
                </a:lnTo>
                <a:lnTo>
                  <a:pt x="3017711" y="45128"/>
                </a:lnTo>
                <a:lnTo>
                  <a:pt x="3029429" y="45430"/>
                </a:lnTo>
                <a:lnTo>
                  <a:pt x="3041148" y="45707"/>
                </a:lnTo>
                <a:lnTo>
                  <a:pt x="3052866" y="46012"/>
                </a:lnTo>
                <a:lnTo>
                  <a:pt x="3064585" y="46300"/>
                </a:lnTo>
                <a:lnTo>
                  <a:pt x="3076302" y="46566"/>
                </a:lnTo>
                <a:lnTo>
                  <a:pt x="3088020" y="46852"/>
                </a:lnTo>
                <a:lnTo>
                  <a:pt x="3099738" y="47136"/>
                </a:lnTo>
                <a:lnTo>
                  <a:pt x="3111457" y="47389"/>
                </a:lnTo>
                <a:lnTo>
                  <a:pt x="3123175" y="47676"/>
                </a:lnTo>
                <a:lnTo>
                  <a:pt x="3134892" y="47947"/>
                </a:lnTo>
                <a:lnTo>
                  <a:pt x="3146611" y="48220"/>
                </a:lnTo>
                <a:lnTo>
                  <a:pt x="3158329" y="48503"/>
                </a:lnTo>
                <a:lnTo>
                  <a:pt x="3170048" y="48740"/>
                </a:lnTo>
                <a:lnTo>
                  <a:pt x="3181766" y="49011"/>
                </a:lnTo>
                <a:lnTo>
                  <a:pt x="3193483" y="49263"/>
                </a:lnTo>
                <a:lnTo>
                  <a:pt x="3205201" y="49519"/>
                </a:lnTo>
                <a:lnTo>
                  <a:pt x="3216920" y="49752"/>
                </a:lnTo>
                <a:lnTo>
                  <a:pt x="3228638" y="49999"/>
                </a:lnTo>
                <a:lnTo>
                  <a:pt x="3240357" y="50235"/>
                </a:lnTo>
                <a:lnTo>
                  <a:pt x="3252074" y="50492"/>
                </a:lnTo>
                <a:lnTo>
                  <a:pt x="3263792" y="50739"/>
                </a:lnTo>
                <a:lnTo>
                  <a:pt x="3275511" y="50960"/>
                </a:lnTo>
                <a:lnTo>
                  <a:pt x="3287229" y="51213"/>
                </a:lnTo>
                <a:lnTo>
                  <a:pt x="3298947" y="51452"/>
                </a:lnTo>
                <a:lnTo>
                  <a:pt x="3310664" y="51689"/>
                </a:lnTo>
                <a:lnTo>
                  <a:pt x="3322383" y="51923"/>
                </a:lnTo>
                <a:lnTo>
                  <a:pt x="3334101" y="52159"/>
                </a:lnTo>
                <a:lnTo>
                  <a:pt x="3345820" y="52360"/>
                </a:lnTo>
                <a:lnTo>
                  <a:pt x="3357538" y="52598"/>
                </a:lnTo>
                <a:lnTo>
                  <a:pt x="3369255" y="52818"/>
                </a:lnTo>
                <a:lnTo>
                  <a:pt x="3380974" y="53020"/>
                </a:lnTo>
                <a:lnTo>
                  <a:pt x="3392692" y="53275"/>
                </a:lnTo>
                <a:lnTo>
                  <a:pt x="3404409" y="53482"/>
                </a:lnTo>
                <a:lnTo>
                  <a:pt x="3416127" y="53722"/>
                </a:lnTo>
                <a:lnTo>
                  <a:pt x="3427846" y="53924"/>
                </a:lnTo>
                <a:lnTo>
                  <a:pt x="3439564" y="54119"/>
                </a:lnTo>
                <a:lnTo>
                  <a:pt x="3451283" y="54328"/>
                </a:lnTo>
                <a:lnTo>
                  <a:pt x="3463000" y="54557"/>
                </a:lnTo>
                <a:lnTo>
                  <a:pt x="3474718" y="54783"/>
                </a:lnTo>
                <a:lnTo>
                  <a:pt x="3486437" y="54987"/>
                </a:lnTo>
                <a:lnTo>
                  <a:pt x="3498155" y="55209"/>
                </a:lnTo>
                <a:lnTo>
                  <a:pt x="3509873" y="55418"/>
                </a:lnTo>
                <a:lnTo>
                  <a:pt x="3521590" y="55629"/>
                </a:lnTo>
                <a:lnTo>
                  <a:pt x="3533309" y="55856"/>
                </a:lnTo>
                <a:lnTo>
                  <a:pt x="3545027" y="56084"/>
                </a:lnTo>
                <a:lnTo>
                  <a:pt x="3556746" y="56294"/>
                </a:lnTo>
                <a:lnTo>
                  <a:pt x="3568464" y="56498"/>
                </a:lnTo>
                <a:lnTo>
                  <a:pt x="3580181" y="56717"/>
                </a:lnTo>
                <a:lnTo>
                  <a:pt x="3591899" y="56919"/>
                </a:lnTo>
                <a:lnTo>
                  <a:pt x="3603618" y="57193"/>
                </a:lnTo>
                <a:lnTo>
                  <a:pt x="3615336" y="57374"/>
                </a:lnTo>
                <a:lnTo>
                  <a:pt x="3627055" y="57542"/>
                </a:lnTo>
                <a:lnTo>
                  <a:pt x="3638772" y="57714"/>
                </a:lnTo>
                <a:lnTo>
                  <a:pt x="3650490" y="57901"/>
                </a:lnTo>
                <a:lnTo>
                  <a:pt x="3662209" y="58085"/>
                </a:lnTo>
                <a:lnTo>
                  <a:pt x="3673927" y="58345"/>
                </a:lnTo>
                <a:lnTo>
                  <a:pt x="3685645" y="58510"/>
                </a:lnTo>
                <a:lnTo>
                  <a:pt x="3697362" y="58686"/>
                </a:lnTo>
                <a:lnTo>
                  <a:pt x="3709081" y="58862"/>
                </a:lnTo>
                <a:lnTo>
                  <a:pt x="3720799" y="59026"/>
                </a:lnTo>
                <a:lnTo>
                  <a:pt x="3732518" y="59241"/>
                </a:lnTo>
                <a:lnTo>
                  <a:pt x="3744236" y="59491"/>
                </a:lnTo>
                <a:lnTo>
                  <a:pt x="3755953" y="59666"/>
                </a:lnTo>
                <a:lnTo>
                  <a:pt x="3767672" y="59841"/>
                </a:lnTo>
                <a:lnTo>
                  <a:pt x="3779390" y="60023"/>
                </a:lnTo>
                <a:lnTo>
                  <a:pt x="3791108" y="60211"/>
                </a:lnTo>
                <a:lnTo>
                  <a:pt x="3802827" y="60465"/>
                </a:lnTo>
                <a:lnTo>
                  <a:pt x="3814544" y="60647"/>
                </a:lnTo>
                <a:lnTo>
                  <a:pt x="3826262" y="60813"/>
                </a:lnTo>
                <a:lnTo>
                  <a:pt x="3837981" y="60984"/>
                </a:lnTo>
                <a:lnTo>
                  <a:pt x="3849699" y="61136"/>
                </a:lnTo>
                <a:lnTo>
                  <a:pt x="3861417" y="61342"/>
                </a:lnTo>
                <a:lnTo>
                  <a:pt x="3873135" y="61591"/>
                </a:lnTo>
                <a:lnTo>
                  <a:pt x="3884853" y="61713"/>
                </a:lnTo>
                <a:lnTo>
                  <a:pt x="3896571" y="61883"/>
                </a:lnTo>
                <a:lnTo>
                  <a:pt x="3908290" y="62045"/>
                </a:lnTo>
                <a:lnTo>
                  <a:pt x="3920007" y="62184"/>
                </a:lnTo>
                <a:lnTo>
                  <a:pt x="3931725" y="62350"/>
                </a:lnTo>
                <a:lnTo>
                  <a:pt x="3943444" y="62599"/>
                </a:lnTo>
                <a:lnTo>
                  <a:pt x="3955162" y="62742"/>
                </a:lnTo>
                <a:lnTo>
                  <a:pt x="3966880" y="62905"/>
                </a:lnTo>
                <a:lnTo>
                  <a:pt x="3978598" y="63052"/>
                </a:lnTo>
                <a:lnTo>
                  <a:pt x="3990316" y="63194"/>
                </a:lnTo>
                <a:lnTo>
                  <a:pt x="4002034" y="63320"/>
                </a:lnTo>
                <a:lnTo>
                  <a:pt x="4013753" y="63543"/>
                </a:lnTo>
                <a:lnTo>
                  <a:pt x="4025471" y="63731"/>
                </a:lnTo>
                <a:lnTo>
                  <a:pt x="4037188" y="63866"/>
                </a:lnTo>
                <a:lnTo>
                  <a:pt x="4048907" y="64047"/>
                </a:lnTo>
                <a:lnTo>
                  <a:pt x="4060625" y="64210"/>
                </a:lnTo>
                <a:lnTo>
                  <a:pt x="4072343" y="64365"/>
                </a:lnTo>
                <a:lnTo>
                  <a:pt x="4084062" y="64533"/>
                </a:lnTo>
                <a:lnTo>
                  <a:pt x="4095779" y="64759"/>
                </a:lnTo>
                <a:lnTo>
                  <a:pt x="4107497" y="64908"/>
                </a:lnTo>
                <a:lnTo>
                  <a:pt x="4119216" y="65060"/>
                </a:lnTo>
                <a:lnTo>
                  <a:pt x="4130934" y="65212"/>
                </a:lnTo>
                <a:lnTo>
                  <a:pt x="4142652" y="65362"/>
                </a:lnTo>
                <a:lnTo>
                  <a:pt x="4154370" y="65567"/>
                </a:lnTo>
                <a:lnTo>
                  <a:pt x="4166088" y="65763"/>
                </a:lnTo>
                <a:lnTo>
                  <a:pt x="4177806" y="65904"/>
                </a:lnTo>
                <a:lnTo>
                  <a:pt x="4189525" y="66059"/>
                </a:lnTo>
                <a:lnTo>
                  <a:pt x="4201243" y="66205"/>
                </a:lnTo>
                <a:lnTo>
                  <a:pt x="4212960" y="66382"/>
                </a:lnTo>
                <a:lnTo>
                  <a:pt x="4224679" y="66564"/>
                </a:lnTo>
                <a:lnTo>
                  <a:pt x="4236397" y="66774"/>
                </a:lnTo>
                <a:lnTo>
                  <a:pt x="4248115" y="66905"/>
                </a:lnTo>
                <a:lnTo>
                  <a:pt x="4259834" y="67051"/>
                </a:lnTo>
                <a:lnTo>
                  <a:pt x="4271551" y="67207"/>
                </a:lnTo>
                <a:lnTo>
                  <a:pt x="4283269" y="67344"/>
                </a:lnTo>
                <a:lnTo>
                  <a:pt x="4294988" y="67550"/>
                </a:lnTo>
                <a:lnTo>
                  <a:pt x="4306705" y="67760"/>
                </a:lnTo>
                <a:lnTo>
                  <a:pt x="4318423" y="67897"/>
                </a:lnTo>
                <a:lnTo>
                  <a:pt x="4330142" y="68046"/>
                </a:lnTo>
                <a:lnTo>
                  <a:pt x="4341860" y="68133"/>
                </a:lnTo>
                <a:lnTo>
                  <a:pt x="4353578" y="68255"/>
                </a:lnTo>
                <a:lnTo>
                  <a:pt x="4365296" y="68406"/>
                </a:lnTo>
                <a:lnTo>
                  <a:pt x="4377014" y="68563"/>
                </a:lnTo>
                <a:lnTo>
                  <a:pt x="4388732" y="68780"/>
                </a:lnTo>
                <a:lnTo>
                  <a:pt x="4400451" y="68885"/>
                </a:lnTo>
                <a:lnTo>
                  <a:pt x="4412169" y="69026"/>
                </a:lnTo>
                <a:lnTo>
                  <a:pt x="4423886" y="69148"/>
                </a:lnTo>
                <a:lnTo>
                  <a:pt x="4435605" y="69281"/>
                </a:lnTo>
                <a:lnTo>
                  <a:pt x="4447323" y="69409"/>
                </a:lnTo>
                <a:lnTo>
                  <a:pt x="4459041" y="69632"/>
                </a:lnTo>
                <a:lnTo>
                  <a:pt x="4470760" y="69770"/>
                </a:lnTo>
                <a:lnTo>
                  <a:pt x="4482477" y="69909"/>
                </a:lnTo>
                <a:lnTo>
                  <a:pt x="4494195" y="69988"/>
                </a:lnTo>
                <a:lnTo>
                  <a:pt x="4505914" y="70128"/>
                </a:lnTo>
                <a:lnTo>
                  <a:pt x="4517632" y="70259"/>
                </a:lnTo>
                <a:lnTo>
                  <a:pt x="4529350" y="70383"/>
                </a:lnTo>
                <a:lnTo>
                  <a:pt x="4541068" y="70592"/>
                </a:lnTo>
                <a:lnTo>
                  <a:pt x="4552786" y="70759"/>
                </a:lnTo>
                <a:lnTo>
                  <a:pt x="4564504" y="70869"/>
                </a:lnTo>
                <a:lnTo>
                  <a:pt x="4576223" y="70973"/>
                </a:lnTo>
                <a:lnTo>
                  <a:pt x="4587941" y="71105"/>
                </a:lnTo>
                <a:lnTo>
                  <a:pt x="4599658" y="71200"/>
                </a:lnTo>
                <a:lnTo>
                  <a:pt x="4611377" y="71313"/>
                </a:lnTo>
                <a:lnTo>
                  <a:pt x="4623095" y="71438"/>
                </a:lnTo>
                <a:lnTo>
                  <a:pt x="4634813" y="71603"/>
                </a:lnTo>
                <a:lnTo>
                  <a:pt x="4646532" y="71746"/>
                </a:lnTo>
                <a:lnTo>
                  <a:pt x="4658249" y="71878"/>
                </a:lnTo>
                <a:lnTo>
                  <a:pt x="4669967" y="72067"/>
                </a:lnTo>
                <a:lnTo>
                  <a:pt x="4681686" y="72195"/>
                </a:lnTo>
                <a:lnTo>
                  <a:pt x="4693404" y="72299"/>
                </a:lnTo>
                <a:lnTo>
                  <a:pt x="4705122" y="72421"/>
                </a:lnTo>
                <a:lnTo>
                  <a:pt x="4716840" y="72559"/>
                </a:lnTo>
                <a:lnTo>
                  <a:pt x="4728558" y="72698"/>
                </a:lnTo>
                <a:lnTo>
                  <a:pt x="4740276" y="72922"/>
                </a:lnTo>
                <a:lnTo>
                  <a:pt x="4751995" y="73016"/>
                </a:lnTo>
                <a:lnTo>
                  <a:pt x="4763713" y="73098"/>
                </a:lnTo>
                <a:lnTo>
                  <a:pt x="4775430" y="73203"/>
                </a:lnTo>
                <a:lnTo>
                  <a:pt x="4787149" y="73315"/>
                </a:lnTo>
                <a:lnTo>
                  <a:pt x="4798867" y="73426"/>
                </a:lnTo>
                <a:lnTo>
                  <a:pt x="4810585" y="73535"/>
                </a:lnTo>
                <a:lnTo>
                  <a:pt x="4822304" y="73644"/>
                </a:lnTo>
                <a:lnTo>
                  <a:pt x="4834021" y="73746"/>
                </a:lnTo>
                <a:lnTo>
                  <a:pt x="4845739" y="73870"/>
                </a:lnTo>
                <a:lnTo>
                  <a:pt x="4857458" y="74039"/>
                </a:lnTo>
                <a:lnTo>
                  <a:pt x="4869176" y="74159"/>
                </a:lnTo>
                <a:lnTo>
                  <a:pt x="4880894" y="74258"/>
                </a:lnTo>
                <a:lnTo>
                  <a:pt x="4892612" y="74326"/>
                </a:lnTo>
                <a:lnTo>
                  <a:pt x="4904330" y="74425"/>
                </a:lnTo>
                <a:lnTo>
                  <a:pt x="4916048" y="74534"/>
                </a:lnTo>
                <a:lnTo>
                  <a:pt x="4927767" y="74642"/>
                </a:lnTo>
                <a:lnTo>
                  <a:pt x="4939485" y="74768"/>
                </a:lnTo>
                <a:lnTo>
                  <a:pt x="4986357" y="75298"/>
                </a:lnTo>
                <a:lnTo>
                  <a:pt x="5009793" y="75405"/>
                </a:lnTo>
                <a:lnTo>
                  <a:pt x="5021511" y="75534"/>
                </a:lnTo>
                <a:lnTo>
                  <a:pt x="5068384" y="75933"/>
                </a:lnTo>
                <a:lnTo>
                  <a:pt x="5080102" y="76016"/>
                </a:lnTo>
                <a:lnTo>
                  <a:pt x="5091820" y="76098"/>
                </a:lnTo>
                <a:lnTo>
                  <a:pt x="5103539" y="76184"/>
                </a:lnTo>
                <a:lnTo>
                  <a:pt x="5115044" y="76353"/>
                </a:lnTo>
              </a:path>
            </a:pathLst>
          </a:custGeom>
          <a:ln w="8586">
            <a:solidFill>
              <a:srgbClr val="0000FF"/>
            </a:solidFill>
          </a:ln>
        </p:spPr>
        <p:txBody>
          <a:bodyPr wrap="square" lIns="0" tIns="0" rIns="0" bIns="0" rtlCol="0"/>
          <a:lstStyle/>
          <a:p>
            <a:endParaRPr smtClean="0">
              <a:solidFill>
                <a:prstClr val="black"/>
              </a:solidFill>
            </a:endParaRPr>
          </a:p>
        </p:txBody>
      </p:sp>
      <p:sp>
        <p:nvSpPr>
          <p:cNvPr id="61" name="object 61"/>
          <p:cNvSpPr/>
          <p:nvPr/>
        </p:nvSpPr>
        <p:spPr>
          <a:xfrm>
            <a:off x="1687605" y="4310253"/>
            <a:ext cx="0" cy="1024890"/>
          </a:xfrm>
          <a:custGeom>
            <a:avLst/>
            <a:gdLst/>
            <a:ahLst/>
            <a:cxnLst/>
            <a:rect l="l" t="t" r="r" b="b"/>
            <a:pathLst>
              <a:path h="1024889">
                <a:moveTo>
                  <a:pt x="0" y="1024707"/>
                </a:moveTo>
                <a:lnTo>
                  <a:pt x="0" y="0"/>
                </a:lnTo>
              </a:path>
            </a:pathLst>
          </a:custGeom>
          <a:ln w="8591">
            <a:solidFill>
              <a:srgbClr val="262626"/>
            </a:solidFill>
          </a:ln>
        </p:spPr>
        <p:txBody>
          <a:bodyPr wrap="square" lIns="0" tIns="0" rIns="0" bIns="0" rtlCol="0"/>
          <a:lstStyle/>
          <a:p>
            <a:endParaRPr smtClean="0">
              <a:solidFill>
                <a:prstClr val="black"/>
              </a:solidFill>
            </a:endParaRPr>
          </a:p>
        </p:txBody>
      </p:sp>
      <p:sp>
        <p:nvSpPr>
          <p:cNvPr id="62" name="object 62"/>
          <p:cNvSpPr/>
          <p:nvPr/>
        </p:nvSpPr>
        <p:spPr>
          <a:xfrm>
            <a:off x="2199067" y="4310254"/>
            <a:ext cx="0" cy="1024890"/>
          </a:xfrm>
          <a:custGeom>
            <a:avLst/>
            <a:gdLst/>
            <a:ahLst/>
            <a:cxnLst/>
            <a:rect l="l" t="t" r="r" b="b"/>
            <a:pathLst>
              <a:path h="1024889">
                <a:moveTo>
                  <a:pt x="0" y="1024707"/>
                </a:moveTo>
                <a:lnTo>
                  <a:pt x="0" y="0"/>
                </a:lnTo>
              </a:path>
            </a:pathLst>
          </a:custGeom>
          <a:ln w="8591">
            <a:solidFill>
              <a:srgbClr val="262626"/>
            </a:solidFill>
          </a:ln>
        </p:spPr>
        <p:txBody>
          <a:bodyPr wrap="square" lIns="0" tIns="0" rIns="0" bIns="0" rtlCol="0"/>
          <a:lstStyle/>
          <a:p>
            <a:endParaRPr smtClean="0">
              <a:solidFill>
                <a:prstClr val="black"/>
              </a:solidFill>
            </a:endParaRPr>
          </a:p>
        </p:txBody>
      </p:sp>
      <p:sp>
        <p:nvSpPr>
          <p:cNvPr id="63" name="object 63"/>
          <p:cNvSpPr/>
          <p:nvPr/>
        </p:nvSpPr>
        <p:spPr>
          <a:xfrm>
            <a:off x="2710528" y="4310254"/>
            <a:ext cx="0" cy="1024890"/>
          </a:xfrm>
          <a:custGeom>
            <a:avLst/>
            <a:gdLst/>
            <a:ahLst/>
            <a:cxnLst/>
            <a:rect l="l" t="t" r="r" b="b"/>
            <a:pathLst>
              <a:path h="1024889">
                <a:moveTo>
                  <a:pt x="0" y="1024707"/>
                </a:moveTo>
                <a:lnTo>
                  <a:pt x="0" y="0"/>
                </a:lnTo>
              </a:path>
            </a:pathLst>
          </a:custGeom>
          <a:ln w="8591">
            <a:solidFill>
              <a:srgbClr val="262626"/>
            </a:solidFill>
          </a:ln>
        </p:spPr>
        <p:txBody>
          <a:bodyPr wrap="square" lIns="0" tIns="0" rIns="0" bIns="0" rtlCol="0"/>
          <a:lstStyle/>
          <a:p>
            <a:endParaRPr smtClean="0">
              <a:solidFill>
                <a:prstClr val="black"/>
              </a:solidFill>
            </a:endParaRPr>
          </a:p>
        </p:txBody>
      </p:sp>
      <p:sp>
        <p:nvSpPr>
          <p:cNvPr id="64" name="object 64"/>
          <p:cNvSpPr/>
          <p:nvPr/>
        </p:nvSpPr>
        <p:spPr>
          <a:xfrm>
            <a:off x="3221989" y="4310254"/>
            <a:ext cx="0" cy="1024890"/>
          </a:xfrm>
          <a:custGeom>
            <a:avLst/>
            <a:gdLst/>
            <a:ahLst/>
            <a:cxnLst/>
            <a:rect l="l" t="t" r="r" b="b"/>
            <a:pathLst>
              <a:path h="1024889">
                <a:moveTo>
                  <a:pt x="0" y="1024707"/>
                </a:moveTo>
                <a:lnTo>
                  <a:pt x="0" y="0"/>
                </a:lnTo>
              </a:path>
            </a:pathLst>
          </a:custGeom>
          <a:ln w="8591">
            <a:solidFill>
              <a:srgbClr val="262626"/>
            </a:solidFill>
          </a:ln>
        </p:spPr>
        <p:txBody>
          <a:bodyPr wrap="square" lIns="0" tIns="0" rIns="0" bIns="0" rtlCol="0"/>
          <a:lstStyle/>
          <a:p>
            <a:endParaRPr smtClean="0">
              <a:solidFill>
                <a:prstClr val="black"/>
              </a:solidFill>
            </a:endParaRPr>
          </a:p>
        </p:txBody>
      </p:sp>
      <p:sp>
        <p:nvSpPr>
          <p:cNvPr id="65" name="object 65"/>
          <p:cNvSpPr/>
          <p:nvPr/>
        </p:nvSpPr>
        <p:spPr>
          <a:xfrm>
            <a:off x="3733451" y="4310254"/>
            <a:ext cx="0" cy="1024890"/>
          </a:xfrm>
          <a:custGeom>
            <a:avLst/>
            <a:gdLst/>
            <a:ahLst/>
            <a:cxnLst/>
            <a:rect l="l" t="t" r="r" b="b"/>
            <a:pathLst>
              <a:path h="1024889">
                <a:moveTo>
                  <a:pt x="0" y="1024707"/>
                </a:moveTo>
                <a:lnTo>
                  <a:pt x="0" y="0"/>
                </a:lnTo>
              </a:path>
            </a:pathLst>
          </a:custGeom>
          <a:ln w="8591">
            <a:solidFill>
              <a:srgbClr val="262626"/>
            </a:solidFill>
          </a:ln>
        </p:spPr>
        <p:txBody>
          <a:bodyPr wrap="square" lIns="0" tIns="0" rIns="0" bIns="0" rtlCol="0"/>
          <a:lstStyle/>
          <a:p>
            <a:endParaRPr smtClean="0">
              <a:solidFill>
                <a:prstClr val="black"/>
              </a:solidFill>
            </a:endParaRPr>
          </a:p>
        </p:txBody>
      </p:sp>
      <p:sp>
        <p:nvSpPr>
          <p:cNvPr id="66" name="object 66"/>
          <p:cNvSpPr/>
          <p:nvPr/>
        </p:nvSpPr>
        <p:spPr>
          <a:xfrm>
            <a:off x="4244912" y="4310254"/>
            <a:ext cx="0" cy="1024890"/>
          </a:xfrm>
          <a:custGeom>
            <a:avLst/>
            <a:gdLst/>
            <a:ahLst/>
            <a:cxnLst/>
            <a:rect l="l" t="t" r="r" b="b"/>
            <a:pathLst>
              <a:path h="1024889">
                <a:moveTo>
                  <a:pt x="0" y="1024707"/>
                </a:moveTo>
                <a:lnTo>
                  <a:pt x="0" y="0"/>
                </a:lnTo>
              </a:path>
            </a:pathLst>
          </a:custGeom>
          <a:ln w="8591">
            <a:solidFill>
              <a:srgbClr val="262626"/>
            </a:solidFill>
          </a:ln>
        </p:spPr>
        <p:txBody>
          <a:bodyPr wrap="square" lIns="0" tIns="0" rIns="0" bIns="0" rtlCol="0"/>
          <a:lstStyle/>
          <a:p>
            <a:endParaRPr smtClean="0">
              <a:solidFill>
                <a:prstClr val="black"/>
              </a:solidFill>
            </a:endParaRPr>
          </a:p>
        </p:txBody>
      </p:sp>
      <p:sp>
        <p:nvSpPr>
          <p:cNvPr id="67" name="object 67"/>
          <p:cNvSpPr/>
          <p:nvPr/>
        </p:nvSpPr>
        <p:spPr>
          <a:xfrm>
            <a:off x="4756374" y="4310254"/>
            <a:ext cx="0" cy="1024890"/>
          </a:xfrm>
          <a:custGeom>
            <a:avLst/>
            <a:gdLst/>
            <a:ahLst/>
            <a:cxnLst/>
            <a:rect l="l" t="t" r="r" b="b"/>
            <a:pathLst>
              <a:path h="1024889">
                <a:moveTo>
                  <a:pt x="0" y="1024707"/>
                </a:moveTo>
                <a:lnTo>
                  <a:pt x="0" y="0"/>
                </a:lnTo>
              </a:path>
            </a:pathLst>
          </a:custGeom>
          <a:ln w="8591">
            <a:solidFill>
              <a:srgbClr val="262626"/>
            </a:solidFill>
          </a:ln>
        </p:spPr>
        <p:txBody>
          <a:bodyPr wrap="square" lIns="0" tIns="0" rIns="0" bIns="0" rtlCol="0"/>
          <a:lstStyle/>
          <a:p>
            <a:endParaRPr smtClean="0">
              <a:solidFill>
                <a:prstClr val="black"/>
              </a:solidFill>
            </a:endParaRPr>
          </a:p>
        </p:txBody>
      </p:sp>
      <p:sp>
        <p:nvSpPr>
          <p:cNvPr id="68" name="object 68"/>
          <p:cNvSpPr/>
          <p:nvPr/>
        </p:nvSpPr>
        <p:spPr>
          <a:xfrm>
            <a:off x="5267835" y="4310254"/>
            <a:ext cx="0" cy="1024890"/>
          </a:xfrm>
          <a:custGeom>
            <a:avLst/>
            <a:gdLst/>
            <a:ahLst/>
            <a:cxnLst/>
            <a:rect l="l" t="t" r="r" b="b"/>
            <a:pathLst>
              <a:path h="1024889">
                <a:moveTo>
                  <a:pt x="0" y="1024707"/>
                </a:moveTo>
                <a:lnTo>
                  <a:pt x="0" y="0"/>
                </a:lnTo>
              </a:path>
            </a:pathLst>
          </a:custGeom>
          <a:ln w="8591">
            <a:solidFill>
              <a:srgbClr val="262626"/>
            </a:solidFill>
          </a:ln>
        </p:spPr>
        <p:txBody>
          <a:bodyPr wrap="square" lIns="0" tIns="0" rIns="0" bIns="0" rtlCol="0"/>
          <a:lstStyle/>
          <a:p>
            <a:endParaRPr smtClean="0">
              <a:solidFill>
                <a:prstClr val="black"/>
              </a:solidFill>
            </a:endParaRPr>
          </a:p>
        </p:txBody>
      </p:sp>
      <p:sp>
        <p:nvSpPr>
          <p:cNvPr id="69" name="object 69"/>
          <p:cNvSpPr/>
          <p:nvPr/>
        </p:nvSpPr>
        <p:spPr>
          <a:xfrm>
            <a:off x="5779296" y="4310254"/>
            <a:ext cx="0" cy="1024890"/>
          </a:xfrm>
          <a:custGeom>
            <a:avLst/>
            <a:gdLst/>
            <a:ahLst/>
            <a:cxnLst/>
            <a:rect l="l" t="t" r="r" b="b"/>
            <a:pathLst>
              <a:path h="1024889">
                <a:moveTo>
                  <a:pt x="0" y="1024707"/>
                </a:moveTo>
                <a:lnTo>
                  <a:pt x="0" y="0"/>
                </a:lnTo>
              </a:path>
            </a:pathLst>
          </a:custGeom>
          <a:ln w="8591">
            <a:solidFill>
              <a:srgbClr val="262626"/>
            </a:solidFill>
          </a:ln>
        </p:spPr>
        <p:txBody>
          <a:bodyPr wrap="square" lIns="0" tIns="0" rIns="0" bIns="0" rtlCol="0"/>
          <a:lstStyle/>
          <a:p>
            <a:endParaRPr smtClean="0">
              <a:solidFill>
                <a:prstClr val="black"/>
              </a:solidFill>
            </a:endParaRPr>
          </a:p>
        </p:txBody>
      </p:sp>
      <p:sp>
        <p:nvSpPr>
          <p:cNvPr id="70" name="object 70"/>
          <p:cNvSpPr/>
          <p:nvPr/>
        </p:nvSpPr>
        <p:spPr>
          <a:xfrm>
            <a:off x="6290758" y="4310254"/>
            <a:ext cx="0" cy="1024890"/>
          </a:xfrm>
          <a:custGeom>
            <a:avLst/>
            <a:gdLst/>
            <a:ahLst/>
            <a:cxnLst/>
            <a:rect l="l" t="t" r="r" b="b"/>
            <a:pathLst>
              <a:path h="1024889">
                <a:moveTo>
                  <a:pt x="0" y="1024707"/>
                </a:moveTo>
                <a:lnTo>
                  <a:pt x="0" y="0"/>
                </a:lnTo>
              </a:path>
            </a:pathLst>
          </a:custGeom>
          <a:ln w="8591">
            <a:solidFill>
              <a:srgbClr val="262626"/>
            </a:solidFill>
          </a:ln>
        </p:spPr>
        <p:txBody>
          <a:bodyPr wrap="square" lIns="0" tIns="0" rIns="0" bIns="0" rtlCol="0"/>
          <a:lstStyle/>
          <a:p>
            <a:endParaRPr smtClean="0">
              <a:solidFill>
                <a:prstClr val="black"/>
              </a:solidFill>
            </a:endParaRPr>
          </a:p>
        </p:txBody>
      </p:sp>
      <p:sp>
        <p:nvSpPr>
          <p:cNvPr id="71" name="object 71"/>
          <p:cNvSpPr/>
          <p:nvPr/>
        </p:nvSpPr>
        <p:spPr>
          <a:xfrm>
            <a:off x="6802219" y="4310253"/>
            <a:ext cx="0" cy="1024890"/>
          </a:xfrm>
          <a:custGeom>
            <a:avLst/>
            <a:gdLst/>
            <a:ahLst/>
            <a:cxnLst/>
            <a:rect l="l" t="t" r="r" b="b"/>
            <a:pathLst>
              <a:path h="1024889">
                <a:moveTo>
                  <a:pt x="0" y="1024707"/>
                </a:moveTo>
                <a:lnTo>
                  <a:pt x="0" y="0"/>
                </a:lnTo>
              </a:path>
            </a:pathLst>
          </a:custGeom>
          <a:ln w="8591">
            <a:solidFill>
              <a:srgbClr val="262626"/>
            </a:solidFill>
          </a:ln>
        </p:spPr>
        <p:txBody>
          <a:bodyPr wrap="square" lIns="0" tIns="0" rIns="0" bIns="0" rtlCol="0"/>
          <a:lstStyle/>
          <a:p>
            <a:endParaRPr smtClean="0">
              <a:solidFill>
                <a:prstClr val="black"/>
              </a:solidFill>
            </a:endParaRPr>
          </a:p>
        </p:txBody>
      </p:sp>
      <p:sp>
        <p:nvSpPr>
          <p:cNvPr id="72" name="object 72"/>
          <p:cNvSpPr/>
          <p:nvPr/>
        </p:nvSpPr>
        <p:spPr>
          <a:xfrm>
            <a:off x="1687605" y="5334961"/>
            <a:ext cx="5114925" cy="0"/>
          </a:xfrm>
          <a:custGeom>
            <a:avLst/>
            <a:gdLst/>
            <a:ahLst/>
            <a:cxnLst/>
            <a:rect l="l" t="t" r="r" b="b"/>
            <a:pathLst>
              <a:path w="5114925">
                <a:moveTo>
                  <a:pt x="0" y="0"/>
                </a:moveTo>
                <a:lnTo>
                  <a:pt x="5114613" y="0"/>
                </a:lnTo>
              </a:path>
            </a:pathLst>
          </a:custGeom>
          <a:ln w="8587">
            <a:solidFill>
              <a:srgbClr val="262626"/>
            </a:solidFill>
          </a:ln>
        </p:spPr>
        <p:txBody>
          <a:bodyPr wrap="square" lIns="0" tIns="0" rIns="0" bIns="0" rtlCol="0"/>
          <a:lstStyle/>
          <a:p>
            <a:endParaRPr smtClean="0">
              <a:solidFill>
                <a:prstClr val="black"/>
              </a:solidFill>
            </a:endParaRPr>
          </a:p>
        </p:txBody>
      </p:sp>
      <p:sp>
        <p:nvSpPr>
          <p:cNvPr id="73" name="object 73"/>
          <p:cNvSpPr/>
          <p:nvPr/>
        </p:nvSpPr>
        <p:spPr>
          <a:xfrm>
            <a:off x="1687605" y="4822607"/>
            <a:ext cx="5114925" cy="0"/>
          </a:xfrm>
          <a:custGeom>
            <a:avLst/>
            <a:gdLst/>
            <a:ahLst/>
            <a:cxnLst/>
            <a:rect l="l" t="t" r="r" b="b"/>
            <a:pathLst>
              <a:path w="5114925">
                <a:moveTo>
                  <a:pt x="0" y="0"/>
                </a:moveTo>
                <a:lnTo>
                  <a:pt x="5114613" y="0"/>
                </a:lnTo>
              </a:path>
            </a:pathLst>
          </a:custGeom>
          <a:ln w="8587">
            <a:solidFill>
              <a:srgbClr val="262626"/>
            </a:solidFill>
          </a:ln>
        </p:spPr>
        <p:txBody>
          <a:bodyPr wrap="square" lIns="0" tIns="0" rIns="0" bIns="0" rtlCol="0"/>
          <a:lstStyle/>
          <a:p>
            <a:endParaRPr smtClean="0">
              <a:solidFill>
                <a:prstClr val="black"/>
              </a:solidFill>
            </a:endParaRPr>
          </a:p>
        </p:txBody>
      </p:sp>
      <p:sp>
        <p:nvSpPr>
          <p:cNvPr id="74" name="object 74"/>
          <p:cNvSpPr/>
          <p:nvPr/>
        </p:nvSpPr>
        <p:spPr>
          <a:xfrm>
            <a:off x="1687605" y="4310254"/>
            <a:ext cx="5114925" cy="0"/>
          </a:xfrm>
          <a:custGeom>
            <a:avLst/>
            <a:gdLst/>
            <a:ahLst/>
            <a:cxnLst/>
            <a:rect l="l" t="t" r="r" b="b"/>
            <a:pathLst>
              <a:path w="5114925">
                <a:moveTo>
                  <a:pt x="0" y="0"/>
                </a:moveTo>
                <a:lnTo>
                  <a:pt x="5114613" y="0"/>
                </a:lnTo>
              </a:path>
            </a:pathLst>
          </a:custGeom>
          <a:ln w="8587">
            <a:solidFill>
              <a:srgbClr val="262626"/>
            </a:solidFill>
          </a:ln>
        </p:spPr>
        <p:txBody>
          <a:bodyPr wrap="square" lIns="0" tIns="0" rIns="0" bIns="0" rtlCol="0"/>
          <a:lstStyle/>
          <a:p>
            <a:endParaRPr smtClean="0">
              <a:solidFill>
                <a:prstClr val="black"/>
              </a:solidFill>
            </a:endParaRPr>
          </a:p>
        </p:txBody>
      </p:sp>
      <p:sp>
        <p:nvSpPr>
          <p:cNvPr id="75" name="object 75"/>
          <p:cNvSpPr txBox="1"/>
          <p:nvPr/>
        </p:nvSpPr>
        <p:spPr>
          <a:xfrm>
            <a:off x="3140560" y="5394389"/>
            <a:ext cx="153035"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30</a:t>
            </a:r>
            <a:endParaRPr sz="900">
              <a:solidFill>
                <a:prstClr val="black"/>
              </a:solidFill>
              <a:latin typeface="Arial"/>
              <a:cs typeface="Arial"/>
            </a:endParaRPr>
          </a:p>
        </p:txBody>
      </p:sp>
      <p:sp>
        <p:nvSpPr>
          <p:cNvPr id="76" name="object 76"/>
          <p:cNvSpPr txBox="1"/>
          <p:nvPr/>
        </p:nvSpPr>
        <p:spPr>
          <a:xfrm>
            <a:off x="3652022" y="5394389"/>
            <a:ext cx="153035"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40</a:t>
            </a:r>
            <a:endParaRPr sz="900">
              <a:solidFill>
                <a:prstClr val="black"/>
              </a:solidFill>
              <a:latin typeface="Arial"/>
              <a:cs typeface="Arial"/>
            </a:endParaRPr>
          </a:p>
        </p:txBody>
      </p:sp>
      <p:sp>
        <p:nvSpPr>
          <p:cNvPr id="77" name="object 77"/>
          <p:cNvSpPr txBox="1"/>
          <p:nvPr/>
        </p:nvSpPr>
        <p:spPr>
          <a:xfrm>
            <a:off x="6692152" y="5394389"/>
            <a:ext cx="216535"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100</a:t>
            </a:r>
            <a:endParaRPr sz="900">
              <a:solidFill>
                <a:prstClr val="black"/>
              </a:solidFill>
              <a:latin typeface="Arial"/>
              <a:cs typeface="Arial"/>
            </a:endParaRPr>
          </a:p>
        </p:txBody>
      </p:sp>
      <p:sp>
        <p:nvSpPr>
          <p:cNvPr id="78" name="object 78"/>
          <p:cNvSpPr txBox="1"/>
          <p:nvPr/>
        </p:nvSpPr>
        <p:spPr>
          <a:xfrm>
            <a:off x="1205595" y="4522942"/>
            <a:ext cx="151765" cy="627380"/>
          </a:xfrm>
          <a:prstGeom prst="rect">
            <a:avLst/>
          </a:prstGeom>
        </p:spPr>
        <p:txBody>
          <a:bodyPr vert="vert270" wrap="square" lIns="0" tIns="0" rIns="0" bIns="0" rtlCol="0">
            <a:spAutoFit/>
          </a:bodyPr>
          <a:lstStyle/>
          <a:p>
            <a:pPr marL="12700"/>
            <a:r>
              <a:rPr sz="1000" spc="-5" dirty="0">
                <a:solidFill>
                  <a:srgbClr val="252525"/>
                </a:solidFill>
                <a:latin typeface="Arial"/>
                <a:cs typeface="Arial"/>
              </a:rPr>
              <a:t>11pm1-pm</a:t>
            </a:r>
            <a:endParaRPr sz="1000">
              <a:solidFill>
                <a:prstClr val="black"/>
              </a:solidFill>
              <a:latin typeface="Arial"/>
              <a:cs typeface="Arial"/>
            </a:endParaRPr>
          </a:p>
        </p:txBody>
      </p:sp>
      <p:sp>
        <p:nvSpPr>
          <p:cNvPr id="79" name="object 79"/>
          <p:cNvSpPr/>
          <p:nvPr/>
        </p:nvSpPr>
        <p:spPr>
          <a:xfrm>
            <a:off x="1687179" y="4368922"/>
            <a:ext cx="5115560" cy="528955"/>
          </a:xfrm>
          <a:custGeom>
            <a:avLst/>
            <a:gdLst/>
            <a:ahLst/>
            <a:cxnLst/>
            <a:rect l="l" t="t" r="r" b="b"/>
            <a:pathLst>
              <a:path w="5115559" h="528954">
                <a:moveTo>
                  <a:pt x="0" y="453684"/>
                </a:moveTo>
                <a:lnTo>
                  <a:pt x="0" y="453684"/>
                </a:lnTo>
                <a:lnTo>
                  <a:pt x="511879" y="453684"/>
                </a:lnTo>
                <a:lnTo>
                  <a:pt x="512092" y="453684"/>
                </a:lnTo>
                <a:lnTo>
                  <a:pt x="517420" y="447873"/>
                </a:lnTo>
                <a:lnTo>
                  <a:pt x="533403" y="397934"/>
                </a:lnTo>
                <a:lnTo>
                  <a:pt x="544058" y="356575"/>
                </a:lnTo>
                <a:lnTo>
                  <a:pt x="549386" y="335765"/>
                </a:lnTo>
                <a:lnTo>
                  <a:pt x="560041" y="296087"/>
                </a:lnTo>
                <a:lnTo>
                  <a:pt x="576024" y="242654"/>
                </a:lnTo>
                <a:lnTo>
                  <a:pt x="592007" y="197457"/>
                </a:lnTo>
                <a:lnTo>
                  <a:pt x="607990" y="159191"/>
                </a:lnTo>
                <a:lnTo>
                  <a:pt x="629301" y="117177"/>
                </a:lnTo>
                <a:lnTo>
                  <a:pt x="650611" y="83850"/>
                </a:lnTo>
                <a:lnTo>
                  <a:pt x="677249" y="51849"/>
                </a:lnTo>
                <a:lnTo>
                  <a:pt x="709215" y="24768"/>
                </a:lnTo>
                <a:lnTo>
                  <a:pt x="746509" y="6402"/>
                </a:lnTo>
                <a:lnTo>
                  <a:pt x="767606" y="1464"/>
                </a:lnTo>
                <a:lnTo>
                  <a:pt x="767819" y="1438"/>
                </a:lnTo>
                <a:lnTo>
                  <a:pt x="779540" y="219"/>
                </a:lnTo>
                <a:lnTo>
                  <a:pt x="791261" y="0"/>
                </a:lnTo>
                <a:lnTo>
                  <a:pt x="802981" y="716"/>
                </a:lnTo>
                <a:lnTo>
                  <a:pt x="849857" y="11616"/>
                </a:lnTo>
                <a:lnTo>
                  <a:pt x="885012" y="26811"/>
                </a:lnTo>
                <a:lnTo>
                  <a:pt x="920166" y="46504"/>
                </a:lnTo>
                <a:lnTo>
                  <a:pt x="955321" y="69747"/>
                </a:lnTo>
                <a:lnTo>
                  <a:pt x="990475" y="95687"/>
                </a:lnTo>
                <a:lnTo>
                  <a:pt x="1025629" y="123769"/>
                </a:lnTo>
                <a:lnTo>
                  <a:pt x="1060784" y="153628"/>
                </a:lnTo>
                <a:lnTo>
                  <a:pt x="1095938" y="185118"/>
                </a:lnTo>
                <a:lnTo>
                  <a:pt x="1131093" y="218050"/>
                </a:lnTo>
                <a:lnTo>
                  <a:pt x="1166247" y="252107"/>
                </a:lnTo>
                <a:lnTo>
                  <a:pt x="1177966" y="263416"/>
                </a:lnTo>
                <a:lnTo>
                  <a:pt x="1213120" y="296173"/>
                </a:lnTo>
                <a:lnTo>
                  <a:pt x="1248275" y="327025"/>
                </a:lnTo>
                <a:lnTo>
                  <a:pt x="1283429" y="355583"/>
                </a:lnTo>
                <a:lnTo>
                  <a:pt x="1318583" y="381708"/>
                </a:lnTo>
                <a:lnTo>
                  <a:pt x="1353738" y="405340"/>
                </a:lnTo>
                <a:lnTo>
                  <a:pt x="1388892" y="426324"/>
                </a:lnTo>
                <a:lnTo>
                  <a:pt x="1424046" y="444943"/>
                </a:lnTo>
                <a:lnTo>
                  <a:pt x="1459201" y="461197"/>
                </a:lnTo>
                <a:lnTo>
                  <a:pt x="1506073" y="479453"/>
                </a:lnTo>
                <a:lnTo>
                  <a:pt x="1552945" y="494160"/>
                </a:lnTo>
                <a:lnTo>
                  <a:pt x="1599818" y="505653"/>
                </a:lnTo>
                <a:lnTo>
                  <a:pt x="1646691" y="514325"/>
                </a:lnTo>
                <a:lnTo>
                  <a:pt x="1693563" y="520575"/>
                </a:lnTo>
                <a:lnTo>
                  <a:pt x="1740436" y="524832"/>
                </a:lnTo>
                <a:lnTo>
                  <a:pt x="1787308" y="527472"/>
                </a:lnTo>
                <a:lnTo>
                  <a:pt x="1834180" y="528718"/>
                </a:lnTo>
                <a:lnTo>
                  <a:pt x="1857617" y="528938"/>
                </a:lnTo>
                <a:lnTo>
                  <a:pt x="1869335" y="528927"/>
                </a:lnTo>
                <a:lnTo>
                  <a:pt x="1916208" y="528526"/>
                </a:lnTo>
                <a:lnTo>
                  <a:pt x="1963080" y="527315"/>
                </a:lnTo>
                <a:lnTo>
                  <a:pt x="1974798" y="526936"/>
                </a:lnTo>
                <a:lnTo>
                  <a:pt x="1986517" y="526548"/>
                </a:lnTo>
                <a:lnTo>
                  <a:pt x="1998234" y="526172"/>
                </a:lnTo>
                <a:lnTo>
                  <a:pt x="2009952" y="525780"/>
                </a:lnTo>
                <a:lnTo>
                  <a:pt x="2056825" y="523915"/>
                </a:lnTo>
                <a:lnTo>
                  <a:pt x="2103698" y="521629"/>
                </a:lnTo>
                <a:lnTo>
                  <a:pt x="2115415" y="521021"/>
                </a:lnTo>
                <a:lnTo>
                  <a:pt x="2127134" y="520441"/>
                </a:lnTo>
                <a:lnTo>
                  <a:pt x="2138852" y="519886"/>
                </a:lnTo>
                <a:lnTo>
                  <a:pt x="2150570" y="519351"/>
                </a:lnTo>
                <a:lnTo>
                  <a:pt x="2162288" y="518823"/>
                </a:lnTo>
                <a:lnTo>
                  <a:pt x="2174006" y="518294"/>
                </a:lnTo>
                <a:lnTo>
                  <a:pt x="2185724" y="517788"/>
                </a:lnTo>
                <a:lnTo>
                  <a:pt x="2197443" y="517255"/>
                </a:lnTo>
                <a:lnTo>
                  <a:pt x="2209161" y="516730"/>
                </a:lnTo>
                <a:lnTo>
                  <a:pt x="2220878" y="516190"/>
                </a:lnTo>
                <a:lnTo>
                  <a:pt x="2232597" y="515638"/>
                </a:lnTo>
                <a:lnTo>
                  <a:pt x="2244315" y="515098"/>
                </a:lnTo>
                <a:lnTo>
                  <a:pt x="2256033" y="514550"/>
                </a:lnTo>
                <a:lnTo>
                  <a:pt x="2267752" y="514008"/>
                </a:lnTo>
                <a:lnTo>
                  <a:pt x="2279469" y="513477"/>
                </a:lnTo>
                <a:lnTo>
                  <a:pt x="2291187" y="512918"/>
                </a:lnTo>
                <a:lnTo>
                  <a:pt x="2302906" y="512374"/>
                </a:lnTo>
                <a:lnTo>
                  <a:pt x="2314624" y="511837"/>
                </a:lnTo>
                <a:lnTo>
                  <a:pt x="2326342" y="511314"/>
                </a:lnTo>
                <a:lnTo>
                  <a:pt x="2338060" y="510757"/>
                </a:lnTo>
                <a:lnTo>
                  <a:pt x="2384933" y="508601"/>
                </a:lnTo>
                <a:lnTo>
                  <a:pt x="2396650" y="508085"/>
                </a:lnTo>
                <a:lnTo>
                  <a:pt x="2408369" y="507550"/>
                </a:lnTo>
                <a:lnTo>
                  <a:pt x="2420087" y="507045"/>
                </a:lnTo>
                <a:lnTo>
                  <a:pt x="2431805" y="506539"/>
                </a:lnTo>
                <a:lnTo>
                  <a:pt x="2443523" y="506059"/>
                </a:lnTo>
                <a:lnTo>
                  <a:pt x="2455241" y="505564"/>
                </a:lnTo>
                <a:lnTo>
                  <a:pt x="2466959" y="505114"/>
                </a:lnTo>
                <a:lnTo>
                  <a:pt x="2478678" y="504620"/>
                </a:lnTo>
                <a:lnTo>
                  <a:pt x="2490396" y="504192"/>
                </a:lnTo>
                <a:lnTo>
                  <a:pt x="2502113" y="503700"/>
                </a:lnTo>
                <a:lnTo>
                  <a:pt x="2513832" y="503218"/>
                </a:lnTo>
                <a:lnTo>
                  <a:pt x="2560704" y="500836"/>
                </a:lnTo>
                <a:lnTo>
                  <a:pt x="2607576" y="498067"/>
                </a:lnTo>
                <a:lnTo>
                  <a:pt x="2631013" y="496505"/>
                </a:lnTo>
                <a:lnTo>
                  <a:pt x="2642731" y="495717"/>
                </a:lnTo>
                <a:lnTo>
                  <a:pt x="2654450" y="494888"/>
                </a:lnTo>
                <a:lnTo>
                  <a:pt x="2666167" y="494086"/>
                </a:lnTo>
                <a:lnTo>
                  <a:pt x="2677885" y="493273"/>
                </a:lnTo>
                <a:lnTo>
                  <a:pt x="2689604" y="492413"/>
                </a:lnTo>
                <a:lnTo>
                  <a:pt x="2701322" y="491560"/>
                </a:lnTo>
                <a:lnTo>
                  <a:pt x="2713040" y="490688"/>
                </a:lnTo>
                <a:lnTo>
                  <a:pt x="2724758" y="489804"/>
                </a:lnTo>
                <a:lnTo>
                  <a:pt x="2736476" y="488903"/>
                </a:lnTo>
                <a:lnTo>
                  <a:pt x="2748194" y="488026"/>
                </a:lnTo>
                <a:lnTo>
                  <a:pt x="2759913" y="487134"/>
                </a:lnTo>
                <a:lnTo>
                  <a:pt x="2771631" y="486237"/>
                </a:lnTo>
                <a:lnTo>
                  <a:pt x="2783348" y="485366"/>
                </a:lnTo>
                <a:lnTo>
                  <a:pt x="2795067" y="484495"/>
                </a:lnTo>
                <a:lnTo>
                  <a:pt x="2806785" y="483641"/>
                </a:lnTo>
                <a:lnTo>
                  <a:pt x="2818503" y="482740"/>
                </a:lnTo>
                <a:lnTo>
                  <a:pt x="2830222" y="481849"/>
                </a:lnTo>
                <a:lnTo>
                  <a:pt x="2841939" y="480987"/>
                </a:lnTo>
                <a:lnTo>
                  <a:pt x="2853657" y="480109"/>
                </a:lnTo>
                <a:lnTo>
                  <a:pt x="2865376" y="479272"/>
                </a:lnTo>
                <a:lnTo>
                  <a:pt x="2877094" y="478407"/>
                </a:lnTo>
                <a:lnTo>
                  <a:pt x="2888813" y="477581"/>
                </a:lnTo>
                <a:lnTo>
                  <a:pt x="2900530" y="476748"/>
                </a:lnTo>
                <a:lnTo>
                  <a:pt x="2912248" y="475928"/>
                </a:lnTo>
                <a:lnTo>
                  <a:pt x="2923966" y="475106"/>
                </a:lnTo>
                <a:lnTo>
                  <a:pt x="2970839" y="471992"/>
                </a:lnTo>
                <a:lnTo>
                  <a:pt x="2982557" y="471238"/>
                </a:lnTo>
                <a:lnTo>
                  <a:pt x="2994275" y="470460"/>
                </a:lnTo>
                <a:lnTo>
                  <a:pt x="3005994" y="469773"/>
                </a:lnTo>
                <a:lnTo>
                  <a:pt x="3017711" y="468962"/>
                </a:lnTo>
                <a:lnTo>
                  <a:pt x="3029429" y="468294"/>
                </a:lnTo>
                <a:lnTo>
                  <a:pt x="3041148" y="467551"/>
                </a:lnTo>
                <a:lnTo>
                  <a:pt x="3052866" y="466886"/>
                </a:lnTo>
                <a:lnTo>
                  <a:pt x="3064585" y="466212"/>
                </a:lnTo>
                <a:lnTo>
                  <a:pt x="3076302" y="465555"/>
                </a:lnTo>
                <a:lnTo>
                  <a:pt x="3088020" y="464885"/>
                </a:lnTo>
                <a:lnTo>
                  <a:pt x="3099738" y="464361"/>
                </a:lnTo>
                <a:lnTo>
                  <a:pt x="3111457" y="463709"/>
                </a:lnTo>
                <a:lnTo>
                  <a:pt x="3123175" y="463103"/>
                </a:lnTo>
                <a:lnTo>
                  <a:pt x="3134892" y="462485"/>
                </a:lnTo>
                <a:lnTo>
                  <a:pt x="3146611" y="462014"/>
                </a:lnTo>
                <a:lnTo>
                  <a:pt x="3158329" y="461389"/>
                </a:lnTo>
                <a:lnTo>
                  <a:pt x="3170048" y="460888"/>
                </a:lnTo>
                <a:lnTo>
                  <a:pt x="3181766" y="460418"/>
                </a:lnTo>
                <a:lnTo>
                  <a:pt x="3193483" y="459893"/>
                </a:lnTo>
                <a:lnTo>
                  <a:pt x="3205201" y="459385"/>
                </a:lnTo>
                <a:lnTo>
                  <a:pt x="3216920" y="458966"/>
                </a:lnTo>
                <a:lnTo>
                  <a:pt x="3228638" y="458503"/>
                </a:lnTo>
                <a:lnTo>
                  <a:pt x="3240357" y="458059"/>
                </a:lnTo>
                <a:lnTo>
                  <a:pt x="3252074" y="457526"/>
                </a:lnTo>
                <a:lnTo>
                  <a:pt x="3263792" y="457241"/>
                </a:lnTo>
                <a:lnTo>
                  <a:pt x="3275511" y="456855"/>
                </a:lnTo>
                <a:lnTo>
                  <a:pt x="3287229" y="456420"/>
                </a:lnTo>
                <a:lnTo>
                  <a:pt x="3298947" y="456116"/>
                </a:lnTo>
                <a:lnTo>
                  <a:pt x="3310664" y="455751"/>
                </a:lnTo>
                <a:lnTo>
                  <a:pt x="3322383" y="455399"/>
                </a:lnTo>
                <a:lnTo>
                  <a:pt x="3334101" y="455152"/>
                </a:lnTo>
                <a:lnTo>
                  <a:pt x="3345820" y="454771"/>
                </a:lnTo>
                <a:lnTo>
                  <a:pt x="3357538" y="454552"/>
                </a:lnTo>
                <a:lnTo>
                  <a:pt x="3369255" y="454246"/>
                </a:lnTo>
                <a:lnTo>
                  <a:pt x="3380974" y="453995"/>
                </a:lnTo>
                <a:lnTo>
                  <a:pt x="3392692" y="453764"/>
                </a:lnTo>
                <a:lnTo>
                  <a:pt x="3404409" y="453565"/>
                </a:lnTo>
                <a:lnTo>
                  <a:pt x="3416127" y="453293"/>
                </a:lnTo>
                <a:lnTo>
                  <a:pt x="3427846" y="453127"/>
                </a:lnTo>
                <a:lnTo>
                  <a:pt x="3439564" y="452913"/>
                </a:lnTo>
                <a:lnTo>
                  <a:pt x="3451283" y="452685"/>
                </a:lnTo>
                <a:lnTo>
                  <a:pt x="3463000" y="452490"/>
                </a:lnTo>
                <a:lnTo>
                  <a:pt x="3474718" y="452404"/>
                </a:lnTo>
                <a:lnTo>
                  <a:pt x="3486437" y="452250"/>
                </a:lnTo>
                <a:lnTo>
                  <a:pt x="3498155" y="452126"/>
                </a:lnTo>
                <a:lnTo>
                  <a:pt x="3509873" y="452000"/>
                </a:lnTo>
                <a:lnTo>
                  <a:pt x="3521590" y="451906"/>
                </a:lnTo>
                <a:lnTo>
                  <a:pt x="3533309" y="451792"/>
                </a:lnTo>
                <a:lnTo>
                  <a:pt x="3545027" y="451669"/>
                </a:lnTo>
                <a:lnTo>
                  <a:pt x="3556746" y="451546"/>
                </a:lnTo>
                <a:lnTo>
                  <a:pt x="3568464" y="451468"/>
                </a:lnTo>
                <a:lnTo>
                  <a:pt x="3580181" y="451376"/>
                </a:lnTo>
                <a:lnTo>
                  <a:pt x="3591899" y="451287"/>
                </a:lnTo>
                <a:lnTo>
                  <a:pt x="3603618" y="451182"/>
                </a:lnTo>
                <a:lnTo>
                  <a:pt x="3615336" y="451151"/>
                </a:lnTo>
                <a:lnTo>
                  <a:pt x="3627055" y="451222"/>
                </a:lnTo>
                <a:lnTo>
                  <a:pt x="3638772" y="451200"/>
                </a:lnTo>
                <a:lnTo>
                  <a:pt x="3650490" y="451160"/>
                </a:lnTo>
                <a:lnTo>
                  <a:pt x="3662209" y="451145"/>
                </a:lnTo>
                <a:lnTo>
                  <a:pt x="3673927" y="451120"/>
                </a:lnTo>
                <a:lnTo>
                  <a:pt x="3685645" y="451099"/>
                </a:lnTo>
                <a:lnTo>
                  <a:pt x="3697362" y="451097"/>
                </a:lnTo>
                <a:lnTo>
                  <a:pt x="3709081" y="451074"/>
                </a:lnTo>
                <a:lnTo>
                  <a:pt x="3720799" y="451084"/>
                </a:lnTo>
                <a:lnTo>
                  <a:pt x="3732518" y="451099"/>
                </a:lnTo>
                <a:lnTo>
                  <a:pt x="3744236" y="451093"/>
                </a:lnTo>
                <a:lnTo>
                  <a:pt x="3755953" y="451133"/>
                </a:lnTo>
                <a:lnTo>
                  <a:pt x="3767672" y="451115"/>
                </a:lnTo>
                <a:lnTo>
                  <a:pt x="3779390" y="451145"/>
                </a:lnTo>
                <a:lnTo>
                  <a:pt x="3791108" y="451182"/>
                </a:lnTo>
                <a:lnTo>
                  <a:pt x="3802827" y="451234"/>
                </a:lnTo>
                <a:lnTo>
                  <a:pt x="3814544" y="451251"/>
                </a:lnTo>
                <a:lnTo>
                  <a:pt x="3826262" y="451281"/>
                </a:lnTo>
                <a:lnTo>
                  <a:pt x="3837981" y="451308"/>
                </a:lnTo>
                <a:lnTo>
                  <a:pt x="3849699" y="451354"/>
                </a:lnTo>
                <a:lnTo>
                  <a:pt x="3861417" y="451396"/>
                </a:lnTo>
                <a:lnTo>
                  <a:pt x="3873135" y="451483"/>
                </a:lnTo>
                <a:lnTo>
                  <a:pt x="3884853" y="451569"/>
                </a:lnTo>
                <a:lnTo>
                  <a:pt x="3896571" y="451613"/>
                </a:lnTo>
                <a:lnTo>
                  <a:pt x="3908290" y="451660"/>
                </a:lnTo>
                <a:lnTo>
                  <a:pt x="3920007" y="451712"/>
                </a:lnTo>
                <a:lnTo>
                  <a:pt x="3931725" y="451775"/>
                </a:lnTo>
                <a:lnTo>
                  <a:pt x="3943444" y="451823"/>
                </a:lnTo>
                <a:lnTo>
                  <a:pt x="3955162" y="451897"/>
                </a:lnTo>
                <a:lnTo>
                  <a:pt x="3966880" y="451954"/>
                </a:lnTo>
                <a:lnTo>
                  <a:pt x="3978598" y="452035"/>
                </a:lnTo>
                <a:lnTo>
                  <a:pt x="3990316" y="452152"/>
                </a:lnTo>
                <a:lnTo>
                  <a:pt x="4002034" y="452259"/>
                </a:lnTo>
                <a:lnTo>
                  <a:pt x="4013753" y="452399"/>
                </a:lnTo>
                <a:lnTo>
                  <a:pt x="4025471" y="452414"/>
                </a:lnTo>
                <a:lnTo>
                  <a:pt x="4037188" y="452471"/>
                </a:lnTo>
                <a:lnTo>
                  <a:pt x="4048907" y="452554"/>
                </a:lnTo>
                <a:lnTo>
                  <a:pt x="4060625" y="452616"/>
                </a:lnTo>
                <a:lnTo>
                  <a:pt x="4072343" y="452715"/>
                </a:lnTo>
                <a:lnTo>
                  <a:pt x="4084062" y="452778"/>
                </a:lnTo>
                <a:lnTo>
                  <a:pt x="4095779" y="452831"/>
                </a:lnTo>
                <a:lnTo>
                  <a:pt x="4107497" y="452928"/>
                </a:lnTo>
                <a:lnTo>
                  <a:pt x="4154370" y="453514"/>
                </a:lnTo>
                <a:lnTo>
                  <a:pt x="4177806" y="453692"/>
                </a:lnTo>
                <a:lnTo>
                  <a:pt x="4189525" y="453794"/>
                </a:lnTo>
                <a:lnTo>
                  <a:pt x="4201243" y="453849"/>
                </a:lnTo>
                <a:lnTo>
                  <a:pt x="4212960" y="453917"/>
                </a:lnTo>
                <a:lnTo>
                  <a:pt x="4224679" y="453981"/>
                </a:lnTo>
                <a:lnTo>
                  <a:pt x="4236397" y="454047"/>
                </a:lnTo>
                <a:lnTo>
                  <a:pt x="4248115" y="454117"/>
                </a:lnTo>
                <a:lnTo>
                  <a:pt x="4259834" y="454201"/>
                </a:lnTo>
                <a:lnTo>
                  <a:pt x="4271551" y="454241"/>
                </a:lnTo>
                <a:lnTo>
                  <a:pt x="4283269" y="454240"/>
                </a:lnTo>
                <a:lnTo>
                  <a:pt x="4294988" y="454273"/>
                </a:lnTo>
                <a:lnTo>
                  <a:pt x="4306705" y="454285"/>
                </a:lnTo>
                <a:lnTo>
                  <a:pt x="4318423" y="454297"/>
                </a:lnTo>
                <a:lnTo>
                  <a:pt x="4330142" y="454379"/>
                </a:lnTo>
                <a:lnTo>
                  <a:pt x="4341860" y="454548"/>
                </a:lnTo>
                <a:lnTo>
                  <a:pt x="4353578" y="454659"/>
                </a:lnTo>
                <a:lnTo>
                  <a:pt x="4365296" y="454750"/>
                </a:lnTo>
                <a:lnTo>
                  <a:pt x="4377014" y="454824"/>
                </a:lnTo>
                <a:lnTo>
                  <a:pt x="4388732" y="454861"/>
                </a:lnTo>
                <a:lnTo>
                  <a:pt x="4400451" y="454885"/>
                </a:lnTo>
                <a:lnTo>
                  <a:pt x="4412169" y="454910"/>
                </a:lnTo>
                <a:lnTo>
                  <a:pt x="4423886" y="454874"/>
                </a:lnTo>
                <a:lnTo>
                  <a:pt x="4435605" y="454869"/>
                </a:lnTo>
                <a:lnTo>
                  <a:pt x="4447323" y="454910"/>
                </a:lnTo>
                <a:lnTo>
                  <a:pt x="4459041" y="455049"/>
                </a:lnTo>
                <a:lnTo>
                  <a:pt x="4470760" y="455146"/>
                </a:lnTo>
                <a:lnTo>
                  <a:pt x="4482477" y="455185"/>
                </a:lnTo>
                <a:lnTo>
                  <a:pt x="4494195" y="455205"/>
                </a:lnTo>
                <a:lnTo>
                  <a:pt x="4505914" y="455201"/>
                </a:lnTo>
                <a:lnTo>
                  <a:pt x="4517632" y="455290"/>
                </a:lnTo>
                <a:lnTo>
                  <a:pt x="4529350" y="455322"/>
                </a:lnTo>
                <a:lnTo>
                  <a:pt x="4541068" y="455313"/>
                </a:lnTo>
                <a:lnTo>
                  <a:pt x="4552786" y="455307"/>
                </a:lnTo>
                <a:lnTo>
                  <a:pt x="4564504" y="455375"/>
                </a:lnTo>
                <a:lnTo>
                  <a:pt x="4576223" y="455381"/>
                </a:lnTo>
                <a:lnTo>
                  <a:pt x="4587941" y="455419"/>
                </a:lnTo>
                <a:lnTo>
                  <a:pt x="4599658" y="455433"/>
                </a:lnTo>
                <a:lnTo>
                  <a:pt x="4611377" y="455471"/>
                </a:lnTo>
                <a:lnTo>
                  <a:pt x="4623095" y="455453"/>
                </a:lnTo>
                <a:lnTo>
                  <a:pt x="4634813" y="455509"/>
                </a:lnTo>
                <a:lnTo>
                  <a:pt x="4646532" y="455511"/>
                </a:lnTo>
                <a:lnTo>
                  <a:pt x="4658249" y="455548"/>
                </a:lnTo>
                <a:lnTo>
                  <a:pt x="4669967" y="455583"/>
                </a:lnTo>
                <a:lnTo>
                  <a:pt x="4681686" y="455600"/>
                </a:lnTo>
                <a:lnTo>
                  <a:pt x="4693404" y="455605"/>
                </a:lnTo>
                <a:lnTo>
                  <a:pt x="4705122" y="455600"/>
                </a:lnTo>
                <a:lnTo>
                  <a:pt x="4716840" y="455582"/>
                </a:lnTo>
                <a:lnTo>
                  <a:pt x="4728558" y="455632"/>
                </a:lnTo>
                <a:lnTo>
                  <a:pt x="4740276" y="455703"/>
                </a:lnTo>
                <a:lnTo>
                  <a:pt x="4751995" y="455762"/>
                </a:lnTo>
                <a:lnTo>
                  <a:pt x="4763713" y="455777"/>
                </a:lnTo>
                <a:lnTo>
                  <a:pt x="4775430" y="455795"/>
                </a:lnTo>
                <a:lnTo>
                  <a:pt x="4787149" y="455798"/>
                </a:lnTo>
                <a:lnTo>
                  <a:pt x="4798867" y="455734"/>
                </a:lnTo>
                <a:lnTo>
                  <a:pt x="4810585" y="455654"/>
                </a:lnTo>
                <a:lnTo>
                  <a:pt x="4822304" y="455632"/>
                </a:lnTo>
                <a:lnTo>
                  <a:pt x="4834021" y="455778"/>
                </a:lnTo>
                <a:lnTo>
                  <a:pt x="4845739" y="455835"/>
                </a:lnTo>
                <a:lnTo>
                  <a:pt x="4857458" y="455896"/>
                </a:lnTo>
                <a:lnTo>
                  <a:pt x="4869176" y="455913"/>
                </a:lnTo>
                <a:lnTo>
                  <a:pt x="4880894" y="455860"/>
                </a:lnTo>
                <a:lnTo>
                  <a:pt x="4892612" y="455795"/>
                </a:lnTo>
                <a:lnTo>
                  <a:pt x="4904330" y="455852"/>
                </a:lnTo>
                <a:lnTo>
                  <a:pt x="4916048" y="455760"/>
                </a:lnTo>
                <a:lnTo>
                  <a:pt x="4927767" y="455697"/>
                </a:lnTo>
                <a:lnTo>
                  <a:pt x="4939485" y="455634"/>
                </a:lnTo>
                <a:lnTo>
                  <a:pt x="4951202" y="455588"/>
                </a:lnTo>
                <a:lnTo>
                  <a:pt x="4962921" y="455779"/>
                </a:lnTo>
                <a:lnTo>
                  <a:pt x="4974639" y="455982"/>
                </a:lnTo>
                <a:lnTo>
                  <a:pt x="4986357" y="455927"/>
                </a:lnTo>
                <a:lnTo>
                  <a:pt x="4998076" y="455769"/>
                </a:lnTo>
                <a:lnTo>
                  <a:pt x="5009793" y="455835"/>
                </a:lnTo>
                <a:lnTo>
                  <a:pt x="5021511" y="455790"/>
                </a:lnTo>
                <a:lnTo>
                  <a:pt x="5033230" y="455786"/>
                </a:lnTo>
                <a:lnTo>
                  <a:pt x="5044947" y="455747"/>
                </a:lnTo>
                <a:lnTo>
                  <a:pt x="5056666" y="455730"/>
                </a:lnTo>
                <a:lnTo>
                  <a:pt x="5068384" y="455687"/>
                </a:lnTo>
                <a:lnTo>
                  <a:pt x="5080102" y="455672"/>
                </a:lnTo>
                <a:lnTo>
                  <a:pt x="5091820" y="455621"/>
                </a:lnTo>
                <a:lnTo>
                  <a:pt x="5103539" y="455572"/>
                </a:lnTo>
                <a:lnTo>
                  <a:pt x="5115044" y="455524"/>
                </a:lnTo>
              </a:path>
            </a:pathLst>
          </a:custGeom>
          <a:ln w="8586">
            <a:solidFill>
              <a:srgbClr val="FF0000"/>
            </a:solidFill>
          </a:ln>
        </p:spPr>
        <p:txBody>
          <a:bodyPr wrap="square" lIns="0" tIns="0" rIns="0" bIns="0" rtlCol="0"/>
          <a:lstStyle/>
          <a:p>
            <a:endParaRPr smtClean="0">
              <a:solidFill>
                <a:prstClr val="black"/>
              </a:solidFill>
            </a:endParaRPr>
          </a:p>
        </p:txBody>
      </p:sp>
      <p:sp>
        <p:nvSpPr>
          <p:cNvPr id="80" name="object 80"/>
          <p:cNvSpPr/>
          <p:nvPr/>
        </p:nvSpPr>
        <p:spPr>
          <a:xfrm>
            <a:off x="1687179" y="4476017"/>
            <a:ext cx="5115560" cy="426084"/>
          </a:xfrm>
          <a:custGeom>
            <a:avLst/>
            <a:gdLst/>
            <a:ahLst/>
            <a:cxnLst/>
            <a:rect l="l" t="t" r="r" b="b"/>
            <a:pathLst>
              <a:path w="5115559" h="426085">
                <a:moveTo>
                  <a:pt x="0" y="346590"/>
                </a:moveTo>
                <a:lnTo>
                  <a:pt x="0" y="346590"/>
                </a:lnTo>
                <a:lnTo>
                  <a:pt x="511879" y="346590"/>
                </a:lnTo>
                <a:lnTo>
                  <a:pt x="512092" y="346590"/>
                </a:lnTo>
                <a:lnTo>
                  <a:pt x="517420" y="340810"/>
                </a:lnTo>
                <a:lnTo>
                  <a:pt x="533403" y="292004"/>
                </a:lnTo>
                <a:lnTo>
                  <a:pt x="544058" y="252676"/>
                </a:lnTo>
                <a:lnTo>
                  <a:pt x="549386" y="233266"/>
                </a:lnTo>
                <a:lnTo>
                  <a:pt x="565369" y="180451"/>
                </a:lnTo>
                <a:lnTo>
                  <a:pt x="581352" y="136765"/>
                </a:lnTo>
                <a:lnTo>
                  <a:pt x="597335" y="102091"/>
                </a:lnTo>
                <a:lnTo>
                  <a:pt x="618646" y="67099"/>
                </a:lnTo>
                <a:lnTo>
                  <a:pt x="645283" y="36449"/>
                </a:lnTo>
                <a:lnTo>
                  <a:pt x="677249" y="13733"/>
                </a:lnTo>
                <a:lnTo>
                  <a:pt x="714543" y="1562"/>
                </a:lnTo>
                <a:lnTo>
                  <a:pt x="735853" y="0"/>
                </a:lnTo>
                <a:lnTo>
                  <a:pt x="741181" y="123"/>
                </a:lnTo>
                <a:lnTo>
                  <a:pt x="767606" y="3403"/>
                </a:lnTo>
                <a:lnTo>
                  <a:pt x="814702" y="18102"/>
                </a:lnTo>
                <a:lnTo>
                  <a:pt x="849857" y="34604"/>
                </a:lnTo>
                <a:lnTo>
                  <a:pt x="885012" y="54772"/>
                </a:lnTo>
                <a:lnTo>
                  <a:pt x="920166" y="78151"/>
                </a:lnTo>
                <a:lnTo>
                  <a:pt x="955321" y="104422"/>
                </a:lnTo>
                <a:lnTo>
                  <a:pt x="990475" y="132981"/>
                </a:lnTo>
                <a:lnTo>
                  <a:pt x="1013912" y="152368"/>
                </a:lnTo>
                <a:lnTo>
                  <a:pt x="1025629" y="162062"/>
                </a:lnTo>
                <a:lnTo>
                  <a:pt x="1060784" y="190640"/>
                </a:lnTo>
                <a:lnTo>
                  <a:pt x="1095938" y="218464"/>
                </a:lnTo>
                <a:lnTo>
                  <a:pt x="1131093" y="245178"/>
                </a:lnTo>
                <a:lnTo>
                  <a:pt x="1166247" y="270392"/>
                </a:lnTo>
                <a:lnTo>
                  <a:pt x="1201401" y="293837"/>
                </a:lnTo>
                <a:lnTo>
                  <a:pt x="1236556" y="315435"/>
                </a:lnTo>
                <a:lnTo>
                  <a:pt x="1271710" y="335214"/>
                </a:lnTo>
                <a:lnTo>
                  <a:pt x="1306864" y="352752"/>
                </a:lnTo>
                <a:lnTo>
                  <a:pt x="1342019" y="368153"/>
                </a:lnTo>
                <a:lnTo>
                  <a:pt x="1388892" y="385514"/>
                </a:lnTo>
                <a:lnTo>
                  <a:pt x="1435764" y="399403"/>
                </a:lnTo>
                <a:lnTo>
                  <a:pt x="1482636" y="410071"/>
                </a:lnTo>
                <a:lnTo>
                  <a:pt x="1529510" y="417679"/>
                </a:lnTo>
                <a:lnTo>
                  <a:pt x="1576382" y="422525"/>
                </a:lnTo>
                <a:lnTo>
                  <a:pt x="1623254" y="424922"/>
                </a:lnTo>
                <a:lnTo>
                  <a:pt x="1658408" y="425555"/>
                </a:lnTo>
                <a:lnTo>
                  <a:pt x="1670127" y="425514"/>
                </a:lnTo>
                <a:lnTo>
                  <a:pt x="1716999" y="424188"/>
                </a:lnTo>
                <a:lnTo>
                  <a:pt x="1763871" y="421238"/>
                </a:lnTo>
                <a:lnTo>
                  <a:pt x="1810745" y="417168"/>
                </a:lnTo>
                <a:lnTo>
                  <a:pt x="1857617" y="412416"/>
                </a:lnTo>
                <a:lnTo>
                  <a:pt x="1904489" y="407095"/>
                </a:lnTo>
                <a:lnTo>
                  <a:pt x="1951362" y="401396"/>
                </a:lnTo>
                <a:lnTo>
                  <a:pt x="1998234" y="395525"/>
                </a:lnTo>
                <a:lnTo>
                  <a:pt x="2009952" y="394068"/>
                </a:lnTo>
                <a:lnTo>
                  <a:pt x="2021671" y="392601"/>
                </a:lnTo>
                <a:lnTo>
                  <a:pt x="2033389" y="391151"/>
                </a:lnTo>
                <a:lnTo>
                  <a:pt x="2045107" y="389716"/>
                </a:lnTo>
                <a:lnTo>
                  <a:pt x="2056825" y="388272"/>
                </a:lnTo>
                <a:lnTo>
                  <a:pt x="2068543" y="386877"/>
                </a:lnTo>
                <a:lnTo>
                  <a:pt x="2080261" y="385476"/>
                </a:lnTo>
                <a:lnTo>
                  <a:pt x="2091980" y="384116"/>
                </a:lnTo>
                <a:lnTo>
                  <a:pt x="2138852" y="378833"/>
                </a:lnTo>
                <a:lnTo>
                  <a:pt x="2174006" y="375193"/>
                </a:lnTo>
                <a:lnTo>
                  <a:pt x="2185724" y="374006"/>
                </a:lnTo>
                <a:lnTo>
                  <a:pt x="2197443" y="372807"/>
                </a:lnTo>
                <a:lnTo>
                  <a:pt x="2209161" y="371609"/>
                </a:lnTo>
                <a:lnTo>
                  <a:pt x="2220878" y="370418"/>
                </a:lnTo>
                <a:lnTo>
                  <a:pt x="2267752" y="365967"/>
                </a:lnTo>
                <a:lnTo>
                  <a:pt x="2279469" y="364958"/>
                </a:lnTo>
                <a:lnTo>
                  <a:pt x="2291187" y="363945"/>
                </a:lnTo>
                <a:lnTo>
                  <a:pt x="2338060" y="360276"/>
                </a:lnTo>
                <a:lnTo>
                  <a:pt x="2349778" y="359474"/>
                </a:lnTo>
                <a:lnTo>
                  <a:pt x="2361496" y="358658"/>
                </a:lnTo>
                <a:lnTo>
                  <a:pt x="2408369" y="355795"/>
                </a:lnTo>
                <a:lnTo>
                  <a:pt x="2455241" y="353360"/>
                </a:lnTo>
                <a:lnTo>
                  <a:pt x="2502113" y="351306"/>
                </a:lnTo>
                <a:lnTo>
                  <a:pt x="2513832" y="350838"/>
                </a:lnTo>
                <a:lnTo>
                  <a:pt x="2560704" y="349204"/>
                </a:lnTo>
                <a:lnTo>
                  <a:pt x="2607576" y="347909"/>
                </a:lnTo>
                <a:lnTo>
                  <a:pt x="2642731" y="347205"/>
                </a:lnTo>
                <a:lnTo>
                  <a:pt x="2654450" y="346942"/>
                </a:lnTo>
                <a:lnTo>
                  <a:pt x="2666167" y="346823"/>
                </a:lnTo>
                <a:lnTo>
                  <a:pt x="2677885" y="346633"/>
                </a:lnTo>
                <a:lnTo>
                  <a:pt x="2689604" y="346393"/>
                </a:lnTo>
                <a:lnTo>
                  <a:pt x="2701322" y="346322"/>
                </a:lnTo>
                <a:lnTo>
                  <a:pt x="2713040" y="346150"/>
                </a:lnTo>
                <a:lnTo>
                  <a:pt x="2724758" y="346062"/>
                </a:lnTo>
                <a:lnTo>
                  <a:pt x="2736476" y="345887"/>
                </a:lnTo>
                <a:lnTo>
                  <a:pt x="2748194" y="345914"/>
                </a:lnTo>
                <a:lnTo>
                  <a:pt x="2759913" y="345769"/>
                </a:lnTo>
                <a:lnTo>
                  <a:pt x="2771631" y="345730"/>
                </a:lnTo>
                <a:lnTo>
                  <a:pt x="2783348" y="345622"/>
                </a:lnTo>
                <a:lnTo>
                  <a:pt x="2795067" y="345628"/>
                </a:lnTo>
                <a:lnTo>
                  <a:pt x="2806785" y="345571"/>
                </a:lnTo>
                <a:lnTo>
                  <a:pt x="2818503" y="345571"/>
                </a:lnTo>
                <a:lnTo>
                  <a:pt x="2830222" y="345495"/>
                </a:lnTo>
                <a:lnTo>
                  <a:pt x="2841939" y="345533"/>
                </a:lnTo>
                <a:lnTo>
                  <a:pt x="2853657" y="345523"/>
                </a:lnTo>
                <a:lnTo>
                  <a:pt x="2865376" y="345493"/>
                </a:lnTo>
                <a:lnTo>
                  <a:pt x="2877094" y="345534"/>
                </a:lnTo>
                <a:lnTo>
                  <a:pt x="2888813" y="345553"/>
                </a:lnTo>
                <a:lnTo>
                  <a:pt x="2900530" y="345591"/>
                </a:lnTo>
                <a:lnTo>
                  <a:pt x="2912248" y="345601"/>
                </a:lnTo>
                <a:lnTo>
                  <a:pt x="2923966" y="345661"/>
                </a:lnTo>
                <a:lnTo>
                  <a:pt x="2935685" y="345700"/>
                </a:lnTo>
                <a:lnTo>
                  <a:pt x="2947403" y="345756"/>
                </a:lnTo>
                <a:lnTo>
                  <a:pt x="2959120" y="345833"/>
                </a:lnTo>
                <a:lnTo>
                  <a:pt x="2970839" y="345881"/>
                </a:lnTo>
                <a:lnTo>
                  <a:pt x="2982557" y="345964"/>
                </a:lnTo>
                <a:lnTo>
                  <a:pt x="2994275" y="345976"/>
                </a:lnTo>
                <a:lnTo>
                  <a:pt x="3005994" y="346126"/>
                </a:lnTo>
                <a:lnTo>
                  <a:pt x="3017711" y="346198"/>
                </a:lnTo>
                <a:lnTo>
                  <a:pt x="3029429" y="346261"/>
                </a:lnTo>
                <a:lnTo>
                  <a:pt x="3041148" y="346389"/>
                </a:lnTo>
                <a:lnTo>
                  <a:pt x="3052866" y="346462"/>
                </a:lnTo>
                <a:lnTo>
                  <a:pt x="3064585" y="346495"/>
                </a:lnTo>
                <a:lnTo>
                  <a:pt x="3076302" y="346577"/>
                </a:lnTo>
                <a:lnTo>
                  <a:pt x="3088020" y="346735"/>
                </a:lnTo>
                <a:lnTo>
                  <a:pt x="3099738" y="346891"/>
                </a:lnTo>
                <a:lnTo>
                  <a:pt x="3111457" y="346912"/>
                </a:lnTo>
                <a:lnTo>
                  <a:pt x="3123175" y="346992"/>
                </a:lnTo>
                <a:lnTo>
                  <a:pt x="3134892" y="347046"/>
                </a:lnTo>
                <a:lnTo>
                  <a:pt x="3146611" y="347078"/>
                </a:lnTo>
                <a:lnTo>
                  <a:pt x="3158329" y="347141"/>
                </a:lnTo>
                <a:lnTo>
                  <a:pt x="3170048" y="347288"/>
                </a:lnTo>
                <a:lnTo>
                  <a:pt x="3181766" y="347406"/>
                </a:lnTo>
                <a:lnTo>
                  <a:pt x="3193483" y="347478"/>
                </a:lnTo>
                <a:lnTo>
                  <a:pt x="3205201" y="347552"/>
                </a:lnTo>
                <a:lnTo>
                  <a:pt x="3216920" y="347588"/>
                </a:lnTo>
                <a:lnTo>
                  <a:pt x="3228638" y="347560"/>
                </a:lnTo>
                <a:lnTo>
                  <a:pt x="3240357" y="347642"/>
                </a:lnTo>
                <a:lnTo>
                  <a:pt x="3252074" y="347808"/>
                </a:lnTo>
                <a:lnTo>
                  <a:pt x="3263792" y="347892"/>
                </a:lnTo>
                <a:lnTo>
                  <a:pt x="3275511" y="348011"/>
                </a:lnTo>
                <a:lnTo>
                  <a:pt x="3287229" y="348068"/>
                </a:lnTo>
                <a:lnTo>
                  <a:pt x="3298947" y="348076"/>
                </a:lnTo>
                <a:lnTo>
                  <a:pt x="3310664" y="348053"/>
                </a:lnTo>
                <a:lnTo>
                  <a:pt x="3322383" y="348184"/>
                </a:lnTo>
                <a:lnTo>
                  <a:pt x="3334101" y="348276"/>
                </a:lnTo>
                <a:lnTo>
                  <a:pt x="3345820" y="348314"/>
                </a:lnTo>
                <a:lnTo>
                  <a:pt x="3357538" y="348321"/>
                </a:lnTo>
                <a:lnTo>
                  <a:pt x="3369255" y="348368"/>
                </a:lnTo>
                <a:lnTo>
                  <a:pt x="3380974" y="348473"/>
                </a:lnTo>
                <a:lnTo>
                  <a:pt x="3392692" y="348567"/>
                </a:lnTo>
                <a:lnTo>
                  <a:pt x="3404409" y="348552"/>
                </a:lnTo>
                <a:lnTo>
                  <a:pt x="3416127" y="348542"/>
                </a:lnTo>
                <a:lnTo>
                  <a:pt x="3427846" y="348529"/>
                </a:lnTo>
                <a:lnTo>
                  <a:pt x="3439564" y="348702"/>
                </a:lnTo>
                <a:lnTo>
                  <a:pt x="3451283" y="348795"/>
                </a:lnTo>
                <a:lnTo>
                  <a:pt x="3463000" y="348852"/>
                </a:lnTo>
                <a:lnTo>
                  <a:pt x="3474718" y="348830"/>
                </a:lnTo>
                <a:lnTo>
                  <a:pt x="3486437" y="348817"/>
                </a:lnTo>
                <a:lnTo>
                  <a:pt x="3498155" y="348893"/>
                </a:lnTo>
                <a:lnTo>
                  <a:pt x="3509873" y="348986"/>
                </a:lnTo>
                <a:lnTo>
                  <a:pt x="3521590" y="349025"/>
                </a:lnTo>
                <a:lnTo>
                  <a:pt x="3533309" y="348995"/>
                </a:lnTo>
                <a:lnTo>
                  <a:pt x="3545027" y="349048"/>
                </a:lnTo>
                <a:lnTo>
                  <a:pt x="3556746" y="349083"/>
                </a:lnTo>
                <a:lnTo>
                  <a:pt x="3568464" y="349151"/>
                </a:lnTo>
                <a:lnTo>
                  <a:pt x="3580181" y="349176"/>
                </a:lnTo>
                <a:lnTo>
                  <a:pt x="3591899" y="349151"/>
                </a:lnTo>
                <a:lnTo>
                  <a:pt x="3603618" y="349173"/>
                </a:lnTo>
                <a:lnTo>
                  <a:pt x="3615336" y="349236"/>
                </a:lnTo>
                <a:lnTo>
                  <a:pt x="3627055" y="349285"/>
                </a:lnTo>
                <a:lnTo>
                  <a:pt x="3638772" y="349315"/>
                </a:lnTo>
                <a:lnTo>
                  <a:pt x="3650490" y="349271"/>
                </a:lnTo>
                <a:lnTo>
                  <a:pt x="3662209" y="349229"/>
                </a:lnTo>
                <a:lnTo>
                  <a:pt x="3673927" y="349214"/>
                </a:lnTo>
                <a:lnTo>
                  <a:pt x="3685645" y="349362"/>
                </a:lnTo>
                <a:lnTo>
                  <a:pt x="3697362" y="349427"/>
                </a:lnTo>
                <a:lnTo>
                  <a:pt x="3709081" y="349406"/>
                </a:lnTo>
                <a:lnTo>
                  <a:pt x="3720799" y="349419"/>
                </a:lnTo>
                <a:lnTo>
                  <a:pt x="3732518" y="349387"/>
                </a:lnTo>
                <a:lnTo>
                  <a:pt x="3744236" y="349460"/>
                </a:lnTo>
                <a:lnTo>
                  <a:pt x="3755953" y="349490"/>
                </a:lnTo>
                <a:lnTo>
                  <a:pt x="3767672" y="349498"/>
                </a:lnTo>
                <a:lnTo>
                  <a:pt x="3779390" y="349413"/>
                </a:lnTo>
                <a:lnTo>
                  <a:pt x="3791108" y="349410"/>
                </a:lnTo>
                <a:lnTo>
                  <a:pt x="3802827" y="349511"/>
                </a:lnTo>
                <a:lnTo>
                  <a:pt x="3814544" y="349535"/>
                </a:lnTo>
                <a:lnTo>
                  <a:pt x="3826262" y="349501"/>
                </a:lnTo>
                <a:lnTo>
                  <a:pt x="3837981" y="349432"/>
                </a:lnTo>
                <a:lnTo>
                  <a:pt x="3849699" y="349351"/>
                </a:lnTo>
                <a:lnTo>
                  <a:pt x="3861417" y="349422"/>
                </a:lnTo>
                <a:lnTo>
                  <a:pt x="3873135" y="349469"/>
                </a:lnTo>
                <a:lnTo>
                  <a:pt x="3884853" y="349451"/>
                </a:lnTo>
                <a:lnTo>
                  <a:pt x="3896571" y="349356"/>
                </a:lnTo>
                <a:lnTo>
                  <a:pt x="3908290" y="349293"/>
                </a:lnTo>
                <a:lnTo>
                  <a:pt x="3920007" y="349397"/>
                </a:lnTo>
                <a:lnTo>
                  <a:pt x="3931725" y="349425"/>
                </a:lnTo>
                <a:lnTo>
                  <a:pt x="3943444" y="349404"/>
                </a:lnTo>
                <a:lnTo>
                  <a:pt x="3955162" y="349334"/>
                </a:lnTo>
                <a:lnTo>
                  <a:pt x="3966880" y="349258"/>
                </a:lnTo>
                <a:lnTo>
                  <a:pt x="3978598" y="349335"/>
                </a:lnTo>
                <a:lnTo>
                  <a:pt x="3990316" y="349364"/>
                </a:lnTo>
                <a:lnTo>
                  <a:pt x="4002034" y="349309"/>
                </a:lnTo>
                <a:lnTo>
                  <a:pt x="4013753" y="349322"/>
                </a:lnTo>
                <a:lnTo>
                  <a:pt x="4025471" y="349361"/>
                </a:lnTo>
                <a:lnTo>
                  <a:pt x="4037188" y="349361"/>
                </a:lnTo>
                <a:lnTo>
                  <a:pt x="4048907" y="349345"/>
                </a:lnTo>
                <a:lnTo>
                  <a:pt x="4060625" y="349300"/>
                </a:lnTo>
                <a:lnTo>
                  <a:pt x="4072343" y="349225"/>
                </a:lnTo>
                <a:lnTo>
                  <a:pt x="4084062" y="349174"/>
                </a:lnTo>
                <a:lnTo>
                  <a:pt x="4095779" y="349238"/>
                </a:lnTo>
                <a:lnTo>
                  <a:pt x="4107497" y="349236"/>
                </a:lnTo>
                <a:lnTo>
                  <a:pt x="4119216" y="349214"/>
                </a:lnTo>
                <a:lnTo>
                  <a:pt x="4130934" y="349161"/>
                </a:lnTo>
                <a:lnTo>
                  <a:pt x="4142652" y="349087"/>
                </a:lnTo>
                <a:lnTo>
                  <a:pt x="4154370" y="349137"/>
                </a:lnTo>
                <a:lnTo>
                  <a:pt x="4166088" y="349185"/>
                </a:lnTo>
                <a:lnTo>
                  <a:pt x="4177806" y="349246"/>
                </a:lnTo>
                <a:lnTo>
                  <a:pt x="4189525" y="349209"/>
                </a:lnTo>
                <a:lnTo>
                  <a:pt x="4201243" y="349138"/>
                </a:lnTo>
                <a:lnTo>
                  <a:pt x="4212960" y="349151"/>
                </a:lnTo>
                <a:lnTo>
                  <a:pt x="4224679" y="349138"/>
                </a:lnTo>
                <a:lnTo>
                  <a:pt x="4236397" y="349127"/>
                </a:lnTo>
                <a:lnTo>
                  <a:pt x="4248115" y="349128"/>
                </a:lnTo>
                <a:lnTo>
                  <a:pt x="4259834" y="349198"/>
                </a:lnTo>
                <a:lnTo>
                  <a:pt x="4271551" y="349150"/>
                </a:lnTo>
                <a:lnTo>
                  <a:pt x="4283269" y="349134"/>
                </a:lnTo>
                <a:lnTo>
                  <a:pt x="4294988" y="349173"/>
                </a:lnTo>
                <a:lnTo>
                  <a:pt x="4306705" y="349168"/>
                </a:lnTo>
                <a:lnTo>
                  <a:pt x="4318423" y="349179"/>
                </a:lnTo>
                <a:lnTo>
                  <a:pt x="4330142" y="349142"/>
                </a:lnTo>
                <a:lnTo>
                  <a:pt x="4341860" y="349105"/>
                </a:lnTo>
                <a:lnTo>
                  <a:pt x="4353578" y="349100"/>
                </a:lnTo>
                <a:lnTo>
                  <a:pt x="4365296" y="349041"/>
                </a:lnTo>
                <a:lnTo>
                  <a:pt x="4377014" y="348966"/>
                </a:lnTo>
                <a:lnTo>
                  <a:pt x="4388732" y="348958"/>
                </a:lnTo>
                <a:lnTo>
                  <a:pt x="4400451" y="348974"/>
                </a:lnTo>
                <a:lnTo>
                  <a:pt x="4412169" y="348969"/>
                </a:lnTo>
                <a:lnTo>
                  <a:pt x="4423886" y="349011"/>
                </a:lnTo>
                <a:lnTo>
                  <a:pt x="4435605" y="348972"/>
                </a:lnTo>
                <a:lnTo>
                  <a:pt x="4447323" y="348987"/>
                </a:lnTo>
                <a:lnTo>
                  <a:pt x="4459041" y="348959"/>
                </a:lnTo>
                <a:lnTo>
                  <a:pt x="4470760" y="348939"/>
                </a:lnTo>
                <a:lnTo>
                  <a:pt x="4482477" y="348898"/>
                </a:lnTo>
                <a:lnTo>
                  <a:pt x="4494195" y="348999"/>
                </a:lnTo>
                <a:lnTo>
                  <a:pt x="4505914" y="348942"/>
                </a:lnTo>
                <a:lnTo>
                  <a:pt x="4517632" y="348898"/>
                </a:lnTo>
                <a:lnTo>
                  <a:pt x="4529350" y="348841"/>
                </a:lnTo>
                <a:lnTo>
                  <a:pt x="4541068" y="348782"/>
                </a:lnTo>
                <a:lnTo>
                  <a:pt x="4552786" y="348698"/>
                </a:lnTo>
                <a:lnTo>
                  <a:pt x="4564504" y="348630"/>
                </a:lnTo>
                <a:lnTo>
                  <a:pt x="4576223" y="348711"/>
                </a:lnTo>
                <a:lnTo>
                  <a:pt x="4587941" y="348684"/>
                </a:lnTo>
                <a:lnTo>
                  <a:pt x="4599658" y="348692"/>
                </a:lnTo>
                <a:lnTo>
                  <a:pt x="4611377" y="348648"/>
                </a:lnTo>
                <a:lnTo>
                  <a:pt x="4623095" y="348568"/>
                </a:lnTo>
                <a:lnTo>
                  <a:pt x="4634813" y="348624"/>
                </a:lnTo>
                <a:lnTo>
                  <a:pt x="4646532" y="348685"/>
                </a:lnTo>
                <a:lnTo>
                  <a:pt x="4658249" y="348687"/>
                </a:lnTo>
                <a:lnTo>
                  <a:pt x="4669967" y="348650"/>
                </a:lnTo>
                <a:lnTo>
                  <a:pt x="4681686" y="348668"/>
                </a:lnTo>
                <a:lnTo>
                  <a:pt x="4693404" y="348674"/>
                </a:lnTo>
                <a:lnTo>
                  <a:pt x="4705122" y="348699"/>
                </a:lnTo>
                <a:lnTo>
                  <a:pt x="4716840" y="348671"/>
                </a:lnTo>
                <a:lnTo>
                  <a:pt x="4728558" y="348646"/>
                </a:lnTo>
                <a:lnTo>
                  <a:pt x="4740276" y="348621"/>
                </a:lnTo>
                <a:lnTo>
                  <a:pt x="4751995" y="348709"/>
                </a:lnTo>
                <a:lnTo>
                  <a:pt x="4763713" y="348794"/>
                </a:lnTo>
                <a:lnTo>
                  <a:pt x="4775430" y="348777"/>
                </a:lnTo>
                <a:lnTo>
                  <a:pt x="4787149" y="348670"/>
                </a:lnTo>
                <a:lnTo>
                  <a:pt x="4798867" y="348638"/>
                </a:lnTo>
                <a:lnTo>
                  <a:pt x="4810585" y="348604"/>
                </a:lnTo>
                <a:lnTo>
                  <a:pt x="4822304" y="348596"/>
                </a:lnTo>
                <a:lnTo>
                  <a:pt x="4834021" y="348536"/>
                </a:lnTo>
                <a:lnTo>
                  <a:pt x="4845739" y="348450"/>
                </a:lnTo>
                <a:lnTo>
                  <a:pt x="4857458" y="348427"/>
                </a:lnTo>
                <a:lnTo>
                  <a:pt x="4869176" y="348419"/>
                </a:lnTo>
                <a:lnTo>
                  <a:pt x="4880894" y="348403"/>
                </a:lnTo>
                <a:lnTo>
                  <a:pt x="4892612" y="348370"/>
                </a:lnTo>
                <a:lnTo>
                  <a:pt x="4904330" y="348329"/>
                </a:lnTo>
                <a:lnTo>
                  <a:pt x="4916048" y="348255"/>
                </a:lnTo>
                <a:lnTo>
                  <a:pt x="4927767" y="348225"/>
                </a:lnTo>
                <a:lnTo>
                  <a:pt x="4939485" y="348339"/>
                </a:lnTo>
                <a:lnTo>
                  <a:pt x="4951202" y="348279"/>
                </a:lnTo>
                <a:lnTo>
                  <a:pt x="4962921" y="348293"/>
                </a:lnTo>
                <a:lnTo>
                  <a:pt x="4974639" y="348292"/>
                </a:lnTo>
                <a:lnTo>
                  <a:pt x="4986357" y="348285"/>
                </a:lnTo>
                <a:lnTo>
                  <a:pt x="4998076" y="348244"/>
                </a:lnTo>
                <a:lnTo>
                  <a:pt x="5009793" y="348168"/>
                </a:lnTo>
                <a:lnTo>
                  <a:pt x="5021511" y="348102"/>
                </a:lnTo>
                <a:lnTo>
                  <a:pt x="5033230" y="348087"/>
                </a:lnTo>
                <a:lnTo>
                  <a:pt x="5044947" y="348068"/>
                </a:lnTo>
                <a:lnTo>
                  <a:pt x="5056666" y="348042"/>
                </a:lnTo>
                <a:lnTo>
                  <a:pt x="5068384" y="348008"/>
                </a:lnTo>
                <a:lnTo>
                  <a:pt x="5080102" y="347980"/>
                </a:lnTo>
                <a:lnTo>
                  <a:pt x="5091820" y="347971"/>
                </a:lnTo>
                <a:lnTo>
                  <a:pt x="5103539" y="347903"/>
                </a:lnTo>
                <a:lnTo>
                  <a:pt x="5115044" y="347847"/>
                </a:lnTo>
              </a:path>
            </a:pathLst>
          </a:custGeom>
          <a:ln w="8586">
            <a:solidFill>
              <a:srgbClr val="00FF00"/>
            </a:solidFill>
          </a:ln>
        </p:spPr>
        <p:txBody>
          <a:bodyPr wrap="square" lIns="0" tIns="0" rIns="0" bIns="0" rtlCol="0"/>
          <a:lstStyle/>
          <a:p>
            <a:endParaRPr smtClean="0">
              <a:solidFill>
                <a:prstClr val="black"/>
              </a:solidFill>
            </a:endParaRPr>
          </a:p>
        </p:txBody>
      </p:sp>
      <p:sp>
        <p:nvSpPr>
          <p:cNvPr id="81" name="object 81"/>
          <p:cNvSpPr/>
          <p:nvPr/>
        </p:nvSpPr>
        <p:spPr>
          <a:xfrm>
            <a:off x="1687179" y="4538804"/>
            <a:ext cx="5115560" cy="349885"/>
          </a:xfrm>
          <a:custGeom>
            <a:avLst/>
            <a:gdLst/>
            <a:ahLst/>
            <a:cxnLst/>
            <a:rect l="l" t="t" r="r" b="b"/>
            <a:pathLst>
              <a:path w="5115559" h="349885">
                <a:moveTo>
                  <a:pt x="0" y="283802"/>
                </a:moveTo>
                <a:lnTo>
                  <a:pt x="0" y="283802"/>
                </a:lnTo>
                <a:lnTo>
                  <a:pt x="511879" y="283802"/>
                </a:lnTo>
                <a:lnTo>
                  <a:pt x="512092" y="283802"/>
                </a:lnTo>
                <a:lnTo>
                  <a:pt x="517420" y="278057"/>
                </a:lnTo>
                <a:lnTo>
                  <a:pt x="522748" y="265197"/>
                </a:lnTo>
                <a:lnTo>
                  <a:pt x="528075" y="248573"/>
                </a:lnTo>
                <a:lnTo>
                  <a:pt x="533403" y="230361"/>
                </a:lnTo>
                <a:lnTo>
                  <a:pt x="538731" y="211635"/>
                </a:lnTo>
                <a:lnTo>
                  <a:pt x="544058" y="192957"/>
                </a:lnTo>
                <a:lnTo>
                  <a:pt x="560041" y="141874"/>
                </a:lnTo>
                <a:lnTo>
                  <a:pt x="576024" y="100792"/>
                </a:lnTo>
                <a:lnTo>
                  <a:pt x="597335" y="61072"/>
                </a:lnTo>
                <a:lnTo>
                  <a:pt x="623973" y="29706"/>
                </a:lnTo>
                <a:lnTo>
                  <a:pt x="661266" y="7373"/>
                </a:lnTo>
                <a:lnTo>
                  <a:pt x="703887" y="0"/>
                </a:lnTo>
                <a:lnTo>
                  <a:pt x="709215" y="60"/>
                </a:lnTo>
                <a:lnTo>
                  <a:pt x="751836" y="6676"/>
                </a:lnTo>
                <a:lnTo>
                  <a:pt x="767606" y="11401"/>
                </a:lnTo>
                <a:lnTo>
                  <a:pt x="814702" y="31092"/>
                </a:lnTo>
                <a:lnTo>
                  <a:pt x="849857" y="50131"/>
                </a:lnTo>
                <a:lnTo>
                  <a:pt x="885012" y="71533"/>
                </a:lnTo>
                <a:lnTo>
                  <a:pt x="920166" y="94129"/>
                </a:lnTo>
                <a:lnTo>
                  <a:pt x="955321" y="117616"/>
                </a:lnTo>
                <a:lnTo>
                  <a:pt x="967038" y="125497"/>
                </a:lnTo>
                <a:lnTo>
                  <a:pt x="1002194" y="149003"/>
                </a:lnTo>
                <a:lnTo>
                  <a:pt x="1037348" y="172070"/>
                </a:lnTo>
                <a:lnTo>
                  <a:pt x="1072503" y="194368"/>
                </a:lnTo>
                <a:lnTo>
                  <a:pt x="1107657" y="215594"/>
                </a:lnTo>
                <a:lnTo>
                  <a:pt x="1142811" y="235485"/>
                </a:lnTo>
                <a:lnTo>
                  <a:pt x="1177966" y="253941"/>
                </a:lnTo>
                <a:lnTo>
                  <a:pt x="1213120" y="270865"/>
                </a:lnTo>
                <a:lnTo>
                  <a:pt x="1248275" y="286128"/>
                </a:lnTo>
                <a:lnTo>
                  <a:pt x="1295147" y="303696"/>
                </a:lnTo>
                <a:lnTo>
                  <a:pt x="1342019" y="318120"/>
                </a:lnTo>
                <a:lnTo>
                  <a:pt x="1388892" y="329510"/>
                </a:lnTo>
                <a:lnTo>
                  <a:pt x="1435764" y="338167"/>
                </a:lnTo>
                <a:lnTo>
                  <a:pt x="1482636" y="344183"/>
                </a:lnTo>
                <a:lnTo>
                  <a:pt x="1529510" y="347987"/>
                </a:lnTo>
                <a:lnTo>
                  <a:pt x="1576382" y="349722"/>
                </a:lnTo>
                <a:lnTo>
                  <a:pt x="1588100" y="349839"/>
                </a:lnTo>
                <a:lnTo>
                  <a:pt x="1599818" y="349831"/>
                </a:lnTo>
                <a:lnTo>
                  <a:pt x="1646691" y="348700"/>
                </a:lnTo>
                <a:lnTo>
                  <a:pt x="1693563" y="346133"/>
                </a:lnTo>
                <a:lnTo>
                  <a:pt x="1740436" y="342733"/>
                </a:lnTo>
                <a:lnTo>
                  <a:pt x="1787308" y="338591"/>
                </a:lnTo>
                <a:lnTo>
                  <a:pt x="1834180" y="333883"/>
                </a:lnTo>
                <a:lnTo>
                  <a:pt x="1881053" y="328795"/>
                </a:lnTo>
                <a:lnTo>
                  <a:pt x="1916208" y="324853"/>
                </a:lnTo>
                <a:lnTo>
                  <a:pt x="1927926" y="323536"/>
                </a:lnTo>
                <a:lnTo>
                  <a:pt x="1939643" y="322218"/>
                </a:lnTo>
                <a:lnTo>
                  <a:pt x="1951362" y="320894"/>
                </a:lnTo>
                <a:lnTo>
                  <a:pt x="1963080" y="319596"/>
                </a:lnTo>
                <a:lnTo>
                  <a:pt x="1974798" y="318318"/>
                </a:lnTo>
                <a:lnTo>
                  <a:pt x="1986517" y="317047"/>
                </a:lnTo>
                <a:lnTo>
                  <a:pt x="1998234" y="315783"/>
                </a:lnTo>
                <a:lnTo>
                  <a:pt x="2009952" y="314545"/>
                </a:lnTo>
                <a:lnTo>
                  <a:pt x="2021671" y="313298"/>
                </a:lnTo>
                <a:lnTo>
                  <a:pt x="2068543" y="308523"/>
                </a:lnTo>
                <a:lnTo>
                  <a:pt x="2115415" y="304104"/>
                </a:lnTo>
                <a:lnTo>
                  <a:pt x="2138852" y="302088"/>
                </a:lnTo>
                <a:lnTo>
                  <a:pt x="2150570" y="301087"/>
                </a:lnTo>
                <a:lnTo>
                  <a:pt x="2162288" y="300148"/>
                </a:lnTo>
                <a:lnTo>
                  <a:pt x="2174006" y="299193"/>
                </a:lnTo>
                <a:lnTo>
                  <a:pt x="2185724" y="298299"/>
                </a:lnTo>
                <a:lnTo>
                  <a:pt x="2232597" y="294934"/>
                </a:lnTo>
                <a:lnTo>
                  <a:pt x="2267752" y="292681"/>
                </a:lnTo>
                <a:lnTo>
                  <a:pt x="2279469" y="291959"/>
                </a:lnTo>
                <a:lnTo>
                  <a:pt x="2326342" y="289378"/>
                </a:lnTo>
                <a:lnTo>
                  <a:pt x="2373215" y="287230"/>
                </a:lnTo>
                <a:lnTo>
                  <a:pt x="2420087" y="285523"/>
                </a:lnTo>
                <a:lnTo>
                  <a:pt x="2466959" y="284237"/>
                </a:lnTo>
                <a:lnTo>
                  <a:pt x="2478678" y="283940"/>
                </a:lnTo>
                <a:lnTo>
                  <a:pt x="2490396" y="283699"/>
                </a:lnTo>
                <a:lnTo>
                  <a:pt x="2502113" y="283453"/>
                </a:lnTo>
                <a:lnTo>
                  <a:pt x="2513832" y="283276"/>
                </a:lnTo>
                <a:lnTo>
                  <a:pt x="2525550" y="283035"/>
                </a:lnTo>
                <a:lnTo>
                  <a:pt x="2537268" y="282927"/>
                </a:lnTo>
                <a:lnTo>
                  <a:pt x="2548987" y="282695"/>
                </a:lnTo>
                <a:lnTo>
                  <a:pt x="2560704" y="282623"/>
                </a:lnTo>
                <a:lnTo>
                  <a:pt x="2572422" y="282444"/>
                </a:lnTo>
                <a:lnTo>
                  <a:pt x="2584141" y="282353"/>
                </a:lnTo>
                <a:lnTo>
                  <a:pt x="2595859" y="282222"/>
                </a:lnTo>
                <a:lnTo>
                  <a:pt x="2607576" y="282165"/>
                </a:lnTo>
                <a:lnTo>
                  <a:pt x="2619295" y="282074"/>
                </a:lnTo>
                <a:lnTo>
                  <a:pt x="2631013" y="282030"/>
                </a:lnTo>
                <a:lnTo>
                  <a:pt x="2642731" y="282009"/>
                </a:lnTo>
                <a:lnTo>
                  <a:pt x="2654450" y="281962"/>
                </a:lnTo>
                <a:lnTo>
                  <a:pt x="2666167" y="281880"/>
                </a:lnTo>
                <a:lnTo>
                  <a:pt x="2677885" y="281916"/>
                </a:lnTo>
                <a:lnTo>
                  <a:pt x="2689604" y="281914"/>
                </a:lnTo>
                <a:lnTo>
                  <a:pt x="2701322" y="281897"/>
                </a:lnTo>
                <a:lnTo>
                  <a:pt x="2713040" y="281962"/>
                </a:lnTo>
                <a:lnTo>
                  <a:pt x="2724758" y="281991"/>
                </a:lnTo>
                <a:lnTo>
                  <a:pt x="2736476" y="281998"/>
                </a:lnTo>
                <a:lnTo>
                  <a:pt x="2748194" y="282046"/>
                </a:lnTo>
                <a:lnTo>
                  <a:pt x="2759913" y="282108"/>
                </a:lnTo>
                <a:lnTo>
                  <a:pt x="2771631" y="282184"/>
                </a:lnTo>
                <a:lnTo>
                  <a:pt x="2783348" y="282218"/>
                </a:lnTo>
                <a:lnTo>
                  <a:pt x="2795067" y="282328"/>
                </a:lnTo>
                <a:lnTo>
                  <a:pt x="2806785" y="282355"/>
                </a:lnTo>
                <a:lnTo>
                  <a:pt x="2818503" y="282504"/>
                </a:lnTo>
                <a:lnTo>
                  <a:pt x="2830222" y="282590"/>
                </a:lnTo>
                <a:lnTo>
                  <a:pt x="2841939" y="282655"/>
                </a:lnTo>
                <a:lnTo>
                  <a:pt x="2853657" y="282734"/>
                </a:lnTo>
                <a:lnTo>
                  <a:pt x="2865376" y="282856"/>
                </a:lnTo>
                <a:lnTo>
                  <a:pt x="2877094" y="282950"/>
                </a:lnTo>
                <a:lnTo>
                  <a:pt x="2888813" y="283081"/>
                </a:lnTo>
                <a:lnTo>
                  <a:pt x="2900530" y="283166"/>
                </a:lnTo>
                <a:lnTo>
                  <a:pt x="2912248" y="283230"/>
                </a:lnTo>
                <a:lnTo>
                  <a:pt x="2923966" y="283316"/>
                </a:lnTo>
                <a:lnTo>
                  <a:pt x="2935685" y="283480"/>
                </a:lnTo>
                <a:lnTo>
                  <a:pt x="2947403" y="283594"/>
                </a:lnTo>
                <a:lnTo>
                  <a:pt x="2959120" y="283683"/>
                </a:lnTo>
                <a:lnTo>
                  <a:pt x="2970839" y="283823"/>
                </a:lnTo>
                <a:lnTo>
                  <a:pt x="2982557" y="283916"/>
                </a:lnTo>
                <a:lnTo>
                  <a:pt x="2994275" y="284072"/>
                </a:lnTo>
                <a:lnTo>
                  <a:pt x="3005994" y="284151"/>
                </a:lnTo>
                <a:lnTo>
                  <a:pt x="3017711" y="284212"/>
                </a:lnTo>
                <a:lnTo>
                  <a:pt x="3029429" y="284348"/>
                </a:lnTo>
                <a:lnTo>
                  <a:pt x="3041148" y="284446"/>
                </a:lnTo>
                <a:lnTo>
                  <a:pt x="3052866" y="284530"/>
                </a:lnTo>
                <a:lnTo>
                  <a:pt x="3064585" y="284613"/>
                </a:lnTo>
                <a:lnTo>
                  <a:pt x="3076302" y="284744"/>
                </a:lnTo>
                <a:lnTo>
                  <a:pt x="3088020" y="284856"/>
                </a:lnTo>
                <a:lnTo>
                  <a:pt x="3099738" y="284941"/>
                </a:lnTo>
                <a:lnTo>
                  <a:pt x="3111457" y="285038"/>
                </a:lnTo>
                <a:lnTo>
                  <a:pt x="3123175" y="285118"/>
                </a:lnTo>
                <a:lnTo>
                  <a:pt x="3134892" y="285173"/>
                </a:lnTo>
                <a:lnTo>
                  <a:pt x="3146611" y="285307"/>
                </a:lnTo>
                <a:lnTo>
                  <a:pt x="3158329" y="285387"/>
                </a:lnTo>
                <a:lnTo>
                  <a:pt x="3170048" y="285439"/>
                </a:lnTo>
                <a:lnTo>
                  <a:pt x="3181766" y="285565"/>
                </a:lnTo>
                <a:lnTo>
                  <a:pt x="3193483" y="285627"/>
                </a:lnTo>
                <a:lnTo>
                  <a:pt x="3205201" y="285675"/>
                </a:lnTo>
                <a:lnTo>
                  <a:pt x="3216920" y="285694"/>
                </a:lnTo>
                <a:lnTo>
                  <a:pt x="3228638" y="285783"/>
                </a:lnTo>
                <a:lnTo>
                  <a:pt x="3240357" y="285807"/>
                </a:lnTo>
                <a:lnTo>
                  <a:pt x="3252074" y="285842"/>
                </a:lnTo>
                <a:lnTo>
                  <a:pt x="3263792" y="285909"/>
                </a:lnTo>
                <a:lnTo>
                  <a:pt x="3275511" y="286003"/>
                </a:lnTo>
                <a:lnTo>
                  <a:pt x="3287229" y="286062"/>
                </a:lnTo>
                <a:lnTo>
                  <a:pt x="3298947" y="286086"/>
                </a:lnTo>
                <a:lnTo>
                  <a:pt x="3310664" y="286085"/>
                </a:lnTo>
                <a:lnTo>
                  <a:pt x="3322383" y="286120"/>
                </a:lnTo>
                <a:lnTo>
                  <a:pt x="3334101" y="286154"/>
                </a:lnTo>
                <a:lnTo>
                  <a:pt x="3345820" y="286217"/>
                </a:lnTo>
                <a:lnTo>
                  <a:pt x="3357538" y="286244"/>
                </a:lnTo>
                <a:lnTo>
                  <a:pt x="3369255" y="286227"/>
                </a:lnTo>
                <a:lnTo>
                  <a:pt x="3380974" y="286248"/>
                </a:lnTo>
                <a:lnTo>
                  <a:pt x="3392692" y="286239"/>
                </a:lnTo>
                <a:lnTo>
                  <a:pt x="3404409" y="286275"/>
                </a:lnTo>
                <a:lnTo>
                  <a:pt x="3416127" y="286296"/>
                </a:lnTo>
                <a:lnTo>
                  <a:pt x="3427846" y="286337"/>
                </a:lnTo>
                <a:lnTo>
                  <a:pt x="3439564" y="286355"/>
                </a:lnTo>
                <a:lnTo>
                  <a:pt x="3451283" y="286353"/>
                </a:lnTo>
                <a:lnTo>
                  <a:pt x="3463000" y="286410"/>
                </a:lnTo>
                <a:lnTo>
                  <a:pt x="3474718" y="286419"/>
                </a:lnTo>
                <a:lnTo>
                  <a:pt x="3486437" y="286410"/>
                </a:lnTo>
                <a:lnTo>
                  <a:pt x="3498155" y="286468"/>
                </a:lnTo>
                <a:lnTo>
                  <a:pt x="3509873" y="286466"/>
                </a:lnTo>
                <a:lnTo>
                  <a:pt x="3521590" y="286510"/>
                </a:lnTo>
                <a:lnTo>
                  <a:pt x="3533309" y="286517"/>
                </a:lnTo>
                <a:lnTo>
                  <a:pt x="3545027" y="286489"/>
                </a:lnTo>
                <a:lnTo>
                  <a:pt x="3556746" y="286581"/>
                </a:lnTo>
                <a:lnTo>
                  <a:pt x="3568464" y="286612"/>
                </a:lnTo>
                <a:lnTo>
                  <a:pt x="3580181" y="286613"/>
                </a:lnTo>
                <a:lnTo>
                  <a:pt x="3591899" y="286557"/>
                </a:lnTo>
                <a:lnTo>
                  <a:pt x="3603618" y="286496"/>
                </a:lnTo>
                <a:lnTo>
                  <a:pt x="3615336" y="286419"/>
                </a:lnTo>
                <a:lnTo>
                  <a:pt x="3627055" y="286400"/>
                </a:lnTo>
                <a:lnTo>
                  <a:pt x="3638772" y="286478"/>
                </a:lnTo>
                <a:lnTo>
                  <a:pt x="3650490" y="286473"/>
                </a:lnTo>
                <a:lnTo>
                  <a:pt x="3662209" y="286436"/>
                </a:lnTo>
                <a:lnTo>
                  <a:pt x="3673927" y="286348"/>
                </a:lnTo>
                <a:lnTo>
                  <a:pt x="3685645" y="286363"/>
                </a:lnTo>
                <a:lnTo>
                  <a:pt x="3697362" y="286378"/>
                </a:lnTo>
                <a:lnTo>
                  <a:pt x="3709081" y="286409"/>
                </a:lnTo>
                <a:lnTo>
                  <a:pt x="3720799" y="286383"/>
                </a:lnTo>
                <a:lnTo>
                  <a:pt x="3732518" y="286390"/>
                </a:lnTo>
                <a:lnTo>
                  <a:pt x="3744236" y="286358"/>
                </a:lnTo>
                <a:lnTo>
                  <a:pt x="3755953" y="286402"/>
                </a:lnTo>
                <a:lnTo>
                  <a:pt x="3767672" y="286381"/>
                </a:lnTo>
                <a:lnTo>
                  <a:pt x="3779390" y="286363"/>
                </a:lnTo>
                <a:lnTo>
                  <a:pt x="3791108" y="286287"/>
                </a:lnTo>
                <a:lnTo>
                  <a:pt x="3802827" y="286287"/>
                </a:lnTo>
                <a:lnTo>
                  <a:pt x="3814544" y="286314"/>
                </a:lnTo>
                <a:lnTo>
                  <a:pt x="3826262" y="286306"/>
                </a:lnTo>
                <a:lnTo>
                  <a:pt x="3837981" y="286287"/>
                </a:lnTo>
                <a:lnTo>
                  <a:pt x="3849699" y="286320"/>
                </a:lnTo>
                <a:lnTo>
                  <a:pt x="3861417" y="286312"/>
                </a:lnTo>
                <a:lnTo>
                  <a:pt x="3873135" y="286256"/>
                </a:lnTo>
                <a:lnTo>
                  <a:pt x="3884853" y="286196"/>
                </a:lnTo>
                <a:lnTo>
                  <a:pt x="3896571" y="286221"/>
                </a:lnTo>
                <a:lnTo>
                  <a:pt x="3908290" y="286194"/>
                </a:lnTo>
                <a:lnTo>
                  <a:pt x="3920007" y="286166"/>
                </a:lnTo>
                <a:lnTo>
                  <a:pt x="3931725" y="286113"/>
                </a:lnTo>
                <a:lnTo>
                  <a:pt x="3943444" y="286098"/>
                </a:lnTo>
                <a:lnTo>
                  <a:pt x="3955162" y="286090"/>
                </a:lnTo>
                <a:lnTo>
                  <a:pt x="3966880" y="286066"/>
                </a:lnTo>
                <a:lnTo>
                  <a:pt x="3978598" y="286089"/>
                </a:lnTo>
                <a:lnTo>
                  <a:pt x="3990316" y="286070"/>
                </a:lnTo>
                <a:lnTo>
                  <a:pt x="4002034" y="286011"/>
                </a:lnTo>
                <a:lnTo>
                  <a:pt x="4013753" y="285913"/>
                </a:lnTo>
                <a:lnTo>
                  <a:pt x="4025471" y="285857"/>
                </a:lnTo>
                <a:lnTo>
                  <a:pt x="4037188" y="285883"/>
                </a:lnTo>
                <a:lnTo>
                  <a:pt x="4048907" y="285935"/>
                </a:lnTo>
                <a:lnTo>
                  <a:pt x="4060625" y="285919"/>
                </a:lnTo>
                <a:lnTo>
                  <a:pt x="4072343" y="285936"/>
                </a:lnTo>
                <a:lnTo>
                  <a:pt x="4084062" y="285943"/>
                </a:lnTo>
                <a:lnTo>
                  <a:pt x="4095779" y="285900"/>
                </a:lnTo>
                <a:lnTo>
                  <a:pt x="4107497" y="285870"/>
                </a:lnTo>
                <a:lnTo>
                  <a:pt x="4119216" y="285857"/>
                </a:lnTo>
                <a:lnTo>
                  <a:pt x="4130934" y="285858"/>
                </a:lnTo>
                <a:lnTo>
                  <a:pt x="4142652" y="285870"/>
                </a:lnTo>
                <a:lnTo>
                  <a:pt x="4154370" y="285822"/>
                </a:lnTo>
                <a:lnTo>
                  <a:pt x="4166088" y="285736"/>
                </a:lnTo>
                <a:lnTo>
                  <a:pt x="4177806" y="285665"/>
                </a:lnTo>
                <a:lnTo>
                  <a:pt x="4189525" y="285720"/>
                </a:lnTo>
                <a:lnTo>
                  <a:pt x="4201243" y="285734"/>
                </a:lnTo>
                <a:lnTo>
                  <a:pt x="4212960" y="285704"/>
                </a:lnTo>
                <a:lnTo>
                  <a:pt x="4224679" y="285632"/>
                </a:lnTo>
                <a:lnTo>
                  <a:pt x="4236397" y="285576"/>
                </a:lnTo>
                <a:lnTo>
                  <a:pt x="4248115" y="285628"/>
                </a:lnTo>
                <a:lnTo>
                  <a:pt x="4259834" y="285636"/>
                </a:lnTo>
                <a:lnTo>
                  <a:pt x="4271551" y="285631"/>
                </a:lnTo>
                <a:lnTo>
                  <a:pt x="4283269" y="285629"/>
                </a:lnTo>
                <a:lnTo>
                  <a:pt x="4294988" y="285602"/>
                </a:lnTo>
                <a:lnTo>
                  <a:pt x="4306705" y="285529"/>
                </a:lnTo>
                <a:lnTo>
                  <a:pt x="4318423" y="285444"/>
                </a:lnTo>
                <a:lnTo>
                  <a:pt x="4330142" y="285370"/>
                </a:lnTo>
                <a:lnTo>
                  <a:pt x="4341860" y="285435"/>
                </a:lnTo>
                <a:lnTo>
                  <a:pt x="4353578" y="285470"/>
                </a:lnTo>
                <a:lnTo>
                  <a:pt x="4365296" y="285469"/>
                </a:lnTo>
                <a:lnTo>
                  <a:pt x="4377014" y="285510"/>
                </a:lnTo>
                <a:lnTo>
                  <a:pt x="4388732" y="285538"/>
                </a:lnTo>
                <a:lnTo>
                  <a:pt x="4400451" y="285587"/>
                </a:lnTo>
                <a:lnTo>
                  <a:pt x="4412169" y="285485"/>
                </a:lnTo>
                <a:lnTo>
                  <a:pt x="4423886" y="285509"/>
                </a:lnTo>
                <a:lnTo>
                  <a:pt x="4435605" y="285510"/>
                </a:lnTo>
                <a:lnTo>
                  <a:pt x="4447323" y="285488"/>
                </a:lnTo>
                <a:lnTo>
                  <a:pt x="4459041" y="285469"/>
                </a:lnTo>
                <a:lnTo>
                  <a:pt x="4470760" y="285537"/>
                </a:lnTo>
                <a:lnTo>
                  <a:pt x="4482477" y="285603"/>
                </a:lnTo>
                <a:lnTo>
                  <a:pt x="4494195" y="285573"/>
                </a:lnTo>
                <a:lnTo>
                  <a:pt x="4505914" y="285538"/>
                </a:lnTo>
                <a:lnTo>
                  <a:pt x="4517632" y="285506"/>
                </a:lnTo>
                <a:lnTo>
                  <a:pt x="4564504" y="285303"/>
                </a:lnTo>
                <a:lnTo>
                  <a:pt x="4576223" y="285220"/>
                </a:lnTo>
                <a:lnTo>
                  <a:pt x="4587941" y="285214"/>
                </a:lnTo>
                <a:lnTo>
                  <a:pt x="4599658" y="285257"/>
                </a:lnTo>
                <a:lnTo>
                  <a:pt x="4611377" y="285261"/>
                </a:lnTo>
                <a:lnTo>
                  <a:pt x="4623095" y="285257"/>
                </a:lnTo>
                <a:lnTo>
                  <a:pt x="4634813" y="285254"/>
                </a:lnTo>
                <a:lnTo>
                  <a:pt x="4646532" y="285257"/>
                </a:lnTo>
                <a:lnTo>
                  <a:pt x="4658249" y="285248"/>
                </a:lnTo>
                <a:lnTo>
                  <a:pt x="4669967" y="285344"/>
                </a:lnTo>
                <a:lnTo>
                  <a:pt x="4681686" y="285233"/>
                </a:lnTo>
                <a:lnTo>
                  <a:pt x="4693404" y="285191"/>
                </a:lnTo>
                <a:lnTo>
                  <a:pt x="4705122" y="285216"/>
                </a:lnTo>
                <a:lnTo>
                  <a:pt x="4716840" y="285224"/>
                </a:lnTo>
                <a:lnTo>
                  <a:pt x="4728558" y="285197"/>
                </a:lnTo>
                <a:lnTo>
                  <a:pt x="4740276" y="285130"/>
                </a:lnTo>
                <a:lnTo>
                  <a:pt x="4751995" y="285083"/>
                </a:lnTo>
                <a:lnTo>
                  <a:pt x="4763713" y="285181"/>
                </a:lnTo>
                <a:lnTo>
                  <a:pt x="4775430" y="285218"/>
                </a:lnTo>
                <a:lnTo>
                  <a:pt x="4787149" y="285129"/>
                </a:lnTo>
                <a:lnTo>
                  <a:pt x="4798867" y="285165"/>
                </a:lnTo>
                <a:lnTo>
                  <a:pt x="4810585" y="285159"/>
                </a:lnTo>
                <a:lnTo>
                  <a:pt x="4822304" y="285158"/>
                </a:lnTo>
                <a:lnTo>
                  <a:pt x="4834021" y="285133"/>
                </a:lnTo>
                <a:lnTo>
                  <a:pt x="4845739" y="285095"/>
                </a:lnTo>
                <a:lnTo>
                  <a:pt x="4857458" y="285023"/>
                </a:lnTo>
                <a:lnTo>
                  <a:pt x="4869176" y="284949"/>
                </a:lnTo>
                <a:lnTo>
                  <a:pt x="4880894" y="284908"/>
                </a:lnTo>
                <a:lnTo>
                  <a:pt x="4892612" y="285017"/>
                </a:lnTo>
                <a:lnTo>
                  <a:pt x="4904330" y="285032"/>
                </a:lnTo>
                <a:lnTo>
                  <a:pt x="4916048" y="285034"/>
                </a:lnTo>
                <a:lnTo>
                  <a:pt x="4927767" y="285076"/>
                </a:lnTo>
                <a:lnTo>
                  <a:pt x="4939485" y="285076"/>
                </a:lnTo>
                <a:lnTo>
                  <a:pt x="4951202" y="285048"/>
                </a:lnTo>
                <a:lnTo>
                  <a:pt x="4962921" y="285008"/>
                </a:lnTo>
                <a:lnTo>
                  <a:pt x="4974639" y="284968"/>
                </a:lnTo>
                <a:lnTo>
                  <a:pt x="4986357" y="284962"/>
                </a:lnTo>
                <a:lnTo>
                  <a:pt x="4998076" y="284995"/>
                </a:lnTo>
                <a:lnTo>
                  <a:pt x="5009793" y="285003"/>
                </a:lnTo>
                <a:lnTo>
                  <a:pt x="5021511" y="285018"/>
                </a:lnTo>
                <a:lnTo>
                  <a:pt x="5033230" y="285032"/>
                </a:lnTo>
                <a:lnTo>
                  <a:pt x="5044947" y="285019"/>
                </a:lnTo>
                <a:lnTo>
                  <a:pt x="5056666" y="284988"/>
                </a:lnTo>
                <a:lnTo>
                  <a:pt x="5068384" y="285011"/>
                </a:lnTo>
                <a:lnTo>
                  <a:pt x="5080102" y="285082"/>
                </a:lnTo>
                <a:lnTo>
                  <a:pt x="5091820" y="285076"/>
                </a:lnTo>
                <a:lnTo>
                  <a:pt x="5103539" y="285072"/>
                </a:lnTo>
                <a:lnTo>
                  <a:pt x="5115044" y="285017"/>
                </a:lnTo>
              </a:path>
            </a:pathLst>
          </a:custGeom>
          <a:ln w="8586">
            <a:solidFill>
              <a:srgbClr val="0000FF"/>
            </a:solidFill>
          </a:ln>
        </p:spPr>
        <p:txBody>
          <a:bodyPr wrap="square" lIns="0" tIns="0" rIns="0" bIns="0" rtlCol="0"/>
          <a:lstStyle/>
          <a:p>
            <a:endParaRPr smtClean="0">
              <a:solidFill>
                <a:prstClr val="black"/>
              </a:solidFill>
            </a:endParaRPr>
          </a:p>
        </p:txBody>
      </p:sp>
      <p:sp>
        <p:nvSpPr>
          <p:cNvPr id="82" name="object 82"/>
          <p:cNvSpPr/>
          <p:nvPr/>
        </p:nvSpPr>
        <p:spPr>
          <a:xfrm>
            <a:off x="1687605" y="5735684"/>
            <a:ext cx="0" cy="1024890"/>
          </a:xfrm>
          <a:custGeom>
            <a:avLst/>
            <a:gdLst/>
            <a:ahLst/>
            <a:cxnLst/>
            <a:rect l="l" t="t" r="r" b="b"/>
            <a:pathLst>
              <a:path h="1024890">
                <a:moveTo>
                  <a:pt x="0" y="1024707"/>
                </a:moveTo>
                <a:lnTo>
                  <a:pt x="0" y="0"/>
                </a:lnTo>
              </a:path>
            </a:pathLst>
          </a:custGeom>
          <a:ln w="8591">
            <a:solidFill>
              <a:srgbClr val="262626"/>
            </a:solidFill>
          </a:ln>
        </p:spPr>
        <p:txBody>
          <a:bodyPr wrap="square" lIns="0" tIns="0" rIns="0" bIns="0" rtlCol="0"/>
          <a:lstStyle/>
          <a:p>
            <a:endParaRPr smtClean="0">
              <a:solidFill>
                <a:prstClr val="black"/>
              </a:solidFill>
            </a:endParaRPr>
          </a:p>
        </p:txBody>
      </p:sp>
      <p:sp>
        <p:nvSpPr>
          <p:cNvPr id="83" name="object 83"/>
          <p:cNvSpPr/>
          <p:nvPr/>
        </p:nvSpPr>
        <p:spPr>
          <a:xfrm>
            <a:off x="2199067" y="5735684"/>
            <a:ext cx="0" cy="1024890"/>
          </a:xfrm>
          <a:custGeom>
            <a:avLst/>
            <a:gdLst/>
            <a:ahLst/>
            <a:cxnLst/>
            <a:rect l="l" t="t" r="r" b="b"/>
            <a:pathLst>
              <a:path h="1024890">
                <a:moveTo>
                  <a:pt x="0" y="1024707"/>
                </a:moveTo>
                <a:lnTo>
                  <a:pt x="0" y="0"/>
                </a:lnTo>
              </a:path>
            </a:pathLst>
          </a:custGeom>
          <a:ln w="8591">
            <a:solidFill>
              <a:srgbClr val="262626"/>
            </a:solidFill>
          </a:ln>
        </p:spPr>
        <p:txBody>
          <a:bodyPr wrap="square" lIns="0" tIns="0" rIns="0" bIns="0" rtlCol="0"/>
          <a:lstStyle/>
          <a:p>
            <a:endParaRPr smtClean="0">
              <a:solidFill>
                <a:prstClr val="black"/>
              </a:solidFill>
            </a:endParaRPr>
          </a:p>
        </p:txBody>
      </p:sp>
      <p:sp>
        <p:nvSpPr>
          <p:cNvPr id="84" name="object 84"/>
          <p:cNvSpPr/>
          <p:nvPr/>
        </p:nvSpPr>
        <p:spPr>
          <a:xfrm>
            <a:off x="2710528" y="5735684"/>
            <a:ext cx="0" cy="1024890"/>
          </a:xfrm>
          <a:custGeom>
            <a:avLst/>
            <a:gdLst/>
            <a:ahLst/>
            <a:cxnLst/>
            <a:rect l="l" t="t" r="r" b="b"/>
            <a:pathLst>
              <a:path h="1024890">
                <a:moveTo>
                  <a:pt x="0" y="1024707"/>
                </a:moveTo>
                <a:lnTo>
                  <a:pt x="0" y="0"/>
                </a:lnTo>
              </a:path>
            </a:pathLst>
          </a:custGeom>
          <a:ln w="8591">
            <a:solidFill>
              <a:srgbClr val="262626"/>
            </a:solidFill>
          </a:ln>
        </p:spPr>
        <p:txBody>
          <a:bodyPr wrap="square" lIns="0" tIns="0" rIns="0" bIns="0" rtlCol="0"/>
          <a:lstStyle/>
          <a:p>
            <a:endParaRPr smtClean="0">
              <a:solidFill>
                <a:prstClr val="black"/>
              </a:solidFill>
            </a:endParaRPr>
          </a:p>
        </p:txBody>
      </p:sp>
      <p:sp>
        <p:nvSpPr>
          <p:cNvPr id="85" name="object 85"/>
          <p:cNvSpPr/>
          <p:nvPr/>
        </p:nvSpPr>
        <p:spPr>
          <a:xfrm>
            <a:off x="3221989" y="5735684"/>
            <a:ext cx="0" cy="1024890"/>
          </a:xfrm>
          <a:custGeom>
            <a:avLst/>
            <a:gdLst/>
            <a:ahLst/>
            <a:cxnLst/>
            <a:rect l="l" t="t" r="r" b="b"/>
            <a:pathLst>
              <a:path h="1024890">
                <a:moveTo>
                  <a:pt x="0" y="1024707"/>
                </a:moveTo>
                <a:lnTo>
                  <a:pt x="0" y="0"/>
                </a:lnTo>
              </a:path>
            </a:pathLst>
          </a:custGeom>
          <a:ln w="8591">
            <a:solidFill>
              <a:srgbClr val="262626"/>
            </a:solidFill>
          </a:ln>
        </p:spPr>
        <p:txBody>
          <a:bodyPr wrap="square" lIns="0" tIns="0" rIns="0" bIns="0" rtlCol="0"/>
          <a:lstStyle/>
          <a:p>
            <a:endParaRPr smtClean="0">
              <a:solidFill>
                <a:prstClr val="black"/>
              </a:solidFill>
            </a:endParaRPr>
          </a:p>
        </p:txBody>
      </p:sp>
      <p:sp>
        <p:nvSpPr>
          <p:cNvPr id="86" name="object 86"/>
          <p:cNvSpPr/>
          <p:nvPr/>
        </p:nvSpPr>
        <p:spPr>
          <a:xfrm>
            <a:off x="3733451" y="5735684"/>
            <a:ext cx="0" cy="1024890"/>
          </a:xfrm>
          <a:custGeom>
            <a:avLst/>
            <a:gdLst/>
            <a:ahLst/>
            <a:cxnLst/>
            <a:rect l="l" t="t" r="r" b="b"/>
            <a:pathLst>
              <a:path h="1024890">
                <a:moveTo>
                  <a:pt x="0" y="1024707"/>
                </a:moveTo>
                <a:lnTo>
                  <a:pt x="0" y="0"/>
                </a:lnTo>
              </a:path>
            </a:pathLst>
          </a:custGeom>
          <a:ln w="8591">
            <a:solidFill>
              <a:srgbClr val="262626"/>
            </a:solidFill>
          </a:ln>
        </p:spPr>
        <p:txBody>
          <a:bodyPr wrap="square" lIns="0" tIns="0" rIns="0" bIns="0" rtlCol="0"/>
          <a:lstStyle/>
          <a:p>
            <a:endParaRPr smtClean="0">
              <a:solidFill>
                <a:prstClr val="black"/>
              </a:solidFill>
            </a:endParaRPr>
          </a:p>
        </p:txBody>
      </p:sp>
      <p:sp>
        <p:nvSpPr>
          <p:cNvPr id="87" name="object 87"/>
          <p:cNvSpPr/>
          <p:nvPr/>
        </p:nvSpPr>
        <p:spPr>
          <a:xfrm>
            <a:off x="4244912" y="5735684"/>
            <a:ext cx="0" cy="1024890"/>
          </a:xfrm>
          <a:custGeom>
            <a:avLst/>
            <a:gdLst/>
            <a:ahLst/>
            <a:cxnLst/>
            <a:rect l="l" t="t" r="r" b="b"/>
            <a:pathLst>
              <a:path h="1024890">
                <a:moveTo>
                  <a:pt x="0" y="1024707"/>
                </a:moveTo>
                <a:lnTo>
                  <a:pt x="0" y="0"/>
                </a:lnTo>
              </a:path>
            </a:pathLst>
          </a:custGeom>
          <a:ln w="8591">
            <a:solidFill>
              <a:srgbClr val="262626"/>
            </a:solidFill>
          </a:ln>
        </p:spPr>
        <p:txBody>
          <a:bodyPr wrap="square" lIns="0" tIns="0" rIns="0" bIns="0" rtlCol="0"/>
          <a:lstStyle/>
          <a:p>
            <a:endParaRPr smtClean="0">
              <a:solidFill>
                <a:prstClr val="black"/>
              </a:solidFill>
            </a:endParaRPr>
          </a:p>
        </p:txBody>
      </p:sp>
      <p:sp>
        <p:nvSpPr>
          <p:cNvPr id="88" name="object 88"/>
          <p:cNvSpPr/>
          <p:nvPr/>
        </p:nvSpPr>
        <p:spPr>
          <a:xfrm>
            <a:off x="4756374" y="5735684"/>
            <a:ext cx="0" cy="1024890"/>
          </a:xfrm>
          <a:custGeom>
            <a:avLst/>
            <a:gdLst/>
            <a:ahLst/>
            <a:cxnLst/>
            <a:rect l="l" t="t" r="r" b="b"/>
            <a:pathLst>
              <a:path h="1024890">
                <a:moveTo>
                  <a:pt x="0" y="1024707"/>
                </a:moveTo>
                <a:lnTo>
                  <a:pt x="0" y="0"/>
                </a:lnTo>
              </a:path>
            </a:pathLst>
          </a:custGeom>
          <a:ln w="8591">
            <a:solidFill>
              <a:srgbClr val="262626"/>
            </a:solidFill>
          </a:ln>
        </p:spPr>
        <p:txBody>
          <a:bodyPr wrap="square" lIns="0" tIns="0" rIns="0" bIns="0" rtlCol="0"/>
          <a:lstStyle/>
          <a:p>
            <a:endParaRPr smtClean="0">
              <a:solidFill>
                <a:prstClr val="black"/>
              </a:solidFill>
            </a:endParaRPr>
          </a:p>
        </p:txBody>
      </p:sp>
      <p:sp>
        <p:nvSpPr>
          <p:cNvPr id="89" name="object 89"/>
          <p:cNvSpPr/>
          <p:nvPr/>
        </p:nvSpPr>
        <p:spPr>
          <a:xfrm>
            <a:off x="5267835" y="5735684"/>
            <a:ext cx="0" cy="1024890"/>
          </a:xfrm>
          <a:custGeom>
            <a:avLst/>
            <a:gdLst/>
            <a:ahLst/>
            <a:cxnLst/>
            <a:rect l="l" t="t" r="r" b="b"/>
            <a:pathLst>
              <a:path h="1024890">
                <a:moveTo>
                  <a:pt x="0" y="1024707"/>
                </a:moveTo>
                <a:lnTo>
                  <a:pt x="0" y="0"/>
                </a:lnTo>
              </a:path>
            </a:pathLst>
          </a:custGeom>
          <a:ln w="8591">
            <a:solidFill>
              <a:srgbClr val="262626"/>
            </a:solidFill>
          </a:ln>
        </p:spPr>
        <p:txBody>
          <a:bodyPr wrap="square" lIns="0" tIns="0" rIns="0" bIns="0" rtlCol="0"/>
          <a:lstStyle/>
          <a:p>
            <a:endParaRPr smtClean="0">
              <a:solidFill>
                <a:prstClr val="black"/>
              </a:solidFill>
            </a:endParaRPr>
          </a:p>
        </p:txBody>
      </p:sp>
      <p:sp>
        <p:nvSpPr>
          <p:cNvPr id="90" name="object 90"/>
          <p:cNvSpPr/>
          <p:nvPr/>
        </p:nvSpPr>
        <p:spPr>
          <a:xfrm>
            <a:off x="5779296" y="5735684"/>
            <a:ext cx="0" cy="1024890"/>
          </a:xfrm>
          <a:custGeom>
            <a:avLst/>
            <a:gdLst/>
            <a:ahLst/>
            <a:cxnLst/>
            <a:rect l="l" t="t" r="r" b="b"/>
            <a:pathLst>
              <a:path h="1024890">
                <a:moveTo>
                  <a:pt x="0" y="1024707"/>
                </a:moveTo>
                <a:lnTo>
                  <a:pt x="0" y="0"/>
                </a:lnTo>
              </a:path>
            </a:pathLst>
          </a:custGeom>
          <a:ln w="8591">
            <a:solidFill>
              <a:srgbClr val="262626"/>
            </a:solidFill>
          </a:ln>
        </p:spPr>
        <p:txBody>
          <a:bodyPr wrap="square" lIns="0" tIns="0" rIns="0" bIns="0" rtlCol="0"/>
          <a:lstStyle/>
          <a:p>
            <a:endParaRPr smtClean="0">
              <a:solidFill>
                <a:prstClr val="black"/>
              </a:solidFill>
            </a:endParaRPr>
          </a:p>
        </p:txBody>
      </p:sp>
      <p:sp>
        <p:nvSpPr>
          <p:cNvPr id="91" name="object 91"/>
          <p:cNvSpPr/>
          <p:nvPr/>
        </p:nvSpPr>
        <p:spPr>
          <a:xfrm>
            <a:off x="6290758" y="5735684"/>
            <a:ext cx="0" cy="1024890"/>
          </a:xfrm>
          <a:custGeom>
            <a:avLst/>
            <a:gdLst/>
            <a:ahLst/>
            <a:cxnLst/>
            <a:rect l="l" t="t" r="r" b="b"/>
            <a:pathLst>
              <a:path h="1024890">
                <a:moveTo>
                  <a:pt x="0" y="1024707"/>
                </a:moveTo>
                <a:lnTo>
                  <a:pt x="0" y="0"/>
                </a:lnTo>
              </a:path>
            </a:pathLst>
          </a:custGeom>
          <a:ln w="8591">
            <a:solidFill>
              <a:srgbClr val="262626"/>
            </a:solidFill>
          </a:ln>
        </p:spPr>
        <p:txBody>
          <a:bodyPr wrap="square" lIns="0" tIns="0" rIns="0" bIns="0" rtlCol="0"/>
          <a:lstStyle/>
          <a:p>
            <a:endParaRPr smtClean="0">
              <a:solidFill>
                <a:prstClr val="black"/>
              </a:solidFill>
            </a:endParaRPr>
          </a:p>
        </p:txBody>
      </p:sp>
      <p:sp>
        <p:nvSpPr>
          <p:cNvPr id="92" name="object 92"/>
          <p:cNvSpPr/>
          <p:nvPr/>
        </p:nvSpPr>
        <p:spPr>
          <a:xfrm>
            <a:off x="6802219" y="5735684"/>
            <a:ext cx="0" cy="1024890"/>
          </a:xfrm>
          <a:custGeom>
            <a:avLst/>
            <a:gdLst/>
            <a:ahLst/>
            <a:cxnLst/>
            <a:rect l="l" t="t" r="r" b="b"/>
            <a:pathLst>
              <a:path h="1024890">
                <a:moveTo>
                  <a:pt x="0" y="1024707"/>
                </a:moveTo>
                <a:lnTo>
                  <a:pt x="0" y="0"/>
                </a:lnTo>
              </a:path>
            </a:pathLst>
          </a:custGeom>
          <a:ln w="8591">
            <a:solidFill>
              <a:srgbClr val="262626"/>
            </a:solidFill>
          </a:ln>
        </p:spPr>
        <p:txBody>
          <a:bodyPr wrap="square" lIns="0" tIns="0" rIns="0" bIns="0" rtlCol="0"/>
          <a:lstStyle/>
          <a:p>
            <a:endParaRPr smtClean="0">
              <a:solidFill>
                <a:prstClr val="black"/>
              </a:solidFill>
            </a:endParaRPr>
          </a:p>
        </p:txBody>
      </p:sp>
      <p:sp>
        <p:nvSpPr>
          <p:cNvPr id="93" name="object 93"/>
          <p:cNvSpPr/>
          <p:nvPr/>
        </p:nvSpPr>
        <p:spPr>
          <a:xfrm>
            <a:off x="1687605" y="6760392"/>
            <a:ext cx="5114925" cy="0"/>
          </a:xfrm>
          <a:custGeom>
            <a:avLst/>
            <a:gdLst/>
            <a:ahLst/>
            <a:cxnLst/>
            <a:rect l="l" t="t" r="r" b="b"/>
            <a:pathLst>
              <a:path w="5114925">
                <a:moveTo>
                  <a:pt x="0" y="0"/>
                </a:moveTo>
                <a:lnTo>
                  <a:pt x="5114613" y="0"/>
                </a:lnTo>
              </a:path>
            </a:pathLst>
          </a:custGeom>
          <a:ln w="8587">
            <a:solidFill>
              <a:srgbClr val="262626"/>
            </a:solidFill>
          </a:ln>
        </p:spPr>
        <p:txBody>
          <a:bodyPr wrap="square" lIns="0" tIns="0" rIns="0" bIns="0" rtlCol="0"/>
          <a:lstStyle/>
          <a:p>
            <a:endParaRPr smtClean="0">
              <a:solidFill>
                <a:prstClr val="black"/>
              </a:solidFill>
            </a:endParaRPr>
          </a:p>
        </p:txBody>
      </p:sp>
      <p:sp>
        <p:nvSpPr>
          <p:cNvPr id="94" name="object 94"/>
          <p:cNvSpPr/>
          <p:nvPr/>
        </p:nvSpPr>
        <p:spPr>
          <a:xfrm>
            <a:off x="1687605" y="6418823"/>
            <a:ext cx="5114925" cy="0"/>
          </a:xfrm>
          <a:custGeom>
            <a:avLst/>
            <a:gdLst/>
            <a:ahLst/>
            <a:cxnLst/>
            <a:rect l="l" t="t" r="r" b="b"/>
            <a:pathLst>
              <a:path w="5114925">
                <a:moveTo>
                  <a:pt x="0" y="0"/>
                </a:moveTo>
                <a:lnTo>
                  <a:pt x="5114613" y="0"/>
                </a:lnTo>
              </a:path>
            </a:pathLst>
          </a:custGeom>
          <a:ln w="8587">
            <a:solidFill>
              <a:srgbClr val="262626"/>
            </a:solidFill>
          </a:ln>
        </p:spPr>
        <p:txBody>
          <a:bodyPr wrap="square" lIns="0" tIns="0" rIns="0" bIns="0" rtlCol="0"/>
          <a:lstStyle/>
          <a:p>
            <a:endParaRPr smtClean="0">
              <a:solidFill>
                <a:prstClr val="black"/>
              </a:solidFill>
            </a:endParaRPr>
          </a:p>
        </p:txBody>
      </p:sp>
      <p:sp>
        <p:nvSpPr>
          <p:cNvPr id="95" name="object 95"/>
          <p:cNvSpPr/>
          <p:nvPr/>
        </p:nvSpPr>
        <p:spPr>
          <a:xfrm>
            <a:off x="1687605" y="6077253"/>
            <a:ext cx="5114925" cy="0"/>
          </a:xfrm>
          <a:custGeom>
            <a:avLst/>
            <a:gdLst/>
            <a:ahLst/>
            <a:cxnLst/>
            <a:rect l="l" t="t" r="r" b="b"/>
            <a:pathLst>
              <a:path w="5114925">
                <a:moveTo>
                  <a:pt x="0" y="0"/>
                </a:moveTo>
                <a:lnTo>
                  <a:pt x="5114613" y="0"/>
                </a:lnTo>
              </a:path>
            </a:pathLst>
          </a:custGeom>
          <a:ln w="8587">
            <a:solidFill>
              <a:srgbClr val="262626"/>
            </a:solidFill>
          </a:ln>
        </p:spPr>
        <p:txBody>
          <a:bodyPr wrap="square" lIns="0" tIns="0" rIns="0" bIns="0" rtlCol="0"/>
          <a:lstStyle/>
          <a:p>
            <a:endParaRPr smtClean="0">
              <a:solidFill>
                <a:prstClr val="black"/>
              </a:solidFill>
            </a:endParaRPr>
          </a:p>
        </p:txBody>
      </p:sp>
      <p:sp>
        <p:nvSpPr>
          <p:cNvPr id="96" name="object 96"/>
          <p:cNvSpPr/>
          <p:nvPr/>
        </p:nvSpPr>
        <p:spPr>
          <a:xfrm>
            <a:off x="1687605" y="5735684"/>
            <a:ext cx="5114925" cy="0"/>
          </a:xfrm>
          <a:custGeom>
            <a:avLst/>
            <a:gdLst/>
            <a:ahLst/>
            <a:cxnLst/>
            <a:rect l="l" t="t" r="r" b="b"/>
            <a:pathLst>
              <a:path w="5114925">
                <a:moveTo>
                  <a:pt x="0" y="0"/>
                </a:moveTo>
                <a:lnTo>
                  <a:pt x="5114613" y="0"/>
                </a:lnTo>
              </a:path>
            </a:pathLst>
          </a:custGeom>
          <a:ln w="8587">
            <a:solidFill>
              <a:srgbClr val="262626"/>
            </a:solidFill>
          </a:ln>
        </p:spPr>
        <p:txBody>
          <a:bodyPr wrap="square" lIns="0" tIns="0" rIns="0" bIns="0" rtlCol="0"/>
          <a:lstStyle/>
          <a:p>
            <a:endParaRPr smtClean="0">
              <a:solidFill>
                <a:prstClr val="black"/>
              </a:solidFill>
            </a:endParaRPr>
          </a:p>
        </p:txBody>
      </p:sp>
      <p:sp>
        <p:nvSpPr>
          <p:cNvPr id="97" name="object 97"/>
          <p:cNvSpPr txBox="1"/>
          <p:nvPr/>
        </p:nvSpPr>
        <p:spPr>
          <a:xfrm>
            <a:off x="1640541" y="6819820"/>
            <a:ext cx="89535" cy="140335"/>
          </a:xfrm>
          <a:prstGeom prst="rect">
            <a:avLst/>
          </a:prstGeom>
        </p:spPr>
        <p:txBody>
          <a:bodyPr vert="horz" wrap="square" lIns="0" tIns="0" rIns="0" bIns="0" rtlCol="0">
            <a:spAutoFit/>
          </a:bodyPr>
          <a:lstStyle/>
          <a:p>
            <a:pPr marL="12700"/>
            <a:r>
              <a:rPr sz="900" dirty="0">
                <a:solidFill>
                  <a:srgbClr val="252525"/>
                </a:solidFill>
                <a:latin typeface="Arial"/>
                <a:cs typeface="Arial"/>
              </a:rPr>
              <a:t>0</a:t>
            </a:r>
            <a:endParaRPr sz="900">
              <a:solidFill>
                <a:prstClr val="black"/>
              </a:solidFill>
              <a:latin typeface="Arial"/>
              <a:cs typeface="Arial"/>
            </a:endParaRPr>
          </a:p>
        </p:txBody>
      </p:sp>
      <p:sp>
        <p:nvSpPr>
          <p:cNvPr id="98" name="object 98"/>
          <p:cNvSpPr txBox="1"/>
          <p:nvPr/>
        </p:nvSpPr>
        <p:spPr>
          <a:xfrm>
            <a:off x="2117637" y="6819820"/>
            <a:ext cx="153035"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10</a:t>
            </a:r>
            <a:endParaRPr sz="900">
              <a:solidFill>
                <a:prstClr val="black"/>
              </a:solidFill>
              <a:latin typeface="Arial"/>
              <a:cs typeface="Arial"/>
            </a:endParaRPr>
          </a:p>
        </p:txBody>
      </p:sp>
      <p:sp>
        <p:nvSpPr>
          <p:cNvPr id="99" name="object 99"/>
          <p:cNvSpPr txBox="1"/>
          <p:nvPr/>
        </p:nvSpPr>
        <p:spPr>
          <a:xfrm>
            <a:off x="2629099" y="6819820"/>
            <a:ext cx="153035"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20</a:t>
            </a:r>
            <a:endParaRPr sz="900">
              <a:solidFill>
                <a:prstClr val="black"/>
              </a:solidFill>
              <a:latin typeface="Arial"/>
              <a:cs typeface="Arial"/>
            </a:endParaRPr>
          </a:p>
        </p:txBody>
      </p:sp>
      <p:sp>
        <p:nvSpPr>
          <p:cNvPr id="100" name="object 100"/>
          <p:cNvSpPr txBox="1"/>
          <p:nvPr/>
        </p:nvSpPr>
        <p:spPr>
          <a:xfrm>
            <a:off x="3140560" y="6819820"/>
            <a:ext cx="153035"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30</a:t>
            </a:r>
            <a:endParaRPr sz="900">
              <a:solidFill>
                <a:prstClr val="black"/>
              </a:solidFill>
              <a:latin typeface="Arial"/>
              <a:cs typeface="Arial"/>
            </a:endParaRPr>
          </a:p>
        </p:txBody>
      </p:sp>
      <p:sp>
        <p:nvSpPr>
          <p:cNvPr id="101" name="object 101"/>
          <p:cNvSpPr txBox="1"/>
          <p:nvPr/>
        </p:nvSpPr>
        <p:spPr>
          <a:xfrm>
            <a:off x="3652022" y="6819820"/>
            <a:ext cx="153035"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40</a:t>
            </a:r>
            <a:endParaRPr sz="900">
              <a:solidFill>
                <a:prstClr val="black"/>
              </a:solidFill>
              <a:latin typeface="Arial"/>
              <a:cs typeface="Arial"/>
            </a:endParaRPr>
          </a:p>
        </p:txBody>
      </p:sp>
      <p:sp>
        <p:nvSpPr>
          <p:cNvPr id="102" name="object 102"/>
          <p:cNvSpPr txBox="1"/>
          <p:nvPr/>
        </p:nvSpPr>
        <p:spPr>
          <a:xfrm>
            <a:off x="4163483" y="6819820"/>
            <a:ext cx="153035"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50</a:t>
            </a:r>
            <a:endParaRPr sz="900">
              <a:solidFill>
                <a:prstClr val="black"/>
              </a:solidFill>
              <a:latin typeface="Arial"/>
              <a:cs typeface="Arial"/>
            </a:endParaRPr>
          </a:p>
        </p:txBody>
      </p:sp>
      <p:sp>
        <p:nvSpPr>
          <p:cNvPr id="103" name="object 103"/>
          <p:cNvSpPr/>
          <p:nvPr/>
        </p:nvSpPr>
        <p:spPr>
          <a:xfrm>
            <a:off x="1687179" y="5937693"/>
            <a:ext cx="5115560" cy="662305"/>
          </a:xfrm>
          <a:custGeom>
            <a:avLst/>
            <a:gdLst/>
            <a:ahLst/>
            <a:cxnLst/>
            <a:rect l="l" t="t" r="r" b="b"/>
            <a:pathLst>
              <a:path w="5115559" h="662304">
                <a:moveTo>
                  <a:pt x="0" y="662075"/>
                </a:moveTo>
                <a:lnTo>
                  <a:pt x="0" y="662075"/>
                </a:lnTo>
                <a:lnTo>
                  <a:pt x="511879" y="662075"/>
                </a:lnTo>
                <a:lnTo>
                  <a:pt x="512092" y="662075"/>
                </a:lnTo>
                <a:lnTo>
                  <a:pt x="517420" y="661909"/>
                </a:lnTo>
                <a:lnTo>
                  <a:pt x="544058" y="615671"/>
                </a:lnTo>
                <a:lnTo>
                  <a:pt x="560041" y="563535"/>
                </a:lnTo>
                <a:lnTo>
                  <a:pt x="565369" y="545618"/>
                </a:lnTo>
                <a:lnTo>
                  <a:pt x="581352" y="495144"/>
                </a:lnTo>
                <a:lnTo>
                  <a:pt x="597335" y="452313"/>
                </a:lnTo>
                <a:lnTo>
                  <a:pt x="613318" y="417708"/>
                </a:lnTo>
                <a:lnTo>
                  <a:pt x="634629" y="382211"/>
                </a:lnTo>
                <a:lnTo>
                  <a:pt x="661266" y="350004"/>
                </a:lnTo>
                <a:lnTo>
                  <a:pt x="693232" y="322182"/>
                </a:lnTo>
                <a:lnTo>
                  <a:pt x="730526" y="298542"/>
                </a:lnTo>
                <a:lnTo>
                  <a:pt x="767606" y="281523"/>
                </a:lnTo>
                <a:lnTo>
                  <a:pt x="814702" y="266259"/>
                </a:lnTo>
                <a:lnTo>
                  <a:pt x="861575" y="255057"/>
                </a:lnTo>
                <a:lnTo>
                  <a:pt x="896731" y="247900"/>
                </a:lnTo>
                <a:lnTo>
                  <a:pt x="908448" y="245549"/>
                </a:lnTo>
                <a:lnTo>
                  <a:pt x="955321" y="235778"/>
                </a:lnTo>
                <a:lnTo>
                  <a:pt x="1002194" y="225023"/>
                </a:lnTo>
                <a:lnTo>
                  <a:pt x="1049066" y="212904"/>
                </a:lnTo>
                <a:lnTo>
                  <a:pt x="1095938" y="199497"/>
                </a:lnTo>
                <a:lnTo>
                  <a:pt x="1142811" y="185131"/>
                </a:lnTo>
                <a:lnTo>
                  <a:pt x="1189684" y="169878"/>
                </a:lnTo>
                <a:lnTo>
                  <a:pt x="1224838" y="157866"/>
                </a:lnTo>
                <a:lnTo>
                  <a:pt x="1236556" y="153851"/>
                </a:lnTo>
                <a:lnTo>
                  <a:pt x="1283429" y="137701"/>
                </a:lnTo>
                <a:lnTo>
                  <a:pt x="1295147" y="133632"/>
                </a:lnTo>
                <a:lnTo>
                  <a:pt x="1306864" y="129571"/>
                </a:lnTo>
                <a:lnTo>
                  <a:pt x="1318583" y="125548"/>
                </a:lnTo>
                <a:lnTo>
                  <a:pt x="1330301" y="121568"/>
                </a:lnTo>
                <a:lnTo>
                  <a:pt x="1342019" y="117612"/>
                </a:lnTo>
                <a:lnTo>
                  <a:pt x="1353738" y="113674"/>
                </a:lnTo>
                <a:lnTo>
                  <a:pt x="1365455" y="109737"/>
                </a:lnTo>
                <a:lnTo>
                  <a:pt x="1412328" y="94403"/>
                </a:lnTo>
                <a:lnTo>
                  <a:pt x="1459201" y="79966"/>
                </a:lnTo>
                <a:lnTo>
                  <a:pt x="1506073" y="66599"/>
                </a:lnTo>
                <a:lnTo>
                  <a:pt x="1552945" y="54501"/>
                </a:lnTo>
                <a:lnTo>
                  <a:pt x="1599818" y="43562"/>
                </a:lnTo>
                <a:lnTo>
                  <a:pt x="1646691" y="33927"/>
                </a:lnTo>
                <a:lnTo>
                  <a:pt x="1693563" y="25584"/>
                </a:lnTo>
                <a:lnTo>
                  <a:pt x="1740436" y="18523"/>
                </a:lnTo>
                <a:lnTo>
                  <a:pt x="1787308" y="12731"/>
                </a:lnTo>
                <a:lnTo>
                  <a:pt x="1834180" y="8125"/>
                </a:lnTo>
                <a:lnTo>
                  <a:pt x="1881053" y="4625"/>
                </a:lnTo>
                <a:lnTo>
                  <a:pt x="1927926" y="2229"/>
                </a:lnTo>
                <a:lnTo>
                  <a:pt x="1974798" y="601"/>
                </a:lnTo>
                <a:lnTo>
                  <a:pt x="2021671" y="0"/>
                </a:lnTo>
                <a:lnTo>
                  <a:pt x="2033389" y="17"/>
                </a:lnTo>
                <a:lnTo>
                  <a:pt x="2045107" y="78"/>
                </a:lnTo>
                <a:lnTo>
                  <a:pt x="2056825" y="157"/>
                </a:lnTo>
                <a:lnTo>
                  <a:pt x="2068543" y="236"/>
                </a:lnTo>
                <a:lnTo>
                  <a:pt x="2115415" y="859"/>
                </a:lnTo>
                <a:lnTo>
                  <a:pt x="2162288" y="2452"/>
                </a:lnTo>
                <a:lnTo>
                  <a:pt x="2209161" y="4810"/>
                </a:lnTo>
                <a:lnTo>
                  <a:pt x="2256033" y="7498"/>
                </a:lnTo>
                <a:lnTo>
                  <a:pt x="2302906" y="10575"/>
                </a:lnTo>
                <a:lnTo>
                  <a:pt x="2349778" y="13989"/>
                </a:lnTo>
                <a:lnTo>
                  <a:pt x="2396650" y="17703"/>
                </a:lnTo>
                <a:lnTo>
                  <a:pt x="2443523" y="21807"/>
                </a:lnTo>
                <a:lnTo>
                  <a:pt x="2490396" y="26238"/>
                </a:lnTo>
                <a:lnTo>
                  <a:pt x="2502113" y="27382"/>
                </a:lnTo>
                <a:lnTo>
                  <a:pt x="2513832" y="28508"/>
                </a:lnTo>
                <a:lnTo>
                  <a:pt x="2560704" y="32813"/>
                </a:lnTo>
                <a:lnTo>
                  <a:pt x="2572422" y="33825"/>
                </a:lnTo>
                <a:lnTo>
                  <a:pt x="2584141" y="34842"/>
                </a:lnTo>
                <a:lnTo>
                  <a:pt x="2631013" y="38676"/>
                </a:lnTo>
                <a:lnTo>
                  <a:pt x="2654450" y="40494"/>
                </a:lnTo>
                <a:lnTo>
                  <a:pt x="2666167" y="41424"/>
                </a:lnTo>
                <a:lnTo>
                  <a:pt x="2713040" y="44976"/>
                </a:lnTo>
                <a:lnTo>
                  <a:pt x="2748194" y="47473"/>
                </a:lnTo>
                <a:lnTo>
                  <a:pt x="2759913" y="48295"/>
                </a:lnTo>
                <a:lnTo>
                  <a:pt x="2771631" y="49105"/>
                </a:lnTo>
                <a:lnTo>
                  <a:pt x="2783348" y="49929"/>
                </a:lnTo>
                <a:lnTo>
                  <a:pt x="2795067" y="50753"/>
                </a:lnTo>
                <a:lnTo>
                  <a:pt x="2806785" y="51567"/>
                </a:lnTo>
                <a:lnTo>
                  <a:pt x="2853657" y="54693"/>
                </a:lnTo>
                <a:lnTo>
                  <a:pt x="2888813" y="56933"/>
                </a:lnTo>
                <a:lnTo>
                  <a:pt x="2900530" y="57666"/>
                </a:lnTo>
                <a:lnTo>
                  <a:pt x="2912248" y="58384"/>
                </a:lnTo>
                <a:lnTo>
                  <a:pt x="2923966" y="59084"/>
                </a:lnTo>
                <a:lnTo>
                  <a:pt x="2935685" y="59776"/>
                </a:lnTo>
                <a:lnTo>
                  <a:pt x="2947403" y="60477"/>
                </a:lnTo>
                <a:lnTo>
                  <a:pt x="2994275" y="63214"/>
                </a:lnTo>
                <a:lnTo>
                  <a:pt x="3017711" y="64497"/>
                </a:lnTo>
                <a:lnTo>
                  <a:pt x="3029429" y="65137"/>
                </a:lnTo>
                <a:lnTo>
                  <a:pt x="3041148" y="65787"/>
                </a:lnTo>
                <a:lnTo>
                  <a:pt x="3052866" y="66373"/>
                </a:lnTo>
                <a:lnTo>
                  <a:pt x="3064585" y="67033"/>
                </a:lnTo>
                <a:lnTo>
                  <a:pt x="3076302" y="67642"/>
                </a:lnTo>
                <a:lnTo>
                  <a:pt x="3088020" y="68223"/>
                </a:lnTo>
                <a:lnTo>
                  <a:pt x="3099738" y="68811"/>
                </a:lnTo>
                <a:lnTo>
                  <a:pt x="3111457" y="69376"/>
                </a:lnTo>
                <a:lnTo>
                  <a:pt x="3123175" y="69930"/>
                </a:lnTo>
                <a:lnTo>
                  <a:pt x="3134892" y="70494"/>
                </a:lnTo>
                <a:lnTo>
                  <a:pt x="3146611" y="70994"/>
                </a:lnTo>
                <a:lnTo>
                  <a:pt x="3158329" y="71586"/>
                </a:lnTo>
                <a:lnTo>
                  <a:pt x="3170048" y="72140"/>
                </a:lnTo>
                <a:lnTo>
                  <a:pt x="3181766" y="72692"/>
                </a:lnTo>
                <a:lnTo>
                  <a:pt x="3193483" y="73205"/>
                </a:lnTo>
                <a:lnTo>
                  <a:pt x="3205201" y="73726"/>
                </a:lnTo>
                <a:lnTo>
                  <a:pt x="3216920" y="74271"/>
                </a:lnTo>
                <a:lnTo>
                  <a:pt x="3228638" y="74799"/>
                </a:lnTo>
                <a:lnTo>
                  <a:pt x="3240357" y="75253"/>
                </a:lnTo>
                <a:lnTo>
                  <a:pt x="3252074" y="75752"/>
                </a:lnTo>
                <a:lnTo>
                  <a:pt x="3263792" y="76248"/>
                </a:lnTo>
                <a:lnTo>
                  <a:pt x="3275511" y="76721"/>
                </a:lnTo>
                <a:lnTo>
                  <a:pt x="3287229" y="77199"/>
                </a:lnTo>
                <a:lnTo>
                  <a:pt x="3298947" y="77622"/>
                </a:lnTo>
                <a:lnTo>
                  <a:pt x="3310664" y="78026"/>
                </a:lnTo>
                <a:lnTo>
                  <a:pt x="3322383" y="78526"/>
                </a:lnTo>
                <a:lnTo>
                  <a:pt x="3334101" y="78988"/>
                </a:lnTo>
                <a:lnTo>
                  <a:pt x="3345820" y="79379"/>
                </a:lnTo>
                <a:lnTo>
                  <a:pt x="3357538" y="79721"/>
                </a:lnTo>
                <a:lnTo>
                  <a:pt x="3369255" y="80146"/>
                </a:lnTo>
                <a:lnTo>
                  <a:pt x="3380974" y="80528"/>
                </a:lnTo>
                <a:lnTo>
                  <a:pt x="3392692" y="80880"/>
                </a:lnTo>
                <a:lnTo>
                  <a:pt x="3404409" y="81256"/>
                </a:lnTo>
                <a:lnTo>
                  <a:pt x="3416127" y="81650"/>
                </a:lnTo>
                <a:lnTo>
                  <a:pt x="3427846" y="82038"/>
                </a:lnTo>
                <a:lnTo>
                  <a:pt x="3439564" y="82405"/>
                </a:lnTo>
                <a:lnTo>
                  <a:pt x="3451283" y="82737"/>
                </a:lnTo>
                <a:lnTo>
                  <a:pt x="3463000" y="83096"/>
                </a:lnTo>
                <a:lnTo>
                  <a:pt x="3509873" y="84443"/>
                </a:lnTo>
                <a:lnTo>
                  <a:pt x="3521590" y="84736"/>
                </a:lnTo>
                <a:lnTo>
                  <a:pt x="3533309" y="85059"/>
                </a:lnTo>
                <a:lnTo>
                  <a:pt x="3545027" y="85382"/>
                </a:lnTo>
                <a:lnTo>
                  <a:pt x="3556746" y="85674"/>
                </a:lnTo>
                <a:lnTo>
                  <a:pt x="3568464" y="85956"/>
                </a:lnTo>
                <a:lnTo>
                  <a:pt x="3580181" y="86252"/>
                </a:lnTo>
                <a:lnTo>
                  <a:pt x="3591899" y="86541"/>
                </a:lnTo>
                <a:lnTo>
                  <a:pt x="3603618" y="86867"/>
                </a:lnTo>
                <a:lnTo>
                  <a:pt x="3615336" y="87205"/>
                </a:lnTo>
                <a:lnTo>
                  <a:pt x="3627055" y="87506"/>
                </a:lnTo>
                <a:lnTo>
                  <a:pt x="3673927" y="88496"/>
                </a:lnTo>
                <a:lnTo>
                  <a:pt x="3697362" y="88957"/>
                </a:lnTo>
                <a:lnTo>
                  <a:pt x="3709081" y="89217"/>
                </a:lnTo>
                <a:lnTo>
                  <a:pt x="3720799" y="89535"/>
                </a:lnTo>
                <a:lnTo>
                  <a:pt x="3732518" y="89826"/>
                </a:lnTo>
                <a:lnTo>
                  <a:pt x="3744236" y="90096"/>
                </a:lnTo>
                <a:lnTo>
                  <a:pt x="3755953" y="90325"/>
                </a:lnTo>
                <a:lnTo>
                  <a:pt x="3767672" y="90557"/>
                </a:lnTo>
                <a:lnTo>
                  <a:pt x="3779390" y="90782"/>
                </a:lnTo>
                <a:lnTo>
                  <a:pt x="3791108" y="90984"/>
                </a:lnTo>
                <a:lnTo>
                  <a:pt x="3802827" y="91213"/>
                </a:lnTo>
                <a:lnTo>
                  <a:pt x="3814544" y="91431"/>
                </a:lnTo>
                <a:lnTo>
                  <a:pt x="3826262" y="91598"/>
                </a:lnTo>
                <a:lnTo>
                  <a:pt x="3837981" y="91792"/>
                </a:lnTo>
                <a:lnTo>
                  <a:pt x="3849699" y="91982"/>
                </a:lnTo>
                <a:lnTo>
                  <a:pt x="3861417" y="92191"/>
                </a:lnTo>
                <a:lnTo>
                  <a:pt x="3873135" y="92399"/>
                </a:lnTo>
                <a:lnTo>
                  <a:pt x="3884853" y="92612"/>
                </a:lnTo>
                <a:lnTo>
                  <a:pt x="3896571" y="92816"/>
                </a:lnTo>
                <a:lnTo>
                  <a:pt x="3908290" y="93027"/>
                </a:lnTo>
                <a:lnTo>
                  <a:pt x="3955162" y="93810"/>
                </a:lnTo>
                <a:lnTo>
                  <a:pt x="3978598" y="94142"/>
                </a:lnTo>
                <a:lnTo>
                  <a:pt x="3990316" y="94311"/>
                </a:lnTo>
                <a:lnTo>
                  <a:pt x="4002034" y="94495"/>
                </a:lnTo>
                <a:lnTo>
                  <a:pt x="4013753" y="94679"/>
                </a:lnTo>
                <a:lnTo>
                  <a:pt x="4025471" y="94861"/>
                </a:lnTo>
                <a:lnTo>
                  <a:pt x="4072343" y="95588"/>
                </a:lnTo>
                <a:lnTo>
                  <a:pt x="4084062" y="95748"/>
                </a:lnTo>
                <a:lnTo>
                  <a:pt x="4095779" y="95910"/>
                </a:lnTo>
                <a:lnTo>
                  <a:pt x="4107497" y="96070"/>
                </a:lnTo>
                <a:lnTo>
                  <a:pt x="4119216" y="96226"/>
                </a:lnTo>
                <a:lnTo>
                  <a:pt x="4130934" y="96383"/>
                </a:lnTo>
                <a:lnTo>
                  <a:pt x="4142652" y="96542"/>
                </a:lnTo>
                <a:lnTo>
                  <a:pt x="4154370" y="96702"/>
                </a:lnTo>
                <a:lnTo>
                  <a:pt x="4166088" y="96861"/>
                </a:lnTo>
                <a:lnTo>
                  <a:pt x="4177806" y="97022"/>
                </a:lnTo>
                <a:lnTo>
                  <a:pt x="4189525" y="97181"/>
                </a:lnTo>
                <a:lnTo>
                  <a:pt x="4201243" y="97349"/>
                </a:lnTo>
                <a:lnTo>
                  <a:pt x="4212960" y="97520"/>
                </a:lnTo>
                <a:lnTo>
                  <a:pt x="4224679" y="97705"/>
                </a:lnTo>
                <a:lnTo>
                  <a:pt x="4236397" y="97883"/>
                </a:lnTo>
                <a:lnTo>
                  <a:pt x="4248115" y="98113"/>
                </a:lnTo>
                <a:lnTo>
                  <a:pt x="4259834" y="98351"/>
                </a:lnTo>
                <a:lnTo>
                  <a:pt x="4271551" y="98557"/>
                </a:lnTo>
                <a:lnTo>
                  <a:pt x="4283269" y="98701"/>
                </a:lnTo>
                <a:lnTo>
                  <a:pt x="4294988" y="98824"/>
                </a:lnTo>
                <a:lnTo>
                  <a:pt x="4306705" y="98962"/>
                </a:lnTo>
                <a:lnTo>
                  <a:pt x="4318423" y="99082"/>
                </a:lnTo>
                <a:lnTo>
                  <a:pt x="4330142" y="99223"/>
                </a:lnTo>
                <a:lnTo>
                  <a:pt x="4341860" y="99366"/>
                </a:lnTo>
                <a:lnTo>
                  <a:pt x="4353578" y="99506"/>
                </a:lnTo>
                <a:lnTo>
                  <a:pt x="4365296" y="99655"/>
                </a:lnTo>
                <a:lnTo>
                  <a:pt x="4377014" y="99814"/>
                </a:lnTo>
                <a:lnTo>
                  <a:pt x="4388732" y="99974"/>
                </a:lnTo>
                <a:lnTo>
                  <a:pt x="4400451" y="100116"/>
                </a:lnTo>
                <a:lnTo>
                  <a:pt x="4412169" y="100310"/>
                </a:lnTo>
                <a:lnTo>
                  <a:pt x="4423886" y="100551"/>
                </a:lnTo>
                <a:lnTo>
                  <a:pt x="4435605" y="100731"/>
                </a:lnTo>
                <a:lnTo>
                  <a:pt x="4447323" y="100893"/>
                </a:lnTo>
                <a:lnTo>
                  <a:pt x="4459041" y="101049"/>
                </a:lnTo>
                <a:lnTo>
                  <a:pt x="4470760" y="101207"/>
                </a:lnTo>
                <a:lnTo>
                  <a:pt x="4482477" y="101359"/>
                </a:lnTo>
                <a:lnTo>
                  <a:pt x="4494195" y="101510"/>
                </a:lnTo>
                <a:lnTo>
                  <a:pt x="4505914" y="101731"/>
                </a:lnTo>
                <a:lnTo>
                  <a:pt x="4552786" y="102455"/>
                </a:lnTo>
                <a:lnTo>
                  <a:pt x="4587941" y="102779"/>
                </a:lnTo>
                <a:lnTo>
                  <a:pt x="4599658" y="102903"/>
                </a:lnTo>
                <a:lnTo>
                  <a:pt x="4611377" y="103013"/>
                </a:lnTo>
                <a:lnTo>
                  <a:pt x="4623095" y="103131"/>
                </a:lnTo>
                <a:lnTo>
                  <a:pt x="4634813" y="103317"/>
                </a:lnTo>
                <a:lnTo>
                  <a:pt x="4646532" y="103520"/>
                </a:lnTo>
                <a:lnTo>
                  <a:pt x="4658249" y="103690"/>
                </a:lnTo>
                <a:lnTo>
                  <a:pt x="4705122" y="104256"/>
                </a:lnTo>
                <a:lnTo>
                  <a:pt x="4716840" y="104437"/>
                </a:lnTo>
                <a:lnTo>
                  <a:pt x="4728558" y="104603"/>
                </a:lnTo>
                <a:lnTo>
                  <a:pt x="4740276" y="104766"/>
                </a:lnTo>
                <a:lnTo>
                  <a:pt x="4751995" y="104913"/>
                </a:lnTo>
                <a:lnTo>
                  <a:pt x="4763713" y="105052"/>
                </a:lnTo>
                <a:lnTo>
                  <a:pt x="4775430" y="105195"/>
                </a:lnTo>
                <a:lnTo>
                  <a:pt x="4787149" y="105328"/>
                </a:lnTo>
                <a:lnTo>
                  <a:pt x="4798867" y="105438"/>
                </a:lnTo>
                <a:lnTo>
                  <a:pt x="4810585" y="105575"/>
                </a:lnTo>
                <a:lnTo>
                  <a:pt x="4857458" y="106346"/>
                </a:lnTo>
                <a:lnTo>
                  <a:pt x="4869176" y="106474"/>
                </a:lnTo>
                <a:lnTo>
                  <a:pt x="4880894" y="106609"/>
                </a:lnTo>
                <a:lnTo>
                  <a:pt x="4892612" y="106756"/>
                </a:lnTo>
                <a:lnTo>
                  <a:pt x="4904330" y="106951"/>
                </a:lnTo>
                <a:lnTo>
                  <a:pt x="4916048" y="107123"/>
                </a:lnTo>
                <a:lnTo>
                  <a:pt x="4962921" y="107798"/>
                </a:lnTo>
                <a:lnTo>
                  <a:pt x="4974639" y="107875"/>
                </a:lnTo>
                <a:lnTo>
                  <a:pt x="4986357" y="108013"/>
                </a:lnTo>
                <a:lnTo>
                  <a:pt x="4998076" y="108253"/>
                </a:lnTo>
                <a:lnTo>
                  <a:pt x="5009793" y="108416"/>
                </a:lnTo>
                <a:lnTo>
                  <a:pt x="5021511" y="108481"/>
                </a:lnTo>
                <a:lnTo>
                  <a:pt x="5033230" y="108634"/>
                </a:lnTo>
                <a:lnTo>
                  <a:pt x="5044947" y="108815"/>
                </a:lnTo>
                <a:lnTo>
                  <a:pt x="5056666" y="108985"/>
                </a:lnTo>
                <a:lnTo>
                  <a:pt x="5068384" y="109121"/>
                </a:lnTo>
                <a:lnTo>
                  <a:pt x="5080102" y="109272"/>
                </a:lnTo>
                <a:lnTo>
                  <a:pt x="5091820" y="109430"/>
                </a:lnTo>
                <a:lnTo>
                  <a:pt x="5103539" y="109544"/>
                </a:lnTo>
                <a:lnTo>
                  <a:pt x="5115044" y="109626"/>
                </a:lnTo>
              </a:path>
            </a:pathLst>
          </a:custGeom>
          <a:ln w="8587">
            <a:solidFill>
              <a:srgbClr val="FF0000"/>
            </a:solidFill>
          </a:ln>
        </p:spPr>
        <p:txBody>
          <a:bodyPr wrap="square" lIns="0" tIns="0" rIns="0" bIns="0" rtlCol="0"/>
          <a:lstStyle/>
          <a:p>
            <a:endParaRPr smtClean="0">
              <a:solidFill>
                <a:prstClr val="black"/>
              </a:solidFill>
            </a:endParaRPr>
          </a:p>
        </p:txBody>
      </p:sp>
      <p:sp>
        <p:nvSpPr>
          <p:cNvPr id="104" name="object 104"/>
          <p:cNvSpPr/>
          <p:nvPr/>
        </p:nvSpPr>
        <p:spPr>
          <a:xfrm>
            <a:off x="1687179" y="6112838"/>
            <a:ext cx="5115560" cy="487045"/>
          </a:xfrm>
          <a:custGeom>
            <a:avLst/>
            <a:gdLst/>
            <a:ahLst/>
            <a:cxnLst/>
            <a:rect l="l" t="t" r="r" b="b"/>
            <a:pathLst>
              <a:path w="5115559" h="487045">
                <a:moveTo>
                  <a:pt x="0" y="486930"/>
                </a:moveTo>
                <a:lnTo>
                  <a:pt x="0" y="486930"/>
                </a:lnTo>
                <a:lnTo>
                  <a:pt x="511879" y="486930"/>
                </a:lnTo>
                <a:lnTo>
                  <a:pt x="512092" y="486930"/>
                </a:lnTo>
                <a:lnTo>
                  <a:pt x="517420" y="486764"/>
                </a:lnTo>
                <a:lnTo>
                  <a:pt x="544058" y="441665"/>
                </a:lnTo>
                <a:lnTo>
                  <a:pt x="560041" y="392398"/>
                </a:lnTo>
                <a:lnTo>
                  <a:pt x="565369" y="375869"/>
                </a:lnTo>
                <a:lnTo>
                  <a:pt x="581352" y="330614"/>
                </a:lnTo>
                <a:lnTo>
                  <a:pt x="597335" y="294093"/>
                </a:lnTo>
                <a:lnTo>
                  <a:pt x="618646" y="258612"/>
                </a:lnTo>
                <a:lnTo>
                  <a:pt x="645283" y="229512"/>
                </a:lnTo>
                <a:lnTo>
                  <a:pt x="677249" y="207377"/>
                </a:lnTo>
                <a:lnTo>
                  <a:pt x="714543" y="190702"/>
                </a:lnTo>
                <a:lnTo>
                  <a:pt x="751836" y="179310"/>
                </a:lnTo>
                <a:lnTo>
                  <a:pt x="767606" y="175457"/>
                </a:lnTo>
                <a:lnTo>
                  <a:pt x="814702" y="165582"/>
                </a:lnTo>
                <a:lnTo>
                  <a:pt x="838140" y="161032"/>
                </a:lnTo>
                <a:lnTo>
                  <a:pt x="849857" y="158703"/>
                </a:lnTo>
                <a:lnTo>
                  <a:pt x="896731" y="149084"/>
                </a:lnTo>
                <a:lnTo>
                  <a:pt x="920166" y="144056"/>
                </a:lnTo>
                <a:lnTo>
                  <a:pt x="931885" y="141540"/>
                </a:lnTo>
                <a:lnTo>
                  <a:pt x="978757" y="131145"/>
                </a:lnTo>
                <a:lnTo>
                  <a:pt x="1025629" y="120380"/>
                </a:lnTo>
                <a:lnTo>
                  <a:pt x="1072503" y="109059"/>
                </a:lnTo>
                <a:lnTo>
                  <a:pt x="1084220" y="106198"/>
                </a:lnTo>
                <a:lnTo>
                  <a:pt x="1131093" y="95106"/>
                </a:lnTo>
                <a:lnTo>
                  <a:pt x="1142811" y="92413"/>
                </a:lnTo>
                <a:lnTo>
                  <a:pt x="1154529" y="89719"/>
                </a:lnTo>
                <a:lnTo>
                  <a:pt x="1166247" y="87037"/>
                </a:lnTo>
                <a:lnTo>
                  <a:pt x="1177966" y="84372"/>
                </a:lnTo>
                <a:lnTo>
                  <a:pt x="1189684" y="81698"/>
                </a:lnTo>
                <a:lnTo>
                  <a:pt x="1236556" y="71255"/>
                </a:lnTo>
                <a:lnTo>
                  <a:pt x="1283429" y="61857"/>
                </a:lnTo>
                <a:lnTo>
                  <a:pt x="1330301" y="52848"/>
                </a:lnTo>
                <a:lnTo>
                  <a:pt x="1377173" y="44502"/>
                </a:lnTo>
                <a:lnTo>
                  <a:pt x="1424046" y="37046"/>
                </a:lnTo>
                <a:lnTo>
                  <a:pt x="1470919" y="30467"/>
                </a:lnTo>
                <a:lnTo>
                  <a:pt x="1517791" y="24652"/>
                </a:lnTo>
                <a:lnTo>
                  <a:pt x="1564664" y="19682"/>
                </a:lnTo>
                <a:lnTo>
                  <a:pt x="1611536" y="15203"/>
                </a:lnTo>
                <a:lnTo>
                  <a:pt x="1658408" y="11821"/>
                </a:lnTo>
                <a:lnTo>
                  <a:pt x="1705282" y="9023"/>
                </a:lnTo>
                <a:lnTo>
                  <a:pt x="1740436" y="7143"/>
                </a:lnTo>
                <a:lnTo>
                  <a:pt x="1752154" y="6530"/>
                </a:lnTo>
                <a:lnTo>
                  <a:pt x="1799026" y="4307"/>
                </a:lnTo>
                <a:lnTo>
                  <a:pt x="1845899" y="2759"/>
                </a:lnTo>
                <a:lnTo>
                  <a:pt x="1892771" y="1711"/>
                </a:lnTo>
                <a:lnTo>
                  <a:pt x="1939643" y="897"/>
                </a:lnTo>
                <a:lnTo>
                  <a:pt x="1986517" y="350"/>
                </a:lnTo>
                <a:lnTo>
                  <a:pt x="2033389" y="90"/>
                </a:lnTo>
                <a:lnTo>
                  <a:pt x="2045107" y="49"/>
                </a:lnTo>
                <a:lnTo>
                  <a:pt x="2056825" y="22"/>
                </a:lnTo>
                <a:lnTo>
                  <a:pt x="2068543" y="0"/>
                </a:lnTo>
                <a:lnTo>
                  <a:pt x="2080261" y="3"/>
                </a:lnTo>
                <a:lnTo>
                  <a:pt x="2127134" y="135"/>
                </a:lnTo>
                <a:lnTo>
                  <a:pt x="2174006" y="463"/>
                </a:lnTo>
                <a:lnTo>
                  <a:pt x="2185724" y="570"/>
                </a:lnTo>
                <a:lnTo>
                  <a:pt x="2197443" y="640"/>
                </a:lnTo>
                <a:lnTo>
                  <a:pt x="2209161" y="673"/>
                </a:lnTo>
                <a:lnTo>
                  <a:pt x="2220878" y="673"/>
                </a:lnTo>
                <a:lnTo>
                  <a:pt x="2232597" y="654"/>
                </a:lnTo>
                <a:lnTo>
                  <a:pt x="2244315" y="638"/>
                </a:lnTo>
                <a:lnTo>
                  <a:pt x="2256033" y="651"/>
                </a:lnTo>
                <a:lnTo>
                  <a:pt x="2267752" y="676"/>
                </a:lnTo>
                <a:lnTo>
                  <a:pt x="2279469" y="707"/>
                </a:lnTo>
                <a:lnTo>
                  <a:pt x="2291187" y="735"/>
                </a:lnTo>
                <a:lnTo>
                  <a:pt x="2338060" y="950"/>
                </a:lnTo>
                <a:lnTo>
                  <a:pt x="2361496" y="1144"/>
                </a:lnTo>
                <a:lnTo>
                  <a:pt x="2373215" y="1239"/>
                </a:lnTo>
                <a:lnTo>
                  <a:pt x="2420087" y="1545"/>
                </a:lnTo>
                <a:lnTo>
                  <a:pt x="2431805" y="1606"/>
                </a:lnTo>
                <a:lnTo>
                  <a:pt x="2443523" y="1669"/>
                </a:lnTo>
                <a:lnTo>
                  <a:pt x="2455241" y="1728"/>
                </a:lnTo>
                <a:lnTo>
                  <a:pt x="2466959" y="1791"/>
                </a:lnTo>
                <a:lnTo>
                  <a:pt x="2478678" y="1852"/>
                </a:lnTo>
                <a:lnTo>
                  <a:pt x="2490396" y="1900"/>
                </a:lnTo>
                <a:lnTo>
                  <a:pt x="2502113" y="1956"/>
                </a:lnTo>
                <a:lnTo>
                  <a:pt x="2513832" y="2005"/>
                </a:lnTo>
                <a:lnTo>
                  <a:pt x="2560704" y="2127"/>
                </a:lnTo>
                <a:lnTo>
                  <a:pt x="2572422" y="2142"/>
                </a:lnTo>
                <a:lnTo>
                  <a:pt x="2584141" y="2168"/>
                </a:lnTo>
                <a:lnTo>
                  <a:pt x="2595859" y="2203"/>
                </a:lnTo>
                <a:lnTo>
                  <a:pt x="2607576" y="2236"/>
                </a:lnTo>
                <a:lnTo>
                  <a:pt x="2619295" y="2272"/>
                </a:lnTo>
                <a:lnTo>
                  <a:pt x="2631013" y="2299"/>
                </a:lnTo>
                <a:lnTo>
                  <a:pt x="2642731" y="2348"/>
                </a:lnTo>
                <a:lnTo>
                  <a:pt x="2654450" y="2368"/>
                </a:lnTo>
                <a:lnTo>
                  <a:pt x="2666167" y="2405"/>
                </a:lnTo>
                <a:lnTo>
                  <a:pt x="2677885" y="2421"/>
                </a:lnTo>
                <a:lnTo>
                  <a:pt x="2689604" y="2448"/>
                </a:lnTo>
                <a:lnTo>
                  <a:pt x="2701322" y="2457"/>
                </a:lnTo>
                <a:lnTo>
                  <a:pt x="2713040" y="2475"/>
                </a:lnTo>
                <a:lnTo>
                  <a:pt x="2724758" y="2490"/>
                </a:lnTo>
                <a:lnTo>
                  <a:pt x="2736476" y="2510"/>
                </a:lnTo>
                <a:lnTo>
                  <a:pt x="2748194" y="2533"/>
                </a:lnTo>
                <a:lnTo>
                  <a:pt x="2759913" y="2557"/>
                </a:lnTo>
                <a:lnTo>
                  <a:pt x="2771631" y="2564"/>
                </a:lnTo>
                <a:lnTo>
                  <a:pt x="2783348" y="2572"/>
                </a:lnTo>
                <a:lnTo>
                  <a:pt x="2795067" y="2564"/>
                </a:lnTo>
                <a:lnTo>
                  <a:pt x="2806785" y="2533"/>
                </a:lnTo>
                <a:lnTo>
                  <a:pt x="2818503" y="2507"/>
                </a:lnTo>
                <a:lnTo>
                  <a:pt x="2830222" y="2508"/>
                </a:lnTo>
                <a:lnTo>
                  <a:pt x="2841939" y="2510"/>
                </a:lnTo>
                <a:lnTo>
                  <a:pt x="2853657" y="2527"/>
                </a:lnTo>
                <a:lnTo>
                  <a:pt x="2865376" y="2519"/>
                </a:lnTo>
                <a:lnTo>
                  <a:pt x="2877094" y="2546"/>
                </a:lnTo>
                <a:lnTo>
                  <a:pt x="2888813" y="2544"/>
                </a:lnTo>
                <a:lnTo>
                  <a:pt x="2900530" y="2525"/>
                </a:lnTo>
                <a:lnTo>
                  <a:pt x="2912248" y="2502"/>
                </a:lnTo>
                <a:lnTo>
                  <a:pt x="2923966" y="2476"/>
                </a:lnTo>
                <a:lnTo>
                  <a:pt x="2935685" y="2473"/>
                </a:lnTo>
                <a:lnTo>
                  <a:pt x="2947403" y="2469"/>
                </a:lnTo>
                <a:lnTo>
                  <a:pt x="2959120" y="2463"/>
                </a:lnTo>
                <a:lnTo>
                  <a:pt x="2970839" y="2475"/>
                </a:lnTo>
                <a:lnTo>
                  <a:pt x="2982557" y="2482"/>
                </a:lnTo>
                <a:lnTo>
                  <a:pt x="2994275" y="2487"/>
                </a:lnTo>
                <a:lnTo>
                  <a:pt x="3005994" y="2511"/>
                </a:lnTo>
                <a:lnTo>
                  <a:pt x="3017711" y="2509"/>
                </a:lnTo>
                <a:lnTo>
                  <a:pt x="3029429" y="2482"/>
                </a:lnTo>
                <a:lnTo>
                  <a:pt x="3041148" y="2470"/>
                </a:lnTo>
                <a:lnTo>
                  <a:pt x="3052866" y="2475"/>
                </a:lnTo>
                <a:lnTo>
                  <a:pt x="3064585" y="2479"/>
                </a:lnTo>
                <a:lnTo>
                  <a:pt x="3076302" y="2479"/>
                </a:lnTo>
                <a:lnTo>
                  <a:pt x="3088020" y="2463"/>
                </a:lnTo>
                <a:lnTo>
                  <a:pt x="3099738" y="2481"/>
                </a:lnTo>
                <a:lnTo>
                  <a:pt x="3111457" y="2477"/>
                </a:lnTo>
                <a:lnTo>
                  <a:pt x="3123175" y="2493"/>
                </a:lnTo>
                <a:lnTo>
                  <a:pt x="3134892" y="2493"/>
                </a:lnTo>
                <a:lnTo>
                  <a:pt x="3146611" y="2476"/>
                </a:lnTo>
                <a:lnTo>
                  <a:pt x="3158329" y="2451"/>
                </a:lnTo>
                <a:lnTo>
                  <a:pt x="3170048" y="2416"/>
                </a:lnTo>
                <a:lnTo>
                  <a:pt x="3181766" y="2365"/>
                </a:lnTo>
                <a:lnTo>
                  <a:pt x="3193483" y="2364"/>
                </a:lnTo>
                <a:lnTo>
                  <a:pt x="3205201" y="2399"/>
                </a:lnTo>
                <a:lnTo>
                  <a:pt x="3216920" y="2414"/>
                </a:lnTo>
                <a:lnTo>
                  <a:pt x="3228638" y="2460"/>
                </a:lnTo>
                <a:lnTo>
                  <a:pt x="3240357" y="2531"/>
                </a:lnTo>
                <a:lnTo>
                  <a:pt x="3252074" y="2550"/>
                </a:lnTo>
                <a:lnTo>
                  <a:pt x="3263792" y="2550"/>
                </a:lnTo>
                <a:lnTo>
                  <a:pt x="3275511" y="2527"/>
                </a:lnTo>
                <a:lnTo>
                  <a:pt x="3287229" y="2481"/>
                </a:lnTo>
                <a:lnTo>
                  <a:pt x="3298947" y="2453"/>
                </a:lnTo>
                <a:lnTo>
                  <a:pt x="3310664" y="2494"/>
                </a:lnTo>
                <a:lnTo>
                  <a:pt x="3322383" y="2524"/>
                </a:lnTo>
                <a:lnTo>
                  <a:pt x="3334101" y="2555"/>
                </a:lnTo>
                <a:lnTo>
                  <a:pt x="3345820" y="2632"/>
                </a:lnTo>
                <a:lnTo>
                  <a:pt x="3357538" y="2711"/>
                </a:lnTo>
                <a:lnTo>
                  <a:pt x="3369255" y="2736"/>
                </a:lnTo>
                <a:lnTo>
                  <a:pt x="3380974" y="2732"/>
                </a:lnTo>
                <a:lnTo>
                  <a:pt x="3392692" y="2735"/>
                </a:lnTo>
                <a:lnTo>
                  <a:pt x="3404409" y="2738"/>
                </a:lnTo>
                <a:lnTo>
                  <a:pt x="3416127" y="2763"/>
                </a:lnTo>
                <a:lnTo>
                  <a:pt x="3427846" y="2843"/>
                </a:lnTo>
                <a:lnTo>
                  <a:pt x="3439564" y="2892"/>
                </a:lnTo>
                <a:lnTo>
                  <a:pt x="3451283" y="2926"/>
                </a:lnTo>
                <a:lnTo>
                  <a:pt x="3463000" y="2979"/>
                </a:lnTo>
                <a:lnTo>
                  <a:pt x="3474718" y="3006"/>
                </a:lnTo>
                <a:lnTo>
                  <a:pt x="3486437" y="3023"/>
                </a:lnTo>
                <a:lnTo>
                  <a:pt x="3498155" y="3078"/>
                </a:lnTo>
                <a:lnTo>
                  <a:pt x="3509873" y="3119"/>
                </a:lnTo>
                <a:lnTo>
                  <a:pt x="3521590" y="3134"/>
                </a:lnTo>
                <a:lnTo>
                  <a:pt x="3533309" y="3216"/>
                </a:lnTo>
                <a:lnTo>
                  <a:pt x="3545027" y="3293"/>
                </a:lnTo>
                <a:lnTo>
                  <a:pt x="3556746" y="3321"/>
                </a:lnTo>
                <a:lnTo>
                  <a:pt x="3568464" y="3322"/>
                </a:lnTo>
                <a:lnTo>
                  <a:pt x="3580181" y="3322"/>
                </a:lnTo>
                <a:lnTo>
                  <a:pt x="3591899" y="3340"/>
                </a:lnTo>
                <a:lnTo>
                  <a:pt x="3603618" y="3426"/>
                </a:lnTo>
                <a:lnTo>
                  <a:pt x="3615336" y="3496"/>
                </a:lnTo>
                <a:lnTo>
                  <a:pt x="3627055" y="3536"/>
                </a:lnTo>
                <a:lnTo>
                  <a:pt x="3638772" y="3569"/>
                </a:lnTo>
                <a:lnTo>
                  <a:pt x="3650490" y="3608"/>
                </a:lnTo>
                <a:lnTo>
                  <a:pt x="3662209" y="3647"/>
                </a:lnTo>
                <a:lnTo>
                  <a:pt x="3673927" y="3753"/>
                </a:lnTo>
                <a:lnTo>
                  <a:pt x="3685645" y="3846"/>
                </a:lnTo>
                <a:lnTo>
                  <a:pt x="3697362" y="3922"/>
                </a:lnTo>
                <a:lnTo>
                  <a:pt x="3709081" y="3963"/>
                </a:lnTo>
                <a:lnTo>
                  <a:pt x="3720799" y="3984"/>
                </a:lnTo>
                <a:lnTo>
                  <a:pt x="3732518" y="4053"/>
                </a:lnTo>
                <a:lnTo>
                  <a:pt x="3744236" y="4122"/>
                </a:lnTo>
                <a:lnTo>
                  <a:pt x="3755953" y="4169"/>
                </a:lnTo>
                <a:lnTo>
                  <a:pt x="3767672" y="4224"/>
                </a:lnTo>
                <a:lnTo>
                  <a:pt x="3779390" y="4355"/>
                </a:lnTo>
                <a:lnTo>
                  <a:pt x="3791108" y="4418"/>
                </a:lnTo>
                <a:lnTo>
                  <a:pt x="3802827" y="4449"/>
                </a:lnTo>
                <a:lnTo>
                  <a:pt x="3814544" y="4500"/>
                </a:lnTo>
                <a:lnTo>
                  <a:pt x="3826262" y="4554"/>
                </a:lnTo>
                <a:lnTo>
                  <a:pt x="3837981" y="4642"/>
                </a:lnTo>
                <a:lnTo>
                  <a:pt x="3849699" y="4726"/>
                </a:lnTo>
                <a:lnTo>
                  <a:pt x="3861417" y="4774"/>
                </a:lnTo>
                <a:lnTo>
                  <a:pt x="3873135" y="4814"/>
                </a:lnTo>
                <a:lnTo>
                  <a:pt x="3884853" y="4845"/>
                </a:lnTo>
                <a:lnTo>
                  <a:pt x="3896571" y="4944"/>
                </a:lnTo>
                <a:lnTo>
                  <a:pt x="3908290" y="5057"/>
                </a:lnTo>
                <a:lnTo>
                  <a:pt x="3920007" y="5107"/>
                </a:lnTo>
                <a:lnTo>
                  <a:pt x="3931725" y="5180"/>
                </a:lnTo>
                <a:lnTo>
                  <a:pt x="3943444" y="5258"/>
                </a:lnTo>
                <a:lnTo>
                  <a:pt x="3955162" y="5313"/>
                </a:lnTo>
                <a:lnTo>
                  <a:pt x="3966880" y="5423"/>
                </a:lnTo>
                <a:lnTo>
                  <a:pt x="3978598" y="5548"/>
                </a:lnTo>
                <a:lnTo>
                  <a:pt x="3990316" y="5645"/>
                </a:lnTo>
                <a:lnTo>
                  <a:pt x="4002034" y="5734"/>
                </a:lnTo>
                <a:lnTo>
                  <a:pt x="4013753" y="5882"/>
                </a:lnTo>
                <a:lnTo>
                  <a:pt x="4060625" y="6182"/>
                </a:lnTo>
                <a:lnTo>
                  <a:pt x="4072343" y="6214"/>
                </a:lnTo>
                <a:lnTo>
                  <a:pt x="4084062" y="6310"/>
                </a:lnTo>
                <a:lnTo>
                  <a:pt x="4095779" y="6393"/>
                </a:lnTo>
                <a:lnTo>
                  <a:pt x="4107497" y="6460"/>
                </a:lnTo>
                <a:lnTo>
                  <a:pt x="4119216" y="6513"/>
                </a:lnTo>
                <a:lnTo>
                  <a:pt x="4130934" y="6539"/>
                </a:lnTo>
                <a:lnTo>
                  <a:pt x="4142652" y="6629"/>
                </a:lnTo>
                <a:lnTo>
                  <a:pt x="4154370" y="6768"/>
                </a:lnTo>
                <a:lnTo>
                  <a:pt x="4166088" y="6880"/>
                </a:lnTo>
                <a:lnTo>
                  <a:pt x="4177806" y="6976"/>
                </a:lnTo>
                <a:lnTo>
                  <a:pt x="4189525" y="7121"/>
                </a:lnTo>
                <a:lnTo>
                  <a:pt x="4201243" y="7239"/>
                </a:lnTo>
                <a:lnTo>
                  <a:pt x="4212960" y="7313"/>
                </a:lnTo>
                <a:lnTo>
                  <a:pt x="4224679" y="7367"/>
                </a:lnTo>
                <a:lnTo>
                  <a:pt x="4236397" y="7424"/>
                </a:lnTo>
                <a:lnTo>
                  <a:pt x="4248115" y="7554"/>
                </a:lnTo>
                <a:lnTo>
                  <a:pt x="4259834" y="7664"/>
                </a:lnTo>
                <a:lnTo>
                  <a:pt x="4271551" y="7745"/>
                </a:lnTo>
                <a:lnTo>
                  <a:pt x="4283269" y="7845"/>
                </a:lnTo>
                <a:lnTo>
                  <a:pt x="4294988" y="7926"/>
                </a:lnTo>
                <a:lnTo>
                  <a:pt x="4306705" y="7995"/>
                </a:lnTo>
                <a:lnTo>
                  <a:pt x="4318423" y="8075"/>
                </a:lnTo>
                <a:lnTo>
                  <a:pt x="4365296" y="8553"/>
                </a:lnTo>
                <a:lnTo>
                  <a:pt x="4377014" y="8572"/>
                </a:lnTo>
                <a:lnTo>
                  <a:pt x="4388732" y="8623"/>
                </a:lnTo>
                <a:lnTo>
                  <a:pt x="4400451" y="8752"/>
                </a:lnTo>
                <a:lnTo>
                  <a:pt x="4412169" y="8889"/>
                </a:lnTo>
                <a:lnTo>
                  <a:pt x="4423886" y="9013"/>
                </a:lnTo>
                <a:lnTo>
                  <a:pt x="4435605" y="9115"/>
                </a:lnTo>
                <a:lnTo>
                  <a:pt x="4447323" y="9199"/>
                </a:lnTo>
                <a:lnTo>
                  <a:pt x="4459041" y="9336"/>
                </a:lnTo>
                <a:lnTo>
                  <a:pt x="4470760" y="9476"/>
                </a:lnTo>
                <a:lnTo>
                  <a:pt x="4482477" y="9586"/>
                </a:lnTo>
                <a:lnTo>
                  <a:pt x="4494195" y="9666"/>
                </a:lnTo>
                <a:lnTo>
                  <a:pt x="4505914" y="9744"/>
                </a:lnTo>
                <a:lnTo>
                  <a:pt x="4517632" y="9848"/>
                </a:lnTo>
                <a:lnTo>
                  <a:pt x="4529350" y="9974"/>
                </a:lnTo>
                <a:lnTo>
                  <a:pt x="4541068" y="10087"/>
                </a:lnTo>
                <a:lnTo>
                  <a:pt x="4552786" y="10158"/>
                </a:lnTo>
                <a:lnTo>
                  <a:pt x="4564504" y="10219"/>
                </a:lnTo>
                <a:lnTo>
                  <a:pt x="4576223" y="10336"/>
                </a:lnTo>
                <a:lnTo>
                  <a:pt x="4587941" y="10477"/>
                </a:lnTo>
                <a:lnTo>
                  <a:pt x="4599658" y="10576"/>
                </a:lnTo>
                <a:lnTo>
                  <a:pt x="4611377" y="10668"/>
                </a:lnTo>
                <a:lnTo>
                  <a:pt x="4623095" y="10748"/>
                </a:lnTo>
                <a:lnTo>
                  <a:pt x="4634813" y="10848"/>
                </a:lnTo>
                <a:lnTo>
                  <a:pt x="4681686" y="11325"/>
                </a:lnTo>
                <a:lnTo>
                  <a:pt x="4705122" y="11442"/>
                </a:lnTo>
                <a:lnTo>
                  <a:pt x="4716840" y="11503"/>
                </a:lnTo>
                <a:lnTo>
                  <a:pt x="4763713" y="11939"/>
                </a:lnTo>
                <a:lnTo>
                  <a:pt x="4775430" y="11987"/>
                </a:lnTo>
                <a:lnTo>
                  <a:pt x="4787149" y="12052"/>
                </a:lnTo>
                <a:lnTo>
                  <a:pt x="4798867" y="12176"/>
                </a:lnTo>
                <a:lnTo>
                  <a:pt x="4810585" y="12287"/>
                </a:lnTo>
                <a:lnTo>
                  <a:pt x="4822304" y="12392"/>
                </a:lnTo>
                <a:lnTo>
                  <a:pt x="4834021" y="12517"/>
                </a:lnTo>
                <a:lnTo>
                  <a:pt x="4845739" y="12623"/>
                </a:lnTo>
                <a:lnTo>
                  <a:pt x="4857458" y="12685"/>
                </a:lnTo>
                <a:lnTo>
                  <a:pt x="4869176" y="12730"/>
                </a:lnTo>
                <a:lnTo>
                  <a:pt x="4880894" y="12773"/>
                </a:lnTo>
                <a:lnTo>
                  <a:pt x="4892612" y="12866"/>
                </a:lnTo>
                <a:lnTo>
                  <a:pt x="4904330" y="12971"/>
                </a:lnTo>
                <a:lnTo>
                  <a:pt x="4916048" y="13079"/>
                </a:lnTo>
                <a:lnTo>
                  <a:pt x="4927767" y="13181"/>
                </a:lnTo>
                <a:lnTo>
                  <a:pt x="4939485" y="13247"/>
                </a:lnTo>
                <a:lnTo>
                  <a:pt x="4951202" y="13325"/>
                </a:lnTo>
                <a:lnTo>
                  <a:pt x="4962921" y="13466"/>
                </a:lnTo>
                <a:lnTo>
                  <a:pt x="4974639" y="13602"/>
                </a:lnTo>
                <a:lnTo>
                  <a:pt x="4986357" y="13711"/>
                </a:lnTo>
                <a:lnTo>
                  <a:pt x="4998076" y="13789"/>
                </a:lnTo>
                <a:lnTo>
                  <a:pt x="5009793" y="13842"/>
                </a:lnTo>
                <a:lnTo>
                  <a:pt x="5021511" y="13882"/>
                </a:lnTo>
                <a:lnTo>
                  <a:pt x="5033230" y="13923"/>
                </a:lnTo>
                <a:lnTo>
                  <a:pt x="5080102" y="14230"/>
                </a:lnTo>
                <a:lnTo>
                  <a:pt x="5091820" y="14364"/>
                </a:lnTo>
                <a:lnTo>
                  <a:pt x="5103539" y="14482"/>
                </a:lnTo>
                <a:lnTo>
                  <a:pt x="5115044" y="14568"/>
                </a:lnTo>
              </a:path>
            </a:pathLst>
          </a:custGeom>
          <a:ln w="8586">
            <a:solidFill>
              <a:srgbClr val="00FF00"/>
            </a:solidFill>
          </a:ln>
        </p:spPr>
        <p:txBody>
          <a:bodyPr wrap="square" lIns="0" tIns="0" rIns="0" bIns="0" rtlCol="0"/>
          <a:lstStyle/>
          <a:p>
            <a:endParaRPr smtClean="0">
              <a:solidFill>
                <a:prstClr val="black"/>
              </a:solidFill>
            </a:endParaRPr>
          </a:p>
        </p:txBody>
      </p:sp>
      <p:sp>
        <p:nvSpPr>
          <p:cNvPr id="105" name="object 105"/>
          <p:cNvSpPr/>
          <p:nvPr/>
        </p:nvSpPr>
        <p:spPr>
          <a:xfrm>
            <a:off x="1687179" y="6180554"/>
            <a:ext cx="5115560" cy="419734"/>
          </a:xfrm>
          <a:custGeom>
            <a:avLst/>
            <a:gdLst/>
            <a:ahLst/>
            <a:cxnLst/>
            <a:rect l="l" t="t" r="r" b="b"/>
            <a:pathLst>
              <a:path w="5115559" h="419734">
                <a:moveTo>
                  <a:pt x="0" y="419214"/>
                </a:moveTo>
                <a:lnTo>
                  <a:pt x="0" y="419214"/>
                </a:lnTo>
                <a:lnTo>
                  <a:pt x="511879" y="419214"/>
                </a:lnTo>
                <a:lnTo>
                  <a:pt x="512092" y="419214"/>
                </a:lnTo>
                <a:lnTo>
                  <a:pt x="517420" y="419048"/>
                </a:lnTo>
                <a:lnTo>
                  <a:pt x="544058" y="375066"/>
                </a:lnTo>
                <a:lnTo>
                  <a:pt x="554714" y="344166"/>
                </a:lnTo>
                <a:lnTo>
                  <a:pt x="560041" y="328491"/>
                </a:lnTo>
                <a:lnTo>
                  <a:pt x="576024" y="285138"/>
                </a:lnTo>
                <a:lnTo>
                  <a:pt x="597335" y="241473"/>
                </a:lnTo>
                <a:lnTo>
                  <a:pt x="623973" y="208046"/>
                </a:lnTo>
                <a:lnTo>
                  <a:pt x="655938" y="186270"/>
                </a:lnTo>
                <a:lnTo>
                  <a:pt x="693232" y="171570"/>
                </a:lnTo>
                <a:lnTo>
                  <a:pt x="730526" y="161477"/>
                </a:lnTo>
                <a:lnTo>
                  <a:pt x="767606" y="153438"/>
                </a:lnTo>
                <a:lnTo>
                  <a:pt x="814702" y="144062"/>
                </a:lnTo>
                <a:lnTo>
                  <a:pt x="861575" y="135112"/>
                </a:lnTo>
                <a:lnTo>
                  <a:pt x="873294" y="132932"/>
                </a:lnTo>
                <a:lnTo>
                  <a:pt x="885012" y="130737"/>
                </a:lnTo>
                <a:lnTo>
                  <a:pt x="896731" y="128479"/>
                </a:lnTo>
                <a:lnTo>
                  <a:pt x="908448" y="126191"/>
                </a:lnTo>
                <a:lnTo>
                  <a:pt x="920166" y="123891"/>
                </a:lnTo>
                <a:lnTo>
                  <a:pt x="931885" y="121603"/>
                </a:lnTo>
                <a:lnTo>
                  <a:pt x="943603" y="119318"/>
                </a:lnTo>
                <a:lnTo>
                  <a:pt x="955321" y="117042"/>
                </a:lnTo>
                <a:lnTo>
                  <a:pt x="967038" y="114730"/>
                </a:lnTo>
                <a:lnTo>
                  <a:pt x="978757" y="112413"/>
                </a:lnTo>
                <a:lnTo>
                  <a:pt x="990475" y="110060"/>
                </a:lnTo>
                <a:lnTo>
                  <a:pt x="1002194" y="107729"/>
                </a:lnTo>
                <a:lnTo>
                  <a:pt x="1013912" y="105391"/>
                </a:lnTo>
                <a:lnTo>
                  <a:pt x="1025629" y="103086"/>
                </a:lnTo>
                <a:lnTo>
                  <a:pt x="1037348" y="100771"/>
                </a:lnTo>
                <a:lnTo>
                  <a:pt x="1049066" y="98460"/>
                </a:lnTo>
                <a:lnTo>
                  <a:pt x="1060784" y="96145"/>
                </a:lnTo>
                <a:lnTo>
                  <a:pt x="1072503" y="93842"/>
                </a:lnTo>
                <a:lnTo>
                  <a:pt x="1119375" y="84849"/>
                </a:lnTo>
                <a:lnTo>
                  <a:pt x="1166247" y="76243"/>
                </a:lnTo>
                <a:lnTo>
                  <a:pt x="1213120" y="68305"/>
                </a:lnTo>
                <a:lnTo>
                  <a:pt x="1259992" y="60869"/>
                </a:lnTo>
                <a:lnTo>
                  <a:pt x="1306864" y="53938"/>
                </a:lnTo>
                <a:lnTo>
                  <a:pt x="1353738" y="47467"/>
                </a:lnTo>
                <a:lnTo>
                  <a:pt x="1400610" y="41532"/>
                </a:lnTo>
                <a:lnTo>
                  <a:pt x="1447482" y="36302"/>
                </a:lnTo>
                <a:lnTo>
                  <a:pt x="1494355" y="31676"/>
                </a:lnTo>
                <a:lnTo>
                  <a:pt x="1541227" y="27752"/>
                </a:lnTo>
                <a:lnTo>
                  <a:pt x="1588100" y="24336"/>
                </a:lnTo>
                <a:lnTo>
                  <a:pt x="1634973" y="21174"/>
                </a:lnTo>
                <a:lnTo>
                  <a:pt x="1681845" y="18271"/>
                </a:lnTo>
                <a:lnTo>
                  <a:pt x="1728717" y="15883"/>
                </a:lnTo>
                <a:lnTo>
                  <a:pt x="1775590" y="14096"/>
                </a:lnTo>
                <a:lnTo>
                  <a:pt x="1822462" y="12517"/>
                </a:lnTo>
                <a:lnTo>
                  <a:pt x="1869335" y="11182"/>
                </a:lnTo>
                <a:lnTo>
                  <a:pt x="1916208" y="10012"/>
                </a:lnTo>
                <a:lnTo>
                  <a:pt x="1963080" y="9019"/>
                </a:lnTo>
                <a:lnTo>
                  <a:pt x="2009952" y="8313"/>
                </a:lnTo>
                <a:lnTo>
                  <a:pt x="2021671" y="8158"/>
                </a:lnTo>
                <a:lnTo>
                  <a:pt x="2033389" y="8000"/>
                </a:lnTo>
                <a:lnTo>
                  <a:pt x="2045107" y="7864"/>
                </a:lnTo>
                <a:lnTo>
                  <a:pt x="2056825" y="7737"/>
                </a:lnTo>
                <a:lnTo>
                  <a:pt x="2068543" y="7606"/>
                </a:lnTo>
                <a:lnTo>
                  <a:pt x="2080261" y="7495"/>
                </a:lnTo>
                <a:lnTo>
                  <a:pt x="2091980" y="7389"/>
                </a:lnTo>
                <a:lnTo>
                  <a:pt x="2103698" y="7273"/>
                </a:lnTo>
                <a:lnTo>
                  <a:pt x="2115415" y="7154"/>
                </a:lnTo>
                <a:lnTo>
                  <a:pt x="2127134" y="7047"/>
                </a:lnTo>
                <a:lnTo>
                  <a:pt x="2138852" y="6968"/>
                </a:lnTo>
                <a:lnTo>
                  <a:pt x="2150570" y="6903"/>
                </a:lnTo>
                <a:lnTo>
                  <a:pt x="2162288" y="6823"/>
                </a:lnTo>
                <a:lnTo>
                  <a:pt x="2174006" y="6733"/>
                </a:lnTo>
                <a:lnTo>
                  <a:pt x="2185724" y="6647"/>
                </a:lnTo>
                <a:lnTo>
                  <a:pt x="2197443" y="6567"/>
                </a:lnTo>
                <a:lnTo>
                  <a:pt x="2209161" y="6487"/>
                </a:lnTo>
                <a:lnTo>
                  <a:pt x="2220878" y="6406"/>
                </a:lnTo>
                <a:lnTo>
                  <a:pt x="2232597" y="6314"/>
                </a:lnTo>
                <a:lnTo>
                  <a:pt x="2244315" y="6221"/>
                </a:lnTo>
                <a:lnTo>
                  <a:pt x="2256033" y="6137"/>
                </a:lnTo>
                <a:lnTo>
                  <a:pt x="2267752" y="6055"/>
                </a:lnTo>
                <a:lnTo>
                  <a:pt x="2279469" y="5946"/>
                </a:lnTo>
                <a:lnTo>
                  <a:pt x="2291187" y="5839"/>
                </a:lnTo>
                <a:lnTo>
                  <a:pt x="2302906" y="5714"/>
                </a:lnTo>
                <a:lnTo>
                  <a:pt x="2314624" y="5627"/>
                </a:lnTo>
                <a:lnTo>
                  <a:pt x="2326342" y="5551"/>
                </a:lnTo>
                <a:lnTo>
                  <a:pt x="2338060" y="5475"/>
                </a:lnTo>
                <a:lnTo>
                  <a:pt x="2349778" y="5389"/>
                </a:lnTo>
                <a:lnTo>
                  <a:pt x="2361496" y="5289"/>
                </a:lnTo>
                <a:lnTo>
                  <a:pt x="2373215" y="5183"/>
                </a:lnTo>
                <a:lnTo>
                  <a:pt x="2384933" y="5094"/>
                </a:lnTo>
                <a:lnTo>
                  <a:pt x="2396650" y="5014"/>
                </a:lnTo>
                <a:lnTo>
                  <a:pt x="2408369" y="4934"/>
                </a:lnTo>
                <a:lnTo>
                  <a:pt x="2420087" y="4854"/>
                </a:lnTo>
                <a:lnTo>
                  <a:pt x="2431805" y="4782"/>
                </a:lnTo>
                <a:lnTo>
                  <a:pt x="2443523" y="4729"/>
                </a:lnTo>
                <a:lnTo>
                  <a:pt x="2455241" y="4652"/>
                </a:lnTo>
                <a:lnTo>
                  <a:pt x="2466959" y="4572"/>
                </a:lnTo>
                <a:lnTo>
                  <a:pt x="2478678" y="4493"/>
                </a:lnTo>
                <a:lnTo>
                  <a:pt x="2490396" y="4428"/>
                </a:lnTo>
                <a:lnTo>
                  <a:pt x="2502113" y="4326"/>
                </a:lnTo>
                <a:lnTo>
                  <a:pt x="2513832" y="4262"/>
                </a:lnTo>
                <a:lnTo>
                  <a:pt x="2525550" y="4206"/>
                </a:lnTo>
                <a:lnTo>
                  <a:pt x="2537268" y="4105"/>
                </a:lnTo>
                <a:lnTo>
                  <a:pt x="2548987" y="4050"/>
                </a:lnTo>
                <a:lnTo>
                  <a:pt x="2560704" y="3971"/>
                </a:lnTo>
                <a:lnTo>
                  <a:pt x="2572422" y="3890"/>
                </a:lnTo>
                <a:lnTo>
                  <a:pt x="2584141" y="3780"/>
                </a:lnTo>
                <a:lnTo>
                  <a:pt x="2595859" y="3709"/>
                </a:lnTo>
                <a:lnTo>
                  <a:pt x="2607576" y="3612"/>
                </a:lnTo>
                <a:lnTo>
                  <a:pt x="2619295" y="3528"/>
                </a:lnTo>
                <a:lnTo>
                  <a:pt x="2631013" y="3441"/>
                </a:lnTo>
                <a:lnTo>
                  <a:pt x="2677885" y="3119"/>
                </a:lnTo>
                <a:lnTo>
                  <a:pt x="2689604" y="3013"/>
                </a:lnTo>
                <a:lnTo>
                  <a:pt x="2701322" y="2950"/>
                </a:lnTo>
                <a:lnTo>
                  <a:pt x="2713040" y="2869"/>
                </a:lnTo>
                <a:lnTo>
                  <a:pt x="2724758" y="2777"/>
                </a:lnTo>
                <a:lnTo>
                  <a:pt x="2736476" y="2737"/>
                </a:lnTo>
                <a:lnTo>
                  <a:pt x="2748194" y="2674"/>
                </a:lnTo>
                <a:lnTo>
                  <a:pt x="2759913" y="2572"/>
                </a:lnTo>
                <a:lnTo>
                  <a:pt x="2771631" y="2508"/>
                </a:lnTo>
                <a:lnTo>
                  <a:pt x="2783348" y="2434"/>
                </a:lnTo>
                <a:lnTo>
                  <a:pt x="2795067" y="2372"/>
                </a:lnTo>
                <a:lnTo>
                  <a:pt x="2806785" y="2303"/>
                </a:lnTo>
                <a:lnTo>
                  <a:pt x="2818503" y="2252"/>
                </a:lnTo>
                <a:lnTo>
                  <a:pt x="2830222" y="2177"/>
                </a:lnTo>
                <a:lnTo>
                  <a:pt x="2841939" y="2071"/>
                </a:lnTo>
                <a:lnTo>
                  <a:pt x="2853657" y="1992"/>
                </a:lnTo>
                <a:lnTo>
                  <a:pt x="2865376" y="1938"/>
                </a:lnTo>
                <a:lnTo>
                  <a:pt x="2877094" y="1885"/>
                </a:lnTo>
                <a:lnTo>
                  <a:pt x="2888813" y="1826"/>
                </a:lnTo>
                <a:lnTo>
                  <a:pt x="2900530" y="1772"/>
                </a:lnTo>
                <a:lnTo>
                  <a:pt x="2912248" y="1701"/>
                </a:lnTo>
                <a:lnTo>
                  <a:pt x="2923966" y="1621"/>
                </a:lnTo>
                <a:lnTo>
                  <a:pt x="2935685" y="1545"/>
                </a:lnTo>
                <a:lnTo>
                  <a:pt x="2947403" y="1496"/>
                </a:lnTo>
                <a:lnTo>
                  <a:pt x="2959120" y="1441"/>
                </a:lnTo>
                <a:lnTo>
                  <a:pt x="2970839" y="1352"/>
                </a:lnTo>
                <a:lnTo>
                  <a:pt x="2982557" y="1280"/>
                </a:lnTo>
                <a:lnTo>
                  <a:pt x="2994275" y="1227"/>
                </a:lnTo>
                <a:lnTo>
                  <a:pt x="3005994" y="1160"/>
                </a:lnTo>
                <a:lnTo>
                  <a:pt x="3017711" y="1131"/>
                </a:lnTo>
                <a:lnTo>
                  <a:pt x="3029429" y="1092"/>
                </a:lnTo>
                <a:lnTo>
                  <a:pt x="3041148" y="1028"/>
                </a:lnTo>
                <a:lnTo>
                  <a:pt x="3052866" y="983"/>
                </a:lnTo>
                <a:lnTo>
                  <a:pt x="3064585" y="929"/>
                </a:lnTo>
                <a:lnTo>
                  <a:pt x="3076302" y="881"/>
                </a:lnTo>
                <a:lnTo>
                  <a:pt x="3088020" y="812"/>
                </a:lnTo>
                <a:lnTo>
                  <a:pt x="3134892" y="578"/>
                </a:lnTo>
                <a:lnTo>
                  <a:pt x="3158329" y="532"/>
                </a:lnTo>
                <a:lnTo>
                  <a:pt x="3170048" y="541"/>
                </a:lnTo>
                <a:lnTo>
                  <a:pt x="3181766" y="531"/>
                </a:lnTo>
                <a:lnTo>
                  <a:pt x="3193483" y="492"/>
                </a:lnTo>
                <a:lnTo>
                  <a:pt x="3205201" y="428"/>
                </a:lnTo>
                <a:lnTo>
                  <a:pt x="3216920" y="391"/>
                </a:lnTo>
                <a:lnTo>
                  <a:pt x="3228638" y="338"/>
                </a:lnTo>
                <a:lnTo>
                  <a:pt x="3240357" y="278"/>
                </a:lnTo>
                <a:lnTo>
                  <a:pt x="3252074" y="246"/>
                </a:lnTo>
                <a:lnTo>
                  <a:pt x="3263792" y="202"/>
                </a:lnTo>
                <a:lnTo>
                  <a:pt x="3275511" y="179"/>
                </a:lnTo>
                <a:lnTo>
                  <a:pt x="3287229" y="170"/>
                </a:lnTo>
                <a:lnTo>
                  <a:pt x="3298947" y="161"/>
                </a:lnTo>
                <a:lnTo>
                  <a:pt x="3310664" y="155"/>
                </a:lnTo>
                <a:lnTo>
                  <a:pt x="3322383" y="148"/>
                </a:lnTo>
                <a:lnTo>
                  <a:pt x="3334101" y="145"/>
                </a:lnTo>
                <a:lnTo>
                  <a:pt x="3345820" y="104"/>
                </a:lnTo>
                <a:lnTo>
                  <a:pt x="3357538" y="88"/>
                </a:lnTo>
                <a:lnTo>
                  <a:pt x="3369255" y="53"/>
                </a:lnTo>
                <a:lnTo>
                  <a:pt x="3380974" y="33"/>
                </a:lnTo>
                <a:lnTo>
                  <a:pt x="3392692" y="24"/>
                </a:lnTo>
                <a:lnTo>
                  <a:pt x="3404409" y="24"/>
                </a:lnTo>
                <a:lnTo>
                  <a:pt x="3416127" y="4"/>
                </a:lnTo>
                <a:lnTo>
                  <a:pt x="3427846" y="2"/>
                </a:lnTo>
                <a:lnTo>
                  <a:pt x="3439564" y="0"/>
                </a:lnTo>
                <a:lnTo>
                  <a:pt x="3451283" y="2"/>
                </a:lnTo>
                <a:lnTo>
                  <a:pt x="3463000" y="28"/>
                </a:lnTo>
                <a:lnTo>
                  <a:pt x="3474718" y="58"/>
                </a:lnTo>
                <a:lnTo>
                  <a:pt x="3486437" y="74"/>
                </a:lnTo>
                <a:lnTo>
                  <a:pt x="3498155" y="97"/>
                </a:lnTo>
                <a:lnTo>
                  <a:pt x="3509873" y="103"/>
                </a:lnTo>
                <a:lnTo>
                  <a:pt x="3521590" y="106"/>
                </a:lnTo>
                <a:lnTo>
                  <a:pt x="3533309" y="154"/>
                </a:lnTo>
                <a:lnTo>
                  <a:pt x="3545027" y="193"/>
                </a:lnTo>
                <a:lnTo>
                  <a:pt x="3556746" y="214"/>
                </a:lnTo>
                <a:lnTo>
                  <a:pt x="3568464" y="214"/>
                </a:lnTo>
                <a:lnTo>
                  <a:pt x="3580181" y="212"/>
                </a:lnTo>
                <a:lnTo>
                  <a:pt x="3591899" y="212"/>
                </a:lnTo>
                <a:lnTo>
                  <a:pt x="3603618" y="200"/>
                </a:lnTo>
                <a:lnTo>
                  <a:pt x="3615336" y="191"/>
                </a:lnTo>
                <a:lnTo>
                  <a:pt x="3627055" y="222"/>
                </a:lnTo>
                <a:lnTo>
                  <a:pt x="3638772" y="234"/>
                </a:lnTo>
                <a:lnTo>
                  <a:pt x="3650490" y="256"/>
                </a:lnTo>
                <a:lnTo>
                  <a:pt x="3662209" y="280"/>
                </a:lnTo>
                <a:lnTo>
                  <a:pt x="3673927" y="287"/>
                </a:lnTo>
                <a:lnTo>
                  <a:pt x="3685645" y="345"/>
                </a:lnTo>
                <a:lnTo>
                  <a:pt x="3697362" y="416"/>
                </a:lnTo>
                <a:lnTo>
                  <a:pt x="3709081" y="465"/>
                </a:lnTo>
                <a:lnTo>
                  <a:pt x="3720799" y="509"/>
                </a:lnTo>
                <a:lnTo>
                  <a:pt x="3732518" y="525"/>
                </a:lnTo>
                <a:lnTo>
                  <a:pt x="3744236" y="509"/>
                </a:lnTo>
                <a:lnTo>
                  <a:pt x="3755953" y="566"/>
                </a:lnTo>
                <a:lnTo>
                  <a:pt x="3767672" y="611"/>
                </a:lnTo>
                <a:lnTo>
                  <a:pt x="3779390" y="649"/>
                </a:lnTo>
                <a:lnTo>
                  <a:pt x="3791108" y="666"/>
                </a:lnTo>
                <a:lnTo>
                  <a:pt x="3802827" y="666"/>
                </a:lnTo>
                <a:lnTo>
                  <a:pt x="3814544" y="683"/>
                </a:lnTo>
                <a:lnTo>
                  <a:pt x="3826262" y="759"/>
                </a:lnTo>
                <a:lnTo>
                  <a:pt x="3837981" y="815"/>
                </a:lnTo>
                <a:lnTo>
                  <a:pt x="3849699" y="879"/>
                </a:lnTo>
                <a:lnTo>
                  <a:pt x="3896571" y="1143"/>
                </a:lnTo>
                <a:lnTo>
                  <a:pt x="3908290" y="1159"/>
                </a:lnTo>
                <a:lnTo>
                  <a:pt x="3920007" y="1186"/>
                </a:lnTo>
                <a:lnTo>
                  <a:pt x="3931725" y="1193"/>
                </a:lnTo>
                <a:lnTo>
                  <a:pt x="3943444" y="1193"/>
                </a:lnTo>
                <a:lnTo>
                  <a:pt x="3955162" y="1228"/>
                </a:lnTo>
                <a:lnTo>
                  <a:pt x="3966880" y="1337"/>
                </a:lnTo>
                <a:lnTo>
                  <a:pt x="3978598" y="1408"/>
                </a:lnTo>
                <a:lnTo>
                  <a:pt x="3990316" y="1468"/>
                </a:lnTo>
                <a:lnTo>
                  <a:pt x="4002034" y="1530"/>
                </a:lnTo>
                <a:lnTo>
                  <a:pt x="4013753" y="1569"/>
                </a:lnTo>
                <a:lnTo>
                  <a:pt x="4025471" y="1579"/>
                </a:lnTo>
                <a:lnTo>
                  <a:pt x="4037188" y="1648"/>
                </a:lnTo>
                <a:lnTo>
                  <a:pt x="4048907" y="1671"/>
                </a:lnTo>
                <a:lnTo>
                  <a:pt x="4060625" y="1731"/>
                </a:lnTo>
                <a:lnTo>
                  <a:pt x="4072343" y="1806"/>
                </a:lnTo>
                <a:lnTo>
                  <a:pt x="4084062" y="1859"/>
                </a:lnTo>
                <a:lnTo>
                  <a:pt x="4095779" y="1889"/>
                </a:lnTo>
                <a:lnTo>
                  <a:pt x="4107497" y="1925"/>
                </a:lnTo>
                <a:lnTo>
                  <a:pt x="4119216" y="1995"/>
                </a:lnTo>
                <a:lnTo>
                  <a:pt x="4130934" y="2044"/>
                </a:lnTo>
                <a:lnTo>
                  <a:pt x="4142652" y="2083"/>
                </a:lnTo>
                <a:lnTo>
                  <a:pt x="4154370" y="2088"/>
                </a:lnTo>
                <a:lnTo>
                  <a:pt x="4166088" y="2076"/>
                </a:lnTo>
                <a:lnTo>
                  <a:pt x="4177806" y="2163"/>
                </a:lnTo>
                <a:lnTo>
                  <a:pt x="4189525" y="2269"/>
                </a:lnTo>
                <a:lnTo>
                  <a:pt x="4201243" y="2356"/>
                </a:lnTo>
                <a:lnTo>
                  <a:pt x="4212960" y="2421"/>
                </a:lnTo>
                <a:lnTo>
                  <a:pt x="4224679" y="2495"/>
                </a:lnTo>
                <a:lnTo>
                  <a:pt x="4236397" y="2574"/>
                </a:lnTo>
                <a:lnTo>
                  <a:pt x="4248115" y="2681"/>
                </a:lnTo>
                <a:lnTo>
                  <a:pt x="4259834" y="2760"/>
                </a:lnTo>
                <a:lnTo>
                  <a:pt x="4271551" y="2829"/>
                </a:lnTo>
                <a:lnTo>
                  <a:pt x="4283269" y="2888"/>
                </a:lnTo>
                <a:lnTo>
                  <a:pt x="4294988" y="2948"/>
                </a:lnTo>
                <a:lnTo>
                  <a:pt x="4306705" y="2979"/>
                </a:lnTo>
                <a:lnTo>
                  <a:pt x="4318423" y="2981"/>
                </a:lnTo>
                <a:lnTo>
                  <a:pt x="4330142" y="2988"/>
                </a:lnTo>
                <a:lnTo>
                  <a:pt x="4341860" y="3050"/>
                </a:lnTo>
                <a:lnTo>
                  <a:pt x="4353578" y="3156"/>
                </a:lnTo>
                <a:lnTo>
                  <a:pt x="4365296" y="3256"/>
                </a:lnTo>
                <a:lnTo>
                  <a:pt x="4377014" y="3336"/>
                </a:lnTo>
                <a:lnTo>
                  <a:pt x="4388732" y="3401"/>
                </a:lnTo>
                <a:lnTo>
                  <a:pt x="4400451" y="3435"/>
                </a:lnTo>
                <a:lnTo>
                  <a:pt x="4412169" y="3521"/>
                </a:lnTo>
                <a:lnTo>
                  <a:pt x="4423886" y="3643"/>
                </a:lnTo>
                <a:lnTo>
                  <a:pt x="4435605" y="3739"/>
                </a:lnTo>
                <a:lnTo>
                  <a:pt x="4447323" y="3840"/>
                </a:lnTo>
                <a:lnTo>
                  <a:pt x="4459041" y="3946"/>
                </a:lnTo>
                <a:lnTo>
                  <a:pt x="4470760" y="4025"/>
                </a:lnTo>
                <a:lnTo>
                  <a:pt x="4482477" y="4078"/>
                </a:lnTo>
                <a:lnTo>
                  <a:pt x="4494195" y="4164"/>
                </a:lnTo>
                <a:lnTo>
                  <a:pt x="4505914" y="4243"/>
                </a:lnTo>
                <a:lnTo>
                  <a:pt x="4517632" y="4294"/>
                </a:lnTo>
                <a:lnTo>
                  <a:pt x="4529350" y="4330"/>
                </a:lnTo>
                <a:lnTo>
                  <a:pt x="4541068" y="4398"/>
                </a:lnTo>
                <a:lnTo>
                  <a:pt x="4552786" y="4470"/>
                </a:lnTo>
                <a:lnTo>
                  <a:pt x="4564504" y="4500"/>
                </a:lnTo>
                <a:lnTo>
                  <a:pt x="4576223" y="4502"/>
                </a:lnTo>
                <a:lnTo>
                  <a:pt x="4587941" y="4523"/>
                </a:lnTo>
                <a:lnTo>
                  <a:pt x="4599658" y="4548"/>
                </a:lnTo>
                <a:lnTo>
                  <a:pt x="4611377" y="4640"/>
                </a:lnTo>
                <a:lnTo>
                  <a:pt x="4623095" y="4726"/>
                </a:lnTo>
                <a:lnTo>
                  <a:pt x="4634813" y="4805"/>
                </a:lnTo>
                <a:lnTo>
                  <a:pt x="4646532" y="4883"/>
                </a:lnTo>
                <a:lnTo>
                  <a:pt x="4658249" y="4947"/>
                </a:lnTo>
                <a:lnTo>
                  <a:pt x="4669967" y="4985"/>
                </a:lnTo>
                <a:lnTo>
                  <a:pt x="4681686" y="5045"/>
                </a:lnTo>
                <a:lnTo>
                  <a:pt x="4728558" y="5338"/>
                </a:lnTo>
                <a:lnTo>
                  <a:pt x="4751995" y="5393"/>
                </a:lnTo>
                <a:lnTo>
                  <a:pt x="4763713" y="5437"/>
                </a:lnTo>
                <a:lnTo>
                  <a:pt x="4775430" y="5487"/>
                </a:lnTo>
                <a:lnTo>
                  <a:pt x="4787149" y="5523"/>
                </a:lnTo>
                <a:lnTo>
                  <a:pt x="4798867" y="5607"/>
                </a:lnTo>
                <a:lnTo>
                  <a:pt x="4810585" y="5682"/>
                </a:lnTo>
                <a:lnTo>
                  <a:pt x="4822304" y="5757"/>
                </a:lnTo>
                <a:lnTo>
                  <a:pt x="4834021" y="5850"/>
                </a:lnTo>
                <a:lnTo>
                  <a:pt x="4845739" y="5929"/>
                </a:lnTo>
                <a:lnTo>
                  <a:pt x="4857458" y="5962"/>
                </a:lnTo>
                <a:lnTo>
                  <a:pt x="4869176" y="5990"/>
                </a:lnTo>
                <a:lnTo>
                  <a:pt x="4880894" y="6018"/>
                </a:lnTo>
                <a:lnTo>
                  <a:pt x="4892612" y="6030"/>
                </a:lnTo>
                <a:lnTo>
                  <a:pt x="4904330" y="6080"/>
                </a:lnTo>
                <a:lnTo>
                  <a:pt x="4916048" y="6163"/>
                </a:lnTo>
                <a:lnTo>
                  <a:pt x="4927767" y="6262"/>
                </a:lnTo>
                <a:lnTo>
                  <a:pt x="4939485" y="6344"/>
                </a:lnTo>
                <a:lnTo>
                  <a:pt x="4951202" y="6393"/>
                </a:lnTo>
                <a:lnTo>
                  <a:pt x="4962921" y="6408"/>
                </a:lnTo>
                <a:lnTo>
                  <a:pt x="4974639" y="6434"/>
                </a:lnTo>
                <a:lnTo>
                  <a:pt x="4986357" y="6459"/>
                </a:lnTo>
                <a:lnTo>
                  <a:pt x="4998076" y="6479"/>
                </a:lnTo>
                <a:lnTo>
                  <a:pt x="5009793" y="6573"/>
                </a:lnTo>
                <a:lnTo>
                  <a:pt x="5056666" y="7042"/>
                </a:lnTo>
                <a:lnTo>
                  <a:pt x="5080102" y="7113"/>
                </a:lnTo>
                <a:lnTo>
                  <a:pt x="5091820" y="7148"/>
                </a:lnTo>
                <a:lnTo>
                  <a:pt x="5103539" y="7175"/>
                </a:lnTo>
                <a:lnTo>
                  <a:pt x="5115044" y="7201"/>
                </a:lnTo>
              </a:path>
            </a:pathLst>
          </a:custGeom>
          <a:ln w="8586">
            <a:solidFill>
              <a:srgbClr val="0000FF"/>
            </a:solidFill>
          </a:ln>
        </p:spPr>
        <p:txBody>
          <a:bodyPr wrap="square" lIns="0" tIns="0" rIns="0" bIns="0" rtlCol="0"/>
          <a:lstStyle/>
          <a:p>
            <a:endParaRPr smtClean="0">
              <a:solidFill>
                <a:prstClr val="black"/>
              </a:solidFill>
            </a:endParaRPr>
          </a:p>
        </p:txBody>
      </p:sp>
      <p:sp>
        <p:nvSpPr>
          <p:cNvPr id="106" name="object 106"/>
          <p:cNvSpPr/>
          <p:nvPr/>
        </p:nvSpPr>
        <p:spPr>
          <a:xfrm>
            <a:off x="1687605" y="7161115"/>
            <a:ext cx="0" cy="1024890"/>
          </a:xfrm>
          <a:custGeom>
            <a:avLst/>
            <a:gdLst/>
            <a:ahLst/>
            <a:cxnLst/>
            <a:rect l="l" t="t" r="r" b="b"/>
            <a:pathLst>
              <a:path h="1024890">
                <a:moveTo>
                  <a:pt x="0" y="1024707"/>
                </a:moveTo>
                <a:lnTo>
                  <a:pt x="0" y="0"/>
                </a:lnTo>
              </a:path>
            </a:pathLst>
          </a:custGeom>
          <a:ln w="8591">
            <a:solidFill>
              <a:srgbClr val="262626"/>
            </a:solidFill>
          </a:ln>
        </p:spPr>
        <p:txBody>
          <a:bodyPr wrap="square" lIns="0" tIns="0" rIns="0" bIns="0" rtlCol="0"/>
          <a:lstStyle/>
          <a:p>
            <a:endParaRPr smtClean="0">
              <a:solidFill>
                <a:prstClr val="black"/>
              </a:solidFill>
            </a:endParaRPr>
          </a:p>
        </p:txBody>
      </p:sp>
      <p:sp>
        <p:nvSpPr>
          <p:cNvPr id="107" name="object 107"/>
          <p:cNvSpPr/>
          <p:nvPr/>
        </p:nvSpPr>
        <p:spPr>
          <a:xfrm>
            <a:off x="2199067" y="7161115"/>
            <a:ext cx="0" cy="1024890"/>
          </a:xfrm>
          <a:custGeom>
            <a:avLst/>
            <a:gdLst/>
            <a:ahLst/>
            <a:cxnLst/>
            <a:rect l="l" t="t" r="r" b="b"/>
            <a:pathLst>
              <a:path h="1024890">
                <a:moveTo>
                  <a:pt x="0" y="1024707"/>
                </a:moveTo>
                <a:lnTo>
                  <a:pt x="0" y="0"/>
                </a:lnTo>
              </a:path>
            </a:pathLst>
          </a:custGeom>
          <a:ln w="8591">
            <a:solidFill>
              <a:srgbClr val="262626"/>
            </a:solidFill>
          </a:ln>
        </p:spPr>
        <p:txBody>
          <a:bodyPr wrap="square" lIns="0" tIns="0" rIns="0" bIns="0" rtlCol="0"/>
          <a:lstStyle/>
          <a:p>
            <a:endParaRPr smtClean="0">
              <a:solidFill>
                <a:prstClr val="black"/>
              </a:solidFill>
            </a:endParaRPr>
          </a:p>
        </p:txBody>
      </p:sp>
      <p:sp>
        <p:nvSpPr>
          <p:cNvPr id="108" name="object 108"/>
          <p:cNvSpPr/>
          <p:nvPr/>
        </p:nvSpPr>
        <p:spPr>
          <a:xfrm>
            <a:off x="2710528" y="7161115"/>
            <a:ext cx="0" cy="1024890"/>
          </a:xfrm>
          <a:custGeom>
            <a:avLst/>
            <a:gdLst/>
            <a:ahLst/>
            <a:cxnLst/>
            <a:rect l="l" t="t" r="r" b="b"/>
            <a:pathLst>
              <a:path h="1024890">
                <a:moveTo>
                  <a:pt x="0" y="1024707"/>
                </a:moveTo>
                <a:lnTo>
                  <a:pt x="0" y="0"/>
                </a:lnTo>
              </a:path>
            </a:pathLst>
          </a:custGeom>
          <a:ln w="8591">
            <a:solidFill>
              <a:srgbClr val="262626"/>
            </a:solidFill>
          </a:ln>
        </p:spPr>
        <p:txBody>
          <a:bodyPr wrap="square" lIns="0" tIns="0" rIns="0" bIns="0" rtlCol="0"/>
          <a:lstStyle/>
          <a:p>
            <a:endParaRPr smtClean="0">
              <a:solidFill>
                <a:prstClr val="black"/>
              </a:solidFill>
            </a:endParaRPr>
          </a:p>
        </p:txBody>
      </p:sp>
      <p:sp>
        <p:nvSpPr>
          <p:cNvPr id="109" name="object 109"/>
          <p:cNvSpPr/>
          <p:nvPr/>
        </p:nvSpPr>
        <p:spPr>
          <a:xfrm>
            <a:off x="3221989" y="7161115"/>
            <a:ext cx="0" cy="1024890"/>
          </a:xfrm>
          <a:custGeom>
            <a:avLst/>
            <a:gdLst/>
            <a:ahLst/>
            <a:cxnLst/>
            <a:rect l="l" t="t" r="r" b="b"/>
            <a:pathLst>
              <a:path h="1024890">
                <a:moveTo>
                  <a:pt x="0" y="1024707"/>
                </a:moveTo>
                <a:lnTo>
                  <a:pt x="0" y="0"/>
                </a:lnTo>
              </a:path>
            </a:pathLst>
          </a:custGeom>
          <a:ln w="8591">
            <a:solidFill>
              <a:srgbClr val="262626"/>
            </a:solidFill>
          </a:ln>
        </p:spPr>
        <p:txBody>
          <a:bodyPr wrap="square" lIns="0" tIns="0" rIns="0" bIns="0" rtlCol="0"/>
          <a:lstStyle/>
          <a:p>
            <a:endParaRPr smtClean="0">
              <a:solidFill>
                <a:prstClr val="black"/>
              </a:solidFill>
            </a:endParaRPr>
          </a:p>
        </p:txBody>
      </p:sp>
      <p:sp>
        <p:nvSpPr>
          <p:cNvPr id="110" name="object 110"/>
          <p:cNvSpPr/>
          <p:nvPr/>
        </p:nvSpPr>
        <p:spPr>
          <a:xfrm>
            <a:off x="3733451" y="7161115"/>
            <a:ext cx="0" cy="1024890"/>
          </a:xfrm>
          <a:custGeom>
            <a:avLst/>
            <a:gdLst/>
            <a:ahLst/>
            <a:cxnLst/>
            <a:rect l="l" t="t" r="r" b="b"/>
            <a:pathLst>
              <a:path h="1024890">
                <a:moveTo>
                  <a:pt x="0" y="1024707"/>
                </a:moveTo>
                <a:lnTo>
                  <a:pt x="0" y="0"/>
                </a:lnTo>
              </a:path>
            </a:pathLst>
          </a:custGeom>
          <a:ln w="8591">
            <a:solidFill>
              <a:srgbClr val="262626"/>
            </a:solidFill>
          </a:ln>
        </p:spPr>
        <p:txBody>
          <a:bodyPr wrap="square" lIns="0" tIns="0" rIns="0" bIns="0" rtlCol="0"/>
          <a:lstStyle/>
          <a:p>
            <a:endParaRPr smtClean="0">
              <a:solidFill>
                <a:prstClr val="black"/>
              </a:solidFill>
            </a:endParaRPr>
          </a:p>
        </p:txBody>
      </p:sp>
      <p:sp>
        <p:nvSpPr>
          <p:cNvPr id="111" name="object 111"/>
          <p:cNvSpPr/>
          <p:nvPr/>
        </p:nvSpPr>
        <p:spPr>
          <a:xfrm>
            <a:off x="4244912" y="7161115"/>
            <a:ext cx="0" cy="1024890"/>
          </a:xfrm>
          <a:custGeom>
            <a:avLst/>
            <a:gdLst/>
            <a:ahLst/>
            <a:cxnLst/>
            <a:rect l="l" t="t" r="r" b="b"/>
            <a:pathLst>
              <a:path h="1024890">
                <a:moveTo>
                  <a:pt x="0" y="1024707"/>
                </a:moveTo>
                <a:lnTo>
                  <a:pt x="0" y="0"/>
                </a:lnTo>
              </a:path>
            </a:pathLst>
          </a:custGeom>
          <a:ln w="8591">
            <a:solidFill>
              <a:srgbClr val="262626"/>
            </a:solidFill>
          </a:ln>
        </p:spPr>
        <p:txBody>
          <a:bodyPr wrap="square" lIns="0" tIns="0" rIns="0" bIns="0" rtlCol="0"/>
          <a:lstStyle/>
          <a:p>
            <a:endParaRPr smtClean="0">
              <a:solidFill>
                <a:prstClr val="black"/>
              </a:solidFill>
            </a:endParaRPr>
          </a:p>
        </p:txBody>
      </p:sp>
      <p:sp>
        <p:nvSpPr>
          <p:cNvPr id="112" name="object 112"/>
          <p:cNvSpPr/>
          <p:nvPr/>
        </p:nvSpPr>
        <p:spPr>
          <a:xfrm>
            <a:off x="4756374" y="7161115"/>
            <a:ext cx="0" cy="1024890"/>
          </a:xfrm>
          <a:custGeom>
            <a:avLst/>
            <a:gdLst/>
            <a:ahLst/>
            <a:cxnLst/>
            <a:rect l="l" t="t" r="r" b="b"/>
            <a:pathLst>
              <a:path h="1024890">
                <a:moveTo>
                  <a:pt x="0" y="1024707"/>
                </a:moveTo>
                <a:lnTo>
                  <a:pt x="0" y="0"/>
                </a:lnTo>
              </a:path>
            </a:pathLst>
          </a:custGeom>
          <a:ln w="8591">
            <a:solidFill>
              <a:srgbClr val="262626"/>
            </a:solidFill>
          </a:ln>
        </p:spPr>
        <p:txBody>
          <a:bodyPr wrap="square" lIns="0" tIns="0" rIns="0" bIns="0" rtlCol="0"/>
          <a:lstStyle/>
          <a:p>
            <a:endParaRPr smtClean="0">
              <a:solidFill>
                <a:prstClr val="black"/>
              </a:solidFill>
            </a:endParaRPr>
          </a:p>
        </p:txBody>
      </p:sp>
      <p:sp>
        <p:nvSpPr>
          <p:cNvPr id="113" name="object 113"/>
          <p:cNvSpPr/>
          <p:nvPr/>
        </p:nvSpPr>
        <p:spPr>
          <a:xfrm>
            <a:off x="5267835" y="7161115"/>
            <a:ext cx="0" cy="1024890"/>
          </a:xfrm>
          <a:custGeom>
            <a:avLst/>
            <a:gdLst/>
            <a:ahLst/>
            <a:cxnLst/>
            <a:rect l="l" t="t" r="r" b="b"/>
            <a:pathLst>
              <a:path h="1024890">
                <a:moveTo>
                  <a:pt x="0" y="1024707"/>
                </a:moveTo>
                <a:lnTo>
                  <a:pt x="0" y="0"/>
                </a:lnTo>
              </a:path>
            </a:pathLst>
          </a:custGeom>
          <a:ln w="8591">
            <a:solidFill>
              <a:srgbClr val="262626"/>
            </a:solidFill>
          </a:ln>
        </p:spPr>
        <p:txBody>
          <a:bodyPr wrap="square" lIns="0" tIns="0" rIns="0" bIns="0" rtlCol="0"/>
          <a:lstStyle/>
          <a:p>
            <a:endParaRPr smtClean="0">
              <a:solidFill>
                <a:prstClr val="black"/>
              </a:solidFill>
            </a:endParaRPr>
          </a:p>
        </p:txBody>
      </p:sp>
      <p:sp>
        <p:nvSpPr>
          <p:cNvPr id="114" name="object 114"/>
          <p:cNvSpPr/>
          <p:nvPr/>
        </p:nvSpPr>
        <p:spPr>
          <a:xfrm>
            <a:off x="5779296" y="7161115"/>
            <a:ext cx="0" cy="1024890"/>
          </a:xfrm>
          <a:custGeom>
            <a:avLst/>
            <a:gdLst/>
            <a:ahLst/>
            <a:cxnLst/>
            <a:rect l="l" t="t" r="r" b="b"/>
            <a:pathLst>
              <a:path h="1024890">
                <a:moveTo>
                  <a:pt x="0" y="1024707"/>
                </a:moveTo>
                <a:lnTo>
                  <a:pt x="0" y="0"/>
                </a:lnTo>
              </a:path>
            </a:pathLst>
          </a:custGeom>
          <a:ln w="8591">
            <a:solidFill>
              <a:srgbClr val="262626"/>
            </a:solidFill>
          </a:ln>
        </p:spPr>
        <p:txBody>
          <a:bodyPr wrap="square" lIns="0" tIns="0" rIns="0" bIns="0" rtlCol="0"/>
          <a:lstStyle/>
          <a:p>
            <a:endParaRPr smtClean="0">
              <a:solidFill>
                <a:prstClr val="black"/>
              </a:solidFill>
            </a:endParaRPr>
          </a:p>
        </p:txBody>
      </p:sp>
      <p:sp>
        <p:nvSpPr>
          <p:cNvPr id="115" name="object 115"/>
          <p:cNvSpPr/>
          <p:nvPr/>
        </p:nvSpPr>
        <p:spPr>
          <a:xfrm>
            <a:off x="6290758" y="7161115"/>
            <a:ext cx="0" cy="1024890"/>
          </a:xfrm>
          <a:custGeom>
            <a:avLst/>
            <a:gdLst/>
            <a:ahLst/>
            <a:cxnLst/>
            <a:rect l="l" t="t" r="r" b="b"/>
            <a:pathLst>
              <a:path h="1024890">
                <a:moveTo>
                  <a:pt x="0" y="1024707"/>
                </a:moveTo>
                <a:lnTo>
                  <a:pt x="0" y="0"/>
                </a:lnTo>
              </a:path>
            </a:pathLst>
          </a:custGeom>
          <a:ln w="8591">
            <a:solidFill>
              <a:srgbClr val="262626"/>
            </a:solidFill>
          </a:ln>
        </p:spPr>
        <p:txBody>
          <a:bodyPr wrap="square" lIns="0" tIns="0" rIns="0" bIns="0" rtlCol="0"/>
          <a:lstStyle/>
          <a:p>
            <a:endParaRPr smtClean="0">
              <a:solidFill>
                <a:prstClr val="black"/>
              </a:solidFill>
            </a:endParaRPr>
          </a:p>
        </p:txBody>
      </p:sp>
      <p:sp>
        <p:nvSpPr>
          <p:cNvPr id="116" name="object 116"/>
          <p:cNvSpPr/>
          <p:nvPr/>
        </p:nvSpPr>
        <p:spPr>
          <a:xfrm>
            <a:off x="6802219" y="7161115"/>
            <a:ext cx="0" cy="1024890"/>
          </a:xfrm>
          <a:custGeom>
            <a:avLst/>
            <a:gdLst/>
            <a:ahLst/>
            <a:cxnLst/>
            <a:rect l="l" t="t" r="r" b="b"/>
            <a:pathLst>
              <a:path h="1024890">
                <a:moveTo>
                  <a:pt x="0" y="1024707"/>
                </a:moveTo>
                <a:lnTo>
                  <a:pt x="0" y="0"/>
                </a:lnTo>
              </a:path>
            </a:pathLst>
          </a:custGeom>
          <a:ln w="8591">
            <a:solidFill>
              <a:srgbClr val="262626"/>
            </a:solidFill>
          </a:ln>
        </p:spPr>
        <p:txBody>
          <a:bodyPr wrap="square" lIns="0" tIns="0" rIns="0" bIns="0" rtlCol="0"/>
          <a:lstStyle/>
          <a:p>
            <a:endParaRPr smtClean="0">
              <a:solidFill>
                <a:prstClr val="black"/>
              </a:solidFill>
            </a:endParaRPr>
          </a:p>
        </p:txBody>
      </p:sp>
      <p:sp>
        <p:nvSpPr>
          <p:cNvPr id="117" name="object 117"/>
          <p:cNvSpPr/>
          <p:nvPr/>
        </p:nvSpPr>
        <p:spPr>
          <a:xfrm>
            <a:off x="1687605" y="8185822"/>
            <a:ext cx="5114925" cy="0"/>
          </a:xfrm>
          <a:custGeom>
            <a:avLst/>
            <a:gdLst/>
            <a:ahLst/>
            <a:cxnLst/>
            <a:rect l="l" t="t" r="r" b="b"/>
            <a:pathLst>
              <a:path w="5114925">
                <a:moveTo>
                  <a:pt x="0" y="0"/>
                </a:moveTo>
                <a:lnTo>
                  <a:pt x="5114613" y="0"/>
                </a:lnTo>
              </a:path>
            </a:pathLst>
          </a:custGeom>
          <a:ln w="8587">
            <a:solidFill>
              <a:srgbClr val="262626"/>
            </a:solidFill>
          </a:ln>
        </p:spPr>
        <p:txBody>
          <a:bodyPr wrap="square" lIns="0" tIns="0" rIns="0" bIns="0" rtlCol="0"/>
          <a:lstStyle/>
          <a:p>
            <a:endParaRPr smtClean="0">
              <a:solidFill>
                <a:prstClr val="black"/>
              </a:solidFill>
            </a:endParaRPr>
          </a:p>
        </p:txBody>
      </p:sp>
      <p:sp>
        <p:nvSpPr>
          <p:cNvPr id="118" name="object 118"/>
          <p:cNvSpPr/>
          <p:nvPr/>
        </p:nvSpPr>
        <p:spPr>
          <a:xfrm>
            <a:off x="1687605" y="7844254"/>
            <a:ext cx="5114925" cy="0"/>
          </a:xfrm>
          <a:custGeom>
            <a:avLst/>
            <a:gdLst/>
            <a:ahLst/>
            <a:cxnLst/>
            <a:rect l="l" t="t" r="r" b="b"/>
            <a:pathLst>
              <a:path w="5114925">
                <a:moveTo>
                  <a:pt x="0" y="0"/>
                </a:moveTo>
                <a:lnTo>
                  <a:pt x="5114613" y="0"/>
                </a:lnTo>
              </a:path>
            </a:pathLst>
          </a:custGeom>
          <a:ln w="8587">
            <a:solidFill>
              <a:srgbClr val="262626"/>
            </a:solidFill>
          </a:ln>
        </p:spPr>
        <p:txBody>
          <a:bodyPr wrap="square" lIns="0" tIns="0" rIns="0" bIns="0" rtlCol="0"/>
          <a:lstStyle/>
          <a:p>
            <a:endParaRPr smtClean="0">
              <a:solidFill>
                <a:prstClr val="black"/>
              </a:solidFill>
            </a:endParaRPr>
          </a:p>
        </p:txBody>
      </p:sp>
      <p:sp>
        <p:nvSpPr>
          <p:cNvPr id="119" name="object 119"/>
          <p:cNvSpPr/>
          <p:nvPr/>
        </p:nvSpPr>
        <p:spPr>
          <a:xfrm>
            <a:off x="1687605" y="7502684"/>
            <a:ext cx="5114925" cy="0"/>
          </a:xfrm>
          <a:custGeom>
            <a:avLst/>
            <a:gdLst/>
            <a:ahLst/>
            <a:cxnLst/>
            <a:rect l="l" t="t" r="r" b="b"/>
            <a:pathLst>
              <a:path w="5114925">
                <a:moveTo>
                  <a:pt x="0" y="0"/>
                </a:moveTo>
                <a:lnTo>
                  <a:pt x="5114613" y="0"/>
                </a:lnTo>
              </a:path>
            </a:pathLst>
          </a:custGeom>
          <a:ln w="8587">
            <a:solidFill>
              <a:srgbClr val="262626"/>
            </a:solidFill>
          </a:ln>
        </p:spPr>
        <p:txBody>
          <a:bodyPr wrap="square" lIns="0" tIns="0" rIns="0" bIns="0" rtlCol="0"/>
          <a:lstStyle/>
          <a:p>
            <a:endParaRPr smtClean="0">
              <a:solidFill>
                <a:prstClr val="black"/>
              </a:solidFill>
            </a:endParaRPr>
          </a:p>
        </p:txBody>
      </p:sp>
      <p:sp>
        <p:nvSpPr>
          <p:cNvPr id="120" name="object 120"/>
          <p:cNvSpPr/>
          <p:nvPr/>
        </p:nvSpPr>
        <p:spPr>
          <a:xfrm>
            <a:off x="1687605" y="7161115"/>
            <a:ext cx="5114925" cy="0"/>
          </a:xfrm>
          <a:custGeom>
            <a:avLst/>
            <a:gdLst/>
            <a:ahLst/>
            <a:cxnLst/>
            <a:rect l="l" t="t" r="r" b="b"/>
            <a:pathLst>
              <a:path w="5114925">
                <a:moveTo>
                  <a:pt x="0" y="0"/>
                </a:moveTo>
                <a:lnTo>
                  <a:pt x="5114613" y="0"/>
                </a:lnTo>
              </a:path>
            </a:pathLst>
          </a:custGeom>
          <a:ln w="8587">
            <a:solidFill>
              <a:srgbClr val="262626"/>
            </a:solidFill>
          </a:ln>
        </p:spPr>
        <p:txBody>
          <a:bodyPr wrap="square" lIns="0" tIns="0" rIns="0" bIns="0" rtlCol="0"/>
          <a:lstStyle/>
          <a:p>
            <a:endParaRPr smtClean="0">
              <a:solidFill>
                <a:prstClr val="black"/>
              </a:solidFill>
            </a:endParaRPr>
          </a:p>
        </p:txBody>
      </p:sp>
      <p:sp>
        <p:nvSpPr>
          <p:cNvPr id="121" name="object 121"/>
          <p:cNvSpPr/>
          <p:nvPr/>
        </p:nvSpPr>
        <p:spPr>
          <a:xfrm>
            <a:off x="1687179" y="7348029"/>
            <a:ext cx="5115560" cy="699770"/>
          </a:xfrm>
          <a:custGeom>
            <a:avLst/>
            <a:gdLst/>
            <a:ahLst/>
            <a:cxnLst/>
            <a:rect l="l" t="t" r="r" b="b"/>
            <a:pathLst>
              <a:path w="5115559" h="699770">
                <a:moveTo>
                  <a:pt x="0" y="607020"/>
                </a:moveTo>
                <a:lnTo>
                  <a:pt x="0" y="607020"/>
                </a:lnTo>
                <a:lnTo>
                  <a:pt x="511879" y="607020"/>
                </a:lnTo>
                <a:lnTo>
                  <a:pt x="512092" y="607020"/>
                </a:lnTo>
                <a:lnTo>
                  <a:pt x="517420" y="606624"/>
                </a:lnTo>
                <a:lnTo>
                  <a:pt x="533403" y="560866"/>
                </a:lnTo>
                <a:lnTo>
                  <a:pt x="544058" y="495374"/>
                </a:lnTo>
                <a:lnTo>
                  <a:pt x="549386" y="457428"/>
                </a:lnTo>
                <a:lnTo>
                  <a:pt x="554714" y="418078"/>
                </a:lnTo>
                <a:lnTo>
                  <a:pt x="560041" y="378802"/>
                </a:lnTo>
                <a:lnTo>
                  <a:pt x="565369" y="340710"/>
                </a:lnTo>
                <a:lnTo>
                  <a:pt x="576024" y="270418"/>
                </a:lnTo>
                <a:lnTo>
                  <a:pt x="586680" y="210449"/>
                </a:lnTo>
                <a:lnTo>
                  <a:pt x="597335" y="161514"/>
                </a:lnTo>
                <a:lnTo>
                  <a:pt x="607990" y="122046"/>
                </a:lnTo>
                <a:lnTo>
                  <a:pt x="623973" y="77403"/>
                </a:lnTo>
                <a:lnTo>
                  <a:pt x="645283" y="37973"/>
                </a:lnTo>
                <a:lnTo>
                  <a:pt x="677249" y="7885"/>
                </a:lnTo>
                <a:lnTo>
                  <a:pt x="709215" y="0"/>
                </a:lnTo>
                <a:lnTo>
                  <a:pt x="714543" y="322"/>
                </a:lnTo>
                <a:lnTo>
                  <a:pt x="751836" y="13484"/>
                </a:lnTo>
                <a:lnTo>
                  <a:pt x="767606" y="23994"/>
                </a:lnTo>
                <a:lnTo>
                  <a:pt x="802981" y="55821"/>
                </a:lnTo>
                <a:lnTo>
                  <a:pt x="838140" y="95829"/>
                </a:lnTo>
                <a:lnTo>
                  <a:pt x="873294" y="141083"/>
                </a:lnTo>
                <a:lnTo>
                  <a:pt x="896731" y="173073"/>
                </a:lnTo>
                <a:lnTo>
                  <a:pt x="920166" y="205606"/>
                </a:lnTo>
                <a:lnTo>
                  <a:pt x="943603" y="238439"/>
                </a:lnTo>
                <a:lnTo>
                  <a:pt x="955321" y="254917"/>
                </a:lnTo>
                <a:lnTo>
                  <a:pt x="967038" y="271335"/>
                </a:lnTo>
                <a:lnTo>
                  <a:pt x="990475" y="303305"/>
                </a:lnTo>
                <a:lnTo>
                  <a:pt x="1025629" y="345349"/>
                </a:lnTo>
                <a:lnTo>
                  <a:pt x="1060784" y="379478"/>
                </a:lnTo>
                <a:lnTo>
                  <a:pt x="1095938" y="407772"/>
                </a:lnTo>
                <a:lnTo>
                  <a:pt x="1131093" y="431525"/>
                </a:lnTo>
                <a:lnTo>
                  <a:pt x="1166247" y="451244"/>
                </a:lnTo>
                <a:lnTo>
                  <a:pt x="1201401" y="467536"/>
                </a:lnTo>
                <a:lnTo>
                  <a:pt x="1248275" y="484897"/>
                </a:lnTo>
                <a:lnTo>
                  <a:pt x="1295147" y="499415"/>
                </a:lnTo>
                <a:lnTo>
                  <a:pt x="1342019" y="511830"/>
                </a:lnTo>
                <a:lnTo>
                  <a:pt x="1388892" y="522217"/>
                </a:lnTo>
                <a:lnTo>
                  <a:pt x="1400610" y="524747"/>
                </a:lnTo>
                <a:lnTo>
                  <a:pt x="1412328" y="527340"/>
                </a:lnTo>
                <a:lnTo>
                  <a:pt x="1424046" y="529908"/>
                </a:lnTo>
                <a:lnTo>
                  <a:pt x="1435764" y="532396"/>
                </a:lnTo>
                <a:lnTo>
                  <a:pt x="1447482" y="534894"/>
                </a:lnTo>
                <a:lnTo>
                  <a:pt x="1459201" y="537508"/>
                </a:lnTo>
                <a:lnTo>
                  <a:pt x="1470919" y="540104"/>
                </a:lnTo>
                <a:lnTo>
                  <a:pt x="1482636" y="542626"/>
                </a:lnTo>
                <a:lnTo>
                  <a:pt x="1494355" y="545171"/>
                </a:lnTo>
                <a:lnTo>
                  <a:pt x="1541227" y="555867"/>
                </a:lnTo>
                <a:lnTo>
                  <a:pt x="1588100" y="566880"/>
                </a:lnTo>
                <a:lnTo>
                  <a:pt x="1599818" y="569673"/>
                </a:lnTo>
                <a:lnTo>
                  <a:pt x="1646691" y="580958"/>
                </a:lnTo>
                <a:lnTo>
                  <a:pt x="1658408" y="583825"/>
                </a:lnTo>
                <a:lnTo>
                  <a:pt x="1670127" y="586613"/>
                </a:lnTo>
                <a:lnTo>
                  <a:pt x="1681845" y="589458"/>
                </a:lnTo>
                <a:lnTo>
                  <a:pt x="1693563" y="592346"/>
                </a:lnTo>
                <a:lnTo>
                  <a:pt x="1705282" y="595253"/>
                </a:lnTo>
                <a:lnTo>
                  <a:pt x="1716999" y="598150"/>
                </a:lnTo>
                <a:lnTo>
                  <a:pt x="1728717" y="601048"/>
                </a:lnTo>
                <a:lnTo>
                  <a:pt x="1740436" y="603947"/>
                </a:lnTo>
                <a:lnTo>
                  <a:pt x="1752154" y="606791"/>
                </a:lnTo>
                <a:lnTo>
                  <a:pt x="1763871" y="609643"/>
                </a:lnTo>
                <a:lnTo>
                  <a:pt x="1775590" y="612503"/>
                </a:lnTo>
                <a:lnTo>
                  <a:pt x="1787308" y="615360"/>
                </a:lnTo>
                <a:lnTo>
                  <a:pt x="1799026" y="618158"/>
                </a:lnTo>
                <a:lnTo>
                  <a:pt x="1810745" y="620886"/>
                </a:lnTo>
                <a:lnTo>
                  <a:pt x="1822462" y="623613"/>
                </a:lnTo>
                <a:lnTo>
                  <a:pt x="1834180" y="626380"/>
                </a:lnTo>
                <a:lnTo>
                  <a:pt x="1845899" y="629123"/>
                </a:lnTo>
                <a:lnTo>
                  <a:pt x="1857617" y="631773"/>
                </a:lnTo>
                <a:lnTo>
                  <a:pt x="1869335" y="634341"/>
                </a:lnTo>
                <a:lnTo>
                  <a:pt x="1881053" y="636896"/>
                </a:lnTo>
                <a:lnTo>
                  <a:pt x="1892771" y="639468"/>
                </a:lnTo>
                <a:lnTo>
                  <a:pt x="1939643" y="649701"/>
                </a:lnTo>
                <a:lnTo>
                  <a:pt x="1974798" y="656223"/>
                </a:lnTo>
                <a:lnTo>
                  <a:pt x="1986517" y="658387"/>
                </a:lnTo>
                <a:lnTo>
                  <a:pt x="2033389" y="667174"/>
                </a:lnTo>
                <a:lnTo>
                  <a:pt x="2080261" y="674445"/>
                </a:lnTo>
                <a:lnTo>
                  <a:pt x="2127134" y="680190"/>
                </a:lnTo>
                <a:lnTo>
                  <a:pt x="2138852" y="681594"/>
                </a:lnTo>
                <a:lnTo>
                  <a:pt x="2150570" y="683044"/>
                </a:lnTo>
                <a:lnTo>
                  <a:pt x="2162288" y="684505"/>
                </a:lnTo>
                <a:lnTo>
                  <a:pt x="2174006" y="685935"/>
                </a:lnTo>
                <a:lnTo>
                  <a:pt x="2220878" y="690899"/>
                </a:lnTo>
                <a:lnTo>
                  <a:pt x="2267752" y="694473"/>
                </a:lnTo>
                <a:lnTo>
                  <a:pt x="2314624" y="697008"/>
                </a:lnTo>
                <a:lnTo>
                  <a:pt x="2361496" y="698590"/>
                </a:lnTo>
                <a:lnTo>
                  <a:pt x="2408369" y="699293"/>
                </a:lnTo>
                <a:lnTo>
                  <a:pt x="2431805" y="699476"/>
                </a:lnTo>
                <a:lnTo>
                  <a:pt x="2443523" y="699591"/>
                </a:lnTo>
                <a:lnTo>
                  <a:pt x="2455241" y="699639"/>
                </a:lnTo>
                <a:lnTo>
                  <a:pt x="2466959" y="699695"/>
                </a:lnTo>
                <a:lnTo>
                  <a:pt x="2478678" y="699702"/>
                </a:lnTo>
                <a:lnTo>
                  <a:pt x="2525550" y="699159"/>
                </a:lnTo>
                <a:lnTo>
                  <a:pt x="2572422" y="696782"/>
                </a:lnTo>
                <a:lnTo>
                  <a:pt x="2619295" y="693326"/>
                </a:lnTo>
                <a:lnTo>
                  <a:pt x="2642731" y="691127"/>
                </a:lnTo>
                <a:lnTo>
                  <a:pt x="2654450" y="690013"/>
                </a:lnTo>
                <a:lnTo>
                  <a:pt x="2666167" y="688881"/>
                </a:lnTo>
                <a:lnTo>
                  <a:pt x="2677885" y="687752"/>
                </a:lnTo>
                <a:lnTo>
                  <a:pt x="2689604" y="686572"/>
                </a:lnTo>
                <a:lnTo>
                  <a:pt x="2736476" y="681541"/>
                </a:lnTo>
                <a:lnTo>
                  <a:pt x="2748194" y="680213"/>
                </a:lnTo>
                <a:lnTo>
                  <a:pt x="2759913" y="678888"/>
                </a:lnTo>
                <a:lnTo>
                  <a:pt x="2771631" y="677561"/>
                </a:lnTo>
                <a:lnTo>
                  <a:pt x="2783348" y="676254"/>
                </a:lnTo>
                <a:lnTo>
                  <a:pt x="2795067" y="674984"/>
                </a:lnTo>
                <a:lnTo>
                  <a:pt x="2806785" y="673660"/>
                </a:lnTo>
                <a:lnTo>
                  <a:pt x="2818503" y="672380"/>
                </a:lnTo>
                <a:lnTo>
                  <a:pt x="2830222" y="671059"/>
                </a:lnTo>
                <a:lnTo>
                  <a:pt x="2841939" y="669782"/>
                </a:lnTo>
                <a:lnTo>
                  <a:pt x="2853657" y="668505"/>
                </a:lnTo>
                <a:lnTo>
                  <a:pt x="2865376" y="667202"/>
                </a:lnTo>
                <a:lnTo>
                  <a:pt x="2877094" y="665922"/>
                </a:lnTo>
                <a:lnTo>
                  <a:pt x="2888813" y="664654"/>
                </a:lnTo>
                <a:lnTo>
                  <a:pt x="2900530" y="663354"/>
                </a:lnTo>
                <a:lnTo>
                  <a:pt x="2912248" y="662061"/>
                </a:lnTo>
                <a:lnTo>
                  <a:pt x="2923966" y="660772"/>
                </a:lnTo>
                <a:lnTo>
                  <a:pt x="2935685" y="659474"/>
                </a:lnTo>
                <a:lnTo>
                  <a:pt x="2947403" y="658211"/>
                </a:lnTo>
                <a:lnTo>
                  <a:pt x="2959120" y="656995"/>
                </a:lnTo>
                <a:lnTo>
                  <a:pt x="2970839" y="655794"/>
                </a:lnTo>
                <a:lnTo>
                  <a:pt x="2982557" y="654592"/>
                </a:lnTo>
                <a:lnTo>
                  <a:pt x="2994275" y="653359"/>
                </a:lnTo>
                <a:lnTo>
                  <a:pt x="3005994" y="652122"/>
                </a:lnTo>
                <a:lnTo>
                  <a:pt x="3017711" y="650895"/>
                </a:lnTo>
                <a:lnTo>
                  <a:pt x="3029429" y="649752"/>
                </a:lnTo>
                <a:lnTo>
                  <a:pt x="3041148" y="648627"/>
                </a:lnTo>
                <a:lnTo>
                  <a:pt x="3052866" y="647456"/>
                </a:lnTo>
                <a:lnTo>
                  <a:pt x="3064585" y="646362"/>
                </a:lnTo>
                <a:lnTo>
                  <a:pt x="3076302" y="645100"/>
                </a:lnTo>
                <a:lnTo>
                  <a:pt x="3088020" y="644104"/>
                </a:lnTo>
                <a:lnTo>
                  <a:pt x="3099738" y="642931"/>
                </a:lnTo>
                <a:lnTo>
                  <a:pt x="3111457" y="642039"/>
                </a:lnTo>
                <a:lnTo>
                  <a:pt x="3123175" y="640894"/>
                </a:lnTo>
                <a:lnTo>
                  <a:pt x="3134892" y="639931"/>
                </a:lnTo>
                <a:lnTo>
                  <a:pt x="3146611" y="638768"/>
                </a:lnTo>
                <a:lnTo>
                  <a:pt x="3158329" y="637740"/>
                </a:lnTo>
                <a:lnTo>
                  <a:pt x="3170048" y="636787"/>
                </a:lnTo>
                <a:lnTo>
                  <a:pt x="3181766" y="635799"/>
                </a:lnTo>
                <a:lnTo>
                  <a:pt x="3193483" y="634854"/>
                </a:lnTo>
                <a:lnTo>
                  <a:pt x="3205201" y="633849"/>
                </a:lnTo>
                <a:lnTo>
                  <a:pt x="3216920" y="632951"/>
                </a:lnTo>
                <a:lnTo>
                  <a:pt x="3228638" y="631938"/>
                </a:lnTo>
                <a:lnTo>
                  <a:pt x="3240357" y="631069"/>
                </a:lnTo>
                <a:lnTo>
                  <a:pt x="3252074" y="630110"/>
                </a:lnTo>
                <a:lnTo>
                  <a:pt x="3263792" y="629330"/>
                </a:lnTo>
                <a:lnTo>
                  <a:pt x="3275511" y="628546"/>
                </a:lnTo>
                <a:lnTo>
                  <a:pt x="3287229" y="627700"/>
                </a:lnTo>
                <a:lnTo>
                  <a:pt x="3298947" y="626748"/>
                </a:lnTo>
                <a:lnTo>
                  <a:pt x="3310664" y="625983"/>
                </a:lnTo>
                <a:lnTo>
                  <a:pt x="3322383" y="625069"/>
                </a:lnTo>
                <a:lnTo>
                  <a:pt x="3334101" y="624366"/>
                </a:lnTo>
                <a:lnTo>
                  <a:pt x="3345820" y="623560"/>
                </a:lnTo>
                <a:lnTo>
                  <a:pt x="3357538" y="622826"/>
                </a:lnTo>
                <a:lnTo>
                  <a:pt x="3369255" y="622139"/>
                </a:lnTo>
                <a:lnTo>
                  <a:pt x="3380974" y="621406"/>
                </a:lnTo>
                <a:lnTo>
                  <a:pt x="3392692" y="620767"/>
                </a:lnTo>
                <a:lnTo>
                  <a:pt x="3404409" y="620112"/>
                </a:lnTo>
                <a:lnTo>
                  <a:pt x="3416127" y="619472"/>
                </a:lnTo>
                <a:lnTo>
                  <a:pt x="3427846" y="618917"/>
                </a:lnTo>
                <a:lnTo>
                  <a:pt x="3439564" y="618334"/>
                </a:lnTo>
                <a:lnTo>
                  <a:pt x="3451283" y="617695"/>
                </a:lnTo>
                <a:lnTo>
                  <a:pt x="3463000" y="617227"/>
                </a:lnTo>
                <a:lnTo>
                  <a:pt x="3474718" y="616692"/>
                </a:lnTo>
                <a:lnTo>
                  <a:pt x="3486437" y="616081"/>
                </a:lnTo>
                <a:lnTo>
                  <a:pt x="3498155" y="615410"/>
                </a:lnTo>
                <a:lnTo>
                  <a:pt x="3509873" y="614730"/>
                </a:lnTo>
                <a:lnTo>
                  <a:pt x="3521590" y="614267"/>
                </a:lnTo>
                <a:lnTo>
                  <a:pt x="3533309" y="613740"/>
                </a:lnTo>
                <a:lnTo>
                  <a:pt x="3545027" y="613200"/>
                </a:lnTo>
                <a:lnTo>
                  <a:pt x="3556746" y="612647"/>
                </a:lnTo>
                <a:lnTo>
                  <a:pt x="3568464" y="612116"/>
                </a:lnTo>
                <a:lnTo>
                  <a:pt x="3580181" y="611628"/>
                </a:lnTo>
                <a:lnTo>
                  <a:pt x="3591899" y="611375"/>
                </a:lnTo>
                <a:lnTo>
                  <a:pt x="3603618" y="611086"/>
                </a:lnTo>
                <a:lnTo>
                  <a:pt x="3615336" y="610761"/>
                </a:lnTo>
                <a:lnTo>
                  <a:pt x="3627055" y="610377"/>
                </a:lnTo>
                <a:lnTo>
                  <a:pt x="3638772" y="609961"/>
                </a:lnTo>
                <a:lnTo>
                  <a:pt x="3650490" y="609589"/>
                </a:lnTo>
                <a:lnTo>
                  <a:pt x="3697362" y="608328"/>
                </a:lnTo>
                <a:lnTo>
                  <a:pt x="3709081" y="608063"/>
                </a:lnTo>
                <a:lnTo>
                  <a:pt x="3720799" y="607729"/>
                </a:lnTo>
                <a:lnTo>
                  <a:pt x="3732518" y="607418"/>
                </a:lnTo>
                <a:lnTo>
                  <a:pt x="3744236" y="607146"/>
                </a:lnTo>
                <a:lnTo>
                  <a:pt x="3755953" y="606822"/>
                </a:lnTo>
                <a:lnTo>
                  <a:pt x="3767672" y="606598"/>
                </a:lnTo>
                <a:lnTo>
                  <a:pt x="3779390" y="606481"/>
                </a:lnTo>
                <a:lnTo>
                  <a:pt x="3791108" y="606453"/>
                </a:lnTo>
                <a:lnTo>
                  <a:pt x="3802827" y="606224"/>
                </a:lnTo>
                <a:lnTo>
                  <a:pt x="3814544" y="605892"/>
                </a:lnTo>
                <a:lnTo>
                  <a:pt x="3826262" y="605603"/>
                </a:lnTo>
                <a:lnTo>
                  <a:pt x="3837981" y="605403"/>
                </a:lnTo>
                <a:lnTo>
                  <a:pt x="3849699" y="605237"/>
                </a:lnTo>
                <a:lnTo>
                  <a:pt x="3861417" y="605046"/>
                </a:lnTo>
                <a:lnTo>
                  <a:pt x="3873135" y="604907"/>
                </a:lnTo>
                <a:lnTo>
                  <a:pt x="3884853" y="604774"/>
                </a:lnTo>
                <a:lnTo>
                  <a:pt x="3896571" y="604617"/>
                </a:lnTo>
                <a:lnTo>
                  <a:pt x="3908290" y="604525"/>
                </a:lnTo>
                <a:lnTo>
                  <a:pt x="3920007" y="604525"/>
                </a:lnTo>
                <a:lnTo>
                  <a:pt x="3931725" y="604423"/>
                </a:lnTo>
                <a:lnTo>
                  <a:pt x="3943444" y="604309"/>
                </a:lnTo>
                <a:lnTo>
                  <a:pt x="3955162" y="604302"/>
                </a:lnTo>
                <a:lnTo>
                  <a:pt x="3966880" y="604302"/>
                </a:lnTo>
                <a:lnTo>
                  <a:pt x="3978598" y="604302"/>
                </a:lnTo>
                <a:lnTo>
                  <a:pt x="3990316" y="604264"/>
                </a:lnTo>
                <a:lnTo>
                  <a:pt x="4002034" y="604027"/>
                </a:lnTo>
                <a:lnTo>
                  <a:pt x="4013753" y="603762"/>
                </a:lnTo>
                <a:lnTo>
                  <a:pt x="4025471" y="603584"/>
                </a:lnTo>
                <a:lnTo>
                  <a:pt x="4072343" y="603223"/>
                </a:lnTo>
                <a:lnTo>
                  <a:pt x="4084062" y="603191"/>
                </a:lnTo>
                <a:lnTo>
                  <a:pt x="4095779" y="603285"/>
                </a:lnTo>
                <a:lnTo>
                  <a:pt x="4107497" y="603539"/>
                </a:lnTo>
                <a:lnTo>
                  <a:pt x="4119216" y="603748"/>
                </a:lnTo>
                <a:lnTo>
                  <a:pt x="4166088" y="604084"/>
                </a:lnTo>
                <a:lnTo>
                  <a:pt x="4177806" y="604121"/>
                </a:lnTo>
                <a:lnTo>
                  <a:pt x="4189525" y="604121"/>
                </a:lnTo>
                <a:lnTo>
                  <a:pt x="4201243" y="604169"/>
                </a:lnTo>
                <a:lnTo>
                  <a:pt x="4212960" y="604177"/>
                </a:lnTo>
                <a:lnTo>
                  <a:pt x="4224679" y="604177"/>
                </a:lnTo>
                <a:lnTo>
                  <a:pt x="4236397" y="604192"/>
                </a:lnTo>
                <a:lnTo>
                  <a:pt x="4248115" y="604192"/>
                </a:lnTo>
                <a:lnTo>
                  <a:pt x="4259834" y="604218"/>
                </a:lnTo>
                <a:lnTo>
                  <a:pt x="4271551" y="604271"/>
                </a:lnTo>
                <a:lnTo>
                  <a:pt x="4283269" y="604269"/>
                </a:lnTo>
                <a:lnTo>
                  <a:pt x="4294988" y="604224"/>
                </a:lnTo>
                <a:lnTo>
                  <a:pt x="4306705" y="604331"/>
                </a:lnTo>
                <a:lnTo>
                  <a:pt x="4318423" y="604561"/>
                </a:lnTo>
                <a:lnTo>
                  <a:pt x="4330142" y="604736"/>
                </a:lnTo>
                <a:lnTo>
                  <a:pt x="4341860" y="604817"/>
                </a:lnTo>
                <a:lnTo>
                  <a:pt x="4353578" y="604865"/>
                </a:lnTo>
                <a:lnTo>
                  <a:pt x="4365296" y="604971"/>
                </a:lnTo>
                <a:lnTo>
                  <a:pt x="4377014" y="605055"/>
                </a:lnTo>
                <a:lnTo>
                  <a:pt x="4388732" y="605119"/>
                </a:lnTo>
                <a:lnTo>
                  <a:pt x="4400451" y="605178"/>
                </a:lnTo>
                <a:lnTo>
                  <a:pt x="4412169" y="605232"/>
                </a:lnTo>
                <a:lnTo>
                  <a:pt x="4423886" y="605297"/>
                </a:lnTo>
                <a:lnTo>
                  <a:pt x="4435605" y="605356"/>
                </a:lnTo>
                <a:lnTo>
                  <a:pt x="4447323" y="605473"/>
                </a:lnTo>
                <a:lnTo>
                  <a:pt x="4459041" y="605666"/>
                </a:lnTo>
                <a:lnTo>
                  <a:pt x="4470760" y="605834"/>
                </a:lnTo>
                <a:lnTo>
                  <a:pt x="4482477" y="605951"/>
                </a:lnTo>
                <a:lnTo>
                  <a:pt x="4494195" y="606018"/>
                </a:lnTo>
                <a:lnTo>
                  <a:pt x="4505914" y="606034"/>
                </a:lnTo>
                <a:lnTo>
                  <a:pt x="4517632" y="606049"/>
                </a:lnTo>
                <a:lnTo>
                  <a:pt x="4529350" y="606047"/>
                </a:lnTo>
                <a:lnTo>
                  <a:pt x="4541068" y="606047"/>
                </a:lnTo>
                <a:lnTo>
                  <a:pt x="4552786" y="606022"/>
                </a:lnTo>
                <a:lnTo>
                  <a:pt x="4564504" y="605980"/>
                </a:lnTo>
                <a:lnTo>
                  <a:pt x="4576223" y="606047"/>
                </a:lnTo>
                <a:lnTo>
                  <a:pt x="4587941" y="606247"/>
                </a:lnTo>
                <a:lnTo>
                  <a:pt x="4599658" y="606448"/>
                </a:lnTo>
                <a:lnTo>
                  <a:pt x="4611377" y="606611"/>
                </a:lnTo>
                <a:lnTo>
                  <a:pt x="4623095" y="606722"/>
                </a:lnTo>
                <a:lnTo>
                  <a:pt x="4634813" y="606762"/>
                </a:lnTo>
                <a:lnTo>
                  <a:pt x="4646532" y="606788"/>
                </a:lnTo>
                <a:lnTo>
                  <a:pt x="4658249" y="606839"/>
                </a:lnTo>
                <a:lnTo>
                  <a:pt x="4669967" y="606845"/>
                </a:lnTo>
                <a:lnTo>
                  <a:pt x="4681686" y="606996"/>
                </a:lnTo>
                <a:lnTo>
                  <a:pt x="4693404" y="607248"/>
                </a:lnTo>
                <a:lnTo>
                  <a:pt x="4705122" y="607431"/>
                </a:lnTo>
                <a:lnTo>
                  <a:pt x="4716840" y="607527"/>
                </a:lnTo>
                <a:lnTo>
                  <a:pt x="4728558" y="607558"/>
                </a:lnTo>
                <a:lnTo>
                  <a:pt x="4740276" y="607606"/>
                </a:lnTo>
                <a:lnTo>
                  <a:pt x="4751995" y="607625"/>
                </a:lnTo>
                <a:lnTo>
                  <a:pt x="4763713" y="607708"/>
                </a:lnTo>
                <a:lnTo>
                  <a:pt x="4775430" y="607811"/>
                </a:lnTo>
                <a:lnTo>
                  <a:pt x="4787149" y="607903"/>
                </a:lnTo>
                <a:lnTo>
                  <a:pt x="4798867" y="607950"/>
                </a:lnTo>
                <a:lnTo>
                  <a:pt x="4810585" y="608036"/>
                </a:lnTo>
                <a:lnTo>
                  <a:pt x="4822304" y="608104"/>
                </a:lnTo>
                <a:lnTo>
                  <a:pt x="4869176" y="608436"/>
                </a:lnTo>
                <a:lnTo>
                  <a:pt x="4904330" y="608486"/>
                </a:lnTo>
                <a:lnTo>
                  <a:pt x="4916048" y="608515"/>
                </a:lnTo>
                <a:lnTo>
                  <a:pt x="4927767" y="608515"/>
                </a:lnTo>
                <a:lnTo>
                  <a:pt x="4939485" y="608515"/>
                </a:lnTo>
                <a:lnTo>
                  <a:pt x="4951202" y="608450"/>
                </a:lnTo>
                <a:lnTo>
                  <a:pt x="4962921" y="608510"/>
                </a:lnTo>
                <a:lnTo>
                  <a:pt x="4974639" y="608584"/>
                </a:lnTo>
                <a:lnTo>
                  <a:pt x="4986357" y="608655"/>
                </a:lnTo>
                <a:lnTo>
                  <a:pt x="4998076" y="608693"/>
                </a:lnTo>
                <a:lnTo>
                  <a:pt x="5009793" y="608815"/>
                </a:lnTo>
                <a:lnTo>
                  <a:pt x="5021511" y="608980"/>
                </a:lnTo>
                <a:lnTo>
                  <a:pt x="5033230" y="609048"/>
                </a:lnTo>
                <a:lnTo>
                  <a:pt x="5044947" y="609018"/>
                </a:lnTo>
                <a:lnTo>
                  <a:pt x="5056666" y="608972"/>
                </a:lnTo>
                <a:lnTo>
                  <a:pt x="5068384" y="608924"/>
                </a:lnTo>
                <a:lnTo>
                  <a:pt x="5080102" y="608878"/>
                </a:lnTo>
                <a:lnTo>
                  <a:pt x="5091820" y="608997"/>
                </a:lnTo>
                <a:lnTo>
                  <a:pt x="5103539" y="609072"/>
                </a:lnTo>
                <a:lnTo>
                  <a:pt x="5115044" y="609105"/>
                </a:lnTo>
              </a:path>
            </a:pathLst>
          </a:custGeom>
          <a:ln w="8587">
            <a:solidFill>
              <a:srgbClr val="FF0000"/>
            </a:solidFill>
          </a:ln>
        </p:spPr>
        <p:txBody>
          <a:bodyPr wrap="square" lIns="0" tIns="0" rIns="0" bIns="0" rtlCol="0"/>
          <a:lstStyle/>
          <a:p>
            <a:endParaRPr smtClean="0">
              <a:solidFill>
                <a:prstClr val="black"/>
              </a:solidFill>
            </a:endParaRPr>
          </a:p>
        </p:txBody>
      </p:sp>
      <p:sp>
        <p:nvSpPr>
          <p:cNvPr id="122" name="object 122"/>
          <p:cNvSpPr/>
          <p:nvPr/>
        </p:nvSpPr>
        <p:spPr>
          <a:xfrm>
            <a:off x="1687179" y="7468872"/>
            <a:ext cx="5115560" cy="539750"/>
          </a:xfrm>
          <a:custGeom>
            <a:avLst/>
            <a:gdLst/>
            <a:ahLst/>
            <a:cxnLst/>
            <a:rect l="l" t="t" r="r" b="b"/>
            <a:pathLst>
              <a:path w="5115559" h="539750">
                <a:moveTo>
                  <a:pt x="0" y="486176"/>
                </a:moveTo>
                <a:lnTo>
                  <a:pt x="0" y="486176"/>
                </a:lnTo>
                <a:lnTo>
                  <a:pt x="511879" y="486176"/>
                </a:lnTo>
                <a:lnTo>
                  <a:pt x="512092" y="486176"/>
                </a:lnTo>
                <a:lnTo>
                  <a:pt x="517420" y="485782"/>
                </a:lnTo>
                <a:lnTo>
                  <a:pt x="533403" y="440707"/>
                </a:lnTo>
                <a:lnTo>
                  <a:pt x="544058" y="377264"/>
                </a:lnTo>
                <a:lnTo>
                  <a:pt x="554714" y="303905"/>
                </a:lnTo>
                <a:lnTo>
                  <a:pt x="560041" y="267316"/>
                </a:lnTo>
                <a:lnTo>
                  <a:pt x="570697" y="199610"/>
                </a:lnTo>
                <a:lnTo>
                  <a:pt x="581352" y="142161"/>
                </a:lnTo>
                <a:lnTo>
                  <a:pt x="592007" y="96838"/>
                </a:lnTo>
                <a:lnTo>
                  <a:pt x="607990" y="49745"/>
                </a:lnTo>
                <a:lnTo>
                  <a:pt x="629301" y="15748"/>
                </a:lnTo>
                <a:lnTo>
                  <a:pt x="666594" y="0"/>
                </a:lnTo>
                <a:lnTo>
                  <a:pt x="671921" y="518"/>
                </a:lnTo>
                <a:lnTo>
                  <a:pt x="709215" y="16744"/>
                </a:lnTo>
                <a:lnTo>
                  <a:pt x="741181" y="43472"/>
                </a:lnTo>
                <a:lnTo>
                  <a:pt x="767606" y="71519"/>
                </a:lnTo>
                <a:lnTo>
                  <a:pt x="802981" y="114263"/>
                </a:lnTo>
                <a:lnTo>
                  <a:pt x="826422" y="144566"/>
                </a:lnTo>
                <a:lnTo>
                  <a:pt x="838140" y="159890"/>
                </a:lnTo>
                <a:lnTo>
                  <a:pt x="849857" y="174732"/>
                </a:lnTo>
                <a:lnTo>
                  <a:pt x="885012" y="215174"/>
                </a:lnTo>
                <a:lnTo>
                  <a:pt x="920166" y="249604"/>
                </a:lnTo>
                <a:lnTo>
                  <a:pt x="955321" y="279455"/>
                </a:lnTo>
                <a:lnTo>
                  <a:pt x="990475" y="305314"/>
                </a:lnTo>
                <a:lnTo>
                  <a:pt x="1025629" y="327798"/>
                </a:lnTo>
                <a:lnTo>
                  <a:pt x="1060784" y="347059"/>
                </a:lnTo>
                <a:lnTo>
                  <a:pt x="1095938" y="363800"/>
                </a:lnTo>
                <a:lnTo>
                  <a:pt x="1131093" y="378904"/>
                </a:lnTo>
                <a:lnTo>
                  <a:pt x="1177966" y="396786"/>
                </a:lnTo>
                <a:lnTo>
                  <a:pt x="1224838" y="412281"/>
                </a:lnTo>
                <a:lnTo>
                  <a:pt x="1236556" y="416007"/>
                </a:lnTo>
                <a:lnTo>
                  <a:pt x="1283429" y="430634"/>
                </a:lnTo>
                <a:lnTo>
                  <a:pt x="1330301" y="442971"/>
                </a:lnTo>
                <a:lnTo>
                  <a:pt x="1342019" y="445980"/>
                </a:lnTo>
                <a:lnTo>
                  <a:pt x="1388892" y="457269"/>
                </a:lnTo>
                <a:lnTo>
                  <a:pt x="1400610" y="459998"/>
                </a:lnTo>
                <a:lnTo>
                  <a:pt x="1412328" y="462739"/>
                </a:lnTo>
                <a:lnTo>
                  <a:pt x="1459201" y="473317"/>
                </a:lnTo>
                <a:lnTo>
                  <a:pt x="1506073" y="482954"/>
                </a:lnTo>
                <a:lnTo>
                  <a:pt x="1517791" y="485258"/>
                </a:lnTo>
                <a:lnTo>
                  <a:pt x="1564664" y="493948"/>
                </a:lnTo>
                <a:lnTo>
                  <a:pt x="1599818" y="499654"/>
                </a:lnTo>
                <a:lnTo>
                  <a:pt x="1611536" y="501526"/>
                </a:lnTo>
                <a:lnTo>
                  <a:pt x="1623254" y="503485"/>
                </a:lnTo>
                <a:lnTo>
                  <a:pt x="1634973" y="505525"/>
                </a:lnTo>
                <a:lnTo>
                  <a:pt x="1646691" y="507587"/>
                </a:lnTo>
                <a:lnTo>
                  <a:pt x="1658408" y="509605"/>
                </a:lnTo>
                <a:lnTo>
                  <a:pt x="1705282" y="516537"/>
                </a:lnTo>
                <a:lnTo>
                  <a:pt x="1752154" y="521802"/>
                </a:lnTo>
                <a:lnTo>
                  <a:pt x="1799026" y="526240"/>
                </a:lnTo>
                <a:lnTo>
                  <a:pt x="1810745" y="527333"/>
                </a:lnTo>
                <a:lnTo>
                  <a:pt x="1857617" y="531541"/>
                </a:lnTo>
                <a:lnTo>
                  <a:pt x="1904489" y="534723"/>
                </a:lnTo>
                <a:lnTo>
                  <a:pt x="1951362" y="536933"/>
                </a:lnTo>
                <a:lnTo>
                  <a:pt x="1998234" y="538327"/>
                </a:lnTo>
                <a:lnTo>
                  <a:pt x="2045107" y="539089"/>
                </a:lnTo>
                <a:lnTo>
                  <a:pt x="2068543" y="539246"/>
                </a:lnTo>
                <a:lnTo>
                  <a:pt x="2080261" y="539378"/>
                </a:lnTo>
                <a:lnTo>
                  <a:pt x="2091980" y="539448"/>
                </a:lnTo>
                <a:lnTo>
                  <a:pt x="2103698" y="539473"/>
                </a:lnTo>
                <a:lnTo>
                  <a:pt x="2115415" y="539407"/>
                </a:lnTo>
                <a:lnTo>
                  <a:pt x="2127134" y="539275"/>
                </a:lnTo>
                <a:lnTo>
                  <a:pt x="2138852" y="539077"/>
                </a:lnTo>
                <a:lnTo>
                  <a:pt x="2150570" y="538929"/>
                </a:lnTo>
                <a:lnTo>
                  <a:pt x="2162288" y="538797"/>
                </a:lnTo>
                <a:lnTo>
                  <a:pt x="2174006" y="538715"/>
                </a:lnTo>
                <a:lnTo>
                  <a:pt x="2185724" y="538583"/>
                </a:lnTo>
                <a:lnTo>
                  <a:pt x="2232597" y="536940"/>
                </a:lnTo>
                <a:lnTo>
                  <a:pt x="2256033" y="535746"/>
                </a:lnTo>
                <a:lnTo>
                  <a:pt x="2267752" y="535155"/>
                </a:lnTo>
                <a:lnTo>
                  <a:pt x="2279469" y="534586"/>
                </a:lnTo>
                <a:lnTo>
                  <a:pt x="2291187" y="533986"/>
                </a:lnTo>
                <a:lnTo>
                  <a:pt x="2302906" y="533390"/>
                </a:lnTo>
                <a:lnTo>
                  <a:pt x="2314624" y="532789"/>
                </a:lnTo>
                <a:lnTo>
                  <a:pt x="2326342" y="532191"/>
                </a:lnTo>
                <a:lnTo>
                  <a:pt x="2338060" y="531599"/>
                </a:lnTo>
                <a:lnTo>
                  <a:pt x="2349778" y="531066"/>
                </a:lnTo>
                <a:lnTo>
                  <a:pt x="2361496" y="530497"/>
                </a:lnTo>
                <a:lnTo>
                  <a:pt x="2373215" y="529901"/>
                </a:lnTo>
                <a:lnTo>
                  <a:pt x="2384933" y="529287"/>
                </a:lnTo>
                <a:lnTo>
                  <a:pt x="2396650" y="528684"/>
                </a:lnTo>
                <a:lnTo>
                  <a:pt x="2408369" y="528076"/>
                </a:lnTo>
                <a:lnTo>
                  <a:pt x="2420087" y="527473"/>
                </a:lnTo>
                <a:lnTo>
                  <a:pt x="2431805" y="526810"/>
                </a:lnTo>
                <a:lnTo>
                  <a:pt x="2443523" y="526152"/>
                </a:lnTo>
                <a:lnTo>
                  <a:pt x="2455241" y="525461"/>
                </a:lnTo>
                <a:lnTo>
                  <a:pt x="2466959" y="524727"/>
                </a:lnTo>
                <a:lnTo>
                  <a:pt x="2478678" y="523967"/>
                </a:lnTo>
                <a:lnTo>
                  <a:pt x="2490396" y="523208"/>
                </a:lnTo>
                <a:lnTo>
                  <a:pt x="2502113" y="522419"/>
                </a:lnTo>
                <a:lnTo>
                  <a:pt x="2513832" y="521640"/>
                </a:lnTo>
                <a:lnTo>
                  <a:pt x="2525550" y="520863"/>
                </a:lnTo>
                <a:lnTo>
                  <a:pt x="2537268" y="520094"/>
                </a:lnTo>
                <a:lnTo>
                  <a:pt x="2548987" y="519301"/>
                </a:lnTo>
                <a:lnTo>
                  <a:pt x="2595859" y="516245"/>
                </a:lnTo>
                <a:lnTo>
                  <a:pt x="2642731" y="513433"/>
                </a:lnTo>
                <a:lnTo>
                  <a:pt x="2654450" y="512768"/>
                </a:lnTo>
                <a:lnTo>
                  <a:pt x="2666167" y="512115"/>
                </a:lnTo>
                <a:lnTo>
                  <a:pt x="2677885" y="511397"/>
                </a:lnTo>
                <a:lnTo>
                  <a:pt x="2689604" y="510733"/>
                </a:lnTo>
                <a:lnTo>
                  <a:pt x="2701322" y="509982"/>
                </a:lnTo>
                <a:lnTo>
                  <a:pt x="2713040" y="509340"/>
                </a:lnTo>
                <a:lnTo>
                  <a:pt x="2724758" y="508694"/>
                </a:lnTo>
                <a:lnTo>
                  <a:pt x="2736476" y="508081"/>
                </a:lnTo>
                <a:lnTo>
                  <a:pt x="2748194" y="507378"/>
                </a:lnTo>
                <a:lnTo>
                  <a:pt x="2759913" y="506772"/>
                </a:lnTo>
                <a:lnTo>
                  <a:pt x="2771631" y="506152"/>
                </a:lnTo>
                <a:lnTo>
                  <a:pt x="2783348" y="505545"/>
                </a:lnTo>
                <a:lnTo>
                  <a:pt x="2795067" y="504956"/>
                </a:lnTo>
                <a:lnTo>
                  <a:pt x="2806785" y="504410"/>
                </a:lnTo>
                <a:lnTo>
                  <a:pt x="2818503" y="503851"/>
                </a:lnTo>
                <a:lnTo>
                  <a:pt x="2830222" y="503211"/>
                </a:lnTo>
                <a:lnTo>
                  <a:pt x="2841939" y="502586"/>
                </a:lnTo>
                <a:lnTo>
                  <a:pt x="2853657" y="502016"/>
                </a:lnTo>
                <a:lnTo>
                  <a:pt x="2865376" y="501410"/>
                </a:lnTo>
                <a:lnTo>
                  <a:pt x="2877094" y="500857"/>
                </a:lnTo>
                <a:lnTo>
                  <a:pt x="2888813" y="500283"/>
                </a:lnTo>
                <a:lnTo>
                  <a:pt x="2900530" y="499818"/>
                </a:lnTo>
                <a:lnTo>
                  <a:pt x="2912248" y="499338"/>
                </a:lnTo>
                <a:lnTo>
                  <a:pt x="2923966" y="498907"/>
                </a:lnTo>
                <a:lnTo>
                  <a:pt x="2935685" y="498457"/>
                </a:lnTo>
                <a:lnTo>
                  <a:pt x="2947403" y="497985"/>
                </a:lnTo>
                <a:lnTo>
                  <a:pt x="2959120" y="497555"/>
                </a:lnTo>
                <a:lnTo>
                  <a:pt x="2970839" y="497107"/>
                </a:lnTo>
                <a:lnTo>
                  <a:pt x="2982557" y="496669"/>
                </a:lnTo>
                <a:lnTo>
                  <a:pt x="2994275" y="496300"/>
                </a:lnTo>
                <a:lnTo>
                  <a:pt x="3005994" y="495899"/>
                </a:lnTo>
                <a:lnTo>
                  <a:pt x="3017711" y="495439"/>
                </a:lnTo>
                <a:lnTo>
                  <a:pt x="3029429" y="495091"/>
                </a:lnTo>
                <a:lnTo>
                  <a:pt x="3041148" y="494777"/>
                </a:lnTo>
                <a:lnTo>
                  <a:pt x="3052866" y="494390"/>
                </a:lnTo>
                <a:lnTo>
                  <a:pt x="3064585" y="494023"/>
                </a:lnTo>
                <a:lnTo>
                  <a:pt x="3076302" y="493702"/>
                </a:lnTo>
                <a:lnTo>
                  <a:pt x="3088020" y="493239"/>
                </a:lnTo>
                <a:lnTo>
                  <a:pt x="3099738" y="492966"/>
                </a:lnTo>
                <a:lnTo>
                  <a:pt x="3111457" y="492741"/>
                </a:lnTo>
                <a:lnTo>
                  <a:pt x="3123175" y="492460"/>
                </a:lnTo>
                <a:lnTo>
                  <a:pt x="3134892" y="492123"/>
                </a:lnTo>
                <a:lnTo>
                  <a:pt x="3146611" y="491826"/>
                </a:lnTo>
                <a:lnTo>
                  <a:pt x="3158329" y="491633"/>
                </a:lnTo>
                <a:lnTo>
                  <a:pt x="3170048" y="491445"/>
                </a:lnTo>
                <a:lnTo>
                  <a:pt x="3181766" y="491183"/>
                </a:lnTo>
                <a:lnTo>
                  <a:pt x="3193483" y="490894"/>
                </a:lnTo>
                <a:lnTo>
                  <a:pt x="3205201" y="490566"/>
                </a:lnTo>
                <a:lnTo>
                  <a:pt x="3216920" y="490364"/>
                </a:lnTo>
                <a:lnTo>
                  <a:pt x="3263792" y="489723"/>
                </a:lnTo>
                <a:lnTo>
                  <a:pt x="3275511" y="489490"/>
                </a:lnTo>
                <a:lnTo>
                  <a:pt x="3287229" y="489360"/>
                </a:lnTo>
                <a:lnTo>
                  <a:pt x="3298947" y="489299"/>
                </a:lnTo>
                <a:lnTo>
                  <a:pt x="3310664" y="489136"/>
                </a:lnTo>
                <a:lnTo>
                  <a:pt x="3322383" y="488989"/>
                </a:lnTo>
                <a:lnTo>
                  <a:pt x="3334101" y="488803"/>
                </a:lnTo>
                <a:lnTo>
                  <a:pt x="3345820" y="488651"/>
                </a:lnTo>
                <a:lnTo>
                  <a:pt x="3357538" y="488631"/>
                </a:lnTo>
                <a:lnTo>
                  <a:pt x="3369255" y="488570"/>
                </a:lnTo>
                <a:lnTo>
                  <a:pt x="3380974" y="488436"/>
                </a:lnTo>
                <a:lnTo>
                  <a:pt x="3392692" y="488293"/>
                </a:lnTo>
                <a:lnTo>
                  <a:pt x="3404409" y="488227"/>
                </a:lnTo>
                <a:lnTo>
                  <a:pt x="3416127" y="488105"/>
                </a:lnTo>
                <a:lnTo>
                  <a:pt x="3427846" y="487989"/>
                </a:lnTo>
                <a:lnTo>
                  <a:pt x="3439564" y="487890"/>
                </a:lnTo>
                <a:lnTo>
                  <a:pt x="3451283" y="487781"/>
                </a:lnTo>
                <a:lnTo>
                  <a:pt x="3463000" y="487675"/>
                </a:lnTo>
                <a:lnTo>
                  <a:pt x="3474718" y="487729"/>
                </a:lnTo>
                <a:lnTo>
                  <a:pt x="3486437" y="487817"/>
                </a:lnTo>
                <a:lnTo>
                  <a:pt x="3498155" y="487796"/>
                </a:lnTo>
                <a:lnTo>
                  <a:pt x="3509873" y="487793"/>
                </a:lnTo>
                <a:lnTo>
                  <a:pt x="3521590" y="487879"/>
                </a:lnTo>
                <a:lnTo>
                  <a:pt x="3533309" y="487950"/>
                </a:lnTo>
                <a:lnTo>
                  <a:pt x="3545027" y="487919"/>
                </a:lnTo>
                <a:lnTo>
                  <a:pt x="3556746" y="487944"/>
                </a:lnTo>
                <a:lnTo>
                  <a:pt x="3568464" y="487912"/>
                </a:lnTo>
                <a:lnTo>
                  <a:pt x="3580181" y="487867"/>
                </a:lnTo>
                <a:lnTo>
                  <a:pt x="3591899" y="487770"/>
                </a:lnTo>
                <a:lnTo>
                  <a:pt x="3603618" y="487631"/>
                </a:lnTo>
                <a:lnTo>
                  <a:pt x="3615336" y="487653"/>
                </a:lnTo>
                <a:lnTo>
                  <a:pt x="3627055" y="487744"/>
                </a:lnTo>
                <a:lnTo>
                  <a:pt x="3638772" y="487780"/>
                </a:lnTo>
                <a:lnTo>
                  <a:pt x="3650490" y="487760"/>
                </a:lnTo>
                <a:lnTo>
                  <a:pt x="3662209" y="487775"/>
                </a:lnTo>
                <a:lnTo>
                  <a:pt x="3673927" y="487885"/>
                </a:lnTo>
                <a:lnTo>
                  <a:pt x="3685645" y="487915"/>
                </a:lnTo>
                <a:lnTo>
                  <a:pt x="3697362" y="487882"/>
                </a:lnTo>
                <a:lnTo>
                  <a:pt x="3709081" y="487836"/>
                </a:lnTo>
                <a:lnTo>
                  <a:pt x="3720799" y="487781"/>
                </a:lnTo>
                <a:lnTo>
                  <a:pt x="3732518" y="487681"/>
                </a:lnTo>
                <a:lnTo>
                  <a:pt x="3744236" y="487631"/>
                </a:lnTo>
                <a:lnTo>
                  <a:pt x="3755953" y="487701"/>
                </a:lnTo>
                <a:lnTo>
                  <a:pt x="3767672" y="487744"/>
                </a:lnTo>
                <a:lnTo>
                  <a:pt x="3779390" y="487796"/>
                </a:lnTo>
                <a:lnTo>
                  <a:pt x="3791108" y="487934"/>
                </a:lnTo>
                <a:lnTo>
                  <a:pt x="3802827" y="487944"/>
                </a:lnTo>
                <a:lnTo>
                  <a:pt x="3814544" y="487910"/>
                </a:lnTo>
                <a:lnTo>
                  <a:pt x="3826262" y="487844"/>
                </a:lnTo>
                <a:lnTo>
                  <a:pt x="3837981" y="487729"/>
                </a:lnTo>
                <a:lnTo>
                  <a:pt x="3849699" y="487635"/>
                </a:lnTo>
                <a:lnTo>
                  <a:pt x="3861417" y="487675"/>
                </a:lnTo>
                <a:lnTo>
                  <a:pt x="3873135" y="487732"/>
                </a:lnTo>
                <a:lnTo>
                  <a:pt x="3884853" y="487909"/>
                </a:lnTo>
                <a:lnTo>
                  <a:pt x="3896571" y="487909"/>
                </a:lnTo>
                <a:lnTo>
                  <a:pt x="3908290" y="487923"/>
                </a:lnTo>
                <a:lnTo>
                  <a:pt x="3920007" y="488067"/>
                </a:lnTo>
                <a:lnTo>
                  <a:pt x="3931725" y="488169"/>
                </a:lnTo>
                <a:lnTo>
                  <a:pt x="3943444" y="488252"/>
                </a:lnTo>
                <a:lnTo>
                  <a:pt x="3955162" y="488303"/>
                </a:lnTo>
                <a:lnTo>
                  <a:pt x="3966880" y="488260"/>
                </a:lnTo>
                <a:lnTo>
                  <a:pt x="3978598" y="488296"/>
                </a:lnTo>
                <a:lnTo>
                  <a:pt x="3990316" y="488407"/>
                </a:lnTo>
                <a:lnTo>
                  <a:pt x="4002034" y="488542"/>
                </a:lnTo>
                <a:lnTo>
                  <a:pt x="4013753" y="488499"/>
                </a:lnTo>
                <a:lnTo>
                  <a:pt x="4025471" y="488514"/>
                </a:lnTo>
                <a:lnTo>
                  <a:pt x="4037188" y="488599"/>
                </a:lnTo>
                <a:lnTo>
                  <a:pt x="4048907" y="488651"/>
                </a:lnTo>
                <a:lnTo>
                  <a:pt x="4060625" y="488651"/>
                </a:lnTo>
                <a:lnTo>
                  <a:pt x="4072343" y="488609"/>
                </a:lnTo>
                <a:lnTo>
                  <a:pt x="4084062" y="488540"/>
                </a:lnTo>
                <a:lnTo>
                  <a:pt x="4095779" y="488562"/>
                </a:lnTo>
                <a:lnTo>
                  <a:pt x="4107497" y="488674"/>
                </a:lnTo>
                <a:lnTo>
                  <a:pt x="4119216" y="488726"/>
                </a:lnTo>
                <a:lnTo>
                  <a:pt x="4130934" y="488712"/>
                </a:lnTo>
                <a:lnTo>
                  <a:pt x="4142652" y="488651"/>
                </a:lnTo>
                <a:lnTo>
                  <a:pt x="4154370" y="488745"/>
                </a:lnTo>
                <a:lnTo>
                  <a:pt x="4166088" y="488875"/>
                </a:lnTo>
                <a:lnTo>
                  <a:pt x="4177806" y="488979"/>
                </a:lnTo>
                <a:lnTo>
                  <a:pt x="4189525" y="488947"/>
                </a:lnTo>
                <a:lnTo>
                  <a:pt x="4201243" y="488994"/>
                </a:lnTo>
                <a:lnTo>
                  <a:pt x="4212960" y="489050"/>
                </a:lnTo>
                <a:lnTo>
                  <a:pt x="4224679" y="489057"/>
                </a:lnTo>
                <a:lnTo>
                  <a:pt x="4236397" y="489055"/>
                </a:lnTo>
                <a:lnTo>
                  <a:pt x="4248115" y="489001"/>
                </a:lnTo>
                <a:lnTo>
                  <a:pt x="4259834" y="488933"/>
                </a:lnTo>
                <a:lnTo>
                  <a:pt x="4271551" y="489007"/>
                </a:lnTo>
                <a:lnTo>
                  <a:pt x="4283269" y="489139"/>
                </a:lnTo>
                <a:lnTo>
                  <a:pt x="4294988" y="489202"/>
                </a:lnTo>
                <a:lnTo>
                  <a:pt x="4306705" y="489205"/>
                </a:lnTo>
                <a:lnTo>
                  <a:pt x="4318423" y="489307"/>
                </a:lnTo>
                <a:lnTo>
                  <a:pt x="4330142" y="489360"/>
                </a:lnTo>
                <a:lnTo>
                  <a:pt x="4341860" y="489363"/>
                </a:lnTo>
                <a:lnTo>
                  <a:pt x="4353578" y="489299"/>
                </a:lnTo>
                <a:lnTo>
                  <a:pt x="4365296" y="489251"/>
                </a:lnTo>
                <a:lnTo>
                  <a:pt x="4377014" y="489306"/>
                </a:lnTo>
                <a:lnTo>
                  <a:pt x="4388732" y="489261"/>
                </a:lnTo>
                <a:lnTo>
                  <a:pt x="4400451" y="489154"/>
                </a:lnTo>
                <a:lnTo>
                  <a:pt x="4412169" y="489080"/>
                </a:lnTo>
                <a:lnTo>
                  <a:pt x="4423886" y="489065"/>
                </a:lnTo>
                <a:lnTo>
                  <a:pt x="4435605" y="489065"/>
                </a:lnTo>
                <a:lnTo>
                  <a:pt x="4447323" y="488999"/>
                </a:lnTo>
                <a:lnTo>
                  <a:pt x="4459041" y="488976"/>
                </a:lnTo>
                <a:lnTo>
                  <a:pt x="4470760" y="489026"/>
                </a:lnTo>
                <a:lnTo>
                  <a:pt x="4482477" y="489026"/>
                </a:lnTo>
                <a:lnTo>
                  <a:pt x="4494195" y="489014"/>
                </a:lnTo>
                <a:lnTo>
                  <a:pt x="4505914" y="488947"/>
                </a:lnTo>
                <a:lnTo>
                  <a:pt x="4517632" y="488963"/>
                </a:lnTo>
                <a:lnTo>
                  <a:pt x="4529350" y="489030"/>
                </a:lnTo>
                <a:lnTo>
                  <a:pt x="4541068" y="489034"/>
                </a:lnTo>
                <a:lnTo>
                  <a:pt x="4552786" y="489034"/>
                </a:lnTo>
                <a:lnTo>
                  <a:pt x="4564504" y="489026"/>
                </a:lnTo>
                <a:lnTo>
                  <a:pt x="4576223" y="488958"/>
                </a:lnTo>
                <a:lnTo>
                  <a:pt x="4587941" y="488961"/>
                </a:lnTo>
                <a:lnTo>
                  <a:pt x="4599658" y="489037"/>
                </a:lnTo>
                <a:lnTo>
                  <a:pt x="4611377" y="489155"/>
                </a:lnTo>
                <a:lnTo>
                  <a:pt x="4623095" y="489245"/>
                </a:lnTo>
                <a:lnTo>
                  <a:pt x="4634813" y="489234"/>
                </a:lnTo>
                <a:lnTo>
                  <a:pt x="4646532" y="489128"/>
                </a:lnTo>
                <a:lnTo>
                  <a:pt x="4658249" y="489154"/>
                </a:lnTo>
                <a:lnTo>
                  <a:pt x="4669967" y="489197"/>
                </a:lnTo>
                <a:lnTo>
                  <a:pt x="4681686" y="489136"/>
                </a:lnTo>
                <a:lnTo>
                  <a:pt x="4693404" y="488997"/>
                </a:lnTo>
                <a:lnTo>
                  <a:pt x="4705122" y="488809"/>
                </a:lnTo>
                <a:lnTo>
                  <a:pt x="4716840" y="488691"/>
                </a:lnTo>
                <a:lnTo>
                  <a:pt x="4728558" y="488788"/>
                </a:lnTo>
                <a:lnTo>
                  <a:pt x="4740276" y="488892"/>
                </a:lnTo>
                <a:lnTo>
                  <a:pt x="4751995" y="488973"/>
                </a:lnTo>
                <a:lnTo>
                  <a:pt x="4763713" y="489022"/>
                </a:lnTo>
                <a:lnTo>
                  <a:pt x="4775430" y="488953"/>
                </a:lnTo>
                <a:lnTo>
                  <a:pt x="4787149" y="488890"/>
                </a:lnTo>
                <a:lnTo>
                  <a:pt x="4798867" y="488968"/>
                </a:lnTo>
                <a:lnTo>
                  <a:pt x="4810585" y="488984"/>
                </a:lnTo>
                <a:lnTo>
                  <a:pt x="4822304" y="488963"/>
                </a:lnTo>
                <a:lnTo>
                  <a:pt x="4834021" y="489014"/>
                </a:lnTo>
                <a:lnTo>
                  <a:pt x="4845739" y="489042"/>
                </a:lnTo>
                <a:lnTo>
                  <a:pt x="4857458" y="488945"/>
                </a:lnTo>
                <a:lnTo>
                  <a:pt x="4869176" y="488794"/>
                </a:lnTo>
                <a:lnTo>
                  <a:pt x="4880894" y="488644"/>
                </a:lnTo>
                <a:lnTo>
                  <a:pt x="4892612" y="488638"/>
                </a:lnTo>
                <a:lnTo>
                  <a:pt x="4904330" y="488659"/>
                </a:lnTo>
                <a:lnTo>
                  <a:pt x="4916048" y="488629"/>
                </a:lnTo>
                <a:lnTo>
                  <a:pt x="4927767" y="488530"/>
                </a:lnTo>
                <a:lnTo>
                  <a:pt x="4939485" y="488615"/>
                </a:lnTo>
                <a:lnTo>
                  <a:pt x="4951202" y="488759"/>
                </a:lnTo>
                <a:lnTo>
                  <a:pt x="4962921" y="488738"/>
                </a:lnTo>
                <a:lnTo>
                  <a:pt x="4974639" y="488757"/>
                </a:lnTo>
                <a:lnTo>
                  <a:pt x="4986357" y="488730"/>
                </a:lnTo>
                <a:lnTo>
                  <a:pt x="4998076" y="488757"/>
                </a:lnTo>
                <a:lnTo>
                  <a:pt x="5009793" y="488730"/>
                </a:lnTo>
                <a:lnTo>
                  <a:pt x="5021511" y="488605"/>
                </a:lnTo>
                <a:lnTo>
                  <a:pt x="5033230" y="488410"/>
                </a:lnTo>
                <a:lnTo>
                  <a:pt x="5044947" y="488209"/>
                </a:lnTo>
                <a:lnTo>
                  <a:pt x="5056666" y="488084"/>
                </a:lnTo>
                <a:lnTo>
                  <a:pt x="5068384" y="488123"/>
                </a:lnTo>
                <a:lnTo>
                  <a:pt x="5080102" y="488136"/>
                </a:lnTo>
                <a:lnTo>
                  <a:pt x="5091820" y="488222"/>
                </a:lnTo>
                <a:lnTo>
                  <a:pt x="5103539" y="488390"/>
                </a:lnTo>
                <a:lnTo>
                  <a:pt x="5115044" y="488572"/>
                </a:lnTo>
              </a:path>
            </a:pathLst>
          </a:custGeom>
          <a:ln w="8586">
            <a:solidFill>
              <a:srgbClr val="00FF00"/>
            </a:solidFill>
          </a:ln>
        </p:spPr>
        <p:txBody>
          <a:bodyPr wrap="square" lIns="0" tIns="0" rIns="0" bIns="0" rtlCol="0"/>
          <a:lstStyle/>
          <a:p>
            <a:endParaRPr smtClean="0">
              <a:solidFill>
                <a:prstClr val="black"/>
              </a:solidFill>
            </a:endParaRPr>
          </a:p>
        </p:txBody>
      </p:sp>
      <p:sp>
        <p:nvSpPr>
          <p:cNvPr id="123" name="object 123"/>
          <p:cNvSpPr/>
          <p:nvPr/>
        </p:nvSpPr>
        <p:spPr>
          <a:xfrm>
            <a:off x="1687179" y="7541020"/>
            <a:ext cx="5115560" cy="454025"/>
          </a:xfrm>
          <a:custGeom>
            <a:avLst/>
            <a:gdLst/>
            <a:ahLst/>
            <a:cxnLst/>
            <a:rect l="l" t="t" r="r" b="b"/>
            <a:pathLst>
              <a:path w="5115559" h="454025">
                <a:moveTo>
                  <a:pt x="0" y="414028"/>
                </a:moveTo>
                <a:lnTo>
                  <a:pt x="0" y="414028"/>
                </a:lnTo>
                <a:lnTo>
                  <a:pt x="511879" y="414028"/>
                </a:lnTo>
                <a:lnTo>
                  <a:pt x="512092" y="414028"/>
                </a:lnTo>
                <a:lnTo>
                  <a:pt x="517420" y="413632"/>
                </a:lnTo>
                <a:lnTo>
                  <a:pt x="533403" y="369225"/>
                </a:lnTo>
                <a:lnTo>
                  <a:pt x="544058" y="307760"/>
                </a:lnTo>
                <a:lnTo>
                  <a:pt x="554714" y="238115"/>
                </a:lnTo>
                <a:lnTo>
                  <a:pt x="560041" y="204024"/>
                </a:lnTo>
                <a:lnTo>
                  <a:pt x="570697" y="142379"/>
                </a:lnTo>
                <a:lnTo>
                  <a:pt x="581352" y="91995"/>
                </a:lnTo>
                <a:lnTo>
                  <a:pt x="592007" y="54220"/>
                </a:lnTo>
                <a:lnTo>
                  <a:pt x="607990" y="18671"/>
                </a:lnTo>
                <a:lnTo>
                  <a:pt x="634629" y="0"/>
                </a:lnTo>
                <a:lnTo>
                  <a:pt x="639955" y="49"/>
                </a:lnTo>
                <a:lnTo>
                  <a:pt x="677249" y="16711"/>
                </a:lnTo>
                <a:lnTo>
                  <a:pt x="709215" y="43410"/>
                </a:lnTo>
                <a:lnTo>
                  <a:pt x="735853" y="70806"/>
                </a:lnTo>
                <a:lnTo>
                  <a:pt x="751836" y="88396"/>
                </a:lnTo>
                <a:lnTo>
                  <a:pt x="757164" y="94243"/>
                </a:lnTo>
                <a:lnTo>
                  <a:pt x="762492" y="100048"/>
                </a:lnTo>
                <a:lnTo>
                  <a:pt x="767606" y="105574"/>
                </a:lnTo>
                <a:lnTo>
                  <a:pt x="802981" y="141620"/>
                </a:lnTo>
                <a:lnTo>
                  <a:pt x="838140" y="173427"/>
                </a:lnTo>
                <a:lnTo>
                  <a:pt x="873294" y="202476"/>
                </a:lnTo>
                <a:lnTo>
                  <a:pt x="908448" y="228217"/>
                </a:lnTo>
                <a:lnTo>
                  <a:pt x="943603" y="250815"/>
                </a:lnTo>
                <a:lnTo>
                  <a:pt x="978757" y="271293"/>
                </a:lnTo>
                <a:lnTo>
                  <a:pt x="1013912" y="289076"/>
                </a:lnTo>
                <a:lnTo>
                  <a:pt x="1049066" y="304812"/>
                </a:lnTo>
                <a:lnTo>
                  <a:pt x="1095938" y="323199"/>
                </a:lnTo>
                <a:lnTo>
                  <a:pt x="1142811" y="339471"/>
                </a:lnTo>
                <a:lnTo>
                  <a:pt x="1189684" y="353733"/>
                </a:lnTo>
                <a:lnTo>
                  <a:pt x="1236556" y="366792"/>
                </a:lnTo>
                <a:lnTo>
                  <a:pt x="1283429" y="378457"/>
                </a:lnTo>
                <a:lnTo>
                  <a:pt x="1330301" y="388751"/>
                </a:lnTo>
                <a:lnTo>
                  <a:pt x="1377173" y="397961"/>
                </a:lnTo>
                <a:lnTo>
                  <a:pt x="1388892" y="400184"/>
                </a:lnTo>
                <a:lnTo>
                  <a:pt x="1400610" y="402300"/>
                </a:lnTo>
                <a:lnTo>
                  <a:pt x="1412328" y="404428"/>
                </a:lnTo>
                <a:lnTo>
                  <a:pt x="1424046" y="406482"/>
                </a:lnTo>
                <a:lnTo>
                  <a:pt x="1470919" y="414362"/>
                </a:lnTo>
                <a:lnTo>
                  <a:pt x="1494355" y="417908"/>
                </a:lnTo>
                <a:lnTo>
                  <a:pt x="1506073" y="419706"/>
                </a:lnTo>
                <a:lnTo>
                  <a:pt x="1517791" y="421547"/>
                </a:lnTo>
                <a:lnTo>
                  <a:pt x="1529510" y="423396"/>
                </a:lnTo>
                <a:lnTo>
                  <a:pt x="1541227" y="425199"/>
                </a:lnTo>
                <a:lnTo>
                  <a:pt x="1588100" y="431734"/>
                </a:lnTo>
                <a:lnTo>
                  <a:pt x="1634973" y="436631"/>
                </a:lnTo>
                <a:lnTo>
                  <a:pt x="1681845" y="440430"/>
                </a:lnTo>
                <a:lnTo>
                  <a:pt x="1705282" y="442215"/>
                </a:lnTo>
                <a:lnTo>
                  <a:pt x="1716999" y="443099"/>
                </a:lnTo>
                <a:lnTo>
                  <a:pt x="1728717" y="444024"/>
                </a:lnTo>
                <a:lnTo>
                  <a:pt x="1740436" y="444955"/>
                </a:lnTo>
                <a:lnTo>
                  <a:pt x="1752154" y="445847"/>
                </a:lnTo>
                <a:lnTo>
                  <a:pt x="1799026" y="448898"/>
                </a:lnTo>
                <a:lnTo>
                  <a:pt x="1845899" y="451066"/>
                </a:lnTo>
                <a:lnTo>
                  <a:pt x="1892771" y="452524"/>
                </a:lnTo>
                <a:lnTo>
                  <a:pt x="1939643" y="453356"/>
                </a:lnTo>
                <a:lnTo>
                  <a:pt x="1986517" y="453749"/>
                </a:lnTo>
                <a:lnTo>
                  <a:pt x="1998234" y="453817"/>
                </a:lnTo>
                <a:lnTo>
                  <a:pt x="2009952" y="453881"/>
                </a:lnTo>
                <a:lnTo>
                  <a:pt x="2021671" y="453896"/>
                </a:lnTo>
                <a:lnTo>
                  <a:pt x="2033389" y="453896"/>
                </a:lnTo>
                <a:lnTo>
                  <a:pt x="2080261" y="453593"/>
                </a:lnTo>
                <a:lnTo>
                  <a:pt x="2127134" y="452768"/>
                </a:lnTo>
                <a:lnTo>
                  <a:pt x="2138852" y="452526"/>
                </a:lnTo>
                <a:lnTo>
                  <a:pt x="2185724" y="451477"/>
                </a:lnTo>
                <a:lnTo>
                  <a:pt x="2197443" y="451145"/>
                </a:lnTo>
                <a:lnTo>
                  <a:pt x="2209161" y="450821"/>
                </a:lnTo>
                <a:lnTo>
                  <a:pt x="2256033" y="449053"/>
                </a:lnTo>
                <a:lnTo>
                  <a:pt x="2291187" y="447446"/>
                </a:lnTo>
                <a:lnTo>
                  <a:pt x="2302906" y="446914"/>
                </a:lnTo>
                <a:lnTo>
                  <a:pt x="2314624" y="446352"/>
                </a:lnTo>
                <a:lnTo>
                  <a:pt x="2326342" y="445819"/>
                </a:lnTo>
                <a:lnTo>
                  <a:pt x="2338060" y="445261"/>
                </a:lnTo>
                <a:lnTo>
                  <a:pt x="2349778" y="444728"/>
                </a:lnTo>
                <a:lnTo>
                  <a:pt x="2361496" y="444198"/>
                </a:lnTo>
                <a:lnTo>
                  <a:pt x="2373215" y="443658"/>
                </a:lnTo>
                <a:lnTo>
                  <a:pt x="2384933" y="443082"/>
                </a:lnTo>
                <a:lnTo>
                  <a:pt x="2396650" y="442510"/>
                </a:lnTo>
                <a:lnTo>
                  <a:pt x="2408369" y="441979"/>
                </a:lnTo>
                <a:lnTo>
                  <a:pt x="2420087" y="441494"/>
                </a:lnTo>
                <a:lnTo>
                  <a:pt x="2431805" y="440965"/>
                </a:lnTo>
                <a:lnTo>
                  <a:pt x="2443523" y="440432"/>
                </a:lnTo>
                <a:lnTo>
                  <a:pt x="2455241" y="439894"/>
                </a:lnTo>
                <a:lnTo>
                  <a:pt x="2466959" y="439350"/>
                </a:lnTo>
                <a:lnTo>
                  <a:pt x="2478678" y="438817"/>
                </a:lnTo>
                <a:lnTo>
                  <a:pt x="2490396" y="438291"/>
                </a:lnTo>
                <a:lnTo>
                  <a:pt x="2502113" y="437679"/>
                </a:lnTo>
                <a:lnTo>
                  <a:pt x="2513832" y="437153"/>
                </a:lnTo>
                <a:lnTo>
                  <a:pt x="2525550" y="436590"/>
                </a:lnTo>
                <a:lnTo>
                  <a:pt x="2537268" y="436136"/>
                </a:lnTo>
                <a:lnTo>
                  <a:pt x="2548987" y="435608"/>
                </a:lnTo>
                <a:lnTo>
                  <a:pt x="2560704" y="435110"/>
                </a:lnTo>
                <a:lnTo>
                  <a:pt x="2572422" y="434522"/>
                </a:lnTo>
                <a:lnTo>
                  <a:pt x="2584141" y="433977"/>
                </a:lnTo>
                <a:lnTo>
                  <a:pt x="2595859" y="433408"/>
                </a:lnTo>
                <a:lnTo>
                  <a:pt x="2607576" y="432834"/>
                </a:lnTo>
                <a:lnTo>
                  <a:pt x="2619295" y="432331"/>
                </a:lnTo>
                <a:lnTo>
                  <a:pt x="2631013" y="431887"/>
                </a:lnTo>
                <a:lnTo>
                  <a:pt x="2642731" y="431455"/>
                </a:lnTo>
                <a:lnTo>
                  <a:pt x="2654450" y="430986"/>
                </a:lnTo>
                <a:lnTo>
                  <a:pt x="2666167" y="430538"/>
                </a:lnTo>
                <a:lnTo>
                  <a:pt x="2677885" y="430012"/>
                </a:lnTo>
                <a:lnTo>
                  <a:pt x="2689604" y="429446"/>
                </a:lnTo>
                <a:lnTo>
                  <a:pt x="2701322" y="428960"/>
                </a:lnTo>
                <a:lnTo>
                  <a:pt x="2713040" y="428476"/>
                </a:lnTo>
                <a:lnTo>
                  <a:pt x="2724758" y="428011"/>
                </a:lnTo>
                <a:lnTo>
                  <a:pt x="2736476" y="427584"/>
                </a:lnTo>
                <a:lnTo>
                  <a:pt x="2748194" y="427150"/>
                </a:lnTo>
                <a:lnTo>
                  <a:pt x="2759913" y="426713"/>
                </a:lnTo>
                <a:lnTo>
                  <a:pt x="2771631" y="426356"/>
                </a:lnTo>
                <a:lnTo>
                  <a:pt x="2783348" y="425997"/>
                </a:lnTo>
                <a:lnTo>
                  <a:pt x="2795067" y="425631"/>
                </a:lnTo>
                <a:lnTo>
                  <a:pt x="2806785" y="425308"/>
                </a:lnTo>
                <a:lnTo>
                  <a:pt x="2818503" y="424907"/>
                </a:lnTo>
                <a:lnTo>
                  <a:pt x="2830222" y="424479"/>
                </a:lnTo>
                <a:lnTo>
                  <a:pt x="2841939" y="424154"/>
                </a:lnTo>
                <a:lnTo>
                  <a:pt x="2853657" y="423794"/>
                </a:lnTo>
                <a:lnTo>
                  <a:pt x="2865376" y="423396"/>
                </a:lnTo>
                <a:lnTo>
                  <a:pt x="2877094" y="423035"/>
                </a:lnTo>
                <a:lnTo>
                  <a:pt x="2888813" y="422728"/>
                </a:lnTo>
                <a:lnTo>
                  <a:pt x="2900530" y="422380"/>
                </a:lnTo>
                <a:lnTo>
                  <a:pt x="2912248" y="422000"/>
                </a:lnTo>
                <a:lnTo>
                  <a:pt x="2923966" y="421672"/>
                </a:lnTo>
                <a:lnTo>
                  <a:pt x="2935685" y="421446"/>
                </a:lnTo>
                <a:lnTo>
                  <a:pt x="2947403" y="421240"/>
                </a:lnTo>
                <a:lnTo>
                  <a:pt x="2959120" y="421009"/>
                </a:lnTo>
                <a:lnTo>
                  <a:pt x="2970839" y="420837"/>
                </a:lnTo>
                <a:lnTo>
                  <a:pt x="2982557" y="420603"/>
                </a:lnTo>
                <a:lnTo>
                  <a:pt x="2994275" y="420315"/>
                </a:lnTo>
                <a:lnTo>
                  <a:pt x="3005994" y="420100"/>
                </a:lnTo>
                <a:lnTo>
                  <a:pt x="3017711" y="419864"/>
                </a:lnTo>
                <a:lnTo>
                  <a:pt x="3029429" y="419726"/>
                </a:lnTo>
                <a:lnTo>
                  <a:pt x="3041148" y="419547"/>
                </a:lnTo>
                <a:lnTo>
                  <a:pt x="3052866" y="419307"/>
                </a:lnTo>
                <a:lnTo>
                  <a:pt x="3064585" y="419084"/>
                </a:lnTo>
                <a:lnTo>
                  <a:pt x="3076302" y="418918"/>
                </a:lnTo>
                <a:lnTo>
                  <a:pt x="3088020" y="418717"/>
                </a:lnTo>
                <a:lnTo>
                  <a:pt x="3099738" y="418528"/>
                </a:lnTo>
                <a:lnTo>
                  <a:pt x="3111457" y="418416"/>
                </a:lnTo>
                <a:lnTo>
                  <a:pt x="3123175" y="418279"/>
                </a:lnTo>
                <a:lnTo>
                  <a:pt x="3134892" y="418150"/>
                </a:lnTo>
                <a:lnTo>
                  <a:pt x="3146611" y="418048"/>
                </a:lnTo>
                <a:lnTo>
                  <a:pt x="3158329" y="417916"/>
                </a:lnTo>
                <a:lnTo>
                  <a:pt x="3170048" y="417784"/>
                </a:lnTo>
                <a:lnTo>
                  <a:pt x="3181766" y="417694"/>
                </a:lnTo>
                <a:lnTo>
                  <a:pt x="3193483" y="417560"/>
                </a:lnTo>
                <a:lnTo>
                  <a:pt x="3205201" y="417495"/>
                </a:lnTo>
                <a:lnTo>
                  <a:pt x="3216920" y="417372"/>
                </a:lnTo>
                <a:lnTo>
                  <a:pt x="3228638" y="417212"/>
                </a:lnTo>
                <a:lnTo>
                  <a:pt x="3240357" y="417085"/>
                </a:lnTo>
                <a:lnTo>
                  <a:pt x="3252074" y="417060"/>
                </a:lnTo>
                <a:lnTo>
                  <a:pt x="3263792" y="416982"/>
                </a:lnTo>
                <a:lnTo>
                  <a:pt x="3275511" y="416928"/>
                </a:lnTo>
                <a:lnTo>
                  <a:pt x="3287229" y="416889"/>
                </a:lnTo>
                <a:lnTo>
                  <a:pt x="3298947" y="416801"/>
                </a:lnTo>
                <a:lnTo>
                  <a:pt x="3310664" y="416778"/>
                </a:lnTo>
                <a:lnTo>
                  <a:pt x="3322383" y="416775"/>
                </a:lnTo>
                <a:lnTo>
                  <a:pt x="3334101" y="416704"/>
                </a:lnTo>
                <a:lnTo>
                  <a:pt x="3345820" y="416636"/>
                </a:lnTo>
                <a:lnTo>
                  <a:pt x="3357538" y="416499"/>
                </a:lnTo>
                <a:lnTo>
                  <a:pt x="3369255" y="416366"/>
                </a:lnTo>
                <a:lnTo>
                  <a:pt x="3380974" y="416280"/>
                </a:lnTo>
                <a:lnTo>
                  <a:pt x="3392692" y="416232"/>
                </a:lnTo>
                <a:lnTo>
                  <a:pt x="3404409" y="416153"/>
                </a:lnTo>
                <a:lnTo>
                  <a:pt x="3416127" y="416105"/>
                </a:lnTo>
                <a:lnTo>
                  <a:pt x="3427846" y="416095"/>
                </a:lnTo>
                <a:lnTo>
                  <a:pt x="3439564" y="416113"/>
                </a:lnTo>
                <a:lnTo>
                  <a:pt x="3451283" y="416113"/>
                </a:lnTo>
                <a:lnTo>
                  <a:pt x="3463000" y="416086"/>
                </a:lnTo>
                <a:lnTo>
                  <a:pt x="3474718" y="416070"/>
                </a:lnTo>
                <a:lnTo>
                  <a:pt x="3486437" y="416003"/>
                </a:lnTo>
                <a:lnTo>
                  <a:pt x="3498155" y="415965"/>
                </a:lnTo>
                <a:lnTo>
                  <a:pt x="3509873" y="416005"/>
                </a:lnTo>
                <a:lnTo>
                  <a:pt x="3521590" y="416018"/>
                </a:lnTo>
                <a:lnTo>
                  <a:pt x="3533309" y="415959"/>
                </a:lnTo>
                <a:lnTo>
                  <a:pt x="3545027" y="415897"/>
                </a:lnTo>
                <a:lnTo>
                  <a:pt x="3556746" y="415880"/>
                </a:lnTo>
                <a:lnTo>
                  <a:pt x="3603618" y="415678"/>
                </a:lnTo>
                <a:lnTo>
                  <a:pt x="3615336" y="415549"/>
                </a:lnTo>
                <a:lnTo>
                  <a:pt x="3627055" y="415578"/>
                </a:lnTo>
                <a:lnTo>
                  <a:pt x="3638772" y="415670"/>
                </a:lnTo>
                <a:lnTo>
                  <a:pt x="3650490" y="415708"/>
                </a:lnTo>
                <a:lnTo>
                  <a:pt x="3662209" y="415684"/>
                </a:lnTo>
                <a:lnTo>
                  <a:pt x="3673927" y="415708"/>
                </a:lnTo>
                <a:lnTo>
                  <a:pt x="3685645" y="415670"/>
                </a:lnTo>
                <a:lnTo>
                  <a:pt x="3697362" y="415566"/>
                </a:lnTo>
                <a:lnTo>
                  <a:pt x="3709081" y="415561"/>
                </a:lnTo>
                <a:lnTo>
                  <a:pt x="3720799" y="415574"/>
                </a:lnTo>
                <a:lnTo>
                  <a:pt x="3732518" y="415574"/>
                </a:lnTo>
                <a:lnTo>
                  <a:pt x="3744236" y="415574"/>
                </a:lnTo>
                <a:lnTo>
                  <a:pt x="3755953" y="415584"/>
                </a:lnTo>
                <a:lnTo>
                  <a:pt x="3767672" y="415684"/>
                </a:lnTo>
                <a:lnTo>
                  <a:pt x="3779390" y="415782"/>
                </a:lnTo>
                <a:lnTo>
                  <a:pt x="3791108" y="415882"/>
                </a:lnTo>
                <a:lnTo>
                  <a:pt x="3802827" y="415949"/>
                </a:lnTo>
                <a:lnTo>
                  <a:pt x="3814544" y="415978"/>
                </a:lnTo>
                <a:lnTo>
                  <a:pt x="3826262" y="415937"/>
                </a:lnTo>
                <a:lnTo>
                  <a:pt x="3837981" y="416009"/>
                </a:lnTo>
                <a:lnTo>
                  <a:pt x="3849699" y="416107"/>
                </a:lnTo>
                <a:lnTo>
                  <a:pt x="3861417" y="416146"/>
                </a:lnTo>
                <a:lnTo>
                  <a:pt x="3873135" y="416178"/>
                </a:lnTo>
                <a:lnTo>
                  <a:pt x="3884853" y="416300"/>
                </a:lnTo>
                <a:lnTo>
                  <a:pt x="3896571" y="416320"/>
                </a:lnTo>
                <a:lnTo>
                  <a:pt x="3908290" y="416325"/>
                </a:lnTo>
                <a:lnTo>
                  <a:pt x="3920007" y="416313"/>
                </a:lnTo>
                <a:lnTo>
                  <a:pt x="3931725" y="416341"/>
                </a:lnTo>
                <a:lnTo>
                  <a:pt x="3943444" y="416341"/>
                </a:lnTo>
                <a:lnTo>
                  <a:pt x="3955162" y="416323"/>
                </a:lnTo>
                <a:lnTo>
                  <a:pt x="3966880" y="416255"/>
                </a:lnTo>
                <a:lnTo>
                  <a:pt x="3978598" y="416265"/>
                </a:lnTo>
                <a:lnTo>
                  <a:pt x="3990316" y="416323"/>
                </a:lnTo>
                <a:lnTo>
                  <a:pt x="4002034" y="416380"/>
                </a:lnTo>
                <a:lnTo>
                  <a:pt x="4013753" y="416389"/>
                </a:lnTo>
                <a:lnTo>
                  <a:pt x="4025471" y="416341"/>
                </a:lnTo>
                <a:lnTo>
                  <a:pt x="4037188" y="416355"/>
                </a:lnTo>
                <a:lnTo>
                  <a:pt x="4048907" y="416389"/>
                </a:lnTo>
                <a:lnTo>
                  <a:pt x="4060625" y="416397"/>
                </a:lnTo>
                <a:lnTo>
                  <a:pt x="4072343" y="416397"/>
                </a:lnTo>
                <a:lnTo>
                  <a:pt x="4084062" y="416376"/>
                </a:lnTo>
                <a:lnTo>
                  <a:pt x="4095779" y="416362"/>
                </a:lnTo>
                <a:lnTo>
                  <a:pt x="4107497" y="416293"/>
                </a:lnTo>
                <a:lnTo>
                  <a:pt x="4119216" y="416257"/>
                </a:lnTo>
                <a:lnTo>
                  <a:pt x="4130934" y="416303"/>
                </a:lnTo>
                <a:lnTo>
                  <a:pt x="4142652" y="416349"/>
                </a:lnTo>
                <a:lnTo>
                  <a:pt x="4154370" y="416389"/>
                </a:lnTo>
                <a:lnTo>
                  <a:pt x="4166088" y="416389"/>
                </a:lnTo>
                <a:lnTo>
                  <a:pt x="4177806" y="416342"/>
                </a:lnTo>
                <a:lnTo>
                  <a:pt x="4189525" y="416300"/>
                </a:lnTo>
                <a:lnTo>
                  <a:pt x="4201243" y="416395"/>
                </a:lnTo>
                <a:lnTo>
                  <a:pt x="4212960" y="416458"/>
                </a:lnTo>
                <a:lnTo>
                  <a:pt x="4224679" y="416437"/>
                </a:lnTo>
                <a:lnTo>
                  <a:pt x="4236397" y="416397"/>
                </a:lnTo>
                <a:lnTo>
                  <a:pt x="4248115" y="416328"/>
                </a:lnTo>
                <a:lnTo>
                  <a:pt x="4259834" y="416263"/>
                </a:lnTo>
                <a:lnTo>
                  <a:pt x="4271551" y="416372"/>
                </a:lnTo>
                <a:lnTo>
                  <a:pt x="4283269" y="416469"/>
                </a:lnTo>
                <a:lnTo>
                  <a:pt x="4294988" y="416516"/>
                </a:lnTo>
                <a:lnTo>
                  <a:pt x="4306705" y="416516"/>
                </a:lnTo>
                <a:lnTo>
                  <a:pt x="4318423" y="416577"/>
                </a:lnTo>
                <a:lnTo>
                  <a:pt x="4330142" y="416605"/>
                </a:lnTo>
                <a:lnTo>
                  <a:pt x="4341860" y="416623"/>
                </a:lnTo>
                <a:lnTo>
                  <a:pt x="4353578" y="416520"/>
                </a:lnTo>
                <a:lnTo>
                  <a:pt x="4365296" y="416497"/>
                </a:lnTo>
                <a:lnTo>
                  <a:pt x="4377014" y="416497"/>
                </a:lnTo>
                <a:lnTo>
                  <a:pt x="4388732" y="416459"/>
                </a:lnTo>
                <a:lnTo>
                  <a:pt x="4400451" y="416392"/>
                </a:lnTo>
                <a:lnTo>
                  <a:pt x="4412169" y="416293"/>
                </a:lnTo>
                <a:lnTo>
                  <a:pt x="4423886" y="416364"/>
                </a:lnTo>
                <a:lnTo>
                  <a:pt x="4435605" y="416478"/>
                </a:lnTo>
                <a:lnTo>
                  <a:pt x="4447323" y="416520"/>
                </a:lnTo>
                <a:lnTo>
                  <a:pt x="4459041" y="416520"/>
                </a:lnTo>
                <a:lnTo>
                  <a:pt x="4470760" y="416520"/>
                </a:lnTo>
                <a:lnTo>
                  <a:pt x="4482477" y="416482"/>
                </a:lnTo>
                <a:lnTo>
                  <a:pt x="4494195" y="416526"/>
                </a:lnTo>
                <a:lnTo>
                  <a:pt x="4505914" y="416651"/>
                </a:lnTo>
                <a:lnTo>
                  <a:pt x="4517632" y="416681"/>
                </a:lnTo>
                <a:lnTo>
                  <a:pt x="4529350" y="416631"/>
                </a:lnTo>
                <a:lnTo>
                  <a:pt x="4541068" y="416564"/>
                </a:lnTo>
                <a:lnTo>
                  <a:pt x="4552786" y="416468"/>
                </a:lnTo>
                <a:lnTo>
                  <a:pt x="4564504" y="416370"/>
                </a:lnTo>
                <a:lnTo>
                  <a:pt x="4576223" y="416276"/>
                </a:lnTo>
                <a:lnTo>
                  <a:pt x="4587941" y="416209"/>
                </a:lnTo>
                <a:lnTo>
                  <a:pt x="4599658" y="416141"/>
                </a:lnTo>
                <a:lnTo>
                  <a:pt x="4611377" y="416072"/>
                </a:lnTo>
                <a:lnTo>
                  <a:pt x="4623095" y="416178"/>
                </a:lnTo>
                <a:lnTo>
                  <a:pt x="4634813" y="416288"/>
                </a:lnTo>
                <a:lnTo>
                  <a:pt x="4646532" y="416318"/>
                </a:lnTo>
                <a:lnTo>
                  <a:pt x="4658249" y="416260"/>
                </a:lnTo>
                <a:lnTo>
                  <a:pt x="4669967" y="416163"/>
                </a:lnTo>
                <a:lnTo>
                  <a:pt x="4681686" y="416181"/>
                </a:lnTo>
                <a:lnTo>
                  <a:pt x="4693404" y="416253"/>
                </a:lnTo>
                <a:lnTo>
                  <a:pt x="4705122" y="416301"/>
                </a:lnTo>
                <a:lnTo>
                  <a:pt x="4716840" y="416301"/>
                </a:lnTo>
                <a:lnTo>
                  <a:pt x="4728558" y="416288"/>
                </a:lnTo>
                <a:lnTo>
                  <a:pt x="4740276" y="416283"/>
                </a:lnTo>
                <a:lnTo>
                  <a:pt x="4751995" y="416230"/>
                </a:lnTo>
                <a:lnTo>
                  <a:pt x="4763713" y="416122"/>
                </a:lnTo>
                <a:lnTo>
                  <a:pt x="4775430" y="415939"/>
                </a:lnTo>
                <a:lnTo>
                  <a:pt x="4787149" y="415782"/>
                </a:lnTo>
                <a:lnTo>
                  <a:pt x="4798867" y="415846"/>
                </a:lnTo>
                <a:lnTo>
                  <a:pt x="4810585" y="415973"/>
                </a:lnTo>
                <a:lnTo>
                  <a:pt x="4822304" y="416070"/>
                </a:lnTo>
                <a:lnTo>
                  <a:pt x="4834021" y="416105"/>
                </a:lnTo>
                <a:lnTo>
                  <a:pt x="4845739" y="416047"/>
                </a:lnTo>
                <a:lnTo>
                  <a:pt x="4857458" y="415915"/>
                </a:lnTo>
                <a:lnTo>
                  <a:pt x="4869176" y="415784"/>
                </a:lnTo>
                <a:lnTo>
                  <a:pt x="4880894" y="415665"/>
                </a:lnTo>
                <a:lnTo>
                  <a:pt x="4892612" y="415530"/>
                </a:lnTo>
                <a:lnTo>
                  <a:pt x="4904330" y="415483"/>
                </a:lnTo>
                <a:lnTo>
                  <a:pt x="4916048" y="415625"/>
                </a:lnTo>
                <a:lnTo>
                  <a:pt x="4927767" y="415792"/>
                </a:lnTo>
                <a:lnTo>
                  <a:pt x="4939485" y="415884"/>
                </a:lnTo>
                <a:lnTo>
                  <a:pt x="4986357" y="415695"/>
                </a:lnTo>
                <a:lnTo>
                  <a:pt x="4998076" y="415605"/>
                </a:lnTo>
                <a:lnTo>
                  <a:pt x="5009793" y="415688"/>
                </a:lnTo>
                <a:lnTo>
                  <a:pt x="5021511" y="415805"/>
                </a:lnTo>
                <a:lnTo>
                  <a:pt x="5033230" y="415871"/>
                </a:lnTo>
                <a:lnTo>
                  <a:pt x="5044947" y="415869"/>
                </a:lnTo>
                <a:lnTo>
                  <a:pt x="5056666" y="415803"/>
                </a:lnTo>
                <a:lnTo>
                  <a:pt x="5068384" y="415922"/>
                </a:lnTo>
                <a:lnTo>
                  <a:pt x="5080102" y="416103"/>
                </a:lnTo>
                <a:lnTo>
                  <a:pt x="5091820" y="416123"/>
                </a:lnTo>
                <a:lnTo>
                  <a:pt x="5103539" y="416034"/>
                </a:lnTo>
                <a:lnTo>
                  <a:pt x="5115044" y="415882"/>
                </a:lnTo>
              </a:path>
            </a:pathLst>
          </a:custGeom>
          <a:ln w="8586">
            <a:solidFill>
              <a:srgbClr val="0000FF"/>
            </a:solidFill>
          </a:ln>
        </p:spPr>
        <p:txBody>
          <a:bodyPr wrap="square" lIns="0" tIns="0" rIns="0" bIns="0" rtlCol="0"/>
          <a:lstStyle/>
          <a:p>
            <a:endParaRPr smtClean="0">
              <a:solidFill>
                <a:prstClr val="black"/>
              </a:solidFill>
            </a:endParaRPr>
          </a:p>
        </p:txBody>
      </p:sp>
      <p:sp>
        <p:nvSpPr>
          <p:cNvPr id="124" name="object 124"/>
          <p:cNvSpPr txBox="1"/>
          <p:nvPr/>
        </p:nvSpPr>
        <p:spPr>
          <a:xfrm>
            <a:off x="4470400" y="3541696"/>
            <a:ext cx="2190115" cy="573405"/>
          </a:xfrm>
          <a:prstGeom prst="rect">
            <a:avLst/>
          </a:prstGeom>
        </p:spPr>
        <p:txBody>
          <a:bodyPr vert="horz" wrap="square" lIns="0" tIns="0" rIns="0" bIns="0" rtlCol="0">
            <a:spAutoFit/>
          </a:bodyPr>
          <a:lstStyle/>
          <a:p>
            <a:pPr algn="ctr"/>
            <a:r>
              <a:rPr sz="1600" spc="-10" dirty="0">
                <a:solidFill>
                  <a:prstClr val="black"/>
                </a:solidFill>
                <a:latin typeface="Century Gothic"/>
                <a:cs typeface="Century Gothic"/>
              </a:rPr>
              <a:t>Stea</a:t>
            </a:r>
            <a:r>
              <a:rPr sz="1600" spc="-15" dirty="0">
                <a:solidFill>
                  <a:prstClr val="black"/>
                </a:solidFill>
                <a:latin typeface="Century Gothic"/>
                <a:cs typeface="Century Gothic"/>
              </a:rPr>
              <a:t>m</a:t>
            </a:r>
            <a:r>
              <a:rPr sz="1600" spc="-5" dirty="0">
                <a:solidFill>
                  <a:prstClr val="black"/>
                </a:solidFill>
                <a:latin typeface="Century Gothic"/>
                <a:cs typeface="Century Gothic"/>
              </a:rPr>
              <a:t> </a:t>
            </a:r>
            <a:r>
              <a:rPr sz="1600" dirty="0">
                <a:solidFill>
                  <a:prstClr val="black"/>
                </a:solidFill>
                <a:latin typeface="Century Gothic"/>
                <a:cs typeface="Century Gothic"/>
              </a:rPr>
              <a:t>i</a:t>
            </a:r>
            <a:r>
              <a:rPr sz="1600" spc="-10" dirty="0">
                <a:solidFill>
                  <a:prstClr val="black"/>
                </a:solidFill>
                <a:latin typeface="Century Gothic"/>
                <a:cs typeface="Century Gothic"/>
              </a:rPr>
              <a:t>n</a:t>
            </a:r>
            <a:r>
              <a:rPr sz="1600" spc="-5" dirty="0">
                <a:solidFill>
                  <a:prstClr val="black"/>
                </a:solidFill>
                <a:latin typeface="Century Gothic"/>
                <a:cs typeface="Century Gothic"/>
              </a:rPr>
              <a:t> </a:t>
            </a:r>
            <a:r>
              <a:rPr sz="1600" dirty="0">
                <a:solidFill>
                  <a:prstClr val="black"/>
                </a:solidFill>
                <a:latin typeface="Century Gothic"/>
                <a:cs typeface="Century Gothic"/>
              </a:rPr>
              <a:t>d</a:t>
            </a:r>
            <a:r>
              <a:rPr sz="1600" spc="-15" dirty="0">
                <a:solidFill>
                  <a:prstClr val="black"/>
                </a:solidFill>
                <a:latin typeface="Century Gothic"/>
                <a:cs typeface="Century Gothic"/>
              </a:rPr>
              <a:t>roo</a:t>
            </a:r>
            <a:r>
              <a:rPr sz="1600" dirty="0">
                <a:solidFill>
                  <a:prstClr val="black"/>
                </a:solidFill>
                <a:latin typeface="Century Gothic"/>
                <a:cs typeface="Century Gothic"/>
              </a:rPr>
              <a:t>p</a:t>
            </a:r>
            <a:r>
              <a:rPr sz="1600" spc="-5" dirty="0">
                <a:solidFill>
                  <a:prstClr val="black"/>
                </a:solidFill>
                <a:latin typeface="Century Gothic"/>
                <a:cs typeface="Century Gothic"/>
              </a:rPr>
              <a:t> </a:t>
            </a:r>
            <a:r>
              <a:rPr sz="1600" spc="-15" dirty="0">
                <a:solidFill>
                  <a:prstClr val="black"/>
                </a:solidFill>
                <a:latin typeface="Century Gothic"/>
                <a:cs typeface="Century Gothic"/>
              </a:rPr>
              <a:t>mo</a:t>
            </a:r>
            <a:r>
              <a:rPr sz="1600" dirty="0">
                <a:solidFill>
                  <a:prstClr val="black"/>
                </a:solidFill>
                <a:latin typeface="Century Gothic"/>
                <a:cs typeface="Century Gothic"/>
              </a:rPr>
              <a:t>d</a:t>
            </a:r>
            <a:r>
              <a:rPr sz="1600" spc="-15" dirty="0">
                <a:solidFill>
                  <a:prstClr val="black"/>
                </a:solidFill>
                <a:latin typeface="Century Gothic"/>
                <a:cs typeface="Century Gothic"/>
              </a:rPr>
              <a:t>e</a:t>
            </a:r>
            <a:endParaRPr sz="1600">
              <a:solidFill>
                <a:prstClr val="black"/>
              </a:solidFill>
              <a:latin typeface="Century Gothic"/>
              <a:cs typeface="Century Gothic"/>
            </a:endParaRPr>
          </a:p>
          <a:p>
            <a:pPr>
              <a:spcBef>
                <a:spcPts val="18"/>
              </a:spcBef>
            </a:pPr>
            <a:endParaRPr sz="1350">
              <a:solidFill>
                <a:prstClr val="black"/>
              </a:solidFill>
              <a:latin typeface="Times New Roman"/>
              <a:cs typeface="Times New Roman"/>
            </a:endParaRPr>
          </a:p>
          <a:p>
            <a:pPr marR="85090" algn="ctr">
              <a:tabLst>
                <a:tab pos="511175" algn="l"/>
                <a:tab pos="1022350" algn="l"/>
                <a:tab pos="1534160" algn="l"/>
              </a:tabLst>
            </a:pPr>
            <a:r>
              <a:rPr sz="900" spc="-5" dirty="0">
                <a:solidFill>
                  <a:srgbClr val="252525"/>
                </a:solidFill>
                <a:latin typeface="Arial"/>
                <a:cs typeface="Arial"/>
              </a:rPr>
              <a:t>6</a:t>
            </a:r>
            <a:r>
              <a:rPr sz="900" dirty="0">
                <a:solidFill>
                  <a:srgbClr val="252525"/>
                </a:solidFill>
                <a:latin typeface="Arial"/>
                <a:cs typeface="Arial"/>
              </a:rPr>
              <a:t>0	</a:t>
            </a:r>
            <a:r>
              <a:rPr sz="900" spc="-5" dirty="0">
                <a:solidFill>
                  <a:srgbClr val="252525"/>
                </a:solidFill>
                <a:latin typeface="Arial"/>
                <a:cs typeface="Arial"/>
              </a:rPr>
              <a:t>7</a:t>
            </a:r>
            <a:r>
              <a:rPr sz="900" dirty="0">
                <a:solidFill>
                  <a:srgbClr val="252525"/>
                </a:solidFill>
                <a:latin typeface="Arial"/>
                <a:cs typeface="Arial"/>
              </a:rPr>
              <a:t>0	</a:t>
            </a:r>
            <a:r>
              <a:rPr sz="900" spc="-5" dirty="0">
                <a:solidFill>
                  <a:srgbClr val="252525"/>
                </a:solidFill>
                <a:latin typeface="Arial"/>
                <a:cs typeface="Arial"/>
              </a:rPr>
              <a:t>8</a:t>
            </a:r>
            <a:r>
              <a:rPr sz="900" dirty="0">
                <a:solidFill>
                  <a:srgbClr val="252525"/>
                </a:solidFill>
                <a:latin typeface="Arial"/>
                <a:cs typeface="Arial"/>
              </a:rPr>
              <a:t>0	</a:t>
            </a:r>
            <a:r>
              <a:rPr sz="900" spc="-5" dirty="0">
                <a:solidFill>
                  <a:srgbClr val="252525"/>
                </a:solidFill>
                <a:latin typeface="Arial"/>
                <a:cs typeface="Arial"/>
              </a:rPr>
              <a:t>90</a:t>
            </a:r>
            <a:endParaRPr sz="900">
              <a:solidFill>
                <a:prstClr val="black"/>
              </a:solidFill>
              <a:latin typeface="Arial"/>
              <a:cs typeface="Arial"/>
            </a:endParaRPr>
          </a:p>
        </p:txBody>
      </p:sp>
      <p:sp>
        <p:nvSpPr>
          <p:cNvPr id="125" name="object 125"/>
          <p:cNvSpPr txBox="1"/>
          <p:nvPr/>
        </p:nvSpPr>
        <p:spPr>
          <a:xfrm>
            <a:off x="6692152" y="3974683"/>
            <a:ext cx="216535"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100</a:t>
            </a:r>
            <a:endParaRPr sz="900">
              <a:solidFill>
                <a:prstClr val="black"/>
              </a:solidFill>
              <a:latin typeface="Arial"/>
              <a:cs typeface="Arial"/>
            </a:endParaRPr>
          </a:p>
        </p:txBody>
      </p:sp>
      <p:sp>
        <p:nvSpPr>
          <p:cNvPr id="126" name="object 126"/>
          <p:cNvSpPr txBox="1"/>
          <p:nvPr/>
        </p:nvSpPr>
        <p:spPr>
          <a:xfrm>
            <a:off x="1365623" y="3854467"/>
            <a:ext cx="280670"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1200</a:t>
            </a:r>
            <a:endParaRPr sz="900">
              <a:solidFill>
                <a:prstClr val="black"/>
              </a:solidFill>
              <a:latin typeface="Arial"/>
              <a:cs typeface="Arial"/>
            </a:endParaRPr>
          </a:p>
        </p:txBody>
      </p:sp>
      <p:sp>
        <p:nvSpPr>
          <p:cNvPr id="127" name="object 127"/>
          <p:cNvSpPr txBox="1"/>
          <p:nvPr/>
        </p:nvSpPr>
        <p:spPr>
          <a:xfrm>
            <a:off x="1365623" y="3512898"/>
            <a:ext cx="280670"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1250</a:t>
            </a:r>
            <a:endParaRPr sz="900">
              <a:solidFill>
                <a:prstClr val="black"/>
              </a:solidFill>
              <a:latin typeface="Arial"/>
              <a:cs typeface="Arial"/>
            </a:endParaRPr>
          </a:p>
        </p:txBody>
      </p:sp>
      <p:sp>
        <p:nvSpPr>
          <p:cNvPr id="128" name="object 128"/>
          <p:cNvSpPr txBox="1"/>
          <p:nvPr/>
        </p:nvSpPr>
        <p:spPr>
          <a:xfrm>
            <a:off x="1365623" y="3171329"/>
            <a:ext cx="280670"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1300</a:t>
            </a:r>
            <a:endParaRPr sz="900">
              <a:solidFill>
                <a:prstClr val="black"/>
              </a:solidFill>
              <a:latin typeface="Arial"/>
              <a:cs typeface="Arial"/>
            </a:endParaRPr>
          </a:p>
        </p:txBody>
      </p:sp>
      <p:sp>
        <p:nvSpPr>
          <p:cNvPr id="129" name="object 129"/>
          <p:cNvSpPr txBox="1"/>
          <p:nvPr/>
        </p:nvSpPr>
        <p:spPr>
          <a:xfrm>
            <a:off x="1365623" y="2829760"/>
            <a:ext cx="280670"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1350</a:t>
            </a:r>
            <a:endParaRPr sz="900">
              <a:solidFill>
                <a:prstClr val="black"/>
              </a:solidFill>
              <a:latin typeface="Arial"/>
              <a:cs typeface="Arial"/>
            </a:endParaRPr>
          </a:p>
        </p:txBody>
      </p:sp>
      <p:sp>
        <p:nvSpPr>
          <p:cNvPr id="130" name="object 130"/>
          <p:cNvSpPr txBox="1"/>
          <p:nvPr/>
        </p:nvSpPr>
        <p:spPr>
          <a:xfrm>
            <a:off x="1640541" y="5394389"/>
            <a:ext cx="89535" cy="140335"/>
          </a:xfrm>
          <a:prstGeom prst="rect">
            <a:avLst/>
          </a:prstGeom>
        </p:spPr>
        <p:txBody>
          <a:bodyPr vert="horz" wrap="square" lIns="0" tIns="0" rIns="0" bIns="0" rtlCol="0">
            <a:spAutoFit/>
          </a:bodyPr>
          <a:lstStyle/>
          <a:p>
            <a:pPr marL="12700"/>
            <a:r>
              <a:rPr sz="900" dirty="0">
                <a:solidFill>
                  <a:srgbClr val="252525"/>
                </a:solidFill>
                <a:latin typeface="Arial"/>
                <a:cs typeface="Arial"/>
              </a:rPr>
              <a:t>0</a:t>
            </a:r>
            <a:endParaRPr sz="900">
              <a:solidFill>
                <a:prstClr val="black"/>
              </a:solidFill>
              <a:latin typeface="Arial"/>
              <a:cs typeface="Arial"/>
            </a:endParaRPr>
          </a:p>
        </p:txBody>
      </p:sp>
      <p:sp>
        <p:nvSpPr>
          <p:cNvPr id="131" name="object 131"/>
          <p:cNvSpPr txBox="1"/>
          <p:nvPr/>
        </p:nvSpPr>
        <p:spPr>
          <a:xfrm>
            <a:off x="2117637" y="5394389"/>
            <a:ext cx="153035"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10</a:t>
            </a:r>
            <a:endParaRPr sz="900">
              <a:solidFill>
                <a:prstClr val="black"/>
              </a:solidFill>
              <a:latin typeface="Arial"/>
              <a:cs typeface="Arial"/>
            </a:endParaRPr>
          </a:p>
        </p:txBody>
      </p:sp>
      <p:sp>
        <p:nvSpPr>
          <p:cNvPr id="132" name="object 132"/>
          <p:cNvSpPr txBox="1"/>
          <p:nvPr/>
        </p:nvSpPr>
        <p:spPr>
          <a:xfrm>
            <a:off x="2629099" y="5394389"/>
            <a:ext cx="153035"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20</a:t>
            </a:r>
            <a:endParaRPr sz="900">
              <a:solidFill>
                <a:prstClr val="black"/>
              </a:solidFill>
              <a:latin typeface="Arial"/>
              <a:cs typeface="Arial"/>
            </a:endParaRPr>
          </a:p>
        </p:txBody>
      </p:sp>
      <p:sp>
        <p:nvSpPr>
          <p:cNvPr id="133" name="object 133"/>
          <p:cNvSpPr txBox="1"/>
          <p:nvPr/>
        </p:nvSpPr>
        <p:spPr>
          <a:xfrm>
            <a:off x="3860800" y="4964096"/>
            <a:ext cx="2785110" cy="570230"/>
          </a:xfrm>
          <a:prstGeom prst="rect">
            <a:avLst/>
          </a:prstGeom>
        </p:spPr>
        <p:txBody>
          <a:bodyPr vert="horz" wrap="square" lIns="0" tIns="0" rIns="0" bIns="0" rtlCol="0">
            <a:spAutoFit/>
          </a:bodyPr>
          <a:lstStyle/>
          <a:p>
            <a:pPr algn="ctr"/>
            <a:r>
              <a:rPr sz="1600" spc="-10" dirty="0">
                <a:solidFill>
                  <a:prstClr val="black"/>
                </a:solidFill>
                <a:latin typeface="Century Gothic"/>
                <a:cs typeface="Century Gothic"/>
              </a:rPr>
              <a:t>Stea</a:t>
            </a:r>
            <a:r>
              <a:rPr sz="1600" spc="-15" dirty="0">
                <a:solidFill>
                  <a:prstClr val="black"/>
                </a:solidFill>
                <a:latin typeface="Century Gothic"/>
                <a:cs typeface="Century Gothic"/>
              </a:rPr>
              <a:t>m</a:t>
            </a:r>
            <a:r>
              <a:rPr sz="1600" spc="-5" dirty="0">
                <a:solidFill>
                  <a:prstClr val="black"/>
                </a:solidFill>
                <a:latin typeface="Century Gothic"/>
                <a:cs typeface="Century Gothic"/>
              </a:rPr>
              <a:t> </a:t>
            </a:r>
            <a:r>
              <a:rPr sz="1600" dirty="0">
                <a:solidFill>
                  <a:prstClr val="black"/>
                </a:solidFill>
                <a:latin typeface="Century Gothic"/>
                <a:cs typeface="Century Gothic"/>
              </a:rPr>
              <a:t>i</a:t>
            </a:r>
            <a:r>
              <a:rPr sz="1600" spc="-10" dirty="0">
                <a:solidFill>
                  <a:prstClr val="black"/>
                </a:solidFill>
                <a:latin typeface="Century Gothic"/>
                <a:cs typeface="Century Gothic"/>
              </a:rPr>
              <a:t>n</a:t>
            </a:r>
            <a:r>
              <a:rPr sz="1600" spc="-5" dirty="0">
                <a:solidFill>
                  <a:prstClr val="black"/>
                </a:solidFill>
                <a:latin typeface="Century Gothic"/>
                <a:cs typeface="Century Gothic"/>
              </a:rPr>
              <a:t> </a:t>
            </a:r>
            <a:r>
              <a:rPr sz="1600" dirty="0">
                <a:solidFill>
                  <a:prstClr val="black"/>
                </a:solidFill>
                <a:latin typeface="Century Gothic"/>
                <a:cs typeface="Century Gothic"/>
              </a:rPr>
              <a:t>l</a:t>
            </a:r>
            <a:r>
              <a:rPr sz="1600" spc="-15" dirty="0">
                <a:solidFill>
                  <a:prstClr val="black"/>
                </a:solidFill>
                <a:latin typeface="Century Gothic"/>
                <a:cs typeface="Century Gothic"/>
              </a:rPr>
              <a:t>o</a:t>
            </a:r>
            <a:r>
              <a:rPr sz="1600" dirty="0">
                <a:solidFill>
                  <a:prstClr val="black"/>
                </a:solidFill>
                <a:latin typeface="Century Gothic"/>
                <a:cs typeface="Century Gothic"/>
              </a:rPr>
              <a:t>ad </a:t>
            </a:r>
            <a:r>
              <a:rPr sz="1600" spc="-10" dirty="0">
                <a:solidFill>
                  <a:prstClr val="black"/>
                </a:solidFill>
                <a:latin typeface="Century Gothic"/>
                <a:cs typeface="Century Gothic"/>
              </a:rPr>
              <a:t>cont</a:t>
            </a:r>
            <a:r>
              <a:rPr sz="1600" spc="-15" dirty="0">
                <a:solidFill>
                  <a:prstClr val="black"/>
                </a:solidFill>
                <a:latin typeface="Century Gothic"/>
                <a:cs typeface="Century Gothic"/>
              </a:rPr>
              <a:t>ro</a:t>
            </a:r>
            <a:r>
              <a:rPr sz="1600" dirty="0">
                <a:solidFill>
                  <a:prstClr val="black"/>
                </a:solidFill>
                <a:latin typeface="Century Gothic"/>
                <a:cs typeface="Century Gothic"/>
              </a:rPr>
              <a:t>l</a:t>
            </a:r>
            <a:r>
              <a:rPr sz="1600" spc="-5" dirty="0">
                <a:solidFill>
                  <a:prstClr val="black"/>
                </a:solidFill>
                <a:latin typeface="Century Gothic"/>
                <a:cs typeface="Century Gothic"/>
              </a:rPr>
              <a:t> </a:t>
            </a:r>
            <a:r>
              <a:rPr sz="1600" spc="-15" dirty="0">
                <a:solidFill>
                  <a:prstClr val="black"/>
                </a:solidFill>
                <a:latin typeface="Century Gothic"/>
                <a:cs typeface="Century Gothic"/>
              </a:rPr>
              <a:t>mo</a:t>
            </a:r>
            <a:r>
              <a:rPr sz="1600" dirty="0">
                <a:solidFill>
                  <a:prstClr val="black"/>
                </a:solidFill>
                <a:latin typeface="Century Gothic"/>
                <a:cs typeface="Century Gothic"/>
              </a:rPr>
              <a:t>d</a:t>
            </a:r>
            <a:r>
              <a:rPr sz="1600" spc="-15" dirty="0">
                <a:solidFill>
                  <a:prstClr val="black"/>
                </a:solidFill>
                <a:latin typeface="Century Gothic"/>
                <a:cs typeface="Century Gothic"/>
              </a:rPr>
              <a:t>e</a:t>
            </a:r>
            <a:endParaRPr sz="1600">
              <a:solidFill>
                <a:prstClr val="black"/>
              </a:solidFill>
              <a:latin typeface="Century Gothic"/>
              <a:cs typeface="Century Gothic"/>
            </a:endParaRPr>
          </a:p>
          <a:p>
            <a:pPr>
              <a:spcBef>
                <a:spcPts val="54"/>
              </a:spcBef>
            </a:pPr>
            <a:endParaRPr sz="1300">
              <a:solidFill>
                <a:prstClr val="black"/>
              </a:solidFill>
              <a:latin typeface="Times New Roman"/>
              <a:cs typeface="Times New Roman"/>
            </a:endParaRPr>
          </a:p>
          <a:p>
            <a:pPr marL="19050" algn="ctr">
              <a:tabLst>
                <a:tab pos="530225" algn="l"/>
                <a:tab pos="1042035" algn="l"/>
                <a:tab pos="1553210" algn="l"/>
                <a:tab pos="2065020" algn="l"/>
              </a:tabLst>
            </a:pPr>
            <a:r>
              <a:rPr sz="900" spc="-5" dirty="0">
                <a:solidFill>
                  <a:srgbClr val="252525"/>
                </a:solidFill>
                <a:latin typeface="Arial"/>
                <a:cs typeface="Arial"/>
              </a:rPr>
              <a:t>5</a:t>
            </a:r>
            <a:r>
              <a:rPr sz="900" dirty="0">
                <a:solidFill>
                  <a:srgbClr val="252525"/>
                </a:solidFill>
                <a:latin typeface="Arial"/>
                <a:cs typeface="Arial"/>
              </a:rPr>
              <a:t>0	</a:t>
            </a:r>
            <a:r>
              <a:rPr sz="900" spc="-5" dirty="0">
                <a:solidFill>
                  <a:srgbClr val="252525"/>
                </a:solidFill>
                <a:latin typeface="Arial"/>
                <a:cs typeface="Arial"/>
              </a:rPr>
              <a:t>6</a:t>
            </a:r>
            <a:r>
              <a:rPr sz="900" dirty="0">
                <a:solidFill>
                  <a:srgbClr val="252525"/>
                </a:solidFill>
                <a:latin typeface="Arial"/>
                <a:cs typeface="Arial"/>
              </a:rPr>
              <a:t>0	</a:t>
            </a:r>
            <a:r>
              <a:rPr sz="900" spc="-5" dirty="0">
                <a:solidFill>
                  <a:srgbClr val="252525"/>
                </a:solidFill>
                <a:latin typeface="Arial"/>
                <a:cs typeface="Arial"/>
              </a:rPr>
              <a:t>7</a:t>
            </a:r>
            <a:r>
              <a:rPr sz="900" dirty="0">
                <a:solidFill>
                  <a:srgbClr val="252525"/>
                </a:solidFill>
                <a:latin typeface="Arial"/>
                <a:cs typeface="Arial"/>
              </a:rPr>
              <a:t>0	</a:t>
            </a:r>
            <a:r>
              <a:rPr sz="900" spc="-5" dirty="0">
                <a:solidFill>
                  <a:srgbClr val="252525"/>
                </a:solidFill>
                <a:latin typeface="Arial"/>
                <a:cs typeface="Arial"/>
              </a:rPr>
              <a:t>8</a:t>
            </a:r>
            <a:r>
              <a:rPr sz="900" dirty="0">
                <a:solidFill>
                  <a:srgbClr val="252525"/>
                </a:solidFill>
                <a:latin typeface="Arial"/>
                <a:cs typeface="Arial"/>
              </a:rPr>
              <a:t>0	</a:t>
            </a:r>
            <a:r>
              <a:rPr sz="900" spc="-5" dirty="0">
                <a:solidFill>
                  <a:srgbClr val="252525"/>
                </a:solidFill>
                <a:latin typeface="Arial"/>
                <a:cs typeface="Arial"/>
              </a:rPr>
              <a:t>90</a:t>
            </a:r>
            <a:endParaRPr sz="900">
              <a:solidFill>
                <a:prstClr val="black"/>
              </a:solidFill>
              <a:latin typeface="Arial"/>
              <a:cs typeface="Arial"/>
            </a:endParaRPr>
          </a:p>
        </p:txBody>
      </p:sp>
      <p:sp>
        <p:nvSpPr>
          <p:cNvPr id="134" name="object 134"/>
          <p:cNvSpPr txBox="1"/>
          <p:nvPr/>
        </p:nvSpPr>
        <p:spPr>
          <a:xfrm>
            <a:off x="1365623" y="5274173"/>
            <a:ext cx="280670"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1150</a:t>
            </a:r>
            <a:endParaRPr sz="900">
              <a:solidFill>
                <a:prstClr val="black"/>
              </a:solidFill>
              <a:latin typeface="Arial"/>
              <a:cs typeface="Arial"/>
            </a:endParaRPr>
          </a:p>
        </p:txBody>
      </p:sp>
      <p:sp>
        <p:nvSpPr>
          <p:cNvPr id="135" name="object 135"/>
          <p:cNvSpPr txBox="1"/>
          <p:nvPr/>
        </p:nvSpPr>
        <p:spPr>
          <a:xfrm>
            <a:off x="1365623" y="4761820"/>
            <a:ext cx="280670"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1200</a:t>
            </a:r>
            <a:endParaRPr sz="900">
              <a:solidFill>
                <a:prstClr val="black"/>
              </a:solidFill>
              <a:latin typeface="Arial"/>
              <a:cs typeface="Arial"/>
            </a:endParaRPr>
          </a:p>
        </p:txBody>
      </p:sp>
      <p:sp>
        <p:nvSpPr>
          <p:cNvPr id="136" name="object 136"/>
          <p:cNvSpPr txBox="1"/>
          <p:nvPr/>
        </p:nvSpPr>
        <p:spPr>
          <a:xfrm>
            <a:off x="1365623" y="4249466"/>
            <a:ext cx="280670"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1250</a:t>
            </a:r>
            <a:endParaRPr sz="900">
              <a:solidFill>
                <a:prstClr val="black"/>
              </a:solidFill>
              <a:latin typeface="Arial"/>
              <a:cs typeface="Arial"/>
            </a:endParaRPr>
          </a:p>
        </p:txBody>
      </p:sp>
      <p:sp>
        <p:nvSpPr>
          <p:cNvPr id="137" name="object 137"/>
          <p:cNvSpPr txBox="1"/>
          <p:nvPr/>
        </p:nvSpPr>
        <p:spPr>
          <a:xfrm>
            <a:off x="4483100" y="6449996"/>
            <a:ext cx="2152650" cy="509905"/>
          </a:xfrm>
          <a:prstGeom prst="rect">
            <a:avLst/>
          </a:prstGeom>
        </p:spPr>
        <p:txBody>
          <a:bodyPr vert="horz" wrap="square" lIns="0" tIns="0" rIns="0" bIns="0" rtlCol="0">
            <a:spAutoFit/>
          </a:bodyPr>
          <a:lstStyle/>
          <a:p>
            <a:pPr algn="ctr"/>
            <a:r>
              <a:rPr sz="1600" dirty="0">
                <a:solidFill>
                  <a:prstClr val="black"/>
                </a:solidFill>
                <a:latin typeface="Century Gothic"/>
                <a:cs typeface="Century Gothic"/>
              </a:rPr>
              <a:t>CCG</a:t>
            </a:r>
            <a:r>
              <a:rPr sz="1600" spc="-10" dirty="0">
                <a:solidFill>
                  <a:prstClr val="black"/>
                </a:solidFill>
                <a:latin typeface="Century Gothic"/>
                <a:cs typeface="Century Gothic"/>
              </a:rPr>
              <a:t>T</a:t>
            </a:r>
            <a:r>
              <a:rPr sz="1600" spc="-5" dirty="0">
                <a:solidFill>
                  <a:prstClr val="black"/>
                </a:solidFill>
                <a:latin typeface="Century Gothic"/>
                <a:cs typeface="Century Gothic"/>
              </a:rPr>
              <a:t> </a:t>
            </a:r>
            <a:r>
              <a:rPr sz="1600" dirty="0">
                <a:solidFill>
                  <a:prstClr val="black"/>
                </a:solidFill>
                <a:latin typeface="Century Gothic"/>
                <a:cs typeface="Century Gothic"/>
              </a:rPr>
              <a:t>i</a:t>
            </a:r>
            <a:r>
              <a:rPr sz="1600" spc="-10" dirty="0">
                <a:solidFill>
                  <a:prstClr val="black"/>
                </a:solidFill>
                <a:latin typeface="Century Gothic"/>
                <a:cs typeface="Century Gothic"/>
              </a:rPr>
              <a:t>n</a:t>
            </a:r>
            <a:r>
              <a:rPr sz="1600" spc="-5" dirty="0">
                <a:solidFill>
                  <a:prstClr val="black"/>
                </a:solidFill>
                <a:latin typeface="Century Gothic"/>
                <a:cs typeface="Century Gothic"/>
              </a:rPr>
              <a:t> </a:t>
            </a:r>
            <a:r>
              <a:rPr sz="1600" dirty="0">
                <a:solidFill>
                  <a:prstClr val="black"/>
                </a:solidFill>
                <a:latin typeface="Century Gothic"/>
                <a:cs typeface="Century Gothic"/>
              </a:rPr>
              <a:t>d</a:t>
            </a:r>
            <a:r>
              <a:rPr sz="1600" spc="-15" dirty="0">
                <a:solidFill>
                  <a:prstClr val="black"/>
                </a:solidFill>
                <a:latin typeface="Century Gothic"/>
                <a:cs typeface="Century Gothic"/>
              </a:rPr>
              <a:t>roo</a:t>
            </a:r>
            <a:r>
              <a:rPr sz="1600" dirty="0">
                <a:solidFill>
                  <a:prstClr val="black"/>
                </a:solidFill>
                <a:latin typeface="Century Gothic"/>
                <a:cs typeface="Century Gothic"/>
              </a:rPr>
              <a:t>p</a:t>
            </a:r>
            <a:r>
              <a:rPr sz="1600" spc="-5" dirty="0">
                <a:solidFill>
                  <a:prstClr val="black"/>
                </a:solidFill>
                <a:latin typeface="Century Gothic"/>
                <a:cs typeface="Century Gothic"/>
              </a:rPr>
              <a:t> </a:t>
            </a:r>
            <a:r>
              <a:rPr sz="1600" spc="-15" dirty="0">
                <a:solidFill>
                  <a:prstClr val="black"/>
                </a:solidFill>
                <a:latin typeface="Century Gothic"/>
                <a:cs typeface="Century Gothic"/>
              </a:rPr>
              <a:t>mo</a:t>
            </a:r>
            <a:r>
              <a:rPr sz="1600" dirty="0">
                <a:solidFill>
                  <a:prstClr val="black"/>
                </a:solidFill>
                <a:latin typeface="Century Gothic"/>
                <a:cs typeface="Century Gothic"/>
              </a:rPr>
              <a:t>d</a:t>
            </a:r>
            <a:r>
              <a:rPr sz="1600" spc="-15" dirty="0">
                <a:solidFill>
                  <a:prstClr val="black"/>
                </a:solidFill>
                <a:latin typeface="Century Gothic"/>
                <a:cs typeface="Century Gothic"/>
              </a:rPr>
              <a:t>e</a:t>
            </a:r>
            <a:endParaRPr sz="1600">
              <a:solidFill>
                <a:prstClr val="black"/>
              </a:solidFill>
              <a:latin typeface="Century Gothic"/>
              <a:cs typeface="Century Gothic"/>
            </a:endParaRPr>
          </a:p>
          <a:p>
            <a:pPr marR="73660" algn="ctr">
              <a:spcBef>
                <a:spcPts val="1070"/>
              </a:spcBef>
              <a:tabLst>
                <a:tab pos="511175" algn="l"/>
                <a:tab pos="1022350" algn="l"/>
                <a:tab pos="1534160" algn="l"/>
              </a:tabLst>
            </a:pPr>
            <a:r>
              <a:rPr sz="900" spc="-5" dirty="0">
                <a:solidFill>
                  <a:srgbClr val="252525"/>
                </a:solidFill>
                <a:latin typeface="Arial"/>
                <a:cs typeface="Arial"/>
              </a:rPr>
              <a:t>6</a:t>
            </a:r>
            <a:r>
              <a:rPr sz="900" dirty="0">
                <a:solidFill>
                  <a:srgbClr val="252525"/>
                </a:solidFill>
                <a:latin typeface="Arial"/>
                <a:cs typeface="Arial"/>
              </a:rPr>
              <a:t>0	</a:t>
            </a:r>
            <a:r>
              <a:rPr sz="900" spc="-5" dirty="0">
                <a:solidFill>
                  <a:srgbClr val="252525"/>
                </a:solidFill>
                <a:latin typeface="Arial"/>
                <a:cs typeface="Arial"/>
              </a:rPr>
              <a:t>7</a:t>
            </a:r>
            <a:r>
              <a:rPr sz="900" dirty="0">
                <a:solidFill>
                  <a:srgbClr val="252525"/>
                </a:solidFill>
                <a:latin typeface="Arial"/>
                <a:cs typeface="Arial"/>
              </a:rPr>
              <a:t>0	</a:t>
            </a:r>
            <a:r>
              <a:rPr sz="900" spc="-5" dirty="0">
                <a:solidFill>
                  <a:srgbClr val="252525"/>
                </a:solidFill>
                <a:latin typeface="Arial"/>
                <a:cs typeface="Arial"/>
              </a:rPr>
              <a:t>8</a:t>
            </a:r>
            <a:r>
              <a:rPr sz="900" dirty="0">
                <a:solidFill>
                  <a:srgbClr val="252525"/>
                </a:solidFill>
                <a:latin typeface="Arial"/>
                <a:cs typeface="Arial"/>
              </a:rPr>
              <a:t>0	</a:t>
            </a:r>
            <a:r>
              <a:rPr sz="900" spc="-5" dirty="0">
                <a:solidFill>
                  <a:srgbClr val="252525"/>
                </a:solidFill>
                <a:latin typeface="Arial"/>
                <a:cs typeface="Arial"/>
              </a:rPr>
              <a:t>90</a:t>
            </a:r>
            <a:endParaRPr sz="900">
              <a:solidFill>
                <a:prstClr val="black"/>
              </a:solidFill>
              <a:latin typeface="Arial"/>
              <a:cs typeface="Arial"/>
            </a:endParaRPr>
          </a:p>
        </p:txBody>
      </p:sp>
      <p:sp>
        <p:nvSpPr>
          <p:cNvPr id="138" name="object 138"/>
          <p:cNvSpPr txBox="1"/>
          <p:nvPr/>
        </p:nvSpPr>
        <p:spPr>
          <a:xfrm>
            <a:off x="6692152" y="6819820"/>
            <a:ext cx="216535"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100</a:t>
            </a:r>
            <a:endParaRPr sz="900">
              <a:solidFill>
                <a:prstClr val="black"/>
              </a:solidFill>
              <a:latin typeface="Arial"/>
              <a:cs typeface="Arial"/>
            </a:endParaRPr>
          </a:p>
        </p:txBody>
      </p:sp>
      <p:sp>
        <p:nvSpPr>
          <p:cNvPr id="139" name="object 139"/>
          <p:cNvSpPr txBox="1"/>
          <p:nvPr/>
        </p:nvSpPr>
        <p:spPr>
          <a:xfrm>
            <a:off x="1365623" y="6699603"/>
            <a:ext cx="280670"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1050</a:t>
            </a:r>
            <a:endParaRPr sz="900">
              <a:solidFill>
                <a:prstClr val="black"/>
              </a:solidFill>
              <a:latin typeface="Arial"/>
              <a:cs typeface="Arial"/>
            </a:endParaRPr>
          </a:p>
        </p:txBody>
      </p:sp>
      <p:sp>
        <p:nvSpPr>
          <p:cNvPr id="140" name="object 140"/>
          <p:cNvSpPr txBox="1"/>
          <p:nvPr/>
        </p:nvSpPr>
        <p:spPr>
          <a:xfrm>
            <a:off x="1365623" y="6358034"/>
            <a:ext cx="280670"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1100</a:t>
            </a:r>
            <a:endParaRPr sz="900">
              <a:solidFill>
                <a:prstClr val="black"/>
              </a:solidFill>
              <a:latin typeface="Arial"/>
              <a:cs typeface="Arial"/>
            </a:endParaRPr>
          </a:p>
        </p:txBody>
      </p:sp>
      <p:sp>
        <p:nvSpPr>
          <p:cNvPr id="141" name="object 141"/>
          <p:cNvSpPr txBox="1"/>
          <p:nvPr/>
        </p:nvSpPr>
        <p:spPr>
          <a:xfrm>
            <a:off x="1365623" y="6016465"/>
            <a:ext cx="280670"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1150</a:t>
            </a:r>
            <a:endParaRPr sz="900">
              <a:solidFill>
                <a:prstClr val="black"/>
              </a:solidFill>
              <a:latin typeface="Arial"/>
              <a:cs typeface="Arial"/>
            </a:endParaRPr>
          </a:p>
        </p:txBody>
      </p:sp>
      <p:sp>
        <p:nvSpPr>
          <p:cNvPr id="142" name="object 142"/>
          <p:cNvSpPr txBox="1"/>
          <p:nvPr/>
        </p:nvSpPr>
        <p:spPr>
          <a:xfrm>
            <a:off x="1365623" y="5674896"/>
            <a:ext cx="280670"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1200</a:t>
            </a:r>
            <a:endParaRPr sz="900">
              <a:solidFill>
                <a:prstClr val="black"/>
              </a:solidFill>
              <a:latin typeface="Arial"/>
              <a:cs typeface="Arial"/>
            </a:endParaRPr>
          </a:p>
        </p:txBody>
      </p:sp>
      <p:sp>
        <p:nvSpPr>
          <p:cNvPr id="143" name="object 143"/>
          <p:cNvSpPr txBox="1"/>
          <p:nvPr/>
        </p:nvSpPr>
        <p:spPr>
          <a:xfrm>
            <a:off x="1205595" y="5948371"/>
            <a:ext cx="151765" cy="627380"/>
          </a:xfrm>
          <a:prstGeom prst="rect">
            <a:avLst/>
          </a:prstGeom>
        </p:spPr>
        <p:txBody>
          <a:bodyPr vert="vert270" wrap="square" lIns="0" tIns="0" rIns="0" bIns="0" rtlCol="0">
            <a:spAutoFit/>
          </a:bodyPr>
          <a:lstStyle/>
          <a:p>
            <a:pPr marL="12700"/>
            <a:r>
              <a:rPr sz="1000" spc="-5" dirty="0">
                <a:solidFill>
                  <a:srgbClr val="252525"/>
                </a:solidFill>
                <a:latin typeface="Arial"/>
                <a:cs typeface="Arial"/>
              </a:rPr>
              <a:t>12pm1-pm</a:t>
            </a:r>
            <a:endParaRPr sz="1000">
              <a:solidFill>
                <a:prstClr val="black"/>
              </a:solidFill>
              <a:latin typeface="Arial"/>
              <a:cs typeface="Arial"/>
            </a:endParaRPr>
          </a:p>
        </p:txBody>
      </p:sp>
      <p:sp>
        <p:nvSpPr>
          <p:cNvPr id="144" name="object 144"/>
          <p:cNvSpPr txBox="1"/>
          <p:nvPr/>
        </p:nvSpPr>
        <p:spPr>
          <a:xfrm>
            <a:off x="1640541" y="8245250"/>
            <a:ext cx="89535" cy="140335"/>
          </a:xfrm>
          <a:prstGeom prst="rect">
            <a:avLst/>
          </a:prstGeom>
        </p:spPr>
        <p:txBody>
          <a:bodyPr vert="horz" wrap="square" lIns="0" tIns="0" rIns="0" bIns="0" rtlCol="0">
            <a:spAutoFit/>
          </a:bodyPr>
          <a:lstStyle/>
          <a:p>
            <a:pPr marL="12700"/>
            <a:r>
              <a:rPr sz="900" dirty="0">
                <a:solidFill>
                  <a:srgbClr val="252525"/>
                </a:solidFill>
                <a:latin typeface="Arial"/>
                <a:cs typeface="Arial"/>
              </a:rPr>
              <a:t>0</a:t>
            </a:r>
            <a:endParaRPr sz="900">
              <a:solidFill>
                <a:prstClr val="black"/>
              </a:solidFill>
              <a:latin typeface="Arial"/>
              <a:cs typeface="Arial"/>
            </a:endParaRPr>
          </a:p>
        </p:txBody>
      </p:sp>
      <p:sp>
        <p:nvSpPr>
          <p:cNvPr id="145" name="object 145"/>
          <p:cNvSpPr txBox="1"/>
          <p:nvPr/>
        </p:nvSpPr>
        <p:spPr>
          <a:xfrm>
            <a:off x="2117637" y="8245250"/>
            <a:ext cx="153035"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10</a:t>
            </a:r>
            <a:endParaRPr sz="900">
              <a:solidFill>
                <a:prstClr val="black"/>
              </a:solidFill>
              <a:latin typeface="Arial"/>
              <a:cs typeface="Arial"/>
            </a:endParaRPr>
          </a:p>
        </p:txBody>
      </p:sp>
      <p:sp>
        <p:nvSpPr>
          <p:cNvPr id="146" name="object 146"/>
          <p:cNvSpPr txBox="1"/>
          <p:nvPr/>
        </p:nvSpPr>
        <p:spPr>
          <a:xfrm>
            <a:off x="2629099" y="8245250"/>
            <a:ext cx="153035"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20</a:t>
            </a:r>
            <a:endParaRPr sz="900">
              <a:solidFill>
                <a:prstClr val="black"/>
              </a:solidFill>
              <a:latin typeface="Arial"/>
              <a:cs typeface="Arial"/>
            </a:endParaRPr>
          </a:p>
        </p:txBody>
      </p:sp>
      <p:sp>
        <p:nvSpPr>
          <p:cNvPr id="147" name="object 147"/>
          <p:cNvSpPr txBox="1"/>
          <p:nvPr/>
        </p:nvSpPr>
        <p:spPr>
          <a:xfrm>
            <a:off x="3140560" y="8245250"/>
            <a:ext cx="153035"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30</a:t>
            </a:r>
            <a:endParaRPr sz="900">
              <a:solidFill>
                <a:prstClr val="black"/>
              </a:solidFill>
              <a:latin typeface="Arial"/>
              <a:cs typeface="Arial"/>
            </a:endParaRPr>
          </a:p>
        </p:txBody>
      </p:sp>
      <p:sp>
        <p:nvSpPr>
          <p:cNvPr id="148" name="object 148"/>
          <p:cNvSpPr txBox="1"/>
          <p:nvPr/>
        </p:nvSpPr>
        <p:spPr>
          <a:xfrm>
            <a:off x="3652022" y="8245250"/>
            <a:ext cx="153035"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40</a:t>
            </a:r>
            <a:endParaRPr sz="900">
              <a:solidFill>
                <a:prstClr val="black"/>
              </a:solidFill>
              <a:latin typeface="Arial"/>
              <a:cs typeface="Arial"/>
            </a:endParaRPr>
          </a:p>
        </p:txBody>
      </p:sp>
      <p:sp>
        <p:nvSpPr>
          <p:cNvPr id="149" name="object 149"/>
          <p:cNvSpPr txBox="1"/>
          <p:nvPr/>
        </p:nvSpPr>
        <p:spPr>
          <a:xfrm>
            <a:off x="3957297" y="8245250"/>
            <a:ext cx="572135" cy="308610"/>
          </a:xfrm>
          <a:prstGeom prst="rect">
            <a:avLst/>
          </a:prstGeom>
        </p:spPr>
        <p:txBody>
          <a:bodyPr vert="horz" wrap="square" lIns="0" tIns="0" rIns="0" bIns="0" rtlCol="0">
            <a:spAutoFit/>
          </a:bodyPr>
          <a:lstStyle/>
          <a:p>
            <a:pPr algn="ctr"/>
            <a:r>
              <a:rPr sz="900" spc="-5" dirty="0">
                <a:solidFill>
                  <a:srgbClr val="252525"/>
                </a:solidFill>
                <a:latin typeface="Arial"/>
                <a:cs typeface="Arial"/>
              </a:rPr>
              <a:t>50</a:t>
            </a:r>
            <a:endParaRPr sz="900">
              <a:solidFill>
                <a:prstClr val="black"/>
              </a:solidFill>
              <a:latin typeface="Arial"/>
              <a:cs typeface="Arial"/>
            </a:endParaRPr>
          </a:p>
          <a:p>
            <a:pPr algn="ctr">
              <a:spcBef>
                <a:spcPts val="125"/>
              </a:spcBef>
            </a:pPr>
            <a:r>
              <a:rPr sz="1000" spc="-5" dirty="0">
                <a:solidFill>
                  <a:srgbClr val="252525"/>
                </a:solidFill>
                <a:latin typeface="Arial"/>
                <a:cs typeface="Arial"/>
              </a:rPr>
              <a:t>Time, </a:t>
            </a:r>
            <a:r>
              <a:rPr sz="1000" spc="-10" dirty="0">
                <a:solidFill>
                  <a:srgbClr val="252525"/>
                </a:solidFill>
                <a:latin typeface="Arial"/>
                <a:cs typeface="Arial"/>
              </a:rPr>
              <a:t>sec</a:t>
            </a:r>
            <a:endParaRPr sz="1000">
              <a:solidFill>
                <a:prstClr val="black"/>
              </a:solidFill>
              <a:latin typeface="Arial"/>
              <a:cs typeface="Arial"/>
            </a:endParaRPr>
          </a:p>
        </p:txBody>
      </p:sp>
      <p:sp>
        <p:nvSpPr>
          <p:cNvPr id="150" name="object 150"/>
          <p:cNvSpPr txBox="1"/>
          <p:nvPr/>
        </p:nvSpPr>
        <p:spPr>
          <a:xfrm>
            <a:off x="4674944" y="8245250"/>
            <a:ext cx="153035"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60</a:t>
            </a:r>
            <a:endParaRPr sz="900">
              <a:solidFill>
                <a:prstClr val="black"/>
              </a:solidFill>
              <a:latin typeface="Arial"/>
              <a:cs typeface="Arial"/>
            </a:endParaRPr>
          </a:p>
        </p:txBody>
      </p:sp>
      <p:sp>
        <p:nvSpPr>
          <p:cNvPr id="151" name="object 151"/>
          <p:cNvSpPr txBox="1"/>
          <p:nvPr/>
        </p:nvSpPr>
        <p:spPr>
          <a:xfrm>
            <a:off x="5186406" y="8245250"/>
            <a:ext cx="153035"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70</a:t>
            </a:r>
            <a:endParaRPr sz="900">
              <a:solidFill>
                <a:prstClr val="black"/>
              </a:solidFill>
              <a:latin typeface="Arial"/>
              <a:cs typeface="Arial"/>
            </a:endParaRPr>
          </a:p>
        </p:txBody>
      </p:sp>
      <p:sp>
        <p:nvSpPr>
          <p:cNvPr id="152" name="object 152"/>
          <p:cNvSpPr txBox="1"/>
          <p:nvPr/>
        </p:nvSpPr>
        <p:spPr>
          <a:xfrm>
            <a:off x="5697868" y="8245250"/>
            <a:ext cx="153035"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80</a:t>
            </a:r>
            <a:endParaRPr sz="900">
              <a:solidFill>
                <a:prstClr val="black"/>
              </a:solidFill>
              <a:latin typeface="Arial"/>
              <a:cs typeface="Arial"/>
            </a:endParaRPr>
          </a:p>
        </p:txBody>
      </p:sp>
      <p:sp>
        <p:nvSpPr>
          <p:cNvPr id="153" name="object 153"/>
          <p:cNvSpPr txBox="1"/>
          <p:nvPr/>
        </p:nvSpPr>
        <p:spPr>
          <a:xfrm>
            <a:off x="6209328" y="8245250"/>
            <a:ext cx="153035"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90</a:t>
            </a:r>
            <a:endParaRPr sz="900">
              <a:solidFill>
                <a:prstClr val="black"/>
              </a:solidFill>
              <a:latin typeface="Arial"/>
              <a:cs typeface="Arial"/>
            </a:endParaRPr>
          </a:p>
        </p:txBody>
      </p:sp>
      <p:sp>
        <p:nvSpPr>
          <p:cNvPr id="154" name="object 154"/>
          <p:cNvSpPr txBox="1"/>
          <p:nvPr/>
        </p:nvSpPr>
        <p:spPr>
          <a:xfrm>
            <a:off x="6692152" y="8245250"/>
            <a:ext cx="216535"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100</a:t>
            </a:r>
            <a:endParaRPr sz="900">
              <a:solidFill>
                <a:prstClr val="black"/>
              </a:solidFill>
              <a:latin typeface="Arial"/>
              <a:cs typeface="Arial"/>
            </a:endParaRPr>
          </a:p>
        </p:txBody>
      </p:sp>
      <p:sp>
        <p:nvSpPr>
          <p:cNvPr id="155" name="object 155"/>
          <p:cNvSpPr txBox="1"/>
          <p:nvPr/>
        </p:nvSpPr>
        <p:spPr>
          <a:xfrm>
            <a:off x="1365623" y="8125034"/>
            <a:ext cx="280670"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1060</a:t>
            </a:r>
            <a:endParaRPr sz="900">
              <a:solidFill>
                <a:prstClr val="black"/>
              </a:solidFill>
              <a:latin typeface="Arial"/>
              <a:cs typeface="Arial"/>
            </a:endParaRPr>
          </a:p>
        </p:txBody>
      </p:sp>
      <p:sp>
        <p:nvSpPr>
          <p:cNvPr id="156" name="object 156"/>
          <p:cNvSpPr txBox="1"/>
          <p:nvPr/>
        </p:nvSpPr>
        <p:spPr>
          <a:xfrm>
            <a:off x="1365623" y="7783465"/>
            <a:ext cx="280670"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1080</a:t>
            </a:r>
            <a:endParaRPr sz="900">
              <a:solidFill>
                <a:prstClr val="black"/>
              </a:solidFill>
              <a:latin typeface="Arial"/>
              <a:cs typeface="Arial"/>
            </a:endParaRPr>
          </a:p>
        </p:txBody>
      </p:sp>
      <p:sp>
        <p:nvSpPr>
          <p:cNvPr id="157" name="object 157"/>
          <p:cNvSpPr txBox="1"/>
          <p:nvPr/>
        </p:nvSpPr>
        <p:spPr>
          <a:xfrm>
            <a:off x="1365623" y="7441896"/>
            <a:ext cx="280670"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1100</a:t>
            </a:r>
            <a:endParaRPr sz="900">
              <a:solidFill>
                <a:prstClr val="black"/>
              </a:solidFill>
              <a:latin typeface="Arial"/>
              <a:cs typeface="Arial"/>
            </a:endParaRPr>
          </a:p>
        </p:txBody>
      </p:sp>
      <p:sp>
        <p:nvSpPr>
          <p:cNvPr id="158" name="object 158"/>
          <p:cNvSpPr txBox="1"/>
          <p:nvPr/>
        </p:nvSpPr>
        <p:spPr>
          <a:xfrm>
            <a:off x="1365623" y="7100327"/>
            <a:ext cx="280670" cy="140335"/>
          </a:xfrm>
          <a:prstGeom prst="rect">
            <a:avLst/>
          </a:prstGeom>
        </p:spPr>
        <p:txBody>
          <a:bodyPr vert="horz" wrap="square" lIns="0" tIns="0" rIns="0" bIns="0" rtlCol="0">
            <a:spAutoFit/>
          </a:bodyPr>
          <a:lstStyle/>
          <a:p>
            <a:pPr marL="12700"/>
            <a:r>
              <a:rPr sz="900" spc="-5" dirty="0">
                <a:solidFill>
                  <a:srgbClr val="252525"/>
                </a:solidFill>
                <a:latin typeface="Arial"/>
                <a:cs typeface="Arial"/>
              </a:rPr>
              <a:t>1120</a:t>
            </a:r>
            <a:endParaRPr sz="900">
              <a:solidFill>
                <a:prstClr val="black"/>
              </a:solidFill>
              <a:latin typeface="Arial"/>
              <a:cs typeface="Arial"/>
            </a:endParaRPr>
          </a:p>
        </p:txBody>
      </p:sp>
      <p:sp>
        <p:nvSpPr>
          <p:cNvPr id="159" name="object 159"/>
          <p:cNvSpPr txBox="1"/>
          <p:nvPr/>
        </p:nvSpPr>
        <p:spPr>
          <a:xfrm>
            <a:off x="1205595" y="7373803"/>
            <a:ext cx="151765" cy="627380"/>
          </a:xfrm>
          <a:prstGeom prst="rect">
            <a:avLst/>
          </a:prstGeom>
        </p:spPr>
        <p:txBody>
          <a:bodyPr vert="vert270" wrap="square" lIns="0" tIns="0" rIns="0" bIns="0" rtlCol="0">
            <a:spAutoFit/>
          </a:bodyPr>
          <a:lstStyle/>
          <a:p>
            <a:pPr marL="12700"/>
            <a:r>
              <a:rPr sz="1000" spc="-5" dirty="0">
                <a:solidFill>
                  <a:srgbClr val="252525"/>
                </a:solidFill>
                <a:latin typeface="Arial"/>
                <a:cs typeface="Arial"/>
              </a:rPr>
              <a:t>14pm1-pm</a:t>
            </a:r>
            <a:endParaRPr sz="1000">
              <a:solidFill>
                <a:prstClr val="black"/>
              </a:solidFill>
              <a:latin typeface="Arial"/>
              <a:cs typeface="Arial"/>
            </a:endParaRPr>
          </a:p>
        </p:txBody>
      </p:sp>
      <p:sp>
        <p:nvSpPr>
          <p:cNvPr id="160" name="object 160"/>
          <p:cNvSpPr txBox="1"/>
          <p:nvPr/>
        </p:nvSpPr>
        <p:spPr>
          <a:xfrm>
            <a:off x="1697815" y="8643684"/>
            <a:ext cx="4941570" cy="304800"/>
          </a:xfrm>
          <a:prstGeom prst="rect">
            <a:avLst/>
          </a:prstGeom>
        </p:spPr>
        <p:txBody>
          <a:bodyPr vert="horz" wrap="square" lIns="0" tIns="0" rIns="0" bIns="0" rtlCol="0">
            <a:spAutoFit/>
          </a:bodyPr>
          <a:lstStyle/>
          <a:p>
            <a:pPr marL="12700" marR="5080">
              <a:lnSpc>
                <a:spcPct val="120200"/>
              </a:lnSpc>
            </a:pPr>
            <a:r>
              <a:rPr sz="900" spc="-5" dirty="0">
                <a:solidFill>
                  <a:prstClr val="black"/>
                </a:solidFill>
                <a:latin typeface="Arial"/>
                <a:cs typeface="Arial"/>
              </a:rPr>
              <a:t>a2500load/a2500fload-0-1.ch</a:t>
            </a:r>
            <a:r>
              <a:rPr sz="900" dirty="0">
                <a:solidFill>
                  <a:prstClr val="black"/>
                </a:solidFill>
                <a:latin typeface="Arial"/>
                <a:cs typeface="Arial"/>
              </a:rPr>
              <a:t>a </a:t>
            </a:r>
            <a:r>
              <a:rPr sz="900" spc="5" dirty="0">
                <a:solidFill>
                  <a:prstClr val="black"/>
                </a:solidFill>
                <a:latin typeface="Arial"/>
                <a:cs typeface="Arial"/>
              </a:rPr>
              <a:t> </a:t>
            </a:r>
            <a:r>
              <a:rPr sz="900" dirty="0">
                <a:solidFill>
                  <a:prstClr val="black"/>
                </a:solidFill>
                <a:latin typeface="Arial"/>
                <a:cs typeface="Arial"/>
              </a:rPr>
              <a:t>/  </a:t>
            </a:r>
            <a:r>
              <a:rPr sz="900" spc="-5" dirty="0">
                <a:solidFill>
                  <a:prstClr val="black"/>
                </a:solidFill>
                <a:latin typeface="Arial"/>
                <a:cs typeface="Arial"/>
              </a:rPr>
              <a:t>a2500load/a2500fload-2-1.ch</a:t>
            </a:r>
            <a:r>
              <a:rPr sz="900" dirty="0">
                <a:solidFill>
                  <a:prstClr val="black"/>
                </a:solidFill>
                <a:latin typeface="Arial"/>
                <a:cs typeface="Arial"/>
              </a:rPr>
              <a:t>a</a:t>
            </a:r>
            <a:r>
              <a:rPr sz="900" spc="5" dirty="0">
                <a:solidFill>
                  <a:prstClr val="black"/>
                </a:solidFill>
                <a:latin typeface="Arial"/>
                <a:cs typeface="Arial"/>
              </a:rPr>
              <a:t> </a:t>
            </a:r>
            <a:r>
              <a:rPr sz="900" dirty="0">
                <a:solidFill>
                  <a:prstClr val="black"/>
                </a:solidFill>
                <a:latin typeface="Arial"/>
                <a:cs typeface="Arial"/>
              </a:rPr>
              <a:t>/ </a:t>
            </a:r>
            <a:r>
              <a:rPr sz="900" spc="-5" dirty="0">
                <a:solidFill>
                  <a:prstClr val="black"/>
                </a:solidFill>
                <a:latin typeface="Arial"/>
                <a:cs typeface="Arial"/>
              </a:rPr>
              <a:t>a2500load/a2500fload-4-1.cha a2500fload-012-1.pdf</a:t>
            </a:r>
            <a:endParaRPr sz="900">
              <a:solidFill>
                <a:prstClr val="black"/>
              </a:solidFill>
              <a:latin typeface="Arial"/>
              <a:cs typeface="Arial"/>
            </a:endParaRPr>
          </a:p>
        </p:txBody>
      </p:sp>
      <p:sp>
        <p:nvSpPr>
          <p:cNvPr id="162" name="object 162"/>
          <p:cNvSpPr txBox="1"/>
          <p:nvPr/>
        </p:nvSpPr>
        <p:spPr>
          <a:xfrm>
            <a:off x="8763000" y="1556920"/>
            <a:ext cx="650240" cy="279400"/>
          </a:xfrm>
          <a:prstGeom prst="rect">
            <a:avLst/>
          </a:prstGeom>
        </p:spPr>
        <p:txBody>
          <a:bodyPr vert="horz" wrap="square" lIns="0" tIns="0" rIns="0" bIns="0" rtlCol="0">
            <a:spAutoFit/>
          </a:bodyPr>
          <a:lstStyle/>
          <a:p>
            <a:pPr marL="12700"/>
            <a:r>
              <a:rPr sz="2000" dirty="0">
                <a:solidFill>
                  <a:srgbClr val="FF2600"/>
                </a:solidFill>
                <a:latin typeface="Century Gothic"/>
                <a:cs typeface="Century Gothic"/>
              </a:rPr>
              <a:t>D</a:t>
            </a:r>
            <a:r>
              <a:rPr sz="2000" spc="-5" dirty="0">
                <a:solidFill>
                  <a:srgbClr val="FF2600"/>
                </a:solidFill>
                <a:latin typeface="Century Gothic"/>
                <a:cs typeface="Century Gothic"/>
              </a:rPr>
              <a:t> </a:t>
            </a:r>
            <a:r>
              <a:rPr sz="2000" spc="-15" dirty="0">
                <a:solidFill>
                  <a:srgbClr val="FF2600"/>
                </a:solidFill>
                <a:latin typeface="Century Gothic"/>
                <a:cs typeface="Century Gothic"/>
              </a:rPr>
              <a:t>=</a:t>
            </a:r>
            <a:r>
              <a:rPr sz="2000" spc="-5" dirty="0">
                <a:solidFill>
                  <a:srgbClr val="FF2600"/>
                </a:solidFill>
                <a:latin typeface="Century Gothic"/>
                <a:cs typeface="Century Gothic"/>
              </a:rPr>
              <a:t> </a:t>
            </a:r>
            <a:r>
              <a:rPr sz="2000" dirty="0">
                <a:solidFill>
                  <a:srgbClr val="FF2600"/>
                </a:solidFill>
                <a:latin typeface="Century Gothic"/>
                <a:cs typeface="Century Gothic"/>
              </a:rPr>
              <a:t>0</a:t>
            </a:r>
            <a:endParaRPr sz="2000">
              <a:solidFill>
                <a:prstClr val="black"/>
              </a:solidFill>
              <a:latin typeface="Century Gothic"/>
              <a:cs typeface="Century Gothic"/>
            </a:endParaRPr>
          </a:p>
        </p:txBody>
      </p:sp>
      <p:sp>
        <p:nvSpPr>
          <p:cNvPr id="163" name="object 163"/>
          <p:cNvSpPr txBox="1"/>
          <p:nvPr/>
        </p:nvSpPr>
        <p:spPr>
          <a:xfrm>
            <a:off x="8763000" y="2166520"/>
            <a:ext cx="650240" cy="279400"/>
          </a:xfrm>
          <a:prstGeom prst="rect">
            <a:avLst/>
          </a:prstGeom>
        </p:spPr>
        <p:txBody>
          <a:bodyPr vert="horz" wrap="square" lIns="0" tIns="0" rIns="0" bIns="0" rtlCol="0">
            <a:spAutoFit/>
          </a:bodyPr>
          <a:lstStyle/>
          <a:p>
            <a:pPr marL="12700"/>
            <a:r>
              <a:rPr sz="2000" dirty="0">
                <a:solidFill>
                  <a:srgbClr val="00F900"/>
                </a:solidFill>
                <a:latin typeface="Century Gothic"/>
                <a:cs typeface="Century Gothic"/>
              </a:rPr>
              <a:t>D</a:t>
            </a:r>
            <a:r>
              <a:rPr sz="2000" spc="-5" dirty="0">
                <a:solidFill>
                  <a:srgbClr val="00F900"/>
                </a:solidFill>
                <a:latin typeface="Century Gothic"/>
                <a:cs typeface="Century Gothic"/>
              </a:rPr>
              <a:t> </a:t>
            </a:r>
            <a:r>
              <a:rPr sz="2000" spc="-15" dirty="0">
                <a:solidFill>
                  <a:srgbClr val="00F900"/>
                </a:solidFill>
                <a:latin typeface="Century Gothic"/>
                <a:cs typeface="Century Gothic"/>
              </a:rPr>
              <a:t>=</a:t>
            </a:r>
            <a:r>
              <a:rPr sz="2000" spc="-5" dirty="0">
                <a:solidFill>
                  <a:srgbClr val="00F900"/>
                </a:solidFill>
                <a:latin typeface="Century Gothic"/>
                <a:cs typeface="Century Gothic"/>
              </a:rPr>
              <a:t> </a:t>
            </a:r>
            <a:r>
              <a:rPr sz="2000" dirty="0">
                <a:solidFill>
                  <a:srgbClr val="00F900"/>
                </a:solidFill>
                <a:latin typeface="Century Gothic"/>
                <a:cs typeface="Century Gothic"/>
              </a:rPr>
              <a:t>1</a:t>
            </a:r>
            <a:endParaRPr sz="2000">
              <a:solidFill>
                <a:prstClr val="black"/>
              </a:solidFill>
              <a:latin typeface="Century Gothic"/>
              <a:cs typeface="Century Gothic"/>
            </a:endParaRPr>
          </a:p>
        </p:txBody>
      </p:sp>
      <p:sp>
        <p:nvSpPr>
          <p:cNvPr id="164" name="object 164"/>
          <p:cNvSpPr txBox="1"/>
          <p:nvPr/>
        </p:nvSpPr>
        <p:spPr>
          <a:xfrm>
            <a:off x="8763000" y="2776120"/>
            <a:ext cx="650240" cy="279400"/>
          </a:xfrm>
          <a:prstGeom prst="rect">
            <a:avLst/>
          </a:prstGeom>
        </p:spPr>
        <p:txBody>
          <a:bodyPr vert="horz" wrap="square" lIns="0" tIns="0" rIns="0" bIns="0" rtlCol="0">
            <a:spAutoFit/>
          </a:bodyPr>
          <a:lstStyle/>
          <a:p>
            <a:pPr marL="12700"/>
            <a:r>
              <a:rPr sz="2000" dirty="0">
                <a:solidFill>
                  <a:srgbClr val="0433FF"/>
                </a:solidFill>
                <a:latin typeface="Century Gothic"/>
                <a:cs typeface="Century Gothic"/>
              </a:rPr>
              <a:t>D</a:t>
            </a:r>
            <a:r>
              <a:rPr sz="2000" spc="-5" dirty="0">
                <a:solidFill>
                  <a:srgbClr val="0433FF"/>
                </a:solidFill>
                <a:latin typeface="Century Gothic"/>
                <a:cs typeface="Century Gothic"/>
              </a:rPr>
              <a:t> </a:t>
            </a:r>
            <a:r>
              <a:rPr sz="2000" spc="-15" dirty="0">
                <a:solidFill>
                  <a:srgbClr val="0433FF"/>
                </a:solidFill>
                <a:latin typeface="Century Gothic"/>
                <a:cs typeface="Century Gothic"/>
              </a:rPr>
              <a:t>=</a:t>
            </a:r>
            <a:r>
              <a:rPr sz="2000" spc="-5" dirty="0">
                <a:solidFill>
                  <a:srgbClr val="0433FF"/>
                </a:solidFill>
                <a:latin typeface="Century Gothic"/>
                <a:cs typeface="Century Gothic"/>
              </a:rPr>
              <a:t> </a:t>
            </a:r>
            <a:r>
              <a:rPr sz="2000" dirty="0">
                <a:solidFill>
                  <a:srgbClr val="0433FF"/>
                </a:solidFill>
                <a:latin typeface="Century Gothic"/>
                <a:cs typeface="Century Gothic"/>
              </a:rPr>
              <a:t>2</a:t>
            </a:r>
            <a:endParaRPr sz="2000">
              <a:solidFill>
                <a:prstClr val="black"/>
              </a:solidFill>
              <a:latin typeface="Century Gothic"/>
              <a:cs typeface="Century Gothic"/>
            </a:endParaRPr>
          </a:p>
        </p:txBody>
      </p:sp>
      <p:sp>
        <p:nvSpPr>
          <p:cNvPr id="165" name="object 165"/>
          <p:cNvSpPr txBox="1"/>
          <p:nvPr/>
        </p:nvSpPr>
        <p:spPr>
          <a:xfrm>
            <a:off x="5524500" y="1560496"/>
            <a:ext cx="1075055" cy="228600"/>
          </a:xfrm>
          <a:prstGeom prst="rect">
            <a:avLst/>
          </a:prstGeom>
        </p:spPr>
        <p:txBody>
          <a:bodyPr vert="horz" wrap="square" lIns="0" tIns="0" rIns="0" bIns="0" rtlCol="0">
            <a:spAutoFit/>
          </a:bodyPr>
          <a:lstStyle/>
          <a:p>
            <a:pPr marL="12700"/>
            <a:r>
              <a:rPr sz="1600" spc="-10" dirty="0">
                <a:solidFill>
                  <a:prstClr val="black"/>
                </a:solidFill>
                <a:latin typeface="Century Gothic"/>
                <a:cs typeface="Century Gothic"/>
              </a:rPr>
              <a:t>F</a:t>
            </a:r>
            <a:r>
              <a:rPr sz="1600" spc="-15" dirty="0">
                <a:solidFill>
                  <a:prstClr val="black"/>
                </a:solidFill>
                <a:latin typeface="Century Gothic"/>
                <a:cs typeface="Century Gothic"/>
              </a:rPr>
              <a:t>re</a:t>
            </a:r>
            <a:r>
              <a:rPr sz="1600" dirty="0">
                <a:solidFill>
                  <a:prstClr val="black"/>
                </a:solidFill>
                <a:latin typeface="Century Gothic"/>
                <a:cs typeface="Century Gothic"/>
              </a:rPr>
              <a:t>q</a:t>
            </a:r>
            <a:r>
              <a:rPr sz="1600" spc="-10" dirty="0">
                <a:solidFill>
                  <a:prstClr val="black"/>
                </a:solidFill>
                <a:latin typeface="Century Gothic"/>
                <a:cs typeface="Century Gothic"/>
              </a:rPr>
              <a:t>uen</a:t>
            </a:r>
            <a:r>
              <a:rPr sz="1600" dirty="0">
                <a:solidFill>
                  <a:prstClr val="black"/>
                </a:solidFill>
                <a:latin typeface="Century Gothic"/>
                <a:cs typeface="Century Gothic"/>
              </a:rPr>
              <a:t>cy</a:t>
            </a:r>
            <a:endParaRPr sz="1600">
              <a:solidFill>
                <a:prstClr val="black"/>
              </a:solidFill>
              <a:latin typeface="Century Gothic"/>
              <a:cs typeface="Century Gothic"/>
            </a:endParaRPr>
          </a:p>
        </p:txBody>
      </p:sp>
      <p:sp>
        <p:nvSpPr>
          <p:cNvPr id="166" name="object 166"/>
          <p:cNvSpPr txBox="1"/>
          <p:nvPr/>
        </p:nvSpPr>
        <p:spPr>
          <a:xfrm>
            <a:off x="3886200" y="7275496"/>
            <a:ext cx="2747645" cy="228600"/>
          </a:xfrm>
          <a:prstGeom prst="rect">
            <a:avLst/>
          </a:prstGeom>
        </p:spPr>
        <p:txBody>
          <a:bodyPr vert="horz" wrap="square" lIns="0" tIns="0" rIns="0" bIns="0" rtlCol="0">
            <a:spAutoFit/>
          </a:bodyPr>
          <a:lstStyle/>
          <a:p>
            <a:pPr marL="12700"/>
            <a:r>
              <a:rPr sz="1600" dirty="0">
                <a:solidFill>
                  <a:prstClr val="black"/>
                </a:solidFill>
                <a:latin typeface="Century Gothic"/>
                <a:cs typeface="Century Gothic"/>
              </a:rPr>
              <a:t>CCG</a:t>
            </a:r>
            <a:r>
              <a:rPr sz="1600" spc="-10" dirty="0">
                <a:solidFill>
                  <a:prstClr val="black"/>
                </a:solidFill>
                <a:latin typeface="Century Gothic"/>
                <a:cs typeface="Century Gothic"/>
              </a:rPr>
              <a:t>T</a:t>
            </a:r>
            <a:r>
              <a:rPr sz="1600" spc="-5" dirty="0">
                <a:solidFill>
                  <a:prstClr val="black"/>
                </a:solidFill>
                <a:latin typeface="Century Gothic"/>
                <a:cs typeface="Century Gothic"/>
              </a:rPr>
              <a:t> </a:t>
            </a:r>
            <a:r>
              <a:rPr sz="1600" dirty="0">
                <a:solidFill>
                  <a:prstClr val="black"/>
                </a:solidFill>
                <a:latin typeface="Century Gothic"/>
                <a:cs typeface="Century Gothic"/>
              </a:rPr>
              <a:t>i</a:t>
            </a:r>
            <a:r>
              <a:rPr sz="1600" spc="-10" dirty="0">
                <a:solidFill>
                  <a:prstClr val="black"/>
                </a:solidFill>
                <a:latin typeface="Century Gothic"/>
                <a:cs typeface="Century Gothic"/>
              </a:rPr>
              <a:t>n</a:t>
            </a:r>
            <a:r>
              <a:rPr sz="1600" spc="-5" dirty="0">
                <a:solidFill>
                  <a:prstClr val="black"/>
                </a:solidFill>
                <a:latin typeface="Century Gothic"/>
                <a:cs typeface="Century Gothic"/>
              </a:rPr>
              <a:t> </a:t>
            </a:r>
            <a:r>
              <a:rPr sz="1600" dirty="0">
                <a:solidFill>
                  <a:prstClr val="black"/>
                </a:solidFill>
                <a:latin typeface="Century Gothic"/>
                <a:cs typeface="Century Gothic"/>
              </a:rPr>
              <a:t>l</a:t>
            </a:r>
            <a:r>
              <a:rPr sz="1600" spc="-15" dirty="0">
                <a:solidFill>
                  <a:prstClr val="black"/>
                </a:solidFill>
                <a:latin typeface="Century Gothic"/>
                <a:cs typeface="Century Gothic"/>
              </a:rPr>
              <a:t>o</a:t>
            </a:r>
            <a:r>
              <a:rPr sz="1600" dirty="0">
                <a:solidFill>
                  <a:prstClr val="black"/>
                </a:solidFill>
                <a:latin typeface="Century Gothic"/>
                <a:cs typeface="Century Gothic"/>
              </a:rPr>
              <a:t>ad </a:t>
            </a:r>
            <a:r>
              <a:rPr sz="1600" spc="-10" dirty="0">
                <a:solidFill>
                  <a:prstClr val="black"/>
                </a:solidFill>
                <a:latin typeface="Century Gothic"/>
                <a:cs typeface="Century Gothic"/>
              </a:rPr>
              <a:t>cont</a:t>
            </a:r>
            <a:r>
              <a:rPr sz="1600" spc="-15" dirty="0">
                <a:solidFill>
                  <a:prstClr val="black"/>
                </a:solidFill>
                <a:latin typeface="Century Gothic"/>
                <a:cs typeface="Century Gothic"/>
              </a:rPr>
              <a:t>ro</a:t>
            </a:r>
            <a:r>
              <a:rPr sz="1600" dirty="0">
                <a:solidFill>
                  <a:prstClr val="black"/>
                </a:solidFill>
                <a:latin typeface="Century Gothic"/>
                <a:cs typeface="Century Gothic"/>
              </a:rPr>
              <a:t>l</a:t>
            </a:r>
            <a:r>
              <a:rPr sz="1600" spc="-5" dirty="0">
                <a:solidFill>
                  <a:prstClr val="black"/>
                </a:solidFill>
                <a:latin typeface="Century Gothic"/>
                <a:cs typeface="Century Gothic"/>
              </a:rPr>
              <a:t> </a:t>
            </a:r>
            <a:r>
              <a:rPr sz="1600" spc="-15" dirty="0">
                <a:solidFill>
                  <a:prstClr val="black"/>
                </a:solidFill>
                <a:latin typeface="Century Gothic"/>
                <a:cs typeface="Century Gothic"/>
              </a:rPr>
              <a:t>mo</a:t>
            </a:r>
            <a:r>
              <a:rPr sz="1600" dirty="0">
                <a:solidFill>
                  <a:prstClr val="black"/>
                </a:solidFill>
                <a:latin typeface="Century Gothic"/>
                <a:cs typeface="Century Gothic"/>
              </a:rPr>
              <a:t>d</a:t>
            </a:r>
            <a:r>
              <a:rPr sz="1600" spc="-15" dirty="0">
                <a:solidFill>
                  <a:prstClr val="black"/>
                </a:solidFill>
                <a:latin typeface="Century Gothic"/>
                <a:cs typeface="Century Gothic"/>
              </a:rPr>
              <a:t>e</a:t>
            </a:r>
            <a:endParaRPr sz="1600">
              <a:solidFill>
                <a:prstClr val="black"/>
              </a:solidFill>
              <a:latin typeface="Century Gothic"/>
              <a:cs typeface="Century Gothic"/>
            </a:endParaRPr>
          </a:p>
        </p:txBody>
      </p:sp>
      <p:sp>
        <p:nvSpPr>
          <p:cNvPr id="167" name="Slide Number Placeholder 166"/>
          <p:cNvSpPr>
            <a:spLocks noGrp="1"/>
          </p:cNvSpPr>
          <p:nvPr>
            <p:ph type="sldNum" sz="quarter" idx="7"/>
          </p:nvPr>
        </p:nvSpPr>
        <p:spPr/>
        <p:txBody>
          <a:bodyPr/>
          <a:lstStyle/>
          <a:p>
            <a:fld id="{B6F15528-21DE-4FAA-801E-634DDDAF4B2B}" type="slidenum">
              <a:rPr lang="en-US" smtClean="0">
                <a:solidFill>
                  <a:prstClr val="black">
                    <a:tint val="75000"/>
                  </a:prstClr>
                </a:solidFill>
              </a:rPr>
              <a:pPr/>
              <a:t>41</a:t>
            </a:fld>
            <a:endParaRPr lang="en-US">
              <a:solidFill>
                <a:prstClr val="black">
                  <a:tint val="75000"/>
                </a:prstClr>
              </a:solidFill>
            </a:endParaRPr>
          </a:p>
        </p:txBody>
      </p:sp>
      <p:sp>
        <p:nvSpPr>
          <p:cNvPr id="168" name="object 2"/>
          <p:cNvSpPr txBox="1">
            <a:spLocks/>
          </p:cNvSpPr>
          <p:nvPr/>
        </p:nvSpPr>
        <p:spPr>
          <a:xfrm>
            <a:off x="101600" y="136493"/>
            <a:ext cx="12801600" cy="987450"/>
          </a:xfrm>
          <a:prstGeom prst="rect">
            <a:avLst/>
          </a:prstGeom>
        </p:spPr>
        <p:txBody>
          <a:bodyPr vert="horz" wrap="square" lIns="0" tIns="368300" rIns="0" bIns="0" rtlCol="0">
            <a:spAutoFit/>
          </a:bodyPr>
          <a:lstStyle>
            <a:lvl1pPr>
              <a:defRPr sz="3200" b="0" i="0">
                <a:solidFill>
                  <a:srgbClr val="0433FF"/>
                </a:solidFill>
                <a:latin typeface="Century Gothic"/>
                <a:ea typeface="+mj-ea"/>
                <a:cs typeface="Century Gothic"/>
              </a:defRPr>
            </a:lvl1pPr>
          </a:lstStyle>
          <a:p>
            <a:pPr marL="12700" algn="ctr"/>
            <a:r>
              <a:rPr lang="en-US" sz="4000" spc="-25" dirty="0"/>
              <a:t>Effect of load frequency sensitivity</a:t>
            </a:r>
            <a:endParaRPr lang="en-US" sz="4000" dirty="0">
              <a:solidFill>
                <a:prstClr val="black"/>
              </a:solidFill>
            </a:endParaRPr>
          </a:p>
        </p:txBody>
      </p:sp>
    </p:spTree>
    <p:extLst>
      <p:ext uri="{BB962C8B-B14F-4D97-AF65-F5344CB8AC3E}">
        <p14:creationId xmlns:p14="http://schemas.microsoft.com/office/powerpoint/2010/main" val="20270427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406400" y="1251567"/>
            <a:ext cx="12598400" cy="8392490"/>
          </a:xfrm>
          <a:prstGeom prst="rect">
            <a:avLst/>
          </a:prstGeom>
        </p:spPr>
        <p:txBody>
          <a:bodyPr vert="horz" wrap="square" lIns="0" tIns="0" rIns="0" bIns="0" rtlCol="0">
            <a:spAutoFit/>
          </a:bodyPr>
          <a:lstStyle/>
          <a:p>
            <a:pPr marL="12700" marR="1553210">
              <a:lnSpc>
                <a:spcPct val="101200"/>
              </a:lnSpc>
            </a:pPr>
            <a:r>
              <a:rPr sz="3200" spc="-20" dirty="0">
                <a:solidFill>
                  <a:prstClr val="black"/>
                </a:solidFill>
                <a:latin typeface="Century Gothic"/>
                <a:cs typeface="Century Gothic"/>
              </a:rPr>
              <a:t>Responsibili</a:t>
            </a:r>
            <a:r>
              <a:rPr sz="3200" spc="-10" dirty="0">
                <a:solidFill>
                  <a:prstClr val="black"/>
                </a:solidFill>
                <a:latin typeface="Century Gothic"/>
                <a:cs typeface="Century Gothic"/>
              </a:rPr>
              <a:t>ty</a:t>
            </a:r>
            <a:r>
              <a:rPr sz="3200" spc="-5" dirty="0">
                <a:solidFill>
                  <a:prstClr val="black"/>
                </a:solidFill>
                <a:latin typeface="Century Gothic"/>
                <a:cs typeface="Century Gothic"/>
              </a:rPr>
              <a:t> </a:t>
            </a:r>
            <a:r>
              <a:rPr sz="3200" spc="-15" dirty="0">
                <a:solidFill>
                  <a:prstClr val="black"/>
                </a:solidFill>
                <a:latin typeface="Century Gothic"/>
                <a:cs typeface="Century Gothic"/>
              </a:rPr>
              <a:t>for</a:t>
            </a:r>
            <a:r>
              <a:rPr sz="3200" spc="-5" dirty="0">
                <a:solidFill>
                  <a:prstClr val="black"/>
                </a:solidFill>
                <a:latin typeface="Century Gothic"/>
                <a:cs typeface="Century Gothic"/>
              </a:rPr>
              <a:t> </a:t>
            </a:r>
            <a:r>
              <a:rPr sz="3200" spc="-15" dirty="0">
                <a:solidFill>
                  <a:prstClr val="black"/>
                </a:solidFill>
                <a:latin typeface="Century Gothic"/>
                <a:cs typeface="Century Gothic"/>
              </a:rPr>
              <a:t>F</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q</a:t>
            </a:r>
            <a:r>
              <a:rPr sz="3200" spc="-20" dirty="0">
                <a:solidFill>
                  <a:prstClr val="black"/>
                </a:solidFill>
                <a:latin typeface="Century Gothic"/>
                <a:cs typeface="Century Gothic"/>
              </a:rPr>
              <a:t>uen</a:t>
            </a:r>
            <a:r>
              <a:rPr sz="3200" dirty="0">
                <a:solidFill>
                  <a:prstClr val="black"/>
                </a:solidFill>
                <a:latin typeface="Century Gothic"/>
                <a:cs typeface="Century Gothic"/>
              </a:rPr>
              <a:t>cy</a:t>
            </a:r>
            <a:r>
              <a:rPr sz="3200" spc="-5" dirty="0">
                <a:solidFill>
                  <a:prstClr val="black"/>
                </a:solidFill>
                <a:latin typeface="Century Gothic"/>
                <a:cs typeface="Century Gothic"/>
              </a:rPr>
              <a:t> </a:t>
            </a:r>
            <a:r>
              <a:rPr sz="3200" spc="-20" dirty="0">
                <a:solidFill>
                  <a:prstClr val="black"/>
                </a:solidFill>
                <a:latin typeface="Century Gothic"/>
                <a:cs typeface="Century Gothic"/>
              </a:rPr>
              <a:t>Re</a:t>
            </a:r>
            <a:r>
              <a:rPr sz="3200" dirty="0">
                <a:solidFill>
                  <a:prstClr val="black"/>
                </a:solidFill>
                <a:latin typeface="Century Gothic"/>
                <a:cs typeface="Century Gothic"/>
              </a:rPr>
              <a:t>sp</a:t>
            </a:r>
            <a:r>
              <a:rPr sz="3200" spc="-20" dirty="0">
                <a:solidFill>
                  <a:prstClr val="black"/>
                </a:solidFill>
                <a:latin typeface="Century Gothic"/>
                <a:cs typeface="Century Gothic"/>
              </a:rPr>
              <a:t>on</a:t>
            </a:r>
            <a:r>
              <a:rPr sz="3200" dirty="0">
                <a:solidFill>
                  <a:prstClr val="black"/>
                </a:solidFill>
                <a:latin typeface="Century Gothic"/>
                <a:cs typeface="Century Gothic"/>
              </a:rPr>
              <a:t>s</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spc="-25" dirty="0">
                <a:solidFill>
                  <a:prstClr val="black"/>
                </a:solidFill>
                <a:latin typeface="Century Gothic"/>
                <a:cs typeface="Century Gothic"/>
              </a:rPr>
              <a:t>mu</a:t>
            </a:r>
            <a:r>
              <a:rPr sz="3200" dirty="0">
                <a:solidFill>
                  <a:prstClr val="black"/>
                </a:solidFill>
                <a:latin typeface="Century Gothic"/>
                <a:cs typeface="Century Gothic"/>
              </a:rPr>
              <a:t>s</a:t>
            </a:r>
            <a:r>
              <a:rPr sz="3200" spc="-10" dirty="0">
                <a:solidFill>
                  <a:prstClr val="black"/>
                </a:solidFill>
                <a:latin typeface="Century Gothic"/>
                <a:cs typeface="Century Gothic"/>
              </a:rPr>
              <a:t>t</a:t>
            </a:r>
            <a:r>
              <a:rPr sz="3200" spc="-5" dirty="0">
                <a:solidFill>
                  <a:prstClr val="black"/>
                </a:solidFill>
                <a:latin typeface="Century Gothic"/>
                <a:cs typeface="Century Gothic"/>
              </a:rPr>
              <a:t> </a:t>
            </a:r>
            <a:r>
              <a:rPr sz="3200" dirty="0">
                <a:solidFill>
                  <a:prstClr val="black"/>
                </a:solidFill>
                <a:latin typeface="Century Gothic"/>
                <a:cs typeface="Century Gothic"/>
              </a:rPr>
              <a:t>b</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dirty="0">
                <a:solidFill>
                  <a:prstClr val="black"/>
                </a:solidFill>
                <a:latin typeface="Century Gothic"/>
                <a:cs typeface="Century Gothic"/>
              </a:rPr>
              <a:t>ca</a:t>
            </a:r>
            <a:r>
              <a:rPr sz="3200" spc="-10" dirty="0">
                <a:solidFill>
                  <a:prstClr val="black"/>
                </a:solidFill>
                <a:latin typeface="Century Gothic"/>
                <a:cs typeface="Century Gothic"/>
              </a:rPr>
              <a:t>rr</a:t>
            </a:r>
            <a:r>
              <a:rPr sz="3200" dirty="0">
                <a:solidFill>
                  <a:prstClr val="black"/>
                </a:solidFill>
                <a:latin typeface="Century Gothic"/>
                <a:cs typeface="Century Gothic"/>
              </a:rPr>
              <a:t>i</a:t>
            </a:r>
            <a:r>
              <a:rPr sz="3200" spc="-20" dirty="0">
                <a:solidFill>
                  <a:prstClr val="black"/>
                </a:solidFill>
                <a:latin typeface="Century Gothic"/>
                <a:cs typeface="Century Gothic"/>
              </a:rPr>
              <a:t>e</a:t>
            </a:r>
            <a:r>
              <a:rPr sz="3200" dirty="0">
                <a:solidFill>
                  <a:prstClr val="black"/>
                </a:solidFill>
                <a:latin typeface="Century Gothic"/>
                <a:cs typeface="Century Gothic"/>
              </a:rPr>
              <a:t>d</a:t>
            </a:r>
            <a:r>
              <a:rPr sz="3200" spc="-5" dirty="0">
                <a:solidFill>
                  <a:prstClr val="black"/>
                </a:solidFill>
                <a:latin typeface="Century Gothic"/>
                <a:cs typeface="Century Gothic"/>
              </a:rPr>
              <a:t> </a:t>
            </a:r>
            <a:r>
              <a:rPr sz="3200" dirty="0">
                <a:solidFill>
                  <a:prstClr val="black"/>
                </a:solidFill>
                <a:latin typeface="Century Gothic"/>
                <a:cs typeface="Century Gothic"/>
              </a:rPr>
              <a:t>by all</a:t>
            </a:r>
            <a:r>
              <a:rPr sz="3200" spc="-20" dirty="0">
                <a:solidFill>
                  <a:prstClr val="black"/>
                </a:solidFill>
                <a:latin typeface="Century Gothic"/>
                <a:cs typeface="Century Gothic"/>
              </a:rPr>
              <a:t>o</a:t>
            </a:r>
            <a:r>
              <a:rPr sz="3200" dirty="0">
                <a:solidFill>
                  <a:prstClr val="black"/>
                </a:solidFill>
                <a:latin typeface="Century Gothic"/>
                <a:cs typeface="Century Gothic"/>
              </a:rPr>
              <a:t>ca</a:t>
            </a:r>
            <a:r>
              <a:rPr sz="3200" spc="-10" dirty="0">
                <a:solidFill>
                  <a:prstClr val="black"/>
                </a:solidFill>
                <a:latin typeface="Century Gothic"/>
                <a:cs typeface="Century Gothic"/>
              </a:rPr>
              <a:t>t</a:t>
            </a:r>
            <a:r>
              <a:rPr sz="3200" dirty="0">
                <a:solidFill>
                  <a:prstClr val="black"/>
                </a:solidFill>
                <a:latin typeface="Century Gothic"/>
                <a:cs typeface="Century Gothic"/>
              </a:rPr>
              <a:t>i</a:t>
            </a:r>
            <a:r>
              <a:rPr sz="3200" spc="-20" dirty="0">
                <a:solidFill>
                  <a:prstClr val="black"/>
                </a:solidFill>
                <a:latin typeface="Century Gothic"/>
                <a:cs typeface="Century Gothic"/>
              </a:rPr>
              <a:t>ng</a:t>
            </a:r>
            <a:r>
              <a:rPr sz="3200" spc="-5" dirty="0">
                <a:solidFill>
                  <a:prstClr val="black"/>
                </a:solidFill>
                <a:latin typeface="Century Gothic"/>
                <a:cs typeface="Century Gothic"/>
              </a:rPr>
              <a:t> </a:t>
            </a:r>
            <a:r>
              <a:rPr sz="3200" spc="-15" dirty="0">
                <a:solidFill>
                  <a:prstClr val="black"/>
                </a:solidFill>
                <a:latin typeface="Century Gothic"/>
                <a:cs typeface="Century Gothic"/>
              </a:rPr>
              <a:t>F</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q</a:t>
            </a:r>
            <a:r>
              <a:rPr sz="3200" spc="-20" dirty="0">
                <a:solidFill>
                  <a:prstClr val="black"/>
                </a:solidFill>
                <a:latin typeface="Century Gothic"/>
                <a:cs typeface="Century Gothic"/>
              </a:rPr>
              <a:t>uen</a:t>
            </a:r>
            <a:r>
              <a:rPr sz="3200" dirty="0">
                <a:solidFill>
                  <a:prstClr val="black"/>
                </a:solidFill>
                <a:latin typeface="Century Gothic"/>
                <a:cs typeface="Century Gothic"/>
              </a:rPr>
              <a:t>cy</a:t>
            </a:r>
            <a:r>
              <a:rPr sz="3200" spc="-5" dirty="0">
                <a:solidFill>
                  <a:prstClr val="black"/>
                </a:solidFill>
                <a:latin typeface="Century Gothic"/>
                <a:cs typeface="Century Gothic"/>
              </a:rPr>
              <a:t> </a:t>
            </a:r>
            <a:r>
              <a:rPr sz="3200" spc="-20" dirty="0">
                <a:solidFill>
                  <a:prstClr val="black"/>
                </a:solidFill>
                <a:latin typeface="Century Gothic"/>
                <a:cs typeface="Century Gothic"/>
              </a:rPr>
              <a:t>Re</a:t>
            </a:r>
            <a:r>
              <a:rPr sz="3200" dirty="0">
                <a:solidFill>
                  <a:prstClr val="black"/>
                </a:solidFill>
                <a:latin typeface="Century Gothic"/>
                <a:cs typeface="Century Gothic"/>
              </a:rPr>
              <a:t>sp</a:t>
            </a:r>
            <a:r>
              <a:rPr sz="3200" spc="-20" dirty="0">
                <a:solidFill>
                  <a:prstClr val="black"/>
                </a:solidFill>
                <a:latin typeface="Century Gothic"/>
                <a:cs typeface="Century Gothic"/>
              </a:rPr>
              <a:t>on</a:t>
            </a:r>
            <a:r>
              <a:rPr sz="3200" dirty="0">
                <a:solidFill>
                  <a:prstClr val="black"/>
                </a:solidFill>
                <a:latin typeface="Century Gothic"/>
                <a:cs typeface="Century Gothic"/>
              </a:rPr>
              <a:t>s</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dirty="0">
                <a:solidFill>
                  <a:prstClr val="black"/>
                </a:solidFill>
                <a:latin typeface="Century Gothic"/>
                <a:cs typeface="Century Gothic"/>
              </a:rPr>
              <a:t>d</a:t>
            </a:r>
            <a:r>
              <a:rPr sz="3200" spc="-15" dirty="0">
                <a:solidFill>
                  <a:prstClr val="black"/>
                </a:solidFill>
                <a:latin typeface="Century Gothic"/>
                <a:cs typeface="Century Gothic"/>
              </a:rPr>
              <a:t>ut</a:t>
            </a:r>
            <a:r>
              <a:rPr sz="3200" dirty="0">
                <a:solidFill>
                  <a:prstClr val="black"/>
                </a:solidFill>
                <a:latin typeface="Century Gothic"/>
                <a:cs typeface="Century Gothic"/>
              </a:rPr>
              <a:t>y</a:t>
            </a:r>
            <a:r>
              <a:rPr sz="3200" spc="-5" dirty="0">
                <a:solidFill>
                  <a:prstClr val="black"/>
                </a:solidFill>
                <a:latin typeface="Century Gothic"/>
                <a:cs typeface="Century Gothic"/>
              </a:rPr>
              <a:t> </a:t>
            </a:r>
            <a:r>
              <a:rPr sz="3200" dirty="0">
                <a:solidFill>
                  <a:prstClr val="black"/>
                </a:solidFill>
                <a:latin typeface="Century Gothic"/>
                <a:cs typeface="Century Gothic"/>
              </a:rPr>
              <a:t>as</a:t>
            </a:r>
          </a:p>
          <a:p>
            <a:pPr marL="1311910" indent="-216535">
              <a:spcBef>
                <a:spcPts val="40"/>
              </a:spcBef>
              <a:buFont typeface="Century Gothic"/>
              <a:buChar char="-"/>
              <a:tabLst>
                <a:tab pos="1312545" algn="l"/>
              </a:tabLst>
            </a:pPr>
            <a:r>
              <a:rPr sz="3200" dirty="0">
                <a:solidFill>
                  <a:prstClr val="black"/>
                </a:solidFill>
                <a:latin typeface="Century Gothic"/>
                <a:cs typeface="Century Gothic"/>
              </a:rPr>
              <a:t>a</a:t>
            </a:r>
            <a:r>
              <a:rPr sz="3200" spc="-5" dirty="0">
                <a:solidFill>
                  <a:prstClr val="black"/>
                </a:solidFill>
                <a:latin typeface="Century Gothic"/>
                <a:cs typeface="Century Gothic"/>
              </a:rPr>
              <a:t> </a:t>
            </a:r>
            <a:r>
              <a:rPr sz="3200" dirty="0">
                <a:solidFill>
                  <a:prstClr val="black"/>
                </a:solidFill>
                <a:latin typeface="Century Gothic"/>
                <a:cs typeface="Century Gothic"/>
              </a:rPr>
              <a:t>small</a:t>
            </a:r>
            <a:r>
              <a:rPr sz="3200" spc="-5" dirty="0">
                <a:solidFill>
                  <a:prstClr val="black"/>
                </a:solidFill>
                <a:latin typeface="Century Gothic"/>
                <a:cs typeface="Century Gothic"/>
              </a:rPr>
              <a:t> </a:t>
            </a:r>
            <a:r>
              <a:rPr sz="3200" spc="-10" dirty="0">
                <a:solidFill>
                  <a:prstClr val="black"/>
                </a:solidFill>
                <a:latin typeface="Century Gothic"/>
                <a:cs typeface="Century Gothic"/>
              </a:rPr>
              <a:t>fr</a:t>
            </a:r>
            <a:r>
              <a:rPr sz="3200" dirty="0">
                <a:solidFill>
                  <a:prstClr val="black"/>
                </a:solidFill>
                <a:latin typeface="Century Gothic"/>
                <a:cs typeface="Century Gothic"/>
              </a:rPr>
              <a:t>a</a:t>
            </a:r>
            <a:r>
              <a:rPr sz="3200" spc="-15" dirty="0">
                <a:solidFill>
                  <a:prstClr val="black"/>
                </a:solidFill>
                <a:latin typeface="Century Gothic"/>
                <a:cs typeface="Century Gothic"/>
              </a:rPr>
              <a:t>ct</a:t>
            </a:r>
            <a:r>
              <a:rPr sz="3200" dirty="0">
                <a:solidFill>
                  <a:prstClr val="black"/>
                </a:solidFill>
                <a:latin typeface="Century Gothic"/>
                <a:cs typeface="Century Gothic"/>
              </a:rPr>
              <a:t>i</a:t>
            </a:r>
            <a:r>
              <a:rPr sz="3200" spc="-20" dirty="0">
                <a:solidFill>
                  <a:prstClr val="black"/>
                </a:solidFill>
                <a:latin typeface="Century Gothic"/>
                <a:cs typeface="Century Gothic"/>
              </a:rPr>
              <a:t>on</a:t>
            </a:r>
            <a:r>
              <a:rPr sz="3200" spc="-5" dirty="0">
                <a:solidFill>
                  <a:prstClr val="black"/>
                </a:solidFill>
                <a:latin typeface="Century Gothic"/>
                <a:cs typeface="Century Gothic"/>
              </a:rPr>
              <a:t> </a:t>
            </a:r>
            <a:r>
              <a:rPr sz="3200" spc="-15" dirty="0">
                <a:solidFill>
                  <a:prstClr val="black"/>
                </a:solidFill>
                <a:latin typeface="Century Gothic"/>
                <a:cs typeface="Century Gothic"/>
              </a:rPr>
              <a:t>of</a:t>
            </a:r>
            <a:r>
              <a:rPr sz="3200" spc="-5" dirty="0">
                <a:solidFill>
                  <a:prstClr val="black"/>
                </a:solidFill>
                <a:latin typeface="Century Gothic"/>
                <a:cs typeface="Century Gothic"/>
              </a:rPr>
              <a:t> </a:t>
            </a:r>
            <a:r>
              <a:rPr sz="3200" spc="-15" dirty="0">
                <a:solidFill>
                  <a:prstClr val="black"/>
                </a:solidFill>
                <a:latin typeface="Century Gothic"/>
                <a:cs typeface="Century Gothic"/>
              </a:rPr>
              <a:t>the</a:t>
            </a:r>
            <a:r>
              <a:rPr sz="3200" spc="-5" dirty="0">
                <a:solidFill>
                  <a:prstClr val="black"/>
                </a:solidFill>
                <a:latin typeface="Century Gothic"/>
                <a:cs typeface="Century Gothic"/>
              </a:rPr>
              <a:t> </a:t>
            </a:r>
            <a:r>
              <a:rPr sz="3200" spc="-20" dirty="0">
                <a:solidFill>
                  <a:prstClr val="black"/>
                </a:solidFill>
                <a:latin typeface="Century Gothic"/>
                <a:cs typeface="Century Gothic"/>
              </a:rPr>
              <a:t>o</a:t>
            </a:r>
            <a:r>
              <a:rPr sz="3200" dirty="0">
                <a:solidFill>
                  <a:prstClr val="black"/>
                </a:solidFill>
                <a:latin typeface="Century Gothic"/>
                <a:cs typeface="Century Gothic"/>
              </a:rPr>
              <a:t>p</a:t>
            </a:r>
            <a:r>
              <a:rPr sz="3200" spc="-15" dirty="0">
                <a:solidFill>
                  <a:prstClr val="black"/>
                </a:solidFill>
                <a:latin typeface="Century Gothic"/>
                <a:cs typeface="Century Gothic"/>
              </a:rPr>
              <a:t>er</a:t>
            </a:r>
            <a:r>
              <a:rPr sz="3200" dirty="0">
                <a:solidFill>
                  <a:prstClr val="black"/>
                </a:solidFill>
                <a:latin typeface="Century Gothic"/>
                <a:cs typeface="Century Gothic"/>
              </a:rPr>
              <a:t>a</a:t>
            </a:r>
            <a:r>
              <a:rPr sz="3200" spc="-10" dirty="0">
                <a:solidFill>
                  <a:prstClr val="black"/>
                </a:solidFill>
                <a:latin typeface="Century Gothic"/>
                <a:cs typeface="Century Gothic"/>
              </a:rPr>
              <a:t>t</a:t>
            </a:r>
            <a:r>
              <a:rPr sz="3200" dirty="0">
                <a:solidFill>
                  <a:prstClr val="black"/>
                </a:solidFill>
                <a:latin typeface="Century Gothic"/>
                <a:cs typeface="Century Gothic"/>
              </a:rPr>
              <a:t>i</a:t>
            </a:r>
            <a:r>
              <a:rPr sz="3200" spc="-20" dirty="0">
                <a:solidFill>
                  <a:prstClr val="black"/>
                </a:solidFill>
                <a:latin typeface="Century Gothic"/>
                <a:cs typeface="Century Gothic"/>
              </a:rPr>
              <a:t>on</a:t>
            </a:r>
            <a:r>
              <a:rPr sz="3200" dirty="0">
                <a:solidFill>
                  <a:prstClr val="black"/>
                </a:solidFill>
                <a:latin typeface="Century Gothic"/>
                <a:cs typeface="Century Gothic"/>
              </a:rPr>
              <a:t>al</a:t>
            </a:r>
            <a:r>
              <a:rPr sz="3200" spc="-5" dirty="0">
                <a:solidFill>
                  <a:prstClr val="black"/>
                </a:solidFill>
                <a:latin typeface="Century Gothic"/>
                <a:cs typeface="Century Gothic"/>
              </a:rPr>
              <a:t> </a:t>
            </a:r>
            <a:r>
              <a:rPr sz="3200" spc="-10" dirty="0">
                <a:solidFill>
                  <a:prstClr val="black"/>
                </a:solidFill>
                <a:latin typeface="Century Gothic"/>
                <a:cs typeface="Century Gothic"/>
              </a:rPr>
              <a:t>r</a:t>
            </a:r>
            <a:r>
              <a:rPr sz="3200" dirty="0">
                <a:solidFill>
                  <a:prstClr val="black"/>
                </a:solidFill>
                <a:latin typeface="Century Gothic"/>
                <a:cs typeface="Century Gothic"/>
              </a:rPr>
              <a:t>a</a:t>
            </a:r>
            <a:r>
              <a:rPr sz="3200" spc="-20" dirty="0">
                <a:solidFill>
                  <a:prstClr val="black"/>
                </a:solidFill>
                <a:latin typeface="Century Gothic"/>
                <a:cs typeface="Century Gothic"/>
              </a:rPr>
              <a:t>nge</a:t>
            </a:r>
            <a:endParaRPr sz="3200" dirty="0">
              <a:solidFill>
                <a:prstClr val="black"/>
              </a:solidFill>
              <a:latin typeface="Century Gothic"/>
              <a:cs typeface="Century Gothic"/>
            </a:endParaRPr>
          </a:p>
          <a:p>
            <a:pPr marL="1311910" indent="-216535">
              <a:spcBef>
                <a:spcPts val="40"/>
              </a:spcBef>
              <a:buFont typeface="Century Gothic"/>
              <a:buChar char="-"/>
              <a:tabLst>
                <a:tab pos="1312545" algn="l"/>
              </a:tabLst>
            </a:pPr>
            <a:r>
              <a:rPr sz="3200" spc="-15" dirty="0">
                <a:solidFill>
                  <a:prstClr val="black"/>
                </a:solidFill>
                <a:latin typeface="Century Gothic"/>
                <a:cs typeface="Century Gothic"/>
              </a:rPr>
              <a:t>of</a:t>
            </a:r>
            <a:r>
              <a:rPr sz="3200" spc="-5" dirty="0">
                <a:solidFill>
                  <a:prstClr val="black"/>
                </a:solidFill>
                <a:latin typeface="Century Gothic"/>
                <a:cs typeface="Century Gothic"/>
              </a:rPr>
              <a:t> </a:t>
            </a:r>
            <a:r>
              <a:rPr sz="3200" dirty="0">
                <a:solidFill>
                  <a:prstClr val="black"/>
                </a:solidFill>
                <a:latin typeface="Century Gothic"/>
                <a:cs typeface="Century Gothic"/>
              </a:rPr>
              <a:t>a</a:t>
            </a:r>
            <a:r>
              <a:rPr sz="3200" spc="-5" dirty="0">
                <a:solidFill>
                  <a:prstClr val="black"/>
                </a:solidFill>
                <a:latin typeface="Century Gothic"/>
                <a:cs typeface="Century Gothic"/>
              </a:rPr>
              <a:t> </a:t>
            </a:r>
            <a:r>
              <a:rPr sz="3200" dirty="0">
                <a:solidFill>
                  <a:prstClr val="black"/>
                </a:solidFill>
                <a:latin typeface="Century Gothic"/>
                <a:cs typeface="Century Gothic"/>
              </a:rPr>
              <a:t>s</a:t>
            </a:r>
            <a:r>
              <a:rPr sz="3200" spc="-20" dirty="0">
                <a:solidFill>
                  <a:prstClr val="black"/>
                </a:solidFill>
                <a:latin typeface="Century Gothic"/>
                <a:cs typeface="Century Gothic"/>
              </a:rPr>
              <a:t>u</a:t>
            </a:r>
            <a:r>
              <a:rPr sz="3200" spc="-5" dirty="0">
                <a:solidFill>
                  <a:prstClr val="black"/>
                </a:solidFill>
                <a:latin typeface="Century Gothic"/>
                <a:cs typeface="Century Gothic"/>
              </a:rPr>
              <a:t>f</a:t>
            </a:r>
            <a:r>
              <a:rPr sz="3200" dirty="0">
                <a:solidFill>
                  <a:prstClr val="black"/>
                </a:solidFill>
                <a:latin typeface="Century Gothic"/>
                <a:cs typeface="Century Gothic"/>
              </a:rPr>
              <a:t>fici</a:t>
            </a:r>
            <a:r>
              <a:rPr sz="3200" spc="-15" dirty="0">
                <a:solidFill>
                  <a:prstClr val="black"/>
                </a:solidFill>
                <a:latin typeface="Century Gothic"/>
                <a:cs typeface="Century Gothic"/>
              </a:rPr>
              <a:t>ent</a:t>
            </a:r>
            <a:r>
              <a:rPr sz="3200" dirty="0">
                <a:solidFill>
                  <a:prstClr val="black"/>
                </a:solidFill>
                <a:latin typeface="Century Gothic"/>
                <a:cs typeface="Century Gothic"/>
              </a:rPr>
              <a:t>ly</a:t>
            </a:r>
            <a:r>
              <a:rPr sz="3200" spc="-5" dirty="0">
                <a:solidFill>
                  <a:prstClr val="black"/>
                </a:solidFill>
                <a:latin typeface="Century Gothic"/>
                <a:cs typeface="Century Gothic"/>
              </a:rPr>
              <a:t> </a:t>
            </a:r>
            <a:r>
              <a:rPr sz="3200" dirty="0">
                <a:solidFill>
                  <a:prstClr val="black"/>
                </a:solidFill>
                <a:latin typeface="Century Gothic"/>
                <a:cs typeface="Century Gothic"/>
              </a:rPr>
              <a:t>la</a:t>
            </a:r>
            <a:r>
              <a:rPr sz="3200" spc="-20" dirty="0">
                <a:solidFill>
                  <a:prstClr val="black"/>
                </a:solidFill>
                <a:latin typeface="Century Gothic"/>
                <a:cs typeface="Century Gothic"/>
              </a:rPr>
              <a:t>rge</a:t>
            </a:r>
            <a:r>
              <a:rPr sz="3200" spc="-5" dirty="0">
                <a:solidFill>
                  <a:prstClr val="black"/>
                </a:solidFill>
                <a:latin typeface="Century Gothic"/>
                <a:cs typeface="Century Gothic"/>
              </a:rPr>
              <a:t> </a:t>
            </a:r>
            <a:r>
              <a:rPr sz="3200" spc="-20" dirty="0">
                <a:solidFill>
                  <a:prstClr val="black"/>
                </a:solidFill>
                <a:latin typeface="Century Gothic"/>
                <a:cs typeface="Century Gothic"/>
              </a:rPr>
              <a:t>nu</a:t>
            </a:r>
            <a:r>
              <a:rPr sz="3200" dirty="0">
                <a:solidFill>
                  <a:prstClr val="black"/>
                </a:solidFill>
                <a:latin typeface="Century Gothic"/>
                <a:cs typeface="Century Gothic"/>
              </a:rPr>
              <a:t>mb</a:t>
            </a:r>
            <a:r>
              <a:rPr sz="3200" spc="-15" dirty="0">
                <a:solidFill>
                  <a:prstClr val="black"/>
                </a:solidFill>
                <a:latin typeface="Century Gothic"/>
                <a:cs typeface="Century Gothic"/>
              </a:rPr>
              <a:t>er</a:t>
            </a:r>
            <a:r>
              <a:rPr sz="3200" spc="-5" dirty="0">
                <a:solidFill>
                  <a:prstClr val="black"/>
                </a:solidFill>
                <a:latin typeface="Century Gothic"/>
                <a:cs typeface="Century Gothic"/>
              </a:rPr>
              <a:t> </a:t>
            </a:r>
            <a:r>
              <a:rPr sz="3200" spc="-15" dirty="0">
                <a:solidFill>
                  <a:prstClr val="black"/>
                </a:solidFill>
                <a:latin typeface="Century Gothic"/>
                <a:cs typeface="Century Gothic"/>
              </a:rPr>
              <a:t>of</a:t>
            </a:r>
            <a:r>
              <a:rPr sz="3200" spc="-5" dirty="0">
                <a:solidFill>
                  <a:prstClr val="black"/>
                </a:solidFill>
                <a:latin typeface="Century Gothic"/>
                <a:cs typeface="Century Gothic"/>
              </a:rPr>
              <a:t> </a:t>
            </a:r>
            <a:r>
              <a:rPr sz="3200" spc="-15" dirty="0">
                <a:solidFill>
                  <a:prstClr val="black"/>
                </a:solidFill>
                <a:latin typeface="Century Gothic"/>
                <a:cs typeface="Century Gothic"/>
              </a:rPr>
              <a:t>tur</a:t>
            </a:r>
            <a:r>
              <a:rPr sz="3200" dirty="0">
                <a:solidFill>
                  <a:prstClr val="black"/>
                </a:solidFill>
                <a:latin typeface="Century Gothic"/>
                <a:cs typeface="Century Gothic"/>
              </a:rPr>
              <a:t>bi</a:t>
            </a:r>
            <a:r>
              <a:rPr sz="3200" spc="-20" dirty="0">
                <a:solidFill>
                  <a:prstClr val="black"/>
                </a:solidFill>
                <a:latin typeface="Century Gothic"/>
                <a:cs typeface="Century Gothic"/>
              </a:rPr>
              <a:t>ne</a:t>
            </a:r>
            <a:r>
              <a:rPr sz="3200" dirty="0">
                <a:solidFill>
                  <a:prstClr val="black"/>
                </a:solidFill>
                <a:latin typeface="Century Gothic"/>
                <a:cs typeface="Century Gothic"/>
              </a:rPr>
              <a:t>s</a:t>
            </a:r>
          </a:p>
          <a:p>
            <a:pPr>
              <a:spcBef>
                <a:spcPts val="7"/>
              </a:spcBef>
            </a:pPr>
            <a:endParaRPr sz="3200" dirty="0">
              <a:solidFill>
                <a:prstClr val="black"/>
              </a:solidFill>
              <a:latin typeface="Times New Roman"/>
              <a:cs typeface="Times New Roman"/>
            </a:endParaRPr>
          </a:p>
          <a:p>
            <a:pPr marL="12700" marR="1271905">
              <a:lnSpc>
                <a:spcPct val="101200"/>
              </a:lnSpc>
            </a:pPr>
            <a:r>
              <a:rPr sz="3200" spc="-15" dirty="0">
                <a:solidFill>
                  <a:prstClr val="black"/>
                </a:solidFill>
                <a:latin typeface="Century Gothic"/>
                <a:cs typeface="Century Gothic"/>
              </a:rPr>
              <a:t>Prima</a:t>
            </a:r>
            <a:r>
              <a:rPr sz="3200" spc="-10" dirty="0">
                <a:solidFill>
                  <a:prstClr val="black"/>
                </a:solidFill>
                <a:latin typeface="Century Gothic"/>
                <a:cs typeface="Century Gothic"/>
              </a:rPr>
              <a:t>ry</a:t>
            </a:r>
            <a:r>
              <a:rPr sz="3200" spc="-5" dirty="0">
                <a:solidFill>
                  <a:prstClr val="black"/>
                </a:solidFill>
                <a:latin typeface="Century Gothic"/>
                <a:cs typeface="Century Gothic"/>
              </a:rPr>
              <a:t> </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sp</a:t>
            </a:r>
            <a:r>
              <a:rPr sz="3200" spc="-20" dirty="0">
                <a:solidFill>
                  <a:prstClr val="black"/>
                </a:solidFill>
                <a:latin typeface="Century Gothic"/>
                <a:cs typeface="Century Gothic"/>
              </a:rPr>
              <a:t>on</a:t>
            </a:r>
            <a:r>
              <a:rPr sz="3200" dirty="0">
                <a:solidFill>
                  <a:prstClr val="black"/>
                </a:solidFill>
                <a:latin typeface="Century Gothic"/>
                <a:cs typeface="Century Gothic"/>
              </a:rPr>
              <a:t>s</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spc="-25" dirty="0">
                <a:solidFill>
                  <a:prstClr val="black"/>
                </a:solidFill>
                <a:latin typeface="Century Gothic"/>
                <a:cs typeface="Century Gothic"/>
              </a:rPr>
              <a:t>mu</a:t>
            </a:r>
            <a:r>
              <a:rPr sz="3200" dirty="0">
                <a:solidFill>
                  <a:prstClr val="black"/>
                </a:solidFill>
                <a:latin typeface="Century Gothic"/>
                <a:cs typeface="Century Gothic"/>
              </a:rPr>
              <a:t>s</a:t>
            </a:r>
            <a:r>
              <a:rPr sz="3200" spc="-10" dirty="0">
                <a:solidFill>
                  <a:prstClr val="black"/>
                </a:solidFill>
                <a:latin typeface="Century Gothic"/>
                <a:cs typeface="Century Gothic"/>
              </a:rPr>
              <a:t>t</a:t>
            </a:r>
            <a:r>
              <a:rPr sz="3200" spc="-5" dirty="0">
                <a:solidFill>
                  <a:prstClr val="black"/>
                </a:solidFill>
                <a:latin typeface="Century Gothic"/>
                <a:cs typeface="Century Gothic"/>
              </a:rPr>
              <a:t> </a:t>
            </a:r>
            <a:r>
              <a:rPr sz="3200" dirty="0">
                <a:solidFill>
                  <a:prstClr val="black"/>
                </a:solidFill>
                <a:latin typeface="Century Gothic"/>
                <a:cs typeface="Century Gothic"/>
              </a:rPr>
              <a:t>b</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dirty="0">
                <a:solidFill>
                  <a:prstClr val="black"/>
                </a:solidFill>
                <a:latin typeface="Century Gothic"/>
                <a:cs typeface="Century Gothic"/>
              </a:rPr>
              <a:t>d</a:t>
            </a:r>
            <a:r>
              <a:rPr sz="3200" spc="-20" dirty="0">
                <a:solidFill>
                  <a:prstClr val="black"/>
                </a:solidFill>
                <a:latin typeface="Century Gothic"/>
                <a:cs typeface="Century Gothic"/>
              </a:rPr>
              <a:t>e</a:t>
            </a:r>
            <a:r>
              <a:rPr sz="3200" dirty="0">
                <a:solidFill>
                  <a:prstClr val="black"/>
                </a:solidFill>
                <a:latin typeface="Century Gothic"/>
                <a:cs typeface="Century Gothic"/>
              </a:rPr>
              <a:t>liv</a:t>
            </a:r>
            <a:r>
              <a:rPr sz="3200" spc="-20" dirty="0">
                <a:solidFill>
                  <a:prstClr val="black"/>
                </a:solidFill>
                <a:latin typeface="Century Gothic"/>
                <a:cs typeface="Century Gothic"/>
              </a:rPr>
              <a:t>e</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d</a:t>
            </a:r>
            <a:r>
              <a:rPr sz="3200" spc="-5" dirty="0">
                <a:solidFill>
                  <a:prstClr val="black"/>
                </a:solidFill>
                <a:latin typeface="Century Gothic"/>
                <a:cs typeface="Century Gothic"/>
              </a:rPr>
              <a:t> </a:t>
            </a:r>
            <a:r>
              <a:rPr sz="3200" spc="-20" dirty="0">
                <a:solidFill>
                  <a:prstClr val="black"/>
                </a:solidFill>
                <a:latin typeface="Century Gothic"/>
                <a:cs typeface="Century Gothic"/>
              </a:rPr>
              <a:t>on</a:t>
            </a:r>
            <a:r>
              <a:rPr sz="3200" spc="-5" dirty="0">
                <a:solidFill>
                  <a:prstClr val="black"/>
                </a:solidFill>
                <a:latin typeface="Century Gothic"/>
                <a:cs typeface="Century Gothic"/>
              </a:rPr>
              <a:t> </a:t>
            </a:r>
            <a:r>
              <a:rPr sz="3200" dirty="0">
                <a:solidFill>
                  <a:prstClr val="black"/>
                </a:solidFill>
                <a:latin typeface="Century Gothic"/>
                <a:cs typeface="Century Gothic"/>
              </a:rPr>
              <a:t>a</a:t>
            </a:r>
            <a:r>
              <a:rPr sz="3200" spc="-5" dirty="0">
                <a:solidFill>
                  <a:prstClr val="black"/>
                </a:solidFill>
                <a:latin typeface="Century Gothic"/>
                <a:cs typeface="Century Gothic"/>
              </a:rPr>
              <a:t> </a:t>
            </a:r>
            <a:r>
              <a:rPr sz="3200" spc="-10" dirty="0">
                <a:solidFill>
                  <a:prstClr val="black"/>
                </a:solidFill>
                <a:latin typeface="Century Gothic"/>
                <a:cs typeface="Century Gothic"/>
              </a:rPr>
              <a:t>t</a:t>
            </a:r>
            <a:r>
              <a:rPr sz="3200" dirty="0">
                <a:solidFill>
                  <a:prstClr val="black"/>
                </a:solidFill>
                <a:latin typeface="Century Gothic"/>
                <a:cs typeface="Century Gothic"/>
              </a:rPr>
              <a:t>i</a:t>
            </a:r>
            <a:r>
              <a:rPr sz="3200" spc="-25" dirty="0">
                <a:solidFill>
                  <a:prstClr val="black"/>
                </a:solidFill>
                <a:latin typeface="Century Gothic"/>
                <a:cs typeface="Century Gothic"/>
              </a:rPr>
              <a:t>me</a:t>
            </a:r>
            <a:r>
              <a:rPr sz="3200" spc="-5" dirty="0">
                <a:solidFill>
                  <a:prstClr val="black"/>
                </a:solidFill>
                <a:latin typeface="Century Gothic"/>
                <a:cs typeface="Century Gothic"/>
              </a:rPr>
              <a:t> </a:t>
            </a:r>
            <a:r>
              <a:rPr sz="3200" dirty="0">
                <a:solidFill>
                  <a:prstClr val="black"/>
                </a:solidFill>
                <a:latin typeface="Century Gothic"/>
                <a:cs typeface="Century Gothic"/>
              </a:rPr>
              <a:t>scal</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spc="-15" dirty="0">
                <a:solidFill>
                  <a:prstClr val="black"/>
                </a:solidFill>
                <a:latin typeface="Century Gothic"/>
                <a:cs typeface="Century Gothic"/>
              </a:rPr>
              <a:t>of</a:t>
            </a:r>
            <a:r>
              <a:rPr sz="3200" spc="-5" dirty="0">
                <a:solidFill>
                  <a:prstClr val="black"/>
                </a:solidFill>
                <a:latin typeface="Century Gothic"/>
                <a:cs typeface="Century Gothic"/>
              </a:rPr>
              <a:t> </a:t>
            </a:r>
            <a:r>
              <a:rPr sz="3200" dirty="0">
                <a:solidFill>
                  <a:prstClr val="black"/>
                </a:solidFill>
                <a:latin typeface="Century Gothic"/>
                <a:cs typeface="Century Gothic"/>
              </a:rPr>
              <a:t>5-10 s</a:t>
            </a:r>
            <a:r>
              <a:rPr sz="3200" spc="-20" dirty="0">
                <a:solidFill>
                  <a:prstClr val="black"/>
                </a:solidFill>
                <a:latin typeface="Century Gothic"/>
                <a:cs typeface="Century Gothic"/>
              </a:rPr>
              <a:t>econ</a:t>
            </a:r>
            <a:r>
              <a:rPr sz="3200" dirty="0">
                <a:solidFill>
                  <a:prstClr val="black"/>
                </a:solidFill>
                <a:latin typeface="Century Gothic"/>
                <a:cs typeface="Century Gothic"/>
              </a:rPr>
              <a:t>ds</a:t>
            </a:r>
            <a:r>
              <a:rPr sz="3200" spc="-5" dirty="0">
                <a:solidFill>
                  <a:prstClr val="black"/>
                </a:solidFill>
                <a:latin typeface="Century Gothic"/>
                <a:cs typeface="Century Gothic"/>
              </a:rPr>
              <a:t> </a:t>
            </a:r>
            <a:r>
              <a:rPr sz="3200" dirty="0">
                <a:solidFill>
                  <a:prstClr val="black"/>
                </a:solidFill>
                <a:latin typeface="Century Gothic"/>
                <a:cs typeface="Century Gothic"/>
              </a:rPr>
              <a:t>-</a:t>
            </a:r>
            <a:r>
              <a:rPr sz="3200" spc="-5" dirty="0">
                <a:solidFill>
                  <a:prstClr val="black"/>
                </a:solidFill>
                <a:latin typeface="Century Gothic"/>
                <a:cs typeface="Century Gothic"/>
              </a:rPr>
              <a:t> </a:t>
            </a:r>
            <a:r>
              <a:rPr sz="3200" dirty="0">
                <a:solidFill>
                  <a:prstClr val="black"/>
                </a:solidFill>
                <a:latin typeface="Century Gothic"/>
                <a:cs typeface="Century Gothic"/>
              </a:rPr>
              <a:t>wi</a:t>
            </a:r>
            <a:r>
              <a:rPr sz="3200" spc="-15" dirty="0">
                <a:solidFill>
                  <a:prstClr val="black"/>
                </a:solidFill>
                <a:latin typeface="Century Gothic"/>
                <a:cs typeface="Century Gothic"/>
              </a:rPr>
              <a:t>th</a:t>
            </a:r>
            <a:r>
              <a:rPr sz="3200" spc="-5" dirty="0">
                <a:solidFill>
                  <a:prstClr val="black"/>
                </a:solidFill>
                <a:latin typeface="Century Gothic"/>
                <a:cs typeface="Century Gothic"/>
              </a:rPr>
              <a:t> </a:t>
            </a:r>
            <a:r>
              <a:rPr sz="3200" dirty="0">
                <a:solidFill>
                  <a:prstClr val="black"/>
                </a:solidFill>
                <a:latin typeface="Century Gothic"/>
                <a:cs typeface="Century Gothic"/>
              </a:rPr>
              <a:t>p</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s</a:t>
            </a:r>
            <a:r>
              <a:rPr sz="3200" spc="-15" dirty="0">
                <a:solidFill>
                  <a:prstClr val="black"/>
                </a:solidFill>
                <a:latin typeface="Century Gothic"/>
                <a:cs typeface="Century Gothic"/>
              </a:rPr>
              <a:t>ent</a:t>
            </a:r>
            <a:r>
              <a:rPr sz="3200" spc="-5" dirty="0">
                <a:solidFill>
                  <a:prstClr val="black"/>
                </a:solidFill>
                <a:latin typeface="Century Gothic"/>
                <a:cs typeface="Century Gothic"/>
              </a:rPr>
              <a:t> </a:t>
            </a:r>
            <a:r>
              <a:rPr sz="3200" dirty="0">
                <a:solidFill>
                  <a:prstClr val="black"/>
                </a:solidFill>
                <a:latin typeface="Century Gothic"/>
                <a:cs typeface="Century Gothic"/>
              </a:rPr>
              <a:t>fl</a:t>
            </a:r>
            <a:r>
              <a:rPr sz="3200" spc="-20" dirty="0">
                <a:solidFill>
                  <a:prstClr val="black"/>
                </a:solidFill>
                <a:latin typeface="Century Gothic"/>
                <a:cs typeface="Century Gothic"/>
              </a:rPr>
              <a:t>eet</a:t>
            </a:r>
            <a:r>
              <a:rPr sz="3200" spc="-5" dirty="0">
                <a:solidFill>
                  <a:prstClr val="black"/>
                </a:solidFill>
                <a:latin typeface="Century Gothic"/>
                <a:cs typeface="Century Gothic"/>
              </a:rPr>
              <a:t> </a:t>
            </a:r>
            <a:r>
              <a:rPr sz="3200" dirty="0">
                <a:solidFill>
                  <a:prstClr val="black"/>
                </a:solidFill>
                <a:latin typeface="Century Gothic"/>
                <a:cs typeface="Century Gothic"/>
              </a:rPr>
              <a:t>ma</a:t>
            </a:r>
            <a:r>
              <a:rPr sz="3200" spc="-20" dirty="0">
                <a:solidFill>
                  <a:prstClr val="black"/>
                </a:solidFill>
                <a:latin typeface="Century Gothic"/>
                <a:cs typeface="Century Gothic"/>
              </a:rPr>
              <a:t>ke</a:t>
            </a:r>
            <a:r>
              <a:rPr sz="3200" spc="-5" dirty="0">
                <a:solidFill>
                  <a:prstClr val="black"/>
                </a:solidFill>
                <a:latin typeface="Century Gothic"/>
                <a:cs typeface="Century Gothic"/>
              </a:rPr>
              <a:t> </a:t>
            </a:r>
            <a:r>
              <a:rPr sz="3200" spc="-20" dirty="0">
                <a:solidFill>
                  <a:prstClr val="black"/>
                </a:solidFill>
                <a:latin typeface="Century Gothic"/>
                <a:cs typeface="Century Gothic"/>
              </a:rPr>
              <a:t>u</a:t>
            </a:r>
            <a:r>
              <a:rPr sz="3200" dirty="0">
                <a:solidFill>
                  <a:prstClr val="black"/>
                </a:solidFill>
                <a:latin typeface="Century Gothic"/>
                <a:cs typeface="Century Gothic"/>
              </a:rPr>
              <a:t>p</a:t>
            </a:r>
          </a:p>
          <a:p>
            <a:pPr>
              <a:spcBef>
                <a:spcPts val="7"/>
              </a:spcBef>
            </a:pPr>
            <a:endParaRPr sz="3200" dirty="0">
              <a:solidFill>
                <a:prstClr val="black"/>
              </a:solidFill>
              <a:latin typeface="Times New Roman"/>
              <a:cs typeface="Times New Roman"/>
            </a:endParaRPr>
          </a:p>
          <a:p>
            <a:pPr marL="12700" marR="243840">
              <a:lnSpc>
                <a:spcPct val="101200"/>
              </a:lnSpc>
            </a:pPr>
            <a:r>
              <a:rPr sz="3200" spc="-30" dirty="0">
                <a:solidFill>
                  <a:prstClr val="black"/>
                </a:solidFill>
                <a:latin typeface="Century Gothic"/>
                <a:cs typeface="Century Gothic"/>
              </a:rPr>
              <a:t>A</a:t>
            </a:r>
            <a:r>
              <a:rPr sz="3200" dirty="0">
                <a:solidFill>
                  <a:prstClr val="black"/>
                </a:solidFill>
                <a:latin typeface="Century Gothic"/>
                <a:cs typeface="Century Gothic"/>
              </a:rPr>
              <a:t>s</a:t>
            </a:r>
            <a:r>
              <a:rPr sz="3200" spc="-5" dirty="0">
                <a:solidFill>
                  <a:prstClr val="black"/>
                </a:solidFill>
                <a:latin typeface="Century Gothic"/>
                <a:cs typeface="Century Gothic"/>
              </a:rPr>
              <a:t> </a:t>
            </a:r>
            <a:r>
              <a:rPr sz="3200" dirty="0">
                <a:solidFill>
                  <a:prstClr val="black"/>
                </a:solidFill>
                <a:latin typeface="Century Gothic"/>
                <a:cs typeface="Century Gothic"/>
              </a:rPr>
              <a:t>sys</a:t>
            </a:r>
            <a:r>
              <a:rPr sz="3200" spc="-20" dirty="0">
                <a:solidFill>
                  <a:prstClr val="black"/>
                </a:solidFill>
                <a:latin typeface="Century Gothic"/>
                <a:cs typeface="Century Gothic"/>
              </a:rPr>
              <a:t>tem</a:t>
            </a:r>
            <a:r>
              <a:rPr sz="3200" spc="-5" dirty="0">
                <a:solidFill>
                  <a:prstClr val="black"/>
                </a:solidFill>
                <a:latin typeface="Century Gothic"/>
                <a:cs typeface="Century Gothic"/>
              </a:rPr>
              <a:t> </a:t>
            </a:r>
            <a:r>
              <a:rPr sz="3200" spc="-20" dirty="0">
                <a:solidFill>
                  <a:prstClr val="black"/>
                </a:solidFill>
                <a:latin typeface="Century Gothic"/>
                <a:cs typeface="Century Gothic"/>
              </a:rPr>
              <a:t>e</a:t>
            </a:r>
            <a:r>
              <a:rPr sz="3200" spc="-5" dirty="0">
                <a:solidFill>
                  <a:prstClr val="black"/>
                </a:solidFill>
                <a:latin typeface="Century Gothic"/>
                <a:cs typeface="Century Gothic"/>
              </a:rPr>
              <a:t>f</a:t>
            </a:r>
            <a:r>
              <a:rPr sz="3200" spc="-15" dirty="0">
                <a:solidFill>
                  <a:prstClr val="black"/>
                </a:solidFill>
                <a:latin typeface="Century Gothic"/>
                <a:cs typeface="Century Gothic"/>
              </a:rPr>
              <a:t>fect</a:t>
            </a:r>
            <a:r>
              <a:rPr sz="3200" dirty="0">
                <a:solidFill>
                  <a:prstClr val="black"/>
                </a:solidFill>
                <a:latin typeface="Century Gothic"/>
                <a:cs typeface="Century Gothic"/>
              </a:rPr>
              <a:t>iv</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dirty="0">
                <a:solidFill>
                  <a:prstClr val="black"/>
                </a:solidFill>
                <a:latin typeface="Century Gothic"/>
                <a:cs typeface="Century Gothic"/>
              </a:rPr>
              <a:t>i</a:t>
            </a:r>
            <a:r>
              <a:rPr sz="3200" spc="-15" dirty="0">
                <a:solidFill>
                  <a:prstClr val="black"/>
                </a:solidFill>
                <a:latin typeface="Century Gothic"/>
                <a:cs typeface="Century Gothic"/>
              </a:rPr>
              <a:t>nert</a:t>
            </a:r>
            <a:r>
              <a:rPr sz="3200" dirty="0">
                <a:solidFill>
                  <a:prstClr val="black"/>
                </a:solidFill>
                <a:latin typeface="Century Gothic"/>
                <a:cs typeface="Century Gothic"/>
              </a:rPr>
              <a:t>ia</a:t>
            </a:r>
            <a:r>
              <a:rPr sz="3200" spc="-5" dirty="0">
                <a:solidFill>
                  <a:prstClr val="black"/>
                </a:solidFill>
                <a:latin typeface="Century Gothic"/>
                <a:cs typeface="Century Gothic"/>
              </a:rPr>
              <a:t> </a:t>
            </a:r>
            <a:r>
              <a:rPr sz="3200" spc="-20" dirty="0">
                <a:solidFill>
                  <a:prstClr val="black"/>
                </a:solidFill>
                <a:latin typeface="Century Gothic"/>
                <a:cs typeface="Century Gothic"/>
              </a:rPr>
              <a:t>con</a:t>
            </a:r>
            <a:r>
              <a:rPr sz="3200" dirty="0">
                <a:solidFill>
                  <a:prstClr val="black"/>
                </a:solidFill>
                <a:latin typeface="Century Gothic"/>
                <a:cs typeface="Century Gothic"/>
              </a:rPr>
              <a:t>s</a:t>
            </a:r>
            <a:r>
              <a:rPr sz="3200" spc="-10" dirty="0">
                <a:solidFill>
                  <a:prstClr val="black"/>
                </a:solidFill>
                <a:latin typeface="Century Gothic"/>
                <a:cs typeface="Century Gothic"/>
              </a:rPr>
              <a:t>t</a:t>
            </a:r>
            <a:r>
              <a:rPr sz="3200" dirty="0">
                <a:solidFill>
                  <a:prstClr val="black"/>
                </a:solidFill>
                <a:latin typeface="Century Gothic"/>
                <a:cs typeface="Century Gothic"/>
              </a:rPr>
              <a:t>a</a:t>
            </a:r>
            <a:r>
              <a:rPr sz="3200" spc="-15" dirty="0">
                <a:solidFill>
                  <a:prstClr val="black"/>
                </a:solidFill>
                <a:latin typeface="Century Gothic"/>
                <a:cs typeface="Century Gothic"/>
              </a:rPr>
              <a:t>nt</a:t>
            </a:r>
            <a:r>
              <a:rPr sz="3200" spc="-5" dirty="0">
                <a:solidFill>
                  <a:prstClr val="black"/>
                </a:solidFill>
                <a:latin typeface="Century Gothic"/>
                <a:cs typeface="Century Gothic"/>
              </a:rPr>
              <a:t> </a:t>
            </a:r>
            <a:r>
              <a:rPr sz="3200" dirty="0">
                <a:solidFill>
                  <a:prstClr val="black"/>
                </a:solidFill>
                <a:latin typeface="Century Gothic"/>
                <a:cs typeface="Century Gothic"/>
              </a:rPr>
              <a:t>d</a:t>
            </a:r>
            <a:r>
              <a:rPr sz="3200" spc="-20" dirty="0">
                <a:solidFill>
                  <a:prstClr val="black"/>
                </a:solidFill>
                <a:latin typeface="Century Gothic"/>
                <a:cs typeface="Century Gothic"/>
              </a:rPr>
              <a:t>ec</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as</a:t>
            </a:r>
            <a:r>
              <a:rPr sz="3200" spc="-20" dirty="0">
                <a:solidFill>
                  <a:prstClr val="black"/>
                </a:solidFill>
                <a:latin typeface="Century Gothic"/>
                <a:cs typeface="Century Gothic"/>
              </a:rPr>
              <a:t>e</a:t>
            </a:r>
            <a:r>
              <a:rPr sz="3200" dirty="0">
                <a:solidFill>
                  <a:prstClr val="black"/>
                </a:solidFill>
                <a:latin typeface="Century Gothic"/>
                <a:cs typeface="Century Gothic"/>
              </a:rPr>
              <a:t>s</a:t>
            </a:r>
            <a:r>
              <a:rPr sz="3200" spc="-10" dirty="0">
                <a:solidFill>
                  <a:prstClr val="black"/>
                </a:solidFill>
                <a:latin typeface="Century Gothic"/>
                <a:cs typeface="Century Gothic"/>
              </a:rPr>
              <a:t>,</a:t>
            </a:r>
            <a:r>
              <a:rPr sz="3200" spc="-5" dirty="0">
                <a:solidFill>
                  <a:prstClr val="black"/>
                </a:solidFill>
                <a:latin typeface="Century Gothic"/>
                <a:cs typeface="Century Gothic"/>
              </a:rPr>
              <a:t> </a:t>
            </a:r>
            <a:r>
              <a:rPr sz="3200" spc="-15" dirty="0">
                <a:solidFill>
                  <a:prstClr val="black"/>
                </a:solidFill>
                <a:latin typeface="Century Gothic"/>
                <a:cs typeface="Century Gothic"/>
              </a:rPr>
              <a:t>the</a:t>
            </a:r>
            <a:r>
              <a:rPr sz="3200" spc="-5" dirty="0">
                <a:solidFill>
                  <a:prstClr val="black"/>
                </a:solidFill>
                <a:latin typeface="Century Gothic"/>
                <a:cs typeface="Century Gothic"/>
              </a:rPr>
              <a:t> </a:t>
            </a:r>
            <a:r>
              <a:rPr sz="3200" spc="-10" dirty="0">
                <a:solidFill>
                  <a:prstClr val="black"/>
                </a:solidFill>
                <a:latin typeface="Century Gothic"/>
                <a:cs typeface="Century Gothic"/>
              </a:rPr>
              <a:t>t</a:t>
            </a:r>
            <a:r>
              <a:rPr sz="3200" dirty="0">
                <a:solidFill>
                  <a:prstClr val="black"/>
                </a:solidFill>
                <a:latin typeface="Century Gothic"/>
                <a:cs typeface="Century Gothic"/>
              </a:rPr>
              <a:t>i</a:t>
            </a:r>
            <a:r>
              <a:rPr sz="3200" spc="-25" dirty="0">
                <a:solidFill>
                  <a:prstClr val="black"/>
                </a:solidFill>
                <a:latin typeface="Century Gothic"/>
                <a:cs typeface="Century Gothic"/>
              </a:rPr>
              <a:t>me</a:t>
            </a:r>
            <a:r>
              <a:rPr sz="3200" spc="-5" dirty="0">
                <a:solidFill>
                  <a:prstClr val="black"/>
                </a:solidFill>
                <a:latin typeface="Century Gothic"/>
                <a:cs typeface="Century Gothic"/>
              </a:rPr>
              <a:t> </a:t>
            </a:r>
            <a:r>
              <a:rPr sz="3200" dirty="0">
                <a:solidFill>
                  <a:prstClr val="black"/>
                </a:solidFill>
                <a:latin typeface="Century Gothic"/>
                <a:cs typeface="Century Gothic"/>
              </a:rPr>
              <a:t>scal</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spc="-15" dirty="0">
                <a:solidFill>
                  <a:prstClr val="black"/>
                </a:solidFill>
                <a:latin typeface="Century Gothic"/>
                <a:cs typeface="Century Gothic"/>
              </a:rPr>
              <a:t>for</a:t>
            </a:r>
            <a:r>
              <a:rPr sz="3200" spc="-10" dirty="0">
                <a:solidFill>
                  <a:prstClr val="black"/>
                </a:solidFill>
                <a:latin typeface="Century Gothic"/>
                <a:cs typeface="Century Gothic"/>
              </a:rPr>
              <a:t> </a:t>
            </a:r>
            <a:r>
              <a:rPr sz="3200" dirty="0">
                <a:solidFill>
                  <a:prstClr val="black"/>
                </a:solidFill>
                <a:latin typeface="Century Gothic"/>
                <a:cs typeface="Century Gothic"/>
              </a:rPr>
              <a:t>d</a:t>
            </a:r>
            <a:r>
              <a:rPr sz="3200" spc="-20" dirty="0">
                <a:solidFill>
                  <a:prstClr val="black"/>
                </a:solidFill>
                <a:latin typeface="Century Gothic"/>
                <a:cs typeface="Century Gothic"/>
              </a:rPr>
              <a:t>e</a:t>
            </a:r>
            <a:r>
              <a:rPr sz="3200" dirty="0">
                <a:solidFill>
                  <a:prstClr val="black"/>
                </a:solidFill>
                <a:latin typeface="Century Gothic"/>
                <a:cs typeface="Century Gothic"/>
              </a:rPr>
              <a:t>liv</a:t>
            </a:r>
            <a:r>
              <a:rPr sz="3200" spc="-15" dirty="0">
                <a:solidFill>
                  <a:prstClr val="black"/>
                </a:solidFill>
                <a:latin typeface="Century Gothic"/>
                <a:cs typeface="Century Gothic"/>
              </a:rPr>
              <a:t>er</a:t>
            </a:r>
            <a:r>
              <a:rPr sz="3200" dirty="0">
                <a:solidFill>
                  <a:prstClr val="black"/>
                </a:solidFill>
                <a:latin typeface="Century Gothic"/>
                <a:cs typeface="Century Gothic"/>
              </a:rPr>
              <a:t>y</a:t>
            </a:r>
            <a:r>
              <a:rPr sz="3200" spc="-5" dirty="0">
                <a:solidFill>
                  <a:prstClr val="black"/>
                </a:solidFill>
                <a:latin typeface="Century Gothic"/>
                <a:cs typeface="Century Gothic"/>
              </a:rPr>
              <a:t> </a:t>
            </a:r>
            <a:r>
              <a:rPr sz="3200" spc="-15" dirty="0">
                <a:solidFill>
                  <a:prstClr val="black"/>
                </a:solidFill>
                <a:latin typeface="Century Gothic"/>
                <a:cs typeface="Century Gothic"/>
              </a:rPr>
              <a:t>of</a:t>
            </a:r>
            <a:r>
              <a:rPr sz="3200" spc="-5" dirty="0">
                <a:solidFill>
                  <a:prstClr val="black"/>
                </a:solidFill>
                <a:latin typeface="Century Gothic"/>
                <a:cs typeface="Century Gothic"/>
              </a:rPr>
              <a:t> </a:t>
            </a:r>
            <a:r>
              <a:rPr sz="3200" dirty="0">
                <a:solidFill>
                  <a:prstClr val="black"/>
                </a:solidFill>
                <a:latin typeface="Century Gothic"/>
                <a:cs typeface="Century Gothic"/>
              </a:rPr>
              <a:t>p</a:t>
            </a:r>
            <a:r>
              <a:rPr sz="3200" spc="-10" dirty="0">
                <a:solidFill>
                  <a:prstClr val="black"/>
                </a:solidFill>
                <a:latin typeface="Century Gothic"/>
                <a:cs typeface="Century Gothic"/>
              </a:rPr>
              <a:t>r</a:t>
            </a:r>
            <a:r>
              <a:rPr sz="3200" dirty="0">
                <a:solidFill>
                  <a:prstClr val="black"/>
                </a:solidFill>
                <a:latin typeface="Century Gothic"/>
                <a:cs typeface="Century Gothic"/>
              </a:rPr>
              <a:t>ima</a:t>
            </a:r>
            <a:r>
              <a:rPr sz="3200" spc="-10" dirty="0">
                <a:solidFill>
                  <a:prstClr val="black"/>
                </a:solidFill>
                <a:latin typeface="Century Gothic"/>
                <a:cs typeface="Century Gothic"/>
              </a:rPr>
              <a:t>r</a:t>
            </a:r>
            <a:r>
              <a:rPr sz="3200" dirty="0">
                <a:solidFill>
                  <a:prstClr val="black"/>
                </a:solidFill>
                <a:latin typeface="Century Gothic"/>
                <a:cs typeface="Century Gothic"/>
              </a:rPr>
              <a:t>y</a:t>
            </a:r>
            <a:r>
              <a:rPr sz="3200" spc="-5" dirty="0">
                <a:solidFill>
                  <a:prstClr val="black"/>
                </a:solidFill>
                <a:latin typeface="Century Gothic"/>
                <a:cs typeface="Century Gothic"/>
              </a:rPr>
              <a:t> </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sp</a:t>
            </a:r>
            <a:r>
              <a:rPr sz="3200" spc="-20" dirty="0">
                <a:solidFill>
                  <a:prstClr val="black"/>
                </a:solidFill>
                <a:latin typeface="Century Gothic"/>
                <a:cs typeface="Century Gothic"/>
              </a:rPr>
              <a:t>on</a:t>
            </a:r>
            <a:r>
              <a:rPr sz="3200" dirty="0">
                <a:solidFill>
                  <a:prstClr val="black"/>
                </a:solidFill>
                <a:latin typeface="Century Gothic"/>
                <a:cs typeface="Century Gothic"/>
              </a:rPr>
              <a:t>s</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dirty="0">
                <a:solidFill>
                  <a:prstClr val="black"/>
                </a:solidFill>
                <a:latin typeface="Century Gothic"/>
                <a:cs typeface="Century Gothic"/>
              </a:rPr>
              <a:t>will</a:t>
            </a:r>
            <a:r>
              <a:rPr sz="3200" spc="-5" dirty="0">
                <a:solidFill>
                  <a:prstClr val="black"/>
                </a:solidFill>
                <a:latin typeface="Century Gothic"/>
                <a:cs typeface="Century Gothic"/>
              </a:rPr>
              <a:t> </a:t>
            </a:r>
            <a:r>
              <a:rPr sz="3200" dirty="0">
                <a:solidFill>
                  <a:prstClr val="black"/>
                </a:solidFill>
                <a:latin typeface="Century Gothic"/>
                <a:cs typeface="Century Gothic"/>
              </a:rPr>
              <a:t>b</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spc="-15" dirty="0">
                <a:solidFill>
                  <a:prstClr val="black"/>
                </a:solidFill>
                <a:latin typeface="Century Gothic"/>
                <a:cs typeface="Century Gothic"/>
              </a:rPr>
              <a:t>cor</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sp</a:t>
            </a:r>
            <a:r>
              <a:rPr sz="3200" spc="-20" dirty="0">
                <a:solidFill>
                  <a:prstClr val="black"/>
                </a:solidFill>
                <a:latin typeface="Century Gothic"/>
                <a:cs typeface="Century Gothic"/>
              </a:rPr>
              <a:t>on</a:t>
            </a:r>
            <a:r>
              <a:rPr sz="3200" dirty="0">
                <a:solidFill>
                  <a:prstClr val="black"/>
                </a:solidFill>
                <a:latin typeface="Century Gothic"/>
                <a:cs typeface="Century Gothic"/>
              </a:rPr>
              <a:t>di</a:t>
            </a:r>
            <a:r>
              <a:rPr sz="3200" spc="-20" dirty="0">
                <a:solidFill>
                  <a:prstClr val="black"/>
                </a:solidFill>
                <a:latin typeface="Century Gothic"/>
                <a:cs typeface="Century Gothic"/>
              </a:rPr>
              <a:t>ng</a:t>
            </a:r>
            <a:r>
              <a:rPr sz="3200" dirty="0">
                <a:solidFill>
                  <a:prstClr val="black"/>
                </a:solidFill>
                <a:latin typeface="Century Gothic"/>
                <a:cs typeface="Century Gothic"/>
              </a:rPr>
              <a:t>ly</a:t>
            </a:r>
            <a:r>
              <a:rPr sz="3200" spc="-5" dirty="0">
                <a:solidFill>
                  <a:prstClr val="black"/>
                </a:solidFill>
                <a:latin typeface="Century Gothic"/>
                <a:cs typeface="Century Gothic"/>
              </a:rPr>
              <a:t> </a:t>
            </a:r>
            <a:r>
              <a:rPr sz="3200" dirty="0">
                <a:solidFill>
                  <a:prstClr val="black"/>
                </a:solidFill>
                <a:latin typeface="Century Gothic"/>
                <a:cs typeface="Century Gothic"/>
              </a:rPr>
              <a:t>s</a:t>
            </a:r>
            <a:r>
              <a:rPr sz="3200" spc="-20" dirty="0">
                <a:solidFill>
                  <a:prstClr val="black"/>
                </a:solidFill>
                <a:latin typeface="Century Gothic"/>
                <a:cs typeface="Century Gothic"/>
              </a:rPr>
              <a:t>hortene</a:t>
            </a:r>
            <a:r>
              <a:rPr sz="3200" dirty="0">
                <a:solidFill>
                  <a:prstClr val="black"/>
                </a:solidFill>
                <a:latin typeface="Century Gothic"/>
                <a:cs typeface="Century Gothic"/>
              </a:rPr>
              <a:t>d</a:t>
            </a:r>
          </a:p>
          <a:p>
            <a:pPr>
              <a:spcBef>
                <a:spcPts val="7"/>
              </a:spcBef>
            </a:pPr>
            <a:endParaRPr sz="3200" dirty="0">
              <a:solidFill>
                <a:prstClr val="black"/>
              </a:solidFill>
              <a:latin typeface="Times New Roman"/>
              <a:cs typeface="Times New Roman"/>
            </a:endParaRPr>
          </a:p>
          <a:p>
            <a:pPr marL="12700" marR="5080">
              <a:lnSpc>
                <a:spcPct val="101200"/>
              </a:lnSpc>
            </a:pPr>
            <a:r>
              <a:rPr sz="3200" spc="-20" dirty="0">
                <a:solidFill>
                  <a:prstClr val="black"/>
                </a:solidFill>
                <a:latin typeface="Century Gothic"/>
                <a:cs typeface="Century Gothic"/>
              </a:rPr>
              <a:t>The</a:t>
            </a:r>
            <a:r>
              <a:rPr sz="3200" spc="65" dirty="0">
                <a:solidFill>
                  <a:prstClr val="black"/>
                </a:solidFill>
                <a:latin typeface="Century Gothic"/>
                <a:cs typeface="Century Gothic"/>
              </a:rPr>
              <a:t>r</a:t>
            </a:r>
            <a:r>
              <a:rPr sz="3200" dirty="0">
                <a:solidFill>
                  <a:prstClr val="black"/>
                </a:solidFill>
                <a:latin typeface="Century Gothic"/>
                <a:cs typeface="Century Gothic"/>
              </a:rPr>
              <a:t>mal</a:t>
            </a:r>
            <a:r>
              <a:rPr sz="3200" spc="-15" dirty="0">
                <a:solidFill>
                  <a:prstClr val="black"/>
                </a:solidFill>
                <a:latin typeface="Century Gothic"/>
                <a:cs typeface="Century Gothic"/>
              </a:rPr>
              <a:t>/h</a:t>
            </a:r>
            <a:r>
              <a:rPr sz="3200" dirty="0">
                <a:solidFill>
                  <a:prstClr val="black"/>
                </a:solidFill>
                <a:latin typeface="Century Gothic"/>
                <a:cs typeface="Century Gothic"/>
              </a:rPr>
              <a:t>yd</a:t>
            </a:r>
            <a:r>
              <a:rPr sz="3200" spc="-25" dirty="0">
                <a:solidFill>
                  <a:prstClr val="black"/>
                </a:solidFill>
                <a:latin typeface="Century Gothic"/>
                <a:cs typeface="Century Gothic"/>
              </a:rPr>
              <a:t>r</a:t>
            </a:r>
            <a:r>
              <a:rPr sz="3200" spc="-20" dirty="0">
                <a:solidFill>
                  <a:prstClr val="black"/>
                </a:solidFill>
                <a:latin typeface="Century Gothic"/>
                <a:cs typeface="Century Gothic"/>
              </a:rPr>
              <a:t>o</a:t>
            </a:r>
            <a:r>
              <a:rPr sz="3200" spc="-5" dirty="0">
                <a:solidFill>
                  <a:prstClr val="black"/>
                </a:solidFill>
                <a:latin typeface="Century Gothic"/>
                <a:cs typeface="Century Gothic"/>
              </a:rPr>
              <a:t> </a:t>
            </a:r>
            <a:r>
              <a:rPr sz="3200" spc="-15" dirty="0">
                <a:solidFill>
                  <a:prstClr val="black"/>
                </a:solidFill>
                <a:latin typeface="Century Gothic"/>
                <a:cs typeface="Century Gothic"/>
              </a:rPr>
              <a:t>tur</a:t>
            </a:r>
            <a:r>
              <a:rPr sz="3200" dirty="0">
                <a:solidFill>
                  <a:prstClr val="black"/>
                </a:solidFill>
                <a:latin typeface="Century Gothic"/>
                <a:cs typeface="Century Gothic"/>
              </a:rPr>
              <a:t>bi</a:t>
            </a:r>
            <a:r>
              <a:rPr sz="3200" spc="-20" dirty="0">
                <a:solidFill>
                  <a:prstClr val="black"/>
                </a:solidFill>
                <a:latin typeface="Century Gothic"/>
                <a:cs typeface="Century Gothic"/>
              </a:rPr>
              <a:t>ne</a:t>
            </a:r>
            <a:r>
              <a:rPr sz="3200" dirty="0">
                <a:solidFill>
                  <a:prstClr val="black"/>
                </a:solidFill>
                <a:latin typeface="Century Gothic"/>
                <a:cs typeface="Century Gothic"/>
              </a:rPr>
              <a:t>s</a:t>
            </a:r>
            <a:r>
              <a:rPr sz="3200" spc="-5" dirty="0">
                <a:solidFill>
                  <a:prstClr val="black"/>
                </a:solidFill>
                <a:latin typeface="Century Gothic"/>
                <a:cs typeface="Century Gothic"/>
              </a:rPr>
              <a:t> </a:t>
            </a:r>
            <a:r>
              <a:rPr sz="3200" dirty="0">
                <a:solidFill>
                  <a:prstClr val="black"/>
                </a:solidFill>
                <a:latin typeface="Century Gothic"/>
                <a:cs typeface="Century Gothic"/>
              </a:rPr>
              <a:t>will</a:t>
            </a:r>
            <a:r>
              <a:rPr sz="3200" spc="-10" dirty="0">
                <a:solidFill>
                  <a:prstClr val="black"/>
                </a:solidFill>
                <a:latin typeface="Century Gothic"/>
                <a:cs typeface="Century Gothic"/>
              </a:rPr>
              <a:t>,</a:t>
            </a:r>
            <a:r>
              <a:rPr sz="3200" spc="-5" dirty="0">
                <a:solidFill>
                  <a:prstClr val="black"/>
                </a:solidFill>
                <a:latin typeface="Century Gothic"/>
                <a:cs typeface="Century Gothic"/>
              </a:rPr>
              <a:t> </a:t>
            </a:r>
            <a:r>
              <a:rPr sz="3200" spc="-20" dirty="0">
                <a:solidFill>
                  <a:prstClr val="black"/>
                </a:solidFill>
                <a:latin typeface="Century Gothic"/>
                <a:cs typeface="Century Gothic"/>
              </a:rPr>
              <a:t>e</a:t>
            </a:r>
            <a:r>
              <a:rPr sz="3200" dirty="0">
                <a:solidFill>
                  <a:prstClr val="black"/>
                </a:solidFill>
                <a:latin typeface="Century Gothic"/>
                <a:cs typeface="Century Gothic"/>
              </a:rPr>
              <a:t>v</a:t>
            </a:r>
            <a:r>
              <a:rPr sz="3200" spc="-20" dirty="0">
                <a:solidFill>
                  <a:prstClr val="black"/>
                </a:solidFill>
                <a:latin typeface="Century Gothic"/>
                <a:cs typeface="Century Gothic"/>
              </a:rPr>
              <a:t>entu</a:t>
            </a:r>
            <a:r>
              <a:rPr sz="3200" dirty="0">
                <a:solidFill>
                  <a:prstClr val="black"/>
                </a:solidFill>
                <a:latin typeface="Century Gothic"/>
                <a:cs typeface="Century Gothic"/>
              </a:rPr>
              <a:t>ally</a:t>
            </a:r>
            <a:r>
              <a:rPr sz="3200" spc="-10" dirty="0">
                <a:solidFill>
                  <a:prstClr val="black"/>
                </a:solidFill>
                <a:latin typeface="Century Gothic"/>
                <a:cs typeface="Century Gothic"/>
              </a:rPr>
              <a:t>,</a:t>
            </a:r>
            <a:r>
              <a:rPr sz="3200" spc="-5" dirty="0">
                <a:solidFill>
                  <a:prstClr val="black"/>
                </a:solidFill>
                <a:latin typeface="Century Gothic"/>
                <a:cs typeface="Century Gothic"/>
              </a:rPr>
              <a:t> </a:t>
            </a:r>
            <a:r>
              <a:rPr sz="3200" spc="-15" dirty="0">
                <a:solidFill>
                  <a:prstClr val="black"/>
                </a:solidFill>
                <a:latin typeface="Century Gothic"/>
                <a:cs typeface="Century Gothic"/>
              </a:rPr>
              <a:t>not</a:t>
            </a:r>
            <a:r>
              <a:rPr sz="3200" spc="-5" dirty="0">
                <a:solidFill>
                  <a:prstClr val="black"/>
                </a:solidFill>
                <a:latin typeface="Century Gothic"/>
                <a:cs typeface="Century Gothic"/>
              </a:rPr>
              <a:t> </a:t>
            </a:r>
            <a:r>
              <a:rPr sz="3200" dirty="0">
                <a:solidFill>
                  <a:prstClr val="black"/>
                </a:solidFill>
                <a:latin typeface="Century Gothic"/>
                <a:cs typeface="Century Gothic"/>
              </a:rPr>
              <a:t>b</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dirty="0">
                <a:solidFill>
                  <a:prstClr val="black"/>
                </a:solidFill>
                <a:latin typeface="Century Gothic"/>
                <a:cs typeface="Century Gothic"/>
              </a:rPr>
              <a:t>abl</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spc="-15" dirty="0">
                <a:solidFill>
                  <a:prstClr val="black"/>
                </a:solidFill>
                <a:latin typeface="Century Gothic"/>
                <a:cs typeface="Century Gothic"/>
              </a:rPr>
              <a:t>to</a:t>
            </a:r>
            <a:r>
              <a:rPr sz="3200" spc="-5" dirty="0">
                <a:solidFill>
                  <a:prstClr val="black"/>
                </a:solidFill>
                <a:latin typeface="Century Gothic"/>
                <a:cs typeface="Century Gothic"/>
              </a:rPr>
              <a:t> </a:t>
            </a:r>
            <a:r>
              <a:rPr sz="3200" dirty="0">
                <a:solidFill>
                  <a:prstClr val="black"/>
                </a:solidFill>
                <a:latin typeface="Century Gothic"/>
                <a:cs typeface="Century Gothic"/>
              </a:rPr>
              <a:t>p</a:t>
            </a:r>
            <a:r>
              <a:rPr sz="3200" spc="-25" dirty="0">
                <a:solidFill>
                  <a:prstClr val="black"/>
                </a:solidFill>
                <a:latin typeface="Century Gothic"/>
                <a:cs typeface="Century Gothic"/>
              </a:rPr>
              <a:t>r</a:t>
            </a:r>
            <a:r>
              <a:rPr sz="3200" spc="-20" dirty="0">
                <a:solidFill>
                  <a:prstClr val="black"/>
                </a:solidFill>
                <a:latin typeface="Century Gothic"/>
                <a:cs typeface="Century Gothic"/>
              </a:rPr>
              <a:t>o</a:t>
            </a:r>
            <a:r>
              <a:rPr sz="3200" dirty="0">
                <a:solidFill>
                  <a:prstClr val="black"/>
                </a:solidFill>
                <a:latin typeface="Century Gothic"/>
                <a:cs typeface="Century Gothic"/>
              </a:rPr>
              <a:t>vid</a:t>
            </a:r>
            <a:r>
              <a:rPr sz="3200" spc="-20" dirty="0">
                <a:solidFill>
                  <a:prstClr val="black"/>
                </a:solidFill>
                <a:latin typeface="Century Gothic"/>
                <a:cs typeface="Century Gothic"/>
              </a:rPr>
              <a:t>e</a:t>
            </a:r>
            <a:r>
              <a:rPr sz="3200" spc="-10" dirty="0">
                <a:solidFill>
                  <a:prstClr val="black"/>
                </a:solidFill>
                <a:latin typeface="Century Gothic"/>
                <a:cs typeface="Century Gothic"/>
              </a:rPr>
              <a:t> </a:t>
            </a:r>
            <a:r>
              <a:rPr sz="3200" dirty="0">
                <a:solidFill>
                  <a:prstClr val="black"/>
                </a:solidFill>
                <a:latin typeface="Century Gothic"/>
                <a:cs typeface="Century Gothic"/>
              </a:rPr>
              <a:t>p</a:t>
            </a:r>
            <a:r>
              <a:rPr sz="3200" spc="-10" dirty="0">
                <a:solidFill>
                  <a:prstClr val="black"/>
                </a:solidFill>
                <a:latin typeface="Century Gothic"/>
                <a:cs typeface="Century Gothic"/>
              </a:rPr>
              <a:t>r</a:t>
            </a:r>
            <a:r>
              <a:rPr sz="3200" dirty="0">
                <a:solidFill>
                  <a:prstClr val="black"/>
                </a:solidFill>
                <a:latin typeface="Century Gothic"/>
                <a:cs typeface="Century Gothic"/>
              </a:rPr>
              <a:t>ima</a:t>
            </a:r>
            <a:r>
              <a:rPr sz="3200" spc="-10" dirty="0">
                <a:solidFill>
                  <a:prstClr val="black"/>
                </a:solidFill>
                <a:latin typeface="Century Gothic"/>
                <a:cs typeface="Century Gothic"/>
              </a:rPr>
              <a:t>r</a:t>
            </a:r>
            <a:r>
              <a:rPr sz="3200" dirty="0">
                <a:solidFill>
                  <a:prstClr val="black"/>
                </a:solidFill>
                <a:latin typeface="Century Gothic"/>
                <a:cs typeface="Century Gothic"/>
              </a:rPr>
              <a:t>y</a:t>
            </a:r>
            <a:r>
              <a:rPr sz="3200" spc="-5" dirty="0">
                <a:solidFill>
                  <a:prstClr val="black"/>
                </a:solidFill>
                <a:latin typeface="Century Gothic"/>
                <a:cs typeface="Century Gothic"/>
              </a:rPr>
              <a:t> </a:t>
            </a:r>
            <a:r>
              <a:rPr sz="3200" spc="-20" dirty="0">
                <a:solidFill>
                  <a:prstClr val="black"/>
                </a:solidFill>
                <a:latin typeface="Century Gothic"/>
                <a:cs typeface="Century Gothic"/>
              </a:rPr>
              <a:t>cont</a:t>
            </a:r>
            <a:r>
              <a:rPr sz="3200" spc="-25" dirty="0">
                <a:solidFill>
                  <a:prstClr val="black"/>
                </a:solidFill>
                <a:latin typeface="Century Gothic"/>
                <a:cs typeface="Century Gothic"/>
              </a:rPr>
              <a:t>r</a:t>
            </a:r>
            <a:r>
              <a:rPr sz="3200" spc="-20" dirty="0">
                <a:solidFill>
                  <a:prstClr val="black"/>
                </a:solidFill>
                <a:latin typeface="Century Gothic"/>
                <a:cs typeface="Century Gothic"/>
              </a:rPr>
              <a:t>o</a:t>
            </a:r>
            <a:r>
              <a:rPr sz="3200" dirty="0">
                <a:solidFill>
                  <a:prstClr val="black"/>
                </a:solidFill>
                <a:latin typeface="Century Gothic"/>
                <a:cs typeface="Century Gothic"/>
              </a:rPr>
              <a:t>l</a:t>
            </a:r>
            <a:r>
              <a:rPr sz="3200" spc="-5" dirty="0">
                <a:solidFill>
                  <a:prstClr val="black"/>
                </a:solidFill>
                <a:latin typeface="Century Gothic"/>
                <a:cs typeface="Century Gothic"/>
              </a:rPr>
              <a:t> </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sp</a:t>
            </a:r>
            <a:r>
              <a:rPr sz="3200" spc="-20" dirty="0">
                <a:solidFill>
                  <a:prstClr val="black"/>
                </a:solidFill>
                <a:latin typeface="Century Gothic"/>
                <a:cs typeface="Century Gothic"/>
              </a:rPr>
              <a:t>on</a:t>
            </a:r>
            <a:r>
              <a:rPr sz="3200" dirty="0">
                <a:solidFill>
                  <a:prstClr val="black"/>
                </a:solidFill>
                <a:latin typeface="Century Gothic"/>
                <a:cs typeface="Century Gothic"/>
              </a:rPr>
              <a:t>s</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dirty="0">
                <a:solidFill>
                  <a:prstClr val="black"/>
                </a:solidFill>
                <a:latin typeface="Century Gothic"/>
                <a:cs typeface="Century Gothic"/>
              </a:rPr>
              <a:t>wi</a:t>
            </a:r>
            <a:r>
              <a:rPr sz="3200" spc="-15" dirty="0">
                <a:solidFill>
                  <a:prstClr val="black"/>
                </a:solidFill>
                <a:latin typeface="Century Gothic"/>
                <a:cs typeface="Century Gothic"/>
              </a:rPr>
              <a:t>th</a:t>
            </a:r>
            <a:r>
              <a:rPr sz="3200" spc="-5" dirty="0">
                <a:solidFill>
                  <a:prstClr val="black"/>
                </a:solidFill>
                <a:latin typeface="Century Gothic"/>
                <a:cs typeface="Century Gothic"/>
              </a:rPr>
              <a:t> </a:t>
            </a:r>
            <a:r>
              <a:rPr sz="3200" spc="-15" dirty="0">
                <a:solidFill>
                  <a:prstClr val="black"/>
                </a:solidFill>
                <a:latin typeface="Century Gothic"/>
                <a:cs typeface="Century Gothic"/>
              </a:rPr>
              <a:t>the</a:t>
            </a:r>
            <a:r>
              <a:rPr sz="3200" spc="-5" dirty="0">
                <a:solidFill>
                  <a:prstClr val="black"/>
                </a:solidFill>
                <a:latin typeface="Century Gothic"/>
                <a:cs typeface="Century Gothic"/>
              </a:rPr>
              <a:t> </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q</a:t>
            </a:r>
            <a:r>
              <a:rPr sz="3200" spc="-20" dirty="0">
                <a:solidFill>
                  <a:prstClr val="black"/>
                </a:solidFill>
                <a:latin typeface="Century Gothic"/>
                <a:cs typeface="Century Gothic"/>
              </a:rPr>
              <a:t>u</a:t>
            </a:r>
            <a:r>
              <a:rPr sz="3200" dirty="0">
                <a:solidFill>
                  <a:prstClr val="black"/>
                </a:solidFill>
                <a:latin typeface="Century Gothic"/>
                <a:cs typeface="Century Gothic"/>
              </a:rPr>
              <a:t>i</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d</a:t>
            </a:r>
            <a:r>
              <a:rPr sz="3200" spc="-5" dirty="0">
                <a:solidFill>
                  <a:prstClr val="black"/>
                </a:solidFill>
                <a:latin typeface="Century Gothic"/>
                <a:cs typeface="Century Gothic"/>
              </a:rPr>
              <a:t> </a:t>
            </a:r>
            <a:r>
              <a:rPr sz="3200" dirty="0">
                <a:solidFill>
                  <a:prstClr val="black"/>
                </a:solidFill>
                <a:latin typeface="Century Gothic"/>
                <a:cs typeface="Century Gothic"/>
              </a:rPr>
              <a:t>p</a:t>
            </a:r>
            <a:r>
              <a:rPr sz="3200" spc="-25" dirty="0">
                <a:solidFill>
                  <a:prstClr val="black"/>
                </a:solidFill>
                <a:latin typeface="Century Gothic"/>
                <a:cs typeface="Century Gothic"/>
              </a:rPr>
              <a:t>r</a:t>
            </a:r>
            <a:r>
              <a:rPr sz="3200" spc="-20" dirty="0">
                <a:solidFill>
                  <a:prstClr val="black"/>
                </a:solidFill>
                <a:latin typeface="Century Gothic"/>
                <a:cs typeface="Century Gothic"/>
              </a:rPr>
              <a:t>o</a:t>
            </a:r>
            <a:r>
              <a:rPr sz="3200" dirty="0">
                <a:solidFill>
                  <a:prstClr val="black"/>
                </a:solidFill>
                <a:latin typeface="Century Gothic"/>
                <a:cs typeface="Century Gothic"/>
              </a:rPr>
              <a:t>mp</a:t>
            </a:r>
            <a:r>
              <a:rPr sz="3200" spc="-15" dirty="0">
                <a:solidFill>
                  <a:prstClr val="black"/>
                </a:solidFill>
                <a:latin typeface="Century Gothic"/>
                <a:cs typeface="Century Gothic"/>
              </a:rPr>
              <a:t>tne</a:t>
            </a:r>
            <a:r>
              <a:rPr sz="3200" dirty="0">
                <a:solidFill>
                  <a:prstClr val="black"/>
                </a:solidFill>
                <a:latin typeface="Century Gothic"/>
                <a:cs typeface="Century Gothic"/>
              </a:rPr>
              <a:t>ss</a:t>
            </a:r>
          </a:p>
          <a:p>
            <a:pPr>
              <a:spcBef>
                <a:spcPts val="7"/>
              </a:spcBef>
            </a:pPr>
            <a:endParaRPr sz="3200" dirty="0">
              <a:solidFill>
                <a:prstClr val="black"/>
              </a:solidFill>
              <a:latin typeface="Times New Roman"/>
              <a:cs typeface="Times New Roman"/>
            </a:endParaRPr>
          </a:p>
          <a:p>
            <a:pPr marL="12700" marR="5080">
              <a:lnSpc>
                <a:spcPct val="101200"/>
              </a:lnSpc>
            </a:pPr>
            <a:r>
              <a:rPr sz="3200" dirty="0">
                <a:solidFill>
                  <a:prstClr val="black"/>
                </a:solidFill>
                <a:latin typeface="Century Gothic"/>
                <a:cs typeface="Century Gothic"/>
              </a:rPr>
              <a:t>El</a:t>
            </a:r>
            <a:r>
              <a:rPr sz="3200" spc="-20" dirty="0">
                <a:solidFill>
                  <a:prstClr val="black"/>
                </a:solidFill>
                <a:latin typeface="Century Gothic"/>
                <a:cs typeface="Century Gothic"/>
              </a:rPr>
              <a:t>ect</a:t>
            </a:r>
            <a:r>
              <a:rPr sz="3200" spc="-25" dirty="0">
                <a:solidFill>
                  <a:prstClr val="black"/>
                </a:solidFill>
                <a:latin typeface="Century Gothic"/>
                <a:cs typeface="Century Gothic"/>
              </a:rPr>
              <a:t>r</a:t>
            </a:r>
            <a:r>
              <a:rPr sz="3200" spc="-20" dirty="0">
                <a:solidFill>
                  <a:prstClr val="black"/>
                </a:solidFill>
                <a:latin typeface="Century Gothic"/>
                <a:cs typeface="Century Gothic"/>
              </a:rPr>
              <a:t>on</a:t>
            </a:r>
            <a:r>
              <a:rPr sz="3200" dirty="0">
                <a:solidFill>
                  <a:prstClr val="black"/>
                </a:solidFill>
                <a:latin typeface="Century Gothic"/>
                <a:cs typeface="Century Gothic"/>
              </a:rPr>
              <a:t>ically</a:t>
            </a:r>
            <a:r>
              <a:rPr sz="3200" spc="-5" dirty="0">
                <a:solidFill>
                  <a:prstClr val="black"/>
                </a:solidFill>
                <a:latin typeface="Century Gothic"/>
                <a:cs typeface="Century Gothic"/>
              </a:rPr>
              <a:t> </a:t>
            </a:r>
            <a:r>
              <a:rPr sz="3200" spc="-20" dirty="0">
                <a:solidFill>
                  <a:prstClr val="black"/>
                </a:solidFill>
                <a:latin typeface="Century Gothic"/>
                <a:cs typeface="Century Gothic"/>
              </a:rPr>
              <a:t>cou</a:t>
            </a:r>
            <a:r>
              <a:rPr sz="3200" dirty="0">
                <a:solidFill>
                  <a:prstClr val="black"/>
                </a:solidFill>
                <a:latin typeface="Century Gothic"/>
                <a:cs typeface="Century Gothic"/>
              </a:rPr>
              <a:t>pl</a:t>
            </a:r>
            <a:r>
              <a:rPr sz="3200" spc="-20" dirty="0">
                <a:solidFill>
                  <a:prstClr val="black"/>
                </a:solidFill>
                <a:latin typeface="Century Gothic"/>
                <a:cs typeface="Century Gothic"/>
              </a:rPr>
              <a:t>e</a:t>
            </a:r>
            <a:r>
              <a:rPr sz="3200" dirty="0">
                <a:solidFill>
                  <a:prstClr val="black"/>
                </a:solidFill>
                <a:latin typeface="Century Gothic"/>
                <a:cs typeface="Century Gothic"/>
              </a:rPr>
              <a:t>d</a:t>
            </a:r>
            <a:r>
              <a:rPr sz="3200" spc="-5" dirty="0">
                <a:solidFill>
                  <a:prstClr val="black"/>
                </a:solidFill>
                <a:latin typeface="Century Gothic"/>
                <a:cs typeface="Century Gothic"/>
              </a:rPr>
              <a:t> </a:t>
            </a:r>
            <a:r>
              <a:rPr sz="3200" spc="-20" dirty="0">
                <a:solidFill>
                  <a:prstClr val="black"/>
                </a:solidFill>
                <a:latin typeface="Century Gothic"/>
                <a:cs typeface="Century Gothic"/>
              </a:rPr>
              <a:t>gener</a:t>
            </a:r>
            <a:r>
              <a:rPr sz="3200" dirty="0">
                <a:solidFill>
                  <a:prstClr val="black"/>
                </a:solidFill>
                <a:latin typeface="Century Gothic"/>
                <a:cs typeface="Century Gothic"/>
              </a:rPr>
              <a:t>a</a:t>
            </a:r>
            <a:r>
              <a:rPr sz="3200" spc="-10" dirty="0">
                <a:solidFill>
                  <a:prstClr val="black"/>
                </a:solidFill>
                <a:latin typeface="Century Gothic"/>
                <a:cs typeface="Century Gothic"/>
              </a:rPr>
              <a:t>t</a:t>
            </a:r>
            <a:r>
              <a:rPr sz="3200" dirty="0">
                <a:solidFill>
                  <a:prstClr val="black"/>
                </a:solidFill>
                <a:latin typeface="Century Gothic"/>
                <a:cs typeface="Century Gothic"/>
              </a:rPr>
              <a:t>i</a:t>
            </a:r>
            <a:r>
              <a:rPr sz="3200" spc="-20" dirty="0">
                <a:solidFill>
                  <a:prstClr val="black"/>
                </a:solidFill>
                <a:latin typeface="Century Gothic"/>
                <a:cs typeface="Century Gothic"/>
              </a:rPr>
              <a:t>on</a:t>
            </a:r>
            <a:r>
              <a:rPr sz="3200" spc="-5" dirty="0">
                <a:solidFill>
                  <a:prstClr val="black"/>
                </a:solidFill>
                <a:latin typeface="Century Gothic"/>
                <a:cs typeface="Century Gothic"/>
              </a:rPr>
              <a:t> </a:t>
            </a:r>
            <a:r>
              <a:rPr sz="3200" dirty="0">
                <a:solidFill>
                  <a:prstClr val="black"/>
                </a:solidFill>
                <a:latin typeface="Century Gothic"/>
                <a:cs typeface="Century Gothic"/>
              </a:rPr>
              <a:t>a</a:t>
            </a:r>
            <a:r>
              <a:rPr sz="3200" spc="-20" dirty="0">
                <a:solidFill>
                  <a:prstClr val="black"/>
                </a:solidFill>
                <a:latin typeface="Century Gothic"/>
                <a:cs typeface="Century Gothic"/>
              </a:rPr>
              <a:t>n</a:t>
            </a:r>
            <a:r>
              <a:rPr sz="3200" dirty="0">
                <a:solidFill>
                  <a:prstClr val="black"/>
                </a:solidFill>
                <a:latin typeface="Century Gothic"/>
                <a:cs typeface="Century Gothic"/>
              </a:rPr>
              <a:t>d</a:t>
            </a:r>
            <a:r>
              <a:rPr sz="3200" spc="-5" dirty="0">
                <a:solidFill>
                  <a:prstClr val="black"/>
                </a:solidFill>
                <a:latin typeface="Century Gothic"/>
                <a:cs typeface="Century Gothic"/>
              </a:rPr>
              <a:t> </a:t>
            </a:r>
            <a:r>
              <a:rPr sz="3200" dirty="0">
                <a:solidFill>
                  <a:prstClr val="black"/>
                </a:solidFill>
                <a:latin typeface="Century Gothic"/>
                <a:cs typeface="Century Gothic"/>
              </a:rPr>
              <a:t>l</a:t>
            </a:r>
            <a:r>
              <a:rPr sz="3200" spc="-20" dirty="0">
                <a:solidFill>
                  <a:prstClr val="black"/>
                </a:solidFill>
                <a:latin typeface="Century Gothic"/>
                <a:cs typeface="Century Gothic"/>
              </a:rPr>
              <a:t>o</a:t>
            </a:r>
            <a:r>
              <a:rPr sz="3200" dirty="0">
                <a:solidFill>
                  <a:prstClr val="black"/>
                </a:solidFill>
                <a:latin typeface="Century Gothic"/>
                <a:cs typeface="Century Gothic"/>
              </a:rPr>
              <a:t>ad</a:t>
            </a:r>
            <a:r>
              <a:rPr sz="3200" spc="-5" dirty="0">
                <a:solidFill>
                  <a:prstClr val="black"/>
                </a:solidFill>
                <a:latin typeface="Century Gothic"/>
                <a:cs typeface="Century Gothic"/>
              </a:rPr>
              <a:t> </a:t>
            </a:r>
            <a:r>
              <a:rPr sz="3200" dirty="0">
                <a:solidFill>
                  <a:prstClr val="black"/>
                </a:solidFill>
                <a:latin typeface="Century Gothic"/>
                <a:cs typeface="Century Gothic"/>
              </a:rPr>
              <a:t>ca</a:t>
            </a:r>
            <a:r>
              <a:rPr sz="3200" spc="-15" dirty="0">
                <a:solidFill>
                  <a:prstClr val="black"/>
                </a:solidFill>
                <a:latin typeface="Century Gothic"/>
                <a:cs typeface="Century Gothic"/>
              </a:rPr>
              <a:t>n,</a:t>
            </a:r>
            <a:r>
              <a:rPr sz="3200" spc="-5" dirty="0">
                <a:solidFill>
                  <a:prstClr val="black"/>
                </a:solidFill>
                <a:latin typeface="Century Gothic"/>
                <a:cs typeface="Century Gothic"/>
              </a:rPr>
              <a:t> </a:t>
            </a:r>
            <a:r>
              <a:rPr sz="3200" dirty="0">
                <a:solidFill>
                  <a:prstClr val="black"/>
                </a:solidFill>
                <a:latin typeface="Century Gothic"/>
                <a:cs typeface="Century Gothic"/>
              </a:rPr>
              <a:t>a</a:t>
            </a:r>
            <a:r>
              <a:rPr sz="3200" spc="-20" dirty="0">
                <a:solidFill>
                  <a:prstClr val="black"/>
                </a:solidFill>
                <a:latin typeface="Century Gothic"/>
                <a:cs typeface="Century Gothic"/>
              </a:rPr>
              <a:t>n</a:t>
            </a:r>
            <a:r>
              <a:rPr sz="3200" dirty="0">
                <a:solidFill>
                  <a:prstClr val="black"/>
                </a:solidFill>
                <a:latin typeface="Century Gothic"/>
                <a:cs typeface="Century Gothic"/>
              </a:rPr>
              <a:t>d</a:t>
            </a:r>
            <a:r>
              <a:rPr sz="3200" spc="-5" dirty="0">
                <a:solidFill>
                  <a:prstClr val="black"/>
                </a:solidFill>
                <a:latin typeface="Century Gothic"/>
                <a:cs typeface="Century Gothic"/>
              </a:rPr>
              <a:t> </a:t>
            </a:r>
            <a:r>
              <a:rPr sz="3200" dirty="0">
                <a:solidFill>
                  <a:prstClr val="black"/>
                </a:solidFill>
                <a:latin typeface="Century Gothic"/>
                <a:cs typeface="Century Gothic"/>
              </a:rPr>
              <a:t>will</a:t>
            </a:r>
            <a:r>
              <a:rPr sz="3200" spc="-5" dirty="0">
                <a:solidFill>
                  <a:prstClr val="black"/>
                </a:solidFill>
                <a:latin typeface="Century Gothic"/>
                <a:cs typeface="Century Gothic"/>
              </a:rPr>
              <a:t> </a:t>
            </a:r>
            <a:r>
              <a:rPr sz="3200" spc="-20" dirty="0">
                <a:solidFill>
                  <a:prstClr val="black"/>
                </a:solidFill>
                <a:latin typeface="Century Gothic"/>
                <a:cs typeface="Century Gothic"/>
              </a:rPr>
              <a:t>h</a:t>
            </a:r>
            <a:r>
              <a:rPr sz="3200" dirty="0">
                <a:solidFill>
                  <a:prstClr val="black"/>
                </a:solidFill>
                <a:latin typeface="Century Gothic"/>
                <a:cs typeface="Century Gothic"/>
              </a:rPr>
              <a:t>av</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spc="-15" dirty="0">
                <a:solidFill>
                  <a:prstClr val="black"/>
                </a:solidFill>
                <a:latin typeface="Century Gothic"/>
                <a:cs typeface="Century Gothic"/>
              </a:rPr>
              <a:t>to,</a:t>
            </a:r>
            <a:r>
              <a:rPr sz="3200" spc="-10" dirty="0">
                <a:solidFill>
                  <a:prstClr val="black"/>
                </a:solidFill>
                <a:latin typeface="Century Gothic"/>
                <a:cs typeface="Century Gothic"/>
              </a:rPr>
              <a:t> </a:t>
            </a:r>
            <a:r>
              <a:rPr sz="3200" dirty="0">
                <a:solidFill>
                  <a:prstClr val="black"/>
                </a:solidFill>
                <a:latin typeface="Century Gothic"/>
                <a:cs typeface="Century Gothic"/>
              </a:rPr>
              <a:t>p</a:t>
            </a:r>
            <a:r>
              <a:rPr sz="3200" spc="-25" dirty="0">
                <a:solidFill>
                  <a:prstClr val="black"/>
                </a:solidFill>
                <a:latin typeface="Century Gothic"/>
                <a:cs typeface="Century Gothic"/>
              </a:rPr>
              <a:t>r</a:t>
            </a:r>
            <a:r>
              <a:rPr sz="3200" spc="-20" dirty="0">
                <a:solidFill>
                  <a:prstClr val="black"/>
                </a:solidFill>
                <a:latin typeface="Century Gothic"/>
                <a:cs typeface="Century Gothic"/>
              </a:rPr>
              <a:t>o</a:t>
            </a:r>
            <a:r>
              <a:rPr sz="3200" dirty="0">
                <a:solidFill>
                  <a:prstClr val="black"/>
                </a:solidFill>
                <a:latin typeface="Century Gothic"/>
                <a:cs typeface="Century Gothic"/>
              </a:rPr>
              <a:t>vid</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dirty="0">
                <a:solidFill>
                  <a:prstClr val="black"/>
                </a:solidFill>
                <a:latin typeface="Century Gothic"/>
                <a:cs typeface="Century Gothic"/>
              </a:rPr>
              <a:t>a</a:t>
            </a:r>
            <a:r>
              <a:rPr sz="3200" spc="-20" dirty="0">
                <a:solidFill>
                  <a:prstClr val="black"/>
                </a:solidFill>
                <a:latin typeface="Century Gothic"/>
                <a:cs typeface="Century Gothic"/>
              </a:rPr>
              <a:t>n</a:t>
            </a:r>
            <a:r>
              <a:rPr sz="3200" dirty="0">
                <a:solidFill>
                  <a:prstClr val="black"/>
                </a:solidFill>
                <a:latin typeface="Century Gothic"/>
                <a:cs typeface="Century Gothic"/>
              </a:rPr>
              <a:t>d</a:t>
            </a:r>
            <a:r>
              <a:rPr sz="3200" spc="-5" dirty="0">
                <a:solidFill>
                  <a:prstClr val="black"/>
                </a:solidFill>
                <a:latin typeface="Century Gothic"/>
                <a:cs typeface="Century Gothic"/>
              </a:rPr>
              <a:t> </a:t>
            </a:r>
            <a:r>
              <a:rPr sz="3200" dirty="0">
                <a:solidFill>
                  <a:prstClr val="black"/>
                </a:solidFill>
                <a:latin typeface="Century Gothic"/>
                <a:cs typeface="Century Gothic"/>
              </a:rPr>
              <a:t>s</a:t>
            </a:r>
            <a:r>
              <a:rPr sz="3200" spc="-20" dirty="0">
                <a:solidFill>
                  <a:prstClr val="black"/>
                </a:solidFill>
                <a:latin typeface="Century Gothic"/>
                <a:cs typeface="Century Gothic"/>
              </a:rPr>
              <a:t>u</a:t>
            </a:r>
            <a:r>
              <a:rPr sz="3200" dirty="0">
                <a:solidFill>
                  <a:prstClr val="black"/>
                </a:solidFill>
                <a:latin typeface="Century Gothic"/>
                <a:cs typeface="Century Gothic"/>
              </a:rPr>
              <a:t>s</a:t>
            </a:r>
            <a:r>
              <a:rPr sz="3200" spc="-10" dirty="0">
                <a:solidFill>
                  <a:prstClr val="black"/>
                </a:solidFill>
                <a:latin typeface="Century Gothic"/>
                <a:cs typeface="Century Gothic"/>
              </a:rPr>
              <a:t>t</a:t>
            </a:r>
            <a:r>
              <a:rPr sz="3200" dirty="0">
                <a:solidFill>
                  <a:prstClr val="black"/>
                </a:solidFill>
                <a:latin typeface="Century Gothic"/>
                <a:cs typeface="Century Gothic"/>
              </a:rPr>
              <a:t>ai</a:t>
            </a:r>
            <a:r>
              <a:rPr sz="3200" spc="-20" dirty="0">
                <a:solidFill>
                  <a:prstClr val="black"/>
                </a:solidFill>
                <a:latin typeface="Century Gothic"/>
                <a:cs typeface="Century Gothic"/>
              </a:rPr>
              <a:t>n</a:t>
            </a:r>
            <a:r>
              <a:rPr sz="3200" spc="-5" dirty="0">
                <a:solidFill>
                  <a:prstClr val="black"/>
                </a:solidFill>
                <a:latin typeface="Century Gothic"/>
                <a:cs typeface="Century Gothic"/>
              </a:rPr>
              <a:t> </a:t>
            </a:r>
            <a:r>
              <a:rPr sz="3200" dirty="0">
                <a:solidFill>
                  <a:prstClr val="black"/>
                </a:solidFill>
                <a:latin typeface="Century Gothic"/>
                <a:cs typeface="Century Gothic"/>
              </a:rPr>
              <a:t>p</a:t>
            </a:r>
            <a:r>
              <a:rPr sz="3200" spc="-10" dirty="0">
                <a:solidFill>
                  <a:prstClr val="black"/>
                </a:solidFill>
                <a:latin typeface="Century Gothic"/>
                <a:cs typeface="Century Gothic"/>
              </a:rPr>
              <a:t>r</a:t>
            </a:r>
            <a:r>
              <a:rPr sz="3200" dirty="0">
                <a:solidFill>
                  <a:prstClr val="black"/>
                </a:solidFill>
                <a:latin typeface="Century Gothic"/>
                <a:cs typeface="Century Gothic"/>
              </a:rPr>
              <a:t>ima</a:t>
            </a:r>
            <a:r>
              <a:rPr sz="3200" spc="-10" dirty="0">
                <a:solidFill>
                  <a:prstClr val="black"/>
                </a:solidFill>
                <a:latin typeface="Century Gothic"/>
                <a:cs typeface="Century Gothic"/>
              </a:rPr>
              <a:t>r</a:t>
            </a:r>
            <a:r>
              <a:rPr sz="3200" dirty="0">
                <a:solidFill>
                  <a:prstClr val="black"/>
                </a:solidFill>
                <a:latin typeface="Century Gothic"/>
                <a:cs typeface="Century Gothic"/>
              </a:rPr>
              <a:t>y</a:t>
            </a:r>
            <a:r>
              <a:rPr sz="3200" spc="-5" dirty="0">
                <a:solidFill>
                  <a:prstClr val="black"/>
                </a:solidFill>
                <a:latin typeface="Century Gothic"/>
                <a:cs typeface="Century Gothic"/>
              </a:rPr>
              <a:t> </a:t>
            </a:r>
            <a:r>
              <a:rPr sz="3200" spc="-20" dirty="0">
                <a:solidFill>
                  <a:prstClr val="black"/>
                </a:solidFill>
                <a:latin typeface="Century Gothic"/>
                <a:cs typeface="Century Gothic"/>
              </a:rPr>
              <a:t>cont</a:t>
            </a:r>
            <a:r>
              <a:rPr sz="3200" spc="-25" dirty="0">
                <a:solidFill>
                  <a:prstClr val="black"/>
                </a:solidFill>
                <a:latin typeface="Century Gothic"/>
                <a:cs typeface="Century Gothic"/>
              </a:rPr>
              <a:t>r</a:t>
            </a:r>
            <a:r>
              <a:rPr sz="3200" spc="-20" dirty="0">
                <a:solidFill>
                  <a:prstClr val="black"/>
                </a:solidFill>
                <a:latin typeface="Century Gothic"/>
                <a:cs typeface="Century Gothic"/>
              </a:rPr>
              <a:t>o</a:t>
            </a:r>
            <a:r>
              <a:rPr sz="3200" dirty="0">
                <a:solidFill>
                  <a:prstClr val="black"/>
                </a:solidFill>
                <a:latin typeface="Century Gothic"/>
                <a:cs typeface="Century Gothic"/>
              </a:rPr>
              <a:t>l</a:t>
            </a:r>
            <a:r>
              <a:rPr sz="3200" spc="-5" dirty="0">
                <a:solidFill>
                  <a:prstClr val="black"/>
                </a:solidFill>
                <a:latin typeface="Century Gothic"/>
                <a:cs typeface="Century Gothic"/>
              </a:rPr>
              <a:t> </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sp</a:t>
            </a:r>
            <a:r>
              <a:rPr sz="3200" spc="-20" dirty="0">
                <a:solidFill>
                  <a:prstClr val="black"/>
                </a:solidFill>
                <a:latin typeface="Century Gothic"/>
                <a:cs typeface="Century Gothic"/>
              </a:rPr>
              <a:t>on</a:t>
            </a:r>
            <a:r>
              <a:rPr sz="3200" dirty="0">
                <a:solidFill>
                  <a:prstClr val="black"/>
                </a:solidFill>
                <a:latin typeface="Century Gothic"/>
                <a:cs typeface="Century Gothic"/>
              </a:rPr>
              <a:t>s</a:t>
            </a:r>
            <a:r>
              <a:rPr sz="3200" spc="-20" dirty="0">
                <a:solidFill>
                  <a:prstClr val="black"/>
                </a:solidFill>
                <a:latin typeface="Century Gothic"/>
                <a:cs typeface="Century Gothic"/>
              </a:rPr>
              <a:t>e</a:t>
            </a:r>
            <a:endParaRPr sz="3200" dirty="0">
              <a:solidFill>
                <a:prstClr val="black"/>
              </a:solidFill>
              <a:latin typeface="Century Gothic"/>
              <a:cs typeface="Century Gothic"/>
            </a:endParaRPr>
          </a:p>
        </p:txBody>
      </p:sp>
      <p:sp>
        <p:nvSpPr>
          <p:cNvPr id="4" name="Slide Number Placeholder 3"/>
          <p:cNvSpPr>
            <a:spLocks noGrp="1"/>
          </p:cNvSpPr>
          <p:nvPr>
            <p:ph type="sldNum" sz="quarter" idx="7"/>
          </p:nvPr>
        </p:nvSpPr>
        <p:spPr/>
        <p:txBody>
          <a:bodyPr/>
          <a:lstStyle/>
          <a:p>
            <a:fld id="{B6F15528-21DE-4FAA-801E-634DDDAF4B2B}" type="slidenum">
              <a:rPr lang="en-US" smtClean="0">
                <a:solidFill>
                  <a:prstClr val="black">
                    <a:tint val="75000"/>
                  </a:prstClr>
                </a:solidFill>
              </a:rPr>
              <a:pPr/>
              <a:t>42</a:t>
            </a:fld>
            <a:endParaRPr lang="en-US">
              <a:solidFill>
                <a:prstClr val="black">
                  <a:tint val="75000"/>
                </a:prstClr>
              </a:solidFill>
            </a:endParaRPr>
          </a:p>
        </p:txBody>
      </p:sp>
      <p:sp>
        <p:nvSpPr>
          <p:cNvPr id="6" name="object 2"/>
          <p:cNvSpPr txBox="1">
            <a:spLocks/>
          </p:cNvSpPr>
          <p:nvPr/>
        </p:nvSpPr>
        <p:spPr>
          <a:xfrm>
            <a:off x="101600" y="136493"/>
            <a:ext cx="12801600" cy="987450"/>
          </a:xfrm>
          <a:prstGeom prst="rect">
            <a:avLst/>
          </a:prstGeom>
        </p:spPr>
        <p:txBody>
          <a:bodyPr vert="horz" wrap="square" lIns="0" tIns="368300" rIns="0" bIns="0" rtlCol="0">
            <a:spAutoFit/>
          </a:bodyPr>
          <a:lstStyle>
            <a:lvl1pPr>
              <a:defRPr sz="3200" b="0" i="0">
                <a:solidFill>
                  <a:srgbClr val="0433FF"/>
                </a:solidFill>
                <a:latin typeface="Century Gothic"/>
                <a:ea typeface="+mj-ea"/>
                <a:cs typeface="Century Gothic"/>
              </a:defRPr>
            </a:lvl1pPr>
          </a:lstStyle>
          <a:p>
            <a:pPr marL="12700" algn="ctr"/>
            <a:r>
              <a:rPr lang="en-US" sz="4000" spc="-5" dirty="0" smtClean="0"/>
              <a:t>COMMENTARY AND CONCLUSION</a:t>
            </a:r>
            <a:endParaRPr lang="en-US" sz="4000" dirty="0">
              <a:solidFill>
                <a:prstClr val="black"/>
              </a:solidFill>
            </a:endParaRPr>
          </a:p>
        </p:txBody>
      </p:sp>
    </p:spTree>
    <p:extLst>
      <p:ext uri="{BB962C8B-B14F-4D97-AF65-F5344CB8AC3E}">
        <p14:creationId xmlns:p14="http://schemas.microsoft.com/office/powerpoint/2010/main" val="348950461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91" name="Group 90"/>
          <p:cNvGrpSpPr/>
          <p:nvPr/>
        </p:nvGrpSpPr>
        <p:grpSpPr>
          <a:xfrm>
            <a:off x="1016000" y="1600200"/>
            <a:ext cx="10972800" cy="8001000"/>
            <a:chOff x="3014437" y="3263698"/>
            <a:chExt cx="6843783" cy="5705775"/>
          </a:xfrm>
        </p:grpSpPr>
        <p:sp>
          <p:nvSpPr>
            <p:cNvPr id="2" name="object 2"/>
            <p:cNvSpPr/>
            <p:nvPr/>
          </p:nvSpPr>
          <p:spPr>
            <a:xfrm>
              <a:off x="3499539" y="3321460"/>
              <a:ext cx="0" cy="5037455"/>
            </a:xfrm>
            <a:custGeom>
              <a:avLst/>
              <a:gdLst/>
              <a:ahLst/>
              <a:cxnLst/>
              <a:rect l="l" t="t" r="r" b="b"/>
              <a:pathLst>
                <a:path h="5037455">
                  <a:moveTo>
                    <a:pt x="0" y="5037075"/>
                  </a:moveTo>
                  <a:lnTo>
                    <a:pt x="0" y="0"/>
                  </a:lnTo>
                </a:path>
              </a:pathLst>
            </a:custGeom>
            <a:ln w="8057">
              <a:solidFill>
                <a:srgbClr val="252525"/>
              </a:solidFill>
            </a:ln>
          </p:spPr>
          <p:txBody>
            <a:bodyPr wrap="square" lIns="0" tIns="0" rIns="0" bIns="0" rtlCol="0"/>
            <a:lstStyle/>
            <a:p>
              <a:endParaRPr smtClean="0">
                <a:solidFill>
                  <a:prstClr val="black"/>
                </a:solidFill>
              </a:endParaRPr>
            </a:p>
          </p:txBody>
        </p:sp>
        <p:sp>
          <p:nvSpPr>
            <p:cNvPr id="3" name="object 3"/>
            <p:cNvSpPr/>
            <p:nvPr/>
          </p:nvSpPr>
          <p:spPr>
            <a:xfrm>
              <a:off x="4128582" y="3321460"/>
              <a:ext cx="0" cy="5037455"/>
            </a:xfrm>
            <a:custGeom>
              <a:avLst/>
              <a:gdLst/>
              <a:ahLst/>
              <a:cxnLst/>
              <a:rect l="l" t="t" r="r" b="b"/>
              <a:pathLst>
                <a:path h="5037455">
                  <a:moveTo>
                    <a:pt x="0" y="5037075"/>
                  </a:moveTo>
                  <a:lnTo>
                    <a:pt x="0" y="0"/>
                  </a:lnTo>
                </a:path>
              </a:pathLst>
            </a:custGeom>
            <a:ln w="8057">
              <a:solidFill>
                <a:srgbClr val="252525"/>
              </a:solidFill>
            </a:ln>
          </p:spPr>
          <p:txBody>
            <a:bodyPr wrap="square" lIns="0" tIns="0" rIns="0" bIns="0" rtlCol="0"/>
            <a:lstStyle/>
            <a:p>
              <a:endParaRPr smtClean="0">
                <a:solidFill>
                  <a:prstClr val="black"/>
                </a:solidFill>
              </a:endParaRPr>
            </a:p>
          </p:txBody>
        </p:sp>
        <p:sp>
          <p:nvSpPr>
            <p:cNvPr id="4" name="object 4"/>
            <p:cNvSpPr/>
            <p:nvPr/>
          </p:nvSpPr>
          <p:spPr>
            <a:xfrm>
              <a:off x="4757625" y="3321460"/>
              <a:ext cx="0" cy="5037455"/>
            </a:xfrm>
            <a:custGeom>
              <a:avLst/>
              <a:gdLst/>
              <a:ahLst/>
              <a:cxnLst/>
              <a:rect l="l" t="t" r="r" b="b"/>
              <a:pathLst>
                <a:path h="5037455">
                  <a:moveTo>
                    <a:pt x="0" y="5037075"/>
                  </a:moveTo>
                  <a:lnTo>
                    <a:pt x="0" y="0"/>
                  </a:lnTo>
                </a:path>
              </a:pathLst>
            </a:custGeom>
            <a:ln w="8057">
              <a:solidFill>
                <a:srgbClr val="252525"/>
              </a:solidFill>
            </a:ln>
          </p:spPr>
          <p:txBody>
            <a:bodyPr wrap="square" lIns="0" tIns="0" rIns="0" bIns="0" rtlCol="0"/>
            <a:lstStyle/>
            <a:p>
              <a:endParaRPr smtClean="0">
                <a:solidFill>
                  <a:prstClr val="black"/>
                </a:solidFill>
              </a:endParaRPr>
            </a:p>
          </p:txBody>
        </p:sp>
        <p:sp>
          <p:nvSpPr>
            <p:cNvPr id="5" name="object 5"/>
            <p:cNvSpPr/>
            <p:nvPr/>
          </p:nvSpPr>
          <p:spPr>
            <a:xfrm>
              <a:off x="5386668" y="3321460"/>
              <a:ext cx="0" cy="5037455"/>
            </a:xfrm>
            <a:custGeom>
              <a:avLst/>
              <a:gdLst/>
              <a:ahLst/>
              <a:cxnLst/>
              <a:rect l="l" t="t" r="r" b="b"/>
              <a:pathLst>
                <a:path h="5037455">
                  <a:moveTo>
                    <a:pt x="0" y="5037075"/>
                  </a:moveTo>
                  <a:lnTo>
                    <a:pt x="0" y="0"/>
                  </a:lnTo>
                </a:path>
              </a:pathLst>
            </a:custGeom>
            <a:ln w="8057">
              <a:solidFill>
                <a:srgbClr val="252525"/>
              </a:solidFill>
            </a:ln>
          </p:spPr>
          <p:txBody>
            <a:bodyPr wrap="square" lIns="0" tIns="0" rIns="0" bIns="0" rtlCol="0"/>
            <a:lstStyle/>
            <a:p>
              <a:endParaRPr smtClean="0">
                <a:solidFill>
                  <a:prstClr val="black"/>
                </a:solidFill>
              </a:endParaRPr>
            </a:p>
          </p:txBody>
        </p:sp>
        <p:sp>
          <p:nvSpPr>
            <p:cNvPr id="6" name="object 6"/>
            <p:cNvSpPr/>
            <p:nvPr/>
          </p:nvSpPr>
          <p:spPr>
            <a:xfrm>
              <a:off x="6015711" y="3321460"/>
              <a:ext cx="0" cy="5037455"/>
            </a:xfrm>
            <a:custGeom>
              <a:avLst/>
              <a:gdLst/>
              <a:ahLst/>
              <a:cxnLst/>
              <a:rect l="l" t="t" r="r" b="b"/>
              <a:pathLst>
                <a:path h="5037455">
                  <a:moveTo>
                    <a:pt x="0" y="5037075"/>
                  </a:moveTo>
                  <a:lnTo>
                    <a:pt x="0" y="0"/>
                  </a:lnTo>
                </a:path>
              </a:pathLst>
            </a:custGeom>
            <a:ln w="8057">
              <a:solidFill>
                <a:srgbClr val="252525"/>
              </a:solidFill>
            </a:ln>
          </p:spPr>
          <p:txBody>
            <a:bodyPr wrap="square" lIns="0" tIns="0" rIns="0" bIns="0" rtlCol="0"/>
            <a:lstStyle/>
            <a:p>
              <a:endParaRPr smtClean="0">
                <a:solidFill>
                  <a:prstClr val="black"/>
                </a:solidFill>
              </a:endParaRPr>
            </a:p>
          </p:txBody>
        </p:sp>
        <p:sp>
          <p:nvSpPr>
            <p:cNvPr id="7" name="object 7"/>
            <p:cNvSpPr/>
            <p:nvPr/>
          </p:nvSpPr>
          <p:spPr>
            <a:xfrm>
              <a:off x="6644754" y="3321460"/>
              <a:ext cx="0" cy="209550"/>
            </a:xfrm>
            <a:custGeom>
              <a:avLst/>
              <a:gdLst/>
              <a:ahLst/>
              <a:cxnLst/>
              <a:rect l="l" t="t" r="r" b="b"/>
              <a:pathLst>
                <a:path h="209550">
                  <a:moveTo>
                    <a:pt x="0" y="209139"/>
                  </a:moveTo>
                  <a:lnTo>
                    <a:pt x="0" y="0"/>
                  </a:lnTo>
                </a:path>
              </a:pathLst>
            </a:custGeom>
            <a:ln w="8057">
              <a:solidFill>
                <a:srgbClr val="252525"/>
              </a:solidFill>
            </a:ln>
          </p:spPr>
          <p:txBody>
            <a:bodyPr wrap="square" lIns="0" tIns="0" rIns="0" bIns="0" rtlCol="0"/>
            <a:lstStyle/>
            <a:p>
              <a:endParaRPr smtClean="0">
                <a:solidFill>
                  <a:prstClr val="black"/>
                </a:solidFill>
              </a:endParaRPr>
            </a:p>
          </p:txBody>
        </p:sp>
        <p:sp>
          <p:nvSpPr>
            <p:cNvPr id="8" name="object 8"/>
            <p:cNvSpPr/>
            <p:nvPr/>
          </p:nvSpPr>
          <p:spPr>
            <a:xfrm>
              <a:off x="6644754" y="5422900"/>
              <a:ext cx="0" cy="2936240"/>
            </a:xfrm>
            <a:custGeom>
              <a:avLst/>
              <a:gdLst/>
              <a:ahLst/>
              <a:cxnLst/>
              <a:rect l="l" t="t" r="r" b="b"/>
              <a:pathLst>
                <a:path h="2936240">
                  <a:moveTo>
                    <a:pt x="0" y="2935635"/>
                  </a:moveTo>
                  <a:lnTo>
                    <a:pt x="0" y="0"/>
                  </a:lnTo>
                </a:path>
              </a:pathLst>
            </a:custGeom>
            <a:ln w="8057">
              <a:solidFill>
                <a:srgbClr val="252525"/>
              </a:solidFill>
            </a:ln>
          </p:spPr>
          <p:txBody>
            <a:bodyPr wrap="square" lIns="0" tIns="0" rIns="0" bIns="0" rtlCol="0"/>
            <a:lstStyle/>
            <a:p>
              <a:endParaRPr smtClean="0">
                <a:solidFill>
                  <a:prstClr val="black"/>
                </a:solidFill>
              </a:endParaRPr>
            </a:p>
          </p:txBody>
        </p:sp>
        <p:sp>
          <p:nvSpPr>
            <p:cNvPr id="9" name="object 9"/>
            <p:cNvSpPr/>
            <p:nvPr/>
          </p:nvSpPr>
          <p:spPr>
            <a:xfrm>
              <a:off x="7273797" y="3321460"/>
              <a:ext cx="0" cy="209550"/>
            </a:xfrm>
            <a:custGeom>
              <a:avLst/>
              <a:gdLst/>
              <a:ahLst/>
              <a:cxnLst/>
              <a:rect l="l" t="t" r="r" b="b"/>
              <a:pathLst>
                <a:path h="209550">
                  <a:moveTo>
                    <a:pt x="0" y="209139"/>
                  </a:moveTo>
                  <a:lnTo>
                    <a:pt x="0" y="0"/>
                  </a:lnTo>
                </a:path>
              </a:pathLst>
            </a:custGeom>
            <a:ln w="8057">
              <a:solidFill>
                <a:srgbClr val="252525"/>
              </a:solidFill>
            </a:ln>
          </p:spPr>
          <p:txBody>
            <a:bodyPr wrap="square" lIns="0" tIns="0" rIns="0" bIns="0" rtlCol="0"/>
            <a:lstStyle/>
            <a:p>
              <a:endParaRPr smtClean="0">
                <a:solidFill>
                  <a:prstClr val="black"/>
                </a:solidFill>
              </a:endParaRPr>
            </a:p>
          </p:txBody>
        </p:sp>
        <p:sp>
          <p:nvSpPr>
            <p:cNvPr id="10" name="object 10"/>
            <p:cNvSpPr/>
            <p:nvPr/>
          </p:nvSpPr>
          <p:spPr>
            <a:xfrm>
              <a:off x="7273797" y="5422900"/>
              <a:ext cx="0" cy="2936240"/>
            </a:xfrm>
            <a:custGeom>
              <a:avLst/>
              <a:gdLst/>
              <a:ahLst/>
              <a:cxnLst/>
              <a:rect l="l" t="t" r="r" b="b"/>
              <a:pathLst>
                <a:path h="2936240">
                  <a:moveTo>
                    <a:pt x="0" y="2935635"/>
                  </a:moveTo>
                  <a:lnTo>
                    <a:pt x="0" y="0"/>
                  </a:lnTo>
                </a:path>
              </a:pathLst>
            </a:custGeom>
            <a:ln w="8057">
              <a:solidFill>
                <a:srgbClr val="252525"/>
              </a:solidFill>
            </a:ln>
          </p:spPr>
          <p:txBody>
            <a:bodyPr wrap="square" lIns="0" tIns="0" rIns="0" bIns="0" rtlCol="0"/>
            <a:lstStyle/>
            <a:p>
              <a:endParaRPr smtClean="0">
                <a:solidFill>
                  <a:prstClr val="black"/>
                </a:solidFill>
              </a:endParaRPr>
            </a:p>
          </p:txBody>
        </p:sp>
        <p:sp>
          <p:nvSpPr>
            <p:cNvPr id="11" name="object 11"/>
            <p:cNvSpPr/>
            <p:nvPr/>
          </p:nvSpPr>
          <p:spPr>
            <a:xfrm>
              <a:off x="7902840" y="3321460"/>
              <a:ext cx="0" cy="209550"/>
            </a:xfrm>
            <a:custGeom>
              <a:avLst/>
              <a:gdLst/>
              <a:ahLst/>
              <a:cxnLst/>
              <a:rect l="l" t="t" r="r" b="b"/>
              <a:pathLst>
                <a:path h="209550">
                  <a:moveTo>
                    <a:pt x="0" y="209139"/>
                  </a:moveTo>
                  <a:lnTo>
                    <a:pt x="0" y="0"/>
                  </a:lnTo>
                </a:path>
              </a:pathLst>
            </a:custGeom>
            <a:ln w="8057">
              <a:solidFill>
                <a:srgbClr val="252525"/>
              </a:solidFill>
            </a:ln>
          </p:spPr>
          <p:txBody>
            <a:bodyPr wrap="square" lIns="0" tIns="0" rIns="0" bIns="0" rtlCol="0"/>
            <a:lstStyle/>
            <a:p>
              <a:endParaRPr smtClean="0">
                <a:solidFill>
                  <a:prstClr val="black"/>
                </a:solidFill>
              </a:endParaRPr>
            </a:p>
          </p:txBody>
        </p:sp>
        <p:sp>
          <p:nvSpPr>
            <p:cNvPr id="12" name="object 12"/>
            <p:cNvSpPr/>
            <p:nvPr/>
          </p:nvSpPr>
          <p:spPr>
            <a:xfrm>
              <a:off x="7902840" y="5422900"/>
              <a:ext cx="0" cy="2936240"/>
            </a:xfrm>
            <a:custGeom>
              <a:avLst/>
              <a:gdLst/>
              <a:ahLst/>
              <a:cxnLst/>
              <a:rect l="l" t="t" r="r" b="b"/>
              <a:pathLst>
                <a:path h="2936240">
                  <a:moveTo>
                    <a:pt x="0" y="2935635"/>
                  </a:moveTo>
                  <a:lnTo>
                    <a:pt x="0" y="0"/>
                  </a:lnTo>
                </a:path>
              </a:pathLst>
            </a:custGeom>
            <a:ln w="8057">
              <a:solidFill>
                <a:srgbClr val="252525"/>
              </a:solidFill>
            </a:ln>
          </p:spPr>
          <p:txBody>
            <a:bodyPr wrap="square" lIns="0" tIns="0" rIns="0" bIns="0" rtlCol="0"/>
            <a:lstStyle/>
            <a:p>
              <a:endParaRPr smtClean="0">
                <a:solidFill>
                  <a:prstClr val="black"/>
                </a:solidFill>
              </a:endParaRPr>
            </a:p>
          </p:txBody>
        </p:sp>
        <p:sp>
          <p:nvSpPr>
            <p:cNvPr id="13" name="object 13"/>
            <p:cNvSpPr/>
            <p:nvPr/>
          </p:nvSpPr>
          <p:spPr>
            <a:xfrm>
              <a:off x="8531883" y="3321460"/>
              <a:ext cx="0" cy="209550"/>
            </a:xfrm>
            <a:custGeom>
              <a:avLst/>
              <a:gdLst/>
              <a:ahLst/>
              <a:cxnLst/>
              <a:rect l="l" t="t" r="r" b="b"/>
              <a:pathLst>
                <a:path h="209550">
                  <a:moveTo>
                    <a:pt x="0" y="209139"/>
                  </a:moveTo>
                  <a:lnTo>
                    <a:pt x="0" y="0"/>
                  </a:lnTo>
                </a:path>
              </a:pathLst>
            </a:custGeom>
            <a:ln w="8057">
              <a:solidFill>
                <a:srgbClr val="252525"/>
              </a:solidFill>
            </a:ln>
          </p:spPr>
          <p:txBody>
            <a:bodyPr wrap="square" lIns="0" tIns="0" rIns="0" bIns="0" rtlCol="0"/>
            <a:lstStyle/>
            <a:p>
              <a:endParaRPr smtClean="0">
                <a:solidFill>
                  <a:prstClr val="black"/>
                </a:solidFill>
              </a:endParaRPr>
            </a:p>
          </p:txBody>
        </p:sp>
        <p:sp>
          <p:nvSpPr>
            <p:cNvPr id="14" name="object 14"/>
            <p:cNvSpPr/>
            <p:nvPr/>
          </p:nvSpPr>
          <p:spPr>
            <a:xfrm>
              <a:off x="8531883" y="5422900"/>
              <a:ext cx="0" cy="2936240"/>
            </a:xfrm>
            <a:custGeom>
              <a:avLst/>
              <a:gdLst/>
              <a:ahLst/>
              <a:cxnLst/>
              <a:rect l="l" t="t" r="r" b="b"/>
              <a:pathLst>
                <a:path h="2936240">
                  <a:moveTo>
                    <a:pt x="0" y="2935635"/>
                  </a:moveTo>
                  <a:lnTo>
                    <a:pt x="0" y="0"/>
                  </a:lnTo>
                </a:path>
              </a:pathLst>
            </a:custGeom>
            <a:ln w="8057">
              <a:solidFill>
                <a:srgbClr val="252525"/>
              </a:solidFill>
            </a:ln>
          </p:spPr>
          <p:txBody>
            <a:bodyPr wrap="square" lIns="0" tIns="0" rIns="0" bIns="0" rtlCol="0"/>
            <a:lstStyle/>
            <a:p>
              <a:endParaRPr smtClean="0">
                <a:solidFill>
                  <a:prstClr val="black"/>
                </a:solidFill>
              </a:endParaRPr>
            </a:p>
          </p:txBody>
        </p:sp>
        <p:sp>
          <p:nvSpPr>
            <p:cNvPr id="15" name="object 15"/>
            <p:cNvSpPr/>
            <p:nvPr/>
          </p:nvSpPr>
          <p:spPr>
            <a:xfrm>
              <a:off x="9160926" y="3321460"/>
              <a:ext cx="0" cy="5037455"/>
            </a:xfrm>
            <a:custGeom>
              <a:avLst/>
              <a:gdLst/>
              <a:ahLst/>
              <a:cxnLst/>
              <a:rect l="l" t="t" r="r" b="b"/>
              <a:pathLst>
                <a:path h="5037455">
                  <a:moveTo>
                    <a:pt x="0" y="5037075"/>
                  </a:moveTo>
                  <a:lnTo>
                    <a:pt x="0" y="0"/>
                  </a:lnTo>
                </a:path>
              </a:pathLst>
            </a:custGeom>
            <a:ln w="8057">
              <a:solidFill>
                <a:srgbClr val="252525"/>
              </a:solidFill>
            </a:ln>
          </p:spPr>
          <p:txBody>
            <a:bodyPr wrap="square" lIns="0" tIns="0" rIns="0" bIns="0" rtlCol="0"/>
            <a:lstStyle/>
            <a:p>
              <a:endParaRPr smtClean="0">
                <a:solidFill>
                  <a:prstClr val="black"/>
                </a:solidFill>
              </a:endParaRPr>
            </a:p>
          </p:txBody>
        </p:sp>
        <p:sp>
          <p:nvSpPr>
            <p:cNvPr id="16" name="object 16"/>
            <p:cNvSpPr/>
            <p:nvPr/>
          </p:nvSpPr>
          <p:spPr>
            <a:xfrm>
              <a:off x="9789969" y="3321460"/>
              <a:ext cx="0" cy="5037455"/>
            </a:xfrm>
            <a:custGeom>
              <a:avLst/>
              <a:gdLst/>
              <a:ahLst/>
              <a:cxnLst/>
              <a:rect l="l" t="t" r="r" b="b"/>
              <a:pathLst>
                <a:path h="5037455">
                  <a:moveTo>
                    <a:pt x="0" y="5037075"/>
                  </a:moveTo>
                  <a:lnTo>
                    <a:pt x="0" y="0"/>
                  </a:lnTo>
                </a:path>
              </a:pathLst>
            </a:custGeom>
            <a:ln w="8057">
              <a:solidFill>
                <a:srgbClr val="252525"/>
              </a:solidFill>
            </a:ln>
          </p:spPr>
          <p:txBody>
            <a:bodyPr wrap="square" lIns="0" tIns="0" rIns="0" bIns="0" rtlCol="0"/>
            <a:lstStyle/>
            <a:p>
              <a:endParaRPr smtClean="0">
                <a:solidFill>
                  <a:prstClr val="black"/>
                </a:solidFill>
              </a:endParaRPr>
            </a:p>
          </p:txBody>
        </p:sp>
        <p:sp>
          <p:nvSpPr>
            <p:cNvPr id="17" name="object 17"/>
            <p:cNvSpPr/>
            <p:nvPr/>
          </p:nvSpPr>
          <p:spPr>
            <a:xfrm>
              <a:off x="3499539" y="8358535"/>
              <a:ext cx="6290945" cy="0"/>
            </a:xfrm>
            <a:custGeom>
              <a:avLst/>
              <a:gdLst/>
              <a:ahLst/>
              <a:cxnLst/>
              <a:rect l="l" t="t" r="r" b="b"/>
              <a:pathLst>
                <a:path w="6290945">
                  <a:moveTo>
                    <a:pt x="0" y="0"/>
                  </a:moveTo>
                  <a:lnTo>
                    <a:pt x="6290428" y="0"/>
                  </a:lnTo>
                </a:path>
              </a:pathLst>
            </a:custGeom>
            <a:ln w="8047">
              <a:solidFill>
                <a:srgbClr val="252525"/>
              </a:solidFill>
            </a:ln>
          </p:spPr>
          <p:txBody>
            <a:bodyPr wrap="square" lIns="0" tIns="0" rIns="0" bIns="0" rtlCol="0"/>
            <a:lstStyle/>
            <a:p>
              <a:endParaRPr smtClean="0">
                <a:solidFill>
                  <a:prstClr val="black"/>
                </a:solidFill>
              </a:endParaRPr>
            </a:p>
          </p:txBody>
        </p:sp>
        <p:sp>
          <p:nvSpPr>
            <p:cNvPr id="18" name="object 18"/>
            <p:cNvSpPr/>
            <p:nvPr/>
          </p:nvSpPr>
          <p:spPr>
            <a:xfrm>
              <a:off x="3499539" y="7854797"/>
              <a:ext cx="6290945" cy="0"/>
            </a:xfrm>
            <a:custGeom>
              <a:avLst/>
              <a:gdLst/>
              <a:ahLst/>
              <a:cxnLst/>
              <a:rect l="l" t="t" r="r" b="b"/>
              <a:pathLst>
                <a:path w="6290945">
                  <a:moveTo>
                    <a:pt x="0" y="0"/>
                  </a:moveTo>
                  <a:lnTo>
                    <a:pt x="6290428" y="0"/>
                  </a:lnTo>
                </a:path>
              </a:pathLst>
            </a:custGeom>
            <a:ln w="8046">
              <a:solidFill>
                <a:srgbClr val="252525"/>
              </a:solidFill>
            </a:ln>
          </p:spPr>
          <p:txBody>
            <a:bodyPr wrap="square" lIns="0" tIns="0" rIns="0" bIns="0" rtlCol="0"/>
            <a:lstStyle/>
            <a:p>
              <a:endParaRPr smtClean="0">
                <a:solidFill>
                  <a:prstClr val="black"/>
                </a:solidFill>
              </a:endParaRPr>
            </a:p>
          </p:txBody>
        </p:sp>
        <p:sp>
          <p:nvSpPr>
            <p:cNvPr id="19" name="object 19"/>
            <p:cNvSpPr/>
            <p:nvPr/>
          </p:nvSpPr>
          <p:spPr>
            <a:xfrm>
              <a:off x="3499539" y="7351097"/>
              <a:ext cx="6290945" cy="0"/>
            </a:xfrm>
            <a:custGeom>
              <a:avLst/>
              <a:gdLst/>
              <a:ahLst/>
              <a:cxnLst/>
              <a:rect l="l" t="t" r="r" b="b"/>
              <a:pathLst>
                <a:path w="6290945">
                  <a:moveTo>
                    <a:pt x="0" y="0"/>
                  </a:moveTo>
                  <a:lnTo>
                    <a:pt x="6290428" y="0"/>
                  </a:lnTo>
                </a:path>
              </a:pathLst>
            </a:custGeom>
            <a:ln w="8046">
              <a:solidFill>
                <a:srgbClr val="252525"/>
              </a:solidFill>
            </a:ln>
          </p:spPr>
          <p:txBody>
            <a:bodyPr wrap="square" lIns="0" tIns="0" rIns="0" bIns="0" rtlCol="0"/>
            <a:lstStyle/>
            <a:p>
              <a:endParaRPr smtClean="0">
                <a:solidFill>
                  <a:prstClr val="black"/>
                </a:solidFill>
              </a:endParaRPr>
            </a:p>
          </p:txBody>
        </p:sp>
        <p:sp>
          <p:nvSpPr>
            <p:cNvPr id="20" name="object 20"/>
            <p:cNvSpPr/>
            <p:nvPr/>
          </p:nvSpPr>
          <p:spPr>
            <a:xfrm>
              <a:off x="3499539" y="6847397"/>
              <a:ext cx="6290945" cy="0"/>
            </a:xfrm>
            <a:custGeom>
              <a:avLst/>
              <a:gdLst/>
              <a:ahLst/>
              <a:cxnLst/>
              <a:rect l="l" t="t" r="r" b="b"/>
              <a:pathLst>
                <a:path w="6290945">
                  <a:moveTo>
                    <a:pt x="0" y="0"/>
                  </a:moveTo>
                  <a:lnTo>
                    <a:pt x="6290428" y="0"/>
                  </a:lnTo>
                </a:path>
              </a:pathLst>
            </a:custGeom>
            <a:ln w="8046">
              <a:solidFill>
                <a:srgbClr val="252525"/>
              </a:solidFill>
            </a:ln>
          </p:spPr>
          <p:txBody>
            <a:bodyPr wrap="square" lIns="0" tIns="0" rIns="0" bIns="0" rtlCol="0"/>
            <a:lstStyle/>
            <a:p>
              <a:endParaRPr smtClean="0">
                <a:solidFill>
                  <a:prstClr val="black"/>
                </a:solidFill>
              </a:endParaRPr>
            </a:p>
          </p:txBody>
        </p:sp>
        <p:sp>
          <p:nvSpPr>
            <p:cNvPr id="21" name="object 21"/>
            <p:cNvSpPr/>
            <p:nvPr/>
          </p:nvSpPr>
          <p:spPr>
            <a:xfrm>
              <a:off x="3499539" y="6343697"/>
              <a:ext cx="6290945" cy="0"/>
            </a:xfrm>
            <a:custGeom>
              <a:avLst/>
              <a:gdLst/>
              <a:ahLst/>
              <a:cxnLst/>
              <a:rect l="l" t="t" r="r" b="b"/>
              <a:pathLst>
                <a:path w="6290945">
                  <a:moveTo>
                    <a:pt x="0" y="0"/>
                  </a:moveTo>
                  <a:lnTo>
                    <a:pt x="6290428" y="0"/>
                  </a:lnTo>
                </a:path>
              </a:pathLst>
            </a:custGeom>
            <a:ln w="8046">
              <a:solidFill>
                <a:srgbClr val="252525"/>
              </a:solidFill>
            </a:ln>
          </p:spPr>
          <p:txBody>
            <a:bodyPr wrap="square" lIns="0" tIns="0" rIns="0" bIns="0" rtlCol="0"/>
            <a:lstStyle/>
            <a:p>
              <a:endParaRPr smtClean="0">
                <a:solidFill>
                  <a:prstClr val="black"/>
                </a:solidFill>
              </a:endParaRPr>
            </a:p>
          </p:txBody>
        </p:sp>
        <p:sp>
          <p:nvSpPr>
            <p:cNvPr id="22" name="object 22"/>
            <p:cNvSpPr/>
            <p:nvPr/>
          </p:nvSpPr>
          <p:spPr>
            <a:xfrm>
              <a:off x="3499539" y="5839997"/>
              <a:ext cx="6290945" cy="0"/>
            </a:xfrm>
            <a:custGeom>
              <a:avLst/>
              <a:gdLst/>
              <a:ahLst/>
              <a:cxnLst/>
              <a:rect l="l" t="t" r="r" b="b"/>
              <a:pathLst>
                <a:path w="6290945">
                  <a:moveTo>
                    <a:pt x="0" y="0"/>
                  </a:moveTo>
                  <a:lnTo>
                    <a:pt x="6290428" y="0"/>
                  </a:lnTo>
                </a:path>
              </a:pathLst>
            </a:custGeom>
            <a:ln w="8046">
              <a:solidFill>
                <a:srgbClr val="252525"/>
              </a:solidFill>
            </a:ln>
          </p:spPr>
          <p:txBody>
            <a:bodyPr wrap="square" lIns="0" tIns="0" rIns="0" bIns="0" rtlCol="0"/>
            <a:lstStyle/>
            <a:p>
              <a:endParaRPr smtClean="0">
                <a:solidFill>
                  <a:prstClr val="black"/>
                </a:solidFill>
              </a:endParaRPr>
            </a:p>
          </p:txBody>
        </p:sp>
        <p:sp>
          <p:nvSpPr>
            <p:cNvPr id="23" name="object 23"/>
            <p:cNvSpPr/>
            <p:nvPr/>
          </p:nvSpPr>
          <p:spPr>
            <a:xfrm>
              <a:off x="9160271" y="5336260"/>
              <a:ext cx="629920" cy="0"/>
            </a:xfrm>
            <a:custGeom>
              <a:avLst/>
              <a:gdLst/>
              <a:ahLst/>
              <a:cxnLst/>
              <a:rect l="l" t="t" r="r" b="b"/>
              <a:pathLst>
                <a:path w="629920">
                  <a:moveTo>
                    <a:pt x="0" y="0"/>
                  </a:moveTo>
                  <a:lnTo>
                    <a:pt x="629697" y="0"/>
                  </a:lnTo>
                </a:path>
              </a:pathLst>
            </a:custGeom>
            <a:ln w="8046">
              <a:solidFill>
                <a:srgbClr val="252525"/>
              </a:solidFill>
            </a:ln>
          </p:spPr>
          <p:txBody>
            <a:bodyPr wrap="square" lIns="0" tIns="0" rIns="0" bIns="0" rtlCol="0"/>
            <a:lstStyle/>
            <a:p>
              <a:endParaRPr smtClean="0">
                <a:solidFill>
                  <a:prstClr val="black"/>
                </a:solidFill>
              </a:endParaRPr>
            </a:p>
          </p:txBody>
        </p:sp>
        <p:sp>
          <p:nvSpPr>
            <p:cNvPr id="24" name="object 24"/>
            <p:cNvSpPr/>
            <p:nvPr/>
          </p:nvSpPr>
          <p:spPr>
            <a:xfrm>
              <a:off x="3499539" y="5336260"/>
              <a:ext cx="2996565" cy="0"/>
            </a:xfrm>
            <a:custGeom>
              <a:avLst/>
              <a:gdLst/>
              <a:ahLst/>
              <a:cxnLst/>
              <a:rect l="l" t="t" r="r" b="b"/>
              <a:pathLst>
                <a:path w="2996565">
                  <a:moveTo>
                    <a:pt x="0" y="0"/>
                  </a:moveTo>
                  <a:lnTo>
                    <a:pt x="2996509" y="0"/>
                  </a:lnTo>
                </a:path>
              </a:pathLst>
            </a:custGeom>
            <a:ln w="8046">
              <a:solidFill>
                <a:srgbClr val="252525"/>
              </a:solidFill>
            </a:ln>
          </p:spPr>
          <p:txBody>
            <a:bodyPr wrap="square" lIns="0" tIns="0" rIns="0" bIns="0" rtlCol="0"/>
            <a:lstStyle/>
            <a:p>
              <a:endParaRPr smtClean="0">
                <a:solidFill>
                  <a:prstClr val="black"/>
                </a:solidFill>
              </a:endParaRPr>
            </a:p>
          </p:txBody>
        </p:sp>
        <p:sp>
          <p:nvSpPr>
            <p:cNvPr id="25" name="object 25"/>
            <p:cNvSpPr/>
            <p:nvPr/>
          </p:nvSpPr>
          <p:spPr>
            <a:xfrm>
              <a:off x="9160271" y="4832560"/>
              <a:ext cx="629920" cy="0"/>
            </a:xfrm>
            <a:custGeom>
              <a:avLst/>
              <a:gdLst/>
              <a:ahLst/>
              <a:cxnLst/>
              <a:rect l="l" t="t" r="r" b="b"/>
              <a:pathLst>
                <a:path w="629920">
                  <a:moveTo>
                    <a:pt x="0" y="0"/>
                  </a:moveTo>
                  <a:lnTo>
                    <a:pt x="629697" y="0"/>
                  </a:lnTo>
                </a:path>
              </a:pathLst>
            </a:custGeom>
            <a:ln w="8046">
              <a:solidFill>
                <a:srgbClr val="252525"/>
              </a:solidFill>
            </a:ln>
          </p:spPr>
          <p:txBody>
            <a:bodyPr wrap="square" lIns="0" tIns="0" rIns="0" bIns="0" rtlCol="0"/>
            <a:lstStyle/>
            <a:p>
              <a:endParaRPr smtClean="0">
                <a:solidFill>
                  <a:prstClr val="black"/>
                </a:solidFill>
              </a:endParaRPr>
            </a:p>
          </p:txBody>
        </p:sp>
        <p:sp>
          <p:nvSpPr>
            <p:cNvPr id="26" name="object 26"/>
            <p:cNvSpPr/>
            <p:nvPr/>
          </p:nvSpPr>
          <p:spPr>
            <a:xfrm>
              <a:off x="3499539" y="4832560"/>
              <a:ext cx="2996565" cy="0"/>
            </a:xfrm>
            <a:custGeom>
              <a:avLst/>
              <a:gdLst/>
              <a:ahLst/>
              <a:cxnLst/>
              <a:rect l="l" t="t" r="r" b="b"/>
              <a:pathLst>
                <a:path w="2996565">
                  <a:moveTo>
                    <a:pt x="0" y="0"/>
                  </a:moveTo>
                  <a:lnTo>
                    <a:pt x="2996509" y="0"/>
                  </a:lnTo>
                </a:path>
              </a:pathLst>
            </a:custGeom>
            <a:ln w="8046">
              <a:solidFill>
                <a:srgbClr val="252525"/>
              </a:solidFill>
            </a:ln>
          </p:spPr>
          <p:txBody>
            <a:bodyPr wrap="square" lIns="0" tIns="0" rIns="0" bIns="0" rtlCol="0"/>
            <a:lstStyle/>
            <a:p>
              <a:endParaRPr smtClean="0">
                <a:solidFill>
                  <a:prstClr val="black"/>
                </a:solidFill>
              </a:endParaRPr>
            </a:p>
          </p:txBody>
        </p:sp>
        <p:sp>
          <p:nvSpPr>
            <p:cNvPr id="27" name="object 27"/>
            <p:cNvSpPr/>
            <p:nvPr/>
          </p:nvSpPr>
          <p:spPr>
            <a:xfrm>
              <a:off x="9160271" y="4328860"/>
              <a:ext cx="629920" cy="0"/>
            </a:xfrm>
            <a:custGeom>
              <a:avLst/>
              <a:gdLst/>
              <a:ahLst/>
              <a:cxnLst/>
              <a:rect l="l" t="t" r="r" b="b"/>
              <a:pathLst>
                <a:path w="629920">
                  <a:moveTo>
                    <a:pt x="0" y="0"/>
                  </a:moveTo>
                  <a:lnTo>
                    <a:pt x="629697" y="0"/>
                  </a:lnTo>
                </a:path>
              </a:pathLst>
            </a:custGeom>
            <a:ln w="8046">
              <a:solidFill>
                <a:srgbClr val="252525"/>
              </a:solidFill>
            </a:ln>
          </p:spPr>
          <p:txBody>
            <a:bodyPr wrap="square" lIns="0" tIns="0" rIns="0" bIns="0" rtlCol="0"/>
            <a:lstStyle/>
            <a:p>
              <a:endParaRPr smtClean="0">
                <a:solidFill>
                  <a:prstClr val="black"/>
                </a:solidFill>
              </a:endParaRPr>
            </a:p>
          </p:txBody>
        </p:sp>
        <p:sp>
          <p:nvSpPr>
            <p:cNvPr id="28" name="object 28"/>
            <p:cNvSpPr/>
            <p:nvPr/>
          </p:nvSpPr>
          <p:spPr>
            <a:xfrm>
              <a:off x="3499539" y="4328860"/>
              <a:ext cx="2996565" cy="0"/>
            </a:xfrm>
            <a:custGeom>
              <a:avLst/>
              <a:gdLst/>
              <a:ahLst/>
              <a:cxnLst/>
              <a:rect l="l" t="t" r="r" b="b"/>
              <a:pathLst>
                <a:path w="2996565">
                  <a:moveTo>
                    <a:pt x="0" y="0"/>
                  </a:moveTo>
                  <a:lnTo>
                    <a:pt x="2996509" y="0"/>
                  </a:lnTo>
                </a:path>
              </a:pathLst>
            </a:custGeom>
            <a:ln w="8046">
              <a:solidFill>
                <a:srgbClr val="252525"/>
              </a:solidFill>
            </a:ln>
          </p:spPr>
          <p:txBody>
            <a:bodyPr wrap="square" lIns="0" tIns="0" rIns="0" bIns="0" rtlCol="0"/>
            <a:lstStyle/>
            <a:p>
              <a:endParaRPr smtClean="0">
                <a:solidFill>
                  <a:prstClr val="black"/>
                </a:solidFill>
              </a:endParaRPr>
            </a:p>
          </p:txBody>
        </p:sp>
        <p:sp>
          <p:nvSpPr>
            <p:cNvPr id="29" name="object 29"/>
            <p:cNvSpPr/>
            <p:nvPr/>
          </p:nvSpPr>
          <p:spPr>
            <a:xfrm>
              <a:off x="9160271" y="3825160"/>
              <a:ext cx="629920" cy="0"/>
            </a:xfrm>
            <a:custGeom>
              <a:avLst/>
              <a:gdLst/>
              <a:ahLst/>
              <a:cxnLst/>
              <a:rect l="l" t="t" r="r" b="b"/>
              <a:pathLst>
                <a:path w="629920">
                  <a:moveTo>
                    <a:pt x="0" y="0"/>
                  </a:moveTo>
                  <a:lnTo>
                    <a:pt x="629697" y="0"/>
                  </a:lnTo>
                </a:path>
              </a:pathLst>
            </a:custGeom>
            <a:ln w="8046">
              <a:solidFill>
                <a:srgbClr val="252525"/>
              </a:solidFill>
            </a:ln>
          </p:spPr>
          <p:txBody>
            <a:bodyPr wrap="square" lIns="0" tIns="0" rIns="0" bIns="0" rtlCol="0"/>
            <a:lstStyle/>
            <a:p>
              <a:endParaRPr smtClean="0">
                <a:solidFill>
                  <a:prstClr val="black"/>
                </a:solidFill>
              </a:endParaRPr>
            </a:p>
          </p:txBody>
        </p:sp>
        <p:sp>
          <p:nvSpPr>
            <p:cNvPr id="30" name="object 30"/>
            <p:cNvSpPr/>
            <p:nvPr/>
          </p:nvSpPr>
          <p:spPr>
            <a:xfrm>
              <a:off x="3499539" y="3825160"/>
              <a:ext cx="2996565" cy="0"/>
            </a:xfrm>
            <a:custGeom>
              <a:avLst/>
              <a:gdLst/>
              <a:ahLst/>
              <a:cxnLst/>
              <a:rect l="l" t="t" r="r" b="b"/>
              <a:pathLst>
                <a:path w="2996565">
                  <a:moveTo>
                    <a:pt x="0" y="0"/>
                  </a:moveTo>
                  <a:lnTo>
                    <a:pt x="2996509" y="0"/>
                  </a:lnTo>
                </a:path>
              </a:pathLst>
            </a:custGeom>
            <a:ln w="8046">
              <a:solidFill>
                <a:srgbClr val="252525"/>
              </a:solidFill>
            </a:ln>
          </p:spPr>
          <p:txBody>
            <a:bodyPr wrap="square" lIns="0" tIns="0" rIns="0" bIns="0" rtlCol="0"/>
            <a:lstStyle/>
            <a:p>
              <a:endParaRPr smtClean="0">
                <a:solidFill>
                  <a:prstClr val="black"/>
                </a:solidFill>
              </a:endParaRPr>
            </a:p>
          </p:txBody>
        </p:sp>
        <p:sp>
          <p:nvSpPr>
            <p:cNvPr id="31" name="object 31"/>
            <p:cNvSpPr/>
            <p:nvPr/>
          </p:nvSpPr>
          <p:spPr>
            <a:xfrm>
              <a:off x="3499539" y="3321460"/>
              <a:ext cx="6290945" cy="0"/>
            </a:xfrm>
            <a:custGeom>
              <a:avLst/>
              <a:gdLst/>
              <a:ahLst/>
              <a:cxnLst/>
              <a:rect l="l" t="t" r="r" b="b"/>
              <a:pathLst>
                <a:path w="6290945">
                  <a:moveTo>
                    <a:pt x="0" y="0"/>
                  </a:moveTo>
                  <a:lnTo>
                    <a:pt x="6290428" y="0"/>
                  </a:lnTo>
                </a:path>
              </a:pathLst>
            </a:custGeom>
            <a:ln w="8047">
              <a:solidFill>
                <a:srgbClr val="252525"/>
              </a:solidFill>
            </a:ln>
          </p:spPr>
          <p:txBody>
            <a:bodyPr wrap="square" lIns="0" tIns="0" rIns="0" bIns="0" rtlCol="0"/>
            <a:lstStyle/>
            <a:p>
              <a:endParaRPr smtClean="0">
                <a:solidFill>
                  <a:prstClr val="black"/>
                </a:solidFill>
              </a:endParaRPr>
            </a:p>
          </p:txBody>
        </p:sp>
        <p:sp>
          <p:nvSpPr>
            <p:cNvPr id="32" name="object 32"/>
            <p:cNvSpPr txBox="1"/>
            <p:nvPr/>
          </p:nvSpPr>
          <p:spPr>
            <a:xfrm>
              <a:off x="3454608" y="8413433"/>
              <a:ext cx="85725" cy="132715"/>
            </a:xfrm>
            <a:prstGeom prst="rect">
              <a:avLst/>
            </a:prstGeom>
          </p:spPr>
          <p:txBody>
            <a:bodyPr vert="horz" wrap="square" lIns="0" tIns="0" rIns="0" bIns="0" rtlCol="0">
              <a:spAutoFit/>
            </a:bodyPr>
            <a:lstStyle/>
            <a:p>
              <a:pPr marL="12700"/>
              <a:r>
                <a:rPr sz="850" spc="-5" dirty="0">
                  <a:solidFill>
                    <a:srgbClr val="252525"/>
                  </a:solidFill>
                  <a:latin typeface="Arial"/>
                  <a:cs typeface="Arial"/>
                </a:rPr>
                <a:t>0</a:t>
              </a:r>
              <a:endParaRPr sz="850">
                <a:solidFill>
                  <a:prstClr val="black"/>
                </a:solidFill>
                <a:latin typeface="Arial"/>
                <a:cs typeface="Arial"/>
              </a:endParaRPr>
            </a:p>
          </p:txBody>
        </p:sp>
        <p:sp>
          <p:nvSpPr>
            <p:cNvPr id="33" name="object 33"/>
            <p:cNvSpPr txBox="1"/>
            <p:nvPr/>
          </p:nvSpPr>
          <p:spPr>
            <a:xfrm>
              <a:off x="4083651" y="8413433"/>
              <a:ext cx="85725" cy="132715"/>
            </a:xfrm>
            <a:prstGeom prst="rect">
              <a:avLst/>
            </a:prstGeom>
          </p:spPr>
          <p:txBody>
            <a:bodyPr vert="horz" wrap="square" lIns="0" tIns="0" rIns="0" bIns="0" rtlCol="0">
              <a:spAutoFit/>
            </a:bodyPr>
            <a:lstStyle/>
            <a:p>
              <a:pPr marL="12700"/>
              <a:r>
                <a:rPr sz="850" spc="-5" dirty="0">
                  <a:solidFill>
                    <a:srgbClr val="252525"/>
                  </a:solidFill>
                  <a:latin typeface="Arial"/>
                  <a:cs typeface="Arial"/>
                </a:rPr>
                <a:t>2</a:t>
              </a:r>
              <a:endParaRPr sz="850">
                <a:solidFill>
                  <a:prstClr val="black"/>
                </a:solidFill>
                <a:latin typeface="Arial"/>
                <a:cs typeface="Arial"/>
              </a:endParaRPr>
            </a:p>
          </p:txBody>
        </p:sp>
        <p:sp>
          <p:nvSpPr>
            <p:cNvPr id="34" name="object 34"/>
            <p:cNvSpPr txBox="1"/>
            <p:nvPr/>
          </p:nvSpPr>
          <p:spPr>
            <a:xfrm>
              <a:off x="4712694" y="8413433"/>
              <a:ext cx="85725" cy="132715"/>
            </a:xfrm>
            <a:prstGeom prst="rect">
              <a:avLst/>
            </a:prstGeom>
          </p:spPr>
          <p:txBody>
            <a:bodyPr vert="horz" wrap="square" lIns="0" tIns="0" rIns="0" bIns="0" rtlCol="0">
              <a:spAutoFit/>
            </a:bodyPr>
            <a:lstStyle/>
            <a:p>
              <a:pPr marL="12700"/>
              <a:r>
                <a:rPr sz="850" spc="-5" dirty="0">
                  <a:solidFill>
                    <a:srgbClr val="252525"/>
                  </a:solidFill>
                  <a:latin typeface="Arial"/>
                  <a:cs typeface="Arial"/>
                </a:rPr>
                <a:t>4</a:t>
              </a:r>
              <a:endParaRPr sz="850">
                <a:solidFill>
                  <a:prstClr val="black"/>
                </a:solidFill>
                <a:latin typeface="Arial"/>
                <a:cs typeface="Arial"/>
              </a:endParaRPr>
            </a:p>
          </p:txBody>
        </p:sp>
        <p:sp>
          <p:nvSpPr>
            <p:cNvPr id="35" name="object 35"/>
            <p:cNvSpPr txBox="1"/>
            <p:nvPr/>
          </p:nvSpPr>
          <p:spPr>
            <a:xfrm>
              <a:off x="5341737" y="8413433"/>
              <a:ext cx="85725" cy="132715"/>
            </a:xfrm>
            <a:prstGeom prst="rect">
              <a:avLst/>
            </a:prstGeom>
          </p:spPr>
          <p:txBody>
            <a:bodyPr vert="horz" wrap="square" lIns="0" tIns="0" rIns="0" bIns="0" rtlCol="0">
              <a:spAutoFit/>
            </a:bodyPr>
            <a:lstStyle/>
            <a:p>
              <a:pPr marL="12700"/>
              <a:r>
                <a:rPr sz="850" spc="-5" dirty="0">
                  <a:solidFill>
                    <a:srgbClr val="252525"/>
                  </a:solidFill>
                  <a:latin typeface="Arial"/>
                  <a:cs typeface="Arial"/>
                </a:rPr>
                <a:t>6</a:t>
              </a:r>
              <a:endParaRPr sz="850">
                <a:solidFill>
                  <a:prstClr val="black"/>
                </a:solidFill>
                <a:latin typeface="Arial"/>
                <a:cs typeface="Arial"/>
              </a:endParaRPr>
            </a:p>
          </p:txBody>
        </p:sp>
        <p:sp>
          <p:nvSpPr>
            <p:cNvPr id="36" name="object 36"/>
            <p:cNvSpPr txBox="1"/>
            <p:nvPr/>
          </p:nvSpPr>
          <p:spPr>
            <a:xfrm>
              <a:off x="5970779" y="8413433"/>
              <a:ext cx="85725" cy="132715"/>
            </a:xfrm>
            <a:prstGeom prst="rect">
              <a:avLst/>
            </a:prstGeom>
          </p:spPr>
          <p:txBody>
            <a:bodyPr vert="horz" wrap="square" lIns="0" tIns="0" rIns="0" bIns="0" rtlCol="0">
              <a:spAutoFit/>
            </a:bodyPr>
            <a:lstStyle/>
            <a:p>
              <a:pPr marL="12700"/>
              <a:r>
                <a:rPr sz="850" spc="-5" dirty="0">
                  <a:solidFill>
                    <a:srgbClr val="252525"/>
                  </a:solidFill>
                  <a:latin typeface="Arial"/>
                  <a:cs typeface="Arial"/>
                </a:rPr>
                <a:t>8</a:t>
              </a:r>
              <a:endParaRPr sz="850">
                <a:solidFill>
                  <a:prstClr val="black"/>
                </a:solidFill>
                <a:latin typeface="Arial"/>
                <a:cs typeface="Arial"/>
              </a:endParaRPr>
            </a:p>
          </p:txBody>
        </p:sp>
        <p:sp>
          <p:nvSpPr>
            <p:cNvPr id="37" name="object 37"/>
            <p:cNvSpPr txBox="1"/>
            <p:nvPr/>
          </p:nvSpPr>
          <p:spPr>
            <a:xfrm>
              <a:off x="6374208" y="8413433"/>
              <a:ext cx="537845" cy="290830"/>
            </a:xfrm>
            <a:prstGeom prst="rect">
              <a:avLst/>
            </a:prstGeom>
          </p:spPr>
          <p:txBody>
            <a:bodyPr vert="horz" wrap="square" lIns="0" tIns="0" rIns="0" bIns="0" rtlCol="0">
              <a:spAutoFit/>
            </a:bodyPr>
            <a:lstStyle/>
            <a:p>
              <a:pPr algn="ctr"/>
              <a:r>
                <a:rPr sz="850" spc="-10" dirty="0">
                  <a:solidFill>
                    <a:srgbClr val="252525"/>
                  </a:solidFill>
                  <a:latin typeface="Arial"/>
                  <a:cs typeface="Arial"/>
                </a:rPr>
                <a:t>10</a:t>
              </a:r>
              <a:endParaRPr sz="850">
                <a:solidFill>
                  <a:prstClr val="black"/>
                </a:solidFill>
                <a:latin typeface="Arial"/>
                <a:cs typeface="Arial"/>
              </a:endParaRPr>
            </a:p>
            <a:p>
              <a:pPr algn="ctr">
                <a:spcBef>
                  <a:spcPts val="155"/>
                </a:spcBef>
              </a:pPr>
              <a:r>
                <a:rPr sz="900" spc="10" dirty="0">
                  <a:solidFill>
                    <a:srgbClr val="252525"/>
                  </a:solidFill>
                  <a:latin typeface="Arial"/>
                  <a:cs typeface="Arial"/>
                </a:rPr>
                <a:t>Time,</a:t>
              </a:r>
              <a:r>
                <a:rPr sz="900" spc="5" dirty="0">
                  <a:solidFill>
                    <a:srgbClr val="252525"/>
                  </a:solidFill>
                  <a:latin typeface="Arial"/>
                  <a:cs typeface="Arial"/>
                </a:rPr>
                <a:t> </a:t>
              </a:r>
              <a:r>
                <a:rPr sz="900" spc="10" dirty="0">
                  <a:solidFill>
                    <a:srgbClr val="252525"/>
                  </a:solidFill>
                  <a:latin typeface="Arial"/>
                  <a:cs typeface="Arial"/>
                </a:rPr>
                <a:t>sec</a:t>
              </a:r>
              <a:endParaRPr sz="900">
                <a:solidFill>
                  <a:prstClr val="black"/>
                </a:solidFill>
                <a:latin typeface="Arial"/>
                <a:cs typeface="Arial"/>
              </a:endParaRPr>
            </a:p>
          </p:txBody>
        </p:sp>
        <p:sp>
          <p:nvSpPr>
            <p:cNvPr id="38" name="object 38"/>
            <p:cNvSpPr txBox="1"/>
            <p:nvPr/>
          </p:nvSpPr>
          <p:spPr>
            <a:xfrm>
              <a:off x="7196634" y="8413433"/>
              <a:ext cx="145415" cy="132715"/>
            </a:xfrm>
            <a:prstGeom prst="rect">
              <a:avLst/>
            </a:prstGeom>
          </p:spPr>
          <p:txBody>
            <a:bodyPr vert="horz" wrap="square" lIns="0" tIns="0" rIns="0" bIns="0" rtlCol="0">
              <a:spAutoFit/>
            </a:bodyPr>
            <a:lstStyle/>
            <a:p>
              <a:pPr marL="12700"/>
              <a:r>
                <a:rPr sz="850" spc="-10" dirty="0">
                  <a:solidFill>
                    <a:srgbClr val="252525"/>
                  </a:solidFill>
                  <a:latin typeface="Arial"/>
                  <a:cs typeface="Arial"/>
                </a:rPr>
                <a:t>12</a:t>
              </a:r>
              <a:endParaRPr sz="850">
                <a:solidFill>
                  <a:prstClr val="black"/>
                </a:solidFill>
                <a:latin typeface="Arial"/>
                <a:cs typeface="Arial"/>
              </a:endParaRPr>
            </a:p>
          </p:txBody>
        </p:sp>
        <p:sp>
          <p:nvSpPr>
            <p:cNvPr id="39" name="object 39"/>
            <p:cNvSpPr txBox="1"/>
            <p:nvPr/>
          </p:nvSpPr>
          <p:spPr>
            <a:xfrm>
              <a:off x="7825677" y="8413433"/>
              <a:ext cx="145415" cy="132715"/>
            </a:xfrm>
            <a:prstGeom prst="rect">
              <a:avLst/>
            </a:prstGeom>
          </p:spPr>
          <p:txBody>
            <a:bodyPr vert="horz" wrap="square" lIns="0" tIns="0" rIns="0" bIns="0" rtlCol="0">
              <a:spAutoFit/>
            </a:bodyPr>
            <a:lstStyle/>
            <a:p>
              <a:pPr marL="12700"/>
              <a:r>
                <a:rPr sz="850" spc="-10" dirty="0">
                  <a:solidFill>
                    <a:srgbClr val="252525"/>
                  </a:solidFill>
                  <a:latin typeface="Arial"/>
                  <a:cs typeface="Arial"/>
                </a:rPr>
                <a:t>14</a:t>
              </a:r>
              <a:endParaRPr sz="850">
                <a:solidFill>
                  <a:prstClr val="black"/>
                </a:solidFill>
                <a:latin typeface="Arial"/>
                <a:cs typeface="Arial"/>
              </a:endParaRPr>
            </a:p>
          </p:txBody>
        </p:sp>
        <p:sp>
          <p:nvSpPr>
            <p:cNvPr id="40" name="object 40"/>
            <p:cNvSpPr txBox="1"/>
            <p:nvPr/>
          </p:nvSpPr>
          <p:spPr>
            <a:xfrm>
              <a:off x="8454720" y="8413433"/>
              <a:ext cx="145415" cy="132715"/>
            </a:xfrm>
            <a:prstGeom prst="rect">
              <a:avLst/>
            </a:prstGeom>
          </p:spPr>
          <p:txBody>
            <a:bodyPr vert="horz" wrap="square" lIns="0" tIns="0" rIns="0" bIns="0" rtlCol="0">
              <a:spAutoFit/>
            </a:bodyPr>
            <a:lstStyle/>
            <a:p>
              <a:pPr marL="12700"/>
              <a:r>
                <a:rPr sz="850" spc="-10" dirty="0">
                  <a:solidFill>
                    <a:srgbClr val="252525"/>
                  </a:solidFill>
                  <a:latin typeface="Arial"/>
                  <a:cs typeface="Arial"/>
                </a:rPr>
                <a:t>16</a:t>
              </a:r>
              <a:endParaRPr sz="850">
                <a:solidFill>
                  <a:prstClr val="black"/>
                </a:solidFill>
                <a:latin typeface="Arial"/>
                <a:cs typeface="Arial"/>
              </a:endParaRPr>
            </a:p>
          </p:txBody>
        </p:sp>
        <p:sp>
          <p:nvSpPr>
            <p:cNvPr id="41" name="object 41"/>
            <p:cNvSpPr txBox="1"/>
            <p:nvPr/>
          </p:nvSpPr>
          <p:spPr>
            <a:xfrm>
              <a:off x="9083763" y="8413433"/>
              <a:ext cx="145415" cy="132715"/>
            </a:xfrm>
            <a:prstGeom prst="rect">
              <a:avLst/>
            </a:prstGeom>
          </p:spPr>
          <p:txBody>
            <a:bodyPr vert="horz" wrap="square" lIns="0" tIns="0" rIns="0" bIns="0" rtlCol="0">
              <a:spAutoFit/>
            </a:bodyPr>
            <a:lstStyle/>
            <a:p>
              <a:pPr marL="12700"/>
              <a:r>
                <a:rPr sz="850" spc="-10" dirty="0">
                  <a:solidFill>
                    <a:srgbClr val="252525"/>
                  </a:solidFill>
                  <a:latin typeface="Arial"/>
                  <a:cs typeface="Arial"/>
                </a:rPr>
                <a:t>18</a:t>
              </a:r>
              <a:endParaRPr sz="850">
                <a:solidFill>
                  <a:prstClr val="black"/>
                </a:solidFill>
                <a:latin typeface="Arial"/>
                <a:cs typeface="Arial"/>
              </a:endParaRPr>
            </a:p>
          </p:txBody>
        </p:sp>
        <p:sp>
          <p:nvSpPr>
            <p:cNvPr id="42" name="object 42"/>
            <p:cNvSpPr txBox="1"/>
            <p:nvPr/>
          </p:nvSpPr>
          <p:spPr>
            <a:xfrm>
              <a:off x="9712805" y="8413433"/>
              <a:ext cx="145415" cy="132715"/>
            </a:xfrm>
            <a:prstGeom prst="rect">
              <a:avLst/>
            </a:prstGeom>
          </p:spPr>
          <p:txBody>
            <a:bodyPr vert="horz" wrap="square" lIns="0" tIns="0" rIns="0" bIns="0" rtlCol="0">
              <a:spAutoFit/>
            </a:bodyPr>
            <a:lstStyle/>
            <a:p>
              <a:pPr marL="12700"/>
              <a:r>
                <a:rPr sz="850" spc="-10" dirty="0">
                  <a:solidFill>
                    <a:srgbClr val="252525"/>
                  </a:solidFill>
                  <a:latin typeface="Arial"/>
                  <a:cs typeface="Arial"/>
                </a:rPr>
                <a:t>20</a:t>
              </a:r>
              <a:endParaRPr sz="850">
                <a:solidFill>
                  <a:prstClr val="black"/>
                </a:solidFill>
                <a:latin typeface="Arial"/>
                <a:cs typeface="Arial"/>
              </a:endParaRPr>
            </a:p>
          </p:txBody>
        </p:sp>
        <p:sp>
          <p:nvSpPr>
            <p:cNvPr id="43" name="object 43"/>
            <p:cNvSpPr txBox="1"/>
            <p:nvPr/>
          </p:nvSpPr>
          <p:spPr>
            <a:xfrm>
              <a:off x="3228991" y="8300772"/>
              <a:ext cx="234950" cy="132715"/>
            </a:xfrm>
            <a:prstGeom prst="rect">
              <a:avLst/>
            </a:prstGeom>
          </p:spPr>
          <p:txBody>
            <a:bodyPr vert="horz" wrap="square" lIns="0" tIns="0" rIns="0" bIns="0" rtlCol="0">
              <a:spAutoFit/>
            </a:bodyPr>
            <a:lstStyle/>
            <a:p>
              <a:pPr marL="12700"/>
              <a:r>
                <a:rPr sz="850" spc="-10" dirty="0">
                  <a:solidFill>
                    <a:srgbClr val="252525"/>
                  </a:solidFill>
                  <a:latin typeface="Arial"/>
                  <a:cs typeface="Arial"/>
                </a:rPr>
                <a:t>59.6</a:t>
              </a:r>
              <a:endParaRPr sz="850">
                <a:solidFill>
                  <a:prstClr val="black"/>
                </a:solidFill>
                <a:latin typeface="Arial"/>
                <a:cs typeface="Arial"/>
              </a:endParaRPr>
            </a:p>
          </p:txBody>
        </p:sp>
        <p:sp>
          <p:nvSpPr>
            <p:cNvPr id="44" name="object 44"/>
            <p:cNvSpPr txBox="1"/>
            <p:nvPr/>
          </p:nvSpPr>
          <p:spPr>
            <a:xfrm>
              <a:off x="3164529" y="7797034"/>
              <a:ext cx="294640" cy="132715"/>
            </a:xfrm>
            <a:prstGeom prst="rect">
              <a:avLst/>
            </a:prstGeom>
          </p:spPr>
          <p:txBody>
            <a:bodyPr vert="horz" wrap="square" lIns="0" tIns="0" rIns="0" bIns="0" rtlCol="0">
              <a:spAutoFit/>
            </a:bodyPr>
            <a:lstStyle/>
            <a:p>
              <a:pPr marL="12700"/>
              <a:r>
                <a:rPr sz="850" spc="-10" dirty="0">
                  <a:solidFill>
                    <a:srgbClr val="252525"/>
                  </a:solidFill>
                  <a:latin typeface="Arial"/>
                  <a:cs typeface="Arial"/>
                </a:rPr>
                <a:t>59.65</a:t>
              </a:r>
              <a:endParaRPr sz="850">
                <a:solidFill>
                  <a:prstClr val="black"/>
                </a:solidFill>
                <a:latin typeface="Arial"/>
                <a:cs typeface="Arial"/>
              </a:endParaRPr>
            </a:p>
          </p:txBody>
        </p:sp>
        <p:sp>
          <p:nvSpPr>
            <p:cNvPr id="45" name="object 45"/>
            <p:cNvSpPr txBox="1"/>
            <p:nvPr/>
          </p:nvSpPr>
          <p:spPr>
            <a:xfrm>
              <a:off x="3228991" y="7293334"/>
              <a:ext cx="234950" cy="132715"/>
            </a:xfrm>
            <a:prstGeom prst="rect">
              <a:avLst/>
            </a:prstGeom>
          </p:spPr>
          <p:txBody>
            <a:bodyPr vert="horz" wrap="square" lIns="0" tIns="0" rIns="0" bIns="0" rtlCol="0">
              <a:spAutoFit/>
            </a:bodyPr>
            <a:lstStyle/>
            <a:p>
              <a:pPr marL="12700"/>
              <a:r>
                <a:rPr sz="850" spc="-10" dirty="0">
                  <a:solidFill>
                    <a:srgbClr val="252525"/>
                  </a:solidFill>
                  <a:latin typeface="Arial"/>
                  <a:cs typeface="Arial"/>
                </a:rPr>
                <a:t>59.7</a:t>
              </a:r>
              <a:endParaRPr sz="850">
                <a:solidFill>
                  <a:prstClr val="black"/>
                </a:solidFill>
                <a:latin typeface="Arial"/>
                <a:cs typeface="Arial"/>
              </a:endParaRPr>
            </a:p>
          </p:txBody>
        </p:sp>
        <p:sp>
          <p:nvSpPr>
            <p:cNvPr id="46" name="object 46"/>
            <p:cNvSpPr txBox="1"/>
            <p:nvPr/>
          </p:nvSpPr>
          <p:spPr>
            <a:xfrm>
              <a:off x="3164529" y="6789634"/>
              <a:ext cx="294640" cy="132715"/>
            </a:xfrm>
            <a:prstGeom prst="rect">
              <a:avLst/>
            </a:prstGeom>
          </p:spPr>
          <p:txBody>
            <a:bodyPr vert="horz" wrap="square" lIns="0" tIns="0" rIns="0" bIns="0" rtlCol="0">
              <a:spAutoFit/>
            </a:bodyPr>
            <a:lstStyle/>
            <a:p>
              <a:pPr marL="12700"/>
              <a:r>
                <a:rPr sz="850" spc="-10" dirty="0">
                  <a:solidFill>
                    <a:srgbClr val="252525"/>
                  </a:solidFill>
                  <a:latin typeface="Arial"/>
                  <a:cs typeface="Arial"/>
                </a:rPr>
                <a:t>59.75</a:t>
              </a:r>
              <a:endParaRPr sz="850">
                <a:solidFill>
                  <a:prstClr val="black"/>
                </a:solidFill>
                <a:latin typeface="Arial"/>
                <a:cs typeface="Arial"/>
              </a:endParaRPr>
            </a:p>
          </p:txBody>
        </p:sp>
        <p:sp>
          <p:nvSpPr>
            <p:cNvPr id="47" name="object 47"/>
            <p:cNvSpPr txBox="1"/>
            <p:nvPr/>
          </p:nvSpPr>
          <p:spPr>
            <a:xfrm>
              <a:off x="3228991" y="6285934"/>
              <a:ext cx="234950" cy="132715"/>
            </a:xfrm>
            <a:prstGeom prst="rect">
              <a:avLst/>
            </a:prstGeom>
          </p:spPr>
          <p:txBody>
            <a:bodyPr vert="horz" wrap="square" lIns="0" tIns="0" rIns="0" bIns="0" rtlCol="0">
              <a:spAutoFit/>
            </a:bodyPr>
            <a:lstStyle/>
            <a:p>
              <a:pPr marL="12700"/>
              <a:r>
                <a:rPr sz="850" spc="-10" dirty="0">
                  <a:solidFill>
                    <a:srgbClr val="252525"/>
                  </a:solidFill>
                  <a:latin typeface="Arial"/>
                  <a:cs typeface="Arial"/>
                </a:rPr>
                <a:t>59.8</a:t>
              </a:r>
              <a:endParaRPr sz="850">
                <a:solidFill>
                  <a:prstClr val="black"/>
                </a:solidFill>
                <a:latin typeface="Arial"/>
                <a:cs typeface="Arial"/>
              </a:endParaRPr>
            </a:p>
          </p:txBody>
        </p:sp>
        <p:sp>
          <p:nvSpPr>
            <p:cNvPr id="48" name="object 48"/>
            <p:cNvSpPr txBox="1"/>
            <p:nvPr/>
          </p:nvSpPr>
          <p:spPr>
            <a:xfrm>
              <a:off x="3164529" y="5782235"/>
              <a:ext cx="294640" cy="132715"/>
            </a:xfrm>
            <a:prstGeom prst="rect">
              <a:avLst/>
            </a:prstGeom>
          </p:spPr>
          <p:txBody>
            <a:bodyPr vert="horz" wrap="square" lIns="0" tIns="0" rIns="0" bIns="0" rtlCol="0">
              <a:spAutoFit/>
            </a:bodyPr>
            <a:lstStyle/>
            <a:p>
              <a:pPr marL="12700"/>
              <a:r>
                <a:rPr sz="850" spc="-10" dirty="0">
                  <a:solidFill>
                    <a:srgbClr val="252525"/>
                  </a:solidFill>
                  <a:latin typeface="Arial"/>
                  <a:cs typeface="Arial"/>
                </a:rPr>
                <a:t>59.85</a:t>
              </a:r>
              <a:endParaRPr sz="850">
                <a:solidFill>
                  <a:prstClr val="black"/>
                </a:solidFill>
                <a:latin typeface="Arial"/>
                <a:cs typeface="Arial"/>
              </a:endParaRPr>
            </a:p>
          </p:txBody>
        </p:sp>
        <p:sp>
          <p:nvSpPr>
            <p:cNvPr id="49" name="object 49"/>
            <p:cNvSpPr txBox="1"/>
            <p:nvPr/>
          </p:nvSpPr>
          <p:spPr>
            <a:xfrm>
              <a:off x="3228991" y="5278497"/>
              <a:ext cx="234950" cy="132715"/>
            </a:xfrm>
            <a:prstGeom prst="rect">
              <a:avLst/>
            </a:prstGeom>
          </p:spPr>
          <p:txBody>
            <a:bodyPr vert="horz" wrap="square" lIns="0" tIns="0" rIns="0" bIns="0" rtlCol="0">
              <a:spAutoFit/>
            </a:bodyPr>
            <a:lstStyle/>
            <a:p>
              <a:pPr marL="12700"/>
              <a:r>
                <a:rPr sz="850" spc="-10" dirty="0">
                  <a:solidFill>
                    <a:srgbClr val="252525"/>
                  </a:solidFill>
                  <a:latin typeface="Arial"/>
                  <a:cs typeface="Arial"/>
                </a:rPr>
                <a:t>59.9</a:t>
              </a:r>
              <a:endParaRPr sz="850">
                <a:solidFill>
                  <a:prstClr val="black"/>
                </a:solidFill>
                <a:latin typeface="Arial"/>
                <a:cs typeface="Arial"/>
              </a:endParaRPr>
            </a:p>
          </p:txBody>
        </p:sp>
        <p:sp>
          <p:nvSpPr>
            <p:cNvPr id="50" name="object 50"/>
            <p:cNvSpPr txBox="1"/>
            <p:nvPr/>
          </p:nvSpPr>
          <p:spPr>
            <a:xfrm>
              <a:off x="3164529" y="4774797"/>
              <a:ext cx="294640" cy="132715"/>
            </a:xfrm>
            <a:prstGeom prst="rect">
              <a:avLst/>
            </a:prstGeom>
          </p:spPr>
          <p:txBody>
            <a:bodyPr vert="horz" wrap="square" lIns="0" tIns="0" rIns="0" bIns="0" rtlCol="0">
              <a:spAutoFit/>
            </a:bodyPr>
            <a:lstStyle/>
            <a:p>
              <a:pPr marL="12700"/>
              <a:r>
                <a:rPr sz="850" spc="-10" dirty="0">
                  <a:solidFill>
                    <a:srgbClr val="252525"/>
                  </a:solidFill>
                  <a:latin typeface="Arial"/>
                  <a:cs typeface="Arial"/>
                </a:rPr>
                <a:t>59.95</a:t>
              </a:r>
              <a:endParaRPr sz="850">
                <a:solidFill>
                  <a:prstClr val="black"/>
                </a:solidFill>
                <a:latin typeface="Arial"/>
                <a:cs typeface="Arial"/>
              </a:endParaRPr>
            </a:p>
          </p:txBody>
        </p:sp>
        <p:sp>
          <p:nvSpPr>
            <p:cNvPr id="51" name="object 51"/>
            <p:cNvSpPr txBox="1"/>
            <p:nvPr/>
          </p:nvSpPr>
          <p:spPr>
            <a:xfrm>
              <a:off x="3314941" y="4271097"/>
              <a:ext cx="145415" cy="132715"/>
            </a:xfrm>
            <a:prstGeom prst="rect">
              <a:avLst/>
            </a:prstGeom>
          </p:spPr>
          <p:txBody>
            <a:bodyPr vert="horz" wrap="square" lIns="0" tIns="0" rIns="0" bIns="0" rtlCol="0">
              <a:spAutoFit/>
            </a:bodyPr>
            <a:lstStyle/>
            <a:p>
              <a:pPr marL="12700"/>
              <a:r>
                <a:rPr sz="850" spc="-10" dirty="0">
                  <a:solidFill>
                    <a:srgbClr val="252525"/>
                  </a:solidFill>
                  <a:latin typeface="Arial"/>
                  <a:cs typeface="Arial"/>
                </a:rPr>
                <a:t>60</a:t>
              </a:r>
              <a:endParaRPr sz="850">
                <a:solidFill>
                  <a:prstClr val="black"/>
                </a:solidFill>
                <a:latin typeface="Arial"/>
                <a:cs typeface="Arial"/>
              </a:endParaRPr>
            </a:p>
          </p:txBody>
        </p:sp>
        <p:sp>
          <p:nvSpPr>
            <p:cNvPr id="52" name="object 52"/>
            <p:cNvSpPr txBox="1"/>
            <p:nvPr/>
          </p:nvSpPr>
          <p:spPr>
            <a:xfrm>
              <a:off x="3164529" y="3767397"/>
              <a:ext cx="294640" cy="132715"/>
            </a:xfrm>
            <a:prstGeom prst="rect">
              <a:avLst/>
            </a:prstGeom>
          </p:spPr>
          <p:txBody>
            <a:bodyPr vert="horz" wrap="square" lIns="0" tIns="0" rIns="0" bIns="0" rtlCol="0">
              <a:spAutoFit/>
            </a:bodyPr>
            <a:lstStyle/>
            <a:p>
              <a:pPr marL="12700"/>
              <a:r>
                <a:rPr sz="850" spc="-10" dirty="0">
                  <a:solidFill>
                    <a:srgbClr val="252525"/>
                  </a:solidFill>
                  <a:latin typeface="Arial"/>
                  <a:cs typeface="Arial"/>
                </a:rPr>
                <a:t>60.05</a:t>
              </a:r>
              <a:endParaRPr sz="850">
                <a:solidFill>
                  <a:prstClr val="black"/>
                </a:solidFill>
                <a:latin typeface="Arial"/>
                <a:cs typeface="Arial"/>
              </a:endParaRPr>
            </a:p>
          </p:txBody>
        </p:sp>
        <p:sp>
          <p:nvSpPr>
            <p:cNvPr id="53" name="object 53"/>
            <p:cNvSpPr txBox="1"/>
            <p:nvPr/>
          </p:nvSpPr>
          <p:spPr>
            <a:xfrm>
              <a:off x="3228991" y="3263698"/>
              <a:ext cx="234950" cy="132715"/>
            </a:xfrm>
            <a:prstGeom prst="rect">
              <a:avLst/>
            </a:prstGeom>
          </p:spPr>
          <p:txBody>
            <a:bodyPr vert="horz" wrap="square" lIns="0" tIns="0" rIns="0" bIns="0" rtlCol="0">
              <a:spAutoFit/>
            </a:bodyPr>
            <a:lstStyle/>
            <a:p>
              <a:pPr marL="12700"/>
              <a:r>
                <a:rPr sz="850" spc="-10" dirty="0">
                  <a:solidFill>
                    <a:srgbClr val="252525"/>
                  </a:solidFill>
                  <a:latin typeface="Arial"/>
                  <a:cs typeface="Arial"/>
                </a:rPr>
                <a:t>60.1</a:t>
              </a:r>
              <a:endParaRPr sz="850">
                <a:solidFill>
                  <a:prstClr val="black"/>
                </a:solidFill>
                <a:latin typeface="Arial"/>
                <a:cs typeface="Arial"/>
              </a:endParaRPr>
            </a:p>
          </p:txBody>
        </p:sp>
        <p:sp>
          <p:nvSpPr>
            <p:cNvPr id="54" name="object 54"/>
            <p:cNvSpPr txBox="1"/>
            <p:nvPr/>
          </p:nvSpPr>
          <p:spPr>
            <a:xfrm>
              <a:off x="3014437" y="5446216"/>
              <a:ext cx="144145" cy="793115"/>
            </a:xfrm>
            <a:prstGeom prst="rect">
              <a:avLst/>
            </a:prstGeom>
          </p:spPr>
          <p:txBody>
            <a:bodyPr vert="vert270" wrap="square" lIns="0" tIns="0" rIns="0" bIns="0" rtlCol="0">
              <a:spAutoFit/>
            </a:bodyPr>
            <a:lstStyle/>
            <a:p>
              <a:pPr marL="12700"/>
              <a:r>
                <a:rPr sz="900" dirty="0">
                  <a:solidFill>
                    <a:srgbClr val="252525"/>
                  </a:solidFill>
                  <a:latin typeface="Arial"/>
                  <a:cs typeface="Arial"/>
                </a:rPr>
                <a:t>Frequency,</a:t>
              </a:r>
              <a:r>
                <a:rPr sz="900" spc="5" dirty="0">
                  <a:solidFill>
                    <a:srgbClr val="252525"/>
                  </a:solidFill>
                  <a:latin typeface="Arial"/>
                  <a:cs typeface="Arial"/>
                </a:rPr>
                <a:t> </a:t>
              </a:r>
              <a:r>
                <a:rPr sz="900" spc="-5" dirty="0">
                  <a:solidFill>
                    <a:srgbClr val="252525"/>
                  </a:solidFill>
                  <a:latin typeface="Arial"/>
                  <a:cs typeface="Arial"/>
                </a:rPr>
                <a:t>Hz</a:t>
              </a:r>
              <a:endParaRPr sz="900">
                <a:solidFill>
                  <a:prstClr val="black"/>
                </a:solidFill>
                <a:latin typeface="Arial"/>
                <a:cs typeface="Arial"/>
              </a:endParaRPr>
            </a:p>
          </p:txBody>
        </p:sp>
        <p:sp>
          <p:nvSpPr>
            <p:cNvPr id="55" name="object 55"/>
            <p:cNvSpPr/>
            <p:nvPr/>
          </p:nvSpPr>
          <p:spPr>
            <a:xfrm>
              <a:off x="3499539" y="4328859"/>
              <a:ext cx="6290945" cy="2821305"/>
            </a:xfrm>
            <a:custGeom>
              <a:avLst/>
              <a:gdLst/>
              <a:ahLst/>
              <a:cxnLst/>
              <a:rect l="l" t="t" r="r" b="b"/>
              <a:pathLst>
                <a:path w="6290945" h="2821304">
                  <a:moveTo>
                    <a:pt x="0" y="0"/>
                  </a:moveTo>
                  <a:lnTo>
                    <a:pt x="314521" y="0"/>
                  </a:lnTo>
                  <a:lnTo>
                    <a:pt x="629042" y="1712587"/>
                  </a:lnTo>
                  <a:lnTo>
                    <a:pt x="943564" y="2619261"/>
                  </a:lnTo>
                  <a:lnTo>
                    <a:pt x="1258085" y="2820749"/>
                  </a:lnTo>
                  <a:lnTo>
                    <a:pt x="1887128" y="2619261"/>
                  </a:lnTo>
                  <a:lnTo>
                    <a:pt x="2516171" y="2317050"/>
                  </a:lnTo>
                  <a:lnTo>
                    <a:pt x="3145214" y="2014837"/>
                  </a:lnTo>
                  <a:lnTo>
                    <a:pt x="3774257" y="1813350"/>
                  </a:lnTo>
                  <a:lnTo>
                    <a:pt x="4403300" y="1712587"/>
                  </a:lnTo>
                  <a:lnTo>
                    <a:pt x="5032342" y="1611862"/>
                  </a:lnTo>
                  <a:lnTo>
                    <a:pt x="5661385" y="1511137"/>
                  </a:lnTo>
                  <a:lnTo>
                    <a:pt x="6290428" y="1410374"/>
                  </a:lnTo>
                </a:path>
              </a:pathLst>
            </a:custGeom>
            <a:ln w="8048">
              <a:solidFill>
                <a:srgbClr val="000000"/>
              </a:solidFill>
              <a:prstDash val="lgDash"/>
            </a:ln>
          </p:spPr>
          <p:txBody>
            <a:bodyPr wrap="square" lIns="0" tIns="0" rIns="0" bIns="0" rtlCol="0"/>
            <a:lstStyle/>
            <a:p>
              <a:endParaRPr smtClean="0">
                <a:solidFill>
                  <a:prstClr val="black"/>
                </a:solidFill>
              </a:endParaRPr>
            </a:p>
          </p:txBody>
        </p:sp>
        <p:sp>
          <p:nvSpPr>
            <p:cNvPr id="56" name="object 56"/>
            <p:cNvSpPr/>
            <p:nvPr/>
          </p:nvSpPr>
          <p:spPr>
            <a:xfrm>
              <a:off x="3499539" y="4296674"/>
              <a:ext cx="0" cy="64769"/>
            </a:xfrm>
            <a:custGeom>
              <a:avLst/>
              <a:gdLst/>
              <a:ahLst/>
              <a:cxnLst/>
              <a:rect l="l" t="t" r="r" b="b"/>
              <a:pathLst>
                <a:path h="64770">
                  <a:moveTo>
                    <a:pt x="0" y="0"/>
                  </a:moveTo>
                  <a:lnTo>
                    <a:pt x="0" y="64371"/>
                  </a:lnTo>
                </a:path>
              </a:pathLst>
            </a:custGeom>
            <a:ln w="10743">
              <a:solidFill>
                <a:srgbClr val="000000"/>
              </a:solidFill>
            </a:ln>
          </p:spPr>
          <p:txBody>
            <a:bodyPr wrap="square" lIns="0" tIns="0" rIns="0" bIns="0" rtlCol="0"/>
            <a:lstStyle/>
            <a:p>
              <a:endParaRPr smtClean="0">
                <a:solidFill>
                  <a:prstClr val="black"/>
                </a:solidFill>
              </a:endParaRPr>
            </a:p>
          </p:txBody>
        </p:sp>
        <p:sp>
          <p:nvSpPr>
            <p:cNvPr id="57" name="object 57"/>
            <p:cNvSpPr/>
            <p:nvPr/>
          </p:nvSpPr>
          <p:spPr>
            <a:xfrm>
              <a:off x="3467308" y="4328859"/>
              <a:ext cx="64769" cy="0"/>
            </a:xfrm>
            <a:custGeom>
              <a:avLst/>
              <a:gdLst/>
              <a:ahLst/>
              <a:cxnLst/>
              <a:rect l="l" t="t" r="r" b="b"/>
              <a:pathLst>
                <a:path w="64770">
                  <a:moveTo>
                    <a:pt x="0" y="0"/>
                  </a:moveTo>
                  <a:lnTo>
                    <a:pt x="64462" y="0"/>
                  </a:lnTo>
                </a:path>
              </a:pathLst>
            </a:custGeom>
            <a:ln w="10728">
              <a:solidFill>
                <a:srgbClr val="000000"/>
              </a:solidFill>
            </a:ln>
          </p:spPr>
          <p:txBody>
            <a:bodyPr wrap="square" lIns="0" tIns="0" rIns="0" bIns="0" rtlCol="0"/>
            <a:lstStyle/>
            <a:p>
              <a:endParaRPr smtClean="0">
                <a:solidFill>
                  <a:prstClr val="black"/>
                </a:solidFill>
              </a:endParaRPr>
            </a:p>
          </p:txBody>
        </p:sp>
        <p:sp>
          <p:nvSpPr>
            <p:cNvPr id="58" name="object 58"/>
            <p:cNvSpPr/>
            <p:nvPr/>
          </p:nvSpPr>
          <p:spPr>
            <a:xfrm>
              <a:off x="3814061" y="4296673"/>
              <a:ext cx="0" cy="64769"/>
            </a:xfrm>
            <a:custGeom>
              <a:avLst/>
              <a:gdLst/>
              <a:ahLst/>
              <a:cxnLst/>
              <a:rect l="l" t="t" r="r" b="b"/>
              <a:pathLst>
                <a:path h="64770">
                  <a:moveTo>
                    <a:pt x="0" y="64371"/>
                  </a:moveTo>
                  <a:lnTo>
                    <a:pt x="0" y="0"/>
                  </a:lnTo>
                </a:path>
              </a:pathLst>
            </a:custGeom>
            <a:ln w="10743">
              <a:solidFill>
                <a:srgbClr val="000000"/>
              </a:solidFill>
            </a:ln>
          </p:spPr>
          <p:txBody>
            <a:bodyPr wrap="square" lIns="0" tIns="0" rIns="0" bIns="0" rtlCol="0"/>
            <a:lstStyle/>
            <a:p>
              <a:endParaRPr smtClean="0">
                <a:solidFill>
                  <a:prstClr val="black"/>
                </a:solidFill>
              </a:endParaRPr>
            </a:p>
          </p:txBody>
        </p:sp>
        <p:sp>
          <p:nvSpPr>
            <p:cNvPr id="59" name="object 59"/>
            <p:cNvSpPr/>
            <p:nvPr/>
          </p:nvSpPr>
          <p:spPr>
            <a:xfrm>
              <a:off x="3781830" y="4328859"/>
              <a:ext cx="64769" cy="0"/>
            </a:xfrm>
            <a:custGeom>
              <a:avLst/>
              <a:gdLst/>
              <a:ahLst/>
              <a:cxnLst/>
              <a:rect l="l" t="t" r="r" b="b"/>
              <a:pathLst>
                <a:path w="64770">
                  <a:moveTo>
                    <a:pt x="0" y="0"/>
                  </a:moveTo>
                  <a:lnTo>
                    <a:pt x="64462" y="0"/>
                  </a:lnTo>
                </a:path>
              </a:pathLst>
            </a:custGeom>
            <a:ln w="10728">
              <a:solidFill>
                <a:srgbClr val="000000"/>
              </a:solidFill>
            </a:ln>
          </p:spPr>
          <p:txBody>
            <a:bodyPr wrap="square" lIns="0" tIns="0" rIns="0" bIns="0" rtlCol="0"/>
            <a:lstStyle/>
            <a:p>
              <a:endParaRPr smtClean="0">
                <a:solidFill>
                  <a:prstClr val="black"/>
                </a:solidFill>
              </a:endParaRPr>
            </a:p>
          </p:txBody>
        </p:sp>
        <p:sp>
          <p:nvSpPr>
            <p:cNvPr id="60" name="object 60"/>
            <p:cNvSpPr/>
            <p:nvPr/>
          </p:nvSpPr>
          <p:spPr>
            <a:xfrm>
              <a:off x="4128582" y="6009261"/>
              <a:ext cx="0" cy="64769"/>
            </a:xfrm>
            <a:custGeom>
              <a:avLst/>
              <a:gdLst/>
              <a:ahLst/>
              <a:cxnLst/>
              <a:rect l="l" t="t" r="r" b="b"/>
              <a:pathLst>
                <a:path h="64770">
                  <a:moveTo>
                    <a:pt x="0" y="0"/>
                  </a:moveTo>
                  <a:lnTo>
                    <a:pt x="0" y="64371"/>
                  </a:lnTo>
                </a:path>
              </a:pathLst>
            </a:custGeom>
            <a:ln w="10743">
              <a:solidFill>
                <a:srgbClr val="000000"/>
              </a:solidFill>
            </a:ln>
          </p:spPr>
          <p:txBody>
            <a:bodyPr wrap="square" lIns="0" tIns="0" rIns="0" bIns="0" rtlCol="0"/>
            <a:lstStyle/>
            <a:p>
              <a:endParaRPr smtClean="0">
                <a:solidFill>
                  <a:prstClr val="black"/>
                </a:solidFill>
              </a:endParaRPr>
            </a:p>
          </p:txBody>
        </p:sp>
        <p:sp>
          <p:nvSpPr>
            <p:cNvPr id="61" name="object 61"/>
            <p:cNvSpPr/>
            <p:nvPr/>
          </p:nvSpPr>
          <p:spPr>
            <a:xfrm>
              <a:off x="4096351" y="6041447"/>
              <a:ext cx="64769" cy="0"/>
            </a:xfrm>
            <a:custGeom>
              <a:avLst/>
              <a:gdLst/>
              <a:ahLst/>
              <a:cxnLst/>
              <a:rect l="l" t="t" r="r" b="b"/>
              <a:pathLst>
                <a:path w="64770">
                  <a:moveTo>
                    <a:pt x="0" y="0"/>
                  </a:moveTo>
                  <a:lnTo>
                    <a:pt x="64462" y="0"/>
                  </a:lnTo>
                </a:path>
              </a:pathLst>
            </a:custGeom>
            <a:ln w="10728">
              <a:solidFill>
                <a:srgbClr val="000000"/>
              </a:solidFill>
            </a:ln>
          </p:spPr>
          <p:txBody>
            <a:bodyPr wrap="square" lIns="0" tIns="0" rIns="0" bIns="0" rtlCol="0"/>
            <a:lstStyle/>
            <a:p>
              <a:endParaRPr smtClean="0">
                <a:solidFill>
                  <a:prstClr val="black"/>
                </a:solidFill>
              </a:endParaRPr>
            </a:p>
          </p:txBody>
        </p:sp>
        <p:sp>
          <p:nvSpPr>
            <p:cNvPr id="62" name="object 62"/>
            <p:cNvSpPr/>
            <p:nvPr/>
          </p:nvSpPr>
          <p:spPr>
            <a:xfrm>
              <a:off x="4443103" y="6915935"/>
              <a:ext cx="0" cy="64769"/>
            </a:xfrm>
            <a:custGeom>
              <a:avLst/>
              <a:gdLst/>
              <a:ahLst/>
              <a:cxnLst/>
              <a:rect l="l" t="t" r="r" b="b"/>
              <a:pathLst>
                <a:path h="64770">
                  <a:moveTo>
                    <a:pt x="0" y="0"/>
                  </a:moveTo>
                  <a:lnTo>
                    <a:pt x="0" y="64371"/>
                  </a:lnTo>
                </a:path>
              </a:pathLst>
            </a:custGeom>
            <a:ln w="10743">
              <a:solidFill>
                <a:srgbClr val="000000"/>
              </a:solidFill>
            </a:ln>
          </p:spPr>
          <p:txBody>
            <a:bodyPr wrap="square" lIns="0" tIns="0" rIns="0" bIns="0" rtlCol="0"/>
            <a:lstStyle/>
            <a:p>
              <a:endParaRPr smtClean="0">
                <a:solidFill>
                  <a:prstClr val="black"/>
                </a:solidFill>
              </a:endParaRPr>
            </a:p>
          </p:txBody>
        </p:sp>
        <p:sp>
          <p:nvSpPr>
            <p:cNvPr id="63" name="object 63"/>
            <p:cNvSpPr/>
            <p:nvPr/>
          </p:nvSpPr>
          <p:spPr>
            <a:xfrm>
              <a:off x="4410873" y="6948121"/>
              <a:ext cx="64769" cy="0"/>
            </a:xfrm>
            <a:custGeom>
              <a:avLst/>
              <a:gdLst/>
              <a:ahLst/>
              <a:cxnLst/>
              <a:rect l="l" t="t" r="r" b="b"/>
              <a:pathLst>
                <a:path w="64770">
                  <a:moveTo>
                    <a:pt x="0" y="0"/>
                  </a:moveTo>
                  <a:lnTo>
                    <a:pt x="64462" y="0"/>
                  </a:lnTo>
                </a:path>
              </a:pathLst>
            </a:custGeom>
            <a:ln w="10728">
              <a:solidFill>
                <a:srgbClr val="000000"/>
              </a:solidFill>
            </a:ln>
          </p:spPr>
          <p:txBody>
            <a:bodyPr wrap="square" lIns="0" tIns="0" rIns="0" bIns="0" rtlCol="0"/>
            <a:lstStyle/>
            <a:p>
              <a:endParaRPr smtClean="0">
                <a:solidFill>
                  <a:prstClr val="black"/>
                </a:solidFill>
              </a:endParaRPr>
            </a:p>
          </p:txBody>
        </p:sp>
        <p:sp>
          <p:nvSpPr>
            <p:cNvPr id="64" name="object 64"/>
            <p:cNvSpPr/>
            <p:nvPr/>
          </p:nvSpPr>
          <p:spPr>
            <a:xfrm>
              <a:off x="4757625" y="7117422"/>
              <a:ext cx="0" cy="64769"/>
            </a:xfrm>
            <a:custGeom>
              <a:avLst/>
              <a:gdLst/>
              <a:ahLst/>
              <a:cxnLst/>
              <a:rect l="l" t="t" r="r" b="b"/>
              <a:pathLst>
                <a:path h="64770">
                  <a:moveTo>
                    <a:pt x="0" y="0"/>
                  </a:moveTo>
                  <a:lnTo>
                    <a:pt x="0" y="64371"/>
                  </a:lnTo>
                </a:path>
              </a:pathLst>
            </a:custGeom>
            <a:ln w="10743">
              <a:solidFill>
                <a:srgbClr val="000000"/>
              </a:solidFill>
            </a:ln>
          </p:spPr>
          <p:txBody>
            <a:bodyPr wrap="square" lIns="0" tIns="0" rIns="0" bIns="0" rtlCol="0"/>
            <a:lstStyle/>
            <a:p>
              <a:endParaRPr smtClean="0">
                <a:solidFill>
                  <a:prstClr val="black"/>
                </a:solidFill>
              </a:endParaRPr>
            </a:p>
          </p:txBody>
        </p:sp>
        <p:sp>
          <p:nvSpPr>
            <p:cNvPr id="65" name="object 65"/>
            <p:cNvSpPr/>
            <p:nvPr/>
          </p:nvSpPr>
          <p:spPr>
            <a:xfrm>
              <a:off x="4725394" y="7149608"/>
              <a:ext cx="64769" cy="0"/>
            </a:xfrm>
            <a:custGeom>
              <a:avLst/>
              <a:gdLst/>
              <a:ahLst/>
              <a:cxnLst/>
              <a:rect l="l" t="t" r="r" b="b"/>
              <a:pathLst>
                <a:path w="64770">
                  <a:moveTo>
                    <a:pt x="0" y="0"/>
                  </a:moveTo>
                  <a:lnTo>
                    <a:pt x="64462" y="0"/>
                  </a:lnTo>
                </a:path>
              </a:pathLst>
            </a:custGeom>
            <a:ln w="10728">
              <a:solidFill>
                <a:srgbClr val="000000"/>
              </a:solidFill>
            </a:ln>
          </p:spPr>
          <p:txBody>
            <a:bodyPr wrap="square" lIns="0" tIns="0" rIns="0" bIns="0" rtlCol="0"/>
            <a:lstStyle/>
            <a:p>
              <a:endParaRPr smtClean="0">
                <a:solidFill>
                  <a:prstClr val="black"/>
                </a:solidFill>
              </a:endParaRPr>
            </a:p>
          </p:txBody>
        </p:sp>
        <p:sp>
          <p:nvSpPr>
            <p:cNvPr id="66" name="object 66"/>
            <p:cNvSpPr/>
            <p:nvPr/>
          </p:nvSpPr>
          <p:spPr>
            <a:xfrm>
              <a:off x="5386668" y="6915935"/>
              <a:ext cx="0" cy="64769"/>
            </a:xfrm>
            <a:custGeom>
              <a:avLst/>
              <a:gdLst/>
              <a:ahLst/>
              <a:cxnLst/>
              <a:rect l="l" t="t" r="r" b="b"/>
              <a:pathLst>
                <a:path h="64770">
                  <a:moveTo>
                    <a:pt x="0" y="0"/>
                  </a:moveTo>
                  <a:lnTo>
                    <a:pt x="0" y="64371"/>
                  </a:lnTo>
                </a:path>
              </a:pathLst>
            </a:custGeom>
            <a:ln w="10743">
              <a:solidFill>
                <a:srgbClr val="000000"/>
              </a:solidFill>
            </a:ln>
          </p:spPr>
          <p:txBody>
            <a:bodyPr wrap="square" lIns="0" tIns="0" rIns="0" bIns="0" rtlCol="0"/>
            <a:lstStyle/>
            <a:p>
              <a:endParaRPr smtClean="0">
                <a:solidFill>
                  <a:prstClr val="black"/>
                </a:solidFill>
              </a:endParaRPr>
            </a:p>
          </p:txBody>
        </p:sp>
        <p:sp>
          <p:nvSpPr>
            <p:cNvPr id="67" name="object 67"/>
            <p:cNvSpPr/>
            <p:nvPr/>
          </p:nvSpPr>
          <p:spPr>
            <a:xfrm>
              <a:off x="5354437" y="6948121"/>
              <a:ext cx="64769" cy="0"/>
            </a:xfrm>
            <a:custGeom>
              <a:avLst/>
              <a:gdLst/>
              <a:ahLst/>
              <a:cxnLst/>
              <a:rect l="l" t="t" r="r" b="b"/>
              <a:pathLst>
                <a:path w="64770">
                  <a:moveTo>
                    <a:pt x="0" y="0"/>
                  </a:moveTo>
                  <a:lnTo>
                    <a:pt x="64462" y="0"/>
                  </a:lnTo>
                </a:path>
              </a:pathLst>
            </a:custGeom>
            <a:ln w="10728">
              <a:solidFill>
                <a:srgbClr val="000000"/>
              </a:solidFill>
            </a:ln>
          </p:spPr>
          <p:txBody>
            <a:bodyPr wrap="square" lIns="0" tIns="0" rIns="0" bIns="0" rtlCol="0"/>
            <a:lstStyle/>
            <a:p>
              <a:endParaRPr smtClean="0">
                <a:solidFill>
                  <a:prstClr val="black"/>
                </a:solidFill>
              </a:endParaRPr>
            </a:p>
          </p:txBody>
        </p:sp>
        <p:sp>
          <p:nvSpPr>
            <p:cNvPr id="68" name="object 68"/>
            <p:cNvSpPr/>
            <p:nvPr/>
          </p:nvSpPr>
          <p:spPr>
            <a:xfrm>
              <a:off x="6015710" y="6613722"/>
              <a:ext cx="0" cy="64769"/>
            </a:xfrm>
            <a:custGeom>
              <a:avLst/>
              <a:gdLst/>
              <a:ahLst/>
              <a:cxnLst/>
              <a:rect l="l" t="t" r="r" b="b"/>
              <a:pathLst>
                <a:path h="64770">
                  <a:moveTo>
                    <a:pt x="0" y="0"/>
                  </a:moveTo>
                  <a:lnTo>
                    <a:pt x="0" y="64371"/>
                  </a:lnTo>
                </a:path>
              </a:pathLst>
            </a:custGeom>
            <a:ln w="10743">
              <a:solidFill>
                <a:srgbClr val="000000"/>
              </a:solidFill>
            </a:ln>
          </p:spPr>
          <p:txBody>
            <a:bodyPr wrap="square" lIns="0" tIns="0" rIns="0" bIns="0" rtlCol="0"/>
            <a:lstStyle/>
            <a:p>
              <a:endParaRPr smtClean="0">
                <a:solidFill>
                  <a:prstClr val="black"/>
                </a:solidFill>
              </a:endParaRPr>
            </a:p>
          </p:txBody>
        </p:sp>
        <p:sp>
          <p:nvSpPr>
            <p:cNvPr id="69" name="object 69"/>
            <p:cNvSpPr/>
            <p:nvPr/>
          </p:nvSpPr>
          <p:spPr>
            <a:xfrm>
              <a:off x="5983479" y="6645909"/>
              <a:ext cx="64769" cy="0"/>
            </a:xfrm>
            <a:custGeom>
              <a:avLst/>
              <a:gdLst/>
              <a:ahLst/>
              <a:cxnLst/>
              <a:rect l="l" t="t" r="r" b="b"/>
              <a:pathLst>
                <a:path w="64770">
                  <a:moveTo>
                    <a:pt x="0" y="0"/>
                  </a:moveTo>
                  <a:lnTo>
                    <a:pt x="64462" y="0"/>
                  </a:lnTo>
                </a:path>
              </a:pathLst>
            </a:custGeom>
            <a:ln w="10728">
              <a:solidFill>
                <a:srgbClr val="000000"/>
              </a:solidFill>
            </a:ln>
          </p:spPr>
          <p:txBody>
            <a:bodyPr wrap="square" lIns="0" tIns="0" rIns="0" bIns="0" rtlCol="0"/>
            <a:lstStyle/>
            <a:p>
              <a:endParaRPr smtClean="0">
                <a:solidFill>
                  <a:prstClr val="black"/>
                </a:solidFill>
              </a:endParaRPr>
            </a:p>
          </p:txBody>
        </p:sp>
        <p:sp>
          <p:nvSpPr>
            <p:cNvPr id="70" name="object 70"/>
            <p:cNvSpPr/>
            <p:nvPr/>
          </p:nvSpPr>
          <p:spPr>
            <a:xfrm>
              <a:off x="6644754" y="6311511"/>
              <a:ext cx="0" cy="64769"/>
            </a:xfrm>
            <a:custGeom>
              <a:avLst/>
              <a:gdLst/>
              <a:ahLst/>
              <a:cxnLst/>
              <a:rect l="l" t="t" r="r" b="b"/>
              <a:pathLst>
                <a:path h="64770">
                  <a:moveTo>
                    <a:pt x="0" y="0"/>
                  </a:moveTo>
                  <a:lnTo>
                    <a:pt x="0" y="64371"/>
                  </a:lnTo>
                </a:path>
              </a:pathLst>
            </a:custGeom>
            <a:ln w="10743">
              <a:solidFill>
                <a:srgbClr val="000000"/>
              </a:solidFill>
            </a:ln>
          </p:spPr>
          <p:txBody>
            <a:bodyPr wrap="square" lIns="0" tIns="0" rIns="0" bIns="0" rtlCol="0"/>
            <a:lstStyle/>
            <a:p>
              <a:endParaRPr smtClean="0">
                <a:solidFill>
                  <a:prstClr val="black"/>
                </a:solidFill>
              </a:endParaRPr>
            </a:p>
          </p:txBody>
        </p:sp>
        <p:sp>
          <p:nvSpPr>
            <p:cNvPr id="71" name="object 71"/>
            <p:cNvSpPr/>
            <p:nvPr/>
          </p:nvSpPr>
          <p:spPr>
            <a:xfrm>
              <a:off x="6612523" y="6343696"/>
              <a:ext cx="64769" cy="0"/>
            </a:xfrm>
            <a:custGeom>
              <a:avLst/>
              <a:gdLst/>
              <a:ahLst/>
              <a:cxnLst/>
              <a:rect l="l" t="t" r="r" b="b"/>
              <a:pathLst>
                <a:path w="64770">
                  <a:moveTo>
                    <a:pt x="0" y="0"/>
                  </a:moveTo>
                  <a:lnTo>
                    <a:pt x="64462" y="0"/>
                  </a:lnTo>
                </a:path>
              </a:pathLst>
            </a:custGeom>
            <a:ln w="10728">
              <a:solidFill>
                <a:srgbClr val="000000"/>
              </a:solidFill>
            </a:ln>
          </p:spPr>
          <p:txBody>
            <a:bodyPr wrap="square" lIns="0" tIns="0" rIns="0" bIns="0" rtlCol="0"/>
            <a:lstStyle/>
            <a:p>
              <a:endParaRPr smtClean="0">
                <a:solidFill>
                  <a:prstClr val="black"/>
                </a:solidFill>
              </a:endParaRPr>
            </a:p>
          </p:txBody>
        </p:sp>
        <p:sp>
          <p:nvSpPr>
            <p:cNvPr id="72" name="object 72"/>
            <p:cNvSpPr/>
            <p:nvPr/>
          </p:nvSpPr>
          <p:spPr>
            <a:xfrm>
              <a:off x="7273797" y="6110023"/>
              <a:ext cx="0" cy="64769"/>
            </a:xfrm>
            <a:custGeom>
              <a:avLst/>
              <a:gdLst/>
              <a:ahLst/>
              <a:cxnLst/>
              <a:rect l="l" t="t" r="r" b="b"/>
              <a:pathLst>
                <a:path h="64770">
                  <a:moveTo>
                    <a:pt x="0" y="0"/>
                  </a:moveTo>
                  <a:lnTo>
                    <a:pt x="0" y="64371"/>
                  </a:lnTo>
                </a:path>
              </a:pathLst>
            </a:custGeom>
            <a:ln w="10743">
              <a:solidFill>
                <a:srgbClr val="000000"/>
              </a:solidFill>
            </a:ln>
          </p:spPr>
          <p:txBody>
            <a:bodyPr wrap="square" lIns="0" tIns="0" rIns="0" bIns="0" rtlCol="0"/>
            <a:lstStyle/>
            <a:p>
              <a:endParaRPr smtClean="0">
                <a:solidFill>
                  <a:prstClr val="black"/>
                </a:solidFill>
              </a:endParaRPr>
            </a:p>
          </p:txBody>
        </p:sp>
        <p:sp>
          <p:nvSpPr>
            <p:cNvPr id="73" name="object 73"/>
            <p:cNvSpPr/>
            <p:nvPr/>
          </p:nvSpPr>
          <p:spPr>
            <a:xfrm>
              <a:off x="7241565" y="6142208"/>
              <a:ext cx="64769" cy="0"/>
            </a:xfrm>
            <a:custGeom>
              <a:avLst/>
              <a:gdLst/>
              <a:ahLst/>
              <a:cxnLst/>
              <a:rect l="l" t="t" r="r" b="b"/>
              <a:pathLst>
                <a:path w="64770">
                  <a:moveTo>
                    <a:pt x="0" y="0"/>
                  </a:moveTo>
                  <a:lnTo>
                    <a:pt x="64462" y="0"/>
                  </a:lnTo>
                </a:path>
              </a:pathLst>
            </a:custGeom>
            <a:ln w="10728">
              <a:solidFill>
                <a:srgbClr val="000000"/>
              </a:solidFill>
            </a:ln>
          </p:spPr>
          <p:txBody>
            <a:bodyPr wrap="square" lIns="0" tIns="0" rIns="0" bIns="0" rtlCol="0"/>
            <a:lstStyle/>
            <a:p>
              <a:endParaRPr smtClean="0">
                <a:solidFill>
                  <a:prstClr val="black"/>
                </a:solidFill>
              </a:endParaRPr>
            </a:p>
          </p:txBody>
        </p:sp>
        <p:sp>
          <p:nvSpPr>
            <p:cNvPr id="74" name="object 74"/>
            <p:cNvSpPr/>
            <p:nvPr/>
          </p:nvSpPr>
          <p:spPr>
            <a:xfrm>
              <a:off x="7902839" y="6009261"/>
              <a:ext cx="0" cy="64769"/>
            </a:xfrm>
            <a:custGeom>
              <a:avLst/>
              <a:gdLst/>
              <a:ahLst/>
              <a:cxnLst/>
              <a:rect l="l" t="t" r="r" b="b"/>
              <a:pathLst>
                <a:path h="64770">
                  <a:moveTo>
                    <a:pt x="0" y="0"/>
                  </a:moveTo>
                  <a:lnTo>
                    <a:pt x="0" y="64371"/>
                  </a:lnTo>
                </a:path>
              </a:pathLst>
            </a:custGeom>
            <a:ln w="10743">
              <a:solidFill>
                <a:srgbClr val="000000"/>
              </a:solidFill>
            </a:ln>
          </p:spPr>
          <p:txBody>
            <a:bodyPr wrap="square" lIns="0" tIns="0" rIns="0" bIns="0" rtlCol="0"/>
            <a:lstStyle/>
            <a:p>
              <a:endParaRPr smtClean="0">
                <a:solidFill>
                  <a:prstClr val="black"/>
                </a:solidFill>
              </a:endParaRPr>
            </a:p>
          </p:txBody>
        </p:sp>
        <p:sp>
          <p:nvSpPr>
            <p:cNvPr id="75" name="object 75"/>
            <p:cNvSpPr/>
            <p:nvPr/>
          </p:nvSpPr>
          <p:spPr>
            <a:xfrm>
              <a:off x="7870607" y="6041447"/>
              <a:ext cx="64769" cy="0"/>
            </a:xfrm>
            <a:custGeom>
              <a:avLst/>
              <a:gdLst/>
              <a:ahLst/>
              <a:cxnLst/>
              <a:rect l="l" t="t" r="r" b="b"/>
              <a:pathLst>
                <a:path w="64770">
                  <a:moveTo>
                    <a:pt x="0" y="0"/>
                  </a:moveTo>
                  <a:lnTo>
                    <a:pt x="64462" y="0"/>
                  </a:lnTo>
                </a:path>
              </a:pathLst>
            </a:custGeom>
            <a:ln w="10728">
              <a:solidFill>
                <a:srgbClr val="000000"/>
              </a:solidFill>
            </a:ln>
          </p:spPr>
          <p:txBody>
            <a:bodyPr wrap="square" lIns="0" tIns="0" rIns="0" bIns="0" rtlCol="0"/>
            <a:lstStyle/>
            <a:p>
              <a:endParaRPr smtClean="0">
                <a:solidFill>
                  <a:prstClr val="black"/>
                </a:solidFill>
              </a:endParaRPr>
            </a:p>
          </p:txBody>
        </p:sp>
        <p:sp>
          <p:nvSpPr>
            <p:cNvPr id="76" name="object 76"/>
            <p:cNvSpPr/>
            <p:nvPr/>
          </p:nvSpPr>
          <p:spPr>
            <a:xfrm>
              <a:off x="8531883" y="5908536"/>
              <a:ext cx="0" cy="64769"/>
            </a:xfrm>
            <a:custGeom>
              <a:avLst/>
              <a:gdLst/>
              <a:ahLst/>
              <a:cxnLst/>
              <a:rect l="l" t="t" r="r" b="b"/>
              <a:pathLst>
                <a:path h="64770">
                  <a:moveTo>
                    <a:pt x="0" y="0"/>
                  </a:moveTo>
                  <a:lnTo>
                    <a:pt x="0" y="64371"/>
                  </a:lnTo>
                </a:path>
              </a:pathLst>
            </a:custGeom>
            <a:ln w="10743">
              <a:solidFill>
                <a:srgbClr val="000000"/>
              </a:solidFill>
            </a:ln>
          </p:spPr>
          <p:txBody>
            <a:bodyPr wrap="square" lIns="0" tIns="0" rIns="0" bIns="0" rtlCol="0"/>
            <a:lstStyle/>
            <a:p>
              <a:endParaRPr smtClean="0">
                <a:solidFill>
                  <a:prstClr val="black"/>
                </a:solidFill>
              </a:endParaRPr>
            </a:p>
          </p:txBody>
        </p:sp>
        <p:sp>
          <p:nvSpPr>
            <p:cNvPr id="77" name="object 77"/>
            <p:cNvSpPr/>
            <p:nvPr/>
          </p:nvSpPr>
          <p:spPr>
            <a:xfrm>
              <a:off x="8499651" y="5940722"/>
              <a:ext cx="64769" cy="0"/>
            </a:xfrm>
            <a:custGeom>
              <a:avLst/>
              <a:gdLst/>
              <a:ahLst/>
              <a:cxnLst/>
              <a:rect l="l" t="t" r="r" b="b"/>
              <a:pathLst>
                <a:path w="64770">
                  <a:moveTo>
                    <a:pt x="0" y="0"/>
                  </a:moveTo>
                  <a:lnTo>
                    <a:pt x="64462" y="0"/>
                  </a:lnTo>
                </a:path>
              </a:pathLst>
            </a:custGeom>
            <a:ln w="10728">
              <a:solidFill>
                <a:srgbClr val="000000"/>
              </a:solidFill>
            </a:ln>
          </p:spPr>
          <p:txBody>
            <a:bodyPr wrap="square" lIns="0" tIns="0" rIns="0" bIns="0" rtlCol="0"/>
            <a:lstStyle/>
            <a:p>
              <a:endParaRPr smtClean="0">
                <a:solidFill>
                  <a:prstClr val="black"/>
                </a:solidFill>
              </a:endParaRPr>
            </a:p>
          </p:txBody>
        </p:sp>
        <p:sp>
          <p:nvSpPr>
            <p:cNvPr id="78" name="object 78"/>
            <p:cNvSpPr/>
            <p:nvPr/>
          </p:nvSpPr>
          <p:spPr>
            <a:xfrm>
              <a:off x="9160925" y="5807811"/>
              <a:ext cx="0" cy="64769"/>
            </a:xfrm>
            <a:custGeom>
              <a:avLst/>
              <a:gdLst/>
              <a:ahLst/>
              <a:cxnLst/>
              <a:rect l="l" t="t" r="r" b="b"/>
              <a:pathLst>
                <a:path h="64770">
                  <a:moveTo>
                    <a:pt x="0" y="0"/>
                  </a:moveTo>
                  <a:lnTo>
                    <a:pt x="0" y="64371"/>
                  </a:lnTo>
                </a:path>
              </a:pathLst>
            </a:custGeom>
            <a:ln w="10743">
              <a:solidFill>
                <a:srgbClr val="000000"/>
              </a:solidFill>
            </a:ln>
          </p:spPr>
          <p:txBody>
            <a:bodyPr wrap="square" lIns="0" tIns="0" rIns="0" bIns="0" rtlCol="0"/>
            <a:lstStyle/>
            <a:p>
              <a:endParaRPr smtClean="0">
                <a:solidFill>
                  <a:prstClr val="black"/>
                </a:solidFill>
              </a:endParaRPr>
            </a:p>
          </p:txBody>
        </p:sp>
        <p:sp>
          <p:nvSpPr>
            <p:cNvPr id="79" name="object 79"/>
            <p:cNvSpPr/>
            <p:nvPr/>
          </p:nvSpPr>
          <p:spPr>
            <a:xfrm>
              <a:off x="9128693" y="5839997"/>
              <a:ext cx="64769" cy="0"/>
            </a:xfrm>
            <a:custGeom>
              <a:avLst/>
              <a:gdLst/>
              <a:ahLst/>
              <a:cxnLst/>
              <a:rect l="l" t="t" r="r" b="b"/>
              <a:pathLst>
                <a:path w="64770">
                  <a:moveTo>
                    <a:pt x="0" y="0"/>
                  </a:moveTo>
                  <a:lnTo>
                    <a:pt x="64462" y="0"/>
                  </a:lnTo>
                </a:path>
              </a:pathLst>
            </a:custGeom>
            <a:ln w="10728">
              <a:solidFill>
                <a:srgbClr val="000000"/>
              </a:solidFill>
            </a:ln>
          </p:spPr>
          <p:txBody>
            <a:bodyPr wrap="square" lIns="0" tIns="0" rIns="0" bIns="0" rtlCol="0"/>
            <a:lstStyle/>
            <a:p>
              <a:endParaRPr smtClean="0">
                <a:solidFill>
                  <a:prstClr val="black"/>
                </a:solidFill>
              </a:endParaRPr>
            </a:p>
          </p:txBody>
        </p:sp>
        <p:sp>
          <p:nvSpPr>
            <p:cNvPr id="80" name="object 80"/>
            <p:cNvSpPr/>
            <p:nvPr/>
          </p:nvSpPr>
          <p:spPr>
            <a:xfrm>
              <a:off x="9789967" y="5707048"/>
              <a:ext cx="0" cy="64769"/>
            </a:xfrm>
            <a:custGeom>
              <a:avLst/>
              <a:gdLst/>
              <a:ahLst/>
              <a:cxnLst/>
              <a:rect l="l" t="t" r="r" b="b"/>
              <a:pathLst>
                <a:path h="64770">
                  <a:moveTo>
                    <a:pt x="0" y="0"/>
                  </a:moveTo>
                  <a:lnTo>
                    <a:pt x="0" y="64371"/>
                  </a:lnTo>
                </a:path>
              </a:pathLst>
            </a:custGeom>
            <a:ln w="10743">
              <a:solidFill>
                <a:srgbClr val="000000"/>
              </a:solidFill>
            </a:ln>
          </p:spPr>
          <p:txBody>
            <a:bodyPr wrap="square" lIns="0" tIns="0" rIns="0" bIns="0" rtlCol="0"/>
            <a:lstStyle/>
            <a:p>
              <a:endParaRPr smtClean="0">
                <a:solidFill>
                  <a:prstClr val="black"/>
                </a:solidFill>
              </a:endParaRPr>
            </a:p>
          </p:txBody>
        </p:sp>
        <p:sp>
          <p:nvSpPr>
            <p:cNvPr id="81" name="object 81"/>
            <p:cNvSpPr/>
            <p:nvPr/>
          </p:nvSpPr>
          <p:spPr>
            <a:xfrm>
              <a:off x="9757736" y="5739234"/>
              <a:ext cx="64769" cy="0"/>
            </a:xfrm>
            <a:custGeom>
              <a:avLst/>
              <a:gdLst/>
              <a:ahLst/>
              <a:cxnLst/>
              <a:rect l="l" t="t" r="r" b="b"/>
              <a:pathLst>
                <a:path w="64770">
                  <a:moveTo>
                    <a:pt x="0" y="0"/>
                  </a:moveTo>
                  <a:lnTo>
                    <a:pt x="64462" y="0"/>
                  </a:lnTo>
                </a:path>
              </a:pathLst>
            </a:custGeom>
            <a:ln w="10728">
              <a:solidFill>
                <a:srgbClr val="000000"/>
              </a:solidFill>
            </a:ln>
          </p:spPr>
          <p:txBody>
            <a:bodyPr wrap="square" lIns="0" tIns="0" rIns="0" bIns="0" rtlCol="0"/>
            <a:lstStyle/>
            <a:p>
              <a:endParaRPr smtClean="0">
                <a:solidFill>
                  <a:prstClr val="black"/>
                </a:solidFill>
              </a:endParaRPr>
            </a:p>
          </p:txBody>
        </p:sp>
        <p:sp>
          <p:nvSpPr>
            <p:cNvPr id="82" name="object 82"/>
            <p:cNvSpPr/>
            <p:nvPr/>
          </p:nvSpPr>
          <p:spPr>
            <a:xfrm>
              <a:off x="3498789" y="4328705"/>
              <a:ext cx="6292215" cy="3281679"/>
            </a:xfrm>
            <a:custGeom>
              <a:avLst/>
              <a:gdLst/>
              <a:ahLst/>
              <a:cxnLst/>
              <a:rect l="l" t="t" r="r" b="b"/>
              <a:pathLst>
                <a:path w="6292215" h="3281679">
                  <a:moveTo>
                    <a:pt x="0" y="0"/>
                  </a:moveTo>
                  <a:lnTo>
                    <a:pt x="32200" y="0"/>
                  </a:lnTo>
                  <a:lnTo>
                    <a:pt x="64963" y="0"/>
                  </a:lnTo>
                  <a:lnTo>
                    <a:pt x="97725" y="0"/>
                  </a:lnTo>
                  <a:lnTo>
                    <a:pt x="130488" y="0"/>
                  </a:lnTo>
                  <a:lnTo>
                    <a:pt x="163250" y="0"/>
                  </a:lnTo>
                  <a:lnTo>
                    <a:pt x="196012" y="0"/>
                  </a:lnTo>
                  <a:lnTo>
                    <a:pt x="228774" y="0"/>
                  </a:lnTo>
                  <a:lnTo>
                    <a:pt x="261536" y="0"/>
                  </a:lnTo>
                  <a:lnTo>
                    <a:pt x="294298" y="0"/>
                  </a:lnTo>
                  <a:lnTo>
                    <a:pt x="315266" y="0"/>
                  </a:lnTo>
                  <a:lnTo>
                    <a:pt x="316576" y="47383"/>
                  </a:lnTo>
                  <a:lnTo>
                    <a:pt x="349339" y="280345"/>
                  </a:lnTo>
                  <a:lnTo>
                    <a:pt x="382101" y="496014"/>
                  </a:lnTo>
                  <a:lnTo>
                    <a:pt x="414863" y="731896"/>
                  </a:lnTo>
                  <a:lnTo>
                    <a:pt x="447625" y="963320"/>
                  </a:lnTo>
                  <a:lnTo>
                    <a:pt x="480387" y="1184829"/>
                  </a:lnTo>
                  <a:lnTo>
                    <a:pt x="513149" y="1394502"/>
                  </a:lnTo>
                  <a:lnTo>
                    <a:pt x="545912" y="1591340"/>
                  </a:lnTo>
                  <a:lnTo>
                    <a:pt x="578674" y="1774881"/>
                  </a:lnTo>
                  <a:lnTo>
                    <a:pt x="611436" y="1944894"/>
                  </a:lnTo>
                  <a:lnTo>
                    <a:pt x="629783" y="2034205"/>
                  </a:lnTo>
                  <a:lnTo>
                    <a:pt x="703169" y="2351021"/>
                  </a:lnTo>
                  <a:lnTo>
                    <a:pt x="775247" y="2603236"/>
                  </a:lnTo>
                  <a:lnTo>
                    <a:pt x="847323" y="2803725"/>
                  </a:lnTo>
                  <a:lnTo>
                    <a:pt x="919400" y="2959596"/>
                  </a:lnTo>
                  <a:lnTo>
                    <a:pt x="991476" y="3077575"/>
                  </a:lnTo>
                  <a:lnTo>
                    <a:pt x="1063553" y="3163619"/>
                  </a:lnTo>
                  <a:lnTo>
                    <a:pt x="1135630" y="3222994"/>
                  </a:lnTo>
                  <a:lnTo>
                    <a:pt x="1207707" y="3260002"/>
                  </a:lnTo>
                  <a:lnTo>
                    <a:pt x="1279783" y="3278449"/>
                  </a:lnTo>
                  <a:lnTo>
                    <a:pt x="1351860" y="3281369"/>
                  </a:lnTo>
                  <a:lnTo>
                    <a:pt x="1423937" y="3271531"/>
                  </a:lnTo>
                  <a:lnTo>
                    <a:pt x="1496014" y="3251048"/>
                  </a:lnTo>
                  <a:lnTo>
                    <a:pt x="1568090" y="3221918"/>
                  </a:lnTo>
                  <a:lnTo>
                    <a:pt x="1640167" y="3185756"/>
                  </a:lnTo>
                  <a:lnTo>
                    <a:pt x="1712243" y="3143943"/>
                  </a:lnTo>
                  <a:lnTo>
                    <a:pt x="1784321" y="3097790"/>
                  </a:lnTo>
                  <a:lnTo>
                    <a:pt x="1856397" y="3048254"/>
                  </a:lnTo>
                  <a:lnTo>
                    <a:pt x="1928474" y="2996296"/>
                  </a:lnTo>
                  <a:lnTo>
                    <a:pt x="2000551" y="2942725"/>
                  </a:lnTo>
                  <a:lnTo>
                    <a:pt x="2072627" y="2887809"/>
                  </a:lnTo>
                  <a:lnTo>
                    <a:pt x="2144705" y="2832662"/>
                  </a:lnTo>
                  <a:lnTo>
                    <a:pt x="2216781" y="2777822"/>
                  </a:lnTo>
                  <a:lnTo>
                    <a:pt x="2288858" y="2723982"/>
                  </a:lnTo>
                  <a:lnTo>
                    <a:pt x="2360934" y="2670527"/>
                  </a:lnTo>
                  <a:lnTo>
                    <a:pt x="2433012" y="2618224"/>
                  </a:lnTo>
                  <a:lnTo>
                    <a:pt x="2505088" y="2566958"/>
                  </a:lnTo>
                  <a:lnTo>
                    <a:pt x="2577164" y="2517230"/>
                  </a:lnTo>
                  <a:lnTo>
                    <a:pt x="2649241" y="2468962"/>
                  </a:lnTo>
                  <a:lnTo>
                    <a:pt x="2721318" y="2422462"/>
                  </a:lnTo>
                  <a:lnTo>
                    <a:pt x="2793395" y="2377576"/>
                  </a:lnTo>
                  <a:lnTo>
                    <a:pt x="2865472" y="2334497"/>
                  </a:lnTo>
                  <a:lnTo>
                    <a:pt x="2937548" y="2293108"/>
                  </a:lnTo>
                  <a:lnTo>
                    <a:pt x="3009625" y="2253371"/>
                  </a:lnTo>
                  <a:lnTo>
                    <a:pt x="3081701" y="2215595"/>
                  </a:lnTo>
                  <a:lnTo>
                    <a:pt x="3153779" y="2179585"/>
                  </a:lnTo>
                  <a:lnTo>
                    <a:pt x="3225855" y="2145306"/>
                  </a:lnTo>
                  <a:lnTo>
                    <a:pt x="3297932" y="2112718"/>
                  </a:lnTo>
                  <a:lnTo>
                    <a:pt x="3370008" y="2081743"/>
                  </a:lnTo>
                  <a:lnTo>
                    <a:pt x="3442085" y="2052460"/>
                  </a:lnTo>
                  <a:lnTo>
                    <a:pt x="3514162" y="2024790"/>
                  </a:lnTo>
                  <a:lnTo>
                    <a:pt x="3586239" y="1998428"/>
                  </a:lnTo>
                  <a:lnTo>
                    <a:pt x="3658315" y="1973487"/>
                  </a:lnTo>
                  <a:lnTo>
                    <a:pt x="3730392" y="1949776"/>
                  </a:lnTo>
                  <a:lnTo>
                    <a:pt x="3802468" y="1927371"/>
                  </a:lnTo>
                  <a:lnTo>
                    <a:pt x="3874546" y="1906119"/>
                  </a:lnTo>
                  <a:lnTo>
                    <a:pt x="3946623" y="1886289"/>
                  </a:lnTo>
                  <a:lnTo>
                    <a:pt x="4018699" y="1867536"/>
                  </a:lnTo>
                  <a:lnTo>
                    <a:pt x="4090775" y="1849742"/>
                  </a:lnTo>
                  <a:lnTo>
                    <a:pt x="4162853" y="1833025"/>
                  </a:lnTo>
                  <a:lnTo>
                    <a:pt x="4234929" y="1817308"/>
                  </a:lnTo>
                  <a:lnTo>
                    <a:pt x="4307006" y="1802358"/>
                  </a:lnTo>
                  <a:lnTo>
                    <a:pt x="4379083" y="1788447"/>
                  </a:lnTo>
                  <a:lnTo>
                    <a:pt x="4451159" y="1775188"/>
                  </a:lnTo>
                  <a:lnTo>
                    <a:pt x="4523237" y="1762968"/>
                  </a:lnTo>
                  <a:lnTo>
                    <a:pt x="4595313" y="1751285"/>
                  </a:lnTo>
                  <a:lnTo>
                    <a:pt x="4667389" y="1740217"/>
                  </a:lnTo>
                  <a:lnTo>
                    <a:pt x="4739466" y="1730148"/>
                  </a:lnTo>
                  <a:lnTo>
                    <a:pt x="4811543" y="1720349"/>
                  </a:lnTo>
                  <a:lnTo>
                    <a:pt x="4883620" y="1711011"/>
                  </a:lnTo>
                  <a:lnTo>
                    <a:pt x="4955697" y="1702710"/>
                  </a:lnTo>
                  <a:lnTo>
                    <a:pt x="5027773" y="1694755"/>
                  </a:lnTo>
                  <a:lnTo>
                    <a:pt x="5099834" y="1687030"/>
                  </a:lnTo>
                  <a:lnTo>
                    <a:pt x="5171895" y="1679575"/>
                  </a:lnTo>
                  <a:lnTo>
                    <a:pt x="5243955" y="1673310"/>
                  </a:lnTo>
                  <a:lnTo>
                    <a:pt x="5316015" y="1667431"/>
                  </a:lnTo>
                  <a:lnTo>
                    <a:pt x="5388077" y="1661513"/>
                  </a:lnTo>
                  <a:lnTo>
                    <a:pt x="5460137" y="1655672"/>
                  </a:lnTo>
                  <a:lnTo>
                    <a:pt x="5532197" y="1649946"/>
                  </a:lnTo>
                  <a:lnTo>
                    <a:pt x="5604257" y="1645296"/>
                  </a:lnTo>
                  <a:lnTo>
                    <a:pt x="5676317" y="1641261"/>
                  </a:lnTo>
                  <a:lnTo>
                    <a:pt x="5748377" y="1637302"/>
                  </a:lnTo>
                  <a:lnTo>
                    <a:pt x="5820437" y="1633306"/>
                  </a:lnTo>
                  <a:lnTo>
                    <a:pt x="5892498" y="1629347"/>
                  </a:lnTo>
                  <a:lnTo>
                    <a:pt x="5964558" y="1625504"/>
                  </a:lnTo>
                  <a:lnTo>
                    <a:pt x="6036618" y="1621623"/>
                  </a:lnTo>
                  <a:lnTo>
                    <a:pt x="6108678" y="1618203"/>
                  </a:lnTo>
                  <a:lnTo>
                    <a:pt x="6180738" y="1615896"/>
                  </a:lnTo>
                  <a:lnTo>
                    <a:pt x="6252798" y="1613860"/>
                  </a:lnTo>
                  <a:lnTo>
                    <a:pt x="6291928" y="1612754"/>
                  </a:lnTo>
                </a:path>
              </a:pathLst>
            </a:custGeom>
            <a:ln w="8048">
              <a:solidFill>
                <a:srgbClr val="FF0000"/>
              </a:solidFill>
            </a:ln>
          </p:spPr>
          <p:txBody>
            <a:bodyPr wrap="square" lIns="0" tIns="0" rIns="0" bIns="0" rtlCol="0"/>
            <a:lstStyle/>
            <a:p>
              <a:endParaRPr smtClean="0">
                <a:solidFill>
                  <a:prstClr val="black"/>
                </a:solidFill>
              </a:endParaRPr>
            </a:p>
          </p:txBody>
        </p:sp>
        <p:sp>
          <p:nvSpPr>
            <p:cNvPr id="83" name="object 83"/>
            <p:cNvSpPr/>
            <p:nvPr/>
          </p:nvSpPr>
          <p:spPr>
            <a:xfrm>
              <a:off x="3498789" y="4328705"/>
              <a:ext cx="6292215" cy="3073400"/>
            </a:xfrm>
            <a:custGeom>
              <a:avLst/>
              <a:gdLst/>
              <a:ahLst/>
              <a:cxnLst/>
              <a:rect l="l" t="t" r="r" b="b"/>
              <a:pathLst>
                <a:path w="6292215" h="3073400">
                  <a:moveTo>
                    <a:pt x="0" y="0"/>
                  </a:moveTo>
                  <a:lnTo>
                    <a:pt x="32200" y="0"/>
                  </a:lnTo>
                  <a:lnTo>
                    <a:pt x="64963" y="0"/>
                  </a:lnTo>
                  <a:lnTo>
                    <a:pt x="97725" y="0"/>
                  </a:lnTo>
                  <a:lnTo>
                    <a:pt x="130488" y="0"/>
                  </a:lnTo>
                  <a:lnTo>
                    <a:pt x="163250" y="0"/>
                  </a:lnTo>
                  <a:lnTo>
                    <a:pt x="196012" y="0"/>
                  </a:lnTo>
                  <a:lnTo>
                    <a:pt x="228774" y="0"/>
                  </a:lnTo>
                  <a:lnTo>
                    <a:pt x="261536" y="0"/>
                  </a:lnTo>
                  <a:lnTo>
                    <a:pt x="294298" y="0"/>
                  </a:lnTo>
                  <a:lnTo>
                    <a:pt x="315266" y="0"/>
                  </a:lnTo>
                  <a:lnTo>
                    <a:pt x="316576" y="47268"/>
                  </a:lnTo>
                  <a:lnTo>
                    <a:pt x="349339" y="279615"/>
                  </a:lnTo>
                  <a:lnTo>
                    <a:pt x="382101" y="494937"/>
                  </a:lnTo>
                  <a:lnTo>
                    <a:pt x="414863" y="729821"/>
                  </a:lnTo>
                  <a:lnTo>
                    <a:pt x="447625" y="959438"/>
                  </a:lnTo>
                  <a:lnTo>
                    <a:pt x="480387" y="1178182"/>
                  </a:lnTo>
                  <a:lnTo>
                    <a:pt x="513149" y="1384127"/>
                  </a:lnTo>
                  <a:lnTo>
                    <a:pt x="545912" y="1576314"/>
                  </a:lnTo>
                  <a:lnTo>
                    <a:pt x="578674" y="1754245"/>
                  </a:lnTo>
                  <a:lnTo>
                    <a:pt x="611436" y="1917840"/>
                  </a:lnTo>
                  <a:lnTo>
                    <a:pt x="629783" y="2003231"/>
                  </a:lnTo>
                  <a:lnTo>
                    <a:pt x="703169" y="2302369"/>
                  </a:lnTo>
                  <a:lnTo>
                    <a:pt x="775247" y="2534831"/>
                  </a:lnTo>
                  <a:lnTo>
                    <a:pt x="847323" y="2714337"/>
                  </a:lnTo>
                  <a:lnTo>
                    <a:pt x="919400" y="2848803"/>
                  </a:lnTo>
                  <a:lnTo>
                    <a:pt x="991476" y="2945607"/>
                  </a:lnTo>
                  <a:lnTo>
                    <a:pt x="1063553" y="3011323"/>
                  </a:lnTo>
                  <a:lnTo>
                    <a:pt x="1135630" y="3051521"/>
                  </a:lnTo>
                  <a:lnTo>
                    <a:pt x="1207707" y="3070812"/>
                  </a:lnTo>
                  <a:lnTo>
                    <a:pt x="1279783" y="3073156"/>
                  </a:lnTo>
                  <a:lnTo>
                    <a:pt x="1351860" y="3061704"/>
                  </a:lnTo>
                  <a:lnTo>
                    <a:pt x="1423937" y="3039184"/>
                  </a:lnTo>
                  <a:lnTo>
                    <a:pt x="1496014" y="3007748"/>
                  </a:lnTo>
                  <a:lnTo>
                    <a:pt x="1568090" y="2969242"/>
                  </a:lnTo>
                  <a:lnTo>
                    <a:pt x="1640167" y="2925278"/>
                  </a:lnTo>
                  <a:lnTo>
                    <a:pt x="1712243" y="2877164"/>
                  </a:lnTo>
                  <a:lnTo>
                    <a:pt x="1784321" y="2825976"/>
                  </a:lnTo>
                  <a:lnTo>
                    <a:pt x="1856397" y="2772750"/>
                  </a:lnTo>
                  <a:lnTo>
                    <a:pt x="1928474" y="2717911"/>
                  </a:lnTo>
                  <a:lnTo>
                    <a:pt x="2000551" y="2662649"/>
                  </a:lnTo>
                  <a:lnTo>
                    <a:pt x="2072627" y="2607502"/>
                  </a:lnTo>
                  <a:lnTo>
                    <a:pt x="2144705" y="2552893"/>
                  </a:lnTo>
                  <a:lnTo>
                    <a:pt x="2216781" y="2499283"/>
                  </a:lnTo>
                  <a:lnTo>
                    <a:pt x="2288858" y="2446558"/>
                  </a:lnTo>
                  <a:lnTo>
                    <a:pt x="2360934" y="2395331"/>
                  </a:lnTo>
                  <a:lnTo>
                    <a:pt x="2433012" y="2345679"/>
                  </a:lnTo>
                  <a:lnTo>
                    <a:pt x="2505088" y="2297488"/>
                  </a:lnTo>
                  <a:lnTo>
                    <a:pt x="2577164" y="2251027"/>
                  </a:lnTo>
                  <a:lnTo>
                    <a:pt x="2649241" y="2206371"/>
                  </a:lnTo>
                  <a:lnTo>
                    <a:pt x="2721318" y="2163560"/>
                  </a:lnTo>
                  <a:lnTo>
                    <a:pt x="2793395" y="2122710"/>
                  </a:lnTo>
                  <a:lnTo>
                    <a:pt x="2865472" y="2083780"/>
                  </a:lnTo>
                  <a:lnTo>
                    <a:pt x="2937548" y="2046734"/>
                  </a:lnTo>
                  <a:lnTo>
                    <a:pt x="3009625" y="2011609"/>
                  </a:lnTo>
                  <a:lnTo>
                    <a:pt x="3081701" y="1978329"/>
                  </a:lnTo>
                  <a:lnTo>
                    <a:pt x="3153779" y="1946778"/>
                  </a:lnTo>
                  <a:lnTo>
                    <a:pt x="3225855" y="1917072"/>
                  </a:lnTo>
                  <a:lnTo>
                    <a:pt x="3297932" y="1889017"/>
                  </a:lnTo>
                  <a:lnTo>
                    <a:pt x="3370008" y="1862309"/>
                  </a:lnTo>
                  <a:lnTo>
                    <a:pt x="3442085" y="1837291"/>
                  </a:lnTo>
                  <a:lnTo>
                    <a:pt x="3514162" y="1813734"/>
                  </a:lnTo>
                  <a:lnTo>
                    <a:pt x="3586239" y="1791483"/>
                  </a:lnTo>
                  <a:lnTo>
                    <a:pt x="3658315" y="1770461"/>
                  </a:lnTo>
                  <a:lnTo>
                    <a:pt x="3730392" y="1750709"/>
                  </a:lnTo>
                  <a:lnTo>
                    <a:pt x="3802468" y="1732109"/>
                  </a:lnTo>
                  <a:lnTo>
                    <a:pt x="3874546" y="1714700"/>
                  </a:lnTo>
                  <a:lnTo>
                    <a:pt x="3946623" y="1698406"/>
                  </a:lnTo>
                  <a:lnTo>
                    <a:pt x="4018699" y="1682919"/>
                  </a:lnTo>
                  <a:lnTo>
                    <a:pt x="4090775" y="1668585"/>
                  </a:lnTo>
                  <a:lnTo>
                    <a:pt x="4162853" y="1654942"/>
                  </a:lnTo>
                  <a:lnTo>
                    <a:pt x="4234929" y="1642298"/>
                  </a:lnTo>
                  <a:lnTo>
                    <a:pt x="4307006" y="1630385"/>
                  </a:lnTo>
                  <a:lnTo>
                    <a:pt x="4379083" y="1619010"/>
                  </a:lnTo>
                  <a:lnTo>
                    <a:pt x="4451159" y="1608749"/>
                  </a:lnTo>
                  <a:lnTo>
                    <a:pt x="4523237" y="1598950"/>
                  </a:lnTo>
                  <a:lnTo>
                    <a:pt x="4595313" y="1589457"/>
                  </a:lnTo>
                  <a:lnTo>
                    <a:pt x="4667389" y="1581156"/>
                  </a:lnTo>
                  <a:lnTo>
                    <a:pt x="4739466" y="1573278"/>
                  </a:lnTo>
                  <a:lnTo>
                    <a:pt x="4811543" y="1565515"/>
                  </a:lnTo>
                  <a:lnTo>
                    <a:pt x="4883620" y="1558290"/>
                  </a:lnTo>
                  <a:lnTo>
                    <a:pt x="4955697" y="1552142"/>
                  </a:lnTo>
                  <a:lnTo>
                    <a:pt x="5027773" y="1546185"/>
                  </a:lnTo>
                  <a:lnTo>
                    <a:pt x="5099834" y="1540421"/>
                  </a:lnTo>
                  <a:lnTo>
                    <a:pt x="5171895" y="1534579"/>
                  </a:lnTo>
                  <a:lnTo>
                    <a:pt x="5243955" y="1529276"/>
                  </a:lnTo>
                  <a:lnTo>
                    <a:pt x="5316015" y="1525164"/>
                  </a:lnTo>
                  <a:lnTo>
                    <a:pt x="5388077" y="1521206"/>
                  </a:lnTo>
                  <a:lnTo>
                    <a:pt x="5460137" y="1517247"/>
                  </a:lnTo>
                  <a:lnTo>
                    <a:pt x="5532197" y="1513251"/>
                  </a:lnTo>
                  <a:lnTo>
                    <a:pt x="5604257" y="1509408"/>
                  </a:lnTo>
                  <a:lnTo>
                    <a:pt x="5676317" y="1505642"/>
                  </a:lnTo>
                  <a:lnTo>
                    <a:pt x="5748377" y="1502528"/>
                  </a:lnTo>
                  <a:lnTo>
                    <a:pt x="5820437" y="1500261"/>
                  </a:lnTo>
                  <a:lnTo>
                    <a:pt x="5892498" y="1498224"/>
                  </a:lnTo>
                  <a:lnTo>
                    <a:pt x="5964558" y="1496188"/>
                  </a:lnTo>
                  <a:lnTo>
                    <a:pt x="6036618" y="1494228"/>
                  </a:lnTo>
                  <a:lnTo>
                    <a:pt x="6108678" y="1492230"/>
                  </a:lnTo>
                  <a:lnTo>
                    <a:pt x="6180738" y="1490270"/>
                  </a:lnTo>
                  <a:lnTo>
                    <a:pt x="6252798" y="1488348"/>
                  </a:lnTo>
                  <a:lnTo>
                    <a:pt x="6291928" y="1487263"/>
                  </a:lnTo>
                </a:path>
              </a:pathLst>
            </a:custGeom>
            <a:ln w="8048">
              <a:solidFill>
                <a:srgbClr val="00FF00"/>
              </a:solidFill>
            </a:ln>
          </p:spPr>
          <p:txBody>
            <a:bodyPr wrap="square" lIns="0" tIns="0" rIns="0" bIns="0" rtlCol="0"/>
            <a:lstStyle/>
            <a:p>
              <a:endParaRPr smtClean="0">
                <a:solidFill>
                  <a:prstClr val="black"/>
                </a:solidFill>
              </a:endParaRPr>
            </a:p>
          </p:txBody>
        </p:sp>
        <p:sp>
          <p:nvSpPr>
            <p:cNvPr id="84" name="object 84"/>
            <p:cNvSpPr/>
            <p:nvPr/>
          </p:nvSpPr>
          <p:spPr>
            <a:xfrm>
              <a:off x="3498789" y="4328705"/>
              <a:ext cx="6292215" cy="2894965"/>
            </a:xfrm>
            <a:custGeom>
              <a:avLst/>
              <a:gdLst/>
              <a:ahLst/>
              <a:cxnLst/>
              <a:rect l="l" t="t" r="r" b="b"/>
              <a:pathLst>
                <a:path w="6292215" h="2894965">
                  <a:moveTo>
                    <a:pt x="0" y="0"/>
                  </a:moveTo>
                  <a:lnTo>
                    <a:pt x="32200" y="0"/>
                  </a:lnTo>
                  <a:lnTo>
                    <a:pt x="64963" y="0"/>
                  </a:lnTo>
                  <a:lnTo>
                    <a:pt x="97725" y="0"/>
                  </a:lnTo>
                  <a:lnTo>
                    <a:pt x="130488" y="0"/>
                  </a:lnTo>
                  <a:lnTo>
                    <a:pt x="163250" y="0"/>
                  </a:lnTo>
                  <a:lnTo>
                    <a:pt x="196012" y="0"/>
                  </a:lnTo>
                  <a:lnTo>
                    <a:pt x="228774" y="0"/>
                  </a:lnTo>
                  <a:lnTo>
                    <a:pt x="261536" y="0"/>
                  </a:lnTo>
                  <a:lnTo>
                    <a:pt x="294298" y="0"/>
                  </a:lnTo>
                  <a:lnTo>
                    <a:pt x="315266" y="0"/>
                  </a:lnTo>
                  <a:lnTo>
                    <a:pt x="316576" y="46961"/>
                  </a:lnTo>
                  <a:lnTo>
                    <a:pt x="349339" y="278424"/>
                  </a:lnTo>
                  <a:lnTo>
                    <a:pt x="382101" y="493400"/>
                  </a:lnTo>
                  <a:lnTo>
                    <a:pt x="414863" y="727399"/>
                  </a:lnTo>
                  <a:lnTo>
                    <a:pt x="447625" y="955287"/>
                  </a:lnTo>
                  <a:lnTo>
                    <a:pt x="480387" y="1171340"/>
                  </a:lnTo>
                  <a:lnTo>
                    <a:pt x="513149" y="1373674"/>
                  </a:lnTo>
                  <a:lnTo>
                    <a:pt x="545912" y="1561249"/>
                  </a:lnTo>
                  <a:lnTo>
                    <a:pt x="578674" y="1733685"/>
                  </a:lnTo>
                  <a:lnTo>
                    <a:pt x="611436" y="1891016"/>
                  </a:lnTo>
                  <a:lnTo>
                    <a:pt x="629783" y="1972564"/>
                  </a:lnTo>
                  <a:lnTo>
                    <a:pt x="703169" y="2254639"/>
                  </a:lnTo>
                  <a:lnTo>
                    <a:pt x="775247" y="2468309"/>
                  </a:lnTo>
                  <a:lnTo>
                    <a:pt x="847323" y="2627985"/>
                  </a:lnTo>
                  <a:lnTo>
                    <a:pt x="919400" y="2742545"/>
                  </a:lnTo>
                  <a:lnTo>
                    <a:pt x="991476" y="2820019"/>
                  </a:lnTo>
                  <a:lnTo>
                    <a:pt x="1063553" y="2867518"/>
                  </a:lnTo>
                  <a:lnTo>
                    <a:pt x="1135630" y="2890845"/>
                  </a:lnTo>
                  <a:lnTo>
                    <a:pt x="1207707" y="2894919"/>
                  </a:lnTo>
                  <a:lnTo>
                    <a:pt x="1279783" y="2883774"/>
                  </a:lnTo>
                  <a:lnTo>
                    <a:pt x="1351860" y="2860601"/>
                  </a:lnTo>
                  <a:lnTo>
                    <a:pt x="1423937" y="2828012"/>
                  </a:lnTo>
                  <a:lnTo>
                    <a:pt x="1496014" y="2788237"/>
                  </a:lnTo>
                  <a:lnTo>
                    <a:pt x="1568090" y="2742967"/>
                  </a:lnTo>
                  <a:lnTo>
                    <a:pt x="1640167" y="2693623"/>
                  </a:lnTo>
                  <a:lnTo>
                    <a:pt x="1712243" y="2641474"/>
                  </a:lnTo>
                  <a:lnTo>
                    <a:pt x="1784321" y="2587364"/>
                  </a:lnTo>
                  <a:lnTo>
                    <a:pt x="1856397" y="2532372"/>
                  </a:lnTo>
                  <a:lnTo>
                    <a:pt x="1928474" y="2477302"/>
                  </a:lnTo>
                  <a:lnTo>
                    <a:pt x="2000551" y="2422193"/>
                  </a:lnTo>
                  <a:lnTo>
                    <a:pt x="2072627" y="2368085"/>
                  </a:lnTo>
                  <a:lnTo>
                    <a:pt x="2144705" y="2314974"/>
                  </a:lnTo>
                  <a:lnTo>
                    <a:pt x="2216781" y="2263171"/>
                  </a:lnTo>
                  <a:lnTo>
                    <a:pt x="2288858" y="2213020"/>
                  </a:lnTo>
                  <a:lnTo>
                    <a:pt x="2360934" y="2164521"/>
                  </a:lnTo>
                  <a:lnTo>
                    <a:pt x="2433012" y="2117752"/>
                  </a:lnTo>
                  <a:lnTo>
                    <a:pt x="2505088" y="2072982"/>
                  </a:lnTo>
                  <a:lnTo>
                    <a:pt x="2577164" y="2030170"/>
                  </a:lnTo>
                  <a:lnTo>
                    <a:pt x="2649241" y="1989320"/>
                  </a:lnTo>
                  <a:lnTo>
                    <a:pt x="2721318" y="1950544"/>
                  </a:lnTo>
                  <a:lnTo>
                    <a:pt x="2793395" y="1913805"/>
                  </a:lnTo>
                  <a:lnTo>
                    <a:pt x="2865472" y="1879065"/>
                  </a:lnTo>
                  <a:lnTo>
                    <a:pt x="2937548" y="1846130"/>
                  </a:lnTo>
                  <a:lnTo>
                    <a:pt x="3009625" y="1815117"/>
                  </a:lnTo>
                  <a:lnTo>
                    <a:pt x="3081701" y="1785833"/>
                  </a:lnTo>
                  <a:lnTo>
                    <a:pt x="3153779" y="1758279"/>
                  </a:lnTo>
                  <a:lnTo>
                    <a:pt x="3225855" y="1732416"/>
                  </a:lnTo>
                  <a:lnTo>
                    <a:pt x="3297932" y="1708128"/>
                  </a:lnTo>
                  <a:lnTo>
                    <a:pt x="3370008" y="1685378"/>
                  </a:lnTo>
                  <a:lnTo>
                    <a:pt x="3442085" y="1663972"/>
                  </a:lnTo>
                  <a:lnTo>
                    <a:pt x="3514162" y="1643835"/>
                  </a:lnTo>
                  <a:lnTo>
                    <a:pt x="3586239" y="1624813"/>
                  </a:lnTo>
                  <a:lnTo>
                    <a:pt x="3658315" y="1607020"/>
                  </a:lnTo>
                  <a:lnTo>
                    <a:pt x="3730392" y="1590725"/>
                  </a:lnTo>
                  <a:lnTo>
                    <a:pt x="3802468" y="1575315"/>
                  </a:lnTo>
                  <a:lnTo>
                    <a:pt x="3874546" y="1560750"/>
                  </a:lnTo>
                  <a:lnTo>
                    <a:pt x="3946623" y="1546992"/>
                  </a:lnTo>
                  <a:lnTo>
                    <a:pt x="4018699" y="1534311"/>
                  </a:lnTo>
                  <a:lnTo>
                    <a:pt x="4090775" y="1522397"/>
                  </a:lnTo>
                  <a:lnTo>
                    <a:pt x="4162853" y="1511253"/>
                  </a:lnTo>
                  <a:lnTo>
                    <a:pt x="4234929" y="1501145"/>
                  </a:lnTo>
                  <a:lnTo>
                    <a:pt x="4307006" y="1491422"/>
                  </a:lnTo>
                  <a:lnTo>
                    <a:pt x="4379083" y="1482315"/>
                  </a:lnTo>
                  <a:lnTo>
                    <a:pt x="4451159" y="1474129"/>
                  </a:lnTo>
                  <a:lnTo>
                    <a:pt x="4523237" y="1466328"/>
                  </a:lnTo>
                  <a:lnTo>
                    <a:pt x="4595313" y="1458681"/>
                  </a:lnTo>
                  <a:lnTo>
                    <a:pt x="4667389" y="1451917"/>
                  </a:lnTo>
                  <a:lnTo>
                    <a:pt x="4739466" y="1445921"/>
                  </a:lnTo>
                  <a:lnTo>
                    <a:pt x="4811543" y="1439965"/>
                  </a:lnTo>
                  <a:lnTo>
                    <a:pt x="4883620" y="1434200"/>
                  </a:lnTo>
                  <a:lnTo>
                    <a:pt x="4955697" y="1428744"/>
                  </a:lnTo>
                  <a:lnTo>
                    <a:pt x="5027773" y="1424324"/>
                  </a:lnTo>
                  <a:lnTo>
                    <a:pt x="5099834" y="1420366"/>
                  </a:lnTo>
                  <a:lnTo>
                    <a:pt x="5171895" y="1416369"/>
                  </a:lnTo>
                  <a:lnTo>
                    <a:pt x="5243955" y="1412449"/>
                  </a:lnTo>
                  <a:lnTo>
                    <a:pt x="5316015" y="1408568"/>
                  </a:lnTo>
                  <a:lnTo>
                    <a:pt x="5388077" y="1404763"/>
                  </a:lnTo>
                  <a:lnTo>
                    <a:pt x="5460137" y="1401535"/>
                  </a:lnTo>
                  <a:lnTo>
                    <a:pt x="5532197" y="1399345"/>
                  </a:lnTo>
                  <a:lnTo>
                    <a:pt x="5604257" y="1397269"/>
                  </a:lnTo>
                  <a:lnTo>
                    <a:pt x="5676317" y="1395233"/>
                  </a:lnTo>
                  <a:lnTo>
                    <a:pt x="5748377" y="1393273"/>
                  </a:lnTo>
                  <a:lnTo>
                    <a:pt x="5820437" y="1391274"/>
                  </a:lnTo>
                  <a:lnTo>
                    <a:pt x="5892498" y="1389238"/>
                  </a:lnTo>
                  <a:lnTo>
                    <a:pt x="5964558" y="1387355"/>
                  </a:lnTo>
                  <a:lnTo>
                    <a:pt x="6036618" y="1385356"/>
                  </a:lnTo>
                  <a:lnTo>
                    <a:pt x="6108678" y="1383320"/>
                  </a:lnTo>
                  <a:lnTo>
                    <a:pt x="6180738" y="1381552"/>
                  </a:lnTo>
                  <a:lnTo>
                    <a:pt x="6252798" y="1380053"/>
                  </a:lnTo>
                  <a:lnTo>
                    <a:pt x="6291928" y="1379406"/>
                  </a:lnTo>
                </a:path>
              </a:pathLst>
            </a:custGeom>
            <a:ln w="8048">
              <a:solidFill>
                <a:srgbClr val="0000FF"/>
              </a:solidFill>
            </a:ln>
          </p:spPr>
          <p:txBody>
            <a:bodyPr wrap="square" lIns="0" tIns="0" rIns="0" bIns="0" rtlCol="0"/>
            <a:lstStyle/>
            <a:p>
              <a:endParaRPr smtClean="0">
                <a:solidFill>
                  <a:prstClr val="black"/>
                </a:solidFill>
              </a:endParaRPr>
            </a:p>
          </p:txBody>
        </p:sp>
        <p:sp>
          <p:nvSpPr>
            <p:cNvPr id="85" name="object 85"/>
            <p:cNvSpPr txBox="1"/>
            <p:nvPr/>
          </p:nvSpPr>
          <p:spPr>
            <a:xfrm>
              <a:off x="3497583" y="8836758"/>
              <a:ext cx="1632585" cy="132715"/>
            </a:xfrm>
            <a:prstGeom prst="rect">
              <a:avLst/>
            </a:prstGeom>
          </p:spPr>
          <p:txBody>
            <a:bodyPr vert="horz" wrap="square" lIns="0" tIns="0" rIns="0" bIns="0" rtlCol="0">
              <a:spAutoFit/>
            </a:bodyPr>
            <a:lstStyle/>
            <a:p>
              <a:pPr marL="12700"/>
              <a:r>
                <a:rPr sz="850" spc="-10" dirty="0">
                  <a:solidFill>
                    <a:prstClr val="black"/>
                  </a:solidFill>
                  <a:latin typeface="Arial"/>
                  <a:cs typeface="Arial"/>
                </a:rPr>
                <a:t>erco</a:t>
              </a:r>
              <a:r>
                <a:rPr sz="850" spc="-5" dirty="0">
                  <a:solidFill>
                    <a:prstClr val="black"/>
                  </a:solidFill>
                  <a:latin typeface="Arial"/>
                  <a:cs typeface="Arial"/>
                </a:rPr>
                <a:t>t</a:t>
              </a:r>
              <a:r>
                <a:rPr sz="850" dirty="0">
                  <a:solidFill>
                    <a:prstClr val="black"/>
                  </a:solidFill>
                  <a:latin typeface="Arial"/>
                  <a:cs typeface="Arial"/>
                </a:rPr>
                <a:t>   </a:t>
              </a:r>
              <a:r>
                <a:rPr sz="850" spc="-5" dirty="0">
                  <a:solidFill>
                    <a:prstClr val="black"/>
                  </a:solidFill>
                  <a:latin typeface="Arial"/>
                  <a:cs typeface="Arial"/>
                </a:rPr>
                <a:t> Sat </a:t>
              </a:r>
              <a:r>
                <a:rPr sz="850" spc="-15" dirty="0">
                  <a:solidFill>
                    <a:prstClr val="black"/>
                  </a:solidFill>
                  <a:latin typeface="Arial"/>
                  <a:cs typeface="Arial"/>
                </a:rPr>
                <a:t>De</a:t>
              </a:r>
              <a:r>
                <a:rPr sz="850" spc="-5" dirty="0">
                  <a:solidFill>
                    <a:prstClr val="black"/>
                  </a:solidFill>
                  <a:latin typeface="Arial"/>
                  <a:cs typeface="Arial"/>
                </a:rPr>
                <a:t>c </a:t>
              </a:r>
              <a:r>
                <a:rPr sz="850" spc="-10" dirty="0">
                  <a:solidFill>
                    <a:prstClr val="black"/>
                  </a:solidFill>
                  <a:latin typeface="Arial"/>
                  <a:cs typeface="Arial"/>
                </a:rPr>
                <a:t>0</a:t>
              </a:r>
              <a:r>
                <a:rPr sz="850" spc="-5" dirty="0">
                  <a:solidFill>
                    <a:prstClr val="black"/>
                  </a:solidFill>
                  <a:latin typeface="Arial"/>
                  <a:cs typeface="Arial"/>
                </a:rPr>
                <a:t>9 </a:t>
              </a:r>
              <a:r>
                <a:rPr sz="850" spc="-10" dirty="0">
                  <a:solidFill>
                    <a:prstClr val="black"/>
                  </a:solidFill>
                  <a:latin typeface="Arial"/>
                  <a:cs typeface="Arial"/>
                </a:rPr>
                <a:t>13:14:0</a:t>
              </a:r>
              <a:r>
                <a:rPr sz="850" spc="-5" dirty="0">
                  <a:solidFill>
                    <a:prstClr val="black"/>
                  </a:solidFill>
                  <a:latin typeface="Arial"/>
                  <a:cs typeface="Arial"/>
                </a:rPr>
                <a:t>9</a:t>
              </a:r>
              <a:r>
                <a:rPr sz="850" dirty="0">
                  <a:solidFill>
                    <a:prstClr val="black"/>
                  </a:solidFill>
                  <a:latin typeface="Arial"/>
                  <a:cs typeface="Arial"/>
                </a:rPr>
                <a:t> </a:t>
              </a:r>
              <a:r>
                <a:rPr sz="850" spc="-10" dirty="0">
                  <a:solidFill>
                    <a:prstClr val="black"/>
                  </a:solidFill>
                  <a:latin typeface="Arial"/>
                  <a:cs typeface="Arial"/>
                </a:rPr>
                <a:t>2017</a:t>
              </a:r>
              <a:endParaRPr sz="850">
                <a:solidFill>
                  <a:prstClr val="black"/>
                </a:solidFill>
                <a:latin typeface="Arial"/>
                <a:cs typeface="Arial"/>
              </a:endParaRPr>
            </a:p>
          </p:txBody>
        </p:sp>
        <p:sp>
          <p:nvSpPr>
            <p:cNvPr id="87" name="object 87"/>
            <p:cNvSpPr/>
            <p:nvPr/>
          </p:nvSpPr>
          <p:spPr>
            <a:xfrm>
              <a:off x="6496050" y="3530600"/>
              <a:ext cx="2664460" cy="1892300"/>
            </a:xfrm>
            <a:custGeom>
              <a:avLst/>
              <a:gdLst/>
              <a:ahLst/>
              <a:cxnLst/>
              <a:rect l="l" t="t" r="r" b="b"/>
              <a:pathLst>
                <a:path w="2664459" h="1892300">
                  <a:moveTo>
                    <a:pt x="0" y="0"/>
                  </a:moveTo>
                  <a:lnTo>
                    <a:pt x="2664221" y="0"/>
                  </a:lnTo>
                  <a:lnTo>
                    <a:pt x="2664221" y="1892300"/>
                  </a:lnTo>
                  <a:lnTo>
                    <a:pt x="0" y="1892300"/>
                  </a:lnTo>
                  <a:lnTo>
                    <a:pt x="0" y="0"/>
                  </a:lnTo>
                  <a:close/>
                </a:path>
              </a:pathLst>
            </a:custGeom>
            <a:solidFill>
              <a:srgbClr val="FFFFFF"/>
            </a:solidFill>
          </p:spPr>
          <p:txBody>
            <a:bodyPr wrap="square" lIns="0" tIns="0" rIns="0" bIns="0" rtlCol="0"/>
            <a:lstStyle/>
            <a:p>
              <a:endParaRPr smtClean="0">
                <a:solidFill>
                  <a:prstClr val="black"/>
                </a:solidFill>
              </a:endParaRPr>
            </a:p>
          </p:txBody>
        </p:sp>
        <p:sp>
          <p:nvSpPr>
            <p:cNvPr id="88" name="object 88"/>
            <p:cNvSpPr txBox="1"/>
            <p:nvPr/>
          </p:nvSpPr>
          <p:spPr>
            <a:xfrm>
              <a:off x="6527800" y="3795868"/>
              <a:ext cx="555625" cy="197537"/>
            </a:xfrm>
            <a:prstGeom prst="rect">
              <a:avLst/>
            </a:prstGeom>
          </p:spPr>
          <p:txBody>
            <a:bodyPr vert="horz" wrap="square" lIns="0" tIns="0" rIns="0" bIns="0" rtlCol="0">
              <a:spAutoFit/>
            </a:bodyPr>
            <a:lstStyle/>
            <a:p>
              <a:pPr marL="12700"/>
              <a:r>
                <a:rPr dirty="0">
                  <a:solidFill>
                    <a:prstClr val="black"/>
                  </a:solidFill>
                  <a:latin typeface="Century Gothic"/>
                  <a:cs typeface="Century Gothic"/>
                </a:rPr>
                <a:t>Bla</a:t>
              </a:r>
              <a:r>
                <a:rPr spc="-10" dirty="0">
                  <a:solidFill>
                    <a:prstClr val="black"/>
                  </a:solidFill>
                  <a:latin typeface="Century Gothic"/>
                  <a:cs typeface="Century Gothic"/>
                </a:rPr>
                <a:t>ck</a:t>
              </a:r>
              <a:endParaRPr dirty="0">
                <a:solidFill>
                  <a:prstClr val="black"/>
                </a:solidFill>
                <a:latin typeface="Century Gothic"/>
                <a:cs typeface="Century Gothic"/>
              </a:endParaRPr>
            </a:p>
          </p:txBody>
        </p:sp>
        <p:sp>
          <p:nvSpPr>
            <p:cNvPr id="89" name="object 89"/>
            <p:cNvSpPr txBox="1"/>
            <p:nvPr/>
          </p:nvSpPr>
          <p:spPr>
            <a:xfrm>
              <a:off x="7006644" y="3807105"/>
              <a:ext cx="1342390" cy="197537"/>
            </a:xfrm>
            <a:prstGeom prst="rect">
              <a:avLst/>
            </a:prstGeom>
          </p:spPr>
          <p:txBody>
            <a:bodyPr vert="horz" wrap="square" lIns="0" tIns="0" rIns="0" bIns="0" rtlCol="0">
              <a:spAutoFit/>
            </a:bodyPr>
            <a:lstStyle/>
            <a:p>
              <a:pPr marL="12700"/>
              <a:r>
                <a:rPr spc="-10" dirty="0" smtClean="0">
                  <a:solidFill>
                    <a:prstClr val="black"/>
                  </a:solidFill>
                  <a:latin typeface="Century Gothic"/>
                  <a:cs typeface="Century Gothic"/>
                </a:rPr>
                <a:t>PS</a:t>
              </a:r>
              <a:r>
                <a:rPr lang="en-US" spc="-10" dirty="0" smtClean="0">
                  <a:solidFill>
                    <a:prstClr val="black"/>
                  </a:solidFill>
                  <a:latin typeface="Century Gothic"/>
                  <a:cs typeface="Century Gothic"/>
                </a:rPr>
                <a:t>S/E</a:t>
              </a:r>
              <a:r>
                <a:rPr spc="-5" dirty="0" smtClean="0">
                  <a:solidFill>
                    <a:prstClr val="black"/>
                  </a:solidFill>
                  <a:latin typeface="Century Gothic"/>
                  <a:cs typeface="Century Gothic"/>
                </a:rPr>
                <a:t> </a:t>
              </a:r>
              <a:r>
                <a:rPr lang="en-US" spc="-5" dirty="0" smtClean="0">
                  <a:solidFill>
                    <a:prstClr val="black"/>
                  </a:solidFill>
                  <a:latin typeface="Century Gothic"/>
                  <a:cs typeface="Century Gothic"/>
                </a:rPr>
                <a:t> </a:t>
              </a:r>
              <a:r>
                <a:rPr spc="-10" dirty="0" smtClean="0">
                  <a:solidFill>
                    <a:prstClr val="black"/>
                  </a:solidFill>
                  <a:latin typeface="Century Gothic"/>
                  <a:cs typeface="Century Gothic"/>
                </a:rPr>
                <a:t>fu</a:t>
              </a:r>
              <a:r>
                <a:rPr dirty="0" smtClean="0">
                  <a:solidFill>
                    <a:prstClr val="black"/>
                  </a:solidFill>
                  <a:latin typeface="Century Gothic"/>
                  <a:cs typeface="Century Gothic"/>
                </a:rPr>
                <a:t>ll</a:t>
              </a:r>
              <a:r>
                <a:rPr spc="-5" dirty="0" smtClean="0">
                  <a:solidFill>
                    <a:prstClr val="black"/>
                  </a:solidFill>
                  <a:latin typeface="Century Gothic"/>
                  <a:cs typeface="Century Gothic"/>
                </a:rPr>
                <a:t> </a:t>
              </a:r>
              <a:r>
                <a:rPr dirty="0">
                  <a:solidFill>
                    <a:prstClr val="black"/>
                  </a:solidFill>
                  <a:latin typeface="Century Gothic"/>
                  <a:cs typeface="Century Gothic"/>
                </a:rPr>
                <a:t>scal</a:t>
              </a:r>
              <a:r>
                <a:rPr spc="-15" dirty="0">
                  <a:solidFill>
                    <a:prstClr val="black"/>
                  </a:solidFill>
                  <a:latin typeface="Century Gothic"/>
                  <a:cs typeface="Century Gothic"/>
                </a:rPr>
                <a:t>e</a:t>
              </a:r>
              <a:endParaRPr dirty="0">
                <a:solidFill>
                  <a:prstClr val="black"/>
                </a:solidFill>
                <a:latin typeface="Century Gothic"/>
                <a:cs typeface="Century Gothic"/>
              </a:endParaRPr>
            </a:p>
          </p:txBody>
        </p:sp>
        <p:sp>
          <p:nvSpPr>
            <p:cNvPr id="90" name="object 90"/>
            <p:cNvSpPr txBox="1"/>
            <p:nvPr/>
          </p:nvSpPr>
          <p:spPr>
            <a:xfrm>
              <a:off x="6527800" y="4125896"/>
              <a:ext cx="2519680" cy="1019328"/>
            </a:xfrm>
            <a:prstGeom prst="rect">
              <a:avLst/>
            </a:prstGeom>
          </p:spPr>
          <p:txBody>
            <a:bodyPr vert="horz" wrap="square" lIns="0" tIns="0" rIns="0" bIns="0" rtlCol="0">
              <a:spAutoFit/>
            </a:bodyPr>
            <a:lstStyle/>
            <a:p>
              <a:pPr marL="12700">
                <a:tabLst>
                  <a:tab pos="744220" algn="l"/>
                </a:tabLst>
              </a:pPr>
              <a:r>
                <a:rPr spc="-10" dirty="0">
                  <a:solidFill>
                    <a:srgbClr val="FF0000"/>
                  </a:solidFill>
                  <a:latin typeface="Century Gothic"/>
                  <a:cs typeface="Century Gothic"/>
                </a:rPr>
                <a:t>Red	D</a:t>
              </a:r>
              <a:r>
                <a:rPr spc="-15" dirty="0">
                  <a:solidFill>
                    <a:srgbClr val="FF0000"/>
                  </a:solidFill>
                  <a:latin typeface="Century Gothic"/>
                  <a:cs typeface="Century Gothic"/>
                </a:rPr>
                <a:t>ecre</a:t>
              </a:r>
              <a:r>
                <a:rPr dirty="0">
                  <a:solidFill>
                    <a:srgbClr val="FF0000"/>
                  </a:solidFill>
                  <a:latin typeface="Century Gothic"/>
                  <a:cs typeface="Century Gothic"/>
                </a:rPr>
                <a:t>as</a:t>
              </a:r>
              <a:r>
                <a:rPr spc="-15" dirty="0">
                  <a:solidFill>
                    <a:srgbClr val="FF0000"/>
                  </a:solidFill>
                  <a:latin typeface="Century Gothic"/>
                  <a:cs typeface="Century Gothic"/>
                </a:rPr>
                <a:t>e</a:t>
              </a:r>
              <a:r>
                <a:rPr dirty="0">
                  <a:solidFill>
                    <a:srgbClr val="FF0000"/>
                  </a:solidFill>
                  <a:latin typeface="Century Gothic"/>
                  <a:cs typeface="Century Gothic"/>
                </a:rPr>
                <a:t>d s</a:t>
              </a:r>
              <a:r>
                <a:rPr spc="-10" dirty="0">
                  <a:solidFill>
                    <a:srgbClr val="FF0000"/>
                  </a:solidFill>
                  <a:latin typeface="Century Gothic"/>
                  <a:cs typeface="Century Gothic"/>
                </a:rPr>
                <a:t>te</a:t>
              </a:r>
              <a:r>
                <a:rPr dirty="0">
                  <a:solidFill>
                    <a:srgbClr val="FF0000"/>
                  </a:solidFill>
                  <a:latin typeface="Century Gothic"/>
                  <a:cs typeface="Century Gothic"/>
                </a:rPr>
                <a:t>a</a:t>
              </a:r>
              <a:r>
                <a:rPr spc="-15" dirty="0">
                  <a:solidFill>
                    <a:srgbClr val="FF0000"/>
                  </a:solidFill>
                  <a:latin typeface="Century Gothic"/>
                  <a:cs typeface="Century Gothic"/>
                </a:rPr>
                <a:t>m</a:t>
              </a:r>
              <a:endParaRPr dirty="0">
                <a:solidFill>
                  <a:srgbClr val="FF0000"/>
                </a:solidFill>
                <a:latin typeface="Century Gothic"/>
                <a:cs typeface="Century Gothic"/>
              </a:endParaRPr>
            </a:p>
            <a:p>
              <a:pPr marL="12700" marR="99695">
                <a:lnSpc>
                  <a:spcPct val="208300"/>
                </a:lnSpc>
                <a:tabLst>
                  <a:tab pos="762635" algn="l"/>
                </a:tabLst>
              </a:pPr>
              <a:r>
                <a:rPr dirty="0">
                  <a:solidFill>
                    <a:srgbClr val="00B050"/>
                  </a:solidFill>
                  <a:latin typeface="Century Gothic"/>
                  <a:cs typeface="Century Gothic"/>
                </a:rPr>
                <a:t>G</a:t>
              </a:r>
              <a:r>
                <a:rPr spc="-15" dirty="0">
                  <a:solidFill>
                    <a:srgbClr val="00B050"/>
                  </a:solidFill>
                  <a:latin typeface="Century Gothic"/>
                  <a:cs typeface="Century Gothic"/>
                </a:rPr>
                <a:t>reen</a:t>
              </a:r>
              <a:r>
                <a:rPr dirty="0">
                  <a:solidFill>
                    <a:srgbClr val="00B050"/>
                  </a:solidFill>
                  <a:latin typeface="Century Gothic"/>
                  <a:cs typeface="Century Gothic"/>
                </a:rPr>
                <a:t> </a:t>
              </a:r>
              <a:r>
                <a:rPr spc="-5" dirty="0">
                  <a:solidFill>
                    <a:srgbClr val="00B050"/>
                  </a:solidFill>
                  <a:latin typeface="Century Gothic"/>
                  <a:cs typeface="Century Gothic"/>
                </a:rPr>
                <a:t> </a:t>
              </a:r>
              <a:r>
                <a:rPr spc="-15" dirty="0">
                  <a:solidFill>
                    <a:srgbClr val="00B050"/>
                  </a:solidFill>
                  <a:latin typeface="Century Gothic"/>
                  <a:cs typeface="Century Gothic"/>
                </a:rPr>
                <a:t>No</a:t>
              </a:r>
              <a:r>
                <a:rPr dirty="0">
                  <a:solidFill>
                    <a:srgbClr val="00B050"/>
                  </a:solidFill>
                  <a:latin typeface="Century Gothic"/>
                  <a:cs typeface="Century Gothic"/>
                </a:rPr>
                <a:t>mi</a:t>
              </a:r>
              <a:r>
                <a:rPr spc="-10" dirty="0">
                  <a:solidFill>
                    <a:srgbClr val="00B050"/>
                  </a:solidFill>
                  <a:latin typeface="Century Gothic"/>
                  <a:cs typeface="Century Gothic"/>
                </a:rPr>
                <a:t>n</a:t>
              </a:r>
              <a:r>
                <a:rPr dirty="0">
                  <a:solidFill>
                    <a:srgbClr val="00B050"/>
                  </a:solidFill>
                  <a:latin typeface="Century Gothic"/>
                  <a:cs typeface="Century Gothic"/>
                </a:rPr>
                <a:t>al</a:t>
              </a:r>
              <a:r>
                <a:rPr spc="-5" dirty="0">
                  <a:solidFill>
                    <a:srgbClr val="00B050"/>
                  </a:solidFill>
                  <a:latin typeface="Century Gothic"/>
                  <a:cs typeface="Century Gothic"/>
                </a:rPr>
                <a:t> </a:t>
              </a:r>
              <a:r>
                <a:rPr dirty="0">
                  <a:solidFill>
                    <a:srgbClr val="00B050"/>
                  </a:solidFill>
                  <a:latin typeface="Century Gothic"/>
                  <a:cs typeface="Century Gothic"/>
                </a:rPr>
                <a:t>s</a:t>
              </a:r>
              <a:r>
                <a:rPr spc="-10" dirty="0">
                  <a:solidFill>
                    <a:srgbClr val="00B050"/>
                  </a:solidFill>
                  <a:latin typeface="Century Gothic"/>
                  <a:cs typeface="Century Gothic"/>
                </a:rPr>
                <a:t>te</a:t>
              </a:r>
              <a:r>
                <a:rPr dirty="0">
                  <a:solidFill>
                    <a:srgbClr val="00B050"/>
                  </a:solidFill>
                  <a:latin typeface="Century Gothic"/>
                  <a:cs typeface="Century Gothic"/>
                </a:rPr>
                <a:t>a</a:t>
              </a:r>
              <a:r>
                <a:rPr spc="-15" dirty="0">
                  <a:solidFill>
                    <a:srgbClr val="00B050"/>
                  </a:solidFill>
                  <a:latin typeface="Century Gothic"/>
                  <a:cs typeface="Century Gothic"/>
                </a:rPr>
                <a:t>m</a:t>
              </a:r>
              <a:r>
                <a:rPr spc="-5" dirty="0">
                  <a:solidFill>
                    <a:srgbClr val="00B050"/>
                  </a:solidFill>
                  <a:latin typeface="Century Gothic"/>
                  <a:cs typeface="Century Gothic"/>
                </a:rPr>
                <a:t> </a:t>
              </a:r>
              <a:endParaRPr lang="en-US" spc="-5" dirty="0" smtClean="0">
                <a:solidFill>
                  <a:srgbClr val="00B050"/>
                </a:solidFill>
                <a:latin typeface="Century Gothic"/>
                <a:cs typeface="Century Gothic"/>
              </a:endParaRPr>
            </a:p>
            <a:p>
              <a:pPr marL="12700" marR="99695">
                <a:lnSpc>
                  <a:spcPct val="208300"/>
                </a:lnSpc>
                <a:tabLst>
                  <a:tab pos="762635" algn="l"/>
                </a:tabLst>
              </a:pPr>
              <a:r>
                <a:rPr dirty="0" smtClean="0">
                  <a:solidFill>
                    <a:srgbClr val="0070C0"/>
                  </a:solidFill>
                  <a:latin typeface="Century Gothic"/>
                  <a:cs typeface="Century Gothic"/>
                </a:rPr>
                <a:t>Bl</a:t>
              </a:r>
              <a:r>
                <a:rPr spc="-10" dirty="0" smtClean="0">
                  <a:solidFill>
                    <a:srgbClr val="0070C0"/>
                  </a:solidFill>
                  <a:latin typeface="Century Gothic"/>
                  <a:cs typeface="Century Gothic"/>
                </a:rPr>
                <a:t>ue</a:t>
              </a:r>
              <a:r>
                <a:rPr dirty="0">
                  <a:solidFill>
                    <a:srgbClr val="0070C0"/>
                  </a:solidFill>
                  <a:latin typeface="Century Gothic"/>
                  <a:cs typeface="Century Gothic"/>
                </a:rPr>
                <a:t>	I</a:t>
              </a:r>
              <a:r>
                <a:rPr spc="-10" dirty="0">
                  <a:solidFill>
                    <a:srgbClr val="0070C0"/>
                  </a:solidFill>
                  <a:latin typeface="Century Gothic"/>
                  <a:cs typeface="Century Gothic"/>
                </a:rPr>
                <a:t>nc</a:t>
              </a:r>
              <a:r>
                <a:rPr spc="-15" dirty="0">
                  <a:solidFill>
                    <a:srgbClr val="0070C0"/>
                  </a:solidFill>
                  <a:latin typeface="Century Gothic"/>
                  <a:cs typeface="Century Gothic"/>
                </a:rPr>
                <a:t>re</a:t>
              </a:r>
              <a:r>
                <a:rPr dirty="0">
                  <a:solidFill>
                    <a:srgbClr val="0070C0"/>
                  </a:solidFill>
                  <a:latin typeface="Century Gothic"/>
                  <a:cs typeface="Century Gothic"/>
                </a:rPr>
                <a:t>as</a:t>
              </a:r>
              <a:r>
                <a:rPr spc="-15" dirty="0">
                  <a:solidFill>
                    <a:srgbClr val="0070C0"/>
                  </a:solidFill>
                  <a:latin typeface="Century Gothic"/>
                  <a:cs typeface="Century Gothic"/>
                </a:rPr>
                <a:t>e</a:t>
              </a:r>
              <a:r>
                <a:rPr dirty="0">
                  <a:solidFill>
                    <a:srgbClr val="0070C0"/>
                  </a:solidFill>
                  <a:latin typeface="Century Gothic"/>
                  <a:cs typeface="Century Gothic"/>
                </a:rPr>
                <a:t>d s</a:t>
              </a:r>
              <a:r>
                <a:rPr spc="-10" dirty="0">
                  <a:solidFill>
                    <a:srgbClr val="0070C0"/>
                  </a:solidFill>
                  <a:latin typeface="Century Gothic"/>
                  <a:cs typeface="Century Gothic"/>
                </a:rPr>
                <a:t>te</a:t>
              </a:r>
              <a:r>
                <a:rPr dirty="0">
                  <a:solidFill>
                    <a:srgbClr val="0070C0"/>
                  </a:solidFill>
                  <a:latin typeface="Century Gothic"/>
                  <a:cs typeface="Century Gothic"/>
                </a:rPr>
                <a:t>a</a:t>
              </a:r>
              <a:r>
                <a:rPr spc="-15" dirty="0">
                  <a:solidFill>
                    <a:srgbClr val="0070C0"/>
                  </a:solidFill>
                  <a:latin typeface="Century Gothic"/>
                  <a:cs typeface="Century Gothic"/>
                </a:rPr>
                <a:t>m</a:t>
              </a:r>
              <a:endParaRPr dirty="0">
                <a:solidFill>
                  <a:srgbClr val="0070C0"/>
                </a:solidFill>
                <a:latin typeface="Century Gothic"/>
                <a:cs typeface="Century Gothic"/>
              </a:endParaRPr>
            </a:p>
          </p:txBody>
        </p:sp>
      </p:grpSp>
      <p:sp>
        <p:nvSpPr>
          <p:cNvPr id="93" name="Slide Number Placeholder 92"/>
          <p:cNvSpPr>
            <a:spLocks noGrp="1"/>
          </p:cNvSpPr>
          <p:nvPr>
            <p:ph type="sldNum" sz="quarter" idx="7"/>
          </p:nvPr>
        </p:nvSpPr>
        <p:spPr/>
        <p:txBody>
          <a:bodyPr/>
          <a:lstStyle/>
          <a:p>
            <a:fld id="{B6F15528-21DE-4FAA-801E-634DDDAF4B2B}" type="slidenum">
              <a:rPr lang="en-US" smtClean="0">
                <a:solidFill>
                  <a:prstClr val="black">
                    <a:tint val="75000"/>
                  </a:prstClr>
                </a:solidFill>
              </a:rPr>
              <a:pPr/>
              <a:t>43</a:t>
            </a:fld>
            <a:endParaRPr lang="en-US">
              <a:solidFill>
                <a:prstClr val="black">
                  <a:tint val="75000"/>
                </a:prstClr>
              </a:solidFill>
            </a:endParaRPr>
          </a:p>
        </p:txBody>
      </p:sp>
      <p:sp>
        <p:nvSpPr>
          <p:cNvPr id="94" name="object 2"/>
          <p:cNvSpPr txBox="1">
            <a:spLocks/>
          </p:cNvSpPr>
          <p:nvPr/>
        </p:nvSpPr>
        <p:spPr>
          <a:xfrm>
            <a:off x="101600" y="136493"/>
            <a:ext cx="12801600" cy="987450"/>
          </a:xfrm>
          <a:prstGeom prst="rect">
            <a:avLst/>
          </a:prstGeom>
        </p:spPr>
        <p:txBody>
          <a:bodyPr vert="horz" wrap="square" lIns="0" tIns="368300" rIns="0" bIns="0" rtlCol="0">
            <a:spAutoFit/>
          </a:bodyPr>
          <a:lstStyle>
            <a:lvl1pPr>
              <a:defRPr sz="3200" b="0" i="0">
                <a:solidFill>
                  <a:srgbClr val="0433FF"/>
                </a:solidFill>
                <a:latin typeface="Century Gothic"/>
                <a:ea typeface="+mj-ea"/>
                <a:cs typeface="Century Gothic"/>
              </a:defRPr>
            </a:lvl1pPr>
          </a:lstStyle>
          <a:p>
            <a:pPr marL="12700" algn="ctr"/>
            <a:r>
              <a:rPr lang="en-US" sz="4000" spc="-5" dirty="0"/>
              <a:t>FULL SCALE versus MICROCOSM SIMULATION: </a:t>
            </a:r>
            <a:r>
              <a:rPr lang="en-US" sz="4000" spc="-5" dirty="0" smtClean="0"/>
              <a:t>ERCOT</a:t>
            </a:r>
            <a:endParaRPr lang="en-US" sz="4000" spc="-5" dirty="0"/>
          </a:p>
        </p:txBody>
      </p:sp>
    </p:spTree>
    <p:extLst>
      <p:ext uri="{BB962C8B-B14F-4D97-AF65-F5344CB8AC3E}">
        <p14:creationId xmlns:p14="http://schemas.microsoft.com/office/powerpoint/2010/main" val="119628728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5689" dirty="0"/>
              <a:t>Independent Observations of the Study</a:t>
            </a:r>
          </a:p>
        </p:txBody>
      </p:sp>
      <p:sp>
        <p:nvSpPr>
          <p:cNvPr id="3" name="Subtitle 2"/>
          <p:cNvSpPr>
            <a:spLocks noGrp="1"/>
          </p:cNvSpPr>
          <p:nvPr>
            <p:ph type="subTitle" idx="1"/>
          </p:nvPr>
        </p:nvSpPr>
        <p:spPr/>
        <p:txBody>
          <a:bodyPr>
            <a:normAutofit/>
          </a:bodyPr>
          <a:lstStyle/>
          <a:p>
            <a:r>
              <a:rPr lang="en-US" sz="3600" dirty="0" smtClean="0"/>
              <a:t>Sydney Niemeyer</a:t>
            </a:r>
            <a:endParaRPr lang="en-US" sz="3600" dirty="0"/>
          </a:p>
        </p:txBody>
      </p:sp>
    </p:spTree>
    <p:extLst>
      <p:ext uri="{BB962C8B-B14F-4D97-AF65-F5344CB8AC3E}">
        <p14:creationId xmlns:p14="http://schemas.microsoft.com/office/powerpoint/2010/main" val="118307828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0869" y="533400"/>
            <a:ext cx="10547532" cy="1821710"/>
          </a:xfrm>
        </p:spPr>
        <p:txBody>
          <a:bodyPr>
            <a:normAutofit/>
          </a:bodyPr>
          <a:lstStyle/>
          <a:p>
            <a:r>
              <a:rPr lang="en-US" sz="4800" dirty="0" smtClean="0"/>
              <a:t>Aggregate Frequency Control Performance Required</a:t>
            </a:r>
            <a:endParaRPr lang="en-US" sz="4800" dirty="0"/>
          </a:p>
        </p:txBody>
      </p:sp>
      <p:sp>
        <p:nvSpPr>
          <p:cNvPr id="3" name="Content Placeholder 2"/>
          <p:cNvSpPr>
            <a:spLocks noGrp="1"/>
          </p:cNvSpPr>
          <p:nvPr>
            <p:ph idx="1"/>
          </p:nvPr>
        </p:nvSpPr>
        <p:spPr>
          <a:xfrm>
            <a:off x="2692400" y="2667000"/>
            <a:ext cx="10064454" cy="7239000"/>
          </a:xfrm>
        </p:spPr>
        <p:txBody>
          <a:bodyPr>
            <a:noAutofit/>
          </a:bodyPr>
          <a:lstStyle/>
          <a:p>
            <a:r>
              <a:rPr lang="en-US" sz="2400" dirty="0" smtClean="0"/>
              <a:t>Provided by the </a:t>
            </a:r>
            <a:r>
              <a:rPr lang="en-US" sz="2400" dirty="0"/>
              <a:t>fleet of resources that must be kept on-line at all times to respond to generation-loss </a:t>
            </a:r>
            <a:r>
              <a:rPr lang="en-US" sz="2400" dirty="0" smtClean="0"/>
              <a:t>events?</a:t>
            </a:r>
          </a:p>
          <a:p>
            <a:r>
              <a:rPr lang="en-US" sz="2400" dirty="0" smtClean="0"/>
              <a:t>All generators, to the extent feasible, must be capable of </a:t>
            </a:r>
            <a:r>
              <a:rPr lang="en-US" sz="2400" dirty="0"/>
              <a:t>providing sustained primary frequency </a:t>
            </a:r>
            <a:r>
              <a:rPr lang="en-US" sz="2400" dirty="0" smtClean="0"/>
              <a:t>response?</a:t>
            </a:r>
          </a:p>
          <a:p>
            <a:r>
              <a:rPr lang="en-US" sz="2400" dirty="0" smtClean="0"/>
              <a:t>All non-traditional </a:t>
            </a:r>
            <a:r>
              <a:rPr lang="en-US" sz="2400" dirty="0"/>
              <a:t>resources for primary frequency control </a:t>
            </a:r>
            <a:r>
              <a:rPr lang="en-US" sz="2400" dirty="0" smtClean="0"/>
              <a:t>such as demand </a:t>
            </a:r>
            <a:r>
              <a:rPr lang="en-US" sz="2400" dirty="0"/>
              <a:t>response, energy storage, and other forms of electronically coupled loads and </a:t>
            </a:r>
            <a:r>
              <a:rPr lang="en-US" sz="2400" dirty="0" smtClean="0"/>
              <a:t>generation should be utilized.</a:t>
            </a:r>
          </a:p>
          <a:p>
            <a:r>
              <a:rPr lang="en-US" sz="2400" dirty="0" smtClean="0"/>
              <a:t>The sensitivity </a:t>
            </a:r>
            <a:r>
              <a:rPr lang="en-US" sz="2400" dirty="0"/>
              <a:t>of loads to </a:t>
            </a:r>
            <a:r>
              <a:rPr lang="en-US" sz="2400" dirty="0" smtClean="0"/>
              <a:t>frequency is changing.</a:t>
            </a:r>
          </a:p>
          <a:p>
            <a:r>
              <a:rPr lang="en-US" sz="2400" dirty="0" smtClean="0"/>
              <a:t>Other countries ensure adequate Primary Frequency Control by requiring specific generator governor settings and by spreading the frequency responsive reserves over many generators.</a:t>
            </a:r>
            <a:endParaRPr lang="en-US" sz="2400" dirty="0"/>
          </a:p>
        </p:txBody>
      </p:sp>
      <p:sp>
        <p:nvSpPr>
          <p:cNvPr id="4" name="Slide Number Placeholder 3"/>
          <p:cNvSpPr>
            <a:spLocks noGrp="1"/>
          </p:cNvSpPr>
          <p:nvPr>
            <p:ph type="sldNum" sz="quarter" idx="12"/>
          </p:nvPr>
        </p:nvSpPr>
        <p:spPr/>
        <p:txBody>
          <a:bodyPr/>
          <a:lstStyle/>
          <a:p>
            <a:fld id="{C4D9C544-6E7E-467D-9EB4-E09565C56695}" type="slidenum">
              <a:rPr lang="en-US" smtClean="0"/>
              <a:pPr/>
              <a:t>45</a:t>
            </a:fld>
            <a:endParaRPr lang="en-US"/>
          </a:p>
        </p:txBody>
      </p:sp>
    </p:spTree>
    <p:extLst>
      <p:ext uri="{BB962C8B-B14F-4D97-AF65-F5344CB8AC3E}">
        <p14:creationId xmlns:p14="http://schemas.microsoft.com/office/powerpoint/2010/main" val="129657581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9001" y="609600"/>
            <a:ext cx="10363200" cy="1821710"/>
          </a:xfrm>
        </p:spPr>
        <p:txBody>
          <a:bodyPr>
            <a:normAutofit/>
          </a:bodyPr>
          <a:lstStyle/>
          <a:p>
            <a:r>
              <a:rPr lang="en-US" sz="4800" dirty="0" smtClean="0"/>
              <a:t>Frequency Control Performance Required – The Design Event</a:t>
            </a:r>
            <a:endParaRPr lang="en-US" sz="4800" dirty="0"/>
          </a:p>
        </p:txBody>
      </p:sp>
      <p:sp>
        <p:nvSpPr>
          <p:cNvPr id="3" name="Content Placeholder 2"/>
          <p:cNvSpPr>
            <a:spLocks noGrp="1"/>
          </p:cNvSpPr>
          <p:nvPr>
            <p:ph idx="1"/>
          </p:nvPr>
        </p:nvSpPr>
        <p:spPr>
          <a:xfrm>
            <a:off x="2768600" y="2590800"/>
            <a:ext cx="9982200" cy="6934200"/>
          </a:xfrm>
        </p:spPr>
        <p:txBody>
          <a:bodyPr>
            <a:normAutofit lnSpcReduction="10000"/>
          </a:bodyPr>
          <a:lstStyle/>
          <a:p>
            <a:r>
              <a:rPr lang="en-US" sz="3400" dirty="0" smtClean="0"/>
              <a:t>The simultaneous loss of the largest, single substation facility.</a:t>
            </a:r>
          </a:p>
          <a:p>
            <a:pPr lvl="1"/>
            <a:r>
              <a:rPr lang="en-US" sz="3116" dirty="0" smtClean="0"/>
              <a:t>STP 1 &amp; 2 1375 MW net each, 1430 MW gross each.</a:t>
            </a:r>
          </a:p>
          <a:p>
            <a:pPr lvl="2"/>
            <a:r>
              <a:rPr lang="en-US" sz="2831" dirty="0" smtClean="0"/>
              <a:t>Following a trip of a nuclear generator the auxiliary power demand will increase not decrease.</a:t>
            </a:r>
          </a:p>
          <a:p>
            <a:pPr lvl="2"/>
            <a:r>
              <a:rPr lang="en-US" sz="2831" dirty="0" smtClean="0"/>
              <a:t>Traditional fossil fueled facilities auxiliary power demand decreases significantly following a trip of the plant.</a:t>
            </a:r>
          </a:p>
          <a:p>
            <a:pPr lvl="2"/>
            <a:r>
              <a:rPr lang="en-US" sz="2831" dirty="0" smtClean="0"/>
              <a:t>Net loss to the grid for a nuclear generator would be closer to 1433 MW each or 2866 MW total compared to the present design of 2750 MW.</a:t>
            </a:r>
          </a:p>
          <a:p>
            <a:pPr lvl="2"/>
            <a:endParaRPr lang="en-US" sz="2831" dirty="0"/>
          </a:p>
          <a:p>
            <a:pPr lvl="2"/>
            <a:endParaRPr lang="en-US" sz="3400" dirty="0"/>
          </a:p>
        </p:txBody>
      </p:sp>
      <p:sp>
        <p:nvSpPr>
          <p:cNvPr id="4" name="Slide Number Placeholder 3"/>
          <p:cNvSpPr>
            <a:spLocks noGrp="1"/>
          </p:cNvSpPr>
          <p:nvPr>
            <p:ph type="sldNum" sz="quarter" idx="12"/>
          </p:nvPr>
        </p:nvSpPr>
        <p:spPr/>
        <p:txBody>
          <a:bodyPr/>
          <a:lstStyle/>
          <a:p>
            <a:fld id="{C4D9C544-6E7E-467D-9EB4-E09565C56695}" type="slidenum">
              <a:rPr lang="en-US" smtClean="0"/>
              <a:pPr/>
              <a:t>46</a:t>
            </a:fld>
            <a:endParaRPr lang="en-US"/>
          </a:p>
        </p:txBody>
      </p:sp>
    </p:spTree>
    <p:extLst>
      <p:ext uri="{BB962C8B-B14F-4D97-AF65-F5344CB8AC3E}">
        <p14:creationId xmlns:p14="http://schemas.microsoft.com/office/powerpoint/2010/main" val="320769859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Combined Cycle Facilities Operating at Combustion Turbine Exhaust Temperature Limit.</a:t>
            </a:r>
            <a:endParaRPr lang="en-US" dirty="0"/>
          </a:p>
        </p:txBody>
      </p:sp>
      <p:sp>
        <p:nvSpPr>
          <p:cNvPr id="3" name="Content Placeholder 2"/>
          <p:cNvSpPr>
            <a:spLocks noGrp="1"/>
          </p:cNvSpPr>
          <p:nvPr>
            <p:ph idx="1"/>
          </p:nvPr>
        </p:nvSpPr>
        <p:spPr>
          <a:xfrm>
            <a:off x="2616200" y="3886200"/>
            <a:ext cx="9375268" cy="5372618"/>
          </a:xfrm>
        </p:spPr>
        <p:txBody>
          <a:bodyPr>
            <a:normAutofit fontScale="77500" lnSpcReduction="20000"/>
          </a:bodyPr>
          <a:lstStyle/>
          <a:p>
            <a:pPr lvl="1"/>
            <a:r>
              <a:rPr lang="en-US" sz="3116" dirty="0"/>
              <a:t>Any combustion turbine operating at its temperature limit will decrease MW output at lower </a:t>
            </a:r>
            <a:r>
              <a:rPr lang="en-US" sz="3116" dirty="0" smtClean="0"/>
              <a:t>frequencies.  </a:t>
            </a:r>
            <a:r>
              <a:rPr lang="en-US" sz="3116" dirty="0"/>
              <a:t>The rate of decrease is about 2.76 MW/1000 MW of capacity/ 0.1 Hz.</a:t>
            </a:r>
          </a:p>
          <a:p>
            <a:pPr lvl="1"/>
            <a:r>
              <a:rPr lang="en-US" sz="3400" dirty="0" smtClean="0"/>
              <a:t>Given </a:t>
            </a:r>
            <a:r>
              <a:rPr lang="en-US" sz="3400" dirty="0"/>
              <a:t>a </a:t>
            </a:r>
            <a:r>
              <a:rPr lang="en-US" sz="3400" dirty="0" smtClean="0"/>
              <a:t>30,000 </a:t>
            </a:r>
            <a:r>
              <a:rPr lang="en-US" sz="3400" dirty="0"/>
              <a:t>MW interconnection with 35% of generation (</a:t>
            </a:r>
            <a:r>
              <a:rPr lang="en-US" sz="3400" dirty="0" smtClean="0"/>
              <a:t>10,500 </a:t>
            </a:r>
            <a:r>
              <a:rPr lang="en-US" sz="3400" dirty="0"/>
              <a:t>MW) from combustion turbines/combined cycle </a:t>
            </a:r>
            <a:r>
              <a:rPr lang="en-US" sz="3400" dirty="0" smtClean="0"/>
              <a:t>plants.  If </a:t>
            </a:r>
            <a:r>
              <a:rPr lang="en-US" sz="3400" dirty="0"/>
              <a:t>80% (</a:t>
            </a:r>
            <a:r>
              <a:rPr lang="en-US" sz="3400" dirty="0" smtClean="0"/>
              <a:t>8,400 </a:t>
            </a:r>
            <a:r>
              <a:rPr lang="en-US" sz="3400" dirty="0"/>
              <a:t>MW) were operating at the temperature limit.  This would result in a decrease </a:t>
            </a:r>
            <a:r>
              <a:rPr lang="en-US" sz="3400" dirty="0" smtClean="0"/>
              <a:t>in generator output of:</a:t>
            </a:r>
            <a:endParaRPr lang="en-US" sz="3400" dirty="0"/>
          </a:p>
          <a:p>
            <a:pPr lvl="2"/>
            <a:r>
              <a:rPr lang="en-US" sz="3400" dirty="0" smtClean="0"/>
              <a:t>23 </a:t>
            </a:r>
            <a:r>
              <a:rPr lang="en-US" sz="3400" dirty="0"/>
              <a:t>MW at 59.9 Hz.</a:t>
            </a:r>
          </a:p>
          <a:p>
            <a:pPr lvl="2"/>
            <a:r>
              <a:rPr lang="en-US" sz="3400" dirty="0" smtClean="0"/>
              <a:t>69 </a:t>
            </a:r>
            <a:r>
              <a:rPr lang="en-US" sz="3400" dirty="0"/>
              <a:t>MW at </a:t>
            </a:r>
            <a:r>
              <a:rPr lang="en-US" sz="3400" dirty="0" smtClean="0"/>
              <a:t>59.7 </a:t>
            </a:r>
            <a:r>
              <a:rPr lang="en-US" sz="3400" dirty="0"/>
              <a:t>Hz.</a:t>
            </a:r>
          </a:p>
          <a:p>
            <a:pPr lvl="2"/>
            <a:r>
              <a:rPr lang="en-US" sz="3400" dirty="0" smtClean="0"/>
              <a:t>162 </a:t>
            </a:r>
            <a:r>
              <a:rPr lang="en-US" sz="3400" dirty="0"/>
              <a:t>MW at </a:t>
            </a:r>
            <a:r>
              <a:rPr lang="en-US" sz="3400" dirty="0" smtClean="0"/>
              <a:t>59.3 </a:t>
            </a:r>
            <a:r>
              <a:rPr lang="en-US" sz="3400" dirty="0"/>
              <a:t>Hz.</a:t>
            </a:r>
          </a:p>
          <a:p>
            <a:pPr lvl="2"/>
            <a:r>
              <a:rPr lang="en-US" sz="3400" dirty="0" smtClean="0"/>
              <a:t>This occurs anytime frequency is below 60 Hz.</a:t>
            </a:r>
            <a:endParaRPr lang="en-US" sz="3400" dirty="0"/>
          </a:p>
          <a:p>
            <a:pPr lvl="2"/>
            <a:endParaRPr lang="en-US" sz="3400" dirty="0"/>
          </a:p>
          <a:p>
            <a:endParaRPr lang="en-US" dirty="0"/>
          </a:p>
        </p:txBody>
      </p:sp>
      <p:sp>
        <p:nvSpPr>
          <p:cNvPr id="4" name="Slide Number Placeholder 3"/>
          <p:cNvSpPr>
            <a:spLocks noGrp="1"/>
          </p:cNvSpPr>
          <p:nvPr>
            <p:ph type="sldNum" sz="quarter" idx="12"/>
          </p:nvPr>
        </p:nvSpPr>
        <p:spPr/>
        <p:txBody>
          <a:bodyPr/>
          <a:lstStyle/>
          <a:p>
            <a:fld id="{C4D9C544-6E7E-467D-9EB4-E09565C56695}" type="slidenum">
              <a:rPr lang="en-US" smtClean="0"/>
              <a:pPr/>
              <a:t>47</a:t>
            </a:fld>
            <a:endParaRPr lang="en-US"/>
          </a:p>
        </p:txBody>
      </p:sp>
    </p:spTree>
    <p:extLst>
      <p:ext uri="{BB962C8B-B14F-4D97-AF65-F5344CB8AC3E}">
        <p14:creationId xmlns:p14="http://schemas.microsoft.com/office/powerpoint/2010/main" val="35574341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Total Primary Control Required From Generators</a:t>
            </a:r>
            <a:endParaRPr lang="en-US" dirty="0"/>
          </a:p>
        </p:txBody>
      </p:sp>
      <p:sp>
        <p:nvSpPr>
          <p:cNvPr id="3" name="Content Placeholder 2"/>
          <p:cNvSpPr>
            <a:spLocks noGrp="1"/>
          </p:cNvSpPr>
          <p:nvPr>
            <p:ph idx="1"/>
          </p:nvPr>
        </p:nvSpPr>
        <p:spPr>
          <a:xfrm>
            <a:off x="2540000" y="2895600"/>
            <a:ext cx="10210800" cy="6400800"/>
          </a:xfrm>
        </p:spPr>
        <p:txBody>
          <a:bodyPr>
            <a:normAutofit fontScale="85000" lnSpcReduction="20000"/>
          </a:bodyPr>
          <a:lstStyle/>
          <a:p>
            <a:r>
              <a:rPr lang="en-US" dirty="0" smtClean="0"/>
              <a:t>2866 MW loss to the grid.</a:t>
            </a:r>
          </a:p>
          <a:p>
            <a:r>
              <a:rPr lang="en-US" dirty="0" smtClean="0"/>
              <a:t>162 MW loss from combustion turbines.</a:t>
            </a:r>
          </a:p>
          <a:p>
            <a:r>
              <a:rPr lang="en-US" dirty="0" smtClean="0"/>
              <a:t>Less Load Resources tripping at 59.7 Hz.</a:t>
            </a:r>
          </a:p>
          <a:p>
            <a:pPr lvl="1"/>
            <a:r>
              <a:rPr lang="en-US" dirty="0" smtClean="0"/>
              <a:t>1400 MW normal purchase used in this example.</a:t>
            </a:r>
          </a:p>
          <a:p>
            <a:r>
              <a:rPr lang="en-US" dirty="0" smtClean="0"/>
              <a:t>Load Dampening:</a:t>
            </a:r>
          </a:p>
          <a:p>
            <a:pPr lvl="1"/>
            <a:r>
              <a:rPr lang="en-US" dirty="0" smtClean="0"/>
              <a:t>25,000 MW Load ~ 61.25 MW/0.1 Hz or 429 MW @ 59.3 Hz.</a:t>
            </a:r>
          </a:p>
          <a:p>
            <a:pPr lvl="1"/>
            <a:r>
              <a:rPr lang="en-US" dirty="0" smtClean="0"/>
              <a:t>35,000 MW Load ~ 85.75 MW/0.1 Hz or 600 MW @ 59.3 Hz.</a:t>
            </a:r>
          </a:p>
          <a:p>
            <a:pPr lvl="1"/>
            <a:r>
              <a:rPr lang="en-US" dirty="0" smtClean="0"/>
              <a:t>45,000 MW Load ~ 110.25 MW/0.1 Hz or 772 MW @ 59.3 Hz.</a:t>
            </a:r>
          </a:p>
          <a:p>
            <a:r>
              <a:rPr lang="en-US" dirty="0" smtClean="0"/>
              <a:t>MW needed from Generators by the frequency nadir, in 3 to 5 seconds:</a:t>
            </a:r>
          </a:p>
          <a:p>
            <a:pPr lvl="1"/>
            <a:r>
              <a:rPr lang="en-US" dirty="0" smtClean="0"/>
              <a:t>2866 + 162 MW = 3028 MW loss</a:t>
            </a:r>
          </a:p>
          <a:p>
            <a:pPr lvl="1"/>
            <a:r>
              <a:rPr lang="en-US" dirty="0" smtClean="0"/>
              <a:t>Less 1400 MW Load Resources = 3028 – 1400 = 1628 MW</a:t>
            </a:r>
          </a:p>
          <a:p>
            <a:pPr lvl="1"/>
            <a:r>
              <a:rPr lang="en-US" dirty="0" smtClean="0"/>
              <a:t>Less Load Dampening: 1628 – 429 = </a:t>
            </a:r>
            <a:r>
              <a:rPr lang="en-US" b="1" dirty="0" smtClean="0"/>
              <a:t>1199 MW @ 25,000 MW load.</a:t>
            </a:r>
          </a:p>
          <a:p>
            <a:pPr lvl="1"/>
            <a:r>
              <a:rPr lang="en-US" dirty="0" smtClean="0"/>
              <a:t>Less Load Dampening : 1628 – 600 = </a:t>
            </a:r>
            <a:r>
              <a:rPr lang="en-US" b="1" dirty="0" smtClean="0"/>
              <a:t>1028 MW @ 35,000 MW load</a:t>
            </a:r>
            <a:r>
              <a:rPr lang="en-US" dirty="0" smtClean="0"/>
              <a:t>.</a:t>
            </a:r>
          </a:p>
          <a:p>
            <a:pPr lvl="1"/>
            <a:r>
              <a:rPr lang="en-US" dirty="0" smtClean="0"/>
              <a:t>Less Load Dampening: 1628 – 772 = </a:t>
            </a:r>
            <a:r>
              <a:rPr lang="en-US" b="1" dirty="0" smtClean="0"/>
              <a:t>856 MW @ 45,000 MW load.</a:t>
            </a:r>
          </a:p>
        </p:txBody>
      </p:sp>
      <p:sp>
        <p:nvSpPr>
          <p:cNvPr id="4" name="Slide Number Placeholder 3"/>
          <p:cNvSpPr>
            <a:spLocks noGrp="1"/>
          </p:cNvSpPr>
          <p:nvPr>
            <p:ph type="sldNum" sz="quarter" idx="12"/>
          </p:nvPr>
        </p:nvSpPr>
        <p:spPr/>
        <p:txBody>
          <a:bodyPr/>
          <a:lstStyle/>
          <a:p>
            <a:fld id="{C4D9C544-6E7E-467D-9EB4-E09565C56695}" type="slidenum">
              <a:rPr lang="en-US" smtClean="0"/>
              <a:pPr/>
              <a:t>48</a:t>
            </a:fld>
            <a:endParaRPr lang="en-US"/>
          </a:p>
        </p:txBody>
      </p:sp>
    </p:spTree>
    <p:extLst>
      <p:ext uri="{BB962C8B-B14F-4D97-AF65-F5344CB8AC3E}">
        <p14:creationId xmlns:p14="http://schemas.microsoft.com/office/powerpoint/2010/main" val="29390721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9001" y="887623"/>
            <a:ext cx="9978814" cy="1821710"/>
          </a:xfrm>
        </p:spPr>
        <p:txBody>
          <a:bodyPr>
            <a:normAutofit/>
          </a:bodyPr>
          <a:lstStyle/>
          <a:p>
            <a:r>
              <a:rPr lang="en-US" sz="4800" dirty="0" smtClean="0"/>
              <a:t>Limits of Generator Performance</a:t>
            </a:r>
            <a:endParaRPr lang="en-US" sz="4800" dirty="0"/>
          </a:p>
        </p:txBody>
      </p:sp>
      <p:sp>
        <p:nvSpPr>
          <p:cNvPr id="3" name="Content Placeholder 2"/>
          <p:cNvSpPr>
            <a:spLocks noGrp="1"/>
          </p:cNvSpPr>
          <p:nvPr>
            <p:ph idx="1"/>
          </p:nvPr>
        </p:nvSpPr>
        <p:spPr>
          <a:xfrm>
            <a:off x="2762546" y="2057400"/>
            <a:ext cx="9835854" cy="7315200"/>
          </a:xfrm>
        </p:spPr>
        <p:txBody>
          <a:bodyPr>
            <a:normAutofit fontScale="77500" lnSpcReduction="20000"/>
          </a:bodyPr>
          <a:lstStyle/>
          <a:p>
            <a:r>
              <a:rPr lang="en-US" sz="3800" dirty="0" smtClean="0"/>
              <a:t>Frequency events in the ERCOT Interconnection vary from typical values of:</a:t>
            </a:r>
          </a:p>
          <a:p>
            <a:pPr lvl="1"/>
            <a:r>
              <a:rPr lang="en-US" sz="3800" dirty="0" smtClean="0"/>
              <a:t>ERCOT 59.700 to 59.950 Hz.  Frequency rarely goes below 59.700 Hz due to Load Resources tripping.</a:t>
            </a:r>
          </a:p>
          <a:p>
            <a:r>
              <a:rPr lang="en-US" sz="3800" dirty="0" smtClean="0"/>
              <a:t>These typical events limit the generator’s exposure and experience of operating at very low frequencies near UFLS.</a:t>
            </a:r>
          </a:p>
          <a:p>
            <a:r>
              <a:rPr lang="en-US" sz="3800" dirty="0" smtClean="0"/>
              <a:t>During the May 15, 2003 ERCOT event where frequency dropped to 59.28 Hz, generators experienced governor demands that they had never seen before.  For 5% droop, a 23% increase.  For steam generators a sudden drop in throttle steam pressure reduced governor performance and they were only able to deliver 12 to 13% instead of 23%.  Combustion turbines delivered around 18%.  These limits in delivery must be accounted for and understood</a:t>
            </a:r>
            <a:r>
              <a:rPr lang="en-US" dirty="0" smtClean="0"/>
              <a:t>.</a:t>
            </a:r>
            <a:endParaRPr lang="en-US" dirty="0"/>
          </a:p>
        </p:txBody>
      </p:sp>
      <p:sp>
        <p:nvSpPr>
          <p:cNvPr id="4" name="Slide Number Placeholder 3"/>
          <p:cNvSpPr>
            <a:spLocks noGrp="1"/>
          </p:cNvSpPr>
          <p:nvPr>
            <p:ph type="sldNum" sz="quarter" idx="12"/>
          </p:nvPr>
        </p:nvSpPr>
        <p:spPr/>
        <p:txBody>
          <a:bodyPr/>
          <a:lstStyle/>
          <a:p>
            <a:fld id="{C4D9C544-6E7E-467D-9EB4-E09565C56695}" type="slidenum">
              <a:rPr lang="en-US" smtClean="0"/>
              <a:pPr/>
              <a:t>49</a:t>
            </a:fld>
            <a:endParaRPr lang="en-US"/>
          </a:p>
        </p:txBody>
      </p:sp>
    </p:spTree>
    <p:extLst>
      <p:ext uri="{BB962C8B-B14F-4D97-AF65-F5344CB8AC3E}">
        <p14:creationId xmlns:p14="http://schemas.microsoft.com/office/powerpoint/2010/main" val="31092232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lstStyle/>
          <a:p>
            <a:r>
              <a:rPr lang="en-US" dirty="0" smtClean="0"/>
              <a:t>Study Recommendations</a:t>
            </a:r>
            <a:endParaRPr lang="en-US" dirty="0"/>
          </a:p>
        </p:txBody>
      </p:sp>
      <p:sp>
        <p:nvSpPr>
          <p:cNvPr id="2" name="Content Placeholder 1"/>
          <p:cNvSpPr>
            <a:spLocks noGrp="1"/>
          </p:cNvSpPr>
          <p:nvPr>
            <p:ph idx="1"/>
          </p:nvPr>
        </p:nvSpPr>
        <p:spPr>
          <a:xfrm>
            <a:off x="355792" y="1349869"/>
            <a:ext cx="12231872" cy="7608687"/>
          </a:xfrm>
        </p:spPr>
        <p:txBody>
          <a:bodyPr>
            <a:noAutofit/>
          </a:bodyPr>
          <a:lstStyle/>
          <a:p>
            <a:pPr>
              <a:lnSpc>
                <a:spcPct val="110000"/>
              </a:lnSpc>
              <a:spcBef>
                <a:spcPts val="1707"/>
              </a:spcBef>
            </a:pPr>
            <a:r>
              <a:rPr lang="en-US" sz="3129" dirty="0"/>
              <a:t>Focused attention needed on the collection, maintenance, and validation of operating data and study models</a:t>
            </a:r>
          </a:p>
          <a:p>
            <a:pPr>
              <a:lnSpc>
                <a:spcPct val="110000"/>
              </a:lnSpc>
              <a:spcBef>
                <a:spcPts val="1707"/>
              </a:spcBef>
            </a:pPr>
            <a:r>
              <a:rPr lang="en-US" sz="3129" dirty="0"/>
              <a:t>International practices should be reviewed as options for U.S. grid operators to consider for </a:t>
            </a:r>
            <a:r>
              <a:rPr lang="en-US" sz="3129" dirty="0" smtClean="0"/>
              <a:t>adaptation/adoption </a:t>
            </a:r>
            <a:endParaRPr lang="en-US" sz="3129" dirty="0"/>
          </a:p>
          <a:p>
            <a:pPr>
              <a:lnSpc>
                <a:spcPct val="110000"/>
              </a:lnSpc>
              <a:spcBef>
                <a:spcPts val="1707"/>
              </a:spcBef>
            </a:pPr>
            <a:r>
              <a:rPr lang="en-US" sz="3129" dirty="0"/>
              <a:t>All generators should have the capability to provide sustained primary frequency response</a:t>
            </a:r>
          </a:p>
          <a:p>
            <a:pPr>
              <a:lnSpc>
                <a:spcPct val="110000"/>
              </a:lnSpc>
              <a:spcBef>
                <a:spcPts val="1707"/>
              </a:spcBef>
            </a:pPr>
            <a:r>
              <a:rPr lang="en-US" sz="3129" dirty="0"/>
              <a:t>Barriers to adding a frequency bias to plant load controllers should be evaluated and addressed</a:t>
            </a:r>
          </a:p>
          <a:p>
            <a:pPr>
              <a:lnSpc>
                <a:spcPct val="110000"/>
              </a:lnSpc>
              <a:spcBef>
                <a:spcPts val="1707"/>
              </a:spcBef>
            </a:pPr>
            <a:r>
              <a:rPr lang="en-US" sz="3129" dirty="0"/>
              <a:t>The contributions of non-traditional resources for primary frequency control should be studied and incorporated, as appropriate, into future operations  </a:t>
            </a:r>
          </a:p>
          <a:p>
            <a:pPr>
              <a:lnSpc>
                <a:spcPct val="110000"/>
              </a:lnSpc>
              <a:spcBef>
                <a:spcPts val="1707"/>
              </a:spcBef>
            </a:pPr>
            <a:r>
              <a:rPr lang="en-US" sz="3129" dirty="0"/>
              <a:t>The changing composition of loads should be studied and addressed</a:t>
            </a:r>
          </a:p>
        </p:txBody>
      </p:sp>
      <p:sp>
        <p:nvSpPr>
          <p:cNvPr id="3" name="Slide Number Placeholder 2"/>
          <p:cNvSpPr>
            <a:spLocks noGrp="1"/>
          </p:cNvSpPr>
          <p:nvPr>
            <p:ph type="sldNum" sz="quarter" idx="4"/>
          </p:nvPr>
        </p:nvSpPr>
        <p:spPr/>
        <p:txBody>
          <a:bodyPr/>
          <a:lstStyle/>
          <a:p>
            <a:fld id="{F039628F-32BE-4F62-875E-B6B5EFCF1AA9}" type="slidenum">
              <a:rPr lang="en-US" smtClean="0">
                <a:solidFill>
                  <a:prstClr val="white"/>
                </a:solidFill>
              </a:rPr>
              <a:pPr/>
              <a:t>5</a:t>
            </a:fld>
            <a:endParaRPr lang="en-US" dirty="0">
              <a:solidFill>
                <a:prstClr val="white"/>
              </a:solidFill>
            </a:endParaRPr>
          </a:p>
        </p:txBody>
      </p:sp>
    </p:spTree>
    <p:extLst>
      <p:ext uri="{BB962C8B-B14F-4D97-AF65-F5344CB8AC3E}">
        <p14:creationId xmlns:p14="http://schemas.microsoft.com/office/powerpoint/2010/main" val="2219376289"/>
      </p:ext>
    </p:extLst>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9001" y="887623"/>
            <a:ext cx="9978814" cy="1821710"/>
          </a:xfrm>
        </p:spPr>
        <p:txBody>
          <a:bodyPr>
            <a:normAutofit/>
          </a:bodyPr>
          <a:lstStyle/>
          <a:p>
            <a:r>
              <a:rPr lang="en-US" sz="4800" dirty="0" smtClean="0"/>
              <a:t>Governor Dead-bands</a:t>
            </a:r>
            <a:endParaRPr lang="en-US" sz="4800" dirty="0"/>
          </a:p>
        </p:txBody>
      </p:sp>
      <p:sp>
        <p:nvSpPr>
          <p:cNvPr id="3" name="Content Placeholder 2"/>
          <p:cNvSpPr>
            <a:spLocks noGrp="1"/>
          </p:cNvSpPr>
          <p:nvPr>
            <p:ph idx="1"/>
          </p:nvPr>
        </p:nvSpPr>
        <p:spPr>
          <a:xfrm>
            <a:off x="1930400" y="2209800"/>
            <a:ext cx="11074400" cy="7315200"/>
          </a:xfrm>
          <a:ln>
            <a:noFill/>
          </a:ln>
        </p:spPr>
        <p:txBody>
          <a:bodyPr>
            <a:normAutofit/>
          </a:bodyPr>
          <a:lstStyle/>
          <a:p>
            <a:r>
              <a:rPr lang="en-US" sz="3200" dirty="0"/>
              <a:t>A Large Dead-band of 0.036 Hz as compared to a </a:t>
            </a:r>
            <a:r>
              <a:rPr lang="en-US" sz="3200" dirty="0" smtClean="0"/>
              <a:t>0.017 </a:t>
            </a:r>
            <a:r>
              <a:rPr lang="en-US" sz="3200" dirty="0"/>
              <a:t>Hz Dead-band will result in less Primary Frequency Response. </a:t>
            </a:r>
          </a:p>
          <a:p>
            <a:pPr lvl="1"/>
            <a:r>
              <a:rPr lang="en-US" sz="2400" dirty="0" smtClean="0"/>
              <a:t>19% </a:t>
            </a:r>
            <a:r>
              <a:rPr lang="en-US" sz="2400" dirty="0"/>
              <a:t>less Primary Frequency Response for a 59.90 Hz Deviation</a:t>
            </a:r>
          </a:p>
          <a:p>
            <a:pPr lvl="1"/>
            <a:r>
              <a:rPr lang="en-US" sz="2400" dirty="0" smtClean="0"/>
              <a:t>9.5% </a:t>
            </a:r>
            <a:r>
              <a:rPr lang="en-US" sz="2400" dirty="0"/>
              <a:t>less Primary Frequency Response for a 59.80 Hz Deviation</a:t>
            </a:r>
          </a:p>
          <a:p>
            <a:pPr lvl="1"/>
            <a:r>
              <a:rPr lang="en-US" sz="2400" dirty="0" smtClean="0"/>
              <a:t>6.3% </a:t>
            </a:r>
            <a:r>
              <a:rPr lang="en-US" sz="2400" dirty="0"/>
              <a:t>less Primary Frequency Response for a 59.70 Hz Deviation</a:t>
            </a:r>
          </a:p>
          <a:p>
            <a:pPr lvl="1"/>
            <a:r>
              <a:rPr lang="en-US" sz="2400" dirty="0" smtClean="0"/>
              <a:t>2.7% </a:t>
            </a:r>
            <a:r>
              <a:rPr lang="en-US" sz="2400" dirty="0"/>
              <a:t>less Primary Frequency Response for a </a:t>
            </a:r>
            <a:r>
              <a:rPr lang="en-US" sz="2400" dirty="0" smtClean="0"/>
              <a:t>59.30 </a:t>
            </a:r>
            <a:r>
              <a:rPr lang="en-US" sz="2400" dirty="0"/>
              <a:t>Hz </a:t>
            </a:r>
            <a:r>
              <a:rPr lang="en-US" sz="2400" dirty="0" smtClean="0"/>
              <a:t>Deviation</a:t>
            </a:r>
          </a:p>
          <a:p>
            <a:r>
              <a:rPr lang="en-US" sz="2684" dirty="0" smtClean="0"/>
              <a:t>Large Dead-bands on governors reduce Primary Frequency Response and delay the delivery of the response.</a:t>
            </a:r>
            <a:endParaRPr lang="en-US" sz="2684" dirty="0"/>
          </a:p>
        </p:txBody>
      </p:sp>
      <p:sp>
        <p:nvSpPr>
          <p:cNvPr id="4" name="Slide Number Placeholder 3"/>
          <p:cNvSpPr>
            <a:spLocks noGrp="1"/>
          </p:cNvSpPr>
          <p:nvPr>
            <p:ph type="sldNum" sz="quarter" idx="12"/>
          </p:nvPr>
        </p:nvSpPr>
        <p:spPr/>
        <p:txBody>
          <a:bodyPr/>
          <a:lstStyle/>
          <a:p>
            <a:fld id="{C4D9C544-6E7E-467D-9EB4-E09565C56695}" type="slidenum">
              <a:rPr lang="en-US" smtClean="0"/>
              <a:pPr/>
              <a:t>50</a:t>
            </a:fld>
            <a:endParaRPr lang="en-US"/>
          </a:p>
        </p:txBody>
      </p:sp>
    </p:spTree>
    <p:extLst>
      <p:ext uri="{BB962C8B-B14F-4D97-AF65-F5344CB8AC3E}">
        <p14:creationId xmlns:p14="http://schemas.microsoft.com/office/powerpoint/2010/main" val="231030573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Standards and Requirements on Primary Frequency Control</a:t>
            </a:r>
            <a:endParaRPr lang="en-US" dirty="0"/>
          </a:p>
        </p:txBody>
      </p:sp>
      <p:sp>
        <p:nvSpPr>
          <p:cNvPr id="3" name="Content Placeholder 2"/>
          <p:cNvSpPr>
            <a:spLocks noGrp="1"/>
          </p:cNvSpPr>
          <p:nvPr>
            <p:ph idx="1"/>
          </p:nvPr>
        </p:nvSpPr>
        <p:spPr/>
        <p:txBody>
          <a:bodyPr/>
          <a:lstStyle/>
          <a:p>
            <a:r>
              <a:rPr lang="en-US" dirty="0" smtClean="0"/>
              <a:t>NERC BAL-003-1 Does not have requirements on governor settings or the speed of delivery of response.</a:t>
            </a:r>
          </a:p>
          <a:p>
            <a:r>
              <a:rPr lang="en-US" dirty="0" smtClean="0"/>
              <a:t>NERC Regional Standard BAL-001-TRE-1 does have requirements on governor settings but not on the speed of delivery of response at the frequency nadir.</a:t>
            </a:r>
          </a:p>
          <a:p>
            <a:r>
              <a:rPr lang="en-US" dirty="0" smtClean="0"/>
              <a:t>MOD-27 does not require any response, only that the models reflect the actual generator performance.</a:t>
            </a:r>
            <a:endParaRPr lang="en-US" dirty="0"/>
          </a:p>
        </p:txBody>
      </p:sp>
      <p:sp>
        <p:nvSpPr>
          <p:cNvPr id="4" name="Slide Number Placeholder 3"/>
          <p:cNvSpPr>
            <a:spLocks noGrp="1"/>
          </p:cNvSpPr>
          <p:nvPr>
            <p:ph type="sldNum" sz="quarter" idx="12"/>
          </p:nvPr>
        </p:nvSpPr>
        <p:spPr/>
        <p:txBody>
          <a:bodyPr/>
          <a:lstStyle/>
          <a:p>
            <a:fld id="{C4D9C544-6E7E-467D-9EB4-E09565C56695}" type="slidenum">
              <a:rPr lang="en-US" smtClean="0"/>
              <a:pPr/>
              <a:t>51</a:t>
            </a:fld>
            <a:endParaRPr lang="en-US"/>
          </a:p>
        </p:txBody>
      </p:sp>
    </p:spTree>
    <p:extLst>
      <p:ext uri="{BB962C8B-B14F-4D97-AF65-F5344CB8AC3E}">
        <p14:creationId xmlns:p14="http://schemas.microsoft.com/office/powerpoint/2010/main" val="92316172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66509" y="887623"/>
            <a:ext cx="9371305" cy="1017377"/>
          </a:xfrm>
        </p:spPr>
        <p:txBody>
          <a:bodyPr/>
          <a:lstStyle/>
          <a:p>
            <a:r>
              <a:rPr lang="en-US" dirty="0" smtClean="0"/>
              <a:t>Summary</a:t>
            </a:r>
            <a:endParaRPr lang="en-US" dirty="0"/>
          </a:p>
        </p:txBody>
      </p:sp>
      <p:sp>
        <p:nvSpPr>
          <p:cNvPr id="3" name="Content Placeholder 2"/>
          <p:cNvSpPr>
            <a:spLocks noGrp="1"/>
          </p:cNvSpPr>
          <p:nvPr>
            <p:ph idx="1"/>
          </p:nvPr>
        </p:nvSpPr>
        <p:spPr>
          <a:xfrm>
            <a:off x="2762546" y="2133600"/>
            <a:ext cx="9375268" cy="6273471"/>
          </a:xfrm>
        </p:spPr>
        <p:txBody>
          <a:bodyPr/>
          <a:lstStyle/>
          <a:p>
            <a:r>
              <a:rPr lang="en-US" dirty="0" smtClean="0"/>
              <a:t>The speed of delivery of Primary Frequency Response is critical.</a:t>
            </a:r>
          </a:p>
          <a:p>
            <a:pPr lvl="1"/>
            <a:r>
              <a:rPr lang="en-US" dirty="0" smtClean="0"/>
              <a:t>Steam turbines are fast for a portion of their response but have limited response due to the decay in throttle steam pressure during extreme events.</a:t>
            </a:r>
          </a:p>
          <a:p>
            <a:pPr lvl="1"/>
            <a:r>
              <a:rPr lang="en-US" dirty="0" smtClean="0"/>
              <a:t>Combustion turbines are good responders but are slower than steam turbines.</a:t>
            </a:r>
          </a:p>
          <a:p>
            <a:pPr lvl="1"/>
            <a:r>
              <a:rPr lang="en-US" dirty="0" smtClean="0"/>
              <a:t>Hydro turbines are much slower but can deliver large quantities of response.</a:t>
            </a:r>
          </a:p>
          <a:p>
            <a:r>
              <a:rPr lang="en-US" dirty="0" smtClean="0"/>
              <a:t>Frequency Responsive Reserves must be spread over many generators to successfully deliver the needed response in the time required to prevent UFLS action.</a:t>
            </a:r>
          </a:p>
        </p:txBody>
      </p:sp>
      <p:sp>
        <p:nvSpPr>
          <p:cNvPr id="4" name="Slide Number Placeholder 3"/>
          <p:cNvSpPr>
            <a:spLocks noGrp="1"/>
          </p:cNvSpPr>
          <p:nvPr>
            <p:ph type="sldNum" sz="quarter" idx="12"/>
          </p:nvPr>
        </p:nvSpPr>
        <p:spPr/>
        <p:txBody>
          <a:bodyPr/>
          <a:lstStyle/>
          <a:p>
            <a:fld id="{C4D9C544-6E7E-467D-9EB4-E09565C56695}" type="slidenum">
              <a:rPr lang="en-US" smtClean="0"/>
              <a:pPr/>
              <a:t>52</a:t>
            </a:fld>
            <a:endParaRPr lang="en-US"/>
          </a:p>
        </p:txBody>
      </p:sp>
    </p:spTree>
    <p:extLst>
      <p:ext uri="{BB962C8B-B14F-4D97-AF65-F5344CB8AC3E}">
        <p14:creationId xmlns:p14="http://schemas.microsoft.com/office/powerpoint/2010/main" val="244653573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343523" y="2754513"/>
            <a:ext cx="12231872" cy="7608687"/>
          </a:xfrm>
        </p:spPr>
        <p:txBody>
          <a:bodyPr/>
          <a:lstStyle/>
          <a:p>
            <a:pPr marL="0" indent="0" algn="ctr">
              <a:buNone/>
            </a:pPr>
            <a:r>
              <a:rPr lang="en-US" sz="6000" dirty="0" smtClean="0"/>
              <a:t>Thank You</a:t>
            </a:r>
          </a:p>
          <a:p>
            <a:pPr marL="0" indent="0" algn="ctr">
              <a:buNone/>
            </a:pPr>
            <a:endParaRPr lang="en-US" dirty="0"/>
          </a:p>
          <a:p>
            <a:pPr marL="0" indent="0" algn="ctr">
              <a:buNone/>
            </a:pPr>
            <a:r>
              <a:rPr lang="en-US" dirty="0" smtClean="0"/>
              <a:t>Joe Eto – jheto@lbl.gov</a:t>
            </a:r>
          </a:p>
          <a:p>
            <a:pPr marL="0" indent="0" algn="ctr">
              <a:buNone/>
            </a:pPr>
            <a:r>
              <a:rPr lang="en-US" dirty="0" smtClean="0"/>
              <a:t>John </a:t>
            </a:r>
            <a:r>
              <a:rPr lang="en-US" dirty="0" err="1" smtClean="0"/>
              <a:t>Undrill</a:t>
            </a:r>
            <a:r>
              <a:rPr lang="en-US" dirty="0"/>
              <a:t> - </a:t>
            </a:r>
            <a:r>
              <a:rPr lang="en-US" dirty="0" smtClean="0"/>
              <a:t>jundrill1@gmail.com</a:t>
            </a:r>
          </a:p>
          <a:p>
            <a:pPr marL="0" indent="0" algn="ctr">
              <a:buNone/>
            </a:pPr>
            <a:r>
              <a:rPr lang="en-US" dirty="0"/>
              <a:t>Sydney Niemeyer - </a:t>
            </a:r>
            <a:r>
              <a:rPr lang="en-US" dirty="0" smtClean="0"/>
              <a:t>sydney.niemeyer@att.net</a:t>
            </a:r>
          </a:p>
          <a:p>
            <a:pPr marL="0" indent="0" algn="ctr">
              <a:buNone/>
            </a:pPr>
            <a:r>
              <a:rPr lang="en-US" dirty="0" smtClean="0"/>
              <a:t>Eddy Lim </a:t>
            </a:r>
            <a:r>
              <a:rPr lang="en-US" dirty="0"/>
              <a:t>- </a:t>
            </a:r>
            <a:r>
              <a:rPr lang="en-US" dirty="0" smtClean="0"/>
              <a:t>Eddy.Lim@ferc.gov</a:t>
            </a:r>
          </a:p>
          <a:p>
            <a:pPr marL="0" indent="0">
              <a:buNone/>
            </a:pPr>
            <a:endParaRPr lang="en-US" dirty="0"/>
          </a:p>
        </p:txBody>
      </p:sp>
      <p:sp>
        <p:nvSpPr>
          <p:cNvPr id="4" name="Slide Number Placeholder 3"/>
          <p:cNvSpPr>
            <a:spLocks noGrp="1"/>
          </p:cNvSpPr>
          <p:nvPr>
            <p:ph type="sldNum" sz="quarter" idx="4"/>
          </p:nvPr>
        </p:nvSpPr>
        <p:spPr/>
        <p:txBody>
          <a:bodyPr/>
          <a:lstStyle/>
          <a:p>
            <a:fld id="{C4D9C544-6E7E-467D-9EB4-E09565C56695}" type="slidenum">
              <a:rPr lang="en-US" smtClean="0"/>
              <a:pPr/>
              <a:t>53</a:t>
            </a:fld>
            <a:endParaRPr lang="en-US"/>
          </a:p>
        </p:txBody>
      </p:sp>
    </p:spTree>
    <p:extLst>
      <p:ext uri="{BB962C8B-B14F-4D97-AF65-F5344CB8AC3E}">
        <p14:creationId xmlns:p14="http://schemas.microsoft.com/office/powerpoint/2010/main" val="17586468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List of Reports</a:t>
            </a:r>
            <a:endParaRPr lang="en-US" dirty="0"/>
          </a:p>
        </p:txBody>
      </p:sp>
      <p:sp>
        <p:nvSpPr>
          <p:cNvPr id="3" name="Content Placeholder 2"/>
          <p:cNvSpPr>
            <a:spLocks noGrp="1"/>
          </p:cNvSpPr>
          <p:nvPr>
            <p:ph idx="1"/>
          </p:nvPr>
        </p:nvSpPr>
        <p:spPr/>
        <p:txBody>
          <a:bodyPr>
            <a:normAutofit/>
          </a:bodyPr>
          <a:lstStyle/>
          <a:p>
            <a:pPr>
              <a:spcBef>
                <a:spcPts val="0"/>
              </a:spcBef>
              <a:spcAft>
                <a:spcPts val="1707"/>
              </a:spcAft>
            </a:pPr>
            <a:r>
              <a:rPr lang="en-US" sz="2844" dirty="0"/>
              <a:t>Eto, J. H., J. </a:t>
            </a:r>
            <a:r>
              <a:rPr lang="en-US" sz="2844" dirty="0" err="1"/>
              <a:t>Undrill</a:t>
            </a:r>
            <a:r>
              <a:rPr lang="en-US" sz="2844" dirty="0"/>
              <a:t>, C. Roberts, P. </a:t>
            </a:r>
            <a:r>
              <a:rPr lang="en-US" sz="2844" dirty="0" err="1"/>
              <a:t>Mackin</a:t>
            </a:r>
            <a:r>
              <a:rPr lang="en-US" sz="2844" dirty="0"/>
              <a:t>, and J. Ellis (2018). </a:t>
            </a:r>
            <a:r>
              <a:rPr lang="en-US" sz="2844" i="1" dirty="0"/>
              <a:t>Frequency Control Requirements for Reliable Interconnection Frequency Response.</a:t>
            </a:r>
            <a:r>
              <a:rPr lang="en-US" sz="2844" dirty="0"/>
              <a:t> Berkeley: Lawrence Berkeley National Laboratory.</a:t>
            </a:r>
          </a:p>
          <a:p>
            <a:pPr>
              <a:spcBef>
                <a:spcPts val="0"/>
              </a:spcBef>
              <a:spcAft>
                <a:spcPts val="1707"/>
              </a:spcAft>
            </a:pPr>
            <a:r>
              <a:rPr lang="en-US" sz="2844" dirty="0"/>
              <a:t>Undrill, J.M. (2018). </a:t>
            </a:r>
            <a:r>
              <a:rPr lang="en-US" sz="2844" i="1" dirty="0"/>
              <a:t>Primary Frequency Response and Control of Power System Frequency.</a:t>
            </a:r>
            <a:r>
              <a:rPr lang="en-US" sz="2844" dirty="0"/>
              <a:t> Berkeley: Lawrence Berkeley National Laboratory. </a:t>
            </a:r>
          </a:p>
          <a:p>
            <a:pPr>
              <a:spcBef>
                <a:spcPts val="0"/>
              </a:spcBef>
              <a:spcAft>
                <a:spcPts val="1707"/>
              </a:spcAft>
            </a:pPr>
            <a:r>
              <a:rPr lang="en-US" sz="2844" dirty="0"/>
              <a:t>Undrill, J.M., P. </a:t>
            </a:r>
            <a:r>
              <a:rPr lang="en-US" sz="2844" dirty="0" err="1"/>
              <a:t>Mackin</a:t>
            </a:r>
            <a:r>
              <a:rPr lang="en-US" sz="2844" dirty="0"/>
              <a:t>, and J. Ellis. (2018). </a:t>
            </a:r>
            <a:r>
              <a:rPr lang="en-US" sz="2844" i="1" dirty="0"/>
              <a:t>Relating the Microcosm Simulations to Full Scale Grid Simulations. </a:t>
            </a:r>
            <a:r>
              <a:rPr lang="en-US" sz="2844" dirty="0"/>
              <a:t>Berkeley: Lawrence Berkeley National Laboratory.</a:t>
            </a:r>
          </a:p>
          <a:p>
            <a:pPr>
              <a:spcBef>
                <a:spcPts val="0"/>
              </a:spcBef>
              <a:spcAft>
                <a:spcPts val="1707"/>
              </a:spcAft>
            </a:pPr>
            <a:r>
              <a:rPr lang="en-US" sz="2844" dirty="0"/>
              <a:t>Roberts, C. (2018). </a:t>
            </a:r>
            <a:r>
              <a:rPr lang="en-US" sz="2844" i="1" dirty="0"/>
              <a:t>Review of International Grid Codes</a:t>
            </a:r>
            <a:r>
              <a:rPr lang="en-US" sz="2844" dirty="0"/>
              <a:t>. Berkeley: Lawrence Berkeley National Laboratory. </a:t>
            </a:r>
          </a:p>
        </p:txBody>
      </p:sp>
      <p:sp>
        <p:nvSpPr>
          <p:cNvPr id="4" name="Slide Number Placeholder 3"/>
          <p:cNvSpPr>
            <a:spLocks noGrp="1"/>
          </p:cNvSpPr>
          <p:nvPr>
            <p:ph type="sldNum" sz="quarter" idx="4"/>
          </p:nvPr>
        </p:nvSpPr>
        <p:spPr/>
        <p:txBody>
          <a:bodyPr/>
          <a:lstStyle/>
          <a:p>
            <a:fld id="{F039628F-32BE-4F62-875E-B6B5EFCF1AA9}" type="slidenum">
              <a:rPr lang="en-US" smtClean="0">
                <a:solidFill>
                  <a:prstClr val="white"/>
                </a:solidFill>
              </a:rPr>
              <a:pPr/>
              <a:t>6</a:t>
            </a:fld>
            <a:endParaRPr lang="en-US" dirty="0">
              <a:solidFill>
                <a:prstClr val="white"/>
              </a:solidFill>
            </a:endParaRPr>
          </a:p>
        </p:txBody>
      </p:sp>
      <p:sp>
        <p:nvSpPr>
          <p:cNvPr id="5" name="Rectangle 4"/>
          <p:cNvSpPr/>
          <p:nvPr/>
        </p:nvSpPr>
        <p:spPr>
          <a:xfrm>
            <a:off x="329343" y="7229266"/>
            <a:ext cx="12379894" cy="617541"/>
          </a:xfrm>
          <a:prstGeom prst="rect">
            <a:avLst/>
          </a:prstGeom>
        </p:spPr>
        <p:txBody>
          <a:bodyPr wrap="square">
            <a:spAutoFit/>
          </a:bodyPr>
          <a:lstStyle/>
          <a:p>
            <a:pPr algn="ctr" fontAlgn="base">
              <a:spcBef>
                <a:spcPct val="0"/>
              </a:spcBef>
              <a:spcAft>
                <a:spcPct val="0"/>
              </a:spcAft>
            </a:pPr>
            <a:r>
              <a:rPr lang="en-US" sz="3413" dirty="0">
                <a:solidFill>
                  <a:prstClr val="black"/>
                </a:solidFill>
              </a:rPr>
              <a:t>https://certs.lbl.gov/project/interconnection-frequency-response</a:t>
            </a:r>
          </a:p>
        </p:txBody>
      </p:sp>
    </p:spTree>
    <p:extLst>
      <p:ext uri="{BB962C8B-B14F-4D97-AF65-F5344CB8AC3E}">
        <p14:creationId xmlns:p14="http://schemas.microsoft.com/office/powerpoint/2010/main" val="9616787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1930400" y="2168492"/>
            <a:ext cx="9372600" cy="677108"/>
          </a:xfrm>
          <a:prstGeom prst="rect">
            <a:avLst/>
          </a:prstGeom>
        </p:spPr>
        <p:txBody>
          <a:bodyPr vert="horz" wrap="square" lIns="0" tIns="0" rIns="0" bIns="0" rtlCol="0">
            <a:spAutoFit/>
          </a:bodyPr>
          <a:lstStyle/>
          <a:p>
            <a:pPr marL="12700" algn="ctr"/>
            <a:r>
              <a:rPr sz="4400" spc="-20" dirty="0">
                <a:solidFill>
                  <a:srgbClr val="0433FF"/>
                </a:solidFill>
                <a:latin typeface="Century Gothic"/>
                <a:cs typeface="Century Gothic"/>
              </a:rPr>
              <a:t>F</a:t>
            </a:r>
            <a:r>
              <a:rPr sz="4400" spc="-25" dirty="0">
                <a:solidFill>
                  <a:srgbClr val="0433FF"/>
                </a:solidFill>
                <a:latin typeface="Century Gothic"/>
                <a:cs typeface="Century Gothic"/>
              </a:rPr>
              <a:t>R</a:t>
            </a:r>
            <a:r>
              <a:rPr sz="4400" spc="-5" dirty="0">
                <a:solidFill>
                  <a:srgbClr val="0433FF"/>
                </a:solidFill>
                <a:latin typeface="Century Gothic"/>
                <a:cs typeface="Century Gothic"/>
              </a:rPr>
              <a:t>E</a:t>
            </a:r>
            <a:r>
              <a:rPr sz="4400" dirty="0">
                <a:solidFill>
                  <a:srgbClr val="0433FF"/>
                </a:solidFill>
                <a:latin typeface="Century Gothic"/>
                <a:cs typeface="Century Gothic"/>
              </a:rPr>
              <a:t>Q</a:t>
            </a:r>
            <a:r>
              <a:rPr sz="4400" spc="-25" dirty="0">
                <a:solidFill>
                  <a:srgbClr val="0433FF"/>
                </a:solidFill>
                <a:latin typeface="Century Gothic"/>
                <a:cs typeface="Century Gothic"/>
              </a:rPr>
              <a:t>U</a:t>
            </a:r>
            <a:r>
              <a:rPr sz="4400" spc="-5" dirty="0">
                <a:solidFill>
                  <a:srgbClr val="0433FF"/>
                </a:solidFill>
                <a:latin typeface="Century Gothic"/>
                <a:cs typeface="Century Gothic"/>
              </a:rPr>
              <a:t>E</a:t>
            </a:r>
            <a:r>
              <a:rPr sz="4400" spc="-30" dirty="0">
                <a:solidFill>
                  <a:srgbClr val="0433FF"/>
                </a:solidFill>
                <a:latin typeface="Century Gothic"/>
                <a:cs typeface="Century Gothic"/>
              </a:rPr>
              <a:t>N</a:t>
            </a:r>
            <a:r>
              <a:rPr sz="4400" spc="-25" dirty="0">
                <a:solidFill>
                  <a:srgbClr val="0433FF"/>
                </a:solidFill>
                <a:latin typeface="Century Gothic"/>
                <a:cs typeface="Century Gothic"/>
              </a:rPr>
              <a:t>CY</a:t>
            </a:r>
            <a:r>
              <a:rPr sz="4400" spc="-5" dirty="0">
                <a:solidFill>
                  <a:srgbClr val="0433FF"/>
                </a:solidFill>
                <a:latin typeface="Century Gothic"/>
                <a:cs typeface="Century Gothic"/>
              </a:rPr>
              <a:t> </a:t>
            </a:r>
            <a:r>
              <a:rPr sz="4400" spc="-25" dirty="0">
                <a:solidFill>
                  <a:srgbClr val="0433FF"/>
                </a:solidFill>
                <a:latin typeface="Century Gothic"/>
                <a:cs typeface="Century Gothic"/>
              </a:rPr>
              <a:t>R</a:t>
            </a:r>
            <a:r>
              <a:rPr sz="4400" spc="-5" dirty="0">
                <a:solidFill>
                  <a:srgbClr val="0433FF"/>
                </a:solidFill>
                <a:latin typeface="Century Gothic"/>
                <a:cs typeface="Century Gothic"/>
              </a:rPr>
              <a:t>E</a:t>
            </a:r>
            <a:r>
              <a:rPr sz="4400" spc="-25" dirty="0">
                <a:solidFill>
                  <a:srgbClr val="0433FF"/>
                </a:solidFill>
                <a:latin typeface="Century Gothic"/>
                <a:cs typeface="Century Gothic"/>
              </a:rPr>
              <a:t>S</a:t>
            </a:r>
            <a:r>
              <a:rPr sz="4400" spc="-20" dirty="0">
                <a:solidFill>
                  <a:srgbClr val="0433FF"/>
                </a:solidFill>
                <a:latin typeface="Century Gothic"/>
                <a:cs typeface="Century Gothic"/>
              </a:rPr>
              <a:t>P</a:t>
            </a:r>
            <a:r>
              <a:rPr sz="4400" spc="-5" dirty="0">
                <a:solidFill>
                  <a:srgbClr val="0433FF"/>
                </a:solidFill>
                <a:latin typeface="Century Gothic"/>
                <a:cs typeface="Century Gothic"/>
              </a:rPr>
              <a:t>O</a:t>
            </a:r>
            <a:r>
              <a:rPr sz="4400" spc="-30" dirty="0">
                <a:solidFill>
                  <a:srgbClr val="0433FF"/>
                </a:solidFill>
                <a:latin typeface="Century Gothic"/>
                <a:cs typeface="Century Gothic"/>
              </a:rPr>
              <a:t>N</a:t>
            </a:r>
            <a:r>
              <a:rPr sz="4400" spc="-5" dirty="0">
                <a:solidFill>
                  <a:srgbClr val="0433FF"/>
                </a:solidFill>
                <a:latin typeface="Century Gothic"/>
                <a:cs typeface="Century Gothic"/>
              </a:rPr>
              <a:t>S</a:t>
            </a:r>
            <a:r>
              <a:rPr sz="4400" dirty="0">
                <a:solidFill>
                  <a:srgbClr val="0433FF"/>
                </a:solidFill>
                <a:latin typeface="Century Gothic"/>
                <a:cs typeface="Century Gothic"/>
              </a:rPr>
              <a:t>E</a:t>
            </a:r>
            <a:r>
              <a:rPr sz="4400" spc="-5" dirty="0">
                <a:solidFill>
                  <a:srgbClr val="0433FF"/>
                </a:solidFill>
                <a:latin typeface="Century Gothic"/>
                <a:cs typeface="Century Gothic"/>
              </a:rPr>
              <a:t> </a:t>
            </a:r>
            <a:r>
              <a:rPr sz="4400" dirty="0">
                <a:solidFill>
                  <a:srgbClr val="0433FF"/>
                </a:solidFill>
                <a:latin typeface="Century Gothic"/>
                <a:cs typeface="Century Gothic"/>
              </a:rPr>
              <a:t>I</a:t>
            </a:r>
            <a:r>
              <a:rPr sz="4400" spc="-25" dirty="0">
                <a:solidFill>
                  <a:srgbClr val="0433FF"/>
                </a:solidFill>
                <a:latin typeface="Century Gothic"/>
                <a:cs typeface="Century Gothic"/>
              </a:rPr>
              <a:t>SSU</a:t>
            </a:r>
            <a:r>
              <a:rPr sz="4400" spc="-5" dirty="0">
                <a:solidFill>
                  <a:srgbClr val="0433FF"/>
                </a:solidFill>
                <a:latin typeface="Century Gothic"/>
                <a:cs typeface="Century Gothic"/>
              </a:rPr>
              <a:t>E</a:t>
            </a:r>
            <a:r>
              <a:rPr sz="4400" dirty="0">
                <a:solidFill>
                  <a:srgbClr val="0433FF"/>
                </a:solidFill>
                <a:latin typeface="Century Gothic"/>
                <a:cs typeface="Century Gothic"/>
              </a:rPr>
              <a:t>S</a:t>
            </a:r>
            <a:endParaRPr sz="4400" dirty="0">
              <a:solidFill>
                <a:prstClr val="black"/>
              </a:solidFill>
              <a:latin typeface="Century Gothic"/>
              <a:cs typeface="Century Gothic"/>
            </a:endParaRPr>
          </a:p>
        </p:txBody>
      </p:sp>
      <p:sp>
        <p:nvSpPr>
          <p:cNvPr id="3" name="object 3"/>
          <p:cNvSpPr txBox="1"/>
          <p:nvPr/>
        </p:nvSpPr>
        <p:spPr>
          <a:xfrm>
            <a:off x="5130800" y="3915544"/>
            <a:ext cx="2819400" cy="3693319"/>
          </a:xfrm>
          <a:prstGeom prst="rect">
            <a:avLst/>
          </a:prstGeom>
        </p:spPr>
        <p:txBody>
          <a:bodyPr vert="horz" wrap="square" lIns="0" tIns="0" rIns="0" bIns="0" rtlCol="0">
            <a:spAutoFit/>
          </a:bodyPr>
          <a:lstStyle/>
          <a:p>
            <a:pPr marL="215900"/>
            <a:endParaRPr sz="2400" dirty="0">
              <a:solidFill>
                <a:prstClr val="black"/>
              </a:solidFill>
              <a:latin typeface="Century Gothic"/>
              <a:cs typeface="Century Gothic"/>
            </a:endParaRPr>
          </a:p>
          <a:p>
            <a:pPr marL="12700" algn="ctr"/>
            <a:r>
              <a:rPr sz="3600" spc="-10" dirty="0" smtClean="0">
                <a:solidFill>
                  <a:srgbClr val="0433FF"/>
                </a:solidFill>
                <a:latin typeface="Century Gothic"/>
                <a:cs typeface="Century Gothic"/>
              </a:rPr>
              <a:t>J</a:t>
            </a:r>
            <a:r>
              <a:rPr sz="3600" spc="-10" dirty="0">
                <a:solidFill>
                  <a:srgbClr val="0433FF"/>
                </a:solidFill>
                <a:latin typeface="Century Gothic"/>
                <a:cs typeface="Century Gothic"/>
              </a:rPr>
              <a:t>.</a:t>
            </a:r>
            <a:r>
              <a:rPr sz="3600" spc="-5" dirty="0">
                <a:solidFill>
                  <a:srgbClr val="0433FF"/>
                </a:solidFill>
                <a:latin typeface="Century Gothic"/>
                <a:cs typeface="Century Gothic"/>
              </a:rPr>
              <a:t> </a:t>
            </a:r>
            <a:r>
              <a:rPr sz="3600" dirty="0" err="1" smtClean="0">
                <a:solidFill>
                  <a:srgbClr val="0433FF"/>
                </a:solidFill>
                <a:latin typeface="Century Gothic"/>
                <a:cs typeface="Century Gothic"/>
              </a:rPr>
              <a:t>Undrill</a:t>
            </a:r>
            <a:endParaRPr lang="en-US" sz="3600" dirty="0" smtClean="0">
              <a:solidFill>
                <a:srgbClr val="0433FF"/>
              </a:solidFill>
              <a:latin typeface="Century Gothic"/>
              <a:cs typeface="Century Gothic"/>
            </a:endParaRPr>
          </a:p>
          <a:p>
            <a:pPr marL="12700" algn="ctr"/>
            <a:endParaRPr lang="en-US" sz="3600" dirty="0">
              <a:solidFill>
                <a:srgbClr val="0433FF"/>
              </a:solidFill>
              <a:latin typeface="Century Gothic"/>
              <a:cs typeface="Century Gothic"/>
            </a:endParaRPr>
          </a:p>
          <a:p>
            <a:pPr marL="12700" algn="ctr"/>
            <a:endParaRPr lang="en-US" sz="3600" dirty="0" smtClean="0">
              <a:solidFill>
                <a:srgbClr val="0433FF"/>
              </a:solidFill>
              <a:latin typeface="Century Gothic"/>
              <a:cs typeface="Century Gothic"/>
            </a:endParaRPr>
          </a:p>
          <a:p>
            <a:pPr marL="12700" algn="ctr"/>
            <a:r>
              <a:rPr lang="en-US" sz="3200" spc="-10" dirty="0">
                <a:solidFill>
                  <a:srgbClr val="0433FF"/>
                </a:solidFill>
                <a:latin typeface="Century Gothic"/>
                <a:cs typeface="Century Gothic"/>
              </a:rPr>
              <a:t>St</a:t>
            </a:r>
            <a:r>
              <a:rPr lang="en-US" sz="3200" spc="-5" dirty="0">
                <a:solidFill>
                  <a:srgbClr val="0433FF"/>
                </a:solidFill>
                <a:latin typeface="Century Gothic"/>
                <a:cs typeface="Century Gothic"/>
              </a:rPr>
              <a:t> </a:t>
            </a:r>
            <a:r>
              <a:rPr lang="en-US" sz="3200" spc="-15" dirty="0">
                <a:solidFill>
                  <a:srgbClr val="0433FF"/>
                </a:solidFill>
                <a:latin typeface="Century Gothic"/>
                <a:cs typeface="Century Gothic"/>
              </a:rPr>
              <a:t>P</a:t>
            </a:r>
            <a:r>
              <a:rPr lang="en-US" sz="3200" dirty="0">
                <a:solidFill>
                  <a:srgbClr val="0433FF"/>
                </a:solidFill>
                <a:latin typeface="Century Gothic"/>
                <a:cs typeface="Century Gothic"/>
              </a:rPr>
              <a:t>a</a:t>
            </a:r>
            <a:r>
              <a:rPr lang="en-US" sz="3200" spc="-15" dirty="0">
                <a:solidFill>
                  <a:srgbClr val="0433FF"/>
                </a:solidFill>
                <a:latin typeface="Century Gothic"/>
                <a:cs typeface="Century Gothic"/>
              </a:rPr>
              <a:t>u</a:t>
            </a:r>
            <a:r>
              <a:rPr lang="en-US" sz="3200" dirty="0">
                <a:solidFill>
                  <a:srgbClr val="0433FF"/>
                </a:solidFill>
                <a:latin typeface="Century Gothic"/>
                <a:cs typeface="Century Gothic"/>
              </a:rPr>
              <a:t>l</a:t>
            </a:r>
            <a:r>
              <a:rPr lang="en-US" sz="3200" spc="-5" dirty="0">
                <a:solidFill>
                  <a:srgbClr val="0433FF"/>
                </a:solidFill>
                <a:latin typeface="Century Gothic"/>
                <a:cs typeface="Century Gothic"/>
              </a:rPr>
              <a:t>,</a:t>
            </a:r>
            <a:r>
              <a:rPr lang="en-US" sz="3200" dirty="0">
                <a:solidFill>
                  <a:srgbClr val="0433FF"/>
                </a:solidFill>
                <a:latin typeface="Century Gothic"/>
                <a:cs typeface="Century Gothic"/>
              </a:rPr>
              <a:t> </a:t>
            </a:r>
            <a:r>
              <a:rPr lang="en-US" sz="3200" spc="-20" dirty="0" err="1">
                <a:solidFill>
                  <a:srgbClr val="0433FF"/>
                </a:solidFill>
                <a:latin typeface="Century Gothic"/>
                <a:cs typeface="Century Gothic"/>
              </a:rPr>
              <a:t>M</a:t>
            </a:r>
            <a:r>
              <a:rPr lang="en-US" sz="3200" dirty="0" err="1">
                <a:solidFill>
                  <a:srgbClr val="0433FF"/>
                </a:solidFill>
                <a:latin typeface="Century Gothic"/>
                <a:cs typeface="Century Gothic"/>
              </a:rPr>
              <a:t>i</a:t>
            </a:r>
            <a:r>
              <a:rPr lang="en-US" sz="3200" spc="-15" dirty="0" err="1">
                <a:solidFill>
                  <a:srgbClr val="0433FF"/>
                </a:solidFill>
                <a:latin typeface="Century Gothic"/>
                <a:cs typeface="Century Gothic"/>
              </a:rPr>
              <a:t>nn</a:t>
            </a:r>
            <a:r>
              <a:rPr lang="en-US" sz="3200" spc="-10" dirty="0">
                <a:solidFill>
                  <a:srgbClr val="0433FF"/>
                </a:solidFill>
                <a:latin typeface="Century Gothic"/>
                <a:cs typeface="Century Gothic"/>
              </a:rPr>
              <a:t> Apri</a:t>
            </a:r>
            <a:r>
              <a:rPr lang="en-US" sz="3200" dirty="0">
                <a:solidFill>
                  <a:srgbClr val="0433FF"/>
                </a:solidFill>
                <a:latin typeface="Century Gothic"/>
                <a:cs typeface="Century Gothic"/>
              </a:rPr>
              <a:t>l 2018</a:t>
            </a:r>
            <a:endParaRPr lang="en-US" sz="3200" dirty="0">
              <a:solidFill>
                <a:prstClr val="black"/>
              </a:solidFill>
              <a:latin typeface="Century Gothic"/>
              <a:cs typeface="Century Gothic"/>
            </a:endParaRPr>
          </a:p>
          <a:p>
            <a:pPr marL="12700" algn="ctr"/>
            <a:endParaRPr sz="3600" dirty="0">
              <a:solidFill>
                <a:prstClr val="black"/>
              </a:solidFill>
              <a:latin typeface="Century Gothic"/>
              <a:cs typeface="Century Gothic"/>
            </a:endParaRPr>
          </a:p>
        </p:txBody>
      </p:sp>
      <p:sp>
        <p:nvSpPr>
          <p:cNvPr id="4" name="Slide Number Placeholder 3"/>
          <p:cNvSpPr>
            <a:spLocks noGrp="1"/>
          </p:cNvSpPr>
          <p:nvPr>
            <p:ph type="sldNum" sz="quarter" idx="7"/>
          </p:nvPr>
        </p:nvSpPr>
        <p:spPr/>
        <p:txBody>
          <a:bodyPr/>
          <a:lstStyle/>
          <a:p>
            <a:fld id="{B6F15528-21DE-4FAA-801E-634DDDAF4B2B}" type="slidenum">
              <a:rPr lang="en-US" smtClean="0">
                <a:solidFill>
                  <a:prstClr val="black">
                    <a:tint val="75000"/>
                  </a:prstClr>
                </a:solidFill>
              </a:rPr>
              <a:pPr/>
              <a:t>7</a:t>
            </a:fld>
            <a:endParaRPr lang="en-US">
              <a:solidFill>
                <a:prstClr val="black">
                  <a:tint val="75000"/>
                </a:prstClr>
              </a:solidFill>
            </a:endParaRPr>
          </a:p>
        </p:txBody>
      </p:sp>
    </p:spTree>
    <p:extLst>
      <p:ext uri="{BB962C8B-B14F-4D97-AF65-F5344CB8AC3E}">
        <p14:creationId xmlns:p14="http://schemas.microsoft.com/office/powerpoint/2010/main" val="8623149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01600" y="136493"/>
            <a:ext cx="12801600" cy="1049005"/>
          </a:xfrm>
          <a:prstGeom prst="rect">
            <a:avLst/>
          </a:prstGeom>
        </p:spPr>
        <p:txBody>
          <a:bodyPr vert="horz" wrap="square" lIns="0" tIns="368300" rIns="0" bIns="0" rtlCol="0">
            <a:spAutoFit/>
          </a:bodyPr>
          <a:lstStyle/>
          <a:p>
            <a:pPr algn="ctr">
              <a:lnSpc>
                <a:spcPct val="100000"/>
              </a:lnSpc>
            </a:pPr>
            <a:r>
              <a:rPr sz="4400" spc="-25" dirty="0"/>
              <a:t>MAIN</a:t>
            </a:r>
            <a:r>
              <a:rPr sz="4400" spc="-5" dirty="0"/>
              <a:t> </a:t>
            </a:r>
            <a:r>
              <a:rPr sz="4400" spc="-20" dirty="0"/>
              <a:t>POINTS</a:t>
            </a:r>
          </a:p>
        </p:txBody>
      </p:sp>
      <p:sp>
        <p:nvSpPr>
          <p:cNvPr id="3" name="object 3"/>
          <p:cNvSpPr txBox="1"/>
          <p:nvPr/>
        </p:nvSpPr>
        <p:spPr>
          <a:xfrm>
            <a:off x="711200" y="1714869"/>
            <a:ext cx="11913235" cy="6412846"/>
          </a:xfrm>
          <a:prstGeom prst="rect">
            <a:avLst/>
          </a:prstGeom>
        </p:spPr>
        <p:txBody>
          <a:bodyPr vert="horz" wrap="square" lIns="0" tIns="0" rIns="0" bIns="0" rtlCol="0">
            <a:spAutoFit/>
          </a:bodyPr>
          <a:lstStyle/>
          <a:p>
            <a:pPr marL="12700" marR="5080">
              <a:lnSpc>
                <a:spcPct val="101200"/>
              </a:lnSpc>
            </a:pPr>
            <a:r>
              <a:rPr sz="3200" spc="-20" dirty="0">
                <a:solidFill>
                  <a:prstClr val="black"/>
                </a:solidFill>
                <a:latin typeface="Century Gothic"/>
                <a:cs typeface="Century Gothic"/>
              </a:rPr>
              <a:t>The</a:t>
            </a:r>
            <a:r>
              <a:rPr sz="3200" spc="-5" dirty="0">
                <a:solidFill>
                  <a:prstClr val="black"/>
                </a:solidFill>
                <a:latin typeface="Century Gothic"/>
                <a:cs typeface="Century Gothic"/>
              </a:rPr>
              <a:t> </a:t>
            </a:r>
            <a:r>
              <a:rPr sz="3200" spc="-20" dirty="0">
                <a:solidFill>
                  <a:prstClr val="black"/>
                </a:solidFill>
                <a:latin typeface="Century Gothic"/>
                <a:cs typeface="Century Gothic"/>
              </a:rPr>
              <a:t>co</a:t>
            </a:r>
            <a:r>
              <a:rPr sz="3200" dirty="0">
                <a:solidFill>
                  <a:prstClr val="black"/>
                </a:solidFill>
                <a:latin typeface="Century Gothic"/>
                <a:cs typeface="Century Gothic"/>
              </a:rPr>
              <a:t>ll</a:t>
            </a:r>
            <a:r>
              <a:rPr sz="3200" spc="-20" dirty="0">
                <a:solidFill>
                  <a:prstClr val="black"/>
                </a:solidFill>
                <a:latin typeface="Century Gothic"/>
                <a:cs typeface="Century Gothic"/>
              </a:rPr>
              <a:t>ect</a:t>
            </a:r>
            <a:r>
              <a:rPr sz="3200" dirty="0">
                <a:solidFill>
                  <a:prstClr val="black"/>
                </a:solidFill>
                <a:latin typeface="Century Gothic"/>
                <a:cs typeface="Century Gothic"/>
              </a:rPr>
              <a:t>iv</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dirty="0">
                <a:solidFill>
                  <a:prstClr val="black"/>
                </a:solidFill>
                <a:latin typeface="Century Gothic"/>
                <a:cs typeface="Century Gothic"/>
              </a:rPr>
              <a:t>a</a:t>
            </a:r>
            <a:r>
              <a:rPr sz="3200" spc="-20" dirty="0">
                <a:solidFill>
                  <a:prstClr val="black"/>
                </a:solidFill>
                <a:latin typeface="Century Gothic"/>
                <a:cs typeface="Century Gothic"/>
              </a:rPr>
              <a:t>mount</a:t>
            </a:r>
            <a:r>
              <a:rPr sz="3200" spc="-5" dirty="0">
                <a:solidFill>
                  <a:prstClr val="black"/>
                </a:solidFill>
                <a:latin typeface="Century Gothic"/>
                <a:cs typeface="Century Gothic"/>
              </a:rPr>
              <a:t> </a:t>
            </a:r>
            <a:r>
              <a:rPr sz="3200" spc="-15" dirty="0">
                <a:solidFill>
                  <a:prstClr val="black"/>
                </a:solidFill>
                <a:latin typeface="Century Gothic"/>
                <a:cs typeface="Century Gothic"/>
              </a:rPr>
              <a:t>of</a:t>
            </a:r>
            <a:r>
              <a:rPr sz="3200" spc="-5" dirty="0">
                <a:solidFill>
                  <a:prstClr val="black"/>
                </a:solidFill>
                <a:latin typeface="Century Gothic"/>
                <a:cs typeface="Century Gothic"/>
              </a:rPr>
              <a:t> </a:t>
            </a:r>
            <a:r>
              <a:rPr sz="3200" dirty="0">
                <a:solidFill>
                  <a:srgbClr val="0433FF"/>
                </a:solidFill>
                <a:latin typeface="Century Gothic"/>
                <a:cs typeface="Century Gothic"/>
              </a:rPr>
              <a:t>sustainable</a:t>
            </a:r>
            <a:r>
              <a:rPr sz="3200" spc="-5" dirty="0">
                <a:solidFill>
                  <a:srgbClr val="0433FF"/>
                </a:solidFill>
                <a:latin typeface="Century Gothic"/>
                <a:cs typeface="Century Gothic"/>
              </a:rPr>
              <a:t> </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s</a:t>
            </a:r>
            <a:r>
              <a:rPr sz="3200" spc="-15" dirty="0">
                <a:solidFill>
                  <a:prstClr val="black"/>
                </a:solidFill>
                <a:latin typeface="Century Gothic"/>
                <a:cs typeface="Century Gothic"/>
              </a:rPr>
              <a:t>er</a:t>
            </a:r>
            <a:r>
              <a:rPr sz="3200" dirty="0">
                <a:solidFill>
                  <a:prstClr val="black"/>
                </a:solidFill>
                <a:latin typeface="Century Gothic"/>
                <a:cs typeface="Century Gothic"/>
              </a:rPr>
              <a:t>v</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spc="-15" dirty="0">
                <a:solidFill>
                  <a:prstClr val="black"/>
                </a:solidFill>
                <a:latin typeface="Century Gothic"/>
                <a:cs typeface="Century Gothic"/>
              </a:rPr>
              <a:t>for</a:t>
            </a:r>
            <a:r>
              <a:rPr sz="3200" spc="-5" dirty="0">
                <a:solidFill>
                  <a:prstClr val="black"/>
                </a:solidFill>
                <a:latin typeface="Century Gothic"/>
                <a:cs typeface="Century Gothic"/>
              </a:rPr>
              <a:t> </a:t>
            </a:r>
            <a:r>
              <a:rPr sz="3200" spc="-15" dirty="0">
                <a:solidFill>
                  <a:prstClr val="black"/>
                </a:solidFill>
                <a:latin typeface="Century Gothic"/>
                <a:cs typeface="Century Gothic"/>
              </a:rPr>
              <a:t>F</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q</a:t>
            </a:r>
            <a:r>
              <a:rPr sz="3200" spc="-20" dirty="0">
                <a:solidFill>
                  <a:prstClr val="black"/>
                </a:solidFill>
                <a:latin typeface="Century Gothic"/>
                <a:cs typeface="Century Gothic"/>
              </a:rPr>
              <a:t>uen</a:t>
            </a:r>
            <a:r>
              <a:rPr sz="3200" dirty="0">
                <a:solidFill>
                  <a:prstClr val="black"/>
                </a:solidFill>
                <a:latin typeface="Century Gothic"/>
                <a:cs typeface="Century Gothic"/>
              </a:rPr>
              <a:t>cy</a:t>
            </a:r>
            <a:r>
              <a:rPr sz="3200" spc="-5" dirty="0">
                <a:solidFill>
                  <a:prstClr val="black"/>
                </a:solidFill>
                <a:latin typeface="Century Gothic"/>
                <a:cs typeface="Century Gothic"/>
              </a:rPr>
              <a:t> </a:t>
            </a:r>
            <a:r>
              <a:rPr sz="3200" spc="-20" dirty="0">
                <a:solidFill>
                  <a:prstClr val="black"/>
                </a:solidFill>
                <a:latin typeface="Century Gothic"/>
                <a:cs typeface="Century Gothic"/>
              </a:rPr>
              <a:t>Re</a:t>
            </a:r>
            <a:r>
              <a:rPr sz="3200" dirty="0">
                <a:solidFill>
                  <a:prstClr val="black"/>
                </a:solidFill>
                <a:latin typeface="Century Gothic"/>
                <a:cs typeface="Century Gothic"/>
              </a:rPr>
              <a:t>sp</a:t>
            </a:r>
            <a:r>
              <a:rPr sz="3200" spc="-20" dirty="0">
                <a:solidFill>
                  <a:prstClr val="black"/>
                </a:solidFill>
                <a:latin typeface="Century Gothic"/>
                <a:cs typeface="Century Gothic"/>
              </a:rPr>
              <a:t>on</a:t>
            </a:r>
            <a:r>
              <a:rPr sz="3200" dirty="0">
                <a:solidFill>
                  <a:prstClr val="black"/>
                </a:solidFill>
                <a:latin typeface="Century Gothic"/>
                <a:cs typeface="Century Gothic"/>
              </a:rPr>
              <a:t>s</a:t>
            </a:r>
            <a:r>
              <a:rPr sz="3200" spc="-20" dirty="0">
                <a:solidFill>
                  <a:prstClr val="black"/>
                </a:solidFill>
                <a:latin typeface="Century Gothic"/>
                <a:cs typeface="Century Gothic"/>
              </a:rPr>
              <a:t>e mu</a:t>
            </a:r>
            <a:r>
              <a:rPr sz="3200" dirty="0">
                <a:solidFill>
                  <a:prstClr val="black"/>
                </a:solidFill>
                <a:latin typeface="Century Gothic"/>
                <a:cs typeface="Century Gothic"/>
              </a:rPr>
              <a:t>s</a:t>
            </a:r>
            <a:r>
              <a:rPr sz="3200" spc="-10" dirty="0">
                <a:solidFill>
                  <a:prstClr val="black"/>
                </a:solidFill>
                <a:latin typeface="Century Gothic"/>
                <a:cs typeface="Century Gothic"/>
              </a:rPr>
              <a:t>t</a:t>
            </a:r>
            <a:r>
              <a:rPr sz="3200" spc="-5" dirty="0">
                <a:solidFill>
                  <a:prstClr val="black"/>
                </a:solidFill>
                <a:latin typeface="Century Gothic"/>
                <a:cs typeface="Century Gothic"/>
              </a:rPr>
              <a:t> </a:t>
            </a:r>
            <a:r>
              <a:rPr sz="3200" dirty="0">
                <a:solidFill>
                  <a:prstClr val="black"/>
                </a:solidFill>
                <a:latin typeface="Century Gothic"/>
                <a:cs typeface="Century Gothic"/>
              </a:rPr>
              <a:t>b</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dirty="0">
                <a:solidFill>
                  <a:prstClr val="black"/>
                </a:solidFill>
                <a:latin typeface="Century Gothic"/>
                <a:cs typeface="Century Gothic"/>
              </a:rPr>
              <a:t>s</a:t>
            </a:r>
            <a:r>
              <a:rPr sz="3200" spc="-20" dirty="0">
                <a:solidFill>
                  <a:prstClr val="black"/>
                </a:solidFill>
                <a:latin typeface="Century Gothic"/>
                <a:cs typeface="Century Gothic"/>
              </a:rPr>
              <a:t>u</a:t>
            </a:r>
            <a:r>
              <a:rPr sz="3200" spc="-5" dirty="0">
                <a:solidFill>
                  <a:prstClr val="black"/>
                </a:solidFill>
                <a:latin typeface="Century Gothic"/>
                <a:cs typeface="Century Gothic"/>
              </a:rPr>
              <a:t>f</a:t>
            </a:r>
            <a:r>
              <a:rPr sz="3200" dirty="0">
                <a:solidFill>
                  <a:prstClr val="black"/>
                </a:solidFill>
                <a:latin typeface="Century Gothic"/>
                <a:cs typeface="Century Gothic"/>
              </a:rPr>
              <a:t>fici</a:t>
            </a:r>
            <a:r>
              <a:rPr sz="3200" spc="-15" dirty="0">
                <a:solidFill>
                  <a:prstClr val="black"/>
                </a:solidFill>
                <a:latin typeface="Century Gothic"/>
                <a:cs typeface="Century Gothic"/>
              </a:rPr>
              <a:t>ent</a:t>
            </a:r>
            <a:r>
              <a:rPr sz="3200" spc="-5" dirty="0">
                <a:solidFill>
                  <a:prstClr val="black"/>
                </a:solidFill>
                <a:latin typeface="Century Gothic"/>
                <a:cs typeface="Century Gothic"/>
              </a:rPr>
              <a:t> </a:t>
            </a:r>
            <a:r>
              <a:rPr sz="3200" spc="-15" dirty="0">
                <a:solidFill>
                  <a:prstClr val="black"/>
                </a:solidFill>
                <a:latin typeface="Century Gothic"/>
                <a:cs typeface="Century Gothic"/>
              </a:rPr>
              <a:t>to</a:t>
            </a:r>
            <a:r>
              <a:rPr sz="3200" spc="-5" dirty="0">
                <a:solidFill>
                  <a:prstClr val="black"/>
                </a:solidFill>
                <a:latin typeface="Century Gothic"/>
                <a:cs typeface="Century Gothic"/>
              </a:rPr>
              <a:t> </a:t>
            </a:r>
            <a:r>
              <a:rPr sz="3200" spc="-20" dirty="0">
                <a:solidFill>
                  <a:prstClr val="black"/>
                </a:solidFill>
                <a:latin typeface="Century Gothic"/>
                <a:cs typeface="Century Gothic"/>
              </a:rPr>
              <a:t>meet,</a:t>
            </a:r>
            <a:r>
              <a:rPr sz="3200" spc="-5" dirty="0">
                <a:solidFill>
                  <a:prstClr val="black"/>
                </a:solidFill>
                <a:latin typeface="Century Gothic"/>
                <a:cs typeface="Century Gothic"/>
              </a:rPr>
              <a:t> </a:t>
            </a:r>
            <a:r>
              <a:rPr sz="3200" dirty="0">
                <a:solidFill>
                  <a:prstClr val="black"/>
                </a:solidFill>
                <a:latin typeface="Century Gothic"/>
                <a:cs typeface="Century Gothic"/>
              </a:rPr>
              <a:t>a</a:t>
            </a:r>
            <a:r>
              <a:rPr sz="3200" spc="-20" dirty="0">
                <a:solidFill>
                  <a:prstClr val="black"/>
                </a:solidFill>
                <a:latin typeface="Century Gothic"/>
                <a:cs typeface="Century Gothic"/>
              </a:rPr>
              <a:t>n</a:t>
            </a:r>
            <a:r>
              <a:rPr sz="3200" dirty="0">
                <a:solidFill>
                  <a:prstClr val="black"/>
                </a:solidFill>
                <a:latin typeface="Century Gothic"/>
                <a:cs typeface="Century Gothic"/>
              </a:rPr>
              <a:t>d</a:t>
            </a:r>
            <a:r>
              <a:rPr sz="3200" spc="-5" dirty="0">
                <a:solidFill>
                  <a:prstClr val="black"/>
                </a:solidFill>
                <a:latin typeface="Century Gothic"/>
                <a:cs typeface="Century Gothic"/>
              </a:rPr>
              <a:t> </a:t>
            </a:r>
            <a:r>
              <a:rPr sz="3200" dirty="0">
                <a:solidFill>
                  <a:prstClr val="black"/>
                </a:solidFill>
                <a:latin typeface="Century Gothic"/>
                <a:cs typeface="Century Gothic"/>
              </a:rPr>
              <a:t>sli</a:t>
            </a:r>
            <a:r>
              <a:rPr sz="3200" spc="-20" dirty="0">
                <a:solidFill>
                  <a:prstClr val="black"/>
                </a:solidFill>
                <a:latin typeface="Century Gothic"/>
                <a:cs typeface="Century Gothic"/>
              </a:rPr>
              <a:t>ght</a:t>
            </a:r>
            <a:r>
              <a:rPr sz="3200" dirty="0">
                <a:solidFill>
                  <a:prstClr val="black"/>
                </a:solidFill>
                <a:latin typeface="Century Gothic"/>
                <a:cs typeface="Century Gothic"/>
              </a:rPr>
              <a:t>ly</a:t>
            </a:r>
            <a:r>
              <a:rPr sz="3200" spc="-5" dirty="0">
                <a:solidFill>
                  <a:prstClr val="black"/>
                </a:solidFill>
                <a:latin typeface="Century Gothic"/>
                <a:cs typeface="Century Gothic"/>
              </a:rPr>
              <a:t> </a:t>
            </a:r>
            <a:r>
              <a:rPr sz="3200" spc="-20" dirty="0">
                <a:solidFill>
                  <a:prstClr val="black"/>
                </a:solidFill>
                <a:latin typeface="Century Gothic"/>
                <a:cs typeface="Century Gothic"/>
              </a:rPr>
              <a:t>excee</a:t>
            </a:r>
            <a:r>
              <a:rPr sz="3200" dirty="0">
                <a:solidFill>
                  <a:prstClr val="black"/>
                </a:solidFill>
                <a:latin typeface="Century Gothic"/>
                <a:cs typeface="Century Gothic"/>
              </a:rPr>
              <a:t>d</a:t>
            </a:r>
            <a:r>
              <a:rPr sz="3200" spc="-10" dirty="0">
                <a:solidFill>
                  <a:prstClr val="black"/>
                </a:solidFill>
                <a:latin typeface="Century Gothic"/>
                <a:cs typeface="Century Gothic"/>
              </a:rPr>
              <a:t>,</a:t>
            </a:r>
            <a:r>
              <a:rPr sz="3200" spc="-5" dirty="0">
                <a:solidFill>
                  <a:prstClr val="black"/>
                </a:solidFill>
                <a:latin typeface="Century Gothic"/>
                <a:cs typeface="Century Gothic"/>
              </a:rPr>
              <a:t> </a:t>
            </a:r>
            <a:r>
              <a:rPr sz="3200" spc="-15" dirty="0">
                <a:solidFill>
                  <a:prstClr val="black"/>
                </a:solidFill>
                <a:latin typeface="Century Gothic"/>
                <a:cs typeface="Century Gothic"/>
              </a:rPr>
              <a:t>the</a:t>
            </a:r>
            <a:r>
              <a:rPr sz="3200" spc="-5" dirty="0">
                <a:solidFill>
                  <a:prstClr val="black"/>
                </a:solidFill>
                <a:latin typeface="Century Gothic"/>
                <a:cs typeface="Century Gothic"/>
              </a:rPr>
              <a:t> </a:t>
            </a:r>
            <a:r>
              <a:rPr sz="3200" spc="-20" dirty="0">
                <a:solidFill>
                  <a:prstClr val="black"/>
                </a:solidFill>
                <a:latin typeface="Century Gothic"/>
                <a:cs typeface="Century Gothic"/>
              </a:rPr>
              <a:t>cho</a:t>
            </a:r>
            <a:r>
              <a:rPr sz="3200" dirty="0">
                <a:solidFill>
                  <a:prstClr val="black"/>
                </a:solidFill>
                <a:latin typeface="Century Gothic"/>
                <a:cs typeface="Century Gothic"/>
              </a:rPr>
              <a:t>s</a:t>
            </a:r>
            <a:r>
              <a:rPr sz="3200" spc="-20" dirty="0">
                <a:solidFill>
                  <a:prstClr val="black"/>
                </a:solidFill>
                <a:latin typeface="Century Gothic"/>
                <a:cs typeface="Century Gothic"/>
              </a:rPr>
              <a:t>en</a:t>
            </a:r>
            <a:r>
              <a:rPr sz="3200" spc="-5" dirty="0">
                <a:solidFill>
                  <a:prstClr val="black"/>
                </a:solidFill>
                <a:latin typeface="Century Gothic"/>
                <a:cs typeface="Century Gothic"/>
              </a:rPr>
              <a:t> </a:t>
            </a:r>
            <a:r>
              <a:rPr sz="3200" dirty="0">
                <a:solidFill>
                  <a:prstClr val="black"/>
                </a:solidFill>
                <a:latin typeface="Century Gothic"/>
                <a:cs typeface="Century Gothic"/>
              </a:rPr>
              <a:t>l</a:t>
            </a:r>
            <a:r>
              <a:rPr sz="3200" spc="-20" dirty="0">
                <a:solidFill>
                  <a:prstClr val="black"/>
                </a:solidFill>
                <a:latin typeface="Century Gothic"/>
                <a:cs typeface="Century Gothic"/>
              </a:rPr>
              <a:t>o</a:t>
            </a:r>
            <a:r>
              <a:rPr sz="3200" dirty="0">
                <a:solidFill>
                  <a:prstClr val="black"/>
                </a:solidFill>
                <a:latin typeface="Century Gothic"/>
                <a:cs typeface="Century Gothic"/>
              </a:rPr>
              <a:t>ss</a:t>
            </a:r>
            <a:r>
              <a:rPr sz="3200" spc="-5" dirty="0">
                <a:solidFill>
                  <a:prstClr val="black"/>
                </a:solidFill>
                <a:latin typeface="Century Gothic"/>
                <a:cs typeface="Century Gothic"/>
              </a:rPr>
              <a:t> </a:t>
            </a:r>
            <a:r>
              <a:rPr sz="3200" spc="-15" dirty="0">
                <a:solidFill>
                  <a:prstClr val="black"/>
                </a:solidFill>
                <a:latin typeface="Century Gothic"/>
                <a:cs typeface="Century Gothic"/>
              </a:rPr>
              <a:t>of</a:t>
            </a:r>
            <a:r>
              <a:rPr sz="3200" spc="-10" dirty="0">
                <a:solidFill>
                  <a:prstClr val="black"/>
                </a:solidFill>
                <a:latin typeface="Century Gothic"/>
                <a:cs typeface="Century Gothic"/>
              </a:rPr>
              <a:t> </a:t>
            </a:r>
            <a:r>
              <a:rPr sz="3200" dirty="0">
                <a:solidFill>
                  <a:prstClr val="black"/>
                </a:solidFill>
                <a:latin typeface="Century Gothic"/>
                <a:cs typeface="Century Gothic"/>
              </a:rPr>
              <a:t>p</a:t>
            </a:r>
            <a:r>
              <a:rPr sz="3200" spc="-25" dirty="0">
                <a:solidFill>
                  <a:prstClr val="black"/>
                </a:solidFill>
                <a:latin typeface="Century Gothic"/>
                <a:cs typeface="Century Gothic"/>
              </a:rPr>
              <a:t>r</a:t>
            </a:r>
            <a:r>
              <a:rPr sz="3200" spc="-20" dirty="0">
                <a:solidFill>
                  <a:prstClr val="black"/>
                </a:solidFill>
                <a:latin typeface="Century Gothic"/>
                <a:cs typeface="Century Gothic"/>
              </a:rPr>
              <a:t>o</a:t>
            </a:r>
            <a:r>
              <a:rPr sz="3200" dirty="0">
                <a:solidFill>
                  <a:prstClr val="black"/>
                </a:solidFill>
                <a:latin typeface="Century Gothic"/>
                <a:cs typeface="Century Gothic"/>
              </a:rPr>
              <a:t>d</a:t>
            </a:r>
            <a:r>
              <a:rPr sz="3200" spc="-15" dirty="0">
                <a:solidFill>
                  <a:prstClr val="black"/>
                </a:solidFill>
                <a:latin typeface="Century Gothic"/>
                <a:cs typeface="Century Gothic"/>
              </a:rPr>
              <a:t>uct</a:t>
            </a:r>
            <a:r>
              <a:rPr sz="3200" dirty="0">
                <a:solidFill>
                  <a:prstClr val="black"/>
                </a:solidFill>
                <a:latin typeface="Century Gothic"/>
                <a:cs typeface="Century Gothic"/>
              </a:rPr>
              <a:t>i</a:t>
            </a:r>
            <a:r>
              <a:rPr sz="3200" spc="-20" dirty="0">
                <a:solidFill>
                  <a:prstClr val="black"/>
                </a:solidFill>
                <a:latin typeface="Century Gothic"/>
                <a:cs typeface="Century Gothic"/>
              </a:rPr>
              <a:t>on</a:t>
            </a:r>
            <a:r>
              <a:rPr sz="3200" spc="-5" dirty="0">
                <a:solidFill>
                  <a:prstClr val="black"/>
                </a:solidFill>
                <a:latin typeface="Century Gothic"/>
                <a:cs typeface="Century Gothic"/>
              </a:rPr>
              <a:t> </a:t>
            </a:r>
            <a:r>
              <a:rPr sz="3200" spc="-20" dirty="0">
                <a:solidFill>
                  <a:prstClr val="black"/>
                </a:solidFill>
                <a:latin typeface="Century Gothic"/>
                <a:cs typeface="Century Gothic"/>
              </a:rPr>
              <a:t>e</a:t>
            </a:r>
            <a:r>
              <a:rPr sz="3200" dirty="0">
                <a:solidFill>
                  <a:prstClr val="black"/>
                </a:solidFill>
                <a:latin typeface="Century Gothic"/>
                <a:cs typeface="Century Gothic"/>
              </a:rPr>
              <a:t>v</a:t>
            </a:r>
            <a:r>
              <a:rPr sz="3200" spc="-15" dirty="0">
                <a:solidFill>
                  <a:prstClr val="black"/>
                </a:solidFill>
                <a:latin typeface="Century Gothic"/>
                <a:cs typeface="Century Gothic"/>
              </a:rPr>
              <a:t>ent</a:t>
            </a:r>
            <a:endParaRPr sz="3200" dirty="0">
              <a:solidFill>
                <a:prstClr val="black"/>
              </a:solidFill>
              <a:latin typeface="Century Gothic"/>
              <a:cs typeface="Century Gothic"/>
            </a:endParaRPr>
          </a:p>
          <a:p>
            <a:endParaRPr sz="3200" dirty="0">
              <a:solidFill>
                <a:prstClr val="black"/>
              </a:solidFill>
              <a:latin typeface="Times New Roman"/>
              <a:cs typeface="Times New Roman"/>
            </a:endParaRPr>
          </a:p>
          <a:p>
            <a:pPr>
              <a:spcBef>
                <a:spcPts val="15"/>
              </a:spcBef>
            </a:pPr>
            <a:endParaRPr sz="3200" dirty="0">
              <a:solidFill>
                <a:prstClr val="black"/>
              </a:solidFill>
              <a:latin typeface="Times New Roman"/>
              <a:cs typeface="Times New Roman"/>
            </a:endParaRPr>
          </a:p>
          <a:p>
            <a:pPr marL="12700" marR="483870">
              <a:lnSpc>
                <a:spcPct val="101200"/>
              </a:lnSpc>
            </a:pPr>
            <a:r>
              <a:rPr sz="3200" spc="-20" dirty="0">
                <a:solidFill>
                  <a:prstClr val="black"/>
                </a:solidFill>
                <a:latin typeface="Century Gothic"/>
                <a:cs typeface="Century Gothic"/>
              </a:rPr>
              <a:t>The</a:t>
            </a:r>
            <a:r>
              <a:rPr sz="3200" spc="-5" dirty="0">
                <a:solidFill>
                  <a:prstClr val="black"/>
                </a:solidFill>
                <a:latin typeface="Century Gothic"/>
                <a:cs typeface="Century Gothic"/>
              </a:rPr>
              <a:t> </a:t>
            </a:r>
            <a:r>
              <a:rPr sz="3200" spc="-15" dirty="0">
                <a:solidFill>
                  <a:prstClr val="black"/>
                </a:solidFill>
                <a:latin typeface="Century Gothic"/>
                <a:cs typeface="Century Gothic"/>
              </a:rPr>
              <a:t>F</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q</a:t>
            </a:r>
            <a:r>
              <a:rPr sz="3200" spc="-20" dirty="0">
                <a:solidFill>
                  <a:prstClr val="black"/>
                </a:solidFill>
                <a:latin typeface="Century Gothic"/>
                <a:cs typeface="Century Gothic"/>
              </a:rPr>
              <a:t>uen</a:t>
            </a:r>
            <a:r>
              <a:rPr sz="3200" dirty="0">
                <a:solidFill>
                  <a:prstClr val="black"/>
                </a:solidFill>
                <a:latin typeface="Century Gothic"/>
                <a:cs typeface="Century Gothic"/>
              </a:rPr>
              <a:t>cy</a:t>
            </a:r>
            <a:r>
              <a:rPr sz="3200" spc="-5" dirty="0">
                <a:solidFill>
                  <a:prstClr val="black"/>
                </a:solidFill>
                <a:latin typeface="Century Gothic"/>
                <a:cs typeface="Century Gothic"/>
              </a:rPr>
              <a:t> </a:t>
            </a:r>
            <a:r>
              <a:rPr sz="3200" spc="-20" dirty="0">
                <a:solidFill>
                  <a:prstClr val="black"/>
                </a:solidFill>
                <a:latin typeface="Century Gothic"/>
                <a:cs typeface="Century Gothic"/>
              </a:rPr>
              <a:t>Re</a:t>
            </a:r>
            <a:r>
              <a:rPr sz="3200" dirty="0">
                <a:solidFill>
                  <a:prstClr val="black"/>
                </a:solidFill>
                <a:latin typeface="Century Gothic"/>
                <a:cs typeface="Century Gothic"/>
              </a:rPr>
              <a:t>sp</a:t>
            </a:r>
            <a:r>
              <a:rPr sz="3200" spc="-20" dirty="0">
                <a:solidFill>
                  <a:prstClr val="black"/>
                </a:solidFill>
                <a:latin typeface="Century Gothic"/>
                <a:cs typeface="Century Gothic"/>
              </a:rPr>
              <a:t>on</a:t>
            </a:r>
            <a:r>
              <a:rPr sz="3200" dirty="0">
                <a:solidFill>
                  <a:prstClr val="black"/>
                </a:solidFill>
                <a:latin typeface="Century Gothic"/>
                <a:cs typeface="Century Gothic"/>
              </a:rPr>
              <a:t>s</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spc="-25" dirty="0">
                <a:solidFill>
                  <a:prstClr val="black"/>
                </a:solidFill>
                <a:latin typeface="Century Gothic"/>
                <a:cs typeface="Century Gothic"/>
              </a:rPr>
              <a:t>mu</a:t>
            </a:r>
            <a:r>
              <a:rPr sz="3200" dirty="0">
                <a:solidFill>
                  <a:prstClr val="black"/>
                </a:solidFill>
                <a:latin typeface="Century Gothic"/>
                <a:cs typeface="Century Gothic"/>
              </a:rPr>
              <a:t>s</a:t>
            </a:r>
            <a:r>
              <a:rPr sz="3200" spc="-10" dirty="0">
                <a:solidFill>
                  <a:prstClr val="black"/>
                </a:solidFill>
                <a:latin typeface="Century Gothic"/>
                <a:cs typeface="Century Gothic"/>
              </a:rPr>
              <a:t>t</a:t>
            </a:r>
            <a:r>
              <a:rPr sz="3200" spc="-5" dirty="0">
                <a:solidFill>
                  <a:prstClr val="black"/>
                </a:solidFill>
                <a:latin typeface="Century Gothic"/>
                <a:cs typeface="Century Gothic"/>
              </a:rPr>
              <a:t> </a:t>
            </a:r>
            <a:r>
              <a:rPr sz="3200" dirty="0">
                <a:solidFill>
                  <a:prstClr val="black"/>
                </a:solidFill>
                <a:latin typeface="Century Gothic"/>
                <a:cs typeface="Century Gothic"/>
              </a:rPr>
              <a:t>b</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dirty="0">
                <a:solidFill>
                  <a:prstClr val="black"/>
                </a:solidFill>
                <a:latin typeface="Century Gothic"/>
                <a:cs typeface="Century Gothic"/>
              </a:rPr>
              <a:t>p</a:t>
            </a:r>
            <a:r>
              <a:rPr sz="3200" spc="-25" dirty="0">
                <a:solidFill>
                  <a:prstClr val="black"/>
                </a:solidFill>
                <a:latin typeface="Century Gothic"/>
                <a:cs typeface="Century Gothic"/>
              </a:rPr>
              <a:t>r</a:t>
            </a:r>
            <a:r>
              <a:rPr sz="3200" spc="-20" dirty="0">
                <a:solidFill>
                  <a:prstClr val="black"/>
                </a:solidFill>
                <a:latin typeface="Century Gothic"/>
                <a:cs typeface="Century Gothic"/>
              </a:rPr>
              <a:t>o</a:t>
            </a:r>
            <a:r>
              <a:rPr sz="3200" dirty="0">
                <a:solidFill>
                  <a:prstClr val="black"/>
                </a:solidFill>
                <a:latin typeface="Century Gothic"/>
                <a:cs typeface="Century Gothic"/>
              </a:rPr>
              <a:t>d</a:t>
            </a:r>
            <a:r>
              <a:rPr sz="3200" spc="-20" dirty="0">
                <a:solidFill>
                  <a:prstClr val="black"/>
                </a:solidFill>
                <a:latin typeface="Century Gothic"/>
                <a:cs typeface="Century Gothic"/>
              </a:rPr>
              <a:t>uce</a:t>
            </a:r>
            <a:r>
              <a:rPr sz="3200" dirty="0">
                <a:solidFill>
                  <a:prstClr val="black"/>
                </a:solidFill>
                <a:latin typeface="Century Gothic"/>
                <a:cs typeface="Century Gothic"/>
              </a:rPr>
              <a:t>d</a:t>
            </a:r>
            <a:r>
              <a:rPr sz="3200" spc="-5" dirty="0">
                <a:solidFill>
                  <a:prstClr val="black"/>
                </a:solidFill>
                <a:latin typeface="Century Gothic"/>
                <a:cs typeface="Century Gothic"/>
              </a:rPr>
              <a:t> </a:t>
            </a:r>
            <a:r>
              <a:rPr sz="3200" spc="-20" dirty="0">
                <a:solidFill>
                  <a:prstClr val="black"/>
                </a:solidFill>
                <a:latin typeface="Century Gothic"/>
                <a:cs typeface="Century Gothic"/>
              </a:rPr>
              <a:t>on</a:t>
            </a:r>
            <a:r>
              <a:rPr sz="3200" spc="-5" dirty="0">
                <a:solidFill>
                  <a:prstClr val="black"/>
                </a:solidFill>
                <a:latin typeface="Century Gothic"/>
                <a:cs typeface="Century Gothic"/>
              </a:rPr>
              <a:t> </a:t>
            </a:r>
            <a:r>
              <a:rPr sz="3200" dirty="0">
                <a:solidFill>
                  <a:prstClr val="black"/>
                </a:solidFill>
                <a:latin typeface="Century Gothic"/>
                <a:cs typeface="Century Gothic"/>
              </a:rPr>
              <a:t>a</a:t>
            </a:r>
            <a:r>
              <a:rPr sz="3200" spc="-5" dirty="0">
                <a:solidFill>
                  <a:prstClr val="black"/>
                </a:solidFill>
                <a:latin typeface="Century Gothic"/>
                <a:cs typeface="Century Gothic"/>
              </a:rPr>
              <a:t> </a:t>
            </a:r>
            <a:r>
              <a:rPr sz="3200" dirty="0">
                <a:solidFill>
                  <a:srgbClr val="0433FF"/>
                </a:solidFill>
                <a:latin typeface="Century Gothic"/>
                <a:cs typeface="Century Gothic"/>
              </a:rPr>
              <a:t>s</a:t>
            </a:r>
            <a:r>
              <a:rPr sz="3200" spc="-20" dirty="0">
                <a:solidFill>
                  <a:srgbClr val="0433FF"/>
                </a:solidFill>
                <a:latin typeface="Century Gothic"/>
                <a:cs typeface="Century Gothic"/>
              </a:rPr>
              <a:t>u</a:t>
            </a:r>
            <a:r>
              <a:rPr sz="3200" spc="-5" dirty="0">
                <a:solidFill>
                  <a:srgbClr val="0433FF"/>
                </a:solidFill>
                <a:latin typeface="Century Gothic"/>
                <a:cs typeface="Century Gothic"/>
              </a:rPr>
              <a:t>f</a:t>
            </a:r>
            <a:r>
              <a:rPr sz="3200" dirty="0">
                <a:solidFill>
                  <a:srgbClr val="0433FF"/>
                </a:solidFill>
                <a:latin typeface="Century Gothic"/>
                <a:cs typeface="Century Gothic"/>
              </a:rPr>
              <a:t>fici</a:t>
            </a:r>
            <a:r>
              <a:rPr sz="3200" spc="-15" dirty="0">
                <a:solidFill>
                  <a:srgbClr val="0433FF"/>
                </a:solidFill>
                <a:latin typeface="Century Gothic"/>
                <a:cs typeface="Century Gothic"/>
              </a:rPr>
              <a:t>ent</a:t>
            </a:r>
            <a:r>
              <a:rPr sz="3200" dirty="0">
                <a:solidFill>
                  <a:srgbClr val="0433FF"/>
                </a:solidFill>
                <a:latin typeface="Century Gothic"/>
                <a:cs typeface="Century Gothic"/>
              </a:rPr>
              <a:t>ly</a:t>
            </a:r>
            <a:r>
              <a:rPr sz="3200" spc="-5" dirty="0">
                <a:solidFill>
                  <a:srgbClr val="0433FF"/>
                </a:solidFill>
                <a:latin typeface="Century Gothic"/>
                <a:cs typeface="Century Gothic"/>
              </a:rPr>
              <a:t> </a:t>
            </a:r>
            <a:r>
              <a:rPr sz="3200" dirty="0">
                <a:solidFill>
                  <a:srgbClr val="0433FF"/>
                </a:solidFill>
                <a:latin typeface="Century Gothic"/>
                <a:cs typeface="Century Gothic"/>
              </a:rPr>
              <a:t>q</a:t>
            </a:r>
            <a:r>
              <a:rPr sz="3200" spc="-20" dirty="0">
                <a:solidFill>
                  <a:srgbClr val="0433FF"/>
                </a:solidFill>
                <a:latin typeface="Century Gothic"/>
                <a:cs typeface="Century Gothic"/>
              </a:rPr>
              <a:t>u</a:t>
            </a:r>
            <a:r>
              <a:rPr sz="3200" dirty="0">
                <a:solidFill>
                  <a:srgbClr val="0433FF"/>
                </a:solidFill>
                <a:latin typeface="Century Gothic"/>
                <a:cs typeface="Century Gothic"/>
              </a:rPr>
              <a:t>i</a:t>
            </a:r>
            <a:r>
              <a:rPr sz="3200" spc="-20" dirty="0">
                <a:solidFill>
                  <a:srgbClr val="0433FF"/>
                </a:solidFill>
                <a:latin typeface="Century Gothic"/>
                <a:cs typeface="Century Gothic"/>
              </a:rPr>
              <a:t>ck</a:t>
            </a:r>
            <a:r>
              <a:rPr sz="3200" spc="-10" dirty="0">
                <a:solidFill>
                  <a:srgbClr val="0433FF"/>
                </a:solidFill>
                <a:latin typeface="Century Gothic"/>
                <a:cs typeface="Century Gothic"/>
              </a:rPr>
              <a:t> </a:t>
            </a:r>
            <a:r>
              <a:rPr sz="3200" spc="-10" dirty="0">
                <a:solidFill>
                  <a:prstClr val="black"/>
                </a:solidFill>
                <a:latin typeface="Century Gothic"/>
                <a:cs typeface="Century Gothic"/>
              </a:rPr>
              <a:t>t</a:t>
            </a:r>
            <a:r>
              <a:rPr sz="3200" dirty="0">
                <a:solidFill>
                  <a:prstClr val="black"/>
                </a:solidFill>
                <a:latin typeface="Century Gothic"/>
                <a:cs typeface="Century Gothic"/>
              </a:rPr>
              <a:t>i</a:t>
            </a:r>
            <a:r>
              <a:rPr sz="3200" spc="-25" dirty="0">
                <a:solidFill>
                  <a:prstClr val="black"/>
                </a:solidFill>
                <a:latin typeface="Century Gothic"/>
                <a:cs typeface="Century Gothic"/>
              </a:rPr>
              <a:t>me</a:t>
            </a:r>
            <a:r>
              <a:rPr sz="3200" spc="-5" dirty="0">
                <a:solidFill>
                  <a:prstClr val="black"/>
                </a:solidFill>
                <a:latin typeface="Century Gothic"/>
                <a:cs typeface="Century Gothic"/>
              </a:rPr>
              <a:t> </a:t>
            </a:r>
            <a:r>
              <a:rPr sz="3200" dirty="0">
                <a:solidFill>
                  <a:prstClr val="black"/>
                </a:solidFill>
                <a:latin typeface="Century Gothic"/>
                <a:cs typeface="Century Gothic"/>
              </a:rPr>
              <a:t>scal</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dirty="0">
                <a:solidFill>
                  <a:prstClr val="black"/>
                </a:solidFill>
                <a:latin typeface="Century Gothic"/>
                <a:cs typeface="Century Gothic"/>
              </a:rPr>
              <a:t>a</a:t>
            </a:r>
            <a:r>
              <a:rPr sz="3200" spc="-20" dirty="0">
                <a:solidFill>
                  <a:prstClr val="black"/>
                </a:solidFill>
                <a:latin typeface="Century Gothic"/>
                <a:cs typeface="Century Gothic"/>
              </a:rPr>
              <a:t>n</a:t>
            </a:r>
            <a:r>
              <a:rPr sz="3200" dirty="0">
                <a:solidFill>
                  <a:prstClr val="black"/>
                </a:solidFill>
                <a:latin typeface="Century Gothic"/>
                <a:cs typeface="Century Gothic"/>
              </a:rPr>
              <a:t>d</a:t>
            </a:r>
            <a:r>
              <a:rPr sz="3200" spc="-5" dirty="0">
                <a:solidFill>
                  <a:prstClr val="black"/>
                </a:solidFill>
                <a:latin typeface="Century Gothic"/>
                <a:cs typeface="Century Gothic"/>
              </a:rPr>
              <a:t> </a:t>
            </a:r>
            <a:r>
              <a:rPr sz="3200" spc="-25" dirty="0">
                <a:solidFill>
                  <a:prstClr val="black"/>
                </a:solidFill>
                <a:latin typeface="Century Gothic"/>
                <a:cs typeface="Century Gothic"/>
              </a:rPr>
              <a:t>mu</a:t>
            </a:r>
            <a:r>
              <a:rPr sz="3200" dirty="0">
                <a:solidFill>
                  <a:prstClr val="black"/>
                </a:solidFill>
                <a:latin typeface="Century Gothic"/>
                <a:cs typeface="Century Gothic"/>
              </a:rPr>
              <a:t>s</a:t>
            </a:r>
            <a:r>
              <a:rPr sz="3200" spc="-10" dirty="0">
                <a:solidFill>
                  <a:prstClr val="black"/>
                </a:solidFill>
                <a:latin typeface="Century Gothic"/>
                <a:cs typeface="Century Gothic"/>
              </a:rPr>
              <a:t>t</a:t>
            </a:r>
            <a:r>
              <a:rPr sz="3200" spc="-5" dirty="0">
                <a:solidFill>
                  <a:prstClr val="black"/>
                </a:solidFill>
                <a:latin typeface="Century Gothic"/>
                <a:cs typeface="Century Gothic"/>
              </a:rPr>
              <a:t> </a:t>
            </a:r>
            <a:r>
              <a:rPr sz="3200" dirty="0">
                <a:solidFill>
                  <a:prstClr val="black"/>
                </a:solidFill>
                <a:latin typeface="Century Gothic"/>
                <a:cs typeface="Century Gothic"/>
              </a:rPr>
              <a:t>b</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dirty="0">
                <a:solidFill>
                  <a:prstClr val="black"/>
                </a:solidFill>
                <a:latin typeface="Century Gothic"/>
                <a:cs typeface="Century Gothic"/>
              </a:rPr>
              <a:t>s</a:t>
            </a:r>
            <a:r>
              <a:rPr sz="3200" spc="-20" dirty="0">
                <a:solidFill>
                  <a:prstClr val="black"/>
                </a:solidFill>
                <a:latin typeface="Century Gothic"/>
                <a:cs typeface="Century Gothic"/>
              </a:rPr>
              <a:t>u</a:t>
            </a:r>
            <a:r>
              <a:rPr sz="3200" dirty="0">
                <a:solidFill>
                  <a:prstClr val="black"/>
                </a:solidFill>
                <a:latin typeface="Century Gothic"/>
                <a:cs typeface="Century Gothic"/>
              </a:rPr>
              <a:t>s</a:t>
            </a:r>
            <a:r>
              <a:rPr sz="3200" spc="-10" dirty="0">
                <a:solidFill>
                  <a:prstClr val="black"/>
                </a:solidFill>
                <a:latin typeface="Century Gothic"/>
                <a:cs typeface="Century Gothic"/>
              </a:rPr>
              <a:t>t</a:t>
            </a:r>
            <a:r>
              <a:rPr sz="3200" dirty="0">
                <a:solidFill>
                  <a:prstClr val="black"/>
                </a:solidFill>
                <a:latin typeface="Century Gothic"/>
                <a:cs typeface="Century Gothic"/>
              </a:rPr>
              <a:t>ai</a:t>
            </a:r>
            <a:r>
              <a:rPr sz="3200" spc="-20" dirty="0">
                <a:solidFill>
                  <a:prstClr val="black"/>
                </a:solidFill>
                <a:latin typeface="Century Gothic"/>
                <a:cs typeface="Century Gothic"/>
              </a:rPr>
              <a:t>ne</a:t>
            </a:r>
            <a:r>
              <a:rPr sz="3200" dirty="0">
                <a:solidFill>
                  <a:prstClr val="black"/>
                </a:solidFill>
                <a:latin typeface="Century Gothic"/>
                <a:cs typeface="Century Gothic"/>
              </a:rPr>
              <a:t>d</a:t>
            </a:r>
          </a:p>
          <a:p>
            <a:endParaRPr sz="3200" dirty="0">
              <a:solidFill>
                <a:prstClr val="black"/>
              </a:solidFill>
              <a:latin typeface="Times New Roman"/>
              <a:cs typeface="Times New Roman"/>
            </a:endParaRPr>
          </a:p>
          <a:p>
            <a:pPr>
              <a:spcBef>
                <a:spcPts val="15"/>
              </a:spcBef>
            </a:pPr>
            <a:endParaRPr sz="3200" dirty="0">
              <a:solidFill>
                <a:prstClr val="black"/>
              </a:solidFill>
              <a:latin typeface="Times New Roman"/>
              <a:cs typeface="Times New Roman"/>
            </a:endParaRPr>
          </a:p>
          <a:p>
            <a:pPr marL="12700" marR="539750">
              <a:lnSpc>
                <a:spcPct val="101200"/>
              </a:lnSpc>
            </a:pPr>
            <a:r>
              <a:rPr sz="3200" spc="-20" dirty="0">
                <a:solidFill>
                  <a:prstClr val="black"/>
                </a:solidFill>
                <a:latin typeface="Century Gothic"/>
                <a:cs typeface="Century Gothic"/>
              </a:rPr>
              <a:t>The</a:t>
            </a:r>
            <a:r>
              <a:rPr sz="3200" spc="-5" dirty="0">
                <a:solidFill>
                  <a:prstClr val="black"/>
                </a:solidFill>
                <a:latin typeface="Century Gothic"/>
                <a:cs typeface="Century Gothic"/>
              </a:rPr>
              <a:t> </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sp</a:t>
            </a:r>
            <a:r>
              <a:rPr sz="3200" spc="-20" dirty="0">
                <a:solidFill>
                  <a:prstClr val="black"/>
                </a:solidFill>
                <a:latin typeface="Century Gothic"/>
                <a:cs typeface="Century Gothic"/>
              </a:rPr>
              <a:t>on</a:t>
            </a:r>
            <a:r>
              <a:rPr sz="3200" dirty="0">
                <a:solidFill>
                  <a:prstClr val="black"/>
                </a:solidFill>
                <a:latin typeface="Century Gothic"/>
                <a:cs typeface="Century Gothic"/>
              </a:rPr>
              <a:t>sibili</a:t>
            </a:r>
            <a:r>
              <a:rPr sz="3200" spc="-10" dirty="0">
                <a:solidFill>
                  <a:prstClr val="black"/>
                </a:solidFill>
                <a:latin typeface="Century Gothic"/>
                <a:cs typeface="Century Gothic"/>
              </a:rPr>
              <a:t>t</a:t>
            </a:r>
            <a:r>
              <a:rPr sz="3200" dirty="0">
                <a:solidFill>
                  <a:prstClr val="black"/>
                </a:solidFill>
                <a:latin typeface="Century Gothic"/>
                <a:cs typeface="Century Gothic"/>
              </a:rPr>
              <a:t>y</a:t>
            </a:r>
            <a:r>
              <a:rPr sz="3200" spc="-5" dirty="0">
                <a:solidFill>
                  <a:prstClr val="black"/>
                </a:solidFill>
                <a:latin typeface="Century Gothic"/>
                <a:cs typeface="Century Gothic"/>
              </a:rPr>
              <a:t> </a:t>
            </a:r>
            <a:r>
              <a:rPr sz="3200" spc="-15" dirty="0">
                <a:solidFill>
                  <a:prstClr val="black"/>
                </a:solidFill>
                <a:latin typeface="Century Gothic"/>
                <a:cs typeface="Century Gothic"/>
              </a:rPr>
              <a:t>to</a:t>
            </a:r>
            <a:r>
              <a:rPr sz="3200" spc="-5" dirty="0">
                <a:solidFill>
                  <a:prstClr val="black"/>
                </a:solidFill>
                <a:latin typeface="Century Gothic"/>
                <a:cs typeface="Century Gothic"/>
              </a:rPr>
              <a:t> </a:t>
            </a:r>
            <a:r>
              <a:rPr sz="3200" dirty="0">
                <a:solidFill>
                  <a:prstClr val="black"/>
                </a:solidFill>
                <a:latin typeface="Century Gothic"/>
                <a:cs typeface="Century Gothic"/>
              </a:rPr>
              <a:t>p</a:t>
            </a:r>
            <a:r>
              <a:rPr sz="3200" spc="-25" dirty="0">
                <a:solidFill>
                  <a:prstClr val="black"/>
                </a:solidFill>
                <a:latin typeface="Century Gothic"/>
                <a:cs typeface="Century Gothic"/>
              </a:rPr>
              <a:t>r</a:t>
            </a:r>
            <a:r>
              <a:rPr sz="3200" spc="-20" dirty="0">
                <a:solidFill>
                  <a:prstClr val="black"/>
                </a:solidFill>
                <a:latin typeface="Century Gothic"/>
                <a:cs typeface="Century Gothic"/>
              </a:rPr>
              <a:t>o</a:t>
            </a:r>
            <a:r>
              <a:rPr sz="3200" dirty="0">
                <a:solidFill>
                  <a:prstClr val="black"/>
                </a:solidFill>
                <a:latin typeface="Century Gothic"/>
                <a:cs typeface="Century Gothic"/>
              </a:rPr>
              <a:t>d</a:t>
            </a:r>
            <a:r>
              <a:rPr sz="3200" spc="-20" dirty="0">
                <a:solidFill>
                  <a:prstClr val="black"/>
                </a:solidFill>
                <a:latin typeface="Century Gothic"/>
                <a:cs typeface="Century Gothic"/>
              </a:rPr>
              <a:t>uce</a:t>
            </a:r>
            <a:r>
              <a:rPr sz="3200" spc="-5" dirty="0">
                <a:solidFill>
                  <a:prstClr val="black"/>
                </a:solidFill>
                <a:latin typeface="Century Gothic"/>
                <a:cs typeface="Century Gothic"/>
              </a:rPr>
              <a:t> </a:t>
            </a:r>
            <a:r>
              <a:rPr sz="3200" spc="-15" dirty="0">
                <a:solidFill>
                  <a:prstClr val="black"/>
                </a:solidFill>
                <a:latin typeface="Century Gothic"/>
                <a:cs typeface="Century Gothic"/>
              </a:rPr>
              <a:t>F</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q</a:t>
            </a:r>
            <a:r>
              <a:rPr sz="3200" spc="-20" dirty="0">
                <a:solidFill>
                  <a:prstClr val="black"/>
                </a:solidFill>
                <a:latin typeface="Century Gothic"/>
                <a:cs typeface="Century Gothic"/>
              </a:rPr>
              <a:t>uen</a:t>
            </a:r>
            <a:r>
              <a:rPr sz="3200" dirty="0">
                <a:solidFill>
                  <a:prstClr val="black"/>
                </a:solidFill>
                <a:latin typeface="Century Gothic"/>
                <a:cs typeface="Century Gothic"/>
              </a:rPr>
              <a:t>cy</a:t>
            </a:r>
            <a:r>
              <a:rPr sz="3200" spc="-5" dirty="0">
                <a:solidFill>
                  <a:prstClr val="black"/>
                </a:solidFill>
                <a:latin typeface="Century Gothic"/>
                <a:cs typeface="Century Gothic"/>
              </a:rPr>
              <a:t> </a:t>
            </a:r>
            <a:r>
              <a:rPr sz="3200" spc="-20" dirty="0">
                <a:solidFill>
                  <a:prstClr val="black"/>
                </a:solidFill>
                <a:latin typeface="Century Gothic"/>
                <a:cs typeface="Century Gothic"/>
              </a:rPr>
              <a:t>Re</a:t>
            </a:r>
            <a:r>
              <a:rPr sz="3200" dirty="0">
                <a:solidFill>
                  <a:prstClr val="black"/>
                </a:solidFill>
                <a:latin typeface="Century Gothic"/>
                <a:cs typeface="Century Gothic"/>
              </a:rPr>
              <a:t>sp</a:t>
            </a:r>
            <a:r>
              <a:rPr sz="3200" spc="-20" dirty="0">
                <a:solidFill>
                  <a:prstClr val="black"/>
                </a:solidFill>
                <a:latin typeface="Century Gothic"/>
                <a:cs typeface="Century Gothic"/>
              </a:rPr>
              <a:t>on</a:t>
            </a:r>
            <a:r>
              <a:rPr sz="3200" dirty="0">
                <a:solidFill>
                  <a:prstClr val="black"/>
                </a:solidFill>
                <a:latin typeface="Century Gothic"/>
                <a:cs typeface="Century Gothic"/>
              </a:rPr>
              <a:t>s</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spc="-25" dirty="0">
                <a:solidFill>
                  <a:prstClr val="black"/>
                </a:solidFill>
                <a:latin typeface="Century Gothic"/>
                <a:cs typeface="Century Gothic"/>
              </a:rPr>
              <a:t>mu</a:t>
            </a:r>
            <a:r>
              <a:rPr sz="3200" dirty="0">
                <a:solidFill>
                  <a:prstClr val="black"/>
                </a:solidFill>
                <a:latin typeface="Century Gothic"/>
                <a:cs typeface="Century Gothic"/>
              </a:rPr>
              <a:t>s</a:t>
            </a:r>
            <a:r>
              <a:rPr sz="3200" spc="-10" dirty="0">
                <a:solidFill>
                  <a:prstClr val="black"/>
                </a:solidFill>
                <a:latin typeface="Century Gothic"/>
                <a:cs typeface="Century Gothic"/>
              </a:rPr>
              <a:t>t</a:t>
            </a:r>
            <a:r>
              <a:rPr sz="3200" spc="-5" dirty="0">
                <a:solidFill>
                  <a:prstClr val="black"/>
                </a:solidFill>
                <a:latin typeface="Century Gothic"/>
                <a:cs typeface="Century Gothic"/>
              </a:rPr>
              <a:t> </a:t>
            </a:r>
            <a:r>
              <a:rPr sz="3200" dirty="0">
                <a:solidFill>
                  <a:prstClr val="black"/>
                </a:solidFill>
                <a:latin typeface="Century Gothic"/>
                <a:cs typeface="Century Gothic"/>
              </a:rPr>
              <a:t>b</a:t>
            </a:r>
            <a:r>
              <a:rPr sz="3200" spc="-20" dirty="0">
                <a:solidFill>
                  <a:prstClr val="black"/>
                </a:solidFill>
                <a:latin typeface="Century Gothic"/>
                <a:cs typeface="Century Gothic"/>
              </a:rPr>
              <a:t>e</a:t>
            </a:r>
            <a:r>
              <a:rPr sz="3200" spc="-10" dirty="0">
                <a:solidFill>
                  <a:prstClr val="black"/>
                </a:solidFill>
                <a:latin typeface="Century Gothic"/>
                <a:cs typeface="Century Gothic"/>
              </a:rPr>
              <a:t> </a:t>
            </a:r>
            <a:r>
              <a:rPr sz="3200" dirty="0">
                <a:solidFill>
                  <a:prstClr val="black"/>
                </a:solidFill>
                <a:latin typeface="Century Gothic"/>
                <a:cs typeface="Century Gothic"/>
              </a:rPr>
              <a:t>all</a:t>
            </a:r>
            <a:r>
              <a:rPr sz="3200" spc="-20" dirty="0">
                <a:solidFill>
                  <a:prstClr val="black"/>
                </a:solidFill>
                <a:latin typeface="Century Gothic"/>
                <a:cs typeface="Century Gothic"/>
              </a:rPr>
              <a:t>o</a:t>
            </a:r>
            <a:r>
              <a:rPr sz="3200" dirty="0">
                <a:solidFill>
                  <a:prstClr val="black"/>
                </a:solidFill>
                <a:latin typeface="Century Gothic"/>
                <a:cs typeface="Century Gothic"/>
              </a:rPr>
              <a:t>ca</a:t>
            </a:r>
            <a:r>
              <a:rPr sz="3200" spc="-15" dirty="0">
                <a:solidFill>
                  <a:prstClr val="black"/>
                </a:solidFill>
                <a:latin typeface="Century Gothic"/>
                <a:cs typeface="Century Gothic"/>
              </a:rPr>
              <a:t>te</a:t>
            </a:r>
            <a:r>
              <a:rPr sz="3200" dirty="0">
                <a:solidFill>
                  <a:prstClr val="black"/>
                </a:solidFill>
                <a:latin typeface="Century Gothic"/>
                <a:cs typeface="Century Gothic"/>
              </a:rPr>
              <a:t>d</a:t>
            </a:r>
            <a:r>
              <a:rPr sz="3200" spc="-5" dirty="0">
                <a:solidFill>
                  <a:prstClr val="black"/>
                </a:solidFill>
                <a:latin typeface="Century Gothic"/>
                <a:cs typeface="Century Gothic"/>
              </a:rPr>
              <a:t> </a:t>
            </a:r>
            <a:r>
              <a:rPr sz="3200" spc="-15" dirty="0">
                <a:solidFill>
                  <a:prstClr val="black"/>
                </a:solidFill>
                <a:latin typeface="Century Gothic"/>
                <a:cs typeface="Century Gothic"/>
              </a:rPr>
              <a:t>to,</a:t>
            </a:r>
            <a:r>
              <a:rPr sz="3200" spc="-5" dirty="0">
                <a:solidFill>
                  <a:prstClr val="black"/>
                </a:solidFill>
                <a:latin typeface="Century Gothic"/>
                <a:cs typeface="Century Gothic"/>
              </a:rPr>
              <a:t> </a:t>
            </a:r>
            <a:r>
              <a:rPr sz="3200" dirty="0">
                <a:solidFill>
                  <a:prstClr val="black"/>
                </a:solidFill>
                <a:latin typeface="Century Gothic"/>
                <a:cs typeface="Century Gothic"/>
              </a:rPr>
              <a:t>a</a:t>
            </a:r>
            <a:r>
              <a:rPr sz="3200" spc="-20" dirty="0">
                <a:solidFill>
                  <a:prstClr val="black"/>
                </a:solidFill>
                <a:latin typeface="Century Gothic"/>
                <a:cs typeface="Century Gothic"/>
              </a:rPr>
              <a:t>n</a:t>
            </a:r>
            <a:r>
              <a:rPr sz="3200" dirty="0">
                <a:solidFill>
                  <a:prstClr val="black"/>
                </a:solidFill>
                <a:latin typeface="Century Gothic"/>
                <a:cs typeface="Century Gothic"/>
              </a:rPr>
              <a:t>d</a:t>
            </a:r>
            <a:r>
              <a:rPr sz="3200" spc="-5" dirty="0">
                <a:solidFill>
                  <a:prstClr val="black"/>
                </a:solidFill>
                <a:latin typeface="Century Gothic"/>
                <a:cs typeface="Century Gothic"/>
              </a:rPr>
              <a:t> </a:t>
            </a:r>
            <a:r>
              <a:rPr sz="3200" dirty="0">
                <a:solidFill>
                  <a:prstClr val="black"/>
                </a:solidFill>
                <a:latin typeface="Century Gothic"/>
                <a:cs typeface="Century Gothic"/>
              </a:rPr>
              <a:t>a</a:t>
            </a:r>
            <a:r>
              <a:rPr sz="3200" spc="-20" dirty="0">
                <a:solidFill>
                  <a:prstClr val="black"/>
                </a:solidFill>
                <a:latin typeface="Century Gothic"/>
                <a:cs typeface="Century Gothic"/>
              </a:rPr>
              <a:t>cce</a:t>
            </a:r>
            <a:r>
              <a:rPr sz="3200" dirty="0">
                <a:solidFill>
                  <a:prstClr val="black"/>
                </a:solidFill>
                <a:latin typeface="Century Gothic"/>
                <a:cs typeface="Century Gothic"/>
              </a:rPr>
              <a:t>p</a:t>
            </a:r>
            <a:r>
              <a:rPr sz="3200" spc="-15" dirty="0">
                <a:solidFill>
                  <a:prstClr val="black"/>
                </a:solidFill>
                <a:latin typeface="Century Gothic"/>
                <a:cs typeface="Century Gothic"/>
              </a:rPr>
              <a:t>te</a:t>
            </a:r>
            <a:r>
              <a:rPr sz="3200" dirty="0">
                <a:solidFill>
                  <a:prstClr val="black"/>
                </a:solidFill>
                <a:latin typeface="Century Gothic"/>
                <a:cs typeface="Century Gothic"/>
              </a:rPr>
              <a:t>d</a:t>
            </a:r>
            <a:r>
              <a:rPr sz="3200" spc="-5" dirty="0">
                <a:solidFill>
                  <a:prstClr val="black"/>
                </a:solidFill>
                <a:latin typeface="Century Gothic"/>
                <a:cs typeface="Century Gothic"/>
              </a:rPr>
              <a:t> </a:t>
            </a:r>
            <a:r>
              <a:rPr sz="3200" dirty="0">
                <a:solidFill>
                  <a:prstClr val="black"/>
                </a:solidFill>
                <a:latin typeface="Century Gothic"/>
                <a:cs typeface="Century Gothic"/>
              </a:rPr>
              <a:t>by</a:t>
            </a:r>
            <a:r>
              <a:rPr sz="3200" spc="-10" dirty="0">
                <a:solidFill>
                  <a:prstClr val="black"/>
                </a:solidFill>
                <a:latin typeface="Century Gothic"/>
                <a:cs typeface="Century Gothic"/>
              </a:rPr>
              <a:t>,</a:t>
            </a:r>
            <a:r>
              <a:rPr sz="3200" spc="-5" dirty="0">
                <a:solidFill>
                  <a:prstClr val="black"/>
                </a:solidFill>
                <a:latin typeface="Century Gothic"/>
                <a:cs typeface="Century Gothic"/>
              </a:rPr>
              <a:t> </a:t>
            </a:r>
            <a:r>
              <a:rPr sz="3200" dirty="0">
                <a:solidFill>
                  <a:prstClr val="black"/>
                </a:solidFill>
                <a:latin typeface="Century Gothic"/>
                <a:cs typeface="Century Gothic"/>
              </a:rPr>
              <a:t>a</a:t>
            </a:r>
            <a:r>
              <a:rPr sz="3200" spc="-5" dirty="0">
                <a:solidFill>
                  <a:prstClr val="black"/>
                </a:solidFill>
                <a:latin typeface="Century Gothic"/>
                <a:cs typeface="Century Gothic"/>
              </a:rPr>
              <a:t> </a:t>
            </a:r>
            <a:r>
              <a:rPr sz="3200" spc="-20" dirty="0">
                <a:solidFill>
                  <a:prstClr val="black"/>
                </a:solidFill>
                <a:latin typeface="Century Gothic"/>
                <a:cs typeface="Century Gothic"/>
              </a:rPr>
              <a:t>nu</a:t>
            </a:r>
            <a:r>
              <a:rPr sz="3200" dirty="0">
                <a:solidFill>
                  <a:prstClr val="black"/>
                </a:solidFill>
                <a:latin typeface="Century Gothic"/>
                <a:cs typeface="Century Gothic"/>
              </a:rPr>
              <a:t>mb</a:t>
            </a:r>
            <a:r>
              <a:rPr sz="3200" spc="-15" dirty="0">
                <a:solidFill>
                  <a:prstClr val="black"/>
                </a:solidFill>
                <a:latin typeface="Century Gothic"/>
                <a:cs typeface="Century Gothic"/>
              </a:rPr>
              <a:t>er</a:t>
            </a:r>
            <a:r>
              <a:rPr sz="3200" spc="-5" dirty="0">
                <a:solidFill>
                  <a:prstClr val="black"/>
                </a:solidFill>
                <a:latin typeface="Century Gothic"/>
                <a:cs typeface="Century Gothic"/>
              </a:rPr>
              <a:t> </a:t>
            </a:r>
            <a:r>
              <a:rPr sz="3200" spc="-15" dirty="0">
                <a:solidFill>
                  <a:prstClr val="black"/>
                </a:solidFill>
                <a:latin typeface="Century Gothic"/>
                <a:cs typeface="Century Gothic"/>
              </a:rPr>
              <a:t>of</a:t>
            </a:r>
            <a:r>
              <a:rPr sz="3200" spc="-5" dirty="0">
                <a:solidFill>
                  <a:prstClr val="black"/>
                </a:solidFill>
                <a:latin typeface="Century Gothic"/>
                <a:cs typeface="Century Gothic"/>
              </a:rPr>
              <a:t> </a:t>
            </a:r>
            <a:r>
              <a:rPr sz="3200" spc="-15" dirty="0">
                <a:solidFill>
                  <a:prstClr val="black"/>
                </a:solidFill>
                <a:latin typeface="Century Gothic"/>
                <a:cs typeface="Century Gothic"/>
              </a:rPr>
              <a:t>tur</a:t>
            </a:r>
            <a:r>
              <a:rPr sz="3200" dirty="0">
                <a:solidFill>
                  <a:prstClr val="black"/>
                </a:solidFill>
                <a:latin typeface="Century Gothic"/>
                <a:cs typeface="Century Gothic"/>
              </a:rPr>
              <a:t>bi</a:t>
            </a:r>
            <a:r>
              <a:rPr sz="3200" spc="-20" dirty="0">
                <a:solidFill>
                  <a:prstClr val="black"/>
                </a:solidFill>
                <a:latin typeface="Century Gothic"/>
                <a:cs typeface="Century Gothic"/>
              </a:rPr>
              <a:t>ne</a:t>
            </a:r>
            <a:r>
              <a:rPr sz="3200" dirty="0">
                <a:solidFill>
                  <a:prstClr val="black"/>
                </a:solidFill>
                <a:latin typeface="Century Gothic"/>
                <a:cs typeface="Century Gothic"/>
              </a:rPr>
              <a:t>s</a:t>
            </a:r>
            <a:r>
              <a:rPr sz="3200" spc="-5" dirty="0">
                <a:solidFill>
                  <a:prstClr val="black"/>
                </a:solidFill>
                <a:latin typeface="Century Gothic"/>
                <a:cs typeface="Century Gothic"/>
              </a:rPr>
              <a:t> </a:t>
            </a:r>
            <a:r>
              <a:rPr sz="3200" dirty="0">
                <a:solidFill>
                  <a:prstClr val="black"/>
                </a:solidFill>
                <a:latin typeface="Century Gothic"/>
                <a:cs typeface="Century Gothic"/>
              </a:rPr>
              <a:t>s</a:t>
            </a:r>
            <a:r>
              <a:rPr sz="3200" spc="-20" dirty="0">
                <a:solidFill>
                  <a:prstClr val="black"/>
                </a:solidFill>
                <a:latin typeface="Century Gothic"/>
                <a:cs typeface="Century Gothic"/>
              </a:rPr>
              <a:t>uch</a:t>
            </a:r>
            <a:r>
              <a:rPr sz="3200" spc="-5" dirty="0">
                <a:solidFill>
                  <a:prstClr val="black"/>
                </a:solidFill>
                <a:latin typeface="Century Gothic"/>
                <a:cs typeface="Century Gothic"/>
              </a:rPr>
              <a:t> </a:t>
            </a:r>
            <a:r>
              <a:rPr sz="3200" spc="-15" dirty="0">
                <a:solidFill>
                  <a:prstClr val="black"/>
                </a:solidFill>
                <a:latin typeface="Century Gothic"/>
                <a:cs typeface="Century Gothic"/>
              </a:rPr>
              <a:t>th</a:t>
            </a:r>
            <a:r>
              <a:rPr sz="3200" dirty="0">
                <a:solidFill>
                  <a:prstClr val="black"/>
                </a:solidFill>
                <a:latin typeface="Century Gothic"/>
                <a:cs typeface="Century Gothic"/>
              </a:rPr>
              <a:t>a</a:t>
            </a:r>
            <a:r>
              <a:rPr sz="3200" spc="-10" dirty="0">
                <a:solidFill>
                  <a:prstClr val="black"/>
                </a:solidFill>
                <a:latin typeface="Century Gothic"/>
                <a:cs typeface="Century Gothic"/>
              </a:rPr>
              <a:t>t </a:t>
            </a:r>
            <a:r>
              <a:rPr sz="3200" dirty="0">
                <a:solidFill>
                  <a:prstClr val="black"/>
                </a:solidFill>
                <a:latin typeface="Century Gothic"/>
                <a:cs typeface="Century Gothic"/>
              </a:rPr>
              <a:t>i</a:t>
            </a:r>
            <a:r>
              <a:rPr sz="3200" spc="-20" dirty="0">
                <a:solidFill>
                  <a:prstClr val="black"/>
                </a:solidFill>
                <a:latin typeface="Century Gothic"/>
                <a:cs typeface="Century Gothic"/>
              </a:rPr>
              <a:t>n</a:t>
            </a:r>
            <a:r>
              <a:rPr sz="3200" dirty="0">
                <a:solidFill>
                  <a:prstClr val="black"/>
                </a:solidFill>
                <a:latin typeface="Century Gothic"/>
                <a:cs typeface="Century Gothic"/>
              </a:rPr>
              <a:t>divid</a:t>
            </a:r>
            <a:r>
              <a:rPr sz="3200" spc="-20" dirty="0">
                <a:solidFill>
                  <a:prstClr val="black"/>
                </a:solidFill>
                <a:latin typeface="Century Gothic"/>
                <a:cs typeface="Century Gothic"/>
              </a:rPr>
              <a:t>u</a:t>
            </a:r>
            <a:r>
              <a:rPr sz="3200" dirty="0">
                <a:solidFill>
                  <a:prstClr val="black"/>
                </a:solidFill>
                <a:latin typeface="Century Gothic"/>
                <a:cs typeface="Century Gothic"/>
              </a:rPr>
              <a:t>al</a:t>
            </a:r>
            <a:r>
              <a:rPr sz="3200" spc="-5" dirty="0">
                <a:solidFill>
                  <a:prstClr val="black"/>
                </a:solidFill>
                <a:latin typeface="Century Gothic"/>
                <a:cs typeface="Century Gothic"/>
              </a:rPr>
              <a:t> </a:t>
            </a:r>
            <a:r>
              <a:rPr sz="3200" spc="-15" dirty="0">
                <a:solidFill>
                  <a:prstClr val="black"/>
                </a:solidFill>
                <a:latin typeface="Century Gothic"/>
                <a:cs typeface="Century Gothic"/>
              </a:rPr>
              <a:t>tur</a:t>
            </a:r>
            <a:r>
              <a:rPr sz="3200" dirty="0">
                <a:solidFill>
                  <a:prstClr val="black"/>
                </a:solidFill>
                <a:latin typeface="Century Gothic"/>
                <a:cs typeface="Century Gothic"/>
              </a:rPr>
              <a:t>bi</a:t>
            </a:r>
            <a:r>
              <a:rPr sz="3200" spc="-20" dirty="0">
                <a:solidFill>
                  <a:prstClr val="black"/>
                </a:solidFill>
                <a:latin typeface="Century Gothic"/>
                <a:cs typeface="Century Gothic"/>
              </a:rPr>
              <a:t>ne</a:t>
            </a:r>
            <a:r>
              <a:rPr sz="3200" dirty="0">
                <a:solidFill>
                  <a:prstClr val="black"/>
                </a:solidFill>
                <a:latin typeface="Century Gothic"/>
                <a:cs typeface="Century Gothic"/>
              </a:rPr>
              <a:t>s</a:t>
            </a:r>
            <a:r>
              <a:rPr sz="3200" spc="-5" dirty="0">
                <a:solidFill>
                  <a:prstClr val="black"/>
                </a:solidFill>
                <a:latin typeface="Century Gothic"/>
                <a:cs typeface="Century Gothic"/>
              </a:rPr>
              <a:t> </a:t>
            </a:r>
            <a:r>
              <a:rPr sz="3200" spc="-20" dirty="0">
                <a:solidFill>
                  <a:prstClr val="black"/>
                </a:solidFill>
                <a:latin typeface="Century Gothic"/>
                <a:cs typeface="Century Gothic"/>
              </a:rPr>
              <a:t>nee</a:t>
            </a:r>
            <a:r>
              <a:rPr sz="3200" dirty="0">
                <a:solidFill>
                  <a:prstClr val="black"/>
                </a:solidFill>
                <a:latin typeface="Century Gothic"/>
                <a:cs typeface="Century Gothic"/>
              </a:rPr>
              <a:t>d</a:t>
            </a:r>
            <a:r>
              <a:rPr sz="3200" spc="-5" dirty="0">
                <a:solidFill>
                  <a:prstClr val="black"/>
                </a:solidFill>
                <a:latin typeface="Century Gothic"/>
                <a:cs typeface="Century Gothic"/>
              </a:rPr>
              <a:t> </a:t>
            </a:r>
            <a:r>
              <a:rPr sz="3200" spc="-15" dirty="0">
                <a:solidFill>
                  <a:prstClr val="black"/>
                </a:solidFill>
                <a:latin typeface="Century Gothic"/>
                <a:cs typeface="Century Gothic"/>
              </a:rPr>
              <a:t>to</a:t>
            </a:r>
            <a:r>
              <a:rPr sz="3200" spc="-5" dirty="0">
                <a:solidFill>
                  <a:prstClr val="black"/>
                </a:solidFill>
                <a:latin typeface="Century Gothic"/>
                <a:cs typeface="Century Gothic"/>
              </a:rPr>
              <a:t> </a:t>
            </a:r>
            <a:r>
              <a:rPr sz="3200" spc="-20" dirty="0">
                <a:solidFill>
                  <a:prstClr val="black"/>
                </a:solidFill>
                <a:latin typeface="Century Gothic"/>
                <a:cs typeface="Century Gothic"/>
              </a:rPr>
              <a:t>ch</a:t>
            </a:r>
            <a:r>
              <a:rPr sz="3200" dirty="0">
                <a:solidFill>
                  <a:prstClr val="black"/>
                </a:solidFill>
                <a:latin typeface="Century Gothic"/>
                <a:cs typeface="Century Gothic"/>
              </a:rPr>
              <a:t>a</a:t>
            </a:r>
            <a:r>
              <a:rPr sz="3200" spc="-20" dirty="0">
                <a:solidFill>
                  <a:prstClr val="black"/>
                </a:solidFill>
                <a:latin typeface="Century Gothic"/>
                <a:cs typeface="Century Gothic"/>
              </a:rPr>
              <a:t>nge</a:t>
            </a:r>
            <a:r>
              <a:rPr sz="3200" spc="-5" dirty="0">
                <a:solidFill>
                  <a:prstClr val="black"/>
                </a:solidFill>
                <a:latin typeface="Century Gothic"/>
                <a:cs typeface="Century Gothic"/>
              </a:rPr>
              <a:t> </a:t>
            </a:r>
            <a:r>
              <a:rPr sz="3200" spc="-15" dirty="0">
                <a:solidFill>
                  <a:prstClr val="black"/>
                </a:solidFill>
                <a:latin typeface="Century Gothic"/>
                <a:cs typeface="Century Gothic"/>
              </a:rPr>
              <a:t>out</a:t>
            </a:r>
            <a:r>
              <a:rPr sz="3200" dirty="0">
                <a:solidFill>
                  <a:prstClr val="black"/>
                </a:solidFill>
                <a:latin typeface="Century Gothic"/>
                <a:cs typeface="Century Gothic"/>
              </a:rPr>
              <a:t>p</a:t>
            </a:r>
            <a:r>
              <a:rPr sz="3200" spc="-15" dirty="0">
                <a:solidFill>
                  <a:prstClr val="black"/>
                </a:solidFill>
                <a:latin typeface="Century Gothic"/>
                <a:cs typeface="Century Gothic"/>
              </a:rPr>
              <a:t>ut</a:t>
            </a:r>
            <a:r>
              <a:rPr sz="3200" spc="-5" dirty="0">
                <a:solidFill>
                  <a:prstClr val="black"/>
                </a:solidFill>
                <a:latin typeface="Century Gothic"/>
                <a:cs typeface="Century Gothic"/>
              </a:rPr>
              <a:t> </a:t>
            </a:r>
            <a:r>
              <a:rPr sz="3200" dirty="0">
                <a:solidFill>
                  <a:prstClr val="black"/>
                </a:solidFill>
                <a:latin typeface="Century Gothic"/>
                <a:cs typeface="Century Gothic"/>
              </a:rPr>
              <a:t>by</a:t>
            </a:r>
            <a:r>
              <a:rPr sz="3200" spc="-5" dirty="0">
                <a:solidFill>
                  <a:prstClr val="black"/>
                </a:solidFill>
                <a:latin typeface="Century Gothic"/>
                <a:cs typeface="Century Gothic"/>
              </a:rPr>
              <a:t> </a:t>
            </a:r>
            <a:r>
              <a:rPr sz="3200" spc="-20" dirty="0">
                <a:solidFill>
                  <a:prstClr val="black"/>
                </a:solidFill>
                <a:latin typeface="Century Gothic"/>
                <a:cs typeface="Century Gothic"/>
              </a:rPr>
              <a:t>on</a:t>
            </a:r>
            <a:r>
              <a:rPr sz="3200" dirty="0">
                <a:solidFill>
                  <a:prstClr val="black"/>
                </a:solidFill>
                <a:latin typeface="Century Gothic"/>
                <a:cs typeface="Century Gothic"/>
              </a:rPr>
              <a:t>ly</a:t>
            </a:r>
            <a:r>
              <a:rPr sz="3200" spc="-5" dirty="0">
                <a:solidFill>
                  <a:prstClr val="black"/>
                </a:solidFill>
                <a:latin typeface="Century Gothic"/>
                <a:cs typeface="Century Gothic"/>
              </a:rPr>
              <a:t> </a:t>
            </a:r>
            <a:r>
              <a:rPr sz="3200" dirty="0">
                <a:solidFill>
                  <a:prstClr val="black"/>
                </a:solidFill>
                <a:latin typeface="Century Gothic"/>
                <a:cs typeface="Century Gothic"/>
              </a:rPr>
              <a:t>a</a:t>
            </a:r>
            <a:r>
              <a:rPr sz="3200" spc="-5" dirty="0">
                <a:solidFill>
                  <a:prstClr val="black"/>
                </a:solidFill>
                <a:latin typeface="Century Gothic"/>
                <a:cs typeface="Century Gothic"/>
              </a:rPr>
              <a:t> </a:t>
            </a:r>
            <a:r>
              <a:rPr sz="3200" dirty="0">
                <a:solidFill>
                  <a:prstClr val="black"/>
                </a:solidFill>
                <a:latin typeface="Century Gothic"/>
                <a:cs typeface="Century Gothic"/>
              </a:rPr>
              <a:t>small</a:t>
            </a:r>
            <a:r>
              <a:rPr sz="3200" spc="-5" dirty="0">
                <a:solidFill>
                  <a:prstClr val="black"/>
                </a:solidFill>
                <a:latin typeface="Century Gothic"/>
                <a:cs typeface="Century Gothic"/>
              </a:rPr>
              <a:t> </a:t>
            </a:r>
            <a:r>
              <a:rPr sz="3200" spc="-10" dirty="0">
                <a:solidFill>
                  <a:prstClr val="black"/>
                </a:solidFill>
                <a:latin typeface="Century Gothic"/>
                <a:cs typeface="Century Gothic"/>
              </a:rPr>
              <a:t>fr</a:t>
            </a:r>
            <a:r>
              <a:rPr sz="3200" dirty="0">
                <a:solidFill>
                  <a:prstClr val="black"/>
                </a:solidFill>
                <a:latin typeface="Century Gothic"/>
                <a:cs typeface="Century Gothic"/>
              </a:rPr>
              <a:t>a</a:t>
            </a:r>
            <a:r>
              <a:rPr sz="3200" spc="-15" dirty="0">
                <a:solidFill>
                  <a:prstClr val="black"/>
                </a:solidFill>
                <a:latin typeface="Century Gothic"/>
                <a:cs typeface="Century Gothic"/>
              </a:rPr>
              <a:t>ct</a:t>
            </a:r>
            <a:r>
              <a:rPr sz="3200" dirty="0">
                <a:solidFill>
                  <a:prstClr val="black"/>
                </a:solidFill>
                <a:latin typeface="Century Gothic"/>
                <a:cs typeface="Century Gothic"/>
              </a:rPr>
              <a:t>i</a:t>
            </a:r>
            <a:r>
              <a:rPr sz="3200" spc="-20" dirty="0">
                <a:solidFill>
                  <a:prstClr val="black"/>
                </a:solidFill>
                <a:latin typeface="Century Gothic"/>
                <a:cs typeface="Century Gothic"/>
              </a:rPr>
              <a:t>on</a:t>
            </a:r>
            <a:r>
              <a:rPr sz="3200" spc="-15" dirty="0">
                <a:solidFill>
                  <a:prstClr val="black"/>
                </a:solidFill>
                <a:latin typeface="Century Gothic"/>
                <a:cs typeface="Century Gothic"/>
              </a:rPr>
              <a:t> of</a:t>
            </a:r>
            <a:r>
              <a:rPr sz="3200" spc="-5" dirty="0">
                <a:solidFill>
                  <a:prstClr val="black"/>
                </a:solidFill>
                <a:latin typeface="Century Gothic"/>
                <a:cs typeface="Century Gothic"/>
              </a:rPr>
              <a:t> </a:t>
            </a:r>
            <a:r>
              <a:rPr sz="3200" spc="-15" dirty="0">
                <a:solidFill>
                  <a:prstClr val="black"/>
                </a:solidFill>
                <a:latin typeface="Century Gothic"/>
                <a:cs typeface="Century Gothic"/>
              </a:rPr>
              <a:t>the</a:t>
            </a:r>
            <a:r>
              <a:rPr sz="3200" dirty="0">
                <a:solidFill>
                  <a:prstClr val="black"/>
                </a:solidFill>
                <a:latin typeface="Century Gothic"/>
                <a:cs typeface="Century Gothic"/>
              </a:rPr>
              <a:t>i</a:t>
            </a:r>
            <a:r>
              <a:rPr sz="3200" spc="-10" dirty="0">
                <a:solidFill>
                  <a:prstClr val="black"/>
                </a:solidFill>
                <a:latin typeface="Century Gothic"/>
                <a:cs typeface="Century Gothic"/>
              </a:rPr>
              <a:t>r</a:t>
            </a:r>
            <a:r>
              <a:rPr sz="3200" spc="-5" dirty="0">
                <a:solidFill>
                  <a:prstClr val="black"/>
                </a:solidFill>
                <a:latin typeface="Century Gothic"/>
                <a:cs typeface="Century Gothic"/>
              </a:rPr>
              <a:t> </a:t>
            </a:r>
            <a:r>
              <a:rPr sz="3200" spc="-15" dirty="0">
                <a:solidFill>
                  <a:prstClr val="black"/>
                </a:solidFill>
                <a:latin typeface="Century Gothic"/>
                <a:cs typeface="Century Gothic"/>
              </a:rPr>
              <a:t>fu</a:t>
            </a:r>
            <a:r>
              <a:rPr sz="3200" dirty="0">
                <a:solidFill>
                  <a:prstClr val="black"/>
                </a:solidFill>
                <a:latin typeface="Century Gothic"/>
                <a:cs typeface="Century Gothic"/>
              </a:rPr>
              <a:t>ll</a:t>
            </a:r>
            <a:r>
              <a:rPr sz="3200" spc="-5" dirty="0">
                <a:solidFill>
                  <a:prstClr val="black"/>
                </a:solidFill>
                <a:latin typeface="Century Gothic"/>
                <a:cs typeface="Century Gothic"/>
              </a:rPr>
              <a:t> </a:t>
            </a:r>
            <a:r>
              <a:rPr sz="3200" dirty="0">
                <a:solidFill>
                  <a:prstClr val="black"/>
                </a:solidFill>
                <a:latin typeface="Century Gothic"/>
                <a:cs typeface="Century Gothic"/>
              </a:rPr>
              <a:t>capaci</a:t>
            </a:r>
            <a:r>
              <a:rPr sz="3200" spc="-10" dirty="0">
                <a:solidFill>
                  <a:prstClr val="black"/>
                </a:solidFill>
                <a:latin typeface="Century Gothic"/>
                <a:cs typeface="Century Gothic"/>
              </a:rPr>
              <a:t>t</a:t>
            </a:r>
            <a:r>
              <a:rPr sz="3200" dirty="0">
                <a:solidFill>
                  <a:prstClr val="black"/>
                </a:solidFill>
                <a:latin typeface="Century Gothic"/>
                <a:cs typeface="Century Gothic"/>
              </a:rPr>
              <a:t>i</a:t>
            </a:r>
            <a:r>
              <a:rPr sz="3200" spc="-20" dirty="0">
                <a:solidFill>
                  <a:prstClr val="black"/>
                </a:solidFill>
                <a:latin typeface="Century Gothic"/>
                <a:cs typeface="Century Gothic"/>
              </a:rPr>
              <a:t>e</a:t>
            </a:r>
            <a:r>
              <a:rPr sz="3200" dirty="0">
                <a:solidFill>
                  <a:prstClr val="black"/>
                </a:solidFill>
                <a:latin typeface="Century Gothic"/>
                <a:cs typeface="Century Gothic"/>
              </a:rPr>
              <a:t>s</a:t>
            </a:r>
          </a:p>
        </p:txBody>
      </p:sp>
      <p:sp>
        <p:nvSpPr>
          <p:cNvPr id="4" name="Slide Number Placeholder 3"/>
          <p:cNvSpPr>
            <a:spLocks noGrp="1"/>
          </p:cNvSpPr>
          <p:nvPr>
            <p:ph type="sldNum" sz="quarter" idx="7"/>
          </p:nvPr>
        </p:nvSpPr>
        <p:spPr/>
        <p:txBody>
          <a:bodyPr/>
          <a:lstStyle/>
          <a:p>
            <a:fld id="{B6F15528-21DE-4FAA-801E-634DDDAF4B2B}" type="slidenum">
              <a:rPr lang="en-US" smtClean="0">
                <a:solidFill>
                  <a:prstClr val="black">
                    <a:tint val="75000"/>
                  </a:prstClr>
                </a:solidFill>
              </a:rPr>
              <a:pPr/>
              <a:t>8</a:t>
            </a:fld>
            <a:endParaRPr lang="en-US">
              <a:solidFill>
                <a:prstClr val="black">
                  <a:tint val="75000"/>
                </a:prstClr>
              </a:solidFill>
            </a:endParaRPr>
          </a:p>
        </p:txBody>
      </p:sp>
    </p:spTree>
    <p:extLst>
      <p:ext uri="{BB962C8B-B14F-4D97-AF65-F5344CB8AC3E}">
        <p14:creationId xmlns:p14="http://schemas.microsoft.com/office/powerpoint/2010/main" val="6306927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558800" y="2006969"/>
            <a:ext cx="12191365" cy="6931706"/>
          </a:xfrm>
          <a:prstGeom prst="rect">
            <a:avLst/>
          </a:prstGeom>
        </p:spPr>
        <p:txBody>
          <a:bodyPr vert="horz" wrap="square" lIns="0" tIns="0" rIns="0" bIns="0" rtlCol="0">
            <a:spAutoFit/>
          </a:bodyPr>
          <a:lstStyle/>
          <a:p>
            <a:pPr marL="12700" marR="494030">
              <a:lnSpc>
                <a:spcPct val="101200"/>
              </a:lnSpc>
            </a:pPr>
            <a:r>
              <a:rPr sz="3200" spc="70" dirty="0">
                <a:solidFill>
                  <a:prstClr val="black"/>
                </a:solidFill>
                <a:latin typeface="Century Gothic"/>
                <a:cs typeface="Century Gothic"/>
              </a:rPr>
              <a:t>T</a:t>
            </a:r>
            <a:r>
              <a:rPr sz="3200" dirty="0">
                <a:solidFill>
                  <a:prstClr val="black"/>
                </a:solidFill>
                <a:latin typeface="Century Gothic"/>
                <a:cs typeface="Century Gothic"/>
              </a:rPr>
              <a:t>imi</a:t>
            </a:r>
            <a:r>
              <a:rPr sz="3200" spc="-20" dirty="0">
                <a:solidFill>
                  <a:prstClr val="black"/>
                </a:solidFill>
                <a:latin typeface="Century Gothic"/>
                <a:cs typeface="Century Gothic"/>
              </a:rPr>
              <a:t>ng</a:t>
            </a:r>
            <a:r>
              <a:rPr sz="3200" spc="-5" dirty="0">
                <a:solidFill>
                  <a:prstClr val="black"/>
                </a:solidFill>
                <a:latin typeface="Century Gothic"/>
                <a:cs typeface="Century Gothic"/>
              </a:rPr>
              <a:t> </a:t>
            </a:r>
            <a:r>
              <a:rPr sz="3200" dirty="0">
                <a:solidFill>
                  <a:prstClr val="black"/>
                </a:solidFill>
                <a:latin typeface="Century Gothic"/>
                <a:cs typeface="Century Gothic"/>
              </a:rPr>
              <a:t>wi</a:t>
            </a:r>
            <a:r>
              <a:rPr sz="3200" spc="-15" dirty="0">
                <a:solidFill>
                  <a:prstClr val="black"/>
                </a:solidFill>
                <a:latin typeface="Century Gothic"/>
                <a:cs typeface="Century Gothic"/>
              </a:rPr>
              <a:t>th</a:t>
            </a:r>
            <a:r>
              <a:rPr sz="3200" spc="-5" dirty="0">
                <a:solidFill>
                  <a:prstClr val="black"/>
                </a:solidFill>
                <a:latin typeface="Century Gothic"/>
                <a:cs typeface="Century Gothic"/>
              </a:rPr>
              <a:t> </a:t>
            </a:r>
            <a:r>
              <a:rPr sz="3200" dirty="0">
                <a:solidFill>
                  <a:prstClr val="black"/>
                </a:solidFill>
                <a:latin typeface="Century Gothic"/>
                <a:cs typeface="Century Gothic"/>
              </a:rPr>
              <a:t>w</a:t>
            </a:r>
            <a:r>
              <a:rPr sz="3200" spc="-20" dirty="0">
                <a:solidFill>
                  <a:prstClr val="black"/>
                </a:solidFill>
                <a:latin typeface="Century Gothic"/>
                <a:cs typeface="Century Gothic"/>
              </a:rPr>
              <a:t>h</a:t>
            </a:r>
            <a:r>
              <a:rPr sz="3200" dirty="0">
                <a:solidFill>
                  <a:prstClr val="black"/>
                </a:solidFill>
                <a:latin typeface="Century Gothic"/>
                <a:cs typeface="Century Gothic"/>
              </a:rPr>
              <a:t>i</a:t>
            </a:r>
            <a:r>
              <a:rPr sz="3200" spc="-20" dirty="0">
                <a:solidFill>
                  <a:prstClr val="black"/>
                </a:solidFill>
                <a:latin typeface="Century Gothic"/>
                <a:cs typeface="Century Gothic"/>
              </a:rPr>
              <a:t>ch</a:t>
            </a:r>
            <a:r>
              <a:rPr sz="3200" spc="-5" dirty="0">
                <a:solidFill>
                  <a:prstClr val="black"/>
                </a:solidFill>
                <a:latin typeface="Century Gothic"/>
                <a:cs typeface="Century Gothic"/>
              </a:rPr>
              <a:t> </a:t>
            </a:r>
            <a:r>
              <a:rPr sz="3200" spc="-15" dirty="0">
                <a:solidFill>
                  <a:prstClr val="black"/>
                </a:solidFill>
                <a:latin typeface="Century Gothic"/>
                <a:cs typeface="Century Gothic"/>
              </a:rPr>
              <a:t>F</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q</a:t>
            </a:r>
            <a:r>
              <a:rPr sz="3200" spc="-20" dirty="0">
                <a:solidFill>
                  <a:prstClr val="black"/>
                </a:solidFill>
                <a:latin typeface="Century Gothic"/>
                <a:cs typeface="Century Gothic"/>
              </a:rPr>
              <a:t>uen</a:t>
            </a:r>
            <a:r>
              <a:rPr sz="3200" dirty="0">
                <a:solidFill>
                  <a:prstClr val="black"/>
                </a:solidFill>
                <a:latin typeface="Century Gothic"/>
                <a:cs typeface="Century Gothic"/>
              </a:rPr>
              <a:t>cy</a:t>
            </a:r>
            <a:r>
              <a:rPr sz="3200" spc="-5" dirty="0">
                <a:solidFill>
                  <a:prstClr val="black"/>
                </a:solidFill>
                <a:latin typeface="Century Gothic"/>
                <a:cs typeface="Century Gothic"/>
              </a:rPr>
              <a:t> </a:t>
            </a:r>
            <a:r>
              <a:rPr sz="3200" spc="-20" dirty="0">
                <a:solidFill>
                  <a:prstClr val="black"/>
                </a:solidFill>
                <a:latin typeface="Century Gothic"/>
                <a:cs typeface="Century Gothic"/>
              </a:rPr>
              <a:t>Re</a:t>
            </a:r>
            <a:r>
              <a:rPr sz="3200" dirty="0">
                <a:solidFill>
                  <a:prstClr val="black"/>
                </a:solidFill>
                <a:latin typeface="Century Gothic"/>
                <a:cs typeface="Century Gothic"/>
              </a:rPr>
              <a:t>sp</a:t>
            </a:r>
            <a:r>
              <a:rPr sz="3200" spc="-20" dirty="0">
                <a:solidFill>
                  <a:prstClr val="black"/>
                </a:solidFill>
                <a:latin typeface="Century Gothic"/>
                <a:cs typeface="Century Gothic"/>
              </a:rPr>
              <a:t>on</a:t>
            </a:r>
            <a:r>
              <a:rPr sz="3200" dirty="0">
                <a:solidFill>
                  <a:prstClr val="black"/>
                </a:solidFill>
                <a:latin typeface="Century Gothic"/>
                <a:cs typeface="Century Gothic"/>
              </a:rPr>
              <a:t>s</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b="1" spc="-25" dirty="0">
                <a:solidFill>
                  <a:srgbClr val="FF2600"/>
                </a:solidFill>
                <a:latin typeface="Century Gothic"/>
                <a:cs typeface="Century Gothic"/>
              </a:rPr>
              <a:t>mus</a:t>
            </a:r>
            <a:r>
              <a:rPr sz="3200" b="1" spc="-10" dirty="0">
                <a:solidFill>
                  <a:srgbClr val="FF2600"/>
                </a:solidFill>
                <a:latin typeface="Century Gothic"/>
                <a:cs typeface="Century Gothic"/>
              </a:rPr>
              <a:t>t </a:t>
            </a:r>
            <a:r>
              <a:rPr sz="3200" dirty="0">
                <a:solidFill>
                  <a:prstClr val="black"/>
                </a:solidFill>
                <a:latin typeface="Century Gothic"/>
                <a:cs typeface="Century Gothic"/>
              </a:rPr>
              <a:t>b</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dirty="0">
                <a:solidFill>
                  <a:prstClr val="black"/>
                </a:solidFill>
                <a:latin typeface="Century Gothic"/>
                <a:cs typeface="Century Gothic"/>
              </a:rPr>
              <a:t>p</a:t>
            </a:r>
            <a:r>
              <a:rPr sz="3200" spc="-25" dirty="0">
                <a:solidFill>
                  <a:prstClr val="black"/>
                </a:solidFill>
                <a:latin typeface="Century Gothic"/>
                <a:cs typeface="Century Gothic"/>
              </a:rPr>
              <a:t>r</a:t>
            </a:r>
            <a:r>
              <a:rPr sz="3200" spc="-20" dirty="0">
                <a:solidFill>
                  <a:prstClr val="black"/>
                </a:solidFill>
                <a:latin typeface="Century Gothic"/>
                <a:cs typeface="Century Gothic"/>
              </a:rPr>
              <a:t>o</a:t>
            </a:r>
            <a:r>
              <a:rPr sz="3200" dirty="0">
                <a:solidFill>
                  <a:prstClr val="black"/>
                </a:solidFill>
                <a:latin typeface="Century Gothic"/>
                <a:cs typeface="Century Gothic"/>
              </a:rPr>
              <a:t>d</a:t>
            </a:r>
            <a:r>
              <a:rPr sz="3200" spc="-20" dirty="0">
                <a:solidFill>
                  <a:prstClr val="black"/>
                </a:solidFill>
                <a:latin typeface="Century Gothic"/>
                <a:cs typeface="Century Gothic"/>
              </a:rPr>
              <a:t>uce</a:t>
            </a:r>
            <a:r>
              <a:rPr sz="3200" dirty="0">
                <a:solidFill>
                  <a:prstClr val="black"/>
                </a:solidFill>
                <a:latin typeface="Century Gothic"/>
                <a:cs typeface="Century Gothic"/>
              </a:rPr>
              <a:t>d</a:t>
            </a:r>
            <a:r>
              <a:rPr sz="3200" spc="-5" dirty="0">
                <a:solidFill>
                  <a:prstClr val="black"/>
                </a:solidFill>
                <a:latin typeface="Century Gothic"/>
                <a:cs typeface="Century Gothic"/>
              </a:rPr>
              <a:t> </a:t>
            </a:r>
            <a:r>
              <a:rPr sz="3200" dirty="0">
                <a:solidFill>
                  <a:prstClr val="black"/>
                </a:solidFill>
                <a:latin typeface="Century Gothic"/>
                <a:cs typeface="Century Gothic"/>
              </a:rPr>
              <a:t>d</a:t>
            </a:r>
            <a:r>
              <a:rPr sz="3200" spc="-20" dirty="0">
                <a:solidFill>
                  <a:prstClr val="black"/>
                </a:solidFill>
                <a:latin typeface="Century Gothic"/>
                <a:cs typeface="Century Gothic"/>
              </a:rPr>
              <a:t>e</a:t>
            </a:r>
            <a:r>
              <a:rPr sz="3200" dirty="0">
                <a:solidFill>
                  <a:prstClr val="black"/>
                </a:solidFill>
                <a:latin typeface="Century Gothic"/>
                <a:cs typeface="Century Gothic"/>
              </a:rPr>
              <a:t>p</a:t>
            </a:r>
            <a:r>
              <a:rPr sz="3200" spc="-20" dirty="0">
                <a:solidFill>
                  <a:prstClr val="black"/>
                </a:solidFill>
                <a:latin typeface="Century Gothic"/>
                <a:cs typeface="Century Gothic"/>
              </a:rPr>
              <a:t>en</a:t>
            </a:r>
            <a:r>
              <a:rPr sz="3200" dirty="0">
                <a:solidFill>
                  <a:prstClr val="black"/>
                </a:solidFill>
                <a:latin typeface="Century Gothic"/>
                <a:cs typeface="Century Gothic"/>
              </a:rPr>
              <a:t>ds </a:t>
            </a:r>
            <a:r>
              <a:rPr sz="3200" spc="-20" dirty="0">
                <a:solidFill>
                  <a:prstClr val="black"/>
                </a:solidFill>
                <a:latin typeface="Century Gothic"/>
                <a:cs typeface="Century Gothic"/>
              </a:rPr>
              <a:t>on</a:t>
            </a:r>
            <a:r>
              <a:rPr sz="3200" spc="-5" dirty="0">
                <a:solidFill>
                  <a:prstClr val="black"/>
                </a:solidFill>
                <a:latin typeface="Century Gothic"/>
                <a:cs typeface="Century Gothic"/>
              </a:rPr>
              <a:t> </a:t>
            </a:r>
            <a:r>
              <a:rPr sz="3200" dirty="0">
                <a:solidFill>
                  <a:prstClr val="black"/>
                </a:solidFill>
                <a:latin typeface="Century Gothic"/>
                <a:cs typeface="Century Gothic"/>
              </a:rPr>
              <a:t>basi</a:t>
            </a:r>
            <a:r>
              <a:rPr sz="3200" spc="-20" dirty="0">
                <a:solidFill>
                  <a:prstClr val="black"/>
                </a:solidFill>
                <a:latin typeface="Century Gothic"/>
                <a:cs typeface="Century Gothic"/>
              </a:rPr>
              <a:t>c</a:t>
            </a:r>
            <a:r>
              <a:rPr sz="3200" spc="-5" dirty="0">
                <a:solidFill>
                  <a:prstClr val="black"/>
                </a:solidFill>
                <a:latin typeface="Century Gothic"/>
                <a:cs typeface="Century Gothic"/>
              </a:rPr>
              <a:t> </a:t>
            </a:r>
            <a:r>
              <a:rPr sz="3200" dirty="0">
                <a:solidFill>
                  <a:prstClr val="black"/>
                </a:solidFill>
                <a:latin typeface="Century Gothic"/>
                <a:cs typeface="Century Gothic"/>
              </a:rPr>
              <a:t>p</a:t>
            </a:r>
            <a:r>
              <a:rPr sz="3200" spc="-20" dirty="0">
                <a:solidFill>
                  <a:prstClr val="black"/>
                </a:solidFill>
                <a:latin typeface="Century Gothic"/>
                <a:cs typeface="Century Gothic"/>
              </a:rPr>
              <a:t>h</a:t>
            </a:r>
            <a:r>
              <a:rPr sz="3200" dirty="0">
                <a:solidFill>
                  <a:prstClr val="black"/>
                </a:solidFill>
                <a:latin typeface="Century Gothic"/>
                <a:cs typeface="Century Gothic"/>
              </a:rPr>
              <a:t>ysics</a:t>
            </a:r>
            <a:r>
              <a:rPr sz="3200" spc="-5" dirty="0">
                <a:solidFill>
                  <a:prstClr val="black"/>
                </a:solidFill>
                <a:latin typeface="Century Gothic"/>
                <a:cs typeface="Century Gothic"/>
              </a:rPr>
              <a:t> </a:t>
            </a:r>
            <a:r>
              <a:rPr sz="3200" spc="-15" dirty="0">
                <a:solidFill>
                  <a:prstClr val="black"/>
                </a:solidFill>
                <a:latin typeface="Century Gothic"/>
                <a:cs typeface="Century Gothic"/>
              </a:rPr>
              <a:t>of</a:t>
            </a:r>
            <a:r>
              <a:rPr sz="3200" spc="-5" dirty="0">
                <a:solidFill>
                  <a:prstClr val="black"/>
                </a:solidFill>
                <a:latin typeface="Century Gothic"/>
                <a:cs typeface="Century Gothic"/>
              </a:rPr>
              <a:t> </a:t>
            </a:r>
            <a:r>
              <a:rPr sz="3200" spc="-25" dirty="0">
                <a:solidFill>
                  <a:prstClr val="black"/>
                </a:solidFill>
                <a:latin typeface="Century Gothic"/>
                <a:cs typeface="Century Gothic"/>
              </a:rPr>
              <a:t>r</a:t>
            </a:r>
            <a:r>
              <a:rPr sz="3200" spc="-15" dirty="0">
                <a:solidFill>
                  <a:prstClr val="black"/>
                </a:solidFill>
                <a:latin typeface="Century Gothic"/>
                <a:cs typeface="Century Gothic"/>
              </a:rPr>
              <a:t>ot</a:t>
            </a:r>
            <a:r>
              <a:rPr sz="3200" dirty="0">
                <a:solidFill>
                  <a:prstClr val="black"/>
                </a:solidFill>
                <a:latin typeface="Century Gothic"/>
                <a:cs typeface="Century Gothic"/>
              </a:rPr>
              <a:t>a</a:t>
            </a:r>
            <a:r>
              <a:rPr sz="3200" spc="-10" dirty="0">
                <a:solidFill>
                  <a:prstClr val="black"/>
                </a:solidFill>
                <a:latin typeface="Century Gothic"/>
                <a:cs typeface="Century Gothic"/>
              </a:rPr>
              <a:t>t</a:t>
            </a:r>
            <a:r>
              <a:rPr sz="3200" dirty="0">
                <a:solidFill>
                  <a:prstClr val="black"/>
                </a:solidFill>
                <a:latin typeface="Century Gothic"/>
                <a:cs typeface="Century Gothic"/>
              </a:rPr>
              <a:t>i</a:t>
            </a:r>
            <a:r>
              <a:rPr sz="3200" spc="-20" dirty="0">
                <a:solidFill>
                  <a:prstClr val="black"/>
                </a:solidFill>
                <a:latin typeface="Century Gothic"/>
                <a:cs typeface="Century Gothic"/>
              </a:rPr>
              <a:t>ng</a:t>
            </a:r>
            <a:r>
              <a:rPr sz="3200" spc="-5" dirty="0">
                <a:solidFill>
                  <a:prstClr val="black"/>
                </a:solidFill>
                <a:latin typeface="Century Gothic"/>
                <a:cs typeface="Century Gothic"/>
              </a:rPr>
              <a:t> </a:t>
            </a:r>
            <a:r>
              <a:rPr sz="3200" dirty="0">
                <a:solidFill>
                  <a:prstClr val="black"/>
                </a:solidFill>
                <a:latin typeface="Century Gothic"/>
                <a:cs typeface="Century Gothic"/>
              </a:rPr>
              <a:t>i</a:t>
            </a:r>
            <a:r>
              <a:rPr sz="3200" spc="-15" dirty="0">
                <a:solidFill>
                  <a:prstClr val="black"/>
                </a:solidFill>
                <a:latin typeface="Century Gothic"/>
                <a:cs typeface="Century Gothic"/>
              </a:rPr>
              <a:t>nert</a:t>
            </a:r>
            <a:r>
              <a:rPr sz="3200" dirty="0">
                <a:solidFill>
                  <a:prstClr val="black"/>
                </a:solidFill>
                <a:latin typeface="Century Gothic"/>
                <a:cs typeface="Century Gothic"/>
              </a:rPr>
              <a:t>ia</a:t>
            </a:r>
            <a:r>
              <a:rPr sz="3200" spc="-10" dirty="0">
                <a:solidFill>
                  <a:prstClr val="black"/>
                </a:solidFill>
                <a:latin typeface="Century Gothic"/>
                <a:cs typeface="Century Gothic"/>
              </a:rPr>
              <a:t>.</a:t>
            </a:r>
            <a:endParaRPr sz="3200" dirty="0">
              <a:solidFill>
                <a:prstClr val="black"/>
              </a:solidFill>
              <a:latin typeface="Century Gothic"/>
              <a:cs typeface="Century Gothic"/>
            </a:endParaRPr>
          </a:p>
          <a:p>
            <a:endParaRPr sz="3200" dirty="0">
              <a:solidFill>
                <a:prstClr val="black"/>
              </a:solidFill>
              <a:latin typeface="Times New Roman"/>
              <a:cs typeface="Times New Roman"/>
            </a:endParaRPr>
          </a:p>
          <a:p>
            <a:pPr>
              <a:spcBef>
                <a:spcPts val="15"/>
              </a:spcBef>
            </a:pPr>
            <a:endParaRPr sz="3200" dirty="0">
              <a:solidFill>
                <a:prstClr val="black"/>
              </a:solidFill>
              <a:latin typeface="Times New Roman"/>
              <a:cs typeface="Times New Roman"/>
            </a:endParaRPr>
          </a:p>
          <a:p>
            <a:pPr marL="12700" marR="1151890">
              <a:lnSpc>
                <a:spcPct val="101200"/>
              </a:lnSpc>
            </a:pPr>
            <a:r>
              <a:rPr sz="3200" dirty="0">
                <a:solidFill>
                  <a:prstClr val="black"/>
                </a:solidFill>
                <a:latin typeface="Century Gothic"/>
                <a:cs typeface="Century Gothic"/>
              </a:rPr>
              <a:t>I</a:t>
            </a:r>
            <a:r>
              <a:rPr sz="3200" spc="-20" dirty="0">
                <a:solidFill>
                  <a:prstClr val="black"/>
                </a:solidFill>
                <a:latin typeface="Century Gothic"/>
                <a:cs typeface="Century Gothic"/>
              </a:rPr>
              <a:t>n</a:t>
            </a:r>
            <a:r>
              <a:rPr sz="3200" spc="-5" dirty="0">
                <a:solidFill>
                  <a:prstClr val="black"/>
                </a:solidFill>
                <a:latin typeface="Century Gothic"/>
                <a:cs typeface="Century Gothic"/>
              </a:rPr>
              <a:t> </a:t>
            </a:r>
            <a:r>
              <a:rPr sz="3200" dirty="0">
                <a:solidFill>
                  <a:prstClr val="black"/>
                </a:solidFill>
                <a:latin typeface="Century Gothic"/>
                <a:cs typeface="Century Gothic"/>
              </a:rPr>
              <a:t>p</a:t>
            </a:r>
            <a:r>
              <a:rPr sz="3200" spc="-10" dirty="0">
                <a:solidFill>
                  <a:prstClr val="black"/>
                </a:solidFill>
                <a:latin typeface="Century Gothic"/>
                <a:cs typeface="Century Gothic"/>
              </a:rPr>
              <a:t>r</a:t>
            </a:r>
            <a:r>
              <a:rPr sz="3200" dirty="0">
                <a:solidFill>
                  <a:prstClr val="black"/>
                </a:solidFill>
                <a:latin typeface="Century Gothic"/>
                <a:cs typeface="Century Gothic"/>
              </a:rPr>
              <a:t>a</a:t>
            </a:r>
            <a:r>
              <a:rPr sz="3200" spc="-15" dirty="0">
                <a:solidFill>
                  <a:prstClr val="black"/>
                </a:solidFill>
                <a:latin typeface="Century Gothic"/>
                <a:cs typeface="Century Gothic"/>
              </a:rPr>
              <a:t>ct</a:t>
            </a:r>
            <a:r>
              <a:rPr sz="3200" dirty="0">
                <a:solidFill>
                  <a:prstClr val="black"/>
                </a:solidFill>
                <a:latin typeface="Century Gothic"/>
                <a:cs typeface="Century Gothic"/>
              </a:rPr>
              <a:t>ical</a:t>
            </a:r>
            <a:r>
              <a:rPr sz="3200" spc="-5" dirty="0">
                <a:solidFill>
                  <a:prstClr val="black"/>
                </a:solidFill>
                <a:latin typeface="Century Gothic"/>
                <a:cs typeface="Century Gothic"/>
              </a:rPr>
              <a:t> </a:t>
            </a:r>
            <a:r>
              <a:rPr sz="3200" spc="-15" dirty="0">
                <a:solidFill>
                  <a:prstClr val="black"/>
                </a:solidFill>
                <a:latin typeface="Century Gothic"/>
                <a:cs typeface="Century Gothic"/>
              </a:rPr>
              <a:t>te</a:t>
            </a:r>
            <a:r>
              <a:rPr sz="3200" spc="65" dirty="0">
                <a:solidFill>
                  <a:prstClr val="black"/>
                </a:solidFill>
                <a:latin typeface="Century Gothic"/>
                <a:cs typeface="Century Gothic"/>
              </a:rPr>
              <a:t>r</a:t>
            </a:r>
            <a:r>
              <a:rPr sz="3200" dirty="0">
                <a:solidFill>
                  <a:prstClr val="black"/>
                </a:solidFill>
                <a:latin typeface="Century Gothic"/>
                <a:cs typeface="Century Gothic"/>
              </a:rPr>
              <a:t>ms</a:t>
            </a:r>
            <a:r>
              <a:rPr sz="3200" spc="-10" dirty="0">
                <a:solidFill>
                  <a:prstClr val="black"/>
                </a:solidFill>
                <a:latin typeface="Century Gothic"/>
                <a:cs typeface="Century Gothic"/>
              </a:rPr>
              <a:t>,</a:t>
            </a:r>
            <a:r>
              <a:rPr sz="3200" spc="-5" dirty="0">
                <a:solidFill>
                  <a:prstClr val="black"/>
                </a:solidFill>
                <a:latin typeface="Century Gothic"/>
                <a:cs typeface="Century Gothic"/>
              </a:rPr>
              <a:t> </a:t>
            </a:r>
            <a:r>
              <a:rPr sz="3200" spc="-10" dirty="0">
                <a:solidFill>
                  <a:prstClr val="black"/>
                </a:solidFill>
                <a:latin typeface="Century Gothic"/>
                <a:cs typeface="Century Gothic"/>
              </a:rPr>
              <a:t>f</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q</a:t>
            </a:r>
            <a:r>
              <a:rPr sz="3200" spc="-20" dirty="0">
                <a:solidFill>
                  <a:prstClr val="black"/>
                </a:solidFill>
                <a:latin typeface="Century Gothic"/>
                <a:cs typeface="Century Gothic"/>
              </a:rPr>
              <a:t>uen</a:t>
            </a:r>
            <a:r>
              <a:rPr sz="3200" dirty="0">
                <a:solidFill>
                  <a:prstClr val="black"/>
                </a:solidFill>
                <a:latin typeface="Century Gothic"/>
                <a:cs typeface="Century Gothic"/>
              </a:rPr>
              <a:t>cy</a:t>
            </a:r>
            <a:r>
              <a:rPr sz="3200" spc="-5" dirty="0">
                <a:solidFill>
                  <a:prstClr val="black"/>
                </a:solidFill>
                <a:latin typeface="Century Gothic"/>
                <a:cs typeface="Century Gothic"/>
              </a:rPr>
              <a:t> </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sp</a:t>
            </a:r>
            <a:r>
              <a:rPr sz="3200" spc="-20" dirty="0">
                <a:solidFill>
                  <a:prstClr val="black"/>
                </a:solidFill>
                <a:latin typeface="Century Gothic"/>
                <a:cs typeface="Century Gothic"/>
              </a:rPr>
              <a:t>on</a:t>
            </a:r>
            <a:r>
              <a:rPr sz="3200" dirty="0">
                <a:solidFill>
                  <a:prstClr val="black"/>
                </a:solidFill>
                <a:latin typeface="Century Gothic"/>
                <a:cs typeface="Century Gothic"/>
              </a:rPr>
              <a:t>s</a:t>
            </a:r>
            <a:r>
              <a:rPr sz="3200" spc="-15" dirty="0">
                <a:solidFill>
                  <a:prstClr val="black"/>
                </a:solidFill>
                <a:latin typeface="Century Gothic"/>
                <a:cs typeface="Century Gothic"/>
              </a:rPr>
              <a:t>e,</a:t>
            </a:r>
            <a:r>
              <a:rPr sz="3200" spc="-5" dirty="0">
                <a:solidFill>
                  <a:prstClr val="black"/>
                </a:solidFill>
                <a:latin typeface="Century Gothic"/>
                <a:cs typeface="Century Gothic"/>
              </a:rPr>
              <a:t> </a:t>
            </a:r>
            <a:r>
              <a:rPr sz="3200" spc="-25" dirty="0">
                <a:solidFill>
                  <a:prstClr val="black"/>
                </a:solidFill>
                <a:latin typeface="Century Gothic"/>
                <a:cs typeface="Century Gothic"/>
              </a:rPr>
              <a:t>mu</a:t>
            </a:r>
            <a:r>
              <a:rPr sz="3200" dirty="0">
                <a:solidFill>
                  <a:prstClr val="black"/>
                </a:solidFill>
                <a:latin typeface="Century Gothic"/>
                <a:cs typeface="Century Gothic"/>
              </a:rPr>
              <a:t>s</a:t>
            </a:r>
            <a:r>
              <a:rPr sz="3200" spc="-10" dirty="0">
                <a:solidFill>
                  <a:prstClr val="black"/>
                </a:solidFill>
                <a:latin typeface="Century Gothic"/>
                <a:cs typeface="Century Gothic"/>
              </a:rPr>
              <a:t>t</a:t>
            </a:r>
            <a:r>
              <a:rPr sz="3200" spc="-5" dirty="0">
                <a:solidFill>
                  <a:prstClr val="black"/>
                </a:solidFill>
                <a:latin typeface="Century Gothic"/>
                <a:cs typeface="Century Gothic"/>
              </a:rPr>
              <a:t> </a:t>
            </a:r>
            <a:r>
              <a:rPr sz="3200" dirty="0">
                <a:solidFill>
                  <a:prstClr val="black"/>
                </a:solidFill>
                <a:latin typeface="Century Gothic"/>
                <a:cs typeface="Century Gothic"/>
              </a:rPr>
              <a:t>b</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dirty="0">
                <a:solidFill>
                  <a:prstClr val="black"/>
                </a:solidFill>
                <a:latin typeface="Century Gothic"/>
                <a:cs typeface="Century Gothic"/>
              </a:rPr>
              <a:t>p</a:t>
            </a:r>
            <a:r>
              <a:rPr sz="3200" spc="-25" dirty="0">
                <a:solidFill>
                  <a:prstClr val="black"/>
                </a:solidFill>
                <a:latin typeface="Century Gothic"/>
                <a:cs typeface="Century Gothic"/>
              </a:rPr>
              <a:t>r</a:t>
            </a:r>
            <a:r>
              <a:rPr sz="3200" spc="-20" dirty="0">
                <a:solidFill>
                  <a:prstClr val="black"/>
                </a:solidFill>
                <a:latin typeface="Century Gothic"/>
                <a:cs typeface="Century Gothic"/>
              </a:rPr>
              <a:t>o</a:t>
            </a:r>
            <a:r>
              <a:rPr sz="3200" dirty="0">
                <a:solidFill>
                  <a:prstClr val="black"/>
                </a:solidFill>
                <a:latin typeface="Century Gothic"/>
                <a:cs typeface="Century Gothic"/>
              </a:rPr>
              <a:t>d</a:t>
            </a:r>
            <a:r>
              <a:rPr sz="3200" spc="-20" dirty="0">
                <a:solidFill>
                  <a:prstClr val="black"/>
                </a:solidFill>
                <a:latin typeface="Century Gothic"/>
                <a:cs typeface="Century Gothic"/>
              </a:rPr>
              <a:t>uce</a:t>
            </a:r>
            <a:r>
              <a:rPr sz="3200" dirty="0">
                <a:solidFill>
                  <a:prstClr val="black"/>
                </a:solidFill>
                <a:latin typeface="Century Gothic"/>
                <a:cs typeface="Century Gothic"/>
              </a:rPr>
              <a:t>d</a:t>
            </a:r>
            <a:r>
              <a:rPr sz="3200" spc="-5" dirty="0">
                <a:solidFill>
                  <a:prstClr val="black"/>
                </a:solidFill>
                <a:latin typeface="Century Gothic"/>
                <a:cs typeface="Century Gothic"/>
              </a:rPr>
              <a:t> </a:t>
            </a:r>
            <a:r>
              <a:rPr sz="3200" dirty="0">
                <a:solidFill>
                  <a:prstClr val="black"/>
                </a:solidFill>
                <a:latin typeface="Century Gothic"/>
                <a:cs typeface="Century Gothic"/>
              </a:rPr>
              <a:t>i</a:t>
            </a:r>
            <a:r>
              <a:rPr sz="3200" spc="-20" dirty="0">
                <a:solidFill>
                  <a:prstClr val="black"/>
                </a:solidFill>
                <a:latin typeface="Century Gothic"/>
                <a:cs typeface="Century Gothic"/>
              </a:rPr>
              <a:t>n</a:t>
            </a:r>
            <a:r>
              <a:rPr sz="3200" spc="-5" dirty="0">
                <a:solidFill>
                  <a:prstClr val="black"/>
                </a:solidFill>
                <a:latin typeface="Century Gothic"/>
                <a:cs typeface="Century Gothic"/>
              </a:rPr>
              <a:t> </a:t>
            </a:r>
            <a:r>
              <a:rPr sz="3200" dirty="0">
                <a:solidFill>
                  <a:prstClr val="black"/>
                </a:solidFill>
                <a:latin typeface="Century Gothic"/>
                <a:cs typeface="Century Gothic"/>
              </a:rPr>
              <a:t>2-4 </a:t>
            </a:r>
            <a:r>
              <a:rPr sz="3200" spc="-10" dirty="0">
                <a:solidFill>
                  <a:prstClr val="black"/>
                </a:solidFill>
                <a:latin typeface="Century Gothic"/>
                <a:cs typeface="Century Gothic"/>
              </a:rPr>
              <a:t>t</a:t>
            </a:r>
            <a:r>
              <a:rPr sz="3200" dirty="0">
                <a:solidFill>
                  <a:prstClr val="black"/>
                </a:solidFill>
                <a:latin typeface="Century Gothic"/>
                <a:cs typeface="Century Gothic"/>
              </a:rPr>
              <a:t>i</a:t>
            </a:r>
            <a:r>
              <a:rPr sz="3200" spc="-25" dirty="0">
                <a:solidFill>
                  <a:prstClr val="black"/>
                </a:solidFill>
                <a:latin typeface="Century Gothic"/>
                <a:cs typeface="Century Gothic"/>
              </a:rPr>
              <a:t>me</a:t>
            </a:r>
            <a:r>
              <a:rPr sz="3200" dirty="0">
                <a:solidFill>
                  <a:prstClr val="black"/>
                </a:solidFill>
                <a:latin typeface="Century Gothic"/>
                <a:cs typeface="Century Gothic"/>
              </a:rPr>
              <a:t>s</a:t>
            </a:r>
            <a:r>
              <a:rPr sz="3200" spc="-5" dirty="0">
                <a:solidFill>
                  <a:prstClr val="black"/>
                </a:solidFill>
                <a:latin typeface="Century Gothic"/>
                <a:cs typeface="Century Gothic"/>
              </a:rPr>
              <a:t> </a:t>
            </a:r>
            <a:r>
              <a:rPr sz="3200" spc="-15" dirty="0">
                <a:solidFill>
                  <a:prstClr val="black"/>
                </a:solidFill>
                <a:latin typeface="Century Gothic"/>
                <a:cs typeface="Century Gothic"/>
              </a:rPr>
              <a:t>the</a:t>
            </a:r>
            <a:r>
              <a:rPr sz="3200" spc="-5" dirty="0">
                <a:solidFill>
                  <a:prstClr val="black"/>
                </a:solidFill>
                <a:latin typeface="Century Gothic"/>
                <a:cs typeface="Century Gothic"/>
              </a:rPr>
              <a:t> </a:t>
            </a:r>
            <a:r>
              <a:rPr sz="3200" dirty="0">
                <a:solidFill>
                  <a:prstClr val="black"/>
                </a:solidFill>
                <a:latin typeface="Century Gothic"/>
                <a:cs typeface="Century Gothic"/>
              </a:rPr>
              <a:t>sys</a:t>
            </a:r>
            <a:r>
              <a:rPr sz="3200" spc="-20" dirty="0">
                <a:solidFill>
                  <a:prstClr val="black"/>
                </a:solidFill>
                <a:latin typeface="Century Gothic"/>
                <a:cs typeface="Century Gothic"/>
              </a:rPr>
              <a:t>tem</a:t>
            </a:r>
            <a:r>
              <a:rPr sz="3200" spc="-5" dirty="0">
                <a:solidFill>
                  <a:prstClr val="black"/>
                </a:solidFill>
                <a:latin typeface="Century Gothic"/>
                <a:cs typeface="Century Gothic"/>
              </a:rPr>
              <a:t> </a:t>
            </a:r>
            <a:r>
              <a:rPr sz="3200" spc="-20" dirty="0">
                <a:solidFill>
                  <a:prstClr val="black"/>
                </a:solidFill>
                <a:latin typeface="Century Gothic"/>
                <a:cs typeface="Century Gothic"/>
              </a:rPr>
              <a:t>e</a:t>
            </a:r>
            <a:r>
              <a:rPr sz="3200" spc="-5" dirty="0">
                <a:solidFill>
                  <a:prstClr val="black"/>
                </a:solidFill>
                <a:latin typeface="Century Gothic"/>
                <a:cs typeface="Century Gothic"/>
              </a:rPr>
              <a:t>f</a:t>
            </a:r>
            <a:r>
              <a:rPr sz="3200" spc="-15" dirty="0">
                <a:solidFill>
                  <a:prstClr val="black"/>
                </a:solidFill>
                <a:latin typeface="Century Gothic"/>
                <a:cs typeface="Century Gothic"/>
              </a:rPr>
              <a:t>fect</a:t>
            </a:r>
            <a:r>
              <a:rPr sz="3200" dirty="0">
                <a:solidFill>
                  <a:prstClr val="black"/>
                </a:solidFill>
                <a:latin typeface="Century Gothic"/>
                <a:cs typeface="Century Gothic"/>
              </a:rPr>
              <a:t>iv</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dirty="0">
                <a:solidFill>
                  <a:prstClr val="black"/>
                </a:solidFill>
                <a:latin typeface="Century Gothic"/>
                <a:cs typeface="Century Gothic"/>
              </a:rPr>
              <a:t>i</a:t>
            </a:r>
            <a:r>
              <a:rPr sz="3200" spc="-15" dirty="0">
                <a:solidFill>
                  <a:prstClr val="black"/>
                </a:solidFill>
                <a:latin typeface="Century Gothic"/>
                <a:cs typeface="Century Gothic"/>
              </a:rPr>
              <a:t>nert</a:t>
            </a:r>
            <a:r>
              <a:rPr sz="3200" dirty="0">
                <a:solidFill>
                  <a:prstClr val="black"/>
                </a:solidFill>
                <a:latin typeface="Century Gothic"/>
                <a:cs typeface="Century Gothic"/>
              </a:rPr>
              <a:t>ia</a:t>
            </a:r>
            <a:r>
              <a:rPr sz="3200" spc="-5" dirty="0">
                <a:solidFill>
                  <a:prstClr val="black"/>
                </a:solidFill>
                <a:latin typeface="Century Gothic"/>
                <a:cs typeface="Century Gothic"/>
              </a:rPr>
              <a:t> </a:t>
            </a:r>
            <a:r>
              <a:rPr sz="3200" spc="-20" dirty="0">
                <a:solidFill>
                  <a:prstClr val="black"/>
                </a:solidFill>
                <a:latin typeface="Century Gothic"/>
                <a:cs typeface="Century Gothic"/>
              </a:rPr>
              <a:t>con</a:t>
            </a:r>
            <a:r>
              <a:rPr sz="3200" dirty="0">
                <a:solidFill>
                  <a:prstClr val="black"/>
                </a:solidFill>
                <a:latin typeface="Century Gothic"/>
                <a:cs typeface="Century Gothic"/>
              </a:rPr>
              <a:t>s</a:t>
            </a:r>
            <a:r>
              <a:rPr sz="3200" spc="-10" dirty="0">
                <a:solidFill>
                  <a:prstClr val="black"/>
                </a:solidFill>
                <a:latin typeface="Century Gothic"/>
                <a:cs typeface="Century Gothic"/>
              </a:rPr>
              <a:t>t</a:t>
            </a:r>
            <a:r>
              <a:rPr sz="3200" dirty="0">
                <a:solidFill>
                  <a:prstClr val="black"/>
                </a:solidFill>
                <a:latin typeface="Century Gothic"/>
                <a:cs typeface="Century Gothic"/>
              </a:rPr>
              <a:t>a</a:t>
            </a:r>
            <a:r>
              <a:rPr sz="3200" spc="-15" dirty="0">
                <a:solidFill>
                  <a:prstClr val="black"/>
                </a:solidFill>
                <a:latin typeface="Century Gothic"/>
                <a:cs typeface="Century Gothic"/>
              </a:rPr>
              <a:t>nt,</a:t>
            </a:r>
            <a:r>
              <a:rPr sz="3200" spc="-5" dirty="0">
                <a:solidFill>
                  <a:prstClr val="black"/>
                </a:solidFill>
                <a:latin typeface="Century Gothic"/>
                <a:cs typeface="Century Gothic"/>
              </a:rPr>
              <a:t> </a:t>
            </a:r>
            <a:r>
              <a:rPr sz="3200" dirty="0">
                <a:solidFill>
                  <a:prstClr val="black"/>
                </a:solidFill>
                <a:latin typeface="Century Gothic"/>
                <a:cs typeface="Century Gothic"/>
              </a:rPr>
              <a:t>H</a:t>
            </a:r>
          </a:p>
          <a:p>
            <a:endParaRPr sz="3200" dirty="0">
              <a:solidFill>
                <a:prstClr val="black"/>
              </a:solidFill>
              <a:latin typeface="Times New Roman"/>
              <a:cs typeface="Times New Roman"/>
            </a:endParaRPr>
          </a:p>
          <a:p>
            <a:pPr>
              <a:spcBef>
                <a:spcPts val="55"/>
              </a:spcBef>
            </a:pPr>
            <a:endParaRPr sz="3200" dirty="0">
              <a:solidFill>
                <a:prstClr val="black"/>
              </a:solidFill>
              <a:latin typeface="Times New Roman"/>
              <a:cs typeface="Times New Roman"/>
            </a:endParaRPr>
          </a:p>
          <a:p>
            <a:pPr marL="12700"/>
            <a:r>
              <a:rPr sz="3200" spc="70" dirty="0">
                <a:solidFill>
                  <a:prstClr val="black"/>
                </a:solidFill>
                <a:latin typeface="Century Gothic"/>
                <a:cs typeface="Century Gothic"/>
              </a:rPr>
              <a:t>T</a:t>
            </a:r>
            <a:r>
              <a:rPr sz="3200" dirty="0">
                <a:solidFill>
                  <a:prstClr val="black"/>
                </a:solidFill>
                <a:latin typeface="Century Gothic"/>
                <a:cs typeface="Century Gothic"/>
              </a:rPr>
              <a:t>imi</a:t>
            </a:r>
            <a:r>
              <a:rPr sz="3200" spc="-20" dirty="0">
                <a:solidFill>
                  <a:prstClr val="black"/>
                </a:solidFill>
                <a:latin typeface="Century Gothic"/>
                <a:cs typeface="Century Gothic"/>
              </a:rPr>
              <a:t>ng</a:t>
            </a:r>
            <a:r>
              <a:rPr sz="3200" spc="-5" dirty="0">
                <a:solidFill>
                  <a:prstClr val="black"/>
                </a:solidFill>
                <a:latin typeface="Century Gothic"/>
                <a:cs typeface="Century Gothic"/>
              </a:rPr>
              <a:t> </a:t>
            </a:r>
            <a:r>
              <a:rPr sz="3200" dirty="0">
                <a:solidFill>
                  <a:prstClr val="black"/>
                </a:solidFill>
                <a:latin typeface="Century Gothic"/>
                <a:cs typeface="Century Gothic"/>
              </a:rPr>
              <a:t>wi</a:t>
            </a:r>
            <a:r>
              <a:rPr sz="3200" spc="-15" dirty="0">
                <a:solidFill>
                  <a:prstClr val="black"/>
                </a:solidFill>
                <a:latin typeface="Century Gothic"/>
                <a:cs typeface="Century Gothic"/>
              </a:rPr>
              <a:t>th</a:t>
            </a:r>
            <a:r>
              <a:rPr sz="3200" spc="-5" dirty="0">
                <a:solidFill>
                  <a:prstClr val="black"/>
                </a:solidFill>
                <a:latin typeface="Century Gothic"/>
                <a:cs typeface="Century Gothic"/>
              </a:rPr>
              <a:t> </a:t>
            </a:r>
            <a:r>
              <a:rPr sz="3200" dirty="0">
                <a:solidFill>
                  <a:prstClr val="black"/>
                </a:solidFill>
                <a:latin typeface="Century Gothic"/>
                <a:cs typeface="Century Gothic"/>
              </a:rPr>
              <a:t>w</a:t>
            </a:r>
            <a:r>
              <a:rPr sz="3200" spc="-20" dirty="0">
                <a:solidFill>
                  <a:prstClr val="black"/>
                </a:solidFill>
                <a:latin typeface="Century Gothic"/>
                <a:cs typeface="Century Gothic"/>
              </a:rPr>
              <a:t>h</a:t>
            </a:r>
            <a:r>
              <a:rPr sz="3200" dirty="0">
                <a:solidFill>
                  <a:prstClr val="black"/>
                </a:solidFill>
                <a:latin typeface="Century Gothic"/>
                <a:cs typeface="Century Gothic"/>
              </a:rPr>
              <a:t>i</a:t>
            </a:r>
            <a:r>
              <a:rPr sz="3200" spc="-20" dirty="0">
                <a:solidFill>
                  <a:prstClr val="black"/>
                </a:solidFill>
                <a:latin typeface="Century Gothic"/>
                <a:cs typeface="Century Gothic"/>
              </a:rPr>
              <a:t>ch</a:t>
            </a:r>
            <a:r>
              <a:rPr sz="3200" spc="-5" dirty="0">
                <a:solidFill>
                  <a:prstClr val="black"/>
                </a:solidFill>
                <a:latin typeface="Century Gothic"/>
                <a:cs typeface="Century Gothic"/>
              </a:rPr>
              <a:t> </a:t>
            </a:r>
            <a:r>
              <a:rPr sz="3200" spc="-15" dirty="0">
                <a:solidFill>
                  <a:prstClr val="black"/>
                </a:solidFill>
                <a:latin typeface="Century Gothic"/>
                <a:cs typeface="Century Gothic"/>
              </a:rPr>
              <a:t>F</a:t>
            </a:r>
            <a:r>
              <a:rPr sz="3200" spc="-25" dirty="0">
                <a:solidFill>
                  <a:prstClr val="black"/>
                </a:solidFill>
                <a:latin typeface="Century Gothic"/>
                <a:cs typeface="Century Gothic"/>
              </a:rPr>
              <a:t>r</a:t>
            </a:r>
            <a:r>
              <a:rPr sz="3200" spc="-20" dirty="0">
                <a:solidFill>
                  <a:prstClr val="black"/>
                </a:solidFill>
                <a:latin typeface="Century Gothic"/>
                <a:cs typeface="Century Gothic"/>
              </a:rPr>
              <a:t>e</a:t>
            </a:r>
            <a:r>
              <a:rPr sz="3200" dirty="0">
                <a:solidFill>
                  <a:prstClr val="black"/>
                </a:solidFill>
                <a:latin typeface="Century Gothic"/>
                <a:cs typeface="Century Gothic"/>
              </a:rPr>
              <a:t>q</a:t>
            </a:r>
            <a:r>
              <a:rPr sz="3200" spc="-20" dirty="0">
                <a:solidFill>
                  <a:prstClr val="black"/>
                </a:solidFill>
                <a:latin typeface="Century Gothic"/>
                <a:cs typeface="Century Gothic"/>
              </a:rPr>
              <a:t>uen</a:t>
            </a:r>
            <a:r>
              <a:rPr sz="3200" dirty="0">
                <a:solidFill>
                  <a:prstClr val="black"/>
                </a:solidFill>
                <a:latin typeface="Century Gothic"/>
                <a:cs typeface="Century Gothic"/>
              </a:rPr>
              <a:t>cy</a:t>
            </a:r>
            <a:r>
              <a:rPr sz="3200" spc="-5" dirty="0">
                <a:solidFill>
                  <a:prstClr val="black"/>
                </a:solidFill>
                <a:latin typeface="Century Gothic"/>
                <a:cs typeface="Century Gothic"/>
              </a:rPr>
              <a:t> </a:t>
            </a:r>
            <a:r>
              <a:rPr sz="3200" spc="-20" dirty="0">
                <a:solidFill>
                  <a:prstClr val="black"/>
                </a:solidFill>
                <a:latin typeface="Century Gothic"/>
                <a:cs typeface="Century Gothic"/>
              </a:rPr>
              <a:t>Re</a:t>
            </a:r>
            <a:r>
              <a:rPr sz="3200" dirty="0">
                <a:solidFill>
                  <a:prstClr val="black"/>
                </a:solidFill>
                <a:latin typeface="Century Gothic"/>
                <a:cs typeface="Century Gothic"/>
              </a:rPr>
              <a:t>sp</a:t>
            </a:r>
            <a:r>
              <a:rPr sz="3200" spc="-20" dirty="0">
                <a:solidFill>
                  <a:prstClr val="black"/>
                </a:solidFill>
                <a:latin typeface="Century Gothic"/>
                <a:cs typeface="Century Gothic"/>
              </a:rPr>
              <a:t>on</a:t>
            </a:r>
            <a:r>
              <a:rPr sz="3200" dirty="0">
                <a:solidFill>
                  <a:prstClr val="black"/>
                </a:solidFill>
                <a:latin typeface="Century Gothic"/>
                <a:cs typeface="Century Gothic"/>
              </a:rPr>
              <a:t>s</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b="1" spc="-5" dirty="0">
                <a:solidFill>
                  <a:srgbClr val="FF2600"/>
                </a:solidFill>
                <a:latin typeface="Century Gothic"/>
                <a:cs typeface="Century Gothic"/>
              </a:rPr>
              <a:t>ca</a:t>
            </a:r>
            <a:r>
              <a:rPr sz="3200" b="1" dirty="0">
                <a:solidFill>
                  <a:srgbClr val="FF2600"/>
                </a:solidFill>
                <a:latin typeface="Century Gothic"/>
                <a:cs typeface="Century Gothic"/>
              </a:rPr>
              <a:t>n</a:t>
            </a:r>
            <a:r>
              <a:rPr sz="3200" b="1" spc="-10" dirty="0">
                <a:solidFill>
                  <a:srgbClr val="FF2600"/>
                </a:solidFill>
                <a:latin typeface="Century Gothic"/>
                <a:cs typeface="Century Gothic"/>
              </a:rPr>
              <a:t> </a:t>
            </a:r>
            <a:r>
              <a:rPr sz="3200" dirty="0">
                <a:solidFill>
                  <a:prstClr val="black"/>
                </a:solidFill>
                <a:latin typeface="Century Gothic"/>
                <a:cs typeface="Century Gothic"/>
              </a:rPr>
              <a:t>b</a:t>
            </a:r>
            <a:r>
              <a:rPr sz="3200" spc="-20" dirty="0">
                <a:solidFill>
                  <a:prstClr val="black"/>
                </a:solidFill>
                <a:latin typeface="Century Gothic"/>
                <a:cs typeface="Century Gothic"/>
              </a:rPr>
              <a:t>e</a:t>
            </a:r>
            <a:r>
              <a:rPr sz="3200" spc="-5" dirty="0">
                <a:solidFill>
                  <a:prstClr val="black"/>
                </a:solidFill>
                <a:latin typeface="Century Gothic"/>
                <a:cs typeface="Century Gothic"/>
              </a:rPr>
              <a:t> </a:t>
            </a:r>
            <a:r>
              <a:rPr sz="3200" dirty="0">
                <a:solidFill>
                  <a:prstClr val="black"/>
                </a:solidFill>
                <a:latin typeface="Century Gothic"/>
                <a:cs typeface="Century Gothic"/>
              </a:rPr>
              <a:t>p</a:t>
            </a:r>
            <a:r>
              <a:rPr sz="3200" spc="-25" dirty="0">
                <a:solidFill>
                  <a:prstClr val="black"/>
                </a:solidFill>
                <a:latin typeface="Century Gothic"/>
                <a:cs typeface="Century Gothic"/>
              </a:rPr>
              <a:t>r</a:t>
            </a:r>
            <a:r>
              <a:rPr sz="3200" spc="-20" dirty="0">
                <a:solidFill>
                  <a:prstClr val="black"/>
                </a:solidFill>
                <a:latin typeface="Century Gothic"/>
                <a:cs typeface="Century Gothic"/>
              </a:rPr>
              <a:t>o</a:t>
            </a:r>
            <a:r>
              <a:rPr sz="3200" dirty="0">
                <a:solidFill>
                  <a:prstClr val="black"/>
                </a:solidFill>
                <a:latin typeface="Century Gothic"/>
                <a:cs typeface="Century Gothic"/>
              </a:rPr>
              <a:t>d</a:t>
            </a:r>
            <a:r>
              <a:rPr sz="3200" spc="-20" dirty="0">
                <a:solidFill>
                  <a:prstClr val="black"/>
                </a:solidFill>
                <a:latin typeface="Century Gothic"/>
                <a:cs typeface="Century Gothic"/>
              </a:rPr>
              <a:t>uce</a:t>
            </a:r>
            <a:r>
              <a:rPr sz="3200" dirty="0">
                <a:solidFill>
                  <a:prstClr val="black"/>
                </a:solidFill>
                <a:latin typeface="Century Gothic"/>
                <a:cs typeface="Century Gothic"/>
              </a:rPr>
              <a:t>d</a:t>
            </a:r>
            <a:r>
              <a:rPr sz="3200" spc="-5" dirty="0">
                <a:solidFill>
                  <a:prstClr val="black"/>
                </a:solidFill>
                <a:latin typeface="Century Gothic"/>
                <a:cs typeface="Century Gothic"/>
              </a:rPr>
              <a:t> </a:t>
            </a:r>
            <a:r>
              <a:rPr sz="3200" dirty="0">
                <a:solidFill>
                  <a:prstClr val="black"/>
                </a:solidFill>
                <a:latin typeface="Century Gothic"/>
                <a:cs typeface="Century Gothic"/>
              </a:rPr>
              <a:t>d</a:t>
            </a:r>
            <a:r>
              <a:rPr sz="3200" spc="-20" dirty="0">
                <a:solidFill>
                  <a:prstClr val="black"/>
                </a:solidFill>
                <a:latin typeface="Century Gothic"/>
                <a:cs typeface="Century Gothic"/>
              </a:rPr>
              <a:t>e</a:t>
            </a:r>
            <a:r>
              <a:rPr sz="3200" dirty="0">
                <a:solidFill>
                  <a:prstClr val="black"/>
                </a:solidFill>
                <a:latin typeface="Century Gothic"/>
                <a:cs typeface="Century Gothic"/>
              </a:rPr>
              <a:t>p</a:t>
            </a:r>
            <a:r>
              <a:rPr sz="3200" spc="-20" dirty="0">
                <a:solidFill>
                  <a:prstClr val="black"/>
                </a:solidFill>
                <a:latin typeface="Century Gothic"/>
                <a:cs typeface="Century Gothic"/>
              </a:rPr>
              <a:t>en</a:t>
            </a:r>
            <a:r>
              <a:rPr sz="3200" dirty="0">
                <a:solidFill>
                  <a:prstClr val="black"/>
                </a:solidFill>
                <a:latin typeface="Century Gothic"/>
                <a:cs typeface="Century Gothic"/>
              </a:rPr>
              <a:t>ds</a:t>
            </a:r>
            <a:r>
              <a:rPr sz="3200" spc="-5" dirty="0">
                <a:solidFill>
                  <a:prstClr val="black"/>
                </a:solidFill>
                <a:latin typeface="Century Gothic"/>
                <a:cs typeface="Century Gothic"/>
              </a:rPr>
              <a:t> </a:t>
            </a:r>
            <a:r>
              <a:rPr sz="3200" spc="-20" dirty="0">
                <a:solidFill>
                  <a:prstClr val="black"/>
                </a:solidFill>
                <a:latin typeface="Century Gothic"/>
                <a:cs typeface="Century Gothic"/>
              </a:rPr>
              <a:t>on</a:t>
            </a:r>
            <a:endParaRPr sz="3200" dirty="0">
              <a:solidFill>
                <a:prstClr val="black"/>
              </a:solidFill>
              <a:latin typeface="Century Gothic"/>
              <a:cs typeface="Century Gothic"/>
            </a:endParaRPr>
          </a:p>
          <a:p>
            <a:pPr marL="819785" indent="-216535">
              <a:spcBef>
                <a:spcPts val="40"/>
              </a:spcBef>
              <a:buFont typeface="Century Gothic"/>
              <a:buChar char="-"/>
              <a:tabLst>
                <a:tab pos="820419" algn="l"/>
              </a:tabLst>
            </a:pPr>
            <a:r>
              <a:rPr sz="3200" spc="-15" dirty="0">
                <a:solidFill>
                  <a:prstClr val="black"/>
                </a:solidFill>
                <a:latin typeface="Century Gothic"/>
                <a:cs typeface="Century Gothic"/>
              </a:rPr>
              <a:t>the</a:t>
            </a:r>
            <a:r>
              <a:rPr sz="3200" spc="-5" dirty="0">
                <a:solidFill>
                  <a:prstClr val="black"/>
                </a:solidFill>
                <a:latin typeface="Century Gothic"/>
                <a:cs typeface="Century Gothic"/>
              </a:rPr>
              <a:t> </a:t>
            </a:r>
            <a:r>
              <a:rPr sz="3200" spc="-15" dirty="0">
                <a:solidFill>
                  <a:prstClr val="black"/>
                </a:solidFill>
                <a:latin typeface="Century Gothic"/>
                <a:cs typeface="Century Gothic"/>
              </a:rPr>
              <a:t>the</a:t>
            </a:r>
            <a:r>
              <a:rPr sz="3200" spc="65" dirty="0">
                <a:solidFill>
                  <a:prstClr val="black"/>
                </a:solidFill>
                <a:latin typeface="Century Gothic"/>
                <a:cs typeface="Century Gothic"/>
              </a:rPr>
              <a:t>r</a:t>
            </a:r>
            <a:r>
              <a:rPr sz="3200" dirty="0">
                <a:solidFill>
                  <a:prstClr val="black"/>
                </a:solidFill>
                <a:latin typeface="Century Gothic"/>
                <a:cs typeface="Century Gothic"/>
              </a:rPr>
              <a:t>mal</a:t>
            </a:r>
            <a:r>
              <a:rPr sz="3200" spc="-5" dirty="0">
                <a:solidFill>
                  <a:prstClr val="black"/>
                </a:solidFill>
                <a:latin typeface="Century Gothic"/>
                <a:cs typeface="Century Gothic"/>
              </a:rPr>
              <a:t> </a:t>
            </a:r>
            <a:r>
              <a:rPr sz="3200" dirty="0">
                <a:solidFill>
                  <a:prstClr val="black"/>
                </a:solidFill>
                <a:latin typeface="Century Gothic"/>
                <a:cs typeface="Century Gothic"/>
              </a:rPr>
              <a:t>a</a:t>
            </a:r>
            <a:r>
              <a:rPr sz="3200" spc="-20" dirty="0">
                <a:solidFill>
                  <a:prstClr val="black"/>
                </a:solidFill>
                <a:latin typeface="Century Gothic"/>
                <a:cs typeface="Century Gothic"/>
              </a:rPr>
              <a:t>n</a:t>
            </a:r>
            <a:r>
              <a:rPr sz="3200" dirty="0">
                <a:solidFill>
                  <a:prstClr val="black"/>
                </a:solidFill>
                <a:latin typeface="Century Gothic"/>
                <a:cs typeface="Century Gothic"/>
              </a:rPr>
              <a:t>d</a:t>
            </a:r>
            <a:r>
              <a:rPr sz="3200" spc="-5" dirty="0">
                <a:solidFill>
                  <a:prstClr val="black"/>
                </a:solidFill>
                <a:latin typeface="Century Gothic"/>
                <a:cs typeface="Century Gothic"/>
              </a:rPr>
              <a:t> </a:t>
            </a:r>
            <a:r>
              <a:rPr sz="3200" dirty="0">
                <a:solidFill>
                  <a:prstClr val="black"/>
                </a:solidFill>
                <a:latin typeface="Century Gothic"/>
                <a:cs typeface="Century Gothic"/>
              </a:rPr>
              <a:t>s</a:t>
            </a:r>
            <a:r>
              <a:rPr sz="3200" spc="-15" dirty="0">
                <a:solidFill>
                  <a:prstClr val="black"/>
                </a:solidFill>
                <a:latin typeface="Century Gothic"/>
                <a:cs typeface="Century Gothic"/>
              </a:rPr>
              <a:t>tructur</a:t>
            </a:r>
            <a:r>
              <a:rPr sz="3200" dirty="0">
                <a:solidFill>
                  <a:prstClr val="black"/>
                </a:solidFill>
                <a:latin typeface="Century Gothic"/>
                <a:cs typeface="Century Gothic"/>
              </a:rPr>
              <a:t>al</a:t>
            </a:r>
            <a:r>
              <a:rPr sz="3200" spc="-5" dirty="0">
                <a:solidFill>
                  <a:prstClr val="black"/>
                </a:solidFill>
                <a:latin typeface="Century Gothic"/>
                <a:cs typeface="Century Gothic"/>
              </a:rPr>
              <a:t> </a:t>
            </a:r>
            <a:r>
              <a:rPr sz="3200" dirty="0">
                <a:solidFill>
                  <a:prstClr val="black"/>
                </a:solidFill>
                <a:latin typeface="Century Gothic"/>
                <a:cs typeface="Century Gothic"/>
              </a:rPr>
              <a:t>p</a:t>
            </a:r>
            <a:r>
              <a:rPr sz="3200" spc="-20" dirty="0">
                <a:solidFill>
                  <a:prstClr val="black"/>
                </a:solidFill>
                <a:latin typeface="Century Gothic"/>
                <a:cs typeface="Century Gothic"/>
              </a:rPr>
              <a:t>h</a:t>
            </a:r>
            <a:r>
              <a:rPr sz="3200" dirty="0">
                <a:solidFill>
                  <a:prstClr val="black"/>
                </a:solidFill>
                <a:latin typeface="Century Gothic"/>
                <a:cs typeface="Century Gothic"/>
              </a:rPr>
              <a:t>ysics</a:t>
            </a:r>
            <a:r>
              <a:rPr sz="3200" spc="-5" dirty="0">
                <a:solidFill>
                  <a:prstClr val="black"/>
                </a:solidFill>
                <a:latin typeface="Century Gothic"/>
                <a:cs typeface="Century Gothic"/>
              </a:rPr>
              <a:t> </a:t>
            </a:r>
            <a:r>
              <a:rPr sz="3200" spc="-15" dirty="0">
                <a:solidFill>
                  <a:prstClr val="black"/>
                </a:solidFill>
                <a:latin typeface="Century Gothic"/>
                <a:cs typeface="Century Gothic"/>
              </a:rPr>
              <a:t>of</a:t>
            </a:r>
            <a:r>
              <a:rPr sz="3200" spc="-5" dirty="0">
                <a:solidFill>
                  <a:prstClr val="black"/>
                </a:solidFill>
                <a:latin typeface="Century Gothic"/>
                <a:cs typeface="Century Gothic"/>
              </a:rPr>
              <a:t> </a:t>
            </a:r>
            <a:r>
              <a:rPr sz="3200" dirty="0">
                <a:solidFill>
                  <a:prstClr val="black"/>
                </a:solidFill>
                <a:latin typeface="Century Gothic"/>
                <a:cs typeface="Century Gothic"/>
              </a:rPr>
              <a:t>s</a:t>
            </a:r>
            <a:r>
              <a:rPr sz="3200" spc="-15" dirty="0">
                <a:solidFill>
                  <a:prstClr val="black"/>
                </a:solidFill>
                <a:latin typeface="Century Gothic"/>
                <a:cs typeface="Century Gothic"/>
              </a:rPr>
              <a:t>te</a:t>
            </a:r>
            <a:r>
              <a:rPr sz="3200" dirty="0">
                <a:solidFill>
                  <a:prstClr val="black"/>
                </a:solidFill>
                <a:latin typeface="Century Gothic"/>
                <a:cs typeface="Century Gothic"/>
              </a:rPr>
              <a:t>a</a:t>
            </a:r>
            <a:r>
              <a:rPr sz="3200" spc="-30" dirty="0">
                <a:solidFill>
                  <a:prstClr val="black"/>
                </a:solidFill>
                <a:latin typeface="Century Gothic"/>
                <a:cs typeface="Century Gothic"/>
              </a:rPr>
              <a:t>m</a:t>
            </a:r>
            <a:r>
              <a:rPr sz="3200" spc="-5" dirty="0">
                <a:solidFill>
                  <a:prstClr val="black"/>
                </a:solidFill>
                <a:latin typeface="Century Gothic"/>
                <a:cs typeface="Century Gothic"/>
              </a:rPr>
              <a:t> </a:t>
            </a:r>
            <a:r>
              <a:rPr sz="3200" dirty="0">
                <a:solidFill>
                  <a:prstClr val="black"/>
                </a:solidFill>
                <a:latin typeface="Century Gothic"/>
                <a:cs typeface="Century Gothic"/>
              </a:rPr>
              <a:t>a</a:t>
            </a:r>
            <a:r>
              <a:rPr sz="3200" spc="-20" dirty="0">
                <a:solidFill>
                  <a:prstClr val="black"/>
                </a:solidFill>
                <a:latin typeface="Century Gothic"/>
                <a:cs typeface="Century Gothic"/>
              </a:rPr>
              <a:t>n</a:t>
            </a:r>
            <a:r>
              <a:rPr sz="3200" dirty="0">
                <a:solidFill>
                  <a:prstClr val="black"/>
                </a:solidFill>
                <a:latin typeface="Century Gothic"/>
                <a:cs typeface="Century Gothic"/>
              </a:rPr>
              <a:t>d</a:t>
            </a:r>
            <a:r>
              <a:rPr sz="3200" spc="-5" dirty="0">
                <a:solidFill>
                  <a:prstClr val="black"/>
                </a:solidFill>
                <a:latin typeface="Century Gothic"/>
                <a:cs typeface="Century Gothic"/>
              </a:rPr>
              <a:t> </a:t>
            </a:r>
            <a:r>
              <a:rPr sz="3200" spc="-20" dirty="0">
                <a:solidFill>
                  <a:prstClr val="black"/>
                </a:solidFill>
                <a:latin typeface="Century Gothic"/>
                <a:cs typeface="Century Gothic"/>
              </a:rPr>
              <a:t>g</a:t>
            </a:r>
            <a:r>
              <a:rPr sz="3200" dirty="0">
                <a:solidFill>
                  <a:prstClr val="black"/>
                </a:solidFill>
                <a:latin typeface="Century Gothic"/>
                <a:cs typeface="Century Gothic"/>
              </a:rPr>
              <a:t>as</a:t>
            </a:r>
            <a:r>
              <a:rPr sz="3200" spc="-5" dirty="0">
                <a:solidFill>
                  <a:prstClr val="black"/>
                </a:solidFill>
                <a:latin typeface="Century Gothic"/>
                <a:cs typeface="Century Gothic"/>
              </a:rPr>
              <a:t> </a:t>
            </a:r>
            <a:r>
              <a:rPr sz="3200" spc="-15" dirty="0">
                <a:solidFill>
                  <a:prstClr val="black"/>
                </a:solidFill>
                <a:latin typeface="Century Gothic"/>
                <a:cs typeface="Century Gothic"/>
              </a:rPr>
              <a:t>tur</a:t>
            </a:r>
            <a:r>
              <a:rPr sz="3200" dirty="0">
                <a:solidFill>
                  <a:prstClr val="black"/>
                </a:solidFill>
                <a:latin typeface="Century Gothic"/>
                <a:cs typeface="Century Gothic"/>
              </a:rPr>
              <a:t>bi</a:t>
            </a:r>
            <a:r>
              <a:rPr sz="3200" spc="-20" dirty="0">
                <a:solidFill>
                  <a:prstClr val="black"/>
                </a:solidFill>
                <a:latin typeface="Century Gothic"/>
                <a:cs typeface="Century Gothic"/>
              </a:rPr>
              <a:t>ne</a:t>
            </a:r>
            <a:r>
              <a:rPr sz="3200" spc="-5" dirty="0">
                <a:solidFill>
                  <a:prstClr val="black"/>
                </a:solidFill>
                <a:latin typeface="Century Gothic"/>
                <a:cs typeface="Century Gothic"/>
              </a:rPr>
              <a:t> </a:t>
            </a:r>
            <a:r>
              <a:rPr sz="3200" dirty="0">
                <a:solidFill>
                  <a:prstClr val="black"/>
                </a:solidFill>
                <a:latin typeface="Century Gothic"/>
                <a:cs typeface="Century Gothic"/>
              </a:rPr>
              <a:t>pla</a:t>
            </a:r>
            <a:r>
              <a:rPr sz="3200" spc="-15" dirty="0">
                <a:solidFill>
                  <a:prstClr val="black"/>
                </a:solidFill>
                <a:latin typeface="Century Gothic"/>
                <a:cs typeface="Century Gothic"/>
              </a:rPr>
              <a:t>nt</a:t>
            </a:r>
            <a:r>
              <a:rPr sz="3200" dirty="0">
                <a:solidFill>
                  <a:prstClr val="black"/>
                </a:solidFill>
                <a:latin typeface="Century Gothic"/>
                <a:cs typeface="Century Gothic"/>
              </a:rPr>
              <a:t>s</a:t>
            </a:r>
          </a:p>
          <a:p>
            <a:pPr marL="819785" indent="-216535">
              <a:spcBef>
                <a:spcPts val="40"/>
              </a:spcBef>
              <a:buFont typeface="Century Gothic"/>
              <a:buChar char="-"/>
              <a:tabLst>
                <a:tab pos="820419" algn="l"/>
              </a:tabLst>
            </a:pPr>
            <a:r>
              <a:rPr sz="3200" spc="-15" dirty="0">
                <a:solidFill>
                  <a:prstClr val="black"/>
                </a:solidFill>
                <a:latin typeface="Century Gothic"/>
                <a:cs typeface="Century Gothic"/>
              </a:rPr>
              <a:t>the</a:t>
            </a:r>
            <a:r>
              <a:rPr sz="3200" spc="-5" dirty="0">
                <a:solidFill>
                  <a:prstClr val="black"/>
                </a:solidFill>
                <a:latin typeface="Century Gothic"/>
                <a:cs typeface="Century Gothic"/>
              </a:rPr>
              <a:t> </a:t>
            </a:r>
            <a:r>
              <a:rPr sz="3200" dirty="0">
                <a:solidFill>
                  <a:prstClr val="black"/>
                </a:solidFill>
                <a:latin typeface="Century Gothic"/>
                <a:cs typeface="Century Gothic"/>
              </a:rPr>
              <a:t>wa</a:t>
            </a:r>
            <a:r>
              <a:rPr sz="3200" spc="-15" dirty="0">
                <a:solidFill>
                  <a:prstClr val="black"/>
                </a:solidFill>
                <a:latin typeface="Century Gothic"/>
                <a:cs typeface="Century Gothic"/>
              </a:rPr>
              <a:t>ter</a:t>
            </a:r>
            <a:r>
              <a:rPr sz="3200" spc="-5" dirty="0">
                <a:solidFill>
                  <a:prstClr val="black"/>
                </a:solidFill>
                <a:latin typeface="Century Gothic"/>
                <a:cs typeface="Century Gothic"/>
              </a:rPr>
              <a:t> </a:t>
            </a:r>
            <a:r>
              <a:rPr sz="3200" dirty="0">
                <a:solidFill>
                  <a:prstClr val="black"/>
                </a:solidFill>
                <a:latin typeface="Century Gothic"/>
                <a:cs typeface="Century Gothic"/>
              </a:rPr>
              <a:t>i</a:t>
            </a:r>
            <a:r>
              <a:rPr sz="3200" spc="-15" dirty="0">
                <a:solidFill>
                  <a:prstClr val="black"/>
                </a:solidFill>
                <a:latin typeface="Century Gothic"/>
                <a:cs typeface="Century Gothic"/>
              </a:rPr>
              <a:t>nert</a:t>
            </a:r>
            <a:r>
              <a:rPr sz="3200" dirty="0">
                <a:solidFill>
                  <a:prstClr val="black"/>
                </a:solidFill>
                <a:latin typeface="Century Gothic"/>
                <a:cs typeface="Century Gothic"/>
              </a:rPr>
              <a:t>ia</a:t>
            </a:r>
            <a:r>
              <a:rPr sz="3200" spc="-5" dirty="0">
                <a:solidFill>
                  <a:prstClr val="black"/>
                </a:solidFill>
                <a:latin typeface="Century Gothic"/>
                <a:cs typeface="Century Gothic"/>
              </a:rPr>
              <a:t> </a:t>
            </a:r>
            <a:r>
              <a:rPr sz="3200" dirty="0">
                <a:solidFill>
                  <a:prstClr val="black"/>
                </a:solidFill>
                <a:latin typeface="Century Gothic"/>
                <a:cs typeface="Century Gothic"/>
              </a:rPr>
              <a:t>p</a:t>
            </a:r>
            <a:r>
              <a:rPr sz="3200" spc="-20" dirty="0">
                <a:solidFill>
                  <a:prstClr val="black"/>
                </a:solidFill>
                <a:latin typeface="Century Gothic"/>
                <a:cs typeface="Century Gothic"/>
              </a:rPr>
              <a:t>h</a:t>
            </a:r>
            <a:r>
              <a:rPr sz="3200" dirty="0">
                <a:solidFill>
                  <a:prstClr val="black"/>
                </a:solidFill>
                <a:latin typeface="Century Gothic"/>
                <a:cs typeface="Century Gothic"/>
              </a:rPr>
              <a:t>ysics</a:t>
            </a:r>
            <a:r>
              <a:rPr sz="3200" spc="-5" dirty="0">
                <a:solidFill>
                  <a:prstClr val="black"/>
                </a:solidFill>
                <a:latin typeface="Century Gothic"/>
                <a:cs typeface="Century Gothic"/>
              </a:rPr>
              <a:t> </a:t>
            </a:r>
            <a:r>
              <a:rPr sz="3200" spc="-15" dirty="0">
                <a:solidFill>
                  <a:prstClr val="black"/>
                </a:solidFill>
                <a:latin typeface="Century Gothic"/>
                <a:cs typeface="Century Gothic"/>
              </a:rPr>
              <a:t>of</a:t>
            </a:r>
            <a:r>
              <a:rPr sz="3200" spc="-5" dirty="0">
                <a:solidFill>
                  <a:prstClr val="black"/>
                </a:solidFill>
                <a:latin typeface="Century Gothic"/>
                <a:cs typeface="Century Gothic"/>
              </a:rPr>
              <a:t> </a:t>
            </a:r>
            <a:r>
              <a:rPr sz="3200" spc="-20" dirty="0">
                <a:solidFill>
                  <a:prstClr val="black"/>
                </a:solidFill>
                <a:latin typeface="Century Gothic"/>
                <a:cs typeface="Century Gothic"/>
              </a:rPr>
              <a:t>h</a:t>
            </a:r>
            <a:r>
              <a:rPr sz="3200" dirty="0">
                <a:solidFill>
                  <a:prstClr val="black"/>
                </a:solidFill>
                <a:latin typeface="Century Gothic"/>
                <a:cs typeface="Century Gothic"/>
              </a:rPr>
              <a:t>yd</a:t>
            </a:r>
            <a:r>
              <a:rPr sz="3200" spc="-25" dirty="0">
                <a:solidFill>
                  <a:prstClr val="black"/>
                </a:solidFill>
                <a:latin typeface="Century Gothic"/>
                <a:cs typeface="Century Gothic"/>
              </a:rPr>
              <a:t>r</a:t>
            </a:r>
            <a:r>
              <a:rPr sz="3200" spc="-20" dirty="0">
                <a:solidFill>
                  <a:prstClr val="black"/>
                </a:solidFill>
                <a:latin typeface="Century Gothic"/>
                <a:cs typeface="Century Gothic"/>
              </a:rPr>
              <a:t>o</a:t>
            </a:r>
            <a:r>
              <a:rPr sz="3200" spc="-5" dirty="0">
                <a:solidFill>
                  <a:prstClr val="black"/>
                </a:solidFill>
                <a:latin typeface="Century Gothic"/>
                <a:cs typeface="Century Gothic"/>
              </a:rPr>
              <a:t> </a:t>
            </a:r>
            <a:r>
              <a:rPr sz="3200" dirty="0">
                <a:solidFill>
                  <a:prstClr val="black"/>
                </a:solidFill>
                <a:latin typeface="Century Gothic"/>
                <a:cs typeface="Century Gothic"/>
              </a:rPr>
              <a:t>pla</a:t>
            </a:r>
            <a:r>
              <a:rPr sz="3200" spc="-15" dirty="0">
                <a:solidFill>
                  <a:prstClr val="black"/>
                </a:solidFill>
                <a:latin typeface="Century Gothic"/>
                <a:cs typeface="Century Gothic"/>
              </a:rPr>
              <a:t>nt</a:t>
            </a:r>
            <a:r>
              <a:rPr sz="3200" dirty="0">
                <a:solidFill>
                  <a:prstClr val="black"/>
                </a:solidFill>
                <a:latin typeface="Century Gothic"/>
                <a:cs typeface="Century Gothic"/>
              </a:rPr>
              <a:t>s</a:t>
            </a:r>
          </a:p>
        </p:txBody>
      </p:sp>
      <p:sp>
        <p:nvSpPr>
          <p:cNvPr id="4" name="Slide Number Placeholder 3"/>
          <p:cNvSpPr>
            <a:spLocks noGrp="1"/>
          </p:cNvSpPr>
          <p:nvPr>
            <p:ph type="sldNum" sz="quarter" idx="7"/>
          </p:nvPr>
        </p:nvSpPr>
        <p:spPr/>
        <p:txBody>
          <a:bodyPr/>
          <a:lstStyle/>
          <a:p>
            <a:fld id="{B6F15528-21DE-4FAA-801E-634DDDAF4B2B}" type="slidenum">
              <a:rPr lang="en-US" smtClean="0">
                <a:solidFill>
                  <a:prstClr val="black">
                    <a:tint val="75000"/>
                  </a:prstClr>
                </a:solidFill>
              </a:rPr>
              <a:pPr/>
              <a:t>9</a:t>
            </a:fld>
            <a:endParaRPr lang="en-US">
              <a:solidFill>
                <a:prstClr val="black">
                  <a:tint val="75000"/>
                </a:prstClr>
              </a:solidFill>
            </a:endParaRPr>
          </a:p>
        </p:txBody>
      </p:sp>
      <p:sp>
        <p:nvSpPr>
          <p:cNvPr id="5" name="object 2"/>
          <p:cNvSpPr txBox="1">
            <a:spLocks/>
          </p:cNvSpPr>
          <p:nvPr/>
        </p:nvSpPr>
        <p:spPr>
          <a:xfrm>
            <a:off x="101600" y="136493"/>
            <a:ext cx="12801600" cy="1049005"/>
          </a:xfrm>
          <a:prstGeom prst="rect">
            <a:avLst/>
          </a:prstGeom>
        </p:spPr>
        <p:txBody>
          <a:bodyPr vert="horz" wrap="square" lIns="0" tIns="368300" rIns="0" bIns="0" rtlCol="0">
            <a:spAutoFit/>
          </a:bodyPr>
          <a:lstStyle>
            <a:lvl1pPr>
              <a:defRPr sz="3200" b="0" i="0">
                <a:solidFill>
                  <a:srgbClr val="0433FF"/>
                </a:solidFill>
                <a:latin typeface="Century Gothic"/>
                <a:ea typeface="+mj-ea"/>
                <a:cs typeface="Century Gothic"/>
              </a:defRPr>
            </a:lvl1pPr>
          </a:lstStyle>
          <a:p>
            <a:pPr algn="ctr"/>
            <a:r>
              <a:rPr lang="en-US" sz="4400" kern="0" spc="-25" dirty="0" smtClean="0"/>
              <a:t>PRACTICAL </a:t>
            </a:r>
            <a:r>
              <a:rPr lang="en-US" sz="4400" kern="0" spc="-20" dirty="0" smtClean="0"/>
              <a:t>POINTS</a:t>
            </a:r>
            <a:endParaRPr lang="en-US" sz="4400" kern="0" spc="-20" dirty="0"/>
          </a:p>
        </p:txBody>
      </p:sp>
    </p:spTree>
    <p:extLst>
      <p:ext uri="{BB962C8B-B14F-4D97-AF65-F5344CB8AC3E}">
        <p14:creationId xmlns:p14="http://schemas.microsoft.com/office/powerpoint/2010/main" val="82501552"/>
      </p:ext>
    </p:extLst>
  </p:cSld>
  <p:clrMapOvr>
    <a:masterClrMapping/>
  </p:clrMapOvr>
</p:sld>
</file>

<file path=ppt/theme/theme1.xml><?xml version="1.0" encoding="utf-8"?>
<a:theme xmlns:a="http://schemas.openxmlformats.org/drawingml/2006/main" name="1_Custom Design">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Wisp" id="{7CB32D59-10C0-40DD-B7BD-2E94284A981C}" vid="{24B1A44C-C006-48B2-A4D7-E5549B3D8CD4}"/>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272</TotalTime>
  <Words>3014</Words>
  <Application>Microsoft Office PowerPoint</Application>
  <PresentationFormat>Custom</PresentationFormat>
  <Paragraphs>754</Paragraphs>
  <Slides>53</Slides>
  <Notes>43</Notes>
  <HiddenSlides>4</HiddenSlides>
  <MMClips>0</MMClips>
  <ScaleCrop>false</ScaleCrop>
  <HeadingPairs>
    <vt:vector size="4" baseType="variant">
      <vt:variant>
        <vt:lpstr>Theme</vt:lpstr>
      </vt:variant>
      <vt:variant>
        <vt:i4>3</vt:i4>
      </vt:variant>
      <vt:variant>
        <vt:lpstr>Slide Titles</vt:lpstr>
      </vt:variant>
      <vt:variant>
        <vt:i4>53</vt:i4>
      </vt:variant>
    </vt:vector>
  </HeadingPairs>
  <TitlesOfParts>
    <vt:vector size="56" baseType="lpstr">
      <vt:lpstr>1_Custom Design</vt:lpstr>
      <vt:lpstr>Office Theme</vt:lpstr>
      <vt:lpstr>Wisp</vt:lpstr>
      <vt:lpstr>LBNL’s Frequency Response Study for FERC</vt:lpstr>
      <vt:lpstr>Project Objectives and Motivation</vt:lpstr>
      <vt:lpstr>Project Study Methods</vt:lpstr>
      <vt:lpstr>Key Study Findings</vt:lpstr>
      <vt:lpstr>Study Recommendations</vt:lpstr>
      <vt:lpstr>List of Reports</vt:lpstr>
      <vt:lpstr>PowerPoint Presentation</vt:lpstr>
      <vt:lpstr>MAIN POINTS</vt:lpstr>
      <vt:lpstr>PowerPoint Presentation</vt:lpstr>
      <vt:lpstr>PowerPoint Presentation</vt:lpstr>
      <vt:lpstr>PowerPoint Presentation</vt:lpstr>
      <vt:lpstr>PowerPoint Presentation</vt:lpstr>
      <vt:lpstr>PowerPoint Presentation</vt:lpstr>
      <vt:lpstr>INSTRUMENTATION AND CONTROL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Sensitivity to inertia constant</vt:lpstr>
      <vt:lpstr>Sensitivity to inertia constant</vt:lpstr>
      <vt:lpstr>PowerPoint Presentation</vt:lpstr>
      <vt:lpstr>PowerPoint Presentation</vt:lpstr>
      <vt:lpstr>PowerPoint Presentation</vt:lpstr>
      <vt:lpstr>0 percent electronic</vt:lpstr>
      <vt:lpstr>Rf = 0.4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Independent Observations of the Study</vt:lpstr>
      <vt:lpstr>Aggregate Frequency Control Performance Required</vt:lpstr>
      <vt:lpstr>Frequency Control Performance Required – The Design Event</vt:lpstr>
      <vt:lpstr>Combined Cycle Facilities Operating at Combustion Turbine Exhaust Temperature Limit.</vt:lpstr>
      <vt:lpstr>Total Primary Control Required From Generators</vt:lpstr>
      <vt:lpstr>Limits of Generator Performance</vt:lpstr>
      <vt:lpstr>Governor Dead-bands</vt:lpstr>
      <vt:lpstr>Standards and Requirements on Primary Frequency Control</vt:lpstr>
      <vt:lpstr>Summary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drobson</dc:creator>
  <cp:lastModifiedBy>Joe Eto</cp:lastModifiedBy>
  <cp:revision>38</cp:revision>
  <cp:lastPrinted>2018-04-19T16:41:16Z</cp:lastPrinted>
  <dcterms:created xsi:type="dcterms:W3CDTF">2018-04-17T09:49:46Z</dcterms:created>
  <dcterms:modified xsi:type="dcterms:W3CDTF">2018-04-27T20:13:02Z</dcterms:modified>
</cp:coreProperties>
</file>