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05/01/2018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05/08/2018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05/08/18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521495"/>
              </p:ext>
            </p:extLst>
          </p:nvPr>
        </p:nvGraphicFramePr>
        <p:xfrm>
          <a:off x="628650" y="1295398"/>
          <a:ext cx="7886700" cy="4343401"/>
        </p:xfrm>
        <a:graphic>
          <a:graphicData uri="http://schemas.openxmlformats.org/drawingml/2006/table">
            <a:tbl>
              <a:tblPr/>
              <a:tblGrid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</a:tblGrid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46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299,322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220,958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285,410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257,916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196,236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201,984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268,859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229,868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237,611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368,439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366,543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336,419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258,046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342,180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244,511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324,013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314,493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238,340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298,900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230,409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319,342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291,411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05/08/18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February </a:t>
            </a:r>
            <a:r>
              <a:rPr lang="en-US" altLang="en-US" dirty="0" smtClean="0"/>
              <a:t>2018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February </a:t>
            </a:r>
            <a:r>
              <a:rPr lang="en-US" altLang="en-US" dirty="0" smtClean="0"/>
              <a:t>2018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2400" dirty="0" smtClean="0">
                <a:solidFill>
                  <a:schemeClr val="tx1"/>
                </a:solidFill>
              </a:rPr>
              <a:t>2018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05/08/18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99596"/>
              </p:ext>
            </p:extLst>
          </p:nvPr>
        </p:nvGraphicFramePr>
        <p:xfrm>
          <a:off x="2158996" y="1119187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2,058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1,190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696702"/>
              </p:ext>
            </p:extLst>
          </p:nvPr>
        </p:nvGraphicFramePr>
        <p:xfrm>
          <a:off x="4152896" y="52768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1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6" y="52768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2000" dirty="0" smtClean="0">
                <a:solidFill>
                  <a:schemeClr val="tx1"/>
                </a:solidFill>
              </a:rPr>
              <a:t>2018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05/08/18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4391"/>
            <a:ext cx="9144000" cy="1524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172200" y="8984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alibri" panose="020F0502020204030204" pitchFamily="34" charset="0"/>
              </a:rPr>
              <a:t>8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001000" y="260096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alibri" panose="020F0502020204030204" pitchFamily="34" charset="0"/>
              </a:rPr>
              <a:t>10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9609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1800" dirty="0" smtClean="0">
                <a:solidFill>
                  <a:schemeClr val="tx1"/>
                </a:solidFill>
              </a:rPr>
              <a:t>2018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05/08/18</a:t>
            </a:r>
            <a:endParaRPr lang="en-US" sz="900" dirty="0"/>
          </a:p>
        </p:txBody>
      </p:sp>
      <p:sp>
        <p:nvSpPr>
          <p:cNvPr id="10" name="TextBox 9"/>
          <p:cNvSpPr txBox="1"/>
          <p:nvPr/>
        </p:nvSpPr>
        <p:spPr>
          <a:xfrm>
            <a:off x="7391400" y="964912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alibri" panose="020F0502020204030204" pitchFamily="34" charset="0"/>
              </a:rPr>
              <a:t>1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05/08/18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05/08/18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1800" dirty="0" smtClean="0">
                <a:solidFill>
                  <a:schemeClr val="tx1"/>
                </a:solidFill>
              </a:rPr>
              <a:t>2018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05/08/18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05/08/18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10456</TotalTime>
  <Words>1108</Words>
  <Application>Microsoft Office PowerPoint</Application>
  <PresentationFormat>On-screen Show (4:3)</PresentationFormat>
  <Paragraphs>360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February 2018 - IAG/IAL Statistics</vt:lpstr>
      <vt:lpstr>Top 10 - February 2018 - IAG/IAL % Greater Than 1% of Enrollments With number of months Greater Than 1%  </vt:lpstr>
      <vt:lpstr>Top 10 - 12 Month Average IAG/IAL % Greater Than 1% of Enrollments thru February 2018 With number of months Greater Than 1% </vt:lpstr>
      <vt:lpstr>Explanation of IAG/IAL Slides Data</vt:lpstr>
      <vt:lpstr>Explanation of IAG/IAL Slides Data (Cont)</vt:lpstr>
      <vt:lpstr>Top - 12 Month Average Rescission % Greater Than 1% of Switches thru February 2018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243</cp:revision>
  <cp:lastPrinted>2016-01-21T20:53:15Z</cp:lastPrinted>
  <dcterms:created xsi:type="dcterms:W3CDTF">2016-01-21T15:20:31Z</dcterms:created>
  <dcterms:modified xsi:type="dcterms:W3CDTF">2018-05-01T20:19:24Z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