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94" r:id="rId10"/>
    <p:sldId id="27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1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5/3/2018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/>
                <a:t>Vice Chair</a:t>
              </a:r>
              <a:r>
                <a:rPr lang="en-US" sz="2000" i="1" dirty="0" smtClean="0"/>
                <a:t>: Chad Mulholland, NRG</a:t>
              </a:r>
              <a:endParaRPr lang="en-US" sz="2000" dirty="0" smtClean="0"/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May 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2</a:t>
            </a:r>
            <a:r>
              <a:rPr lang="en-US" sz="1600" dirty="0" smtClean="0"/>
              <a:t> FMEs in the month of March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04/11/18</a:t>
            </a:r>
            <a:endParaRPr lang="en-US" sz="1800" kern="0" dirty="0" smtClean="0"/>
          </a:p>
          <a:p>
            <a:pPr lvl="1"/>
            <a:r>
              <a:rPr lang="en-US" sz="1800" kern="0" dirty="0"/>
              <a:t>NPRR863 – Separation of PFR and RRS Ancillary </a:t>
            </a:r>
            <a:r>
              <a:rPr lang="en-US" sz="1800" kern="0" dirty="0" smtClean="0"/>
              <a:t>Service. No Updates to NPRR863 provided by STEC Cliff Lange but discussed reliability concerns to 0.036Hz frequency </a:t>
            </a:r>
            <a:r>
              <a:rPr lang="en-US" sz="1800" kern="0" dirty="0" err="1" smtClean="0"/>
              <a:t>deadband</a:t>
            </a:r>
            <a:r>
              <a:rPr lang="en-US" sz="1800" kern="0" dirty="0" smtClean="0"/>
              <a:t> change.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NOGRR-174 Status and </a:t>
            </a:r>
            <a:r>
              <a:rPr lang="en-US" sz="1800" kern="0" dirty="0" smtClean="0"/>
              <a:t>Update. Reviewed ERCOT language changes to be </a:t>
            </a:r>
            <a:r>
              <a:rPr lang="en-US" sz="1800" kern="0" smtClean="0"/>
              <a:t>reviewed next by </a:t>
            </a:r>
            <a:r>
              <a:rPr lang="en-US" sz="1800" kern="0" dirty="0" smtClean="0"/>
              <a:t>OWG.</a:t>
            </a:r>
            <a:endParaRPr lang="en-US" sz="1800" kern="0" dirty="0" smtClean="0"/>
          </a:p>
          <a:p>
            <a:pPr lvl="1"/>
            <a:r>
              <a:rPr lang="en-US" sz="1800" kern="0" dirty="0"/>
              <a:t>Regulation 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 smtClean="0"/>
              <a:t>BAL-001-TRE-001 </a:t>
            </a:r>
          </a:p>
          <a:p>
            <a:pPr lvl="2"/>
            <a:r>
              <a:rPr lang="en-US" sz="1400" kern="0" dirty="0" smtClean="0"/>
              <a:t>Operating </a:t>
            </a:r>
            <a:r>
              <a:rPr lang="en-US" sz="1400" kern="0" dirty="0"/>
              <a:t>Condition Guidelines for PFR </a:t>
            </a:r>
            <a:r>
              <a:rPr lang="en-US" sz="1400" kern="0" dirty="0" smtClean="0"/>
              <a:t>Performance</a:t>
            </a:r>
          </a:p>
          <a:p>
            <a:pPr lvl="2"/>
            <a:r>
              <a:rPr lang="en-US" sz="1400" kern="0" dirty="0" smtClean="0"/>
              <a:t>LCRA-Combined </a:t>
            </a:r>
            <a:r>
              <a:rPr lang="en-US" sz="1400" kern="0" dirty="0"/>
              <a:t>Cycle Steam Droop setting clarification or possible </a:t>
            </a:r>
            <a:r>
              <a:rPr lang="en-US" sz="1400" kern="0" dirty="0" smtClean="0"/>
              <a:t>SAR</a:t>
            </a:r>
          </a:p>
          <a:p>
            <a:pPr lvl="2"/>
            <a:r>
              <a:rPr lang="en-US" sz="1400" kern="0" dirty="0" smtClean="0"/>
              <a:t>Performance </a:t>
            </a:r>
            <a:r>
              <a:rPr lang="en-US" sz="1400" kern="0" dirty="0"/>
              <a:t>Evaluation to check for pass/fail before </a:t>
            </a:r>
            <a:r>
              <a:rPr lang="en-US" sz="1400" kern="0" dirty="0" smtClean="0"/>
              <a:t>scoring(Reschedule for next meeting.</a:t>
            </a:r>
            <a:endParaRPr lang="en-US" sz="1400" kern="0" dirty="0" smtClean="0"/>
          </a:p>
          <a:p>
            <a:pPr lvl="2"/>
            <a:r>
              <a:rPr lang="en-US" sz="1400" kern="0" dirty="0"/>
              <a:t>No Evaluation of Resources below </a:t>
            </a:r>
            <a:r>
              <a:rPr lang="en-US" sz="1400" kern="0" dirty="0" smtClean="0"/>
              <a:t>LSL(Reschedule for next meeting) </a:t>
            </a:r>
            <a:endParaRPr lang="en-US" sz="14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There were </a:t>
            </a:r>
            <a:r>
              <a:rPr lang="en-US" sz="2800" dirty="0"/>
              <a:t>2</a:t>
            </a:r>
            <a:r>
              <a:rPr lang="en-US" sz="2800" dirty="0" smtClean="0"/>
              <a:t> FMEs in March</a:t>
            </a:r>
          </a:p>
          <a:p>
            <a:pPr lvl="1"/>
            <a:r>
              <a:rPr lang="en-US" sz="2200" dirty="0"/>
              <a:t>3</a:t>
            </a:r>
            <a:r>
              <a:rPr lang="en-US" sz="2200" dirty="0" smtClean="0"/>
              <a:t>/5/2018 06:51:19</a:t>
            </a:r>
          </a:p>
          <a:p>
            <a:pPr lvl="2"/>
            <a:r>
              <a:rPr lang="en-US" sz="1900" dirty="0" smtClean="0"/>
              <a:t>Loss of 513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7</a:t>
            </a:r>
            <a:r>
              <a:rPr lang="en-US" sz="1900" dirty="0" smtClean="0"/>
              <a:t> of </a:t>
            </a:r>
            <a:r>
              <a:rPr lang="en-US" sz="1900" dirty="0"/>
              <a:t>53 </a:t>
            </a:r>
            <a:r>
              <a:rPr lang="en-US" sz="1900" dirty="0" smtClean="0"/>
              <a:t>(1 </a:t>
            </a:r>
            <a:r>
              <a:rPr lang="en-US" sz="1900" dirty="0"/>
              <a:t>of 22 RRS </a:t>
            </a:r>
            <a:r>
              <a:rPr lang="en-US" sz="1900" dirty="0" smtClean="0"/>
              <a:t>Providers) </a:t>
            </a:r>
            <a:r>
              <a:rPr lang="en-US" sz="1900" dirty="0" smtClean="0"/>
              <a:t>Evaluated Generation </a:t>
            </a:r>
            <a:r>
              <a:rPr lang="en-US" sz="1900" dirty="0" smtClean="0"/>
              <a:t>Resources </a:t>
            </a:r>
            <a:r>
              <a:rPr lang="en-US" sz="1900" dirty="0" smtClean="0"/>
              <a:t>had less than 75% of their expected Initial Primary Frequency Response.</a:t>
            </a:r>
          </a:p>
          <a:p>
            <a:pPr lvl="2"/>
            <a:r>
              <a:rPr lang="en-US" sz="1900" dirty="0"/>
              <a:t>7</a:t>
            </a:r>
            <a:r>
              <a:rPr lang="en-US" sz="1900" dirty="0" smtClean="0"/>
              <a:t> of </a:t>
            </a:r>
            <a:r>
              <a:rPr lang="en-US" sz="1900" dirty="0" smtClean="0"/>
              <a:t>53( 2 of 22 RRS Providers) </a:t>
            </a:r>
            <a:r>
              <a:rPr lang="en-US" sz="1900" dirty="0" smtClean="0"/>
              <a:t>Evaluated Generation Resources had less than 75% of their expected Sustained Primary Frequency Response.</a:t>
            </a:r>
          </a:p>
          <a:p>
            <a:pPr lvl="1"/>
            <a:r>
              <a:rPr lang="en-US" sz="2200" dirty="0" smtClean="0"/>
              <a:t>3/24/2018 20:47:14</a:t>
            </a:r>
            <a:endParaRPr lang="en-US" sz="2200" dirty="0"/>
          </a:p>
          <a:p>
            <a:pPr lvl="2"/>
            <a:r>
              <a:rPr lang="en-US" sz="1900" dirty="0"/>
              <a:t>Loss of </a:t>
            </a:r>
            <a:r>
              <a:rPr lang="en-US" sz="1900" dirty="0" smtClean="0"/>
              <a:t>797 </a:t>
            </a:r>
            <a:r>
              <a:rPr lang="en-US" sz="1900" dirty="0"/>
              <a:t>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56(1 of 30 RRS Providers) Evaluated </a:t>
            </a:r>
            <a:r>
              <a:rPr lang="en-US" sz="1900" dirty="0"/>
              <a:t>Generation Resources had less than 75% of their expected Initial Primary Frequency Response.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56(1 of 30 RRS Providers) Evaluated </a:t>
            </a:r>
            <a:r>
              <a:rPr lang="en-US" sz="1900" dirty="0"/>
              <a:t>Generation Resources had less than 75% of their expected Sustained Primary Frequency </a:t>
            </a:r>
            <a:r>
              <a:rPr lang="en-US" sz="1900" dirty="0" smtClean="0"/>
              <a:t>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5" y="828675"/>
            <a:ext cx="845953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1151.05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80" y="982839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elements/1.1/"/>
    <ds:schemaRef ds:uri="c34af464-7aa1-4edd-9be4-83dffc1cb926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10147</TotalTime>
  <Words>338</Words>
  <Application>Microsoft Office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401</cp:revision>
  <cp:lastPrinted>2013-01-30T23:16:36Z</cp:lastPrinted>
  <dcterms:created xsi:type="dcterms:W3CDTF">2010-04-12T23:12:02Z</dcterms:created>
  <dcterms:modified xsi:type="dcterms:W3CDTF">2018-05-01T19:29:20Z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