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51" r:id="rId5"/>
    <p:sldMasterId id="2147483713" r:id="rId6"/>
    <p:sldMasterId id="2147483715" r:id="rId7"/>
    <p:sldMasterId id="2147483721" r:id="rId8"/>
  </p:sldMasterIdLst>
  <p:notesMasterIdLst>
    <p:notesMasterId r:id="rId26"/>
  </p:notesMasterIdLst>
  <p:handoutMasterIdLst>
    <p:handoutMasterId r:id="rId27"/>
  </p:handoutMasterIdLst>
  <p:sldIdLst>
    <p:sldId id="463" r:id="rId9"/>
    <p:sldId id="381" r:id="rId10"/>
    <p:sldId id="382" r:id="rId11"/>
    <p:sldId id="393" r:id="rId12"/>
    <p:sldId id="440" r:id="rId13"/>
    <p:sldId id="449" r:id="rId14"/>
    <p:sldId id="464" r:id="rId15"/>
    <p:sldId id="377" r:id="rId16"/>
    <p:sldId id="465" r:id="rId17"/>
    <p:sldId id="466" r:id="rId18"/>
    <p:sldId id="467" r:id="rId19"/>
    <p:sldId id="468" r:id="rId20"/>
    <p:sldId id="469" r:id="rId21"/>
    <p:sldId id="470" r:id="rId22"/>
    <p:sldId id="401" r:id="rId23"/>
    <p:sldId id="400" r:id="rId24"/>
    <p:sldId id="471"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zanilla, Ray" initials="MR" lastIdx="2" clrIdx="0">
    <p:extLst>
      <p:ext uri="{19B8F6BF-5375-455C-9EA6-DF929625EA0E}">
        <p15:presenceInfo xmlns:p15="http://schemas.microsoft.com/office/powerpoint/2012/main" userId="S-1-5-21-639947351-343809578-3807592339-132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AEC8"/>
    <a:srgbClr val="005426"/>
    <a:srgbClr val="5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9" autoAdjust="0"/>
    <p:restoredTop sz="92416" autoAdjust="0"/>
  </p:normalViewPr>
  <p:slideViewPr>
    <p:cSldViewPr showGuides="1">
      <p:cViewPr varScale="1">
        <p:scale>
          <a:sx n="124" d="100"/>
          <a:sy n="124" d="100"/>
        </p:scale>
        <p:origin x="918" y="90"/>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81" d="100"/>
          <a:sy n="81" d="100"/>
        </p:scale>
        <p:origin x="20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commentAuthors" Target="commentAuthor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FC0230-D2E9-4BC9-A705-DD7C130BDE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A589BE-E7AC-4D2E-B466-949C9E86D2D4}">
      <dgm:prSet phldrT="[Text]"/>
      <dgm:spPr/>
      <dgm:t>
        <a:bodyPr/>
        <a:lstStyle/>
        <a:p>
          <a:r>
            <a:rPr lang="en-US" dirty="0" smtClean="0"/>
            <a:t>Retirement Cliff</a:t>
          </a:r>
          <a:endParaRPr lang="en-US" dirty="0"/>
        </a:p>
      </dgm:t>
    </dgm:pt>
    <dgm:pt modelId="{D857C73A-2372-4484-B0FC-E6D98CBCDD17}" type="parTrans" cxnId="{6CB1FA65-A3A1-4990-B144-49841413D7FC}">
      <dgm:prSet/>
      <dgm:spPr/>
      <dgm:t>
        <a:bodyPr/>
        <a:lstStyle/>
        <a:p>
          <a:endParaRPr lang="en-US"/>
        </a:p>
      </dgm:t>
    </dgm:pt>
    <dgm:pt modelId="{507B0454-2E5F-4BF0-9687-4924ED8D9CE8}" type="sibTrans" cxnId="{6CB1FA65-A3A1-4990-B144-49841413D7FC}">
      <dgm:prSet/>
      <dgm:spPr/>
      <dgm:t>
        <a:bodyPr/>
        <a:lstStyle/>
        <a:p>
          <a:endParaRPr lang="en-US"/>
        </a:p>
      </dgm:t>
    </dgm:pt>
    <dgm:pt modelId="{0C4AD5EE-59A8-47CA-834F-4EC49658D345}">
      <dgm:prSet phldrT="[Text]"/>
      <dgm:spPr/>
      <dgm:t>
        <a:bodyPr/>
        <a:lstStyle/>
        <a:p>
          <a:r>
            <a:rPr lang="en-US" dirty="0" smtClean="0"/>
            <a:t>Simulation</a:t>
          </a:r>
          <a:endParaRPr lang="en-US" dirty="0"/>
        </a:p>
      </dgm:t>
    </dgm:pt>
    <dgm:pt modelId="{5960CDE7-5598-48A8-A936-290B5B7ABA23}" type="parTrans" cxnId="{7A8A97D5-E705-416E-9008-10E8A70AF279}">
      <dgm:prSet/>
      <dgm:spPr/>
      <dgm:t>
        <a:bodyPr/>
        <a:lstStyle/>
        <a:p>
          <a:endParaRPr lang="en-US"/>
        </a:p>
      </dgm:t>
    </dgm:pt>
    <dgm:pt modelId="{4C706EC1-1CDB-4D96-81CC-B93DDA54CD3D}" type="sibTrans" cxnId="{7A8A97D5-E705-416E-9008-10E8A70AF279}">
      <dgm:prSet/>
      <dgm:spPr/>
      <dgm:t>
        <a:bodyPr/>
        <a:lstStyle/>
        <a:p>
          <a:endParaRPr lang="en-US"/>
        </a:p>
      </dgm:t>
    </dgm:pt>
    <dgm:pt modelId="{1239D8AE-66A6-4BFC-8DCB-BC24709C50A1}">
      <dgm:prSet phldrT="[Text]"/>
      <dgm:spPr/>
      <dgm:t>
        <a:bodyPr/>
        <a:lstStyle/>
        <a:p>
          <a:r>
            <a:rPr lang="en-US" dirty="0" smtClean="0"/>
            <a:t>Natural Gas</a:t>
          </a:r>
          <a:endParaRPr lang="en-US" dirty="0"/>
        </a:p>
      </dgm:t>
    </dgm:pt>
    <dgm:pt modelId="{C87FED58-5545-42C3-B00D-38F2A19088EA}" type="parTrans" cxnId="{50271551-17C1-47C6-85DC-11FAAD3EB037}">
      <dgm:prSet/>
      <dgm:spPr/>
      <dgm:t>
        <a:bodyPr/>
        <a:lstStyle/>
        <a:p>
          <a:endParaRPr lang="en-US"/>
        </a:p>
      </dgm:t>
    </dgm:pt>
    <dgm:pt modelId="{ECCCA161-FF90-44C1-A6E9-7E98D43794A0}" type="sibTrans" cxnId="{50271551-17C1-47C6-85DC-11FAAD3EB037}">
      <dgm:prSet/>
      <dgm:spPr/>
      <dgm:t>
        <a:bodyPr/>
        <a:lstStyle/>
        <a:p>
          <a:endParaRPr lang="en-US"/>
        </a:p>
      </dgm:t>
    </dgm:pt>
    <dgm:pt modelId="{B33CE6D9-1F8A-4CBF-A78E-12E36A9AC238}">
      <dgm:prSet phldrT="[Text]"/>
      <dgm:spPr/>
      <dgm:t>
        <a:bodyPr/>
        <a:lstStyle/>
        <a:p>
          <a:r>
            <a:rPr lang="en-US" dirty="0" smtClean="0"/>
            <a:t>Critical Interdependency </a:t>
          </a:r>
          <a:endParaRPr lang="en-US" dirty="0"/>
        </a:p>
      </dgm:t>
    </dgm:pt>
    <dgm:pt modelId="{4EABC22E-A99F-4C28-9BB3-1312AB169C82}" type="parTrans" cxnId="{B93C4FCE-563A-44C1-9E5B-2951082BBA81}">
      <dgm:prSet/>
      <dgm:spPr/>
      <dgm:t>
        <a:bodyPr/>
        <a:lstStyle/>
        <a:p>
          <a:endParaRPr lang="en-US"/>
        </a:p>
      </dgm:t>
    </dgm:pt>
    <dgm:pt modelId="{E6F471C8-D98F-4D9B-8AC7-9EB65CBDF1ED}" type="sibTrans" cxnId="{B93C4FCE-563A-44C1-9E5B-2951082BBA81}">
      <dgm:prSet/>
      <dgm:spPr/>
      <dgm:t>
        <a:bodyPr/>
        <a:lstStyle/>
        <a:p>
          <a:endParaRPr lang="en-US"/>
        </a:p>
      </dgm:t>
    </dgm:pt>
    <dgm:pt modelId="{42C58A20-B114-42D7-A784-997861BE8960}">
      <dgm:prSet phldrT="[Text]"/>
      <dgm:spPr/>
      <dgm:t>
        <a:bodyPr/>
        <a:lstStyle/>
        <a:p>
          <a:r>
            <a:rPr lang="en-US" dirty="0" smtClean="0"/>
            <a:t>Identified new system limitations</a:t>
          </a:r>
          <a:endParaRPr lang="en-US" dirty="0"/>
        </a:p>
      </dgm:t>
    </dgm:pt>
    <dgm:pt modelId="{49E703B9-FC07-4362-A1F0-A254DFF0303A}" type="parTrans" cxnId="{8ED5D8C7-4FF4-4FB2-AC00-D9CEDDA4FA9D}">
      <dgm:prSet/>
      <dgm:spPr/>
      <dgm:t>
        <a:bodyPr/>
        <a:lstStyle/>
        <a:p>
          <a:endParaRPr lang="en-US"/>
        </a:p>
      </dgm:t>
    </dgm:pt>
    <dgm:pt modelId="{8357B4C1-78C8-49AA-A742-DEE4811EF6C5}" type="sibTrans" cxnId="{8ED5D8C7-4FF4-4FB2-AC00-D9CEDDA4FA9D}">
      <dgm:prSet/>
      <dgm:spPr/>
      <dgm:t>
        <a:bodyPr/>
        <a:lstStyle/>
        <a:p>
          <a:endParaRPr lang="en-US"/>
        </a:p>
      </dgm:t>
    </dgm:pt>
    <dgm:pt modelId="{4AC2FC5E-8A6F-4523-9329-5E2E52CBAF76}">
      <dgm:prSet phldrT="[Text]"/>
      <dgm:spPr/>
      <dgm:t>
        <a:bodyPr/>
        <a:lstStyle/>
        <a:p>
          <a:r>
            <a:rPr lang="en-US" dirty="0" smtClean="0"/>
            <a:t>New Strategy</a:t>
          </a:r>
          <a:endParaRPr lang="en-US" dirty="0"/>
        </a:p>
      </dgm:t>
    </dgm:pt>
    <dgm:pt modelId="{1A63F080-E503-4B39-A054-EA85158820CD}" type="parTrans" cxnId="{9ACC559D-96B3-4DED-A6F5-2CBAD666F9C7}">
      <dgm:prSet/>
      <dgm:spPr/>
      <dgm:t>
        <a:bodyPr/>
        <a:lstStyle/>
        <a:p>
          <a:endParaRPr lang="en-US"/>
        </a:p>
      </dgm:t>
    </dgm:pt>
    <dgm:pt modelId="{D135B515-460F-45C6-9896-2F984895B9E2}" type="sibTrans" cxnId="{9ACC559D-96B3-4DED-A6F5-2CBAD666F9C7}">
      <dgm:prSet/>
      <dgm:spPr/>
      <dgm:t>
        <a:bodyPr/>
        <a:lstStyle/>
        <a:p>
          <a:endParaRPr lang="en-US"/>
        </a:p>
      </dgm:t>
    </dgm:pt>
    <dgm:pt modelId="{CC7BB818-BEE3-4011-B95D-F3BB3C77F3E5}">
      <dgm:prSet phldrT="[Text]"/>
      <dgm:spPr/>
      <dgm:t>
        <a:bodyPr/>
        <a:lstStyle/>
        <a:p>
          <a:r>
            <a:rPr lang="en-US" dirty="0" smtClean="0"/>
            <a:t>Loss of Skill and Knowledge</a:t>
          </a:r>
          <a:endParaRPr lang="en-US" dirty="0"/>
        </a:p>
      </dgm:t>
    </dgm:pt>
    <dgm:pt modelId="{72834360-7B9C-405A-8654-25C82022E1B0}" type="parTrans" cxnId="{46CF0470-5017-4852-8FA0-EBB053949D61}">
      <dgm:prSet/>
      <dgm:spPr/>
      <dgm:t>
        <a:bodyPr/>
        <a:lstStyle/>
        <a:p>
          <a:endParaRPr lang="en-US"/>
        </a:p>
      </dgm:t>
    </dgm:pt>
    <dgm:pt modelId="{7C22CD07-6EC7-4A23-8F9C-3699C4B84FBA}" type="sibTrans" cxnId="{46CF0470-5017-4852-8FA0-EBB053949D61}">
      <dgm:prSet/>
      <dgm:spPr/>
      <dgm:t>
        <a:bodyPr/>
        <a:lstStyle/>
        <a:p>
          <a:endParaRPr lang="en-US"/>
        </a:p>
      </dgm:t>
    </dgm:pt>
    <dgm:pt modelId="{20B0476C-31DA-4DF3-B7E3-2634402EE855}" type="pres">
      <dgm:prSet presAssocID="{35FC0230-D2E9-4BC9-A705-DD7C130BDE10}" presName="linear" presStyleCnt="0">
        <dgm:presLayoutVars>
          <dgm:animLvl val="lvl"/>
          <dgm:resizeHandles val="exact"/>
        </dgm:presLayoutVars>
      </dgm:prSet>
      <dgm:spPr/>
    </dgm:pt>
    <dgm:pt modelId="{5633B3DE-4B4C-4B30-BD3B-A33FA9A633D9}" type="pres">
      <dgm:prSet presAssocID="{6DA589BE-E7AC-4D2E-B466-949C9E86D2D4}" presName="parentText" presStyleLbl="node1" presStyleIdx="0" presStyleCnt="3">
        <dgm:presLayoutVars>
          <dgm:chMax val="0"/>
          <dgm:bulletEnabled val="1"/>
        </dgm:presLayoutVars>
      </dgm:prSet>
      <dgm:spPr/>
      <dgm:t>
        <a:bodyPr/>
        <a:lstStyle/>
        <a:p>
          <a:endParaRPr lang="en-US"/>
        </a:p>
      </dgm:t>
    </dgm:pt>
    <dgm:pt modelId="{013577D8-2D67-4BAC-B5E4-CC9DD7E809F8}" type="pres">
      <dgm:prSet presAssocID="{6DA589BE-E7AC-4D2E-B466-949C9E86D2D4}" presName="childText" presStyleLbl="revTx" presStyleIdx="0" presStyleCnt="3">
        <dgm:presLayoutVars>
          <dgm:bulletEnabled val="1"/>
        </dgm:presLayoutVars>
      </dgm:prSet>
      <dgm:spPr/>
    </dgm:pt>
    <dgm:pt modelId="{A9591004-78DF-45CB-ADF0-11CFDEEDED29}" type="pres">
      <dgm:prSet presAssocID="{0C4AD5EE-59A8-47CA-834F-4EC49658D345}" presName="parentText" presStyleLbl="node1" presStyleIdx="1" presStyleCnt="3">
        <dgm:presLayoutVars>
          <dgm:chMax val="0"/>
          <dgm:bulletEnabled val="1"/>
        </dgm:presLayoutVars>
      </dgm:prSet>
      <dgm:spPr/>
      <dgm:t>
        <a:bodyPr/>
        <a:lstStyle/>
        <a:p>
          <a:endParaRPr lang="en-US"/>
        </a:p>
      </dgm:t>
    </dgm:pt>
    <dgm:pt modelId="{9CD1748E-1DB9-4FFB-B240-E32B611ADE49}" type="pres">
      <dgm:prSet presAssocID="{0C4AD5EE-59A8-47CA-834F-4EC49658D345}" presName="childText" presStyleLbl="revTx" presStyleIdx="1" presStyleCnt="3">
        <dgm:presLayoutVars>
          <dgm:bulletEnabled val="1"/>
        </dgm:presLayoutVars>
      </dgm:prSet>
      <dgm:spPr/>
      <dgm:t>
        <a:bodyPr/>
        <a:lstStyle/>
        <a:p>
          <a:endParaRPr lang="en-US"/>
        </a:p>
      </dgm:t>
    </dgm:pt>
    <dgm:pt modelId="{F5BAC3C1-5981-4B49-8EA3-1B61FA7D22B8}" type="pres">
      <dgm:prSet presAssocID="{1239D8AE-66A6-4BFC-8DCB-BC24709C50A1}" presName="parentText" presStyleLbl="node1" presStyleIdx="2" presStyleCnt="3">
        <dgm:presLayoutVars>
          <dgm:chMax val="0"/>
          <dgm:bulletEnabled val="1"/>
        </dgm:presLayoutVars>
      </dgm:prSet>
      <dgm:spPr/>
      <dgm:t>
        <a:bodyPr/>
        <a:lstStyle/>
        <a:p>
          <a:endParaRPr lang="en-US"/>
        </a:p>
      </dgm:t>
    </dgm:pt>
    <dgm:pt modelId="{ADDC4DB8-585F-455E-AD6B-88FE90799D85}" type="pres">
      <dgm:prSet presAssocID="{1239D8AE-66A6-4BFC-8DCB-BC24709C50A1}" presName="childText" presStyleLbl="revTx" presStyleIdx="2" presStyleCnt="3">
        <dgm:presLayoutVars>
          <dgm:bulletEnabled val="1"/>
        </dgm:presLayoutVars>
      </dgm:prSet>
      <dgm:spPr/>
      <dgm:t>
        <a:bodyPr/>
        <a:lstStyle/>
        <a:p>
          <a:endParaRPr lang="en-US"/>
        </a:p>
      </dgm:t>
    </dgm:pt>
  </dgm:ptLst>
  <dgm:cxnLst>
    <dgm:cxn modelId="{896EEFE7-F2CF-4775-B896-CBACCDE6D03E}" type="presOf" srcId="{1239D8AE-66A6-4BFC-8DCB-BC24709C50A1}" destId="{F5BAC3C1-5981-4B49-8EA3-1B61FA7D22B8}" srcOrd="0" destOrd="0" presId="urn:microsoft.com/office/officeart/2005/8/layout/vList2"/>
    <dgm:cxn modelId="{BF36FEBA-2C86-4F02-A451-9FC25F4A71E2}" type="presOf" srcId="{0C4AD5EE-59A8-47CA-834F-4EC49658D345}" destId="{A9591004-78DF-45CB-ADF0-11CFDEEDED29}" srcOrd="0" destOrd="0" presId="urn:microsoft.com/office/officeart/2005/8/layout/vList2"/>
    <dgm:cxn modelId="{9ACC559D-96B3-4DED-A6F5-2CBAD666F9C7}" srcId="{0C4AD5EE-59A8-47CA-834F-4EC49658D345}" destId="{4AC2FC5E-8A6F-4523-9329-5E2E52CBAF76}" srcOrd="1" destOrd="0" parTransId="{1A63F080-E503-4B39-A054-EA85158820CD}" sibTransId="{D135B515-460F-45C6-9896-2F984895B9E2}"/>
    <dgm:cxn modelId="{7A8A97D5-E705-416E-9008-10E8A70AF279}" srcId="{35FC0230-D2E9-4BC9-A705-DD7C130BDE10}" destId="{0C4AD5EE-59A8-47CA-834F-4EC49658D345}" srcOrd="1" destOrd="0" parTransId="{5960CDE7-5598-48A8-A936-290B5B7ABA23}" sibTransId="{4C706EC1-1CDB-4D96-81CC-B93DDA54CD3D}"/>
    <dgm:cxn modelId="{6CB1FA65-A3A1-4990-B144-49841413D7FC}" srcId="{35FC0230-D2E9-4BC9-A705-DD7C130BDE10}" destId="{6DA589BE-E7AC-4D2E-B466-949C9E86D2D4}" srcOrd="0" destOrd="0" parTransId="{D857C73A-2372-4484-B0FC-E6D98CBCDD17}" sibTransId="{507B0454-2E5F-4BF0-9687-4924ED8D9CE8}"/>
    <dgm:cxn modelId="{E395C676-945A-4E3B-A199-94906777B850}" type="presOf" srcId="{6DA589BE-E7AC-4D2E-B466-949C9E86D2D4}" destId="{5633B3DE-4B4C-4B30-BD3B-A33FA9A633D9}" srcOrd="0" destOrd="0" presId="urn:microsoft.com/office/officeart/2005/8/layout/vList2"/>
    <dgm:cxn modelId="{41F155A3-D27F-4CDA-A356-578165B1D36A}" type="presOf" srcId="{CC7BB818-BEE3-4011-B95D-F3BB3C77F3E5}" destId="{013577D8-2D67-4BAC-B5E4-CC9DD7E809F8}" srcOrd="0" destOrd="0" presId="urn:microsoft.com/office/officeart/2005/8/layout/vList2"/>
    <dgm:cxn modelId="{B93C4FCE-563A-44C1-9E5B-2951082BBA81}" srcId="{1239D8AE-66A6-4BFC-8DCB-BC24709C50A1}" destId="{B33CE6D9-1F8A-4CBF-A78E-12E36A9AC238}" srcOrd="0" destOrd="0" parTransId="{4EABC22E-A99F-4C28-9BB3-1312AB169C82}" sibTransId="{E6F471C8-D98F-4D9B-8AC7-9EB65CBDF1ED}"/>
    <dgm:cxn modelId="{B4C2511F-DCA7-4637-9697-4A9201E1BAEA}" type="presOf" srcId="{B33CE6D9-1F8A-4CBF-A78E-12E36A9AC238}" destId="{ADDC4DB8-585F-455E-AD6B-88FE90799D85}" srcOrd="0" destOrd="0" presId="urn:microsoft.com/office/officeart/2005/8/layout/vList2"/>
    <dgm:cxn modelId="{7C773581-8AF3-434E-8AA5-4AA8A085AB1A}" type="presOf" srcId="{4AC2FC5E-8A6F-4523-9329-5E2E52CBAF76}" destId="{9CD1748E-1DB9-4FFB-B240-E32B611ADE49}" srcOrd="0" destOrd="1" presId="urn:microsoft.com/office/officeart/2005/8/layout/vList2"/>
    <dgm:cxn modelId="{50271551-17C1-47C6-85DC-11FAAD3EB037}" srcId="{35FC0230-D2E9-4BC9-A705-DD7C130BDE10}" destId="{1239D8AE-66A6-4BFC-8DCB-BC24709C50A1}" srcOrd="2" destOrd="0" parTransId="{C87FED58-5545-42C3-B00D-38F2A19088EA}" sibTransId="{ECCCA161-FF90-44C1-A6E9-7E98D43794A0}"/>
    <dgm:cxn modelId="{46CF0470-5017-4852-8FA0-EBB053949D61}" srcId="{6DA589BE-E7AC-4D2E-B466-949C9E86D2D4}" destId="{CC7BB818-BEE3-4011-B95D-F3BB3C77F3E5}" srcOrd="0" destOrd="0" parTransId="{72834360-7B9C-405A-8654-25C82022E1B0}" sibTransId="{7C22CD07-6EC7-4A23-8F9C-3699C4B84FBA}"/>
    <dgm:cxn modelId="{996CB1E5-5637-4B7C-94BF-9F4EA43190FF}" type="presOf" srcId="{42C58A20-B114-42D7-A784-997861BE8960}" destId="{9CD1748E-1DB9-4FFB-B240-E32B611ADE49}" srcOrd="0" destOrd="0" presId="urn:microsoft.com/office/officeart/2005/8/layout/vList2"/>
    <dgm:cxn modelId="{E5F83D5E-E7DE-4A75-A242-3CF68C4BB710}" type="presOf" srcId="{35FC0230-D2E9-4BC9-A705-DD7C130BDE10}" destId="{20B0476C-31DA-4DF3-B7E3-2634402EE855}" srcOrd="0" destOrd="0" presId="urn:microsoft.com/office/officeart/2005/8/layout/vList2"/>
    <dgm:cxn modelId="{8ED5D8C7-4FF4-4FB2-AC00-D9CEDDA4FA9D}" srcId="{0C4AD5EE-59A8-47CA-834F-4EC49658D345}" destId="{42C58A20-B114-42D7-A784-997861BE8960}" srcOrd="0" destOrd="0" parTransId="{49E703B9-FC07-4362-A1F0-A254DFF0303A}" sibTransId="{8357B4C1-78C8-49AA-A742-DEE4811EF6C5}"/>
    <dgm:cxn modelId="{911AA3E5-E551-49F0-B97C-5F1FB44E5EDE}" type="presParOf" srcId="{20B0476C-31DA-4DF3-B7E3-2634402EE855}" destId="{5633B3DE-4B4C-4B30-BD3B-A33FA9A633D9}" srcOrd="0" destOrd="0" presId="urn:microsoft.com/office/officeart/2005/8/layout/vList2"/>
    <dgm:cxn modelId="{35A69239-49E2-4C9D-8AD1-EEE0582FEFBB}" type="presParOf" srcId="{20B0476C-31DA-4DF3-B7E3-2634402EE855}" destId="{013577D8-2D67-4BAC-B5E4-CC9DD7E809F8}" srcOrd="1" destOrd="0" presId="urn:microsoft.com/office/officeart/2005/8/layout/vList2"/>
    <dgm:cxn modelId="{55905098-9D93-41BE-950D-B6948E57D36A}" type="presParOf" srcId="{20B0476C-31DA-4DF3-B7E3-2634402EE855}" destId="{A9591004-78DF-45CB-ADF0-11CFDEEDED29}" srcOrd="2" destOrd="0" presId="urn:microsoft.com/office/officeart/2005/8/layout/vList2"/>
    <dgm:cxn modelId="{A04704D4-646F-49BB-8FB3-706F10B39BA1}" type="presParOf" srcId="{20B0476C-31DA-4DF3-B7E3-2634402EE855}" destId="{9CD1748E-1DB9-4FFB-B240-E32B611ADE49}" srcOrd="3" destOrd="0" presId="urn:microsoft.com/office/officeart/2005/8/layout/vList2"/>
    <dgm:cxn modelId="{164BD25B-0588-429C-A954-4678DC867C27}" type="presParOf" srcId="{20B0476C-31DA-4DF3-B7E3-2634402EE855}" destId="{F5BAC3C1-5981-4B49-8EA3-1B61FA7D22B8}" srcOrd="4" destOrd="0" presId="urn:microsoft.com/office/officeart/2005/8/layout/vList2"/>
    <dgm:cxn modelId="{32839422-DACE-44A1-8896-A31CC76BB247}" type="presParOf" srcId="{20B0476C-31DA-4DF3-B7E3-2634402EE855}" destId="{ADDC4DB8-585F-455E-AD6B-88FE90799D85}"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BF272C8-89D2-44CB-BAF0-F1444A764C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F4F20E4-7A4C-4EFB-A60A-AC13289503EE}">
      <dgm:prSet phldrT="[Text]" custT="1"/>
      <dgm:spPr/>
      <dgm:t>
        <a:bodyPr/>
        <a:lstStyle/>
        <a:p>
          <a:r>
            <a:rPr lang="en-US" sz="4000" dirty="0" smtClean="0"/>
            <a:t>CFC Frequency Source Validation</a:t>
          </a:r>
          <a:endParaRPr lang="en-US" sz="4000" dirty="0"/>
        </a:p>
      </dgm:t>
    </dgm:pt>
    <dgm:pt modelId="{2DC9AA71-0D3E-440B-A2E9-5658B40D1793}" type="parTrans" cxnId="{2C56905F-9428-4462-8B4D-6EF54A8DC3A5}">
      <dgm:prSet/>
      <dgm:spPr/>
      <dgm:t>
        <a:bodyPr/>
        <a:lstStyle/>
        <a:p>
          <a:endParaRPr lang="en-US"/>
        </a:p>
      </dgm:t>
    </dgm:pt>
    <dgm:pt modelId="{DC4FBE92-55F1-4407-AA47-2E0FA144FE9F}" type="sibTrans" cxnId="{2C56905F-9428-4462-8B4D-6EF54A8DC3A5}">
      <dgm:prSet/>
      <dgm:spPr/>
      <dgm:t>
        <a:bodyPr/>
        <a:lstStyle/>
        <a:p>
          <a:endParaRPr lang="en-US"/>
        </a:p>
      </dgm:t>
    </dgm:pt>
    <dgm:pt modelId="{F45C81C6-56EB-4B5B-BCD3-304D6DF974FA}">
      <dgm:prSet phldrT="[Text]" custT="1"/>
      <dgm:spPr/>
      <dgm:t>
        <a:bodyPr/>
        <a:lstStyle/>
        <a:p>
          <a:r>
            <a:rPr lang="en-US" sz="3600" dirty="0" smtClean="0"/>
            <a:t>Minimum criteria for CFC Transition</a:t>
          </a:r>
          <a:endParaRPr lang="en-US" sz="3600" dirty="0"/>
        </a:p>
      </dgm:t>
    </dgm:pt>
    <dgm:pt modelId="{C46A7BFC-DC0C-48CA-9D3A-D7C510C4F53C}" type="parTrans" cxnId="{7F6071B8-0750-471E-80A6-BD1CBF2F8C2A}">
      <dgm:prSet/>
      <dgm:spPr/>
      <dgm:t>
        <a:bodyPr/>
        <a:lstStyle/>
        <a:p>
          <a:endParaRPr lang="en-US"/>
        </a:p>
      </dgm:t>
    </dgm:pt>
    <dgm:pt modelId="{B307236A-3404-4F84-9C8C-5A9AC0C0D7A0}" type="sibTrans" cxnId="{7F6071B8-0750-471E-80A6-BD1CBF2F8C2A}">
      <dgm:prSet/>
      <dgm:spPr/>
      <dgm:t>
        <a:bodyPr/>
        <a:lstStyle/>
        <a:p>
          <a:endParaRPr lang="en-US"/>
        </a:p>
      </dgm:t>
    </dgm:pt>
    <dgm:pt modelId="{3E047E60-7F41-4E50-8737-294316DD5AFE}">
      <dgm:prSet phldrT="[Text]" custT="1"/>
      <dgm:spPr/>
      <dgm:t>
        <a:bodyPr/>
        <a:lstStyle/>
        <a:p>
          <a:r>
            <a:rPr lang="en-US" sz="3600" dirty="0" smtClean="0"/>
            <a:t>Necessary for Black Start Plans</a:t>
          </a:r>
          <a:endParaRPr lang="en-US" sz="3600" dirty="0"/>
        </a:p>
      </dgm:t>
    </dgm:pt>
    <dgm:pt modelId="{258BBF2F-1B51-43AB-A8F1-D6206893ABB3}" type="parTrans" cxnId="{B5F8FE89-E09F-40C8-B551-E65326964D01}">
      <dgm:prSet/>
      <dgm:spPr/>
      <dgm:t>
        <a:bodyPr/>
        <a:lstStyle/>
        <a:p>
          <a:endParaRPr lang="en-US"/>
        </a:p>
      </dgm:t>
    </dgm:pt>
    <dgm:pt modelId="{23CA0DCE-0A50-4E75-8F2F-219FEA931B73}" type="sibTrans" cxnId="{B5F8FE89-E09F-40C8-B551-E65326964D01}">
      <dgm:prSet/>
      <dgm:spPr/>
      <dgm:t>
        <a:bodyPr/>
        <a:lstStyle/>
        <a:p>
          <a:endParaRPr lang="en-US"/>
        </a:p>
      </dgm:t>
    </dgm:pt>
    <dgm:pt modelId="{7B73547F-0972-4389-B3F5-52381B34CC28}">
      <dgm:prSet phldrT="[Text]" custT="1"/>
      <dgm:spPr/>
      <dgm:t>
        <a:bodyPr/>
        <a:lstStyle/>
        <a:p>
          <a:r>
            <a:rPr lang="en-US" sz="3600" dirty="0" smtClean="0"/>
            <a:t>Necessary for prompt system restoration</a:t>
          </a:r>
          <a:endParaRPr lang="en-US" sz="3600" dirty="0"/>
        </a:p>
      </dgm:t>
    </dgm:pt>
    <dgm:pt modelId="{81249C0A-9506-4A7E-90AE-E2C858D6A9EC}" type="parTrans" cxnId="{BEBD3E55-9CF3-4209-8729-A83673141854}">
      <dgm:prSet/>
      <dgm:spPr/>
      <dgm:t>
        <a:bodyPr/>
        <a:lstStyle/>
        <a:p>
          <a:endParaRPr lang="en-US"/>
        </a:p>
      </dgm:t>
    </dgm:pt>
    <dgm:pt modelId="{4BEE64E4-5882-4571-95BC-4E2B9F7D8368}" type="sibTrans" cxnId="{BEBD3E55-9CF3-4209-8729-A83673141854}">
      <dgm:prSet/>
      <dgm:spPr/>
      <dgm:t>
        <a:bodyPr/>
        <a:lstStyle/>
        <a:p>
          <a:endParaRPr lang="en-US"/>
        </a:p>
      </dgm:t>
    </dgm:pt>
    <dgm:pt modelId="{F6870FD4-F334-4409-BE86-36AABAC0D344}" type="pres">
      <dgm:prSet presAssocID="{8BF272C8-89D2-44CB-BAF0-F1444A764CFB}" presName="linear" presStyleCnt="0">
        <dgm:presLayoutVars>
          <dgm:animLvl val="lvl"/>
          <dgm:resizeHandles val="exact"/>
        </dgm:presLayoutVars>
      </dgm:prSet>
      <dgm:spPr/>
    </dgm:pt>
    <dgm:pt modelId="{C87CEE3E-2A5E-4864-8934-73523DCA1B72}" type="pres">
      <dgm:prSet presAssocID="{5F4F20E4-7A4C-4EFB-A60A-AC13289503EE}" presName="parentText" presStyleLbl="node1" presStyleIdx="0" presStyleCnt="1">
        <dgm:presLayoutVars>
          <dgm:chMax val="0"/>
          <dgm:bulletEnabled val="1"/>
        </dgm:presLayoutVars>
      </dgm:prSet>
      <dgm:spPr/>
      <dgm:t>
        <a:bodyPr/>
        <a:lstStyle/>
        <a:p>
          <a:endParaRPr lang="en-US"/>
        </a:p>
      </dgm:t>
    </dgm:pt>
    <dgm:pt modelId="{0D4453BF-7682-4125-BBC2-1ED7AC2EE595}" type="pres">
      <dgm:prSet presAssocID="{5F4F20E4-7A4C-4EFB-A60A-AC13289503EE}" presName="childText" presStyleLbl="revTx" presStyleIdx="0" presStyleCnt="1">
        <dgm:presLayoutVars>
          <dgm:bulletEnabled val="1"/>
        </dgm:presLayoutVars>
      </dgm:prSet>
      <dgm:spPr/>
      <dgm:t>
        <a:bodyPr/>
        <a:lstStyle/>
        <a:p>
          <a:endParaRPr lang="en-US"/>
        </a:p>
      </dgm:t>
    </dgm:pt>
  </dgm:ptLst>
  <dgm:cxnLst>
    <dgm:cxn modelId="{DB3CF331-89C3-4D3F-B0B6-DFCD2E2AB6C5}" type="presOf" srcId="{5F4F20E4-7A4C-4EFB-A60A-AC13289503EE}" destId="{C87CEE3E-2A5E-4864-8934-73523DCA1B72}" srcOrd="0" destOrd="0" presId="urn:microsoft.com/office/officeart/2005/8/layout/vList2"/>
    <dgm:cxn modelId="{CF030037-6B29-4FEC-8F12-E982EE17EAF5}" type="presOf" srcId="{F45C81C6-56EB-4B5B-BCD3-304D6DF974FA}" destId="{0D4453BF-7682-4125-BBC2-1ED7AC2EE595}" srcOrd="0" destOrd="0" presId="urn:microsoft.com/office/officeart/2005/8/layout/vList2"/>
    <dgm:cxn modelId="{7F6071B8-0750-471E-80A6-BD1CBF2F8C2A}" srcId="{5F4F20E4-7A4C-4EFB-A60A-AC13289503EE}" destId="{F45C81C6-56EB-4B5B-BCD3-304D6DF974FA}" srcOrd="0" destOrd="0" parTransId="{C46A7BFC-DC0C-48CA-9D3A-D7C510C4F53C}" sibTransId="{B307236A-3404-4F84-9C8C-5A9AC0C0D7A0}"/>
    <dgm:cxn modelId="{0308D2EC-1ABF-49F7-A6DA-1F8ED883BDB3}" type="presOf" srcId="{7B73547F-0972-4389-B3F5-52381B34CC28}" destId="{0D4453BF-7682-4125-BBC2-1ED7AC2EE595}" srcOrd="0" destOrd="1" presId="urn:microsoft.com/office/officeart/2005/8/layout/vList2"/>
    <dgm:cxn modelId="{EA8F2593-46A8-4AF7-8484-2754F9D82390}" type="presOf" srcId="{3E047E60-7F41-4E50-8737-294316DD5AFE}" destId="{0D4453BF-7682-4125-BBC2-1ED7AC2EE595}" srcOrd="0" destOrd="2" presId="urn:microsoft.com/office/officeart/2005/8/layout/vList2"/>
    <dgm:cxn modelId="{B5F8FE89-E09F-40C8-B551-E65326964D01}" srcId="{5F4F20E4-7A4C-4EFB-A60A-AC13289503EE}" destId="{3E047E60-7F41-4E50-8737-294316DD5AFE}" srcOrd="2" destOrd="0" parTransId="{258BBF2F-1B51-43AB-A8F1-D6206893ABB3}" sibTransId="{23CA0DCE-0A50-4E75-8F2F-219FEA931B73}"/>
    <dgm:cxn modelId="{2C56905F-9428-4462-8B4D-6EF54A8DC3A5}" srcId="{8BF272C8-89D2-44CB-BAF0-F1444A764CFB}" destId="{5F4F20E4-7A4C-4EFB-A60A-AC13289503EE}" srcOrd="0" destOrd="0" parTransId="{2DC9AA71-0D3E-440B-A2E9-5658B40D1793}" sibTransId="{DC4FBE92-55F1-4407-AA47-2E0FA144FE9F}"/>
    <dgm:cxn modelId="{BEBD3E55-9CF3-4209-8729-A83673141854}" srcId="{5F4F20E4-7A4C-4EFB-A60A-AC13289503EE}" destId="{7B73547F-0972-4389-B3F5-52381B34CC28}" srcOrd="1" destOrd="0" parTransId="{81249C0A-9506-4A7E-90AE-E2C858D6A9EC}" sibTransId="{4BEE64E4-5882-4571-95BC-4E2B9F7D8368}"/>
    <dgm:cxn modelId="{238DD63A-3C80-46B2-9E36-7473CEB5B7D5}" type="presOf" srcId="{8BF272C8-89D2-44CB-BAF0-F1444A764CFB}" destId="{F6870FD4-F334-4409-BE86-36AABAC0D344}" srcOrd="0" destOrd="0" presId="urn:microsoft.com/office/officeart/2005/8/layout/vList2"/>
    <dgm:cxn modelId="{E305890D-1720-4792-A6A7-0BBF55B6853B}" type="presParOf" srcId="{F6870FD4-F334-4409-BE86-36AABAC0D344}" destId="{C87CEE3E-2A5E-4864-8934-73523DCA1B72}" srcOrd="0" destOrd="0" presId="urn:microsoft.com/office/officeart/2005/8/layout/vList2"/>
    <dgm:cxn modelId="{AF5AF438-EACE-468D-95CC-EF90CA138217}" type="presParOf" srcId="{F6870FD4-F334-4409-BE86-36AABAC0D344}" destId="{0D4453BF-7682-4125-BBC2-1ED7AC2EE59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BF272C8-89D2-44CB-BAF0-F1444A764C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F4F20E4-7A4C-4EFB-A60A-AC13289503EE}">
      <dgm:prSet phldrT="[Text]" custT="1"/>
      <dgm:spPr/>
      <dgm:t>
        <a:bodyPr/>
        <a:lstStyle/>
        <a:p>
          <a:r>
            <a:rPr lang="en-US" sz="4000" dirty="0" smtClean="0"/>
            <a:t>Officially Adopt an “All-Hazards Restoration Methodology</a:t>
          </a:r>
          <a:endParaRPr lang="en-US" sz="4000" dirty="0"/>
        </a:p>
      </dgm:t>
    </dgm:pt>
    <dgm:pt modelId="{2DC9AA71-0D3E-440B-A2E9-5658B40D1793}" type="parTrans" cxnId="{2C56905F-9428-4462-8B4D-6EF54A8DC3A5}">
      <dgm:prSet/>
      <dgm:spPr/>
      <dgm:t>
        <a:bodyPr/>
        <a:lstStyle/>
        <a:p>
          <a:endParaRPr lang="en-US"/>
        </a:p>
      </dgm:t>
    </dgm:pt>
    <dgm:pt modelId="{DC4FBE92-55F1-4407-AA47-2E0FA144FE9F}" type="sibTrans" cxnId="{2C56905F-9428-4462-8B4D-6EF54A8DC3A5}">
      <dgm:prSet/>
      <dgm:spPr/>
      <dgm:t>
        <a:bodyPr/>
        <a:lstStyle/>
        <a:p>
          <a:endParaRPr lang="en-US"/>
        </a:p>
      </dgm:t>
    </dgm:pt>
    <dgm:pt modelId="{F45C81C6-56EB-4B5B-BCD3-304D6DF974FA}">
      <dgm:prSet phldrT="[Text]" custT="1"/>
      <dgm:spPr/>
      <dgm:t>
        <a:bodyPr/>
        <a:lstStyle/>
        <a:p>
          <a:r>
            <a:rPr lang="en-US" sz="2800" dirty="0" smtClean="0"/>
            <a:t>Black Start Training revealed system restoration:</a:t>
          </a:r>
          <a:endParaRPr lang="en-US" sz="2800" dirty="0"/>
        </a:p>
      </dgm:t>
    </dgm:pt>
    <dgm:pt modelId="{C46A7BFC-DC0C-48CA-9D3A-D7C510C4F53C}" type="parTrans" cxnId="{7F6071B8-0750-471E-80A6-BD1CBF2F8C2A}">
      <dgm:prSet/>
      <dgm:spPr/>
      <dgm:t>
        <a:bodyPr/>
        <a:lstStyle/>
        <a:p>
          <a:endParaRPr lang="en-US"/>
        </a:p>
      </dgm:t>
    </dgm:pt>
    <dgm:pt modelId="{B307236A-3404-4F84-9C8C-5A9AC0C0D7A0}" type="sibTrans" cxnId="{7F6071B8-0750-471E-80A6-BD1CBF2F8C2A}">
      <dgm:prSet/>
      <dgm:spPr/>
      <dgm:t>
        <a:bodyPr/>
        <a:lstStyle/>
        <a:p>
          <a:endParaRPr lang="en-US"/>
        </a:p>
      </dgm:t>
    </dgm:pt>
    <dgm:pt modelId="{66F59E4C-AEF8-47F0-8A86-A0FD3C08B870}">
      <dgm:prSet phldrT="[Text]" custT="1"/>
      <dgm:spPr/>
      <dgm:t>
        <a:bodyPr/>
        <a:lstStyle/>
        <a:p>
          <a:r>
            <a:rPr lang="en-US" sz="2800" dirty="0" smtClean="0"/>
            <a:t>Patterns</a:t>
          </a:r>
          <a:endParaRPr lang="en-US" sz="2800" dirty="0"/>
        </a:p>
      </dgm:t>
    </dgm:pt>
    <dgm:pt modelId="{2D2EB77E-C7F6-493F-91B6-7DEACCAB4478}" type="parTrans" cxnId="{464DFBC0-AE27-420F-B53F-61743EEA055B}">
      <dgm:prSet/>
      <dgm:spPr/>
    </dgm:pt>
    <dgm:pt modelId="{FB88F4D8-7250-4164-94BE-B5BDFE0EC42E}" type="sibTrans" cxnId="{464DFBC0-AE27-420F-B53F-61743EEA055B}">
      <dgm:prSet/>
      <dgm:spPr/>
    </dgm:pt>
    <dgm:pt modelId="{9EF9DFF6-18AF-4E73-93B8-32B7DB1D06B0}">
      <dgm:prSet phldrT="[Text]" custT="1"/>
      <dgm:spPr/>
      <dgm:t>
        <a:bodyPr/>
        <a:lstStyle/>
        <a:p>
          <a:r>
            <a:rPr lang="en-US" sz="2800" dirty="0" smtClean="0"/>
            <a:t>Limitations</a:t>
          </a:r>
          <a:endParaRPr lang="en-US" sz="2800" dirty="0"/>
        </a:p>
      </dgm:t>
    </dgm:pt>
    <dgm:pt modelId="{904DC40B-167A-4786-97C5-2DDA5EE59925}" type="parTrans" cxnId="{D29FFE73-95A2-4B6A-B445-DF41269296A9}">
      <dgm:prSet/>
      <dgm:spPr/>
    </dgm:pt>
    <dgm:pt modelId="{4BFA76A4-F631-467E-AA92-A70A707FD849}" type="sibTrans" cxnId="{D29FFE73-95A2-4B6A-B445-DF41269296A9}">
      <dgm:prSet/>
      <dgm:spPr/>
    </dgm:pt>
    <dgm:pt modelId="{3419522B-E2EF-4668-98DA-CDF3E6770F40}">
      <dgm:prSet phldrT="[Text]" custT="1"/>
      <dgm:spPr/>
      <dgm:t>
        <a:bodyPr/>
        <a:lstStyle/>
        <a:p>
          <a:r>
            <a:rPr lang="en-US" sz="2800" dirty="0" smtClean="0"/>
            <a:t>Interdependencies:</a:t>
          </a:r>
          <a:endParaRPr lang="en-US" sz="2800" dirty="0"/>
        </a:p>
      </dgm:t>
    </dgm:pt>
    <dgm:pt modelId="{53A9FD7F-94E9-4504-B597-9467E7165C11}" type="parTrans" cxnId="{AE17484C-021B-4885-B452-6887FA8E1E20}">
      <dgm:prSet/>
      <dgm:spPr/>
    </dgm:pt>
    <dgm:pt modelId="{96476BD5-EFF7-4FFF-9077-E38B0DE91495}" type="sibTrans" cxnId="{AE17484C-021B-4885-B452-6887FA8E1E20}">
      <dgm:prSet/>
      <dgm:spPr/>
    </dgm:pt>
    <dgm:pt modelId="{E2BD2F1A-741C-4691-9F76-6FED37E52734}">
      <dgm:prSet phldrT="[Text]" custT="1"/>
      <dgm:spPr/>
      <dgm:t>
        <a:bodyPr/>
        <a:lstStyle/>
        <a:p>
          <a:r>
            <a:rPr lang="en-US" sz="2400" dirty="0" smtClean="0"/>
            <a:t>Natural Gas Transmission and Distribution</a:t>
          </a:r>
          <a:endParaRPr lang="en-US" sz="2400" dirty="0"/>
        </a:p>
      </dgm:t>
    </dgm:pt>
    <dgm:pt modelId="{03B29B1D-AB92-4840-AF02-AEBCE79CF83F}" type="parTrans" cxnId="{B20756F1-7AD3-41CD-BD78-E8A7EB83DCB5}">
      <dgm:prSet/>
      <dgm:spPr/>
    </dgm:pt>
    <dgm:pt modelId="{9CD8AD81-D240-4CC1-A272-1B3ED4713BEE}" type="sibTrans" cxnId="{B20756F1-7AD3-41CD-BD78-E8A7EB83DCB5}">
      <dgm:prSet/>
      <dgm:spPr/>
    </dgm:pt>
    <dgm:pt modelId="{7EC0A3EE-4F9E-404F-936D-2316EB8D1E7F}">
      <dgm:prSet phldrT="[Text]" custT="1"/>
      <dgm:spPr/>
      <dgm:t>
        <a:bodyPr/>
        <a:lstStyle/>
        <a:p>
          <a:r>
            <a:rPr lang="en-US" sz="2400" dirty="0" smtClean="0"/>
            <a:t>Electrical Distribution</a:t>
          </a:r>
          <a:endParaRPr lang="en-US" sz="2400" dirty="0"/>
        </a:p>
      </dgm:t>
    </dgm:pt>
    <dgm:pt modelId="{86015DC8-BC13-4AF3-8C28-CE1736DB123A}" type="parTrans" cxnId="{063B5E27-33EA-427B-906E-759878FAD8D4}">
      <dgm:prSet/>
      <dgm:spPr/>
    </dgm:pt>
    <dgm:pt modelId="{2E936A75-53DA-47E1-BB26-862EDD302552}" type="sibTrans" cxnId="{063B5E27-33EA-427B-906E-759878FAD8D4}">
      <dgm:prSet/>
      <dgm:spPr/>
    </dgm:pt>
    <dgm:pt modelId="{F6870FD4-F334-4409-BE86-36AABAC0D344}" type="pres">
      <dgm:prSet presAssocID="{8BF272C8-89D2-44CB-BAF0-F1444A764CFB}" presName="linear" presStyleCnt="0">
        <dgm:presLayoutVars>
          <dgm:animLvl val="lvl"/>
          <dgm:resizeHandles val="exact"/>
        </dgm:presLayoutVars>
      </dgm:prSet>
      <dgm:spPr/>
    </dgm:pt>
    <dgm:pt modelId="{C87CEE3E-2A5E-4864-8934-73523DCA1B72}" type="pres">
      <dgm:prSet presAssocID="{5F4F20E4-7A4C-4EFB-A60A-AC13289503EE}" presName="parentText" presStyleLbl="node1" presStyleIdx="0" presStyleCnt="1">
        <dgm:presLayoutVars>
          <dgm:chMax val="0"/>
          <dgm:bulletEnabled val="1"/>
        </dgm:presLayoutVars>
      </dgm:prSet>
      <dgm:spPr/>
      <dgm:t>
        <a:bodyPr/>
        <a:lstStyle/>
        <a:p>
          <a:endParaRPr lang="en-US"/>
        </a:p>
      </dgm:t>
    </dgm:pt>
    <dgm:pt modelId="{0D4453BF-7682-4125-BBC2-1ED7AC2EE595}" type="pres">
      <dgm:prSet presAssocID="{5F4F20E4-7A4C-4EFB-A60A-AC13289503EE}" presName="childText" presStyleLbl="revTx" presStyleIdx="0" presStyleCnt="1">
        <dgm:presLayoutVars>
          <dgm:bulletEnabled val="1"/>
        </dgm:presLayoutVars>
      </dgm:prSet>
      <dgm:spPr/>
      <dgm:t>
        <a:bodyPr/>
        <a:lstStyle/>
        <a:p>
          <a:endParaRPr lang="en-US"/>
        </a:p>
      </dgm:t>
    </dgm:pt>
  </dgm:ptLst>
  <dgm:cxnLst>
    <dgm:cxn modelId="{464DFBC0-AE27-420F-B53F-61743EEA055B}" srcId="{F45C81C6-56EB-4B5B-BCD3-304D6DF974FA}" destId="{66F59E4C-AEF8-47F0-8A86-A0FD3C08B870}" srcOrd="0" destOrd="0" parTransId="{2D2EB77E-C7F6-493F-91B6-7DEACCAB4478}" sibTransId="{FB88F4D8-7250-4164-94BE-B5BDFE0EC42E}"/>
    <dgm:cxn modelId="{AE17484C-021B-4885-B452-6887FA8E1E20}" srcId="{F45C81C6-56EB-4B5B-BCD3-304D6DF974FA}" destId="{3419522B-E2EF-4668-98DA-CDF3E6770F40}" srcOrd="2" destOrd="0" parTransId="{53A9FD7F-94E9-4504-B597-9467E7165C11}" sibTransId="{96476BD5-EFF7-4FFF-9077-E38B0DE91495}"/>
    <dgm:cxn modelId="{D29FFE73-95A2-4B6A-B445-DF41269296A9}" srcId="{F45C81C6-56EB-4B5B-BCD3-304D6DF974FA}" destId="{9EF9DFF6-18AF-4E73-93B8-32B7DB1D06B0}" srcOrd="1" destOrd="0" parTransId="{904DC40B-167A-4786-97C5-2DDA5EE59925}" sibTransId="{4BFA76A4-F631-467E-AA92-A70A707FD849}"/>
    <dgm:cxn modelId="{063B5E27-33EA-427B-906E-759878FAD8D4}" srcId="{3419522B-E2EF-4668-98DA-CDF3E6770F40}" destId="{7EC0A3EE-4F9E-404F-936D-2316EB8D1E7F}" srcOrd="1" destOrd="0" parTransId="{86015DC8-BC13-4AF3-8C28-CE1736DB123A}" sibTransId="{2E936A75-53DA-47E1-BB26-862EDD302552}"/>
    <dgm:cxn modelId="{7F6071B8-0750-471E-80A6-BD1CBF2F8C2A}" srcId="{5F4F20E4-7A4C-4EFB-A60A-AC13289503EE}" destId="{F45C81C6-56EB-4B5B-BCD3-304D6DF974FA}" srcOrd="0" destOrd="0" parTransId="{C46A7BFC-DC0C-48CA-9D3A-D7C510C4F53C}" sibTransId="{B307236A-3404-4F84-9C8C-5A9AC0C0D7A0}"/>
    <dgm:cxn modelId="{51AC18B5-424E-42AE-A8CF-7A09116201F8}" type="presOf" srcId="{E2BD2F1A-741C-4691-9F76-6FED37E52734}" destId="{0D4453BF-7682-4125-BBC2-1ED7AC2EE595}" srcOrd="0" destOrd="4" presId="urn:microsoft.com/office/officeart/2005/8/layout/vList2"/>
    <dgm:cxn modelId="{B20756F1-7AD3-41CD-BD78-E8A7EB83DCB5}" srcId="{3419522B-E2EF-4668-98DA-CDF3E6770F40}" destId="{E2BD2F1A-741C-4691-9F76-6FED37E52734}" srcOrd="0" destOrd="0" parTransId="{03B29B1D-AB92-4840-AF02-AEBCE79CF83F}" sibTransId="{9CD8AD81-D240-4CC1-A272-1B3ED4713BEE}"/>
    <dgm:cxn modelId="{F6ABE1EC-8834-45C6-B7BF-18FEAD3DB929}" type="presOf" srcId="{7EC0A3EE-4F9E-404F-936D-2316EB8D1E7F}" destId="{0D4453BF-7682-4125-BBC2-1ED7AC2EE595}" srcOrd="0" destOrd="5" presId="urn:microsoft.com/office/officeart/2005/8/layout/vList2"/>
    <dgm:cxn modelId="{0792193F-BDAA-476F-8183-98434FB09B48}" type="presOf" srcId="{66F59E4C-AEF8-47F0-8A86-A0FD3C08B870}" destId="{0D4453BF-7682-4125-BBC2-1ED7AC2EE595}" srcOrd="0" destOrd="1" presId="urn:microsoft.com/office/officeart/2005/8/layout/vList2"/>
    <dgm:cxn modelId="{78B1B9B2-F5C6-4191-BA59-792C8FF8634E}" type="presOf" srcId="{5F4F20E4-7A4C-4EFB-A60A-AC13289503EE}" destId="{C87CEE3E-2A5E-4864-8934-73523DCA1B72}" srcOrd="0" destOrd="0" presId="urn:microsoft.com/office/officeart/2005/8/layout/vList2"/>
    <dgm:cxn modelId="{8D1CE7B0-C7FF-4CCB-971C-F2F7F2B83310}" type="presOf" srcId="{3419522B-E2EF-4668-98DA-CDF3E6770F40}" destId="{0D4453BF-7682-4125-BBC2-1ED7AC2EE595}" srcOrd="0" destOrd="3" presId="urn:microsoft.com/office/officeart/2005/8/layout/vList2"/>
    <dgm:cxn modelId="{6B37F5A6-67B6-4BDE-8FD1-AA35A2DC9A6C}" type="presOf" srcId="{F45C81C6-56EB-4B5B-BCD3-304D6DF974FA}" destId="{0D4453BF-7682-4125-BBC2-1ED7AC2EE595}" srcOrd="0" destOrd="0" presId="urn:microsoft.com/office/officeart/2005/8/layout/vList2"/>
    <dgm:cxn modelId="{6C80CDB8-27C0-4AF9-8DB1-C892848C20B9}" type="presOf" srcId="{9EF9DFF6-18AF-4E73-93B8-32B7DB1D06B0}" destId="{0D4453BF-7682-4125-BBC2-1ED7AC2EE595}" srcOrd="0" destOrd="2" presId="urn:microsoft.com/office/officeart/2005/8/layout/vList2"/>
    <dgm:cxn modelId="{60FDA282-090D-4072-AA00-D579AD7C0208}" type="presOf" srcId="{8BF272C8-89D2-44CB-BAF0-F1444A764CFB}" destId="{F6870FD4-F334-4409-BE86-36AABAC0D344}" srcOrd="0" destOrd="0" presId="urn:microsoft.com/office/officeart/2005/8/layout/vList2"/>
    <dgm:cxn modelId="{2C56905F-9428-4462-8B4D-6EF54A8DC3A5}" srcId="{8BF272C8-89D2-44CB-BAF0-F1444A764CFB}" destId="{5F4F20E4-7A4C-4EFB-A60A-AC13289503EE}" srcOrd="0" destOrd="0" parTransId="{2DC9AA71-0D3E-440B-A2E9-5658B40D1793}" sibTransId="{DC4FBE92-55F1-4407-AA47-2E0FA144FE9F}"/>
    <dgm:cxn modelId="{6B85BC1A-36BB-448C-816A-A4ED4EE9C131}" type="presParOf" srcId="{F6870FD4-F334-4409-BE86-36AABAC0D344}" destId="{C87CEE3E-2A5E-4864-8934-73523DCA1B72}" srcOrd="0" destOrd="0" presId="urn:microsoft.com/office/officeart/2005/8/layout/vList2"/>
    <dgm:cxn modelId="{B081AA6B-F51E-4785-A024-8D284A49BB96}" type="presParOf" srcId="{F6870FD4-F334-4409-BE86-36AABAC0D344}" destId="{0D4453BF-7682-4125-BBC2-1ED7AC2EE59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D055F3F-B99D-4A49-8702-384CFABC657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06DE53F-14E9-46A2-9DF6-22D765586690}">
      <dgm:prSet phldrT="[Text]"/>
      <dgm:spPr/>
      <dgm:t>
        <a:bodyPr/>
        <a:lstStyle/>
        <a:p>
          <a:r>
            <a:rPr lang="en-US" dirty="0" smtClean="0"/>
            <a:t>Approved Proposal: Officially Adopt an “All-Hazards Restoration Methodology”</a:t>
          </a:r>
          <a:endParaRPr lang="en-US" dirty="0"/>
        </a:p>
      </dgm:t>
    </dgm:pt>
    <dgm:pt modelId="{3B60C608-288D-4BF1-B89E-6E2D866E9CF9}" type="parTrans" cxnId="{5DD60A07-37A8-409D-B470-6BB434B1845E}">
      <dgm:prSet/>
      <dgm:spPr/>
      <dgm:t>
        <a:bodyPr/>
        <a:lstStyle/>
        <a:p>
          <a:endParaRPr lang="en-US"/>
        </a:p>
      </dgm:t>
    </dgm:pt>
    <dgm:pt modelId="{AC657F9D-D2A1-439D-8F63-DBBBBF3C6DCC}" type="sibTrans" cxnId="{5DD60A07-37A8-409D-B470-6BB434B1845E}">
      <dgm:prSet/>
      <dgm:spPr/>
      <dgm:t>
        <a:bodyPr/>
        <a:lstStyle/>
        <a:p>
          <a:endParaRPr lang="en-US"/>
        </a:p>
      </dgm:t>
    </dgm:pt>
    <dgm:pt modelId="{CCAD3D79-2167-4EE0-83BC-D0406807E55D}">
      <dgm:prSet phldrT="[Text]"/>
      <dgm:spPr/>
      <dgm:t>
        <a:bodyPr/>
        <a:lstStyle/>
        <a:p>
          <a:r>
            <a:rPr lang="en-US" dirty="0" smtClean="0"/>
            <a:t>Black Start Training revealed previously undetected:</a:t>
          </a:r>
          <a:endParaRPr lang="en-US" dirty="0"/>
        </a:p>
      </dgm:t>
    </dgm:pt>
    <dgm:pt modelId="{D48359CC-5034-4147-8DF4-A0780EC19799}" type="parTrans" cxnId="{E460B087-4EBF-46E7-B892-0086EDB8DE02}">
      <dgm:prSet/>
      <dgm:spPr/>
      <dgm:t>
        <a:bodyPr/>
        <a:lstStyle/>
        <a:p>
          <a:endParaRPr lang="en-US"/>
        </a:p>
      </dgm:t>
    </dgm:pt>
    <dgm:pt modelId="{8BC914DC-F474-4692-984C-EF43BAD3D4A3}" type="sibTrans" cxnId="{E460B087-4EBF-46E7-B892-0086EDB8DE02}">
      <dgm:prSet/>
      <dgm:spPr/>
      <dgm:t>
        <a:bodyPr/>
        <a:lstStyle/>
        <a:p>
          <a:endParaRPr lang="en-US"/>
        </a:p>
      </dgm:t>
    </dgm:pt>
    <dgm:pt modelId="{4869B413-8D06-4C72-8DF3-8EAB1C7A410F}">
      <dgm:prSet phldrT="[Text]"/>
      <dgm:spPr/>
      <dgm:t>
        <a:bodyPr/>
        <a:lstStyle/>
        <a:p>
          <a:r>
            <a:rPr lang="en-US" dirty="0" smtClean="0"/>
            <a:t>System restoration patterns</a:t>
          </a:r>
          <a:endParaRPr lang="en-US" dirty="0"/>
        </a:p>
      </dgm:t>
    </dgm:pt>
    <dgm:pt modelId="{D47B0101-4F5B-496C-813B-DF2B0A2A1BD2}" type="parTrans" cxnId="{57A9A246-E258-4DA9-AE3B-05B01DB65D4C}">
      <dgm:prSet/>
      <dgm:spPr/>
      <dgm:t>
        <a:bodyPr/>
        <a:lstStyle/>
        <a:p>
          <a:endParaRPr lang="en-US"/>
        </a:p>
      </dgm:t>
    </dgm:pt>
    <dgm:pt modelId="{FF72C9FD-5093-4450-B775-91CA5D54B2AA}" type="sibTrans" cxnId="{57A9A246-E258-4DA9-AE3B-05B01DB65D4C}">
      <dgm:prSet/>
      <dgm:spPr/>
      <dgm:t>
        <a:bodyPr/>
        <a:lstStyle/>
        <a:p>
          <a:endParaRPr lang="en-US"/>
        </a:p>
      </dgm:t>
    </dgm:pt>
    <dgm:pt modelId="{10A69684-B0FF-40F4-9EDA-D17437076F31}">
      <dgm:prSet phldrT="[Text]"/>
      <dgm:spPr/>
      <dgm:t>
        <a:bodyPr/>
        <a:lstStyle/>
        <a:p>
          <a:r>
            <a:rPr lang="en-US" dirty="0" smtClean="0"/>
            <a:t>System restoration limitation</a:t>
          </a:r>
          <a:endParaRPr lang="en-US" dirty="0"/>
        </a:p>
      </dgm:t>
    </dgm:pt>
    <dgm:pt modelId="{DC5D6EBA-3F03-46E5-BB8F-061CFF7D14B3}" type="parTrans" cxnId="{B56B90EC-7415-437D-A148-7AD00681FC16}">
      <dgm:prSet/>
      <dgm:spPr/>
      <dgm:t>
        <a:bodyPr/>
        <a:lstStyle/>
        <a:p>
          <a:endParaRPr lang="en-US"/>
        </a:p>
      </dgm:t>
    </dgm:pt>
    <dgm:pt modelId="{29639619-3AD1-42BF-84E3-1C8D54A81284}" type="sibTrans" cxnId="{B56B90EC-7415-437D-A148-7AD00681FC16}">
      <dgm:prSet/>
      <dgm:spPr/>
      <dgm:t>
        <a:bodyPr/>
        <a:lstStyle/>
        <a:p>
          <a:endParaRPr lang="en-US"/>
        </a:p>
      </dgm:t>
    </dgm:pt>
    <dgm:pt modelId="{6CB2AFB2-7F80-4F18-8406-931F3B6A50AC}">
      <dgm:prSet phldrT="[Text]"/>
      <dgm:spPr/>
      <dgm:t>
        <a:bodyPr/>
        <a:lstStyle/>
        <a:p>
          <a:r>
            <a:rPr lang="en-US" dirty="0" smtClean="0"/>
            <a:t>System restoration interdependencies</a:t>
          </a:r>
          <a:endParaRPr lang="en-US" dirty="0"/>
        </a:p>
      </dgm:t>
    </dgm:pt>
    <dgm:pt modelId="{D0BAE6B6-068A-428B-A1FD-96654D3C0CA4}" type="parTrans" cxnId="{85A84913-64D0-45EB-8548-40B3F42D56CE}">
      <dgm:prSet/>
      <dgm:spPr/>
      <dgm:t>
        <a:bodyPr/>
        <a:lstStyle/>
        <a:p>
          <a:endParaRPr lang="en-US"/>
        </a:p>
      </dgm:t>
    </dgm:pt>
    <dgm:pt modelId="{F8468F4F-B767-4D29-B873-2E8ECE2505F0}" type="sibTrans" cxnId="{85A84913-64D0-45EB-8548-40B3F42D56CE}">
      <dgm:prSet/>
      <dgm:spPr/>
      <dgm:t>
        <a:bodyPr/>
        <a:lstStyle/>
        <a:p>
          <a:endParaRPr lang="en-US"/>
        </a:p>
      </dgm:t>
    </dgm:pt>
    <dgm:pt modelId="{8C00F3BC-F69E-41FC-BF61-2139980EDC22}">
      <dgm:prSet phldrT="[Text]"/>
      <dgm:spPr/>
      <dgm:t>
        <a:bodyPr/>
        <a:lstStyle/>
        <a:p>
          <a:r>
            <a:rPr lang="en-US" dirty="0" smtClean="0"/>
            <a:t>Natural Gas Transmission and Distribution</a:t>
          </a:r>
          <a:endParaRPr lang="en-US" dirty="0"/>
        </a:p>
      </dgm:t>
    </dgm:pt>
    <dgm:pt modelId="{F74FBE4C-9F68-42ED-8CC0-FACC63527288}" type="parTrans" cxnId="{71DDDF5D-44CC-4FF9-B702-0D06FB635C0F}">
      <dgm:prSet/>
      <dgm:spPr/>
      <dgm:t>
        <a:bodyPr/>
        <a:lstStyle/>
        <a:p>
          <a:endParaRPr lang="en-US"/>
        </a:p>
      </dgm:t>
    </dgm:pt>
    <dgm:pt modelId="{2E19E7C9-FA10-44BF-A841-34917D068C4E}" type="sibTrans" cxnId="{71DDDF5D-44CC-4FF9-B702-0D06FB635C0F}">
      <dgm:prSet/>
      <dgm:spPr/>
      <dgm:t>
        <a:bodyPr/>
        <a:lstStyle/>
        <a:p>
          <a:endParaRPr lang="en-US"/>
        </a:p>
      </dgm:t>
    </dgm:pt>
    <dgm:pt modelId="{274668CC-B17A-4E64-9E92-D4D8B4832F4B}">
      <dgm:prSet phldrT="[Text]"/>
      <dgm:spPr/>
      <dgm:t>
        <a:bodyPr/>
        <a:lstStyle/>
        <a:p>
          <a:r>
            <a:rPr lang="en-US" dirty="0" smtClean="0"/>
            <a:t>Electrical Distribution</a:t>
          </a:r>
          <a:endParaRPr lang="en-US" dirty="0"/>
        </a:p>
      </dgm:t>
    </dgm:pt>
    <dgm:pt modelId="{D53AF57C-948E-4AE3-912B-3D53688B16C9}" type="parTrans" cxnId="{BE6AD2F1-A886-49E0-9663-5EEC06D2A44F}">
      <dgm:prSet/>
      <dgm:spPr/>
      <dgm:t>
        <a:bodyPr/>
        <a:lstStyle/>
        <a:p>
          <a:endParaRPr lang="en-US"/>
        </a:p>
      </dgm:t>
    </dgm:pt>
    <dgm:pt modelId="{5D8E92E8-8694-49E5-B28B-4E6A1A2897B3}" type="sibTrans" cxnId="{BE6AD2F1-A886-49E0-9663-5EEC06D2A44F}">
      <dgm:prSet/>
      <dgm:spPr/>
      <dgm:t>
        <a:bodyPr/>
        <a:lstStyle/>
        <a:p>
          <a:endParaRPr lang="en-US"/>
        </a:p>
      </dgm:t>
    </dgm:pt>
    <dgm:pt modelId="{29BB6593-2E69-460F-B63C-EB7C02C394CF}" type="pres">
      <dgm:prSet presAssocID="{DD055F3F-B99D-4A49-8702-384CFABC657E}" presName="linear" presStyleCnt="0">
        <dgm:presLayoutVars>
          <dgm:dir/>
          <dgm:animLvl val="lvl"/>
          <dgm:resizeHandles val="exact"/>
        </dgm:presLayoutVars>
      </dgm:prSet>
      <dgm:spPr/>
      <dgm:t>
        <a:bodyPr/>
        <a:lstStyle/>
        <a:p>
          <a:endParaRPr lang="en-US"/>
        </a:p>
      </dgm:t>
    </dgm:pt>
    <dgm:pt modelId="{D747B894-50E6-410E-88AC-A169ACABD6F2}" type="pres">
      <dgm:prSet presAssocID="{E06DE53F-14E9-46A2-9DF6-22D765586690}" presName="parentLin" presStyleCnt="0"/>
      <dgm:spPr/>
    </dgm:pt>
    <dgm:pt modelId="{338F6B1A-37B8-4DE8-ACBC-90EB052E2FFB}" type="pres">
      <dgm:prSet presAssocID="{E06DE53F-14E9-46A2-9DF6-22D765586690}" presName="parentLeftMargin" presStyleLbl="node1" presStyleIdx="0" presStyleCnt="1"/>
      <dgm:spPr/>
      <dgm:t>
        <a:bodyPr/>
        <a:lstStyle/>
        <a:p>
          <a:endParaRPr lang="en-US"/>
        </a:p>
      </dgm:t>
    </dgm:pt>
    <dgm:pt modelId="{FFD01F13-045D-400B-AC55-8F3E9B9EAB34}" type="pres">
      <dgm:prSet presAssocID="{E06DE53F-14E9-46A2-9DF6-22D765586690}" presName="parentText" presStyleLbl="node1" presStyleIdx="0" presStyleCnt="1">
        <dgm:presLayoutVars>
          <dgm:chMax val="0"/>
          <dgm:bulletEnabled val="1"/>
        </dgm:presLayoutVars>
      </dgm:prSet>
      <dgm:spPr/>
      <dgm:t>
        <a:bodyPr/>
        <a:lstStyle/>
        <a:p>
          <a:endParaRPr lang="en-US"/>
        </a:p>
      </dgm:t>
    </dgm:pt>
    <dgm:pt modelId="{CCAF8AEA-6803-405F-A05B-D2BCED6A42AB}" type="pres">
      <dgm:prSet presAssocID="{E06DE53F-14E9-46A2-9DF6-22D765586690}" presName="negativeSpace" presStyleCnt="0"/>
      <dgm:spPr/>
    </dgm:pt>
    <dgm:pt modelId="{DB6C3A99-75C9-4BEE-9879-91B19B962A9E}" type="pres">
      <dgm:prSet presAssocID="{E06DE53F-14E9-46A2-9DF6-22D765586690}" presName="childText" presStyleLbl="conFgAcc1" presStyleIdx="0" presStyleCnt="1">
        <dgm:presLayoutVars>
          <dgm:bulletEnabled val="1"/>
        </dgm:presLayoutVars>
      </dgm:prSet>
      <dgm:spPr/>
      <dgm:t>
        <a:bodyPr/>
        <a:lstStyle/>
        <a:p>
          <a:endParaRPr lang="en-US"/>
        </a:p>
      </dgm:t>
    </dgm:pt>
  </dgm:ptLst>
  <dgm:cxnLst>
    <dgm:cxn modelId="{5DD60A07-37A8-409D-B470-6BB434B1845E}" srcId="{DD055F3F-B99D-4A49-8702-384CFABC657E}" destId="{E06DE53F-14E9-46A2-9DF6-22D765586690}" srcOrd="0" destOrd="0" parTransId="{3B60C608-288D-4BF1-B89E-6E2D866E9CF9}" sibTransId="{AC657F9D-D2A1-439D-8F63-DBBBBF3C6DCC}"/>
    <dgm:cxn modelId="{677906C7-9A51-4992-8317-6E6A072A22B2}" type="presOf" srcId="{CCAD3D79-2167-4EE0-83BC-D0406807E55D}" destId="{DB6C3A99-75C9-4BEE-9879-91B19B962A9E}" srcOrd="0" destOrd="0" presId="urn:microsoft.com/office/officeart/2005/8/layout/list1"/>
    <dgm:cxn modelId="{57A9A246-E258-4DA9-AE3B-05B01DB65D4C}" srcId="{CCAD3D79-2167-4EE0-83BC-D0406807E55D}" destId="{4869B413-8D06-4C72-8DF3-8EAB1C7A410F}" srcOrd="0" destOrd="0" parTransId="{D47B0101-4F5B-496C-813B-DF2B0A2A1BD2}" sibTransId="{FF72C9FD-5093-4450-B775-91CA5D54B2AA}"/>
    <dgm:cxn modelId="{71DDDF5D-44CC-4FF9-B702-0D06FB635C0F}" srcId="{6CB2AFB2-7F80-4F18-8406-931F3B6A50AC}" destId="{8C00F3BC-F69E-41FC-BF61-2139980EDC22}" srcOrd="0" destOrd="0" parTransId="{F74FBE4C-9F68-42ED-8CC0-FACC63527288}" sibTransId="{2E19E7C9-FA10-44BF-A841-34917D068C4E}"/>
    <dgm:cxn modelId="{14261F01-D2E0-4679-BC50-319CA4AAD2DE}" type="presOf" srcId="{274668CC-B17A-4E64-9E92-D4D8B4832F4B}" destId="{DB6C3A99-75C9-4BEE-9879-91B19B962A9E}" srcOrd="0" destOrd="5" presId="urn:microsoft.com/office/officeart/2005/8/layout/list1"/>
    <dgm:cxn modelId="{E460B087-4EBF-46E7-B892-0086EDB8DE02}" srcId="{E06DE53F-14E9-46A2-9DF6-22D765586690}" destId="{CCAD3D79-2167-4EE0-83BC-D0406807E55D}" srcOrd="0" destOrd="0" parTransId="{D48359CC-5034-4147-8DF4-A0780EC19799}" sibTransId="{8BC914DC-F474-4692-984C-EF43BAD3D4A3}"/>
    <dgm:cxn modelId="{AE0515C1-FD64-4ACD-A698-46F838299FAB}" type="presOf" srcId="{6CB2AFB2-7F80-4F18-8406-931F3B6A50AC}" destId="{DB6C3A99-75C9-4BEE-9879-91B19B962A9E}" srcOrd="0" destOrd="3" presId="urn:microsoft.com/office/officeart/2005/8/layout/list1"/>
    <dgm:cxn modelId="{B56B90EC-7415-437D-A148-7AD00681FC16}" srcId="{CCAD3D79-2167-4EE0-83BC-D0406807E55D}" destId="{10A69684-B0FF-40F4-9EDA-D17437076F31}" srcOrd="1" destOrd="0" parTransId="{DC5D6EBA-3F03-46E5-BB8F-061CFF7D14B3}" sibTransId="{29639619-3AD1-42BF-84E3-1C8D54A81284}"/>
    <dgm:cxn modelId="{D9998DED-F056-44CF-942F-3B0414C540C9}" type="presOf" srcId="{E06DE53F-14E9-46A2-9DF6-22D765586690}" destId="{338F6B1A-37B8-4DE8-ACBC-90EB052E2FFB}" srcOrd="0" destOrd="0" presId="urn:microsoft.com/office/officeart/2005/8/layout/list1"/>
    <dgm:cxn modelId="{BE6AD2F1-A886-49E0-9663-5EEC06D2A44F}" srcId="{6CB2AFB2-7F80-4F18-8406-931F3B6A50AC}" destId="{274668CC-B17A-4E64-9E92-D4D8B4832F4B}" srcOrd="1" destOrd="0" parTransId="{D53AF57C-948E-4AE3-912B-3D53688B16C9}" sibTransId="{5D8E92E8-8694-49E5-B28B-4E6A1A2897B3}"/>
    <dgm:cxn modelId="{CE5BFEE3-6934-4E17-A591-861BBE6AB5CF}" type="presOf" srcId="{10A69684-B0FF-40F4-9EDA-D17437076F31}" destId="{DB6C3A99-75C9-4BEE-9879-91B19B962A9E}" srcOrd="0" destOrd="2" presId="urn:microsoft.com/office/officeart/2005/8/layout/list1"/>
    <dgm:cxn modelId="{57790042-6F83-4928-8179-5E1BCAEF4AD7}" type="presOf" srcId="{E06DE53F-14E9-46A2-9DF6-22D765586690}" destId="{FFD01F13-045D-400B-AC55-8F3E9B9EAB34}" srcOrd="1" destOrd="0" presId="urn:microsoft.com/office/officeart/2005/8/layout/list1"/>
    <dgm:cxn modelId="{85A84913-64D0-45EB-8548-40B3F42D56CE}" srcId="{CCAD3D79-2167-4EE0-83BC-D0406807E55D}" destId="{6CB2AFB2-7F80-4F18-8406-931F3B6A50AC}" srcOrd="2" destOrd="0" parTransId="{D0BAE6B6-068A-428B-A1FD-96654D3C0CA4}" sibTransId="{F8468F4F-B767-4D29-B873-2E8ECE2505F0}"/>
    <dgm:cxn modelId="{115A1003-FB1F-485F-B09A-BD555DC4873E}" type="presOf" srcId="{8C00F3BC-F69E-41FC-BF61-2139980EDC22}" destId="{DB6C3A99-75C9-4BEE-9879-91B19B962A9E}" srcOrd="0" destOrd="4" presId="urn:microsoft.com/office/officeart/2005/8/layout/list1"/>
    <dgm:cxn modelId="{327FED12-5767-4C07-A414-2EC41D19F95E}" type="presOf" srcId="{4869B413-8D06-4C72-8DF3-8EAB1C7A410F}" destId="{DB6C3A99-75C9-4BEE-9879-91B19B962A9E}" srcOrd="0" destOrd="1" presId="urn:microsoft.com/office/officeart/2005/8/layout/list1"/>
    <dgm:cxn modelId="{4DEDF809-5D33-4B95-A23B-29ED239ADB15}" type="presOf" srcId="{DD055F3F-B99D-4A49-8702-384CFABC657E}" destId="{29BB6593-2E69-460F-B63C-EB7C02C394CF}" srcOrd="0" destOrd="0" presId="urn:microsoft.com/office/officeart/2005/8/layout/list1"/>
    <dgm:cxn modelId="{3CF3C3FC-B7B6-4B1C-BF00-256CC24A0D89}" type="presParOf" srcId="{29BB6593-2E69-460F-B63C-EB7C02C394CF}" destId="{D747B894-50E6-410E-88AC-A169ACABD6F2}" srcOrd="0" destOrd="0" presId="urn:microsoft.com/office/officeart/2005/8/layout/list1"/>
    <dgm:cxn modelId="{D908ECD0-2528-47F9-B559-4A61D040413D}" type="presParOf" srcId="{D747B894-50E6-410E-88AC-A169ACABD6F2}" destId="{338F6B1A-37B8-4DE8-ACBC-90EB052E2FFB}" srcOrd="0" destOrd="0" presId="urn:microsoft.com/office/officeart/2005/8/layout/list1"/>
    <dgm:cxn modelId="{0A41EC57-93F9-477F-BC1F-63A68C680627}" type="presParOf" srcId="{D747B894-50E6-410E-88AC-A169ACABD6F2}" destId="{FFD01F13-045D-400B-AC55-8F3E9B9EAB34}" srcOrd="1" destOrd="0" presId="urn:microsoft.com/office/officeart/2005/8/layout/list1"/>
    <dgm:cxn modelId="{3279B31B-3117-44FF-BE7B-478B22A759B6}" type="presParOf" srcId="{29BB6593-2E69-460F-B63C-EB7C02C394CF}" destId="{CCAF8AEA-6803-405F-A05B-D2BCED6A42AB}" srcOrd="1" destOrd="0" presId="urn:microsoft.com/office/officeart/2005/8/layout/list1"/>
    <dgm:cxn modelId="{4509BCF6-1EE5-41C9-A88F-F2705DBB9C9D}" type="presParOf" srcId="{29BB6593-2E69-460F-B63C-EB7C02C394CF}" destId="{DB6C3A99-75C9-4BEE-9879-91B19B962A9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7707797-784D-42B1-90B4-92F3DE2D3AF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C57DE6C-1349-450C-9ADD-E67D3D32C21F}">
      <dgm:prSet phldrT="[Text]" custT="1"/>
      <dgm:spPr/>
      <dgm:t>
        <a:bodyPr/>
        <a:lstStyle/>
        <a:p>
          <a:r>
            <a:rPr lang="en-US" sz="5400" dirty="0" smtClean="0"/>
            <a:t>What are your questions?</a:t>
          </a:r>
          <a:endParaRPr lang="en-US" sz="5400" dirty="0"/>
        </a:p>
      </dgm:t>
    </dgm:pt>
    <dgm:pt modelId="{9FD91D66-CFC9-4484-BE6F-598E192F81AC}" type="parTrans" cxnId="{16D4179C-79F0-4202-B796-1A5FC3D6CA9E}">
      <dgm:prSet/>
      <dgm:spPr/>
      <dgm:t>
        <a:bodyPr/>
        <a:lstStyle/>
        <a:p>
          <a:endParaRPr lang="en-US"/>
        </a:p>
      </dgm:t>
    </dgm:pt>
    <dgm:pt modelId="{8D5674F0-821C-447F-8526-41F6FA15AFCF}" type="sibTrans" cxnId="{16D4179C-79F0-4202-B796-1A5FC3D6CA9E}">
      <dgm:prSet/>
      <dgm:spPr/>
      <dgm:t>
        <a:bodyPr/>
        <a:lstStyle/>
        <a:p>
          <a:endParaRPr lang="en-US"/>
        </a:p>
      </dgm:t>
    </dgm:pt>
    <dgm:pt modelId="{0DAF2C93-A0A1-455C-B8AB-A2412B6E63F0}" type="pres">
      <dgm:prSet presAssocID="{47707797-784D-42B1-90B4-92F3DE2D3AF0}" presName="linear" presStyleCnt="0">
        <dgm:presLayoutVars>
          <dgm:animLvl val="lvl"/>
          <dgm:resizeHandles val="exact"/>
        </dgm:presLayoutVars>
      </dgm:prSet>
      <dgm:spPr/>
      <dgm:t>
        <a:bodyPr/>
        <a:lstStyle/>
        <a:p>
          <a:endParaRPr lang="en-US"/>
        </a:p>
      </dgm:t>
    </dgm:pt>
    <dgm:pt modelId="{39E7428A-C704-4300-800C-9E6A49F719B2}" type="pres">
      <dgm:prSet presAssocID="{3C57DE6C-1349-450C-9ADD-E67D3D32C21F}" presName="parentText" presStyleLbl="node1" presStyleIdx="0" presStyleCnt="1" custLinFactNeighborY="-56929">
        <dgm:presLayoutVars>
          <dgm:chMax val="0"/>
          <dgm:bulletEnabled val="1"/>
        </dgm:presLayoutVars>
      </dgm:prSet>
      <dgm:spPr/>
      <dgm:t>
        <a:bodyPr/>
        <a:lstStyle/>
        <a:p>
          <a:endParaRPr lang="en-US"/>
        </a:p>
      </dgm:t>
    </dgm:pt>
  </dgm:ptLst>
  <dgm:cxnLst>
    <dgm:cxn modelId="{16D4179C-79F0-4202-B796-1A5FC3D6CA9E}" srcId="{47707797-784D-42B1-90B4-92F3DE2D3AF0}" destId="{3C57DE6C-1349-450C-9ADD-E67D3D32C21F}" srcOrd="0" destOrd="0" parTransId="{9FD91D66-CFC9-4484-BE6F-598E192F81AC}" sibTransId="{8D5674F0-821C-447F-8526-41F6FA15AFCF}"/>
    <dgm:cxn modelId="{33608868-7C1D-49B6-B3F6-19FBB017C804}" type="presOf" srcId="{47707797-784D-42B1-90B4-92F3DE2D3AF0}" destId="{0DAF2C93-A0A1-455C-B8AB-A2412B6E63F0}" srcOrd="0" destOrd="0" presId="urn:microsoft.com/office/officeart/2005/8/layout/vList2"/>
    <dgm:cxn modelId="{97A0775E-EA40-4378-BFD6-21AAEE9D524C}" type="presOf" srcId="{3C57DE6C-1349-450C-9ADD-E67D3D32C21F}" destId="{39E7428A-C704-4300-800C-9E6A49F719B2}" srcOrd="0" destOrd="0" presId="urn:microsoft.com/office/officeart/2005/8/layout/vList2"/>
    <dgm:cxn modelId="{61972FC6-55AD-4ED5-947C-27802E9BAE91}" type="presParOf" srcId="{0DAF2C93-A0A1-455C-B8AB-A2412B6E63F0}" destId="{39E7428A-C704-4300-800C-9E6A49F719B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908537-6D8C-4011-8ADF-845234FB670F}"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14C59548-6745-4B62-8975-CC3676A7F3D0}">
      <dgm:prSet phldrT="[Text]"/>
      <dgm:spPr/>
      <dgm:t>
        <a:bodyPr/>
        <a:lstStyle/>
        <a:p>
          <a:r>
            <a:rPr lang="en-US" dirty="0" smtClean="0"/>
            <a:t>Deregulation</a:t>
          </a:r>
          <a:endParaRPr lang="en-US" dirty="0"/>
        </a:p>
      </dgm:t>
    </dgm:pt>
    <dgm:pt modelId="{7537246D-6750-421E-8A15-D7F8A1904F29}" type="parTrans" cxnId="{CAC149F1-D3B3-48A6-B446-8AE55741FD77}">
      <dgm:prSet/>
      <dgm:spPr/>
      <dgm:t>
        <a:bodyPr/>
        <a:lstStyle/>
        <a:p>
          <a:endParaRPr lang="en-US"/>
        </a:p>
      </dgm:t>
    </dgm:pt>
    <dgm:pt modelId="{8BFD7FF9-C95B-419C-A948-AB8F7E2D471A}" type="sibTrans" cxnId="{CAC149F1-D3B3-48A6-B446-8AE55741FD77}">
      <dgm:prSet/>
      <dgm:spPr/>
      <dgm:t>
        <a:bodyPr/>
        <a:lstStyle/>
        <a:p>
          <a:endParaRPr lang="en-US"/>
        </a:p>
      </dgm:t>
    </dgm:pt>
    <dgm:pt modelId="{28E45F41-BD0C-4A8E-8B9D-E9CDA7F296EF}">
      <dgm:prSet phldrT="[Text]"/>
      <dgm:spPr/>
      <dgm:t>
        <a:bodyPr/>
        <a:lstStyle/>
        <a:p>
          <a:r>
            <a:rPr lang="en-US" dirty="0" smtClean="0"/>
            <a:t>SCED becomes Dispatch Engine</a:t>
          </a:r>
          <a:endParaRPr lang="en-US" dirty="0"/>
        </a:p>
      </dgm:t>
    </dgm:pt>
    <dgm:pt modelId="{9482BE80-33DB-4CC5-9644-C451B28D2CAD}" type="parTrans" cxnId="{83534D43-1892-487E-A437-066B94163B14}">
      <dgm:prSet/>
      <dgm:spPr/>
      <dgm:t>
        <a:bodyPr/>
        <a:lstStyle/>
        <a:p>
          <a:endParaRPr lang="en-US"/>
        </a:p>
      </dgm:t>
    </dgm:pt>
    <dgm:pt modelId="{845B4911-3002-410D-A17C-889E6DF714FA}" type="sibTrans" cxnId="{83534D43-1892-487E-A437-066B94163B14}">
      <dgm:prSet/>
      <dgm:spPr/>
      <dgm:t>
        <a:bodyPr/>
        <a:lstStyle/>
        <a:p>
          <a:endParaRPr lang="en-US"/>
        </a:p>
      </dgm:t>
    </dgm:pt>
    <dgm:pt modelId="{31C67405-A736-4D62-83B5-3B88A3E7F7F4}">
      <dgm:prSet phldrT="[Text]"/>
      <dgm:spPr/>
      <dgm:t>
        <a:bodyPr/>
        <a:lstStyle/>
        <a:p>
          <a:r>
            <a:rPr lang="en-US" smtClean="0"/>
            <a:t>Retirements</a:t>
          </a:r>
          <a:endParaRPr lang="en-US" dirty="0"/>
        </a:p>
      </dgm:t>
    </dgm:pt>
    <dgm:pt modelId="{AC1E4644-F094-4013-8F22-9ABE8025F192}" type="parTrans" cxnId="{D6B7E34A-EDA7-4F9F-9191-60FBFF1EAAFC}">
      <dgm:prSet/>
      <dgm:spPr/>
      <dgm:t>
        <a:bodyPr/>
        <a:lstStyle/>
        <a:p>
          <a:endParaRPr lang="en-US"/>
        </a:p>
      </dgm:t>
    </dgm:pt>
    <dgm:pt modelId="{ED58565B-C33A-43BC-B43A-E03536D82C3D}" type="sibTrans" cxnId="{D6B7E34A-EDA7-4F9F-9191-60FBFF1EAAFC}">
      <dgm:prSet/>
      <dgm:spPr/>
      <dgm:t>
        <a:bodyPr/>
        <a:lstStyle/>
        <a:p>
          <a:endParaRPr lang="en-US"/>
        </a:p>
      </dgm:t>
    </dgm:pt>
    <dgm:pt modelId="{D90666A1-559D-4296-B15E-09C416FE6F54}">
      <dgm:prSet phldrT="[Text]"/>
      <dgm:spPr/>
      <dgm:t>
        <a:bodyPr/>
        <a:lstStyle/>
        <a:p>
          <a:r>
            <a:rPr lang="en-US" dirty="0" smtClean="0"/>
            <a:t>Loss of knowledge</a:t>
          </a:r>
          <a:endParaRPr lang="en-US" dirty="0"/>
        </a:p>
      </dgm:t>
    </dgm:pt>
    <dgm:pt modelId="{D290B47C-FC0D-427B-BBF4-941623F4420B}" type="parTrans" cxnId="{B3FAAD44-B9F9-42C7-99B9-1E761D6B1C5B}">
      <dgm:prSet/>
      <dgm:spPr/>
      <dgm:t>
        <a:bodyPr/>
        <a:lstStyle/>
        <a:p>
          <a:endParaRPr lang="en-US"/>
        </a:p>
      </dgm:t>
    </dgm:pt>
    <dgm:pt modelId="{5B228039-52CF-4822-81A7-848050614199}" type="sibTrans" cxnId="{B3FAAD44-B9F9-42C7-99B9-1E761D6B1C5B}">
      <dgm:prSet/>
      <dgm:spPr/>
      <dgm:t>
        <a:bodyPr/>
        <a:lstStyle/>
        <a:p>
          <a:endParaRPr lang="en-US"/>
        </a:p>
      </dgm:t>
    </dgm:pt>
    <dgm:pt modelId="{136B9A9E-FF85-4491-877F-63440D10F7FC}">
      <dgm:prSet phldrT="[Text]"/>
      <dgm:spPr/>
      <dgm:t>
        <a:bodyPr/>
        <a:lstStyle/>
        <a:p>
          <a:r>
            <a:rPr lang="en-US" dirty="0" smtClean="0"/>
            <a:t>New Operators</a:t>
          </a:r>
          <a:endParaRPr lang="en-US" dirty="0"/>
        </a:p>
      </dgm:t>
    </dgm:pt>
    <dgm:pt modelId="{CDE99F4D-FD1D-4FB4-A998-54B4EC0A77CC}" type="parTrans" cxnId="{90321769-39FC-4CF6-83B8-5329D481214F}">
      <dgm:prSet/>
      <dgm:spPr/>
      <dgm:t>
        <a:bodyPr/>
        <a:lstStyle/>
        <a:p>
          <a:endParaRPr lang="en-US"/>
        </a:p>
      </dgm:t>
    </dgm:pt>
    <dgm:pt modelId="{AD1A6074-4E7F-4BE4-9C90-80DE3BC2738C}" type="sibTrans" cxnId="{90321769-39FC-4CF6-83B8-5329D481214F}">
      <dgm:prSet/>
      <dgm:spPr/>
      <dgm:t>
        <a:bodyPr/>
        <a:lstStyle/>
        <a:p>
          <a:endParaRPr lang="en-US"/>
        </a:p>
      </dgm:t>
    </dgm:pt>
    <dgm:pt modelId="{4977602B-BFDF-43B2-94D5-3195B7F8FB5E}">
      <dgm:prSet phldrT="[Text]"/>
      <dgm:spPr/>
      <dgm:t>
        <a:bodyPr/>
        <a:lstStyle/>
        <a:p>
          <a:r>
            <a:rPr lang="en-US" dirty="0" smtClean="0"/>
            <a:t>Never trained </a:t>
          </a:r>
          <a:endParaRPr lang="en-US" dirty="0"/>
        </a:p>
      </dgm:t>
    </dgm:pt>
    <dgm:pt modelId="{A537132A-180B-427F-B7A6-C14C55C1A09A}" type="parTrans" cxnId="{FFECB73C-059D-4EAF-8AE6-36A3A3EC3CA7}">
      <dgm:prSet/>
      <dgm:spPr/>
      <dgm:t>
        <a:bodyPr/>
        <a:lstStyle/>
        <a:p>
          <a:endParaRPr lang="en-US"/>
        </a:p>
      </dgm:t>
    </dgm:pt>
    <dgm:pt modelId="{A7125A8F-3E2B-4592-AB84-AF20C357E97E}" type="sibTrans" cxnId="{FFECB73C-059D-4EAF-8AE6-36A3A3EC3CA7}">
      <dgm:prSet/>
      <dgm:spPr/>
      <dgm:t>
        <a:bodyPr/>
        <a:lstStyle/>
        <a:p>
          <a:endParaRPr lang="en-US"/>
        </a:p>
      </dgm:t>
    </dgm:pt>
    <dgm:pt modelId="{6D582576-D6CF-4878-8601-66C34CB7A620}">
      <dgm:prSet phldrT="[Text]"/>
      <dgm:spPr/>
      <dgm:t>
        <a:bodyPr/>
        <a:lstStyle/>
        <a:p>
          <a:r>
            <a:rPr lang="en-US" dirty="0" smtClean="0"/>
            <a:t>Skillset vanishes</a:t>
          </a:r>
          <a:endParaRPr lang="en-US" dirty="0"/>
        </a:p>
      </dgm:t>
    </dgm:pt>
    <dgm:pt modelId="{E60B549E-8F0A-4DF0-B19C-8F617B0FCDE4}" type="parTrans" cxnId="{57DB8A22-45AC-4F02-974C-72CC992D8248}">
      <dgm:prSet/>
      <dgm:spPr/>
      <dgm:t>
        <a:bodyPr/>
        <a:lstStyle/>
        <a:p>
          <a:endParaRPr lang="en-US"/>
        </a:p>
      </dgm:t>
    </dgm:pt>
    <dgm:pt modelId="{812D49DE-FA95-4C03-9FC5-AC53D469FB6F}" type="sibTrans" cxnId="{57DB8A22-45AC-4F02-974C-72CC992D8248}">
      <dgm:prSet/>
      <dgm:spPr/>
      <dgm:t>
        <a:bodyPr/>
        <a:lstStyle/>
        <a:p>
          <a:endParaRPr lang="en-US"/>
        </a:p>
      </dgm:t>
    </dgm:pt>
    <dgm:pt modelId="{2420CD7E-B1EF-41B7-A64E-AE5FB57BD3E2}" type="pres">
      <dgm:prSet presAssocID="{4E908537-6D8C-4011-8ADF-845234FB670F}" presName="Name0" presStyleCnt="0">
        <dgm:presLayoutVars>
          <dgm:chMax val="5"/>
          <dgm:chPref val="5"/>
          <dgm:dir/>
          <dgm:animLvl val="lvl"/>
        </dgm:presLayoutVars>
      </dgm:prSet>
      <dgm:spPr/>
      <dgm:t>
        <a:bodyPr/>
        <a:lstStyle/>
        <a:p>
          <a:endParaRPr lang="en-US"/>
        </a:p>
      </dgm:t>
    </dgm:pt>
    <dgm:pt modelId="{805E8DAD-2FF7-4AC7-913C-4E73DE0B3354}" type="pres">
      <dgm:prSet presAssocID="{14C59548-6745-4B62-8975-CC3676A7F3D0}" presName="parentText1" presStyleLbl="node1" presStyleIdx="0" presStyleCnt="4">
        <dgm:presLayoutVars>
          <dgm:chMax/>
          <dgm:chPref val="3"/>
          <dgm:bulletEnabled val="1"/>
        </dgm:presLayoutVars>
      </dgm:prSet>
      <dgm:spPr/>
      <dgm:t>
        <a:bodyPr/>
        <a:lstStyle/>
        <a:p>
          <a:endParaRPr lang="en-US"/>
        </a:p>
      </dgm:t>
    </dgm:pt>
    <dgm:pt modelId="{F85E20C2-D1CE-401B-8533-5FE85AB03B7D}" type="pres">
      <dgm:prSet presAssocID="{14C59548-6745-4B62-8975-CC3676A7F3D0}" presName="childText1" presStyleLbl="solidAlignAcc1" presStyleIdx="0" presStyleCnt="3" custScaleX="105088" custScaleY="32653" custLinFactNeighborX="-1699" custLinFactNeighborY="-34864">
        <dgm:presLayoutVars>
          <dgm:chMax val="0"/>
          <dgm:chPref val="0"/>
          <dgm:bulletEnabled val="1"/>
        </dgm:presLayoutVars>
      </dgm:prSet>
      <dgm:spPr/>
      <dgm:t>
        <a:bodyPr/>
        <a:lstStyle/>
        <a:p>
          <a:endParaRPr lang="en-US"/>
        </a:p>
      </dgm:t>
    </dgm:pt>
    <dgm:pt modelId="{FE4AFC4F-0E1E-4084-8B95-6F9FD8801B88}" type="pres">
      <dgm:prSet presAssocID="{31C67405-A736-4D62-83B5-3B88A3E7F7F4}" presName="parentText2" presStyleLbl="node1" presStyleIdx="1" presStyleCnt="4">
        <dgm:presLayoutVars>
          <dgm:chMax/>
          <dgm:chPref val="3"/>
          <dgm:bulletEnabled val="1"/>
        </dgm:presLayoutVars>
      </dgm:prSet>
      <dgm:spPr/>
      <dgm:t>
        <a:bodyPr/>
        <a:lstStyle/>
        <a:p>
          <a:endParaRPr lang="en-US"/>
        </a:p>
      </dgm:t>
    </dgm:pt>
    <dgm:pt modelId="{9756F2E8-FD2D-4E71-B39F-78F09696AAC1}" type="pres">
      <dgm:prSet presAssocID="{31C67405-A736-4D62-83B5-3B88A3E7F7F4}" presName="childText2" presStyleLbl="solidAlignAcc1" presStyleIdx="1" presStyleCnt="3" custScaleY="33595" custLinFactNeighborX="1272" custLinFactNeighborY="-35589">
        <dgm:presLayoutVars>
          <dgm:chMax val="0"/>
          <dgm:chPref val="0"/>
          <dgm:bulletEnabled val="1"/>
        </dgm:presLayoutVars>
      </dgm:prSet>
      <dgm:spPr/>
      <dgm:t>
        <a:bodyPr/>
        <a:lstStyle/>
        <a:p>
          <a:endParaRPr lang="en-US"/>
        </a:p>
      </dgm:t>
    </dgm:pt>
    <dgm:pt modelId="{F3AB1AAC-35C7-4343-BAE4-FCC3AC80B394}" type="pres">
      <dgm:prSet presAssocID="{136B9A9E-FF85-4491-877F-63440D10F7FC}" presName="parentText3" presStyleLbl="node1" presStyleIdx="2" presStyleCnt="4">
        <dgm:presLayoutVars>
          <dgm:chMax/>
          <dgm:chPref val="3"/>
          <dgm:bulletEnabled val="1"/>
        </dgm:presLayoutVars>
      </dgm:prSet>
      <dgm:spPr/>
      <dgm:t>
        <a:bodyPr/>
        <a:lstStyle/>
        <a:p>
          <a:endParaRPr lang="en-US"/>
        </a:p>
      </dgm:t>
    </dgm:pt>
    <dgm:pt modelId="{4424443D-DD66-45C8-89DA-7613F96F4151}" type="pres">
      <dgm:prSet presAssocID="{136B9A9E-FF85-4491-877F-63440D10F7FC}" presName="childText3" presStyleLbl="solidAlignAcc1" presStyleIdx="2" presStyleCnt="3" custScaleX="99487" custScaleY="28899" custLinFactNeighborX="-385" custLinFactNeighborY="-36673">
        <dgm:presLayoutVars>
          <dgm:chMax val="0"/>
          <dgm:chPref val="0"/>
          <dgm:bulletEnabled val="1"/>
        </dgm:presLayoutVars>
      </dgm:prSet>
      <dgm:spPr/>
      <dgm:t>
        <a:bodyPr/>
        <a:lstStyle/>
        <a:p>
          <a:endParaRPr lang="en-US"/>
        </a:p>
      </dgm:t>
    </dgm:pt>
    <dgm:pt modelId="{0C35838F-4D17-43DB-94A8-89FE3BF33B2D}" type="pres">
      <dgm:prSet presAssocID="{6D582576-D6CF-4878-8601-66C34CB7A620}" presName="parentText4" presStyleLbl="node1" presStyleIdx="3" presStyleCnt="4">
        <dgm:presLayoutVars>
          <dgm:chMax/>
          <dgm:chPref val="3"/>
          <dgm:bulletEnabled val="1"/>
        </dgm:presLayoutVars>
      </dgm:prSet>
      <dgm:spPr/>
      <dgm:t>
        <a:bodyPr/>
        <a:lstStyle/>
        <a:p>
          <a:endParaRPr lang="en-US"/>
        </a:p>
      </dgm:t>
    </dgm:pt>
  </dgm:ptLst>
  <dgm:cxnLst>
    <dgm:cxn modelId="{B50F466E-843D-455C-9850-7153AAE24123}" type="presOf" srcId="{136B9A9E-FF85-4491-877F-63440D10F7FC}" destId="{F3AB1AAC-35C7-4343-BAE4-FCC3AC80B394}" srcOrd="0" destOrd="0" presId="urn:microsoft.com/office/officeart/2009/3/layout/IncreasingArrowsProcess"/>
    <dgm:cxn modelId="{D7F60062-87AC-4E52-8E3C-F09E22960341}" type="presOf" srcId="{31C67405-A736-4D62-83B5-3B88A3E7F7F4}" destId="{FE4AFC4F-0E1E-4084-8B95-6F9FD8801B88}" srcOrd="0" destOrd="0" presId="urn:microsoft.com/office/officeart/2009/3/layout/IncreasingArrowsProcess"/>
    <dgm:cxn modelId="{1EF0EF43-B870-4DA2-8E61-0DFA55F4FB04}" type="presOf" srcId="{14C59548-6745-4B62-8975-CC3676A7F3D0}" destId="{805E8DAD-2FF7-4AC7-913C-4E73DE0B3354}" srcOrd="0" destOrd="0" presId="urn:microsoft.com/office/officeart/2009/3/layout/IncreasingArrowsProcess"/>
    <dgm:cxn modelId="{90321769-39FC-4CF6-83B8-5329D481214F}" srcId="{4E908537-6D8C-4011-8ADF-845234FB670F}" destId="{136B9A9E-FF85-4491-877F-63440D10F7FC}" srcOrd="2" destOrd="0" parTransId="{CDE99F4D-FD1D-4FB4-A998-54B4EC0A77CC}" sibTransId="{AD1A6074-4E7F-4BE4-9C90-80DE3BC2738C}"/>
    <dgm:cxn modelId="{83534D43-1892-487E-A437-066B94163B14}" srcId="{14C59548-6745-4B62-8975-CC3676A7F3D0}" destId="{28E45F41-BD0C-4A8E-8B9D-E9CDA7F296EF}" srcOrd="0" destOrd="0" parTransId="{9482BE80-33DB-4CC5-9644-C451B28D2CAD}" sibTransId="{845B4911-3002-410D-A17C-889E6DF714FA}"/>
    <dgm:cxn modelId="{D6B7E34A-EDA7-4F9F-9191-60FBFF1EAAFC}" srcId="{4E908537-6D8C-4011-8ADF-845234FB670F}" destId="{31C67405-A736-4D62-83B5-3B88A3E7F7F4}" srcOrd="1" destOrd="0" parTransId="{AC1E4644-F094-4013-8F22-9ABE8025F192}" sibTransId="{ED58565B-C33A-43BC-B43A-E03536D82C3D}"/>
    <dgm:cxn modelId="{FFECB73C-059D-4EAF-8AE6-36A3A3EC3CA7}" srcId="{136B9A9E-FF85-4491-877F-63440D10F7FC}" destId="{4977602B-BFDF-43B2-94D5-3195B7F8FB5E}" srcOrd="0" destOrd="0" parTransId="{A537132A-180B-427F-B7A6-C14C55C1A09A}" sibTransId="{A7125A8F-3E2B-4592-AB84-AF20C357E97E}"/>
    <dgm:cxn modelId="{57762C1E-EC9E-4DB3-A2E6-E7BBFF8ADB9D}" type="presOf" srcId="{D90666A1-559D-4296-B15E-09C416FE6F54}" destId="{9756F2E8-FD2D-4E71-B39F-78F09696AAC1}" srcOrd="0" destOrd="0" presId="urn:microsoft.com/office/officeart/2009/3/layout/IncreasingArrowsProcess"/>
    <dgm:cxn modelId="{E76D8DA5-4C91-40E3-BC33-4A5AD94B785F}" type="presOf" srcId="{28E45F41-BD0C-4A8E-8B9D-E9CDA7F296EF}" destId="{F85E20C2-D1CE-401B-8533-5FE85AB03B7D}" srcOrd="0" destOrd="0" presId="urn:microsoft.com/office/officeart/2009/3/layout/IncreasingArrowsProcess"/>
    <dgm:cxn modelId="{B3FAAD44-B9F9-42C7-99B9-1E761D6B1C5B}" srcId="{31C67405-A736-4D62-83B5-3B88A3E7F7F4}" destId="{D90666A1-559D-4296-B15E-09C416FE6F54}" srcOrd="0" destOrd="0" parTransId="{D290B47C-FC0D-427B-BBF4-941623F4420B}" sibTransId="{5B228039-52CF-4822-81A7-848050614199}"/>
    <dgm:cxn modelId="{34659FE1-C951-4947-AF82-59D04B4CA28F}" type="presOf" srcId="{6D582576-D6CF-4878-8601-66C34CB7A620}" destId="{0C35838F-4D17-43DB-94A8-89FE3BF33B2D}" srcOrd="0" destOrd="0" presId="urn:microsoft.com/office/officeart/2009/3/layout/IncreasingArrowsProcess"/>
    <dgm:cxn modelId="{57DB8A22-45AC-4F02-974C-72CC992D8248}" srcId="{4E908537-6D8C-4011-8ADF-845234FB670F}" destId="{6D582576-D6CF-4878-8601-66C34CB7A620}" srcOrd="3" destOrd="0" parTransId="{E60B549E-8F0A-4DF0-B19C-8F617B0FCDE4}" sibTransId="{812D49DE-FA95-4C03-9FC5-AC53D469FB6F}"/>
    <dgm:cxn modelId="{CAC149F1-D3B3-48A6-B446-8AE55741FD77}" srcId="{4E908537-6D8C-4011-8ADF-845234FB670F}" destId="{14C59548-6745-4B62-8975-CC3676A7F3D0}" srcOrd="0" destOrd="0" parTransId="{7537246D-6750-421E-8A15-D7F8A1904F29}" sibTransId="{8BFD7FF9-C95B-419C-A948-AB8F7E2D471A}"/>
    <dgm:cxn modelId="{FD60D94F-A9A0-4DBC-A873-44792477D3E7}" type="presOf" srcId="{4977602B-BFDF-43B2-94D5-3195B7F8FB5E}" destId="{4424443D-DD66-45C8-89DA-7613F96F4151}" srcOrd="0" destOrd="0" presId="urn:microsoft.com/office/officeart/2009/3/layout/IncreasingArrowsProcess"/>
    <dgm:cxn modelId="{51A8D0B0-3E77-4C39-BB96-DAFB4A0D8AB7}" type="presOf" srcId="{4E908537-6D8C-4011-8ADF-845234FB670F}" destId="{2420CD7E-B1EF-41B7-A64E-AE5FB57BD3E2}" srcOrd="0" destOrd="0" presId="urn:microsoft.com/office/officeart/2009/3/layout/IncreasingArrowsProcess"/>
    <dgm:cxn modelId="{75A40F4C-FD83-4B95-A11E-99724EDEE9FB}" type="presParOf" srcId="{2420CD7E-B1EF-41B7-A64E-AE5FB57BD3E2}" destId="{805E8DAD-2FF7-4AC7-913C-4E73DE0B3354}" srcOrd="0" destOrd="0" presId="urn:microsoft.com/office/officeart/2009/3/layout/IncreasingArrowsProcess"/>
    <dgm:cxn modelId="{FFC593C3-6DF1-41C7-BD6C-1959E12DB92B}" type="presParOf" srcId="{2420CD7E-B1EF-41B7-A64E-AE5FB57BD3E2}" destId="{F85E20C2-D1CE-401B-8533-5FE85AB03B7D}" srcOrd="1" destOrd="0" presId="urn:microsoft.com/office/officeart/2009/3/layout/IncreasingArrowsProcess"/>
    <dgm:cxn modelId="{5B4A90EB-0AB7-418E-9573-7C1C96B0CFF2}" type="presParOf" srcId="{2420CD7E-B1EF-41B7-A64E-AE5FB57BD3E2}" destId="{FE4AFC4F-0E1E-4084-8B95-6F9FD8801B88}" srcOrd="2" destOrd="0" presId="urn:microsoft.com/office/officeart/2009/3/layout/IncreasingArrowsProcess"/>
    <dgm:cxn modelId="{BECEAED7-0B0C-4D87-8463-F461B91D4F1B}" type="presParOf" srcId="{2420CD7E-B1EF-41B7-A64E-AE5FB57BD3E2}" destId="{9756F2E8-FD2D-4E71-B39F-78F09696AAC1}" srcOrd="3" destOrd="0" presId="urn:microsoft.com/office/officeart/2009/3/layout/IncreasingArrowsProcess"/>
    <dgm:cxn modelId="{2DC6A490-01A8-42B9-BDB6-65F4DD471BDE}" type="presParOf" srcId="{2420CD7E-B1EF-41B7-A64E-AE5FB57BD3E2}" destId="{F3AB1AAC-35C7-4343-BAE4-FCC3AC80B394}" srcOrd="4" destOrd="0" presId="urn:microsoft.com/office/officeart/2009/3/layout/IncreasingArrowsProcess"/>
    <dgm:cxn modelId="{0E2AC9FC-DC46-46F7-8E54-B5D5D464FF6B}" type="presParOf" srcId="{2420CD7E-B1EF-41B7-A64E-AE5FB57BD3E2}" destId="{4424443D-DD66-45C8-89DA-7613F96F4151}" srcOrd="5" destOrd="0" presId="urn:microsoft.com/office/officeart/2009/3/layout/IncreasingArrowsProcess"/>
    <dgm:cxn modelId="{75358807-0103-4DA9-94E7-30AAD45EF3E4}" type="presParOf" srcId="{2420CD7E-B1EF-41B7-A64E-AE5FB57BD3E2}" destId="{0C35838F-4D17-43DB-94A8-89FE3BF33B2D}" srcOrd="6"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BD350C-0F36-4F3B-98D1-780AAB5BFD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EFE752B-787D-47DC-A20E-7203844E7500}">
      <dgm:prSet phldrT="[Text]"/>
      <dgm:spPr/>
      <dgm:t>
        <a:bodyPr/>
        <a:lstStyle/>
        <a:p>
          <a:r>
            <a:rPr lang="en-US" dirty="0" smtClean="0"/>
            <a:t>Understanding: Level </a:t>
          </a:r>
          <a:r>
            <a:rPr lang="en-US" dirty="0" smtClean="0"/>
            <a:t>not possible </a:t>
          </a:r>
          <a:r>
            <a:rPr lang="en-US" dirty="0" smtClean="0"/>
            <a:t>before</a:t>
          </a:r>
          <a:endParaRPr lang="en-US" dirty="0" smtClean="0"/>
        </a:p>
      </dgm:t>
    </dgm:pt>
    <dgm:pt modelId="{87E4D434-A3B6-451C-9434-CA66ACD6A19A}" type="parTrans" cxnId="{62562D6E-2B47-4196-8146-D180265FDC0A}">
      <dgm:prSet/>
      <dgm:spPr/>
      <dgm:t>
        <a:bodyPr/>
        <a:lstStyle/>
        <a:p>
          <a:endParaRPr lang="en-US"/>
        </a:p>
      </dgm:t>
    </dgm:pt>
    <dgm:pt modelId="{AD54349F-E8B8-4836-A36F-5B218B1432E3}" type="sibTrans" cxnId="{62562D6E-2B47-4196-8146-D180265FDC0A}">
      <dgm:prSet/>
      <dgm:spPr/>
      <dgm:t>
        <a:bodyPr/>
        <a:lstStyle/>
        <a:p>
          <a:endParaRPr lang="en-US"/>
        </a:p>
      </dgm:t>
    </dgm:pt>
    <dgm:pt modelId="{FE58D3D4-4294-447D-B3D0-0996B5359898}">
      <dgm:prSet phldrT="[Text]"/>
      <dgm:spPr/>
      <dgm:t>
        <a:bodyPr/>
        <a:lstStyle/>
        <a:p>
          <a:r>
            <a:rPr lang="en-US" dirty="0" smtClean="0"/>
            <a:t>Will inform </a:t>
          </a:r>
          <a:r>
            <a:rPr lang="en-US" dirty="0" smtClean="0"/>
            <a:t>decision </a:t>
          </a:r>
          <a:r>
            <a:rPr lang="en-US" dirty="0" smtClean="0"/>
            <a:t>making moving forward</a:t>
          </a:r>
          <a:endParaRPr lang="en-US" dirty="0"/>
        </a:p>
      </dgm:t>
    </dgm:pt>
    <dgm:pt modelId="{4213BC4A-F9C6-4A80-B2AC-568EB594AEF4}" type="parTrans" cxnId="{7D9DF8C0-7990-40E7-AAB1-5C7D7F6BC242}">
      <dgm:prSet/>
      <dgm:spPr/>
      <dgm:t>
        <a:bodyPr/>
        <a:lstStyle/>
        <a:p>
          <a:endParaRPr lang="en-US"/>
        </a:p>
      </dgm:t>
    </dgm:pt>
    <dgm:pt modelId="{06F74078-3C7F-4D82-8F0E-46031B79D7DF}" type="sibTrans" cxnId="{7D9DF8C0-7990-40E7-AAB1-5C7D7F6BC242}">
      <dgm:prSet/>
      <dgm:spPr/>
      <dgm:t>
        <a:bodyPr/>
        <a:lstStyle/>
        <a:p>
          <a:endParaRPr lang="en-US"/>
        </a:p>
      </dgm:t>
    </dgm:pt>
    <dgm:pt modelId="{8BE92900-C0AC-40DD-9A23-7224E905911E}">
      <dgm:prSet phldrT="[Text]"/>
      <dgm:spPr/>
      <dgm:t>
        <a:bodyPr/>
        <a:lstStyle/>
        <a:p>
          <a:r>
            <a:rPr lang="en-US" dirty="0" smtClean="0"/>
            <a:t>Black Start Plan Validation</a:t>
          </a:r>
        </a:p>
      </dgm:t>
    </dgm:pt>
    <dgm:pt modelId="{DB94D23F-E687-4735-B983-31022A657D86}" type="parTrans" cxnId="{62B8B957-7A5F-4DF4-A9EF-88D862BA46FD}">
      <dgm:prSet/>
      <dgm:spPr/>
      <dgm:t>
        <a:bodyPr/>
        <a:lstStyle/>
        <a:p>
          <a:endParaRPr lang="en-US"/>
        </a:p>
      </dgm:t>
    </dgm:pt>
    <dgm:pt modelId="{F7C767C3-DC60-46AF-B945-C0D0861137B8}" type="sibTrans" cxnId="{62B8B957-7A5F-4DF4-A9EF-88D862BA46FD}">
      <dgm:prSet/>
      <dgm:spPr/>
      <dgm:t>
        <a:bodyPr/>
        <a:lstStyle/>
        <a:p>
          <a:endParaRPr lang="en-US"/>
        </a:p>
      </dgm:t>
    </dgm:pt>
    <dgm:pt modelId="{A7FCD9D5-5DCD-4B78-994E-CE847DB1C58A}" type="pres">
      <dgm:prSet presAssocID="{E2BD350C-0F36-4F3B-98D1-780AAB5BFD28}" presName="linear" presStyleCnt="0">
        <dgm:presLayoutVars>
          <dgm:animLvl val="lvl"/>
          <dgm:resizeHandles val="exact"/>
        </dgm:presLayoutVars>
      </dgm:prSet>
      <dgm:spPr/>
      <dgm:t>
        <a:bodyPr/>
        <a:lstStyle/>
        <a:p>
          <a:endParaRPr lang="en-US"/>
        </a:p>
      </dgm:t>
    </dgm:pt>
    <dgm:pt modelId="{197243DE-F36C-475F-AF0D-48D00C35906B}" type="pres">
      <dgm:prSet presAssocID="{DEFE752B-787D-47DC-A20E-7203844E7500}" presName="parentText" presStyleLbl="node1" presStyleIdx="0" presStyleCnt="3">
        <dgm:presLayoutVars>
          <dgm:chMax val="0"/>
          <dgm:bulletEnabled val="1"/>
        </dgm:presLayoutVars>
      </dgm:prSet>
      <dgm:spPr/>
      <dgm:t>
        <a:bodyPr/>
        <a:lstStyle/>
        <a:p>
          <a:endParaRPr lang="en-US"/>
        </a:p>
      </dgm:t>
    </dgm:pt>
    <dgm:pt modelId="{089DB5C2-BD0E-41C3-A683-0B55E25AB47F}" type="pres">
      <dgm:prSet presAssocID="{AD54349F-E8B8-4836-A36F-5B218B1432E3}" presName="spacer" presStyleCnt="0"/>
      <dgm:spPr/>
    </dgm:pt>
    <dgm:pt modelId="{A94FA5B2-C40B-40BE-88BF-B55D393496CC}" type="pres">
      <dgm:prSet presAssocID="{8BE92900-C0AC-40DD-9A23-7224E905911E}" presName="parentText" presStyleLbl="node1" presStyleIdx="1" presStyleCnt="3">
        <dgm:presLayoutVars>
          <dgm:chMax val="0"/>
          <dgm:bulletEnabled val="1"/>
        </dgm:presLayoutVars>
      </dgm:prSet>
      <dgm:spPr/>
      <dgm:t>
        <a:bodyPr/>
        <a:lstStyle/>
        <a:p>
          <a:endParaRPr lang="en-US"/>
        </a:p>
      </dgm:t>
    </dgm:pt>
    <dgm:pt modelId="{02DEF961-58EB-4B6D-BFA7-486125F03626}" type="pres">
      <dgm:prSet presAssocID="{F7C767C3-DC60-46AF-B945-C0D0861137B8}" presName="spacer" presStyleCnt="0"/>
      <dgm:spPr/>
    </dgm:pt>
    <dgm:pt modelId="{767982A8-DDAA-4D5E-BE21-FDD5ECA3614E}" type="pres">
      <dgm:prSet presAssocID="{FE58D3D4-4294-447D-B3D0-0996B5359898}" presName="parentText" presStyleLbl="node1" presStyleIdx="2" presStyleCnt="3">
        <dgm:presLayoutVars>
          <dgm:chMax val="0"/>
          <dgm:bulletEnabled val="1"/>
        </dgm:presLayoutVars>
      </dgm:prSet>
      <dgm:spPr/>
      <dgm:t>
        <a:bodyPr/>
        <a:lstStyle/>
        <a:p>
          <a:endParaRPr lang="en-US"/>
        </a:p>
      </dgm:t>
    </dgm:pt>
  </dgm:ptLst>
  <dgm:cxnLst>
    <dgm:cxn modelId="{A076508C-45D3-45B0-8775-C01F495BDE13}" type="presOf" srcId="{DEFE752B-787D-47DC-A20E-7203844E7500}" destId="{197243DE-F36C-475F-AF0D-48D00C35906B}" srcOrd="0" destOrd="0" presId="urn:microsoft.com/office/officeart/2005/8/layout/vList2"/>
    <dgm:cxn modelId="{62B8B957-7A5F-4DF4-A9EF-88D862BA46FD}" srcId="{E2BD350C-0F36-4F3B-98D1-780AAB5BFD28}" destId="{8BE92900-C0AC-40DD-9A23-7224E905911E}" srcOrd="1" destOrd="0" parTransId="{DB94D23F-E687-4735-B983-31022A657D86}" sibTransId="{F7C767C3-DC60-46AF-B945-C0D0861137B8}"/>
    <dgm:cxn modelId="{ABF449FD-31FE-40BF-8D9D-A09874ABBA20}" type="presOf" srcId="{E2BD350C-0F36-4F3B-98D1-780AAB5BFD28}" destId="{A7FCD9D5-5DCD-4B78-994E-CE847DB1C58A}" srcOrd="0" destOrd="0" presId="urn:microsoft.com/office/officeart/2005/8/layout/vList2"/>
    <dgm:cxn modelId="{7D9DF8C0-7990-40E7-AAB1-5C7D7F6BC242}" srcId="{E2BD350C-0F36-4F3B-98D1-780AAB5BFD28}" destId="{FE58D3D4-4294-447D-B3D0-0996B5359898}" srcOrd="2" destOrd="0" parTransId="{4213BC4A-F9C6-4A80-B2AC-568EB594AEF4}" sibTransId="{06F74078-3C7F-4D82-8F0E-46031B79D7DF}"/>
    <dgm:cxn modelId="{BD2B3A1D-4CD5-448D-8217-2AC9D204961E}" type="presOf" srcId="{8BE92900-C0AC-40DD-9A23-7224E905911E}" destId="{A94FA5B2-C40B-40BE-88BF-B55D393496CC}" srcOrd="0" destOrd="0" presId="urn:microsoft.com/office/officeart/2005/8/layout/vList2"/>
    <dgm:cxn modelId="{62562D6E-2B47-4196-8146-D180265FDC0A}" srcId="{E2BD350C-0F36-4F3B-98D1-780AAB5BFD28}" destId="{DEFE752B-787D-47DC-A20E-7203844E7500}" srcOrd="0" destOrd="0" parTransId="{87E4D434-A3B6-451C-9434-CA66ACD6A19A}" sibTransId="{AD54349F-E8B8-4836-A36F-5B218B1432E3}"/>
    <dgm:cxn modelId="{6BCAE59D-B01F-4072-B7CA-9EB498E98421}" type="presOf" srcId="{FE58D3D4-4294-447D-B3D0-0996B5359898}" destId="{767982A8-DDAA-4D5E-BE21-FDD5ECA3614E}" srcOrd="0" destOrd="0" presId="urn:microsoft.com/office/officeart/2005/8/layout/vList2"/>
    <dgm:cxn modelId="{BB2789D7-D197-478C-9C85-B55A436BF3DB}" type="presParOf" srcId="{A7FCD9D5-5DCD-4B78-994E-CE847DB1C58A}" destId="{197243DE-F36C-475F-AF0D-48D00C35906B}" srcOrd="0" destOrd="0" presId="urn:microsoft.com/office/officeart/2005/8/layout/vList2"/>
    <dgm:cxn modelId="{C4A9EEEF-EEBB-4739-8C88-E79A6BEB5FE9}" type="presParOf" srcId="{A7FCD9D5-5DCD-4B78-994E-CE847DB1C58A}" destId="{089DB5C2-BD0E-41C3-A683-0B55E25AB47F}" srcOrd="1" destOrd="0" presId="urn:microsoft.com/office/officeart/2005/8/layout/vList2"/>
    <dgm:cxn modelId="{9817A3AE-D275-4D31-8B1A-8B245E1EA43B}" type="presParOf" srcId="{A7FCD9D5-5DCD-4B78-994E-CE847DB1C58A}" destId="{A94FA5B2-C40B-40BE-88BF-B55D393496CC}" srcOrd="2" destOrd="0" presId="urn:microsoft.com/office/officeart/2005/8/layout/vList2"/>
    <dgm:cxn modelId="{C64F3B67-54E3-44FD-B9E3-069AAE9E3D1E}" type="presParOf" srcId="{A7FCD9D5-5DCD-4B78-994E-CE847DB1C58A}" destId="{02DEF961-58EB-4B6D-BFA7-486125F03626}" srcOrd="3" destOrd="0" presId="urn:microsoft.com/office/officeart/2005/8/layout/vList2"/>
    <dgm:cxn modelId="{73B41DD8-E76B-4DE9-9CBA-BA45B38724EA}" type="presParOf" srcId="{A7FCD9D5-5DCD-4B78-994E-CE847DB1C58A}" destId="{767982A8-DDAA-4D5E-BE21-FDD5ECA3614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86F924-6521-4DC3-A742-12E6FD1CA218}" type="doc">
      <dgm:prSet loTypeId="urn:microsoft.com/office/officeart/2009/layout/CircleArrowProcess" loCatId="cycle" qsTypeId="urn:microsoft.com/office/officeart/2005/8/quickstyle/simple1" qsCatId="simple" csTypeId="urn:microsoft.com/office/officeart/2005/8/colors/accent1_2" csCatId="accent1" phldr="1"/>
      <dgm:spPr/>
    </dgm:pt>
    <dgm:pt modelId="{D632CA6E-5B5B-417D-AC75-7A5FD22B602E}">
      <dgm:prSet phldrT="[Text]"/>
      <dgm:spPr/>
      <dgm:t>
        <a:bodyPr/>
        <a:lstStyle/>
        <a:p>
          <a:r>
            <a:rPr lang="en-US" dirty="0" smtClean="0"/>
            <a:t>Generation</a:t>
          </a:r>
          <a:endParaRPr lang="en-US" dirty="0"/>
        </a:p>
      </dgm:t>
    </dgm:pt>
    <dgm:pt modelId="{2C406627-0EC8-4613-AA49-7E2B997A902E}" type="parTrans" cxnId="{923BEA3C-5171-469C-84CC-61C07BD63011}">
      <dgm:prSet/>
      <dgm:spPr/>
      <dgm:t>
        <a:bodyPr/>
        <a:lstStyle/>
        <a:p>
          <a:endParaRPr lang="en-US"/>
        </a:p>
      </dgm:t>
    </dgm:pt>
    <dgm:pt modelId="{CD383320-0DB1-412A-8AE4-3AC427E87CA8}" type="sibTrans" cxnId="{923BEA3C-5171-469C-84CC-61C07BD63011}">
      <dgm:prSet/>
      <dgm:spPr/>
      <dgm:t>
        <a:bodyPr/>
        <a:lstStyle/>
        <a:p>
          <a:endParaRPr lang="en-US"/>
        </a:p>
      </dgm:t>
    </dgm:pt>
    <dgm:pt modelId="{BBEED068-91A9-4C57-BF8F-F5A7E988F8AA}">
      <dgm:prSet phldrT="[Text]"/>
      <dgm:spPr/>
      <dgm:t>
        <a:bodyPr/>
        <a:lstStyle/>
        <a:p>
          <a:r>
            <a:rPr lang="en-US" dirty="0" smtClean="0"/>
            <a:t>Transmission</a:t>
          </a:r>
          <a:endParaRPr lang="en-US" dirty="0"/>
        </a:p>
      </dgm:t>
    </dgm:pt>
    <dgm:pt modelId="{71437CA4-6D48-4BB9-BD96-65DBAE314EE4}" type="parTrans" cxnId="{8BE1935D-34B2-44D7-8C71-50290631AF7B}">
      <dgm:prSet/>
      <dgm:spPr/>
      <dgm:t>
        <a:bodyPr/>
        <a:lstStyle/>
        <a:p>
          <a:endParaRPr lang="en-US"/>
        </a:p>
      </dgm:t>
    </dgm:pt>
    <dgm:pt modelId="{50BFFFDD-A8DF-4F40-89A8-470D7D6F7C63}" type="sibTrans" cxnId="{8BE1935D-34B2-44D7-8C71-50290631AF7B}">
      <dgm:prSet/>
      <dgm:spPr/>
      <dgm:t>
        <a:bodyPr/>
        <a:lstStyle/>
        <a:p>
          <a:endParaRPr lang="en-US"/>
        </a:p>
      </dgm:t>
    </dgm:pt>
    <dgm:pt modelId="{6A8DCBEE-C03A-4C1C-BD8F-85A6D67F0FD6}">
      <dgm:prSet phldrT="[Text]"/>
      <dgm:spPr/>
      <dgm:t>
        <a:bodyPr/>
        <a:lstStyle/>
        <a:p>
          <a:r>
            <a:rPr lang="en-US" dirty="0" smtClean="0"/>
            <a:t>Distribution</a:t>
          </a:r>
          <a:endParaRPr lang="en-US" dirty="0"/>
        </a:p>
      </dgm:t>
    </dgm:pt>
    <dgm:pt modelId="{3A6DFAFC-9A42-443C-BE3F-B4BE71737DAB}" type="parTrans" cxnId="{2AF9A99B-0E75-46C4-A390-A4F7DC0D52EE}">
      <dgm:prSet/>
      <dgm:spPr/>
      <dgm:t>
        <a:bodyPr/>
        <a:lstStyle/>
        <a:p>
          <a:endParaRPr lang="en-US"/>
        </a:p>
      </dgm:t>
    </dgm:pt>
    <dgm:pt modelId="{912EDD9D-BC40-4598-AB2B-F933E3D51278}" type="sibTrans" cxnId="{2AF9A99B-0E75-46C4-A390-A4F7DC0D52EE}">
      <dgm:prSet/>
      <dgm:spPr/>
      <dgm:t>
        <a:bodyPr/>
        <a:lstStyle/>
        <a:p>
          <a:endParaRPr lang="en-US"/>
        </a:p>
      </dgm:t>
    </dgm:pt>
    <dgm:pt modelId="{8C58607A-3A05-41DC-8C12-999FF3BDF2DA}">
      <dgm:prSet phldrT="[Text]"/>
      <dgm:spPr/>
      <dgm:t>
        <a:bodyPr/>
        <a:lstStyle/>
        <a:p>
          <a:r>
            <a:rPr lang="en-US" dirty="0" smtClean="0"/>
            <a:t>Natural Gas</a:t>
          </a:r>
          <a:endParaRPr lang="en-US" dirty="0"/>
        </a:p>
      </dgm:t>
    </dgm:pt>
    <dgm:pt modelId="{7B03F0E5-1678-4497-A08D-8D2BBC090CD2}" type="parTrans" cxnId="{7D43699B-AD37-44D9-94BA-7E96B5C1F5C4}">
      <dgm:prSet/>
      <dgm:spPr/>
      <dgm:t>
        <a:bodyPr/>
        <a:lstStyle/>
        <a:p>
          <a:endParaRPr lang="en-US"/>
        </a:p>
      </dgm:t>
    </dgm:pt>
    <dgm:pt modelId="{AF13F745-F24F-4100-B365-855DB4C65846}" type="sibTrans" cxnId="{7D43699B-AD37-44D9-94BA-7E96B5C1F5C4}">
      <dgm:prSet/>
      <dgm:spPr/>
      <dgm:t>
        <a:bodyPr/>
        <a:lstStyle/>
        <a:p>
          <a:endParaRPr lang="en-US"/>
        </a:p>
      </dgm:t>
    </dgm:pt>
    <dgm:pt modelId="{126126EA-06DD-472A-9D80-38A7AEA6ECF0}">
      <dgm:prSet phldrT="[Text]"/>
      <dgm:spPr/>
      <dgm:t>
        <a:bodyPr/>
        <a:lstStyle/>
        <a:p>
          <a:r>
            <a:rPr lang="en-US" dirty="0" smtClean="0"/>
            <a:t>Natural Gas</a:t>
          </a:r>
          <a:endParaRPr lang="en-US" dirty="0"/>
        </a:p>
      </dgm:t>
    </dgm:pt>
    <dgm:pt modelId="{BAEA395D-FA5F-4DCE-8C87-21E0D94AA1E4}" type="parTrans" cxnId="{EF1379CF-A64F-4B4D-86B0-788038673CA5}">
      <dgm:prSet/>
      <dgm:spPr/>
      <dgm:t>
        <a:bodyPr/>
        <a:lstStyle/>
        <a:p>
          <a:endParaRPr lang="en-US"/>
        </a:p>
      </dgm:t>
    </dgm:pt>
    <dgm:pt modelId="{9E9181B2-D8F3-40FF-9F1F-06F97E8AECE7}" type="sibTrans" cxnId="{EF1379CF-A64F-4B4D-86B0-788038673CA5}">
      <dgm:prSet/>
      <dgm:spPr/>
      <dgm:t>
        <a:bodyPr/>
        <a:lstStyle/>
        <a:p>
          <a:endParaRPr lang="en-US"/>
        </a:p>
      </dgm:t>
    </dgm:pt>
    <dgm:pt modelId="{33CB7B56-ACFF-4946-BF99-27AAF9056AF0}" type="pres">
      <dgm:prSet presAssocID="{4586F924-6521-4DC3-A742-12E6FD1CA218}" presName="Name0" presStyleCnt="0">
        <dgm:presLayoutVars>
          <dgm:chMax val="7"/>
          <dgm:chPref val="7"/>
          <dgm:dir/>
          <dgm:animLvl val="lvl"/>
        </dgm:presLayoutVars>
      </dgm:prSet>
      <dgm:spPr/>
    </dgm:pt>
    <dgm:pt modelId="{624BA9EC-4015-4528-A93A-181CBD8670E0}" type="pres">
      <dgm:prSet presAssocID="{8C58607A-3A05-41DC-8C12-999FF3BDF2DA}" presName="Accent1" presStyleCnt="0"/>
      <dgm:spPr/>
    </dgm:pt>
    <dgm:pt modelId="{22FF1D48-3A64-4B7D-99A5-5CCBE1B00995}" type="pres">
      <dgm:prSet presAssocID="{8C58607A-3A05-41DC-8C12-999FF3BDF2DA}" presName="Accent" presStyleLbl="node1" presStyleIdx="0" presStyleCnt="5"/>
      <dgm:spPr/>
    </dgm:pt>
    <dgm:pt modelId="{F2E6092B-4A94-4ACF-B17F-E38C542AC224}" type="pres">
      <dgm:prSet presAssocID="{8C58607A-3A05-41DC-8C12-999FF3BDF2DA}" presName="Parent1" presStyleLbl="revTx" presStyleIdx="0" presStyleCnt="5">
        <dgm:presLayoutVars>
          <dgm:chMax val="1"/>
          <dgm:chPref val="1"/>
          <dgm:bulletEnabled val="1"/>
        </dgm:presLayoutVars>
      </dgm:prSet>
      <dgm:spPr/>
      <dgm:t>
        <a:bodyPr/>
        <a:lstStyle/>
        <a:p>
          <a:endParaRPr lang="en-US"/>
        </a:p>
      </dgm:t>
    </dgm:pt>
    <dgm:pt modelId="{8E9C0392-09F8-4EB3-A8C3-624E7C1FF8FF}" type="pres">
      <dgm:prSet presAssocID="{D632CA6E-5B5B-417D-AC75-7A5FD22B602E}" presName="Accent2" presStyleCnt="0"/>
      <dgm:spPr/>
    </dgm:pt>
    <dgm:pt modelId="{4C4C8CD7-36AB-4543-BEAE-79FABACC8ECD}" type="pres">
      <dgm:prSet presAssocID="{D632CA6E-5B5B-417D-AC75-7A5FD22B602E}" presName="Accent" presStyleLbl="node1" presStyleIdx="1" presStyleCnt="5"/>
      <dgm:spPr/>
    </dgm:pt>
    <dgm:pt modelId="{7D9C4E53-78D0-470C-85A5-E8ED99F85E80}" type="pres">
      <dgm:prSet presAssocID="{D632CA6E-5B5B-417D-AC75-7A5FD22B602E}" presName="Parent2" presStyleLbl="revTx" presStyleIdx="1" presStyleCnt="5">
        <dgm:presLayoutVars>
          <dgm:chMax val="1"/>
          <dgm:chPref val="1"/>
          <dgm:bulletEnabled val="1"/>
        </dgm:presLayoutVars>
      </dgm:prSet>
      <dgm:spPr/>
      <dgm:t>
        <a:bodyPr/>
        <a:lstStyle/>
        <a:p>
          <a:endParaRPr lang="en-US"/>
        </a:p>
      </dgm:t>
    </dgm:pt>
    <dgm:pt modelId="{9B94B0E3-1463-4421-8657-D5B3F8EC863C}" type="pres">
      <dgm:prSet presAssocID="{BBEED068-91A9-4C57-BF8F-F5A7E988F8AA}" presName="Accent3" presStyleCnt="0"/>
      <dgm:spPr/>
    </dgm:pt>
    <dgm:pt modelId="{8D1B1EEF-9AEE-4EEF-8482-ED3346E6C1C7}" type="pres">
      <dgm:prSet presAssocID="{BBEED068-91A9-4C57-BF8F-F5A7E988F8AA}" presName="Accent" presStyleLbl="node1" presStyleIdx="2" presStyleCnt="5"/>
      <dgm:spPr/>
    </dgm:pt>
    <dgm:pt modelId="{09BAF7F3-E3F7-4CF9-AEFD-A7442115132C}" type="pres">
      <dgm:prSet presAssocID="{BBEED068-91A9-4C57-BF8F-F5A7E988F8AA}" presName="Parent3" presStyleLbl="revTx" presStyleIdx="2" presStyleCnt="5">
        <dgm:presLayoutVars>
          <dgm:chMax val="1"/>
          <dgm:chPref val="1"/>
          <dgm:bulletEnabled val="1"/>
        </dgm:presLayoutVars>
      </dgm:prSet>
      <dgm:spPr/>
      <dgm:t>
        <a:bodyPr/>
        <a:lstStyle/>
        <a:p>
          <a:endParaRPr lang="en-US"/>
        </a:p>
      </dgm:t>
    </dgm:pt>
    <dgm:pt modelId="{3CB93D1D-18C5-4F7F-858E-6F7B21C64A3D}" type="pres">
      <dgm:prSet presAssocID="{6A8DCBEE-C03A-4C1C-BD8F-85A6D67F0FD6}" presName="Accent4" presStyleCnt="0"/>
      <dgm:spPr/>
    </dgm:pt>
    <dgm:pt modelId="{0544B3B9-DFDE-46DC-BE19-C688F909AA12}" type="pres">
      <dgm:prSet presAssocID="{6A8DCBEE-C03A-4C1C-BD8F-85A6D67F0FD6}" presName="Accent" presStyleLbl="node1" presStyleIdx="3" presStyleCnt="5"/>
      <dgm:spPr/>
    </dgm:pt>
    <dgm:pt modelId="{CE10D2A4-A143-4516-915B-976DA185DF8B}" type="pres">
      <dgm:prSet presAssocID="{6A8DCBEE-C03A-4C1C-BD8F-85A6D67F0FD6}" presName="Parent4" presStyleLbl="revTx" presStyleIdx="3" presStyleCnt="5">
        <dgm:presLayoutVars>
          <dgm:chMax val="1"/>
          <dgm:chPref val="1"/>
          <dgm:bulletEnabled val="1"/>
        </dgm:presLayoutVars>
      </dgm:prSet>
      <dgm:spPr/>
      <dgm:t>
        <a:bodyPr/>
        <a:lstStyle/>
        <a:p>
          <a:endParaRPr lang="en-US"/>
        </a:p>
      </dgm:t>
    </dgm:pt>
    <dgm:pt modelId="{CB2351A1-14DD-4B91-91E0-73425B76911A}" type="pres">
      <dgm:prSet presAssocID="{126126EA-06DD-472A-9D80-38A7AEA6ECF0}" presName="Accent5" presStyleCnt="0"/>
      <dgm:spPr/>
    </dgm:pt>
    <dgm:pt modelId="{33A5869A-5FFE-4B5B-B314-D5E7B108B4A3}" type="pres">
      <dgm:prSet presAssocID="{126126EA-06DD-472A-9D80-38A7AEA6ECF0}" presName="Accent" presStyleLbl="node1" presStyleIdx="4" presStyleCnt="5"/>
      <dgm:spPr/>
    </dgm:pt>
    <dgm:pt modelId="{864548B2-DE57-4210-B230-9C177A4F24F9}" type="pres">
      <dgm:prSet presAssocID="{126126EA-06DD-472A-9D80-38A7AEA6ECF0}" presName="Parent5" presStyleLbl="revTx" presStyleIdx="4" presStyleCnt="5">
        <dgm:presLayoutVars>
          <dgm:chMax val="1"/>
          <dgm:chPref val="1"/>
          <dgm:bulletEnabled val="1"/>
        </dgm:presLayoutVars>
      </dgm:prSet>
      <dgm:spPr/>
      <dgm:t>
        <a:bodyPr/>
        <a:lstStyle/>
        <a:p>
          <a:endParaRPr lang="en-US"/>
        </a:p>
      </dgm:t>
    </dgm:pt>
  </dgm:ptLst>
  <dgm:cxnLst>
    <dgm:cxn modelId="{2AF9A99B-0E75-46C4-A390-A4F7DC0D52EE}" srcId="{4586F924-6521-4DC3-A742-12E6FD1CA218}" destId="{6A8DCBEE-C03A-4C1C-BD8F-85A6D67F0FD6}" srcOrd="3" destOrd="0" parTransId="{3A6DFAFC-9A42-443C-BE3F-B4BE71737DAB}" sibTransId="{912EDD9D-BC40-4598-AB2B-F933E3D51278}"/>
    <dgm:cxn modelId="{A5DAB7E2-E8E3-4F1C-89FA-00469E27E491}" type="presOf" srcId="{8C58607A-3A05-41DC-8C12-999FF3BDF2DA}" destId="{F2E6092B-4A94-4ACF-B17F-E38C542AC224}" srcOrd="0" destOrd="0" presId="urn:microsoft.com/office/officeart/2009/layout/CircleArrowProcess"/>
    <dgm:cxn modelId="{8BE1935D-34B2-44D7-8C71-50290631AF7B}" srcId="{4586F924-6521-4DC3-A742-12E6FD1CA218}" destId="{BBEED068-91A9-4C57-BF8F-F5A7E988F8AA}" srcOrd="2" destOrd="0" parTransId="{71437CA4-6D48-4BB9-BD96-65DBAE314EE4}" sibTransId="{50BFFFDD-A8DF-4F40-89A8-470D7D6F7C63}"/>
    <dgm:cxn modelId="{EF1379CF-A64F-4B4D-86B0-788038673CA5}" srcId="{4586F924-6521-4DC3-A742-12E6FD1CA218}" destId="{126126EA-06DD-472A-9D80-38A7AEA6ECF0}" srcOrd="4" destOrd="0" parTransId="{BAEA395D-FA5F-4DCE-8C87-21E0D94AA1E4}" sibTransId="{9E9181B2-D8F3-40FF-9F1F-06F97E8AECE7}"/>
    <dgm:cxn modelId="{60AA9367-3C53-45FC-ACD0-A8D1CACFC5CB}" type="presOf" srcId="{D632CA6E-5B5B-417D-AC75-7A5FD22B602E}" destId="{7D9C4E53-78D0-470C-85A5-E8ED99F85E80}" srcOrd="0" destOrd="0" presId="urn:microsoft.com/office/officeart/2009/layout/CircleArrowProcess"/>
    <dgm:cxn modelId="{58DBEBEE-8289-4FE0-9F41-6876B4B517D3}" type="presOf" srcId="{126126EA-06DD-472A-9D80-38A7AEA6ECF0}" destId="{864548B2-DE57-4210-B230-9C177A4F24F9}" srcOrd="0" destOrd="0" presId="urn:microsoft.com/office/officeart/2009/layout/CircleArrowProcess"/>
    <dgm:cxn modelId="{7D43699B-AD37-44D9-94BA-7E96B5C1F5C4}" srcId="{4586F924-6521-4DC3-A742-12E6FD1CA218}" destId="{8C58607A-3A05-41DC-8C12-999FF3BDF2DA}" srcOrd="0" destOrd="0" parTransId="{7B03F0E5-1678-4497-A08D-8D2BBC090CD2}" sibTransId="{AF13F745-F24F-4100-B365-855DB4C65846}"/>
    <dgm:cxn modelId="{5199A96B-24B3-436C-883E-CCA269E22453}" type="presOf" srcId="{BBEED068-91A9-4C57-BF8F-F5A7E988F8AA}" destId="{09BAF7F3-E3F7-4CF9-AEFD-A7442115132C}" srcOrd="0" destOrd="0" presId="urn:microsoft.com/office/officeart/2009/layout/CircleArrowProcess"/>
    <dgm:cxn modelId="{923BEA3C-5171-469C-84CC-61C07BD63011}" srcId="{4586F924-6521-4DC3-A742-12E6FD1CA218}" destId="{D632CA6E-5B5B-417D-AC75-7A5FD22B602E}" srcOrd="1" destOrd="0" parTransId="{2C406627-0EC8-4613-AA49-7E2B997A902E}" sibTransId="{CD383320-0DB1-412A-8AE4-3AC427E87CA8}"/>
    <dgm:cxn modelId="{ECB8821E-8CD0-4143-B75B-FF8093463476}" type="presOf" srcId="{6A8DCBEE-C03A-4C1C-BD8F-85A6D67F0FD6}" destId="{CE10D2A4-A143-4516-915B-976DA185DF8B}" srcOrd="0" destOrd="0" presId="urn:microsoft.com/office/officeart/2009/layout/CircleArrowProcess"/>
    <dgm:cxn modelId="{445A8899-839F-4231-B037-9D28DF45D76B}" type="presOf" srcId="{4586F924-6521-4DC3-A742-12E6FD1CA218}" destId="{33CB7B56-ACFF-4946-BF99-27AAF9056AF0}" srcOrd="0" destOrd="0" presId="urn:microsoft.com/office/officeart/2009/layout/CircleArrowProcess"/>
    <dgm:cxn modelId="{848434AF-8C8E-46E8-B7CF-BC28DD409A40}" type="presParOf" srcId="{33CB7B56-ACFF-4946-BF99-27AAF9056AF0}" destId="{624BA9EC-4015-4528-A93A-181CBD8670E0}" srcOrd="0" destOrd="0" presId="urn:microsoft.com/office/officeart/2009/layout/CircleArrowProcess"/>
    <dgm:cxn modelId="{A145A9FF-FBDD-4F24-BDA6-4B824B8F22B4}" type="presParOf" srcId="{624BA9EC-4015-4528-A93A-181CBD8670E0}" destId="{22FF1D48-3A64-4B7D-99A5-5CCBE1B00995}" srcOrd="0" destOrd="0" presId="urn:microsoft.com/office/officeart/2009/layout/CircleArrowProcess"/>
    <dgm:cxn modelId="{865EABDB-3F44-4C90-B459-7B39CEAAE737}" type="presParOf" srcId="{33CB7B56-ACFF-4946-BF99-27AAF9056AF0}" destId="{F2E6092B-4A94-4ACF-B17F-E38C542AC224}" srcOrd="1" destOrd="0" presId="urn:microsoft.com/office/officeart/2009/layout/CircleArrowProcess"/>
    <dgm:cxn modelId="{BCF1AF67-4009-475D-BB50-7565FD3833E5}" type="presParOf" srcId="{33CB7B56-ACFF-4946-BF99-27AAF9056AF0}" destId="{8E9C0392-09F8-4EB3-A8C3-624E7C1FF8FF}" srcOrd="2" destOrd="0" presId="urn:microsoft.com/office/officeart/2009/layout/CircleArrowProcess"/>
    <dgm:cxn modelId="{ED824FDF-CF96-45F2-B2EB-5E8AF2B48BAB}" type="presParOf" srcId="{8E9C0392-09F8-4EB3-A8C3-624E7C1FF8FF}" destId="{4C4C8CD7-36AB-4543-BEAE-79FABACC8ECD}" srcOrd="0" destOrd="0" presId="urn:microsoft.com/office/officeart/2009/layout/CircleArrowProcess"/>
    <dgm:cxn modelId="{38C59648-F781-4F5C-8471-CB424BC6AAFB}" type="presParOf" srcId="{33CB7B56-ACFF-4946-BF99-27AAF9056AF0}" destId="{7D9C4E53-78D0-470C-85A5-E8ED99F85E80}" srcOrd="3" destOrd="0" presId="urn:microsoft.com/office/officeart/2009/layout/CircleArrowProcess"/>
    <dgm:cxn modelId="{C99815BD-81BC-4E53-8AB1-F368BC74332B}" type="presParOf" srcId="{33CB7B56-ACFF-4946-BF99-27AAF9056AF0}" destId="{9B94B0E3-1463-4421-8657-D5B3F8EC863C}" srcOrd="4" destOrd="0" presId="urn:microsoft.com/office/officeart/2009/layout/CircleArrowProcess"/>
    <dgm:cxn modelId="{23C91ADA-59F7-4FD3-937F-EC0683C1B6AB}" type="presParOf" srcId="{9B94B0E3-1463-4421-8657-D5B3F8EC863C}" destId="{8D1B1EEF-9AEE-4EEF-8482-ED3346E6C1C7}" srcOrd="0" destOrd="0" presId="urn:microsoft.com/office/officeart/2009/layout/CircleArrowProcess"/>
    <dgm:cxn modelId="{CF4AF946-D584-4C0D-89EE-3EC6AD9E288F}" type="presParOf" srcId="{33CB7B56-ACFF-4946-BF99-27AAF9056AF0}" destId="{09BAF7F3-E3F7-4CF9-AEFD-A7442115132C}" srcOrd="5" destOrd="0" presId="urn:microsoft.com/office/officeart/2009/layout/CircleArrowProcess"/>
    <dgm:cxn modelId="{9F39E9F3-ADD6-4F2B-88B8-87AC7B2179C2}" type="presParOf" srcId="{33CB7B56-ACFF-4946-BF99-27AAF9056AF0}" destId="{3CB93D1D-18C5-4F7F-858E-6F7B21C64A3D}" srcOrd="6" destOrd="0" presId="urn:microsoft.com/office/officeart/2009/layout/CircleArrowProcess"/>
    <dgm:cxn modelId="{E61DB512-3BA9-48D4-A659-5C5DB459704F}" type="presParOf" srcId="{3CB93D1D-18C5-4F7F-858E-6F7B21C64A3D}" destId="{0544B3B9-DFDE-46DC-BE19-C688F909AA12}" srcOrd="0" destOrd="0" presId="urn:microsoft.com/office/officeart/2009/layout/CircleArrowProcess"/>
    <dgm:cxn modelId="{642D1A79-EC07-409C-88C7-F441AB6843C2}" type="presParOf" srcId="{33CB7B56-ACFF-4946-BF99-27AAF9056AF0}" destId="{CE10D2A4-A143-4516-915B-976DA185DF8B}" srcOrd="7" destOrd="0" presId="urn:microsoft.com/office/officeart/2009/layout/CircleArrowProcess"/>
    <dgm:cxn modelId="{07706FC8-59E9-4C4B-AA35-63D6ADF1DD01}" type="presParOf" srcId="{33CB7B56-ACFF-4946-BF99-27AAF9056AF0}" destId="{CB2351A1-14DD-4B91-91E0-73425B76911A}" srcOrd="8" destOrd="0" presId="urn:microsoft.com/office/officeart/2009/layout/CircleArrowProcess"/>
    <dgm:cxn modelId="{C7CF9E64-3A03-4F9D-951D-7B43EE00642E}" type="presParOf" srcId="{CB2351A1-14DD-4B91-91E0-73425B76911A}" destId="{33A5869A-5FFE-4B5B-B314-D5E7B108B4A3}" srcOrd="0" destOrd="0" presId="urn:microsoft.com/office/officeart/2009/layout/CircleArrowProcess"/>
    <dgm:cxn modelId="{F46C4EF1-0A42-4300-A845-3A3BF1833530}" type="presParOf" srcId="{33CB7B56-ACFF-4946-BF99-27AAF9056AF0}" destId="{864548B2-DE57-4210-B230-9C177A4F24F9}" srcOrd="9"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FC0230-D2E9-4BC9-A705-DD7C130BDE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A589BE-E7AC-4D2E-B466-949C9E86D2D4}">
      <dgm:prSet phldrT="[Text]"/>
      <dgm:spPr/>
      <dgm:t>
        <a:bodyPr/>
        <a:lstStyle/>
        <a:p>
          <a:r>
            <a:rPr lang="en-US" dirty="0" smtClean="0"/>
            <a:t>Retirement Cliff</a:t>
          </a:r>
          <a:endParaRPr lang="en-US" dirty="0"/>
        </a:p>
      </dgm:t>
    </dgm:pt>
    <dgm:pt modelId="{D857C73A-2372-4484-B0FC-E6D98CBCDD17}" type="parTrans" cxnId="{6CB1FA65-A3A1-4990-B144-49841413D7FC}">
      <dgm:prSet/>
      <dgm:spPr/>
      <dgm:t>
        <a:bodyPr/>
        <a:lstStyle/>
        <a:p>
          <a:endParaRPr lang="en-US"/>
        </a:p>
      </dgm:t>
    </dgm:pt>
    <dgm:pt modelId="{507B0454-2E5F-4BF0-9687-4924ED8D9CE8}" type="sibTrans" cxnId="{6CB1FA65-A3A1-4990-B144-49841413D7FC}">
      <dgm:prSet/>
      <dgm:spPr/>
      <dgm:t>
        <a:bodyPr/>
        <a:lstStyle/>
        <a:p>
          <a:endParaRPr lang="en-US"/>
        </a:p>
      </dgm:t>
    </dgm:pt>
    <dgm:pt modelId="{0C4AD5EE-59A8-47CA-834F-4EC49658D345}">
      <dgm:prSet phldrT="[Text]"/>
      <dgm:spPr/>
      <dgm:t>
        <a:bodyPr/>
        <a:lstStyle/>
        <a:p>
          <a:r>
            <a:rPr lang="en-US" dirty="0" smtClean="0"/>
            <a:t>Simulation</a:t>
          </a:r>
          <a:endParaRPr lang="en-US" dirty="0"/>
        </a:p>
      </dgm:t>
    </dgm:pt>
    <dgm:pt modelId="{5960CDE7-5598-48A8-A936-290B5B7ABA23}" type="parTrans" cxnId="{7A8A97D5-E705-416E-9008-10E8A70AF279}">
      <dgm:prSet/>
      <dgm:spPr/>
      <dgm:t>
        <a:bodyPr/>
        <a:lstStyle/>
        <a:p>
          <a:endParaRPr lang="en-US"/>
        </a:p>
      </dgm:t>
    </dgm:pt>
    <dgm:pt modelId="{4C706EC1-1CDB-4D96-81CC-B93DDA54CD3D}" type="sibTrans" cxnId="{7A8A97D5-E705-416E-9008-10E8A70AF279}">
      <dgm:prSet/>
      <dgm:spPr/>
      <dgm:t>
        <a:bodyPr/>
        <a:lstStyle/>
        <a:p>
          <a:endParaRPr lang="en-US"/>
        </a:p>
      </dgm:t>
    </dgm:pt>
    <dgm:pt modelId="{1239D8AE-66A6-4BFC-8DCB-BC24709C50A1}">
      <dgm:prSet phldrT="[Text]"/>
      <dgm:spPr/>
      <dgm:t>
        <a:bodyPr/>
        <a:lstStyle/>
        <a:p>
          <a:r>
            <a:rPr lang="en-US" dirty="0" smtClean="0"/>
            <a:t>Natural Gas</a:t>
          </a:r>
          <a:endParaRPr lang="en-US" dirty="0"/>
        </a:p>
      </dgm:t>
    </dgm:pt>
    <dgm:pt modelId="{C87FED58-5545-42C3-B00D-38F2A19088EA}" type="parTrans" cxnId="{50271551-17C1-47C6-85DC-11FAAD3EB037}">
      <dgm:prSet/>
      <dgm:spPr/>
      <dgm:t>
        <a:bodyPr/>
        <a:lstStyle/>
        <a:p>
          <a:endParaRPr lang="en-US"/>
        </a:p>
      </dgm:t>
    </dgm:pt>
    <dgm:pt modelId="{ECCCA161-FF90-44C1-A6E9-7E98D43794A0}" type="sibTrans" cxnId="{50271551-17C1-47C6-85DC-11FAAD3EB037}">
      <dgm:prSet/>
      <dgm:spPr/>
      <dgm:t>
        <a:bodyPr/>
        <a:lstStyle/>
        <a:p>
          <a:endParaRPr lang="en-US"/>
        </a:p>
      </dgm:t>
    </dgm:pt>
    <dgm:pt modelId="{B33CE6D9-1F8A-4CBF-A78E-12E36A9AC238}">
      <dgm:prSet phldrT="[Text]"/>
      <dgm:spPr/>
      <dgm:t>
        <a:bodyPr/>
        <a:lstStyle/>
        <a:p>
          <a:r>
            <a:rPr lang="en-US" dirty="0" smtClean="0"/>
            <a:t>Critical Interdependency </a:t>
          </a:r>
          <a:endParaRPr lang="en-US" dirty="0"/>
        </a:p>
      </dgm:t>
    </dgm:pt>
    <dgm:pt modelId="{4EABC22E-A99F-4C28-9BB3-1312AB169C82}" type="parTrans" cxnId="{B93C4FCE-563A-44C1-9E5B-2951082BBA81}">
      <dgm:prSet/>
      <dgm:spPr/>
      <dgm:t>
        <a:bodyPr/>
        <a:lstStyle/>
        <a:p>
          <a:endParaRPr lang="en-US"/>
        </a:p>
      </dgm:t>
    </dgm:pt>
    <dgm:pt modelId="{E6F471C8-D98F-4D9B-8AC7-9EB65CBDF1ED}" type="sibTrans" cxnId="{B93C4FCE-563A-44C1-9E5B-2951082BBA81}">
      <dgm:prSet/>
      <dgm:spPr/>
      <dgm:t>
        <a:bodyPr/>
        <a:lstStyle/>
        <a:p>
          <a:endParaRPr lang="en-US"/>
        </a:p>
      </dgm:t>
    </dgm:pt>
    <dgm:pt modelId="{42C58A20-B114-42D7-A784-997861BE8960}">
      <dgm:prSet phldrT="[Text]"/>
      <dgm:spPr/>
      <dgm:t>
        <a:bodyPr/>
        <a:lstStyle/>
        <a:p>
          <a:r>
            <a:rPr lang="en-US" dirty="0" smtClean="0"/>
            <a:t>Identified new system limitations</a:t>
          </a:r>
          <a:endParaRPr lang="en-US" dirty="0"/>
        </a:p>
      </dgm:t>
    </dgm:pt>
    <dgm:pt modelId="{49E703B9-FC07-4362-A1F0-A254DFF0303A}" type="parTrans" cxnId="{8ED5D8C7-4FF4-4FB2-AC00-D9CEDDA4FA9D}">
      <dgm:prSet/>
      <dgm:spPr/>
      <dgm:t>
        <a:bodyPr/>
        <a:lstStyle/>
        <a:p>
          <a:endParaRPr lang="en-US"/>
        </a:p>
      </dgm:t>
    </dgm:pt>
    <dgm:pt modelId="{8357B4C1-78C8-49AA-A742-DEE4811EF6C5}" type="sibTrans" cxnId="{8ED5D8C7-4FF4-4FB2-AC00-D9CEDDA4FA9D}">
      <dgm:prSet/>
      <dgm:spPr/>
      <dgm:t>
        <a:bodyPr/>
        <a:lstStyle/>
        <a:p>
          <a:endParaRPr lang="en-US"/>
        </a:p>
      </dgm:t>
    </dgm:pt>
    <dgm:pt modelId="{4AC2FC5E-8A6F-4523-9329-5E2E52CBAF76}">
      <dgm:prSet phldrT="[Text]"/>
      <dgm:spPr/>
      <dgm:t>
        <a:bodyPr/>
        <a:lstStyle/>
        <a:p>
          <a:r>
            <a:rPr lang="en-US" dirty="0" smtClean="0"/>
            <a:t>New Strategy</a:t>
          </a:r>
          <a:endParaRPr lang="en-US" dirty="0"/>
        </a:p>
      </dgm:t>
    </dgm:pt>
    <dgm:pt modelId="{1A63F080-E503-4B39-A054-EA85158820CD}" type="parTrans" cxnId="{9ACC559D-96B3-4DED-A6F5-2CBAD666F9C7}">
      <dgm:prSet/>
      <dgm:spPr/>
      <dgm:t>
        <a:bodyPr/>
        <a:lstStyle/>
        <a:p>
          <a:endParaRPr lang="en-US"/>
        </a:p>
      </dgm:t>
    </dgm:pt>
    <dgm:pt modelId="{D135B515-460F-45C6-9896-2F984895B9E2}" type="sibTrans" cxnId="{9ACC559D-96B3-4DED-A6F5-2CBAD666F9C7}">
      <dgm:prSet/>
      <dgm:spPr/>
      <dgm:t>
        <a:bodyPr/>
        <a:lstStyle/>
        <a:p>
          <a:endParaRPr lang="en-US"/>
        </a:p>
      </dgm:t>
    </dgm:pt>
    <dgm:pt modelId="{CC7BB818-BEE3-4011-B95D-F3BB3C77F3E5}">
      <dgm:prSet phldrT="[Text]"/>
      <dgm:spPr/>
      <dgm:t>
        <a:bodyPr/>
        <a:lstStyle/>
        <a:p>
          <a:r>
            <a:rPr lang="en-US" dirty="0" smtClean="0"/>
            <a:t>Loss of Skill and Knowledge</a:t>
          </a:r>
          <a:endParaRPr lang="en-US" dirty="0"/>
        </a:p>
      </dgm:t>
    </dgm:pt>
    <dgm:pt modelId="{72834360-7B9C-405A-8654-25C82022E1B0}" type="parTrans" cxnId="{46CF0470-5017-4852-8FA0-EBB053949D61}">
      <dgm:prSet/>
      <dgm:spPr/>
      <dgm:t>
        <a:bodyPr/>
        <a:lstStyle/>
        <a:p>
          <a:endParaRPr lang="en-US"/>
        </a:p>
      </dgm:t>
    </dgm:pt>
    <dgm:pt modelId="{7C22CD07-6EC7-4A23-8F9C-3699C4B84FBA}" type="sibTrans" cxnId="{46CF0470-5017-4852-8FA0-EBB053949D61}">
      <dgm:prSet/>
      <dgm:spPr/>
      <dgm:t>
        <a:bodyPr/>
        <a:lstStyle/>
        <a:p>
          <a:endParaRPr lang="en-US"/>
        </a:p>
      </dgm:t>
    </dgm:pt>
    <dgm:pt modelId="{20B0476C-31DA-4DF3-B7E3-2634402EE855}" type="pres">
      <dgm:prSet presAssocID="{35FC0230-D2E9-4BC9-A705-DD7C130BDE10}" presName="linear" presStyleCnt="0">
        <dgm:presLayoutVars>
          <dgm:animLvl val="lvl"/>
          <dgm:resizeHandles val="exact"/>
        </dgm:presLayoutVars>
      </dgm:prSet>
      <dgm:spPr/>
    </dgm:pt>
    <dgm:pt modelId="{5633B3DE-4B4C-4B30-BD3B-A33FA9A633D9}" type="pres">
      <dgm:prSet presAssocID="{6DA589BE-E7AC-4D2E-B466-949C9E86D2D4}" presName="parentText" presStyleLbl="node1" presStyleIdx="0" presStyleCnt="3">
        <dgm:presLayoutVars>
          <dgm:chMax val="0"/>
          <dgm:bulletEnabled val="1"/>
        </dgm:presLayoutVars>
      </dgm:prSet>
      <dgm:spPr/>
      <dgm:t>
        <a:bodyPr/>
        <a:lstStyle/>
        <a:p>
          <a:endParaRPr lang="en-US"/>
        </a:p>
      </dgm:t>
    </dgm:pt>
    <dgm:pt modelId="{013577D8-2D67-4BAC-B5E4-CC9DD7E809F8}" type="pres">
      <dgm:prSet presAssocID="{6DA589BE-E7AC-4D2E-B466-949C9E86D2D4}" presName="childText" presStyleLbl="revTx" presStyleIdx="0" presStyleCnt="3">
        <dgm:presLayoutVars>
          <dgm:bulletEnabled val="1"/>
        </dgm:presLayoutVars>
      </dgm:prSet>
      <dgm:spPr/>
    </dgm:pt>
    <dgm:pt modelId="{A9591004-78DF-45CB-ADF0-11CFDEEDED29}" type="pres">
      <dgm:prSet presAssocID="{0C4AD5EE-59A8-47CA-834F-4EC49658D345}" presName="parentText" presStyleLbl="node1" presStyleIdx="1" presStyleCnt="3">
        <dgm:presLayoutVars>
          <dgm:chMax val="0"/>
          <dgm:bulletEnabled val="1"/>
        </dgm:presLayoutVars>
      </dgm:prSet>
      <dgm:spPr/>
      <dgm:t>
        <a:bodyPr/>
        <a:lstStyle/>
        <a:p>
          <a:endParaRPr lang="en-US"/>
        </a:p>
      </dgm:t>
    </dgm:pt>
    <dgm:pt modelId="{9CD1748E-1DB9-4FFB-B240-E32B611ADE49}" type="pres">
      <dgm:prSet presAssocID="{0C4AD5EE-59A8-47CA-834F-4EC49658D345}" presName="childText" presStyleLbl="revTx" presStyleIdx="1" presStyleCnt="3">
        <dgm:presLayoutVars>
          <dgm:bulletEnabled val="1"/>
        </dgm:presLayoutVars>
      </dgm:prSet>
      <dgm:spPr/>
      <dgm:t>
        <a:bodyPr/>
        <a:lstStyle/>
        <a:p>
          <a:endParaRPr lang="en-US"/>
        </a:p>
      </dgm:t>
    </dgm:pt>
    <dgm:pt modelId="{F5BAC3C1-5981-4B49-8EA3-1B61FA7D22B8}" type="pres">
      <dgm:prSet presAssocID="{1239D8AE-66A6-4BFC-8DCB-BC24709C50A1}" presName="parentText" presStyleLbl="node1" presStyleIdx="2" presStyleCnt="3">
        <dgm:presLayoutVars>
          <dgm:chMax val="0"/>
          <dgm:bulletEnabled val="1"/>
        </dgm:presLayoutVars>
      </dgm:prSet>
      <dgm:spPr/>
      <dgm:t>
        <a:bodyPr/>
        <a:lstStyle/>
        <a:p>
          <a:endParaRPr lang="en-US"/>
        </a:p>
      </dgm:t>
    </dgm:pt>
    <dgm:pt modelId="{ADDC4DB8-585F-455E-AD6B-88FE90799D85}" type="pres">
      <dgm:prSet presAssocID="{1239D8AE-66A6-4BFC-8DCB-BC24709C50A1}" presName="childText" presStyleLbl="revTx" presStyleIdx="2" presStyleCnt="3">
        <dgm:presLayoutVars>
          <dgm:bulletEnabled val="1"/>
        </dgm:presLayoutVars>
      </dgm:prSet>
      <dgm:spPr/>
      <dgm:t>
        <a:bodyPr/>
        <a:lstStyle/>
        <a:p>
          <a:endParaRPr lang="en-US"/>
        </a:p>
      </dgm:t>
    </dgm:pt>
  </dgm:ptLst>
  <dgm:cxnLst>
    <dgm:cxn modelId="{9ACC559D-96B3-4DED-A6F5-2CBAD666F9C7}" srcId="{0C4AD5EE-59A8-47CA-834F-4EC49658D345}" destId="{4AC2FC5E-8A6F-4523-9329-5E2E52CBAF76}" srcOrd="1" destOrd="0" parTransId="{1A63F080-E503-4B39-A054-EA85158820CD}" sibTransId="{D135B515-460F-45C6-9896-2F984895B9E2}"/>
    <dgm:cxn modelId="{7A8A97D5-E705-416E-9008-10E8A70AF279}" srcId="{35FC0230-D2E9-4BC9-A705-DD7C130BDE10}" destId="{0C4AD5EE-59A8-47CA-834F-4EC49658D345}" srcOrd="1" destOrd="0" parTransId="{5960CDE7-5598-48A8-A936-290B5B7ABA23}" sibTransId="{4C706EC1-1CDB-4D96-81CC-B93DDA54CD3D}"/>
    <dgm:cxn modelId="{6CB1FA65-A3A1-4990-B144-49841413D7FC}" srcId="{35FC0230-D2E9-4BC9-A705-DD7C130BDE10}" destId="{6DA589BE-E7AC-4D2E-B466-949C9E86D2D4}" srcOrd="0" destOrd="0" parTransId="{D857C73A-2372-4484-B0FC-E6D98CBCDD17}" sibTransId="{507B0454-2E5F-4BF0-9687-4924ED8D9CE8}"/>
    <dgm:cxn modelId="{EE9AD37D-90E6-4CEF-9172-5EA14952B1DE}" type="presOf" srcId="{0C4AD5EE-59A8-47CA-834F-4EC49658D345}" destId="{A9591004-78DF-45CB-ADF0-11CFDEEDED29}" srcOrd="0" destOrd="0" presId="urn:microsoft.com/office/officeart/2005/8/layout/vList2"/>
    <dgm:cxn modelId="{B93C4FCE-563A-44C1-9E5B-2951082BBA81}" srcId="{1239D8AE-66A6-4BFC-8DCB-BC24709C50A1}" destId="{B33CE6D9-1F8A-4CBF-A78E-12E36A9AC238}" srcOrd="0" destOrd="0" parTransId="{4EABC22E-A99F-4C28-9BB3-1312AB169C82}" sibTransId="{E6F471C8-D98F-4D9B-8AC7-9EB65CBDF1ED}"/>
    <dgm:cxn modelId="{5312E2CD-0E07-4E09-B8B2-1EAC18B43564}" type="presOf" srcId="{42C58A20-B114-42D7-A784-997861BE8960}" destId="{9CD1748E-1DB9-4FFB-B240-E32B611ADE49}" srcOrd="0" destOrd="0" presId="urn:microsoft.com/office/officeart/2005/8/layout/vList2"/>
    <dgm:cxn modelId="{080AE370-FF4B-4527-9367-616DDEF5C8B8}" type="presOf" srcId="{1239D8AE-66A6-4BFC-8DCB-BC24709C50A1}" destId="{F5BAC3C1-5981-4B49-8EA3-1B61FA7D22B8}" srcOrd="0" destOrd="0" presId="urn:microsoft.com/office/officeart/2005/8/layout/vList2"/>
    <dgm:cxn modelId="{46CF0470-5017-4852-8FA0-EBB053949D61}" srcId="{6DA589BE-E7AC-4D2E-B466-949C9E86D2D4}" destId="{CC7BB818-BEE3-4011-B95D-F3BB3C77F3E5}" srcOrd="0" destOrd="0" parTransId="{72834360-7B9C-405A-8654-25C82022E1B0}" sibTransId="{7C22CD07-6EC7-4A23-8F9C-3699C4B84FBA}"/>
    <dgm:cxn modelId="{7BEB5194-9263-499F-B88E-925D72ED2CEC}" type="presOf" srcId="{35FC0230-D2E9-4BC9-A705-DD7C130BDE10}" destId="{20B0476C-31DA-4DF3-B7E3-2634402EE855}" srcOrd="0" destOrd="0" presId="urn:microsoft.com/office/officeart/2005/8/layout/vList2"/>
    <dgm:cxn modelId="{50271551-17C1-47C6-85DC-11FAAD3EB037}" srcId="{35FC0230-D2E9-4BC9-A705-DD7C130BDE10}" destId="{1239D8AE-66A6-4BFC-8DCB-BC24709C50A1}" srcOrd="2" destOrd="0" parTransId="{C87FED58-5545-42C3-B00D-38F2A19088EA}" sibTransId="{ECCCA161-FF90-44C1-A6E9-7E98D43794A0}"/>
    <dgm:cxn modelId="{92003794-BD6D-45C1-B30E-786F29859CF4}" type="presOf" srcId="{B33CE6D9-1F8A-4CBF-A78E-12E36A9AC238}" destId="{ADDC4DB8-585F-455E-AD6B-88FE90799D85}" srcOrd="0" destOrd="0" presId="urn:microsoft.com/office/officeart/2005/8/layout/vList2"/>
    <dgm:cxn modelId="{175E7AD5-28BC-4D0B-AC93-FC6FCBD90D42}" type="presOf" srcId="{6DA589BE-E7AC-4D2E-B466-949C9E86D2D4}" destId="{5633B3DE-4B4C-4B30-BD3B-A33FA9A633D9}" srcOrd="0" destOrd="0" presId="urn:microsoft.com/office/officeart/2005/8/layout/vList2"/>
    <dgm:cxn modelId="{F92F1041-D2AA-4B25-8FA7-A7D61BA49EEF}" type="presOf" srcId="{CC7BB818-BEE3-4011-B95D-F3BB3C77F3E5}" destId="{013577D8-2D67-4BAC-B5E4-CC9DD7E809F8}" srcOrd="0" destOrd="0" presId="urn:microsoft.com/office/officeart/2005/8/layout/vList2"/>
    <dgm:cxn modelId="{280588E1-3EFA-4CE9-8044-A253AD722E88}" type="presOf" srcId="{4AC2FC5E-8A6F-4523-9329-5E2E52CBAF76}" destId="{9CD1748E-1DB9-4FFB-B240-E32B611ADE49}" srcOrd="0" destOrd="1" presId="urn:microsoft.com/office/officeart/2005/8/layout/vList2"/>
    <dgm:cxn modelId="{8ED5D8C7-4FF4-4FB2-AC00-D9CEDDA4FA9D}" srcId="{0C4AD5EE-59A8-47CA-834F-4EC49658D345}" destId="{42C58A20-B114-42D7-A784-997861BE8960}" srcOrd="0" destOrd="0" parTransId="{49E703B9-FC07-4362-A1F0-A254DFF0303A}" sibTransId="{8357B4C1-78C8-49AA-A742-DEE4811EF6C5}"/>
    <dgm:cxn modelId="{5BD050BE-F490-49E6-8ED6-E17E9BDD060C}" type="presParOf" srcId="{20B0476C-31DA-4DF3-B7E3-2634402EE855}" destId="{5633B3DE-4B4C-4B30-BD3B-A33FA9A633D9}" srcOrd="0" destOrd="0" presId="urn:microsoft.com/office/officeart/2005/8/layout/vList2"/>
    <dgm:cxn modelId="{C3C306CD-08F8-4365-B1C9-6746DE0093C9}" type="presParOf" srcId="{20B0476C-31DA-4DF3-B7E3-2634402EE855}" destId="{013577D8-2D67-4BAC-B5E4-CC9DD7E809F8}" srcOrd="1" destOrd="0" presId="urn:microsoft.com/office/officeart/2005/8/layout/vList2"/>
    <dgm:cxn modelId="{EC0D0949-2CF7-4FEC-85F0-3D2BEB58727C}" type="presParOf" srcId="{20B0476C-31DA-4DF3-B7E3-2634402EE855}" destId="{A9591004-78DF-45CB-ADF0-11CFDEEDED29}" srcOrd="2" destOrd="0" presId="urn:microsoft.com/office/officeart/2005/8/layout/vList2"/>
    <dgm:cxn modelId="{B063E904-8262-4D16-9EA3-67D516C90D73}" type="presParOf" srcId="{20B0476C-31DA-4DF3-B7E3-2634402EE855}" destId="{9CD1748E-1DB9-4FFB-B240-E32B611ADE49}" srcOrd="3" destOrd="0" presId="urn:microsoft.com/office/officeart/2005/8/layout/vList2"/>
    <dgm:cxn modelId="{4D4795EF-25FA-44B3-AA1F-B56EC9756999}" type="presParOf" srcId="{20B0476C-31DA-4DF3-B7E3-2634402EE855}" destId="{F5BAC3C1-5981-4B49-8EA3-1B61FA7D22B8}" srcOrd="4" destOrd="0" presId="urn:microsoft.com/office/officeart/2005/8/layout/vList2"/>
    <dgm:cxn modelId="{52984D9A-3647-4553-9CA2-A5D7A79430E1}" type="presParOf" srcId="{20B0476C-31DA-4DF3-B7E3-2634402EE855}" destId="{ADDC4DB8-585F-455E-AD6B-88FE90799D85}"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52BB19-B2B9-4F24-862A-7717F450877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FDD834B-02BC-4D23-91D8-5D5B1110C233}">
      <dgm:prSet phldrT="[Text]" custT="1"/>
      <dgm:spPr/>
      <dgm:t>
        <a:bodyPr/>
        <a:lstStyle/>
        <a:p>
          <a:r>
            <a:rPr lang="en-US" sz="4400" dirty="0" smtClean="0"/>
            <a:t>Additional Day of Black Start Training</a:t>
          </a:r>
          <a:endParaRPr lang="en-US" sz="4400" dirty="0"/>
        </a:p>
      </dgm:t>
    </dgm:pt>
    <dgm:pt modelId="{9DE29DF6-1C6A-4149-9BD4-8627C58FBC51}" type="parTrans" cxnId="{886E2ED8-61E9-4640-BD94-E344ECDE05FE}">
      <dgm:prSet/>
      <dgm:spPr/>
      <dgm:t>
        <a:bodyPr/>
        <a:lstStyle/>
        <a:p>
          <a:endParaRPr lang="en-US"/>
        </a:p>
      </dgm:t>
    </dgm:pt>
    <dgm:pt modelId="{F0216DBE-A28A-4744-99C2-7A840D69A982}" type="sibTrans" cxnId="{886E2ED8-61E9-4640-BD94-E344ECDE05FE}">
      <dgm:prSet/>
      <dgm:spPr/>
      <dgm:t>
        <a:bodyPr/>
        <a:lstStyle/>
        <a:p>
          <a:endParaRPr lang="en-US"/>
        </a:p>
      </dgm:t>
    </dgm:pt>
    <dgm:pt modelId="{AA5E9A23-4599-4F42-A363-36EBF231CF64}">
      <dgm:prSet phldrT="[Text]" custT="1"/>
      <dgm:spPr/>
      <dgm:t>
        <a:bodyPr/>
        <a:lstStyle/>
        <a:p>
          <a:r>
            <a:rPr lang="en-US" sz="3600" dirty="0" smtClean="0"/>
            <a:t>Higher than expected:</a:t>
          </a:r>
          <a:endParaRPr lang="en-US" sz="3600" dirty="0"/>
        </a:p>
      </dgm:t>
    </dgm:pt>
    <dgm:pt modelId="{02E472E7-BDB1-4DCA-B497-C0BC96CB7317}" type="parTrans" cxnId="{6D88F65C-BFDB-4A2C-9C60-585E0D73938B}">
      <dgm:prSet/>
      <dgm:spPr/>
      <dgm:t>
        <a:bodyPr/>
        <a:lstStyle/>
        <a:p>
          <a:endParaRPr lang="en-US"/>
        </a:p>
      </dgm:t>
    </dgm:pt>
    <dgm:pt modelId="{6D0BF301-0CDE-43D9-A3CB-5B3648571C63}" type="sibTrans" cxnId="{6D88F65C-BFDB-4A2C-9C60-585E0D73938B}">
      <dgm:prSet/>
      <dgm:spPr/>
      <dgm:t>
        <a:bodyPr/>
        <a:lstStyle/>
        <a:p>
          <a:endParaRPr lang="en-US"/>
        </a:p>
      </dgm:t>
    </dgm:pt>
    <dgm:pt modelId="{B69414EC-5F4D-4299-B76C-7C207948A828}">
      <dgm:prSet phldrT="[Text]" custT="1"/>
      <dgm:spPr/>
      <dgm:t>
        <a:bodyPr/>
        <a:lstStyle/>
        <a:p>
          <a:r>
            <a:rPr lang="en-US" sz="3600" dirty="0" smtClean="0"/>
            <a:t>“Retirement Cliff”: No end in sight</a:t>
          </a:r>
          <a:endParaRPr lang="en-US" sz="3600" dirty="0"/>
        </a:p>
      </dgm:t>
    </dgm:pt>
    <dgm:pt modelId="{74C3E4A1-0F1B-4DC4-BD56-6D4BD865FF8B}" type="parTrans" cxnId="{DE292375-7585-493B-90DD-49E9C1F0B66B}">
      <dgm:prSet/>
      <dgm:spPr/>
      <dgm:t>
        <a:bodyPr/>
        <a:lstStyle/>
        <a:p>
          <a:endParaRPr lang="en-US"/>
        </a:p>
      </dgm:t>
    </dgm:pt>
    <dgm:pt modelId="{3F756C08-3979-45D3-94D7-9EE664E8FE24}" type="sibTrans" cxnId="{DE292375-7585-493B-90DD-49E9C1F0B66B}">
      <dgm:prSet/>
      <dgm:spPr/>
      <dgm:t>
        <a:bodyPr/>
        <a:lstStyle/>
        <a:p>
          <a:endParaRPr lang="en-US"/>
        </a:p>
      </dgm:t>
    </dgm:pt>
    <dgm:pt modelId="{2B28E5FF-6126-49F1-ABC1-08A3B563CE94}">
      <dgm:prSet phldrT="[Text]" custT="1"/>
      <dgm:spPr/>
      <dgm:t>
        <a:bodyPr/>
        <a:lstStyle/>
        <a:p>
          <a:r>
            <a:rPr lang="en-US" sz="3600" dirty="0" smtClean="0"/>
            <a:t>Operator Turnover</a:t>
          </a:r>
          <a:endParaRPr lang="en-US" sz="3600" dirty="0"/>
        </a:p>
      </dgm:t>
    </dgm:pt>
    <dgm:pt modelId="{1D6450F3-EF93-4064-97DC-37231EAD72D6}" type="parTrans" cxnId="{E386A9A8-4AC9-4EB5-90FD-55C771282417}">
      <dgm:prSet/>
      <dgm:spPr/>
      <dgm:t>
        <a:bodyPr/>
        <a:lstStyle/>
        <a:p>
          <a:endParaRPr lang="en-US"/>
        </a:p>
      </dgm:t>
    </dgm:pt>
    <dgm:pt modelId="{F8475419-EE01-4A49-8EB6-09852376F0BD}" type="sibTrans" cxnId="{E386A9A8-4AC9-4EB5-90FD-55C771282417}">
      <dgm:prSet/>
      <dgm:spPr/>
      <dgm:t>
        <a:bodyPr/>
        <a:lstStyle/>
        <a:p>
          <a:endParaRPr lang="en-US"/>
        </a:p>
      </dgm:t>
    </dgm:pt>
    <dgm:pt modelId="{34A72D79-AEE8-4BA9-917F-B6B434244DEA}">
      <dgm:prSet phldrT="[Text]" custT="1"/>
      <dgm:spPr/>
      <dgm:t>
        <a:bodyPr/>
        <a:lstStyle/>
        <a:p>
          <a:r>
            <a:rPr lang="en-US" sz="3600" dirty="0" smtClean="0"/>
            <a:t>Demand</a:t>
          </a:r>
          <a:endParaRPr lang="en-US" sz="3600" dirty="0"/>
        </a:p>
      </dgm:t>
    </dgm:pt>
    <dgm:pt modelId="{74FDD8B3-EC86-476A-966C-A80A4F19FF40}" type="parTrans" cxnId="{C6876002-DEA6-417E-860C-5531F0A98EEC}">
      <dgm:prSet/>
      <dgm:spPr/>
      <dgm:t>
        <a:bodyPr/>
        <a:lstStyle/>
        <a:p>
          <a:endParaRPr lang="en-US"/>
        </a:p>
      </dgm:t>
    </dgm:pt>
    <dgm:pt modelId="{4099D904-63CC-44C6-89E5-69EDDB0406A2}" type="sibTrans" cxnId="{C6876002-DEA6-417E-860C-5531F0A98EEC}">
      <dgm:prSet/>
      <dgm:spPr/>
      <dgm:t>
        <a:bodyPr/>
        <a:lstStyle/>
        <a:p>
          <a:endParaRPr lang="en-US"/>
        </a:p>
      </dgm:t>
    </dgm:pt>
    <dgm:pt modelId="{FAD95DBD-CE7E-44FB-A988-30C866745CC0}" type="pres">
      <dgm:prSet presAssocID="{5052BB19-B2B9-4F24-862A-7717F4508778}" presName="linear" presStyleCnt="0">
        <dgm:presLayoutVars>
          <dgm:animLvl val="lvl"/>
          <dgm:resizeHandles val="exact"/>
        </dgm:presLayoutVars>
      </dgm:prSet>
      <dgm:spPr/>
    </dgm:pt>
    <dgm:pt modelId="{E1BB64F2-06FA-42FC-B6C2-9C06F0EB851D}" type="pres">
      <dgm:prSet presAssocID="{1FDD834B-02BC-4D23-91D8-5D5B1110C233}" presName="parentText" presStyleLbl="node1" presStyleIdx="0" presStyleCnt="1">
        <dgm:presLayoutVars>
          <dgm:chMax val="0"/>
          <dgm:bulletEnabled val="1"/>
        </dgm:presLayoutVars>
      </dgm:prSet>
      <dgm:spPr/>
      <dgm:t>
        <a:bodyPr/>
        <a:lstStyle/>
        <a:p>
          <a:endParaRPr lang="en-US"/>
        </a:p>
      </dgm:t>
    </dgm:pt>
    <dgm:pt modelId="{C6C3FEA7-B503-4A52-A31B-22D29B71FAC2}" type="pres">
      <dgm:prSet presAssocID="{1FDD834B-02BC-4D23-91D8-5D5B1110C233}" presName="childText" presStyleLbl="revTx" presStyleIdx="0" presStyleCnt="1">
        <dgm:presLayoutVars>
          <dgm:bulletEnabled val="1"/>
        </dgm:presLayoutVars>
      </dgm:prSet>
      <dgm:spPr/>
      <dgm:t>
        <a:bodyPr/>
        <a:lstStyle/>
        <a:p>
          <a:endParaRPr lang="en-US"/>
        </a:p>
      </dgm:t>
    </dgm:pt>
  </dgm:ptLst>
  <dgm:cxnLst>
    <dgm:cxn modelId="{F645FA9D-630C-4509-A5C1-9F9B5C4CF208}" type="presOf" srcId="{B69414EC-5F4D-4299-B76C-7C207948A828}" destId="{C6C3FEA7-B503-4A52-A31B-22D29B71FAC2}" srcOrd="0" destOrd="3" presId="urn:microsoft.com/office/officeart/2005/8/layout/vList2"/>
    <dgm:cxn modelId="{DE292375-7585-493B-90DD-49E9C1F0B66B}" srcId="{1FDD834B-02BC-4D23-91D8-5D5B1110C233}" destId="{B69414EC-5F4D-4299-B76C-7C207948A828}" srcOrd="1" destOrd="0" parTransId="{74C3E4A1-0F1B-4DC4-BD56-6D4BD865FF8B}" sibTransId="{3F756C08-3979-45D3-94D7-9EE664E8FE24}"/>
    <dgm:cxn modelId="{886E2ED8-61E9-4640-BD94-E344ECDE05FE}" srcId="{5052BB19-B2B9-4F24-862A-7717F4508778}" destId="{1FDD834B-02BC-4D23-91D8-5D5B1110C233}" srcOrd="0" destOrd="0" parTransId="{9DE29DF6-1C6A-4149-9BD4-8627C58FBC51}" sibTransId="{F0216DBE-A28A-4744-99C2-7A840D69A982}"/>
    <dgm:cxn modelId="{DFDE0EDE-210C-4B42-B121-54D9987E886A}" type="presOf" srcId="{AA5E9A23-4599-4F42-A363-36EBF231CF64}" destId="{C6C3FEA7-B503-4A52-A31B-22D29B71FAC2}" srcOrd="0" destOrd="0" presId="urn:microsoft.com/office/officeart/2005/8/layout/vList2"/>
    <dgm:cxn modelId="{6B90835C-27EA-4107-B588-EB7F587ACC94}" type="presOf" srcId="{5052BB19-B2B9-4F24-862A-7717F4508778}" destId="{FAD95DBD-CE7E-44FB-A988-30C866745CC0}" srcOrd="0" destOrd="0" presId="urn:microsoft.com/office/officeart/2005/8/layout/vList2"/>
    <dgm:cxn modelId="{6F8CE2B2-64F3-4852-B303-8A4CDC3B5640}" type="presOf" srcId="{2B28E5FF-6126-49F1-ABC1-08A3B563CE94}" destId="{C6C3FEA7-B503-4A52-A31B-22D29B71FAC2}" srcOrd="0" destOrd="1" presId="urn:microsoft.com/office/officeart/2005/8/layout/vList2"/>
    <dgm:cxn modelId="{6D88F65C-BFDB-4A2C-9C60-585E0D73938B}" srcId="{1FDD834B-02BC-4D23-91D8-5D5B1110C233}" destId="{AA5E9A23-4599-4F42-A363-36EBF231CF64}" srcOrd="0" destOrd="0" parTransId="{02E472E7-BDB1-4DCA-B497-C0BC96CB7317}" sibTransId="{6D0BF301-0CDE-43D9-A3CB-5B3648571C63}"/>
    <dgm:cxn modelId="{7EC7FF96-9EBC-4291-A814-227B1037FF83}" type="presOf" srcId="{34A72D79-AEE8-4BA9-917F-B6B434244DEA}" destId="{C6C3FEA7-B503-4A52-A31B-22D29B71FAC2}" srcOrd="0" destOrd="2" presId="urn:microsoft.com/office/officeart/2005/8/layout/vList2"/>
    <dgm:cxn modelId="{C6876002-DEA6-417E-860C-5531F0A98EEC}" srcId="{AA5E9A23-4599-4F42-A363-36EBF231CF64}" destId="{34A72D79-AEE8-4BA9-917F-B6B434244DEA}" srcOrd="1" destOrd="0" parTransId="{74FDD8B3-EC86-476A-966C-A80A4F19FF40}" sibTransId="{4099D904-63CC-44C6-89E5-69EDDB0406A2}"/>
    <dgm:cxn modelId="{E386A9A8-4AC9-4EB5-90FD-55C771282417}" srcId="{AA5E9A23-4599-4F42-A363-36EBF231CF64}" destId="{2B28E5FF-6126-49F1-ABC1-08A3B563CE94}" srcOrd="0" destOrd="0" parTransId="{1D6450F3-EF93-4064-97DC-37231EAD72D6}" sibTransId="{F8475419-EE01-4A49-8EB6-09852376F0BD}"/>
    <dgm:cxn modelId="{320B3328-099A-4B1C-8E9A-06F6920791E6}" type="presOf" srcId="{1FDD834B-02BC-4D23-91D8-5D5B1110C233}" destId="{E1BB64F2-06FA-42FC-B6C2-9C06F0EB851D}" srcOrd="0" destOrd="0" presId="urn:microsoft.com/office/officeart/2005/8/layout/vList2"/>
    <dgm:cxn modelId="{55C18626-F494-4E56-896C-62E39EBCB6DB}" type="presParOf" srcId="{FAD95DBD-CE7E-44FB-A988-30C866745CC0}" destId="{E1BB64F2-06FA-42FC-B6C2-9C06F0EB851D}" srcOrd="0" destOrd="0" presId="urn:microsoft.com/office/officeart/2005/8/layout/vList2"/>
    <dgm:cxn modelId="{8A85D46C-035E-463A-B236-D3D1F620693C}" type="presParOf" srcId="{FAD95DBD-CE7E-44FB-A988-30C866745CC0}" destId="{C6C3FEA7-B503-4A52-A31B-22D29B71FAC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E15C32C-815F-4274-A2B2-B348F6AD7F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E5BA42E-B0D2-4F6E-8E98-EC3ED2BBFBC2}">
      <dgm:prSet phldrT="[Text]" custT="1"/>
      <dgm:spPr/>
      <dgm:t>
        <a:bodyPr/>
        <a:lstStyle/>
        <a:p>
          <a:r>
            <a:rPr lang="en-US" sz="4400" dirty="0" smtClean="0"/>
            <a:t>Black Start Training Dual Registration</a:t>
          </a:r>
          <a:endParaRPr lang="en-US" sz="4400" dirty="0"/>
        </a:p>
      </dgm:t>
    </dgm:pt>
    <dgm:pt modelId="{B50B4835-6244-428F-B54A-892DABE65C0C}" type="parTrans" cxnId="{9088E7EC-32E7-4CB6-96EF-6086B383125A}">
      <dgm:prSet/>
      <dgm:spPr/>
      <dgm:t>
        <a:bodyPr/>
        <a:lstStyle/>
        <a:p>
          <a:endParaRPr lang="en-US"/>
        </a:p>
      </dgm:t>
    </dgm:pt>
    <dgm:pt modelId="{6FA83E71-56B7-4EED-9B8E-100C59F2CFA9}" type="sibTrans" cxnId="{9088E7EC-32E7-4CB6-96EF-6086B383125A}">
      <dgm:prSet/>
      <dgm:spPr/>
      <dgm:t>
        <a:bodyPr/>
        <a:lstStyle/>
        <a:p>
          <a:endParaRPr lang="en-US"/>
        </a:p>
      </dgm:t>
    </dgm:pt>
    <dgm:pt modelId="{1A5DE5CD-26A2-4350-A12E-D5B5713DD526}">
      <dgm:prSet phldrT="[Text]" custT="1"/>
      <dgm:spPr/>
      <dgm:t>
        <a:bodyPr/>
        <a:lstStyle/>
        <a:p>
          <a:r>
            <a:rPr lang="en-US" sz="3600" dirty="0" smtClean="0"/>
            <a:t>Lower registration burden</a:t>
          </a:r>
          <a:endParaRPr lang="en-US" sz="3600" dirty="0"/>
        </a:p>
      </dgm:t>
    </dgm:pt>
    <dgm:pt modelId="{83F9B739-7A5E-4E3A-B060-78DF8CCAA451}" type="parTrans" cxnId="{9B09461F-DC54-4458-9BEF-AF3B13DDA5FD}">
      <dgm:prSet/>
      <dgm:spPr/>
      <dgm:t>
        <a:bodyPr/>
        <a:lstStyle/>
        <a:p>
          <a:endParaRPr lang="en-US"/>
        </a:p>
      </dgm:t>
    </dgm:pt>
    <dgm:pt modelId="{C11EE0F7-9962-4574-A4D6-84167DBE1420}" type="sibTrans" cxnId="{9B09461F-DC54-4458-9BEF-AF3B13DDA5FD}">
      <dgm:prSet/>
      <dgm:spPr/>
      <dgm:t>
        <a:bodyPr/>
        <a:lstStyle/>
        <a:p>
          <a:endParaRPr lang="en-US"/>
        </a:p>
      </dgm:t>
    </dgm:pt>
    <dgm:pt modelId="{43D3A030-3C3E-42F6-A7E3-4501452CAF8A}">
      <dgm:prSet phldrT="[Text]" custT="1"/>
      <dgm:spPr/>
      <dgm:t>
        <a:bodyPr/>
        <a:lstStyle/>
        <a:p>
          <a:r>
            <a:rPr lang="en-US" sz="3600" dirty="0" smtClean="0"/>
            <a:t>Ensure all required participants attend</a:t>
          </a:r>
          <a:endParaRPr lang="en-US" sz="3600" dirty="0"/>
        </a:p>
      </dgm:t>
    </dgm:pt>
    <dgm:pt modelId="{BB9331E0-2D3F-47D4-AB05-F0DE833959DE}" type="parTrans" cxnId="{D6CD6400-F1F2-4A54-B9FA-FDB41261EB68}">
      <dgm:prSet/>
      <dgm:spPr/>
      <dgm:t>
        <a:bodyPr/>
        <a:lstStyle/>
        <a:p>
          <a:endParaRPr lang="en-US"/>
        </a:p>
      </dgm:t>
    </dgm:pt>
    <dgm:pt modelId="{38F404E0-1144-47A6-8B02-6F5B3B18FF76}" type="sibTrans" cxnId="{D6CD6400-F1F2-4A54-B9FA-FDB41261EB68}">
      <dgm:prSet/>
      <dgm:spPr/>
      <dgm:t>
        <a:bodyPr/>
        <a:lstStyle/>
        <a:p>
          <a:endParaRPr lang="en-US"/>
        </a:p>
      </dgm:t>
    </dgm:pt>
    <dgm:pt modelId="{E18BF388-A250-4A69-B5BA-A3FA55D47E42}" type="pres">
      <dgm:prSet presAssocID="{BE15C32C-815F-4274-A2B2-B348F6AD7F54}" presName="linear" presStyleCnt="0">
        <dgm:presLayoutVars>
          <dgm:animLvl val="lvl"/>
          <dgm:resizeHandles val="exact"/>
        </dgm:presLayoutVars>
      </dgm:prSet>
      <dgm:spPr/>
    </dgm:pt>
    <dgm:pt modelId="{84F84730-E0DD-4AD8-9D39-A67E16301A84}" type="pres">
      <dgm:prSet presAssocID="{1E5BA42E-B0D2-4F6E-8E98-EC3ED2BBFBC2}" presName="parentText" presStyleLbl="node1" presStyleIdx="0" presStyleCnt="1">
        <dgm:presLayoutVars>
          <dgm:chMax val="0"/>
          <dgm:bulletEnabled val="1"/>
        </dgm:presLayoutVars>
      </dgm:prSet>
      <dgm:spPr/>
      <dgm:t>
        <a:bodyPr/>
        <a:lstStyle/>
        <a:p>
          <a:endParaRPr lang="en-US"/>
        </a:p>
      </dgm:t>
    </dgm:pt>
    <dgm:pt modelId="{955F0CD3-23E0-4A62-9213-984C173C478D}" type="pres">
      <dgm:prSet presAssocID="{1E5BA42E-B0D2-4F6E-8E98-EC3ED2BBFBC2}" presName="childText" presStyleLbl="revTx" presStyleIdx="0" presStyleCnt="1">
        <dgm:presLayoutVars>
          <dgm:bulletEnabled val="1"/>
        </dgm:presLayoutVars>
      </dgm:prSet>
      <dgm:spPr/>
      <dgm:t>
        <a:bodyPr/>
        <a:lstStyle/>
        <a:p>
          <a:endParaRPr lang="en-US"/>
        </a:p>
      </dgm:t>
    </dgm:pt>
  </dgm:ptLst>
  <dgm:cxnLst>
    <dgm:cxn modelId="{9088E7EC-32E7-4CB6-96EF-6086B383125A}" srcId="{BE15C32C-815F-4274-A2B2-B348F6AD7F54}" destId="{1E5BA42E-B0D2-4F6E-8E98-EC3ED2BBFBC2}" srcOrd="0" destOrd="0" parTransId="{B50B4835-6244-428F-B54A-892DABE65C0C}" sibTransId="{6FA83E71-56B7-4EED-9B8E-100C59F2CFA9}"/>
    <dgm:cxn modelId="{B21EF209-F1C7-432A-AD7B-646CE2085D2B}" type="presOf" srcId="{BE15C32C-815F-4274-A2B2-B348F6AD7F54}" destId="{E18BF388-A250-4A69-B5BA-A3FA55D47E42}" srcOrd="0" destOrd="0" presId="urn:microsoft.com/office/officeart/2005/8/layout/vList2"/>
    <dgm:cxn modelId="{D6CD6400-F1F2-4A54-B9FA-FDB41261EB68}" srcId="{1E5BA42E-B0D2-4F6E-8E98-EC3ED2BBFBC2}" destId="{43D3A030-3C3E-42F6-A7E3-4501452CAF8A}" srcOrd="1" destOrd="0" parTransId="{BB9331E0-2D3F-47D4-AB05-F0DE833959DE}" sibTransId="{38F404E0-1144-47A6-8B02-6F5B3B18FF76}"/>
    <dgm:cxn modelId="{BDBFA40F-6641-4AE6-B69F-5DB235D1E826}" type="presOf" srcId="{1A5DE5CD-26A2-4350-A12E-D5B5713DD526}" destId="{955F0CD3-23E0-4A62-9213-984C173C478D}" srcOrd="0" destOrd="0" presId="urn:microsoft.com/office/officeart/2005/8/layout/vList2"/>
    <dgm:cxn modelId="{95CD5DFA-5FA3-47C4-AE0A-E8C4FB345625}" type="presOf" srcId="{43D3A030-3C3E-42F6-A7E3-4501452CAF8A}" destId="{955F0CD3-23E0-4A62-9213-984C173C478D}" srcOrd="0" destOrd="1" presId="urn:microsoft.com/office/officeart/2005/8/layout/vList2"/>
    <dgm:cxn modelId="{9B09461F-DC54-4458-9BEF-AF3B13DDA5FD}" srcId="{1E5BA42E-B0D2-4F6E-8E98-EC3ED2BBFBC2}" destId="{1A5DE5CD-26A2-4350-A12E-D5B5713DD526}" srcOrd="0" destOrd="0" parTransId="{83F9B739-7A5E-4E3A-B060-78DF8CCAA451}" sibTransId="{C11EE0F7-9962-4574-A4D6-84167DBE1420}"/>
    <dgm:cxn modelId="{CCDC8207-508E-4625-B0B3-837667C80B73}" type="presOf" srcId="{1E5BA42E-B0D2-4F6E-8E98-EC3ED2BBFBC2}" destId="{84F84730-E0DD-4AD8-9D39-A67E16301A84}" srcOrd="0" destOrd="0" presId="urn:microsoft.com/office/officeart/2005/8/layout/vList2"/>
    <dgm:cxn modelId="{421919AE-46B7-4493-8A9C-F1197C2232C0}" type="presParOf" srcId="{E18BF388-A250-4A69-B5BA-A3FA55D47E42}" destId="{84F84730-E0DD-4AD8-9D39-A67E16301A84}" srcOrd="0" destOrd="0" presId="urn:microsoft.com/office/officeart/2005/8/layout/vList2"/>
    <dgm:cxn modelId="{1C8519E3-77E9-4C79-831F-730485C15B36}" type="presParOf" srcId="{E18BF388-A250-4A69-B5BA-A3FA55D47E42}" destId="{955F0CD3-23E0-4A62-9213-984C173C478D}"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7C74517-5037-4C1D-BD52-F4AFD6E821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1E97697-42FA-40D2-8239-96F4C76B01C0}">
      <dgm:prSet phldrT="[Text]" custT="1"/>
      <dgm:spPr/>
      <dgm:t>
        <a:bodyPr/>
        <a:lstStyle/>
        <a:p>
          <a:r>
            <a:rPr lang="en-US" sz="4400" dirty="0" smtClean="0"/>
            <a:t>Task Force: Additional Training Opportunities</a:t>
          </a:r>
          <a:endParaRPr lang="en-US" sz="4400" dirty="0"/>
        </a:p>
      </dgm:t>
    </dgm:pt>
    <dgm:pt modelId="{47901136-1DDB-46AE-B76C-104F79C9EC66}" type="parTrans" cxnId="{063B227C-3942-4B73-A89E-E388F044C0BA}">
      <dgm:prSet/>
      <dgm:spPr/>
      <dgm:t>
        <a:bodyPr/>
        <a:lstStyle/>
        <a:p>
          <a:endParaRPr lang="en-US"/>
        </a:p>
      </dgm:t>
    </dgm:pt>
    <dgm:pt modelId="{A935F768-AD08-4ED3-85FF-8ECE5FC2787F}" type="sibTrans" cxnId="{063B227C-3942-4B73-A89E-E388F044C0BA}">
      <dgm:prSet/>
      <dgm:spPr/>
      <dgm:t>
        <a:bodyPr/>
        <a:lstStyle/>
        <a:p>
          <a:endParaRPr lang="en-US"/>
        </a:p>
      </dgm:t>
    </dgm:pt>
    <dgm:pt modelId="{28BB2A2C-7822-4B9A-B4B1-033B105FA726}">
      <dgm:prSet phldrT="[Text]" custT="1"/>
      <dgm:spPr/>
      <dgm:t>
        <a:bodyPr/>
        <a:lstStyle/>
        <a:p>
          <a:r>
            <a:rPr lang="en-US" sz="3600" dirty="0" smtClean="0"/>
            <a:t>Distribution Service Providers</a:t>
          </a:r>
          <a:endParaRPr lang="en-US" sz="3600" dirty="0"/>
        </a:p>
      </dgm:t>
    </dgm:pt>
    <dgm:pt modelId="{94CCA97B-BB10-4E45-AE27-A39860DA29E4}" type="parTrans" cxnId="{68BC2D69-27A6-4CD6-8A0F-9D0C1CA2A8E0}">
      <dgm:prSet/>
      <dgm:spPr/>
      <dgm:t>
        <a:bodyPr/>
        <a:lstStyle/>
        <a:p>
          <a:endParaRPr lang="en-US"/>
        </a:p>
      </dgm:t>
    </dgm:pt>
    <dgm:pt modelId="{302187FD-177D-443A-81CD-ACDC353EA33B}" type="sibTrans" cxnId="{68BC2D69-27A6-4CD6-8A0F-9D0C1CA2A8E0}">
      <dgm:prSet/>
      <dgm:spPr/>
      <dgm:t>
        <a:bodyPr/>
        <a:lstStyle/>
        <a:p>
          <a:endParaRPr lang="en-US"/>
        </a:p>
      </dgm:t>
    </dgm:pt>
    <dgm:pt modelId="{85E295E7-A061-4D5A-808D-D8108197E313}">
      <dgm:prSet phldrT="[Text]" custT="1"/>
      <dgm:spPr/>
      <dgm:t>
        <a:bodyPr/>
        <a:lstStyle/>
        <a:p>
          <a:r>
            <a:rPr lang="en-US" sz="3600" dirty="0" smtClean="0"/>
            <a:t>Support Personnel</a:t>
          </a:r>
          <a:endParaRPr lang="en-US" sz="3600" dirty="0"/>
        </a:p>
      </dgm:t>
    </dgm:pt>
    <dgm:pt modelId="{F61B09EC-CF12-4C6E-B78D-800B120BE2FA}" type="parTrans" cxnId="{F73E6E7F-2C2B-4F25-9A61-7F12F9664DBE}">
      <dgm:prSet/>
      <dgm:spPr/>
      <dgm:t>
        <a:bodyPr/>
        <a:lstStyle/>
        <a:p>
          <a:endParaRPr lang="en-US"/>
        </a:p>
      </dgm:t>
    </dgm:pt>
    <dgm:pt modelId="{05747A02-6B6C-4BF4-BDB3-B603D6D48E8B}" type="sibTrans" cxnId="{F73E6E7F-2C2B-4F25-9A61-7F12F9664DBE}">
      <dgm:prSet/>
      <dgm:spPr/>
      <dgm:t>
        <a:bodyPr/>
        <a:lstStyle/>
        <a:p>
          <a:endParaRPr lang="en-US"/>
        </a:p>
      </dgm:t>
    </dgm:pt>
    <dgm:pt modelId="{A941BE04-6D70-4D68-9896-F5C5CB10A563}">
      <dgm:prSet phldrT="[Text]" custT="1"/>
      <dgm:spPr/>
      <dgm:t>
        <a:bodyPr/>
        <a:lstStyle/>
        <a:p>
          <a:r>
            <a:rPr lang="en-US" sz="3600" dirty="0" smtClean="0"/>
            <a:t>Interdependencies</a:t>
          </a:r>
          <a:endParaRPr lang="en-US" sz="3600" dirty="0"/>
        </a:p>
      </dgm:t>
    </dgm:pt>
    <dgm:pt modelId="{96236005-8CAB-4CA8-BDB3-05A64AD5EFF3}" type="parTrans" cxnId="{BCB801C2-3596-4BB9-BE57-825E38FA3D8F}">
      <dgm:prSet/>
      <dgm:spPr/>
      <dgm:t>
        <a:bodyPr/>
        <a:lstStyle/>
        <a:p>
          <a:endParaRPr lang="en-US"/>
        </a:p>
      </dgm:t>
    </dgm:pt>
    <dgm:pt modelId="{DC345EB3-3C95-4FFF-AE52-06BCBA5E3B74}" type="sibTrans" cxnId="{BCB801C2-3596-4BB9-BE57-825E38FA3D8F}">
      <dgm:prSet/>
      <dgm:spPr/>
      <dgm:t>
        <a:bodyPr/>
        <a:lstStyle/>
        <a:p>
          <a:endParaRPr lang="en-US"/>
        </a:p>
      </dgm:t>
    </dgm:pt>
    <dgm:pt modelId="{C6E17A61-9F9D-4036-9557-0F324E0A0781}" type="pres">
      <dgm:prSet presAssocID="{C7C74517-5037-4C1D-BD52-F4AFD6E8212D}" presName="linear" presStyleCnt="0">
        <dgm:presLayoutVars>
          <dgm:animLvl val="lvl"/>
          <dgm:resizeHandles val="exact"/>
        </dgm:presLayoutVars>
      </dgm:prSet>
      <dgm:spPr/>
    </dgm:pt>
    <dgm:pt modelId="{F3AE4FA7-DDC7-4319-A277-32507233C560}" type="pres">
      <dgm:prSet presAssocID="{A1E97697-42FA-40D2-8239-96F4C76B01C0}" presName="parentText" presStyleLbl="node1" presStyleIdx="0" presStyleCnt="1">
        <dgm:presLayoutVars>
          <dgm:chMax val="0"/>
          <dgm:bulletEnabled val="1"/>
        </dgm:presLayoutVars>
      </dgm:prSet>
      <dgm:spPr/>
      <dgm:t>
        <a:bodyPr/>
        <a:lstStyle/>
        <a:p>
          <a:endParaRPr lang="en-US"/>
        </a:p>
      </dgm:t>
    </dgm:pt>
    <dgm:pt modelId="{F854F59E-9D0B-4DEB-8301-878CBB8911FE}" type="pres">
      <dgm:prSet presAssocID="{A1E97697-42FA-40D2-8239-96F4C76B01C0}" presName="childText" presStyleLbl="revTx" presStyleIdx="0" presStyleCnt="1">
        <dgm:presLayoutVars>
          <dgm:bulletEnabled val="1"/>
        </dgm:presLayoutVars>
      </dgm:prSet>
      <dgm:spPr/>
      <dgm:t>
        <a:bodyPr/>
        <a:lstStyle/>
        <a:p>
          <a:endParaRPr lang="en-US"/>
        </a:p>
      </dgm:t>
    </dgm:pt>
  </dgm:ptLst>
  <dgm:cxnLst>
    <dgm:cxn modelId="{BF060812-2D06-4001-B28A-90E0A6BA25A8}" type="presOf" srcId="{A1E97697-42FA-40D2-8239-96F4C76B01C0}" destId="{F3AE4FA7-DDC7-4319-A277-32507233C560}" srcOrd="0" destOrd="0" presId="urn:microsoft.com/office/officeart/2005/8/layout/vList2"/>
    <dgm:cxn modelId="{063B227C-3942-4B73-A89E-E388F044C0BA}" srcId="{C7C74517-5037-4C1D-BD52-F4AFD6E8212D}" destId="{A1E97697-42FA-40D2-8239-96F4C76B01C0}" srcOrd="0" destOrd="0" parTransId="{47901136-1DDB-46AE-B76C-104F79C9EC66}" sibTransId="{A935F768-AD08-4ED3-85FF-8ECE5FC2787F}"/>
    <dgm:cxn modelId="{F73E6E7F-2C2B-4F25-9A61-7F12F9664DBE}" srcId="{A1E97697-42FA-40D2-8239-96F4C76B01C0}" destId="{85E295E7-A061-4D5A-808D-D8108197E313}" srcOrd="1" destOrd="0" parTransId="{F61B09EC-CF12-4C6E-B78D-800B120BE2FA}" sibTransId="{05747A02-6B6C-4BF4-BDB3-B603D6D48E8B}"/>
    <dgm:cxn modelId="{3CEF7909-9DA9-49F0-B204-1F6FC8D731EC}" type="presOf" srcId="{28BB2A2C-7822-4B9A-B4B1-033B105FA726}" destId="{F854F59E-9D0B-4DEB-8301-878CBB8911FE}" srcOrd="0" destOrd="0" presId="urn:microsoft.com/office/officeart/2005/8/layout/vList2"/>
    <dgm:cxn modelId="{BCB801C2-3596-4BB9-BE57-825E38FA3D8F}" srcId="{A1E97697-42FA-40D2-8239-96F4C76B01C0}" destId="{A941BE04-6D70-4D68-9896-F5C5CB10A563}" srcOrd="2" destOrd="0" parTransId="{96236005-8CAB-4CA8-BDB3-05A64AD5EFF3}" sibTransId="{DC345EB3-3C95-4FFF-AE52-06BCBA5E3B74}"/>
    <dgm:cxn modelId="{68BC2D69-27A6-4CD6-8A0F-9D0C1CA2A8E0}" srcId="{A1E97697-42FA-40D2-8239-96F4C76B01C0}" destId="{28BB2A2C-7822-4B9A-B4B1-033B105FA726}" srcOrd="0" destOrd="0" parTransId="{94CCA97B-BB10-4E45-AE27-A39860DA29E4}" sibTransId="{302187FD-177D-443A-81CD-ACDC353EA33B}"/>
    <dgm:cxn modelId="{E16B491B-157B-4738-9BC3-F4D796BAC30E}" type="presOf" srcId="{85E295E7-A061-4D5A-808D-D8108197E313}" destId="{F854F59E-9D0B-4DEB-8301-878CBB8911FE}" srcOrd="0" destOrd="1" presId="urn:microsoft.com/office/officeart/2005/8/layout/vList2"/>
    <dgm:cxn modelId="{0BAF14E8-7CD1-4FE3-BE9B-046CF4B5C804}" type="presOf" srcId="{C7C74517-5037-4C1D-BD52-F4AFD6E8212D}" destId="{C6E17A61-9F9D-4036-9557-0F324E0A0781}" srcOrd="0" destOrd="0" presId="urn:microsoft.com/office/officeart/2005/8/layout/vList2"/>
    <dgm:cxn modelId="{F1266530-854E-4D55-9882-90CE54C54E1F}" type="presOf" srcId="{A941BE04-6D70-4D68-9896-F5C5CB10A563}" destId="{F854F59E-9D0B-4DEB-8301-878CBB8911FE}" srcOrd="0" destOrd="2" presId="urn:microsoft.com/office/officeart/2005/8/layout/vList2"/>
    <dgm:cxn modelId="{6F63BC21-38ED-495A-8332-99D38DCB05E9}" type="presParOf" srcId="{C6E17A61-9F9D-4036-9557-0F324E0A0781}" destId="{F3AE4FA7-DDC7-4319-A277-32507233C560}" srcOrd="0" destOrd="0" presId="urn:microsoft.com/office/officeart/2005/8/layout/vList2"/>
    <dgm:cxn modelId="{D6C47BE2-92FD-4177-A7F8-02B967AE8068}" type="presParOf" srcId="{C6E17A61-9F9D-4036-9557-0F324E0A0781}" destId="{F854F59E-9D0B-4DEB-8301-878CBB8911F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F272C8-89D2-44CB-BAF0-F1444A764C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F4F20E4-7A4C-4EFB-A60A-AC13289503EE}">
      <dgm:prSet phldrT="[Text]" custT="1"/>
      <dgm:spPr/>
      <dgm:t>
        <a:bodyPr/>
        <a:lstStyle/>
        <a:p>
          <a:r>
            <a:rPr lang="en-US" sz="4400" dirty="0" smtClean="0"/>
            <a:t>Isochronous Unit Validation</a:t>
          </a:r>
          <a:endParaRPr lang="en-US" sz="4400" dirty="0"/>
        </a:p>
      </dgm:t>
    </dgm:pt>
    <dgm:pt modelId="{2DC9AA71-0D3E-440B-A2E9-5658B40D1793}" type="parTrans" cxnId="{2C56905F-9428-4462-8B4D-6EF54A8DC3A5}">
      <dgm:prSet/>
      <dgm:spPr/>
      <dgm:t>
        <a:bodyPr/>
        <a:lstStyle/>
        <a:p>
          <a:endParaRPr lang="en-US"/>
        </a:p>
      </dgm:t>
    </dgm:pt>
    <dgm:pt modelId="{DC4FBE92-55F1-4407-AA47-2E0FA144FE9F}" type="sibTrans" cxnId="{2C56905F-9428-4462-8B4D-6EF54A8DC3A5}">
      <dgm:prSet/>
      <dgm:spPr/>
      <dgm:t>
        <a:bodyPr/>
        <a:lstStyle/>
        <a:p>
          <a:endParaRPr lang="en-US"/>
        </a:p>
      </dgm:t>
    </dgm:pt>
    <dgm:pt modelId="{F45C81C6-56EB-4B5B-BCD3-304D6DF974FA}">
      <dgm:prSet phldrT="[Text]" custT="1"/>
      <dgm:spPr/>
      <dgm:t>
        <a:bodyPr/>
        <a:lstStyle/>
        <a:p>
          <a:r>
            <a:rPr lang="en-US" sz="3600" dirty="0" smtClean="0"/>
            <a:t>Units with mode of control</a:t>
          </a:r>
          <a:endParaRPr lang="en-US" sz="3600" dirty="0"/>
        </a:p>
      </dgm:t>
    </dgm:pt>
    <dgm:pt modelId="{C46A7BFC-DC0C-48CA-9D3A-D7C510C4F53C}" type="parTrans" cxnId="{7F6071B8-0750-471E-80A6-BD1CBF2F8C2A}">
      <dgm:prSet/>
      <dgm:spPr/>
      <dgm:t>
        <a:bodyPr/>
        <a:lstStyle/>
        <a:p>
          <a:endParaRPr lang="en-US"/>
        </a:p>
      </dgm:t>
    </dgm:pt>
    <dgm:pt modelId="{B307236A-3404-4F84-9C8C-5A9AC0C0D7A0}" type="sibTrans" cxnId="{7F6071B8-0750-471E-80A6-BD1CBF2F8C2A}">
      <dgm:prSet/>
      <dgm:spPr/>
      <dgm:t>
        <a:bodyPr/>
        <a:lstStyle/>
        <a:p>
          <a:endParaRPr lang="en-US"/>
        </a:p>
      </dgm:t>
    </dgm:pt>
    <dgm:pt modelId="{403F0EFF-1A78-4935-8E6E-03B7A6D04003}">
      <dgm:prSet phldrT="[Text]" custT="1"/>
      <dgm:spPr/>
      <dgm:t>
        <a:bodyPr/>
        <a:lstStyle/>
        <a:p>
          <a:r>
            <a:rPr lang="en-US" sz="3600" dirty="0" smtClean="0"/>
            <a:t>Necessary for prompt system restoration</a:t>
          </a:r>
          <a:endParaRPr lang="en-US" sz="3600" dirty="0"/>
        </a:p>
      </dgm:t>
    </dgm:pt>
    <dgm:pt modelId="{958CE0BF-BF66-44A7-904A-9B2488C6C6FC}" type="parTrans" cxnId="{6A13C080-03DC-4373-8E5E-B9FF764DBF0A}">
      <dgm:prSet/>
      <dgm:spPr/>
      <dgm:t>
        <a:bodyPr/>
        <a:lstStyle/>
        <a:p>
          <a:endParaRPr lang="en-US"/>
        </a:p>
      </dgm:t>
    </dgm:pt>
    <dgm:pt modelId="{1E21B1C9-1211-4525-8C3B-467D08051583}" type="sibTrans" cxnId="{6A13C080-03DC-4373-8E5E-B9FF764DBF0A}">
      <dgm:prSet/>
      <dgm:spPr/>
      <dgm:t>
        <a:bodyPr/>
        <a:lstStyle/>
        <a:p>
          <a:endParaRPr lang="en-US"/>
        </a:p>
      </dgm:t>
    </dgm:pt>
    <dgm:pt modelId="{3E047E60-7F41-4E50-8737-294316DD5AFE}">
      <dgm:prSet phldrT="[Text]" custT="1"/>
      <dgm:spPr/>
      <dgm:t>
        <a:bodyPr/>
        <a:lstStyle/>
        <a:p>
          <a:r>
            <a:rPr lang="en-US" sz="3600" dirty="0" smtClean="0"/>
            <a:t>Necessary for Black Start Plans</a:t>
          </a:r>
          <a:endParaRPr lang="en-US" sz="3600" dirty="0"/>
        </a:p>
      </dgm:t>
    </dgm:pt>
    <dgm:pt modelId="{258BBF2F-1B51-43AB-A8F1-D6206893ABB3}" type="parTrans" cxnId="{B5F8FE89-E09F-40C8-B551-E65326964D01}">
      <dgm:prSet/>
      <dgm:spPr/>
      <dgm:t>
        <a:bodyPr/>
        <a:lstStyle/>
        <a:p>
          <a:endParaRPr lang="en-US"/>
        </a:p>
      </dgm:t>
    </dgm:pt>
    <dgm:pt modelId="{23CA0DCE-0A50-4E75-8F2F-219FEA931B73}" type="sibTrans" cxnId="{B5F8FE89-E09F-40C8-B551-E65326964D01}">
      <dgm:prSet/>
      <dgm:spPr/>
      <dgm:t>
        <a:bodyPr/>
        <a:lstStyle/>
        <a:p>
          <a:endParaRPr lang="en-US"/>
        </a:p>
      </dgm:t>
    </dgm:pt>
    <dgm:pt modelId="{F6870FD4-F334-4409-BE86-36AABAC0D344}" type="pres">
      <dgm:prSet presAssocID="{8BF272C8-89D2-44CB-BAF0-F1444A764CFB}" presName="linear" presStyleCnt="0">
        <dgm:presLayoutVars>
          <dgm:animLvl val="lvl"/>
          <dgm:resizeHandles val="exact"/>
        </dgm:presLayoutVars>
      </dgm:prSet>
      <dgm:spPr/>
    </dgm:pt>
    <dgm:pt modelId="{C87CEE3E-2A5E-4864-8934-73523DCA1B72}" type="pres">
      <dgm:prSet presAssocID="{5F4F20E4-7A4C-4EFB-A60A-AC13289503EE}" presName="parentText" presStyleLbl="node1" presStyleIdx="0" presStyleCnt="1">
        <dgm:presLayoutVars>
          <dgm:chMax val="0"/>
          <dgm:bulletEnabled val="1"/>
        </dgm:presLayoutVars>
      </dgm:prSet>
      <dgm:spPr/>
      <dgm:t>
        <a:bodyPr/>
        <a:lstStyle/>
        <a:p>
          <a:endParaRPr lang="en-US"/>
        </a:p>
      </dgm:t>
    </dgm:pt>
    <dgm:pt modelId="{0D4453BF-7682-4125-BBC2-1ED7AC2EE595}" type="pres">
      <dgm:prSet presAssocID="{5F4F20E4-7A4C-4EFB-A60A-AC13289503EE}" presName="childText" presStyleLbl="revTx" presStyleIdx="0" presStyleCnt="1">
        <dgm:presLayoutVars>
          <dgm:bulletEnabled val="1"/>
        </dgm:presLayoutVars>
      </dgm:prSet>
      <dgm:spPr/>
      <dgm:t>
        <a:bodyPr/>
        <a:lstStyle/>
        <a:p>
          <a:endParaRPr lang="en-US"/>
        </a:p>
      </dgm:t>
    </dgm:pt>
  </dgm:ptLst>
  <dgm:cxnLst>
    <dgm:cxn modelId="{F3EBE5FD-73FE-4BB1-BDE9-9CB059C42E66}" type="presOf" srcId="{8BF272C8-89D2-44CB-BAF0-F1444A764CFB}" destId="{F6870FD4-F334-4409-BE86-36AABAC0D344}" srcOrd="0" destOrd="0" presId="urn:microsoft.com/office/officeart/2005/8/layout/vList2"/>
    <dgm:cxn modelId="{345B99E1-B05C-4875-A9CB-709C3A68C17F}" type="presOf" srcId="{F45C81C6-56EB-4B5B-BCD3-304D6DF974FA}" destId="{0D4453BF-7682-4125-BBC2-1ED7AC2EE595}" srcOrd="0" destOrd="0" presId="urn:microsoft.com/office/officeart/2005/8/layout/vList2"/>
    <dgm:cxn modelId="{2C56905F-9428-4462-8B4D-6EF54A8DC3A5}" srcId="{8BF272C8-89D2-44CB-BAF0-F1444A764CFB}" destId="{5F4F20E4-7A4C-4EFB-A60A-AC13289503EE}" srcOrd="0" destOrd="0" parTransId="{2DC9AA71-0D3E-440B-A2E9-5658B40D1793}" sibTransId="{DC4FBE92-55F1-4407-AA47-2E0FA144FE9F}"/>
    <dgm:cxn modelId="{6A13C080-03DC-4373-8E5E-B9FF764DBF0A}" srcId="{5F4F20E4-7A4C-4EFB-A60A-AC13289503EE}" destId="{403F0EFF-1A78-4935-8E6E-03B7A6D04003}" srcOrd="1" destOrd="0" parTransId="{958CE0BF-BF66-44A7-904A-9B2488C6C6FC}" sibTransId="{1E21B1C9-1211-4525-8C3B-467D08051583}"/>
    <dgm:cxn modelId="{7F6071B8-0750-471E-80A6-BD1CBF2F8C2A}" srcId="{5F4F20E4-7A4C-4EFB-A60A-AC13289503EE}" destId="{F45C81C6-56EB-4B5B-BCD3-304D6DF974FA}" srcOrd="0" destOrd="0" parTransId="{C46A7BFC-DC0C-48CA-9D3A-D7C510C4F53C}" sibTransId="{B307236A-3404-4F84-9C8C-5A9AC0C0D7A0}"/>
    <dgm:cxn modelId="{53AEFC63-D3A7-4DB7-8E22-B4F02E02E7E0}" type="presOf" srcId="{403F0EFF-1A78-4935-8E6E-03B7A6D04003}" destId="{0D4453BF-7682-4125-BBC2-1ED7AC2EE595}" srcOrd="0" destOrd="1" presId="urn:microsoft.com/office/officeart/2005/8/layout/vList2"/>
    <dgm:cxn modelId="{9BDF6589-10C4-4D67-9C65-8B6857298C18}" type="presOf" srcId="{5F4F20E4-7A4C-4EFB-A60A-AC13289503EE}" destId="{C87CEE3E-2A5E-4864-8934-73523DCA1B72}" srcOrd="0" destOrd="0" presId="urn:microsoft.com/office/officeart/2005/8/layout/vList2"/>
    <dgm:cxn modelId="{D6DDD109-C3F8-4CDD-9BD6-ADD3281155F4}" type="presOf" srcId="{3E047E60-7F41-4E50-8737-294316DD5AFE}" destId="{0D4453BF-7682-4125-BBC2-1ED7AC2EE595}" srcOrd="0" destOrd="2" presId="urn:microsoft.com/office/officeart/2005/8/layout/vList2"/>
    <dgm:cxn modelId="{B5F8FE89-E09F-40C8-B551-E65326964D01}" srcId="{5F4F20E4-7A4C-4EFB-A60A-AC13289503EE}" destId="{3E047E60-7F41-4E50-8737-294316DD5AFE}" srcOrd="2" destOrd="0" parTransId="{258BBF2F-1B51-43AB-A8F1-D6206893ABB3}" sibTransId="{23CA0DCE-0A50-4E75-8F2F-219FEA931B73}"/>
    <dgm:cxn modelId="{77557123-D7D8-4F9D-8573-5A7E618B0135}" type="presParOf" srcId="{F6870FD4-F334-4409-BE86-36AABAC0D344}" destId="{C87CEE3E-2A5E-4864-8934-73523DCA1B72}" srcOrd="0" destOrd="0" presId="urn:microsoft.com/office/officeart/2005/8/layout/vList2"/>
    <dgm:cxn modelId="{E7FD9FB0-2EC9-4B69-A260-401DD61AAE31}" type="presParOf" srcId="{F6870FD4-F334-4409-BE86-36AABAC0D344}" destId="{0D4453BF-7682-4125-BBC2-1ED7AC2EE59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33B3DE-4B4C-4B30-BD3B-A33FA9A633D9}">
      <dsp:nvSpPr>
        <dsp:cNvPr id="0" name=""/>
        <dsp:cNvSpPr/>
      </dsp:nvSpPr>
      <dsp:spPr>
        <a:xfrm>
          <a:off x="0" y="28076"/>
          <a:ext cx="8534400"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Retirement Cliff</a:t>
          </a:r>
          <a:endParaRPr lang="en-US" sz="3300" kern="1200" dirty="0"/>
        </a:p>
      </dsp:txBody>
      <dsp:txXfrm>
        <a:off x="37696" y="65772"/>
        <a:ext cx="8459008" cy="696808"/>
      </dsp:txXfrm>
    </dsp:sp>
    <dsp:sp modelId="{013577D8-2D67-4BAC-B5E4-CC9DD7E809F8}">
      <dsp:nvSpPr>
        <dsp:cNvPr id="0" name=""/>
        <dsp:cNvSpPr/>
      </dsp:nvSpPr>
      <dsp:spPr>
        <a:xfrm>
          <a:off x="0" y="800276"/>
          <a:ext cx="853440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smtClean="0"/>
            <a:t>Loss of Skill and Knowledge</a:t>
          </a:r>
          <a:endParaRPr lang="en-US" sz="2600" kern="1200" dirty="0"/>
        </a:p>
      </dsp:txBody>
      <dsp:txXfrm>
        <a:off x="0" y="800276"/>
        <a:ext cx="8534400" cy="546480"/>
      </dsp:txXfrm>
    </dsp:sp>
    <dsp:sp modelId="{A9591004-78DF-45CB-ADF0-11CFDEEDED29}">
      <dsp:nvSpPr>
        <dsp:cNvPr id="0" name=""/>
        <dsp:cNvSpPr/>
      </dsp:nvSpPr>
      <dsp:spPr>
        <a:xfrm>
          <a:off x="0" y="1346756"/>
          <a:ext cx="8534400"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Simulation</a:t>
          </a:r>
          <a:endParaRPr lang="en-US" sz="3300" kern="1200" dirty="0"/>
        </a:p>
      </dsp:txBody>
      <dsp:txXfrm>
        <a:off x="37696" y="1384452"/>
        <a:ext cx="8459008" cy="696808"/>
      </dsp:txXfrm>
    </dsp:sp>
    <dsp:sp modelId="{9CD1748E-1DB9-4FFB-B240-E32B611ADE49}">
      <dsp:nvSpPr>
        <dsp:cNvPr id="0" name=""/>
        <dsp:cNvSpPr/>
      </dsp:nvSpPr>
      <dsp:spPr>
        <a:xfrm>
          <a:off x="0" y="2118956"/>
          <a:ext cx="8534400" cy="853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smtClean="0"/>
            <a:t>Identified new system limitations</a:t>
          </a:r>
          <a:endParaRPr lang="en-US" sz="2600" kern="1200" dirty="0"/>
        </a:p>
        <a:p>
          <a:pPr marL="228600" lvl="1" indent="-228600" algn="l" defTabSz="1155700">
            <a:lnSpc>
              <a:spcPct val="90000"/>
            </a:lnSpc>
            <a:spcBef>
              <a:spcPct val="0"/>
            </a:spcBef>
            <a:spcAft>
              <a:spcPct val="20000"/>
            </a:spcAft>
            <a:buChar char="••"/>
          </a:pPr>
          <a:r>
            <a:rPr lang="en-US" sz="2600" kern="1200" dirty="0" smtClean="0"/>
            <a:t>New Strategy</a:t>
          </a:r>
          <a:endParaRPr lang="en-US" sz="2600" kern="1200" dirty="0"/>
        </a:p>
      </dsp:txBody>
      <dsp:txXfrm>
        <a:off x="0" y="2118956"/>
        <a:ext cx="8534400" cy="853875"/>
      </dsp:txXfrm>
    </dsp:sp>
    <dsp:sp modelId="{F5BAC3C1-5981-4B49-8EA3-1B61FA7D22B8}">
      <dsp:nvSpPr>
        <dsp:cNvPr id="0" name=""/>
        <dsp:cNvSpPr/>
      </dsp:nvSpPr>
      <dsp:spPr>
        <a:xfrm>
          <a:off x="0" y="2972831"/>
          <a:ext cx="8534400"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Natural Gas</a:t>
          </a:r>
          <a:endParaRPr lang="en-US" sz="3300" kern="1200" dirty="0"/>
        </a:p>
      </dsp:txBody>
      <dsp:txXfrm>
        <a:off x="37696" y="3010527"/>
        <a:ext cx="8459008" cy="696808"/>
      </dsp:txXfrm>
    </dsp:sp>
    <dsp:sp modelId="{ADDC4DB8-585F-455E-AD6B-88FE90799D85}">
      <dsp:nvSpPr>
        <dsp:cNvPr id="0" name=""/>
        <dsp:cNvSpPr/>
      </dsp:nvSpPr>
      <dsp:spPr>
        <a:xfrm>
          <a:off x="0" y="3745031"/>
          <a:ext cx="853440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smtClean="0"/>
            <a:t>Critical Interdependency </a:t>
          </a:r>
          <a:endParaRPr lang="en-US" sz="2600" kern="1200" dirty="0"/>
        </a:p>
      </dsp:txBody>
      <dsp:txXfrm>
        <a:off x="0" y="3745031"/>
        <a:ext cx="8534400" cy="5464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7CEE3E-2A5E-4864-8934-73523DCA1B72}">
      <dsp:nvSpPr>
        <dsp:cNvPr id="0" name=""/>
        <dsp:cNvSpPr/>
      </dsp:nvSpPr>
      <dsp:spPr>
        <a:xfrm>
          <a:off x="0" y="441356"/>
          <a:ext cx="85344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n-US" sz="4000" kern="1200" dirty="0" smtClean="0"/>
            <a:t>CFC Frequency Source Validation</a:t>
          </a:r>
          <a:endParaRPr lang="en-US" sz="4000" kern="1200" dirty="0"/>
        </a:p>
      </dsp:txBody>
      <dsp:txXfrm>
        <a:off x="59399" y="500755"/>
        <a:ext cx="8415602" cy="1098002"/>
      </dsp:txXfrm>
    </dsp:sp>
    <dsp:sp modelId="{0D4453BF-7682-4125-BBC2-1ED7AC2EE595}">
      <dsp:nvSpPr>
        <dsp:cNvPr id="0" name=""/>
        <dsp:cNvSpPr/>
      </dsp:nvSpPr>
      <dsp:spPr>
        <a:xfrm>
          <a:off x="0" y="1658156"/>
          <a:ext cx="8534400" cy="222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US" sz="3600" kern="1200" dirty="0" smtClean="0"/>
            <a:t>Minimum criteria for CFC Transition</a:t>
          </a:r>
          <a:endParaRPr lang="en-US" sz="3600" kern="1200" dirty="0"/>
        </a:p>
        <a:p>
          <a:pPr marL="285750" lvl="1" indent="-285750" algn="l" defTabSz="1600200">
            <a:lnSpc>
              <a:spcPct val="90000"/>
            </a:lnSpc>
            <a:spcBef>
              <a:spcPct val="0"/>
            </a:spcBef>
            <a:spcAft>
              <a:spcPct val="20000"/>
            </a:spcAft>
            <a:buChar char="••"/>
          </a:pPr>
          <a:r>
            <a:rPr lang="en-US" sz="3600" kern="1200" dirty="0" smtClean="0"/>
            <a:t>Necessary for prompt system restoration</a:t>
          </a:r>
          <a:endParaRPr lang="en-US" sz="3600" kern="1200" dirty="0"/>
        </a:p>
        <a:p>
          <a:pPr marL="285750" lvl="1" indent="-285750" algn="l" defTabSz="1600200">
            <a:lnSpc>
              <a:spcPct val="90000"/>
            </a:lnSpc>
            <a:spcBef>
              <a:spcPct val="0"/>
            </a:spcBef>
            <a:spcAft>
              <a:spcPct val="20000"/>
            </a:spcAft>
            <a:buChar char="••"/>
          </a:pPr>
          <a:r>
            <a:rPr lang="en-US" sz="3600" kern="1200" dirty="0" smtClean="0"/>
            <a:t>Necessary for Black Start Plans</a:t>
          </a:r>
          <a:endParaRPr lang="en-US" sz="3600" kern="1200" dirty="0"/>
        </a:p>
      </dsp:txBody>
      <dsp:txXfrm>
        <a:off x="0" y="1658156"/>
        <a:ext cx="8534400" cy="222007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7CEE3E-2A5E-4864-8934-73523DCA1B72}">
      <dsp:nvSpPr>
        <dsp:cNvPr id="0" name=""/>
        <dsp:cNvSpPr/>
      </dsp:nvSpPr>
      <dsp:spPr>
        <a:xfrm>
          <a:off x="0" y="87431"/>
          <a:ext cx="8534400" cy="152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n-US" sz="4000" kern="1200" dirty="0" smtClean="0"/>
            <a:t>Officially Adopt an “All-Hazards Restoration Methodology</a:t>
          </a:r>
          <a:endParaRPr lang="en-US" sz="4000" kern="1200" dirty="0"/>
        </a:p>
      </dsp:txBody>
      <dsp:txXfrm>
        <a:off x="74249" y="161680"/>
        <a:ext cx="8385902" cy="1372502"/>
      </dsp:txXfrm>
    </dsp:sp>
    <dsp:sp modelId="{0D4453BF-7682-4125-BBC2-1ED7AC2EE595}">
      <dsp:nvSpPr>
        <dsp:cNvPr id="0" name=""/>
        <dsp:cNvSpPr/>
      </dsp:nvSpPr>
      <dsp:spPr>
        <a:xfrm>
          <a:off x="0" y="1608431"/>
          <a:ext cx="8534400" cy="2623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t>Black Start Training revealed system restoration:</a:t>
          </a:r>
          <a:endParaRPr lang="en-US" sz="2800" kern="1200" dirty="0"/>
        </a:p>
        <a:p>
          <a:pPr marL="571500" lvl="2" indent="-285750" algn="l" defTabSz="1244600">
            <a:lnSpc>
              <a:spcPct val="90000"/>
            </a:lnSpc>
            <a:spcBef>
              <a:spcPct val="0"/>
            </a:spcBef>
            <a:spcAft>
              <a:spcPct val="20000"/>
            </a:spcAft>
            <a:buChar char="••"/>
          </a:pPr>
          <a:r>
            <a:rPr lang="en-US" sz="2800" kern="1200" dirty="0" smtClean="0"/>
            <a:t>Patterns</a:t>
          </a:r>
          <a:endParaRPr lang="en-US" sz="2800" kern="1200" dirty="0"/>
        </a:p>
        <a:p>
          <a:pPr marL="571500" lvl="2" indent="-285750" algn="l" defTabSz="1244600">
            <a:lnSpc>
              <a:spcPct val="90000"/>
            </a:lnSpc>
            <a:spcBef>
              <a:spcPct val="0"/>
            </a:spcBef>
            <a:spcAft>
              <a:spcPct val="20000"/>
            </a:spcAft>
            <a:buChar char="••"/>
          </a:pPr>
          <a:r>
            <a:rPr lang="en-US" sz="2800" kern="1200" dirty="0" smtClean="0"/>
            <a:t>Limitations</a:t>
          </a:r>
          <a:endParaRPr lang="en-US" sz="2800" kern="1200" dirty="0"/>
        </a:p>
        <a:p>
          <a:pPr marL="571500" lvl="2" indent="-285750" algn="l" defTabSz="1244600">
            <a:lnSpc>
              <a:spcPct val="90000"/>
            </a:lnSpc>
            <a:spcBef>
              <a:spcPct val="0"/>
            </a:spcBef>
            <a:spcAft>
              <a:spcPct val="20000"/>
            </a:spcAft>
            <a:buChar char="••"/>
          </a:pPr>
          <a:r>
            <a:rPr lang="en-US" sz="2800" kern="1200" dirty="0" smtClean="0"/>
            <a:t>Interdependencies:</a:t>
          </a:r>
          <a:endParaRPr lang="en-US" sz="2800" kern="1200" dirty="0"/>
        </a:p>
        <a:p>
          <a:pPr marL="685800" lvl="3" indent="-228600" algn="l" defTabSz="1066800">
            <a:lnSpc>
              <a:spcPct val="90000"/>
            </a:lnSpc>
            <a:spcBef>
              <a:spcPct val="0"/>
            </a:spcBef>
            <a:spcAft>
              <a:spcPct val="20000"/>
            </a:spcAft>
            <a:buChar char="••"/>
          </a:pPr>
          <a:r>
            <a:rPr lang="en-US" sz="2400" kern="1200" dirty="0" smtClean="0"/>
            <a:t>Natural Gas Transmission and Distribution</a:t>
          </a:r>
          <a:endParaRPr lang="en-US" sz="2400" kern="1200" dirty="0"/>
        </a:p>
        <a:p>
          <a:pPr marL="685800" lvl="3" indent="-228600" algn="l" defTabSz="1066800">
            <a:lnSpc>
              <a:spcPct val="90000"/>
            </a:lnSpc>
            <a:spcBef>
              <a:spcPct val="0"/>
            </a:spcBef>
            <a:spcAft>
              <a:spcPct val="20000"/>
            </a:spcAft>
            <a:buChar char="••"/>
          </a:pPr>
          <a:r>
            <a:rPr lang="en-US" sz="2400" kern="1200" dirty="0" smtClean="0"/>
            <a:t>Electrical Distribution</a:t>
          </a:r>
          <a:endParaRPr lang="en-US" sz="2400" kern="1200" dirty="0"/>
        </a:p>
      </dsp:txBody>
      <dsp:txXfrm>
        <a:off x="0" y="1608431"/>
        <a:ext cx="8534400" cy="26237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6C3A99-75C9-4BEE-9879-91B19B962A9E}">
      <dsp:nvSpPr>
        <dsp:cNvPr id="0" name=""/>
        <dsp:cNvSpPr/>
      </dsp:nvSpPr>
      <dsp:spPr>
        <a:xfrm>
          <a:off x="0" y="1332719"/>
          <a:ext cx="8458200" cy="317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499872" rIns="65645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Black Start Training revealed previously undetected:</a:t>
          </a:r>
          <a:endParaRPr lang="en-US" sz="2400" kern="1200" dirty="0"/>
        </a:p>
        <a:p>
          <a:pPr marL="457200" lvl="2" indent="-228600" algn="l" defTabSz="1066800">
            <a:lnSpc>
              <a:spcPct val="90000"/>
            </a:lnSpc>
            <a:spcBef>
              <a:spcPct val="0"/>
            </a:spcBef>
            <a:spcAft>
              <a:spcPct val="15000"/>
            </a:spcAft>
            <a:buChar char="••"/>
          </a:pPr>
          <a:r>
            <a:rPr lang="en-US" sz="2400" kern="1200" dirty="0" smtClean="0"/>
            <a:t>System restoration patterns</a:t>
          </a:r>
          <a:endParaRPr lang="en-US" sz="2400" kern="1200" dirty="0"/>
        </a:p>
        <a:p>
          <a:pPr marL="457200" lvl="2" indent="-228600" algn="l" defTabSz="1066800">
            <a:lnSpc>
              <a:spcPct val="90000"/>
            </a:lnSpc>
            <a:spcBef>
              <a:spcPct val="0"/>
            </a:spcBef>
            <a:spcAft>
              <a:spcPct val="15000"/>
            </a:spcAft>
            <a:buChar char="••"/>
          </a:pPr>
          <a:r>
            <a:rPr lang="en-US" sz="2400" kern="1200" dirty="0" smtClean="0"/>
            <a:t>System restoration limitation</a:t>
          </a:r>
          <a:endParaRPr lang="en-US" sz="2400" kern="1200" dirty="0"/>
        </a:p>
        <a:p>
          <a:pPr marL="457200" lvl="2" indent="-228600" algn="l" defTabSz="1066800">
            <a:lnSpc>
              <a:spcPct val="90000"/>
            </a:lnSpc>
            <a:spcBef>
              <a:spcPct val="0"/>
            </a:spcBef>
            <a:spcAft>
              <a:spcPct val="15000"/>
            </a:spcAft>
            <a:buChar char="••"/>
          </a:pPr>
          <a:r>
            <a:rPr lang="en-US" sz="2400" kern="1200" dirty="0" smtClean="0"/>
            <a:t>System restoration interdependencies</a:t>
          </a:r>
          <a:endParaRPr lang="en-US" sz="2400" kern="1200" dirty="0"/>
        </a:p>
        <a:p>
          <a:pPr marL="685800" lvl="3" indent="-228600" algn="l" defTabSz="1066800">
            <a:lnSpc>
              <a:spcPct val="90000"/>
            </a:lnSpc>
            <a:spcBef>
              <a:spcPct val="0"/>
            </a:spcBef>
            <a:spcAft>
              <a:spcPct val="15000"/>
            </a:spcAft>
            <a:buChar char="••"/>
          </a:pPr>
          <a:r>
            <a:rPr lang="en-US" sz="2400" kern="1200" dirty="0" smtClean="0"/>
            <a:t>Natural Gas Transmission and Distribution</a:t>
          </a:r>
          <a:endParaRPr lang="en-US" sz="2400" kern="1200" dirty="0"/>
        </a:p>
        <a:p>
          <a:pPr marL="685800" lvl="3" indent="-228600" algn="l" defTabSz="1066800">
            <a:lnSpc>
              <a:spcPct val="90000"/>
            </a:lnSpc>
            <a:spcBef>
              <a:spcPct val="0"/>
            </a:spcBef>
            <a:spcAft>
              <a:spcPct val="15000"/>
            </a:spcAft>
            <a:buChar char="••"/>
          </a:pPr>
          <a:r>
            <a:rPr lang="en-US" sz="2400" kern="1200" dirty="0" smtClean="0"/>
            <a:t>Electrical Distribution</a:t>
          </a:r>
          <a:endParaRPr lang="en-US" sz="2400" kern="1200" dirty="0"/>
        </a:p>
      </dsp:txBody>
      <dsp:txXfrm>
        <a:off x="0" y="1332719"/>
        <a:ext cx="8458200" cy="3175200"/>
      </dsp:txXfrm>
    </dsp:sp>
    <dsp:sp modelId="{FFD01F13-045D-400B-AC55-8F3E9B9EAB34}">
      <dsp:nvSpPr>
        <dsp:cNvPr id="0" name=""/>
        <dsp:cNvSpPr/>
      </dsp:nvSpPr>
      <dsp:spPr>
        <a:xfrm>
          <a:off x="422910" y="978479"/>
          <a:ext cx="5920740" cy="708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lvl="0" algn="l" defTabSz="1066800">
            <a:lnSpc>
              <a:spcPct val="90000"/>
            </a:lnSpc>
            <a:spcBef>
              <a:spcPct val="0"/>
            </a:spcBef>
            <a:spcAft>
              <a:spcPct val="35000"/>
            </a:spcAft>
          </a:pPr>
          <a:r>
            <a:rPr lang="en-US" sz="2400" kern="1200" dirty="0" smtClean="0"/>
            <a:t>Approved Proposal: Officially Adopt an “All-Hazards Restoration Methodology”</a:t>
          </a:r>
          <a:endParaRPr lang="en-US" sz="2400" kern="1200" dirty="0"/>
        </a:p>
      </dsp:txBody>
      <dsp:txXfrm>
        <a:off x="457495" y="1013064"/>
        <a:ext cx="5851570" cy="6393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7428A-C704-4300-800C-9E6A49F719B2}">
      <dsp:nvSpPr>
        <dsp:cNvPr id="0" name=""/>
        <dsp:cNvSpPr/>
      </dsp:nvSpPr>
      <dsp:spPr>
        <a:xfrm>
          <a:off x="0" y="818022"/>
          <a:ext cx="8534400"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l" defTabSz="2400300">
            <a:lnSpc>
              <a:spcPct val="90000"/>
            </a:lnSpc>
            <a:spcBef>
              <a:spcPct val="0"/>
            </a:spcBef>
            <a:spcAft>
              <a:spcPct val="35000"/>
            </a:spcAft>
          </a:pPr>
          <a:r>
            <a:rPr lang="en-US" sz="5400" kern="1200" dirty="0" smtClean="0"/>
            <a:t>What are your questions?</a:t>
          </a:r>
          <a:endParaRPr lang="en-US" sz="5400" kern="1200" dirty="0"/>
        </a:p>
      </dsp:txBody>
      <dsp:txXfrm>
        <a:off x="61256" y="879278"/>
        <a:ext cx="8411888" cy="1132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E8DAD-2FF7-4AC7-913C-4E73DE0B3354}">
      <dsp:nvSpPr>
        <dsp:cNvPr id="0" name=""/>
        <dsp:cNvSpPr/>
      </dsp:nvSpPr>
      <dsp:spPr>
        <a:xfrm>
          <a:off x="24575" y="834004"/>
          <a:ext cx="8382000"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3722" numCol="1" spcCol="1270" anchor="ctr" anchorCtr="0">
          <a:noAutofit/>
        </a:bodyPr>
        <a:lstStyle/>
        <a:p>
          <a:pPr lvl="0" algn="l" defTabSz="889000">
            <a:lnSpc>
              <a:spcPct val="90000"/>
            </a:lnSpc>
            <a:spcBef>
              <a:spcPct val="0"/>
            </a:spcBef>
            <a:spcAft>
              <a:spcPct val="35000"/>
            </a:spcAft>
          </a:pPr>
          <a:r>
            <a:rPr lang="en-US" sz="2000" kern="1200" dirty="0" smtClean="0"/>
            <a:t>Deregulation</a:t>
          </a:r>
          <a:endParaRPr lang="en-US" sz="2000" kern="1200" dirty="0"/>
        </a:p>
      </dsp:txBody>
      <dsp:txXfrm>
        <a:off x="24575" y="1139077"/>
        <a:ext cx="8076927" cy="610147"/>
      </dsp:txXfrm>
    </dsp:sp>
    <dsp:sp modelId="{F85E20C2-D1CE-401B-8533-5FE85AB03B7D}">
      <dsp:nvSpPr>
        <dsp:cNvPr id="0" name=""/>
        <dsp:cNvSpPr/>
      </dsp:nvSpPr>
      <dsp:spPr>
        <a:xfrm>
          <a:off x="-24575" y="1750145"/>
          <a:ext cx="2030353" cy="737035"/>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SCED becomes Dispatch Engine</a:t>
          </a:r>
          <a:endParaRPr lang="en-US" sz="2000" kern="1200" dirty="0"/>
        </a:p>
      </dsp:txBody>
      <dsp:txXfrm>
        <a:off x="-24575" y="1750145"/>
        <a:ext cx="2030353" cy="737035"/>
      </dsp:txXfrm>
    </dsp:sp>
    <dsp:sp modelId="{FE4AFC4F-0E1E-4084-8B95-6F9FD8801B88}">
      <dsp:nvSpPr>
        <dsp:cNvPr id="0" name=""/>
        <dsp:cNvSpPr/>
      </dsp:nvSpPr>
      <dsp:spPr>
        <a:xfrm>
          <a:off x="1956626" y="1240624"/>
          <a:ext cx="6449949"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3722" numCol="1" spcCol="1270" anchor="ctr" anchorCtr="0">
          <a:noAutofit/>
        </a:bodyPr>
        <a:lstStyle/>
        <a:p>
          <a:pPr lvl="0" algn="l" defTabSz="889000">
            <a:lnSpc>
              <a:spcPct val="90000"/>
            </a:lnSpc>
            <a:spcBef>
              <a:spcPct val="0"/>
            </a:spcBef>
            <a:spcAft>
              <a:spcPct val="35000"/>
            </a:spcAft>
          </a:pPr>
          <a:r>
            <a:rPr lang="en-US" sz="2000" kern="1200" smtClean="0"/>
            <a:t>Retirements</a:t>
          </a:r>
          <a:endParaRPr lang="en-US" sz="2000" kern="1200" dirty="0"/>
        </a:p>
      </dsp:txBody>
      <dsp:txXfrm>
        <a:off x="1956626" y="1545697"/>
        <a:ext cx="6144876" cy="610147"/>
      </dsp:txXfrm>
    </dsp:sp>
    <dsp:sp modelId="{9756F2E8-FD2D-4E71-B39F-78F09696AAC1}">
      <dsp:nvSpPr>
        <dsp:cNvPr id="0" name=""/>
        <dsp:cNvSpPr/>
      </dsp:nvSpPr>
      <dsp:spPr>
        <a:xfrm>
          <a:off x="1981202" y="2131143"/>
          <a:ext cx="1932051" cy="738969"/>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Loss of knowledge</a:t>
          </a:r>
          <a:endParaRPr lang="en-US" sz="2000" kern="1200" dirty="0"/>
        </a:p>
      </dsp:txBody>
      <dsp:txXfrm>
        <a:off x="1981202" y="2131143"/>
        <a:ext cx="1932051" cy="738969"/>
      </dsp:txXfrm>
    </dsp:sp>
    <dsp:sp modelId="{F3AB1AAC-35C7-4343-BAE4-FCC3AC80B394}">
      <dsp:nvSpPr>
        <dsp:cNvPr id="0" name=""/>
        <dsp:cNvSpPr/>
      </dsp:nvSpPr>
      <dsp:spPr>
        <a:xfrm>
          <a:off x="3888677" y="1647245"/>
          <a:ext cx="4517898"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3722" numCol="1" spcCol="1270" anchor="ctr" anchorCtr="0">
          <a:noAutofit/>
        </a:bodyPr>
        <a:lstStyle/>
        <a:p>
          <a:pPr lvl="0" algn="l" defTabSz="889000">
            <a:lnSpc>
              <a:spcPct val="90000"/>
            </a:lnSpc>
            <a:spcBef>
              <a:spcPct val="0"/>
            </a:spcBef>
            <a:spcAft>
              <a:spcPct val="35000"/>
            </a:spcAft>
          </a:pPr>
          <a:r>
            <a:rPr lang="en-US" sz="2000" kern="1200" dirty="0" smtClean="0"/>
            <a:t>New Operators</a:t>
          </a:r>
          <a:endParaRPr lang="en-US" sz="2000" kern="1200" dirty="0"/>
        </a:p>
      </dsp:txBody>
      <dsp:txXfrm>
        <a:off x="3888677" y="1952318"/>
        <a:ext cx="4212825" cy="610147"/>
      </dsp:txXfrm>
    </dsp:sp>
    <dsp:sp modelId="{4424443D-DD66-45C8-89DA-7613F96F4151}">
      <dsp:nvSpPr>
        <dsp:cNvPr id="0" name=""/>
        <dsp:cNvSpPr/>
      </dsp:nvSpPr>
      <dsp:spPr>
        <a:xfrm>
          <a:off x="3886195" y="2565401"/>
          <a:ext cx="1922139" cy="639924"/>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Never trained </a:t>
          </a:r>
          <a:endParaRPr lang="en-US" sz="2000" kern="1200" dirty="0"/>
        </a:p>
      </dsp:txBody>
      <dsp:txXfrm>
        <a:off x="3886195" y="2565401"/>
        <a:ext cx="1922139" cy="639924"/>
      </dsp:txXfrm>
    </dsp:sp>
    <dsp:sp modelId="{0C35838F-4D17-43DB-94A8-89FE3BF33B2D}">
      <dsp:nvSpPr>
        <dsp:cNvPr id="0" name=""/>
        <dsp:cNvSpPr/>
      </dsp:nvSpPr>
      <dsp:spPr>
        <a:xfrm>
          <a:off x="5820728" y="2053865"/>
          <a:ext cx="2585847"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3722" numCol="1" spcCol="1270" anchor="ctr" anchorCtr="0">
          <a:noAutofit/>
        </a:bodyPr>
        <a:lstStyle/>
        <a:p>
          <a:pPr lvl="0" algn="l" defTabSz="889000">
            <a:lnSpc>
              <a:spcPct val="90000"/>
            </a:lnSpc>
            <a:spcBef>
              <a:spcPct val="0"/>
            </a:spcBef>
            <a:spcAft>
              <a:spcPct val="35000"/>
            </a:spcAft>
          </a:pPr>
          <a:r>
            <a:rPr lang="en-US" sz="2000" kern="1200" dirty="0" smtClean="0"/>
            <a:t>Skillset vanishes</a:t>
          </a:r>
          <a:endParaRPr lang="en-US" sz="2000" kern="1200" dirty="0"/>
        </a:p>
      </dsp:txBody>
      <dsp:txXfrm>
        <a:off x="5820728" y="2358938"/>
        <a:ext cx="2280774" cy="6101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243DE-F36C-475F-AF0D-48D00C35906B}">
      <dsp:nvSpPr>
        <dsp:cNvPr id="0" name=""/>
        <dsp:cNvSpPr/>
      </dsp:nvSpPr>
      <dsp:spPr>
        <a:xfrm>
          <a:off x="0" y="16594"/>
          <a:ext cx="8458200" cy="15057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Understanding: Level </a:t>
          </a:r>
          <a:r>
            <a:rPr lang="en-US" sz="3900" kern="1200" dirty="0" smtClean="0"/>
            <a:t>not possible </a:t>
          </a:r>
          <a:r>
            <a:rPr lang="en-US" sz="3900" kern="1200" dirty="0" smtClean="0"/>
            <a:t>before</a:t>
          </a:r>
          <a:endParaRPr lang="en-US" sz="3900" kern="1200" dirty="0" smtClean="0"/>
        </a:p>
      </dsp:txBody>
      <dsp:txXfrm>
        <a:off x="73507" y="90101"/>
        <a:ext cx="8311186" cy="1358776"/>
      </dsp:txXfrm>
    </dsp:sp>
    <dsp:sp modelId="{A94FA5B2-C40B-40BE-88BF-B55D393496CC}">
      <dsp:nvSpPr>
        <dsp:cNvPr id="0" name=""/>
        <dsp:cNvSpPr/>
      </dsp:nvSpPr>
      <dsp:spPr>
        <a:xfrm>
          <a:off x="0" y="1634704"/>
          <a:ext cx="8458200" cy="15057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Black Start Plan Validation</a:t>
          </a:r>
        </a:p>
      </dsp:txBody>
      <dsp:txXfrm>
        <a:off x="73507" y="1708211"/>
        <a:ext cx="8311186" cy="1358776"/>
      </dsp:txXfrm>
    </dsp:sp>
    <dsp:sp modelId="{767982A8-DDAA-4D5E-BE21-FDD5ECA3614E}">
      <dsp:nvSpPr>
        <dsp:cNvPr id="0" name=""/>
        <dsp:cNvSpPr/>
      </dsp:nvSpPr>
      <dsp:spPr>
        <a:xfrm>
          <a:off x="0" y="3252815"/>
          <a:ext cx="8458200" cy="15057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Will inform </a:t>
          </a:r>
          <a:r>
            <a:rPr lang="en-US" sz="3900" kern="1200" dirty="0" smtClean="0"/>
            <a:t>decision </a:t>
          </a:r>
          <a:r>
            <a:rPr lang="en-US" sz="3900" kern="1200" dirty="0" smtClean="0"/>
            <a:t>making moving forward</a:t>
          </a:r>
          <a:endParaRPr lang="en-US" sz="3900" kern="1200" dirty="0"/>
        </a:p>
      </dsp:txBody>
      <dsp:txXfrm>
        <a:off x="73507" y="3326322"/>
        <a:ext cx="8311186" cy="13587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F1D48-3A64-4B7D-99A5-5CCBE1B00995}">
      <dsp:nvSpPr>
        <dsp:cNvPr id="0" name=""/>
        <dsp:cNvSpPr/>
      </dsp:nvSpPr>
      <dsp:spPr>
        <a:xfrm>
          <a:off x="3693783" y="0"/>
          <a:ext cx="1482478" cy="1482553"/>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E6092B-4A94-4ACF-B17F-E38C542AC224}">
      <dsp:nvSpPr>
        <dsp:cNvPr id="0" name=""/>
        <dsp:cNvSpPr/>
      </dsp:nvSpPr>
      <dsp:spPr>
        <a:xfrm>
          <a:off x="4021091" y="536935"/>
          <a:ext cx="827307" cy="41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Natural Gas</a:t>
          </a:r>
          <a:endParaRPr lang="en-US" sz="1000" kern="1200" dirty="0"/>
        </a:p>
      </dsp:txBody>
      <dsp:txXfrm>
        <a:off x="4021091" y="536935"/>
        <a:ext cx="827307" cy="413468"/>
      </dsp:txXfrm>
    </dsp:sp>
    <dsp:sp modelId="{4C4C8CD7-36AB-4543-BEAE-79FABACC8ECD}">
      <dsp:nvSpPr>
        <dsp:cNvPr id="0" name=""/>
        <dsp:cNvSpPr/>
      </dsp:nvSpPr>
      <dsp:spPr>
        <a:xfrm>
          <a:off x="3281937" y="851822"/>
          <a:ext cx="1482478" cy="1482553"/>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9C4E53-78D0-470C-85A5-E8ED99F85E80}">
      <dsp:nvSpPr>
        <dsp:cNvPr id="0" name=""/>
        <dsp:cNvSpPr/>
      </dsp:nvSpPr>
      <dsp:spPr>
        <a:xfrm>
          <a:off x="3607576" y="1390671"/>
          <a:ext cx="827307" cy="41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Generation</a:t>
          </a:r>
          <a:endParaRPr lang="en-US" sz="1000" kern="1200" dirty="0"/>
        </a:p>
      </dsp:txBody>
      <dsp:txXfrm>
        <a:off x="3607576" y="1390671"/>
        <a:ext cx="827307" cy="413468"/>
      </dsp:txXfrm>
    </dsp:sp>
    <dsp:sp modelId="{8D1B1EEF-9AEE-4EEF-8482-ED3346E6C1C7}">
      <dsp:nvSpPr>
        <dsp:cNvPr id="0" name=""/>
        <dsp:cNvSpPr/>
      </dsp:nvSpPr>
      <dsp:spPr>
        <a:xfrm>
          <a:off x="3693783" y="1707472"/>
          <a:ext cx="1482478" cy="1482553"/>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BAF7F3-E3F7-4CF9-AEFD-A7442115132C}">
      <dsp:nvSpPr>
        <dsp:cNvPr id="0" name=""/>
        <dsp:cNvSpPr/>
      </dsp:nvSpPr>
      <dsp:spPr>
        <a:xfrm>
          <a:off x="4021091" y="2243929"/>
          <a:ext cx="827307" cy="41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Transmission</a:t>
          </a:r>
          <a:endParaRPr lang="en-US" sz="1000" kern="1200" dirty="0"/>
        </a:p>
      </dsp:txBody>
      <dsp:txXfrm>
        <a:off x="4021091" y="2243929"/>
        <a:ext cx="827307" cy="413468"/>
      </dsp:txXfrm>
    </dsp:sp>
    <dsp:sp modelId="{0544B3B9-DFDE-46DC-BE19-C688F909AA12}">
      <dsp:nvSpPr>
        <dsp:cNvPr id="0" name=""/>
        <dsp:cNvSpPr/>
      </dsp:nvSpPr>
      <dsp:spPr>
        <a:xfrm>
          <a:off x="3281937" y="2560730"/>
          <a:ext cx="1482478" cy="1482553"/>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10D2A4-A143-4516-915B-976DA185DF8B}">
      <dsp:nvSpPr>
        <dsp:cNvPr id="0" name=""/>
        <dsp:cNvSpPr/>
      </dsp:nvSpPr>
      <dsp:spPr>
        <a:xfrm>
          <a:off x="3607576" y="3097665"/>
          <a:ext cx="827307" cy="41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Distribution</a:t>
          </a:r>
          <a:endParaRPr lang="en-US" sz="1000" kern="1200" dirty="0"/>
        </a:p>
      </dsp:txBody>
      <dsp:txXfrm>
        <a:off x="3607576" y="3097665"/>
        <a:ext cx="827307" cy="413468"/>
      </dsp:txXfrm>
    </dsp:sp>
    <dsp:sp modelId="{33A5869A-5FFE-4B5B-B314-D5E7B108B4A3}">
      <dsp:nvSpPr>
        <dsp:cNvPr id="0" name=""/>
        <dsp:cNvSpPr/>
      </dsp:nvSpPr>
      <dsp:spPr>
        <a:xfrm>
          <a:off x="3799178" y="3511134"/>
          <a:ext cx="1273635" cy="1274383"/>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4548B2-DE57-4210-B230-9C177A4F24F9}">
      <dsp:nvSpPr>
        <dsp:cNvPr id="0" name=""/>
        <dsp:cNvSpPr/>
      </dsp:nvSpPr>
      <dsp:spPr>
        <a:xfrm>
          <a:off x="4021091" y="3951402"/>
          <a:ext cx="827307" cy="41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Natural Gas</a:t>
          </a:r>
          <a:endParaRPr lang="en-US" sz="1000" kern="1200" dirty="0"/>
        </a:p>
      </dsp:txBody>
      <dsp:txXfrm>
        <a:off x="4021091" y="3951402"/>
        <a:ext cx="827307" cy="4134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33B3DE-4B4C-4B30-BD3B-A33FA9A633D9}">
      <dsp:nvSpPr>
        <dsp:cNvPr id="0" name=""/>
        <dsp:cNvSpPr/>
      </dsp:nvSpPr>
      <dsp:spPr>
        <a:xfrm>
          <a:off x="0" y="28076"/>
          <a:ext cx="8534400"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Retirement Cliff</a:t>
          </a:r>
          <a:endParaRPr lang="en-US" sz="3300" kern="1200" dirty="0"/>
        </a:p>
      </dsp:txBody>
      <dsp:txXfrm>
        <a:off x="37696" y="65772"/>
        <a:ext cx="8459008" cy="696808"/>
      </dsp:txXfrm>
    </dsp:sp>
    <dsp:sp modelId="{013577D8-2D67-4BAC-B5E4-CC9DD7E809F8}">
      <dsp:nvSpPr>
        <dsp:cNvPr id="0" name=""/>
        <dsp:cNvSpPr/>
      </dsp:nvSpPr>
      <dsp:spPr>
        <a:xfrm>
          <a:off x="0" y="800276"/>
          <a:ext cx="853440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smtClean="0"/>
            <a:t>Loss of Skill and Knowledge</a:t>
          </a:r>
          <a:endParaRPr lang="en-US" sz="2600" kern="1200" dirty="0"/>
        </a:p>
      </dsp:txBody>
      <dsp:txXfrm>
        <a:off x="0" y="800276"/>
        <a:ext cx="8534400" cy="546480"/>
      </dsp:txXfrm>
    </dsp:sp>
    <dsp:sp modelId="{A9591004-78DF-45CB-ADF0-11CFDEEDED29}">
      <dsp:nvSpPr>
        <dsp:cNvPr id="0" name=""/>
        <dsp:cNvSpPr/>
      </dsp:nvSpPr>
      <dsp:spPr>
        <a:xfrm>
          <a:off x="0" y="1346756"/>
          <a:ext cx="8534400"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Simulation</a:t>
          </a:r>
          <a:endParaRPr lang="en-US" sz="3300" kern="1200" dirty="0"/>
        </a:p>
      </dsp:txBody>
      <dsp:txXfrm>
        <a:off x="37696" y="1384452"/>
        <a:ext cx="8459008" cy="696808"/>
      </dsp:txXfrm>
    </dsp:sp>
    <dsp:sp modelId="{9CD1748E-1DB9-4FFB-B240-E32B611ADE49}">
      <dsp:nvSpPr>
        <dsp:cNvPr id="0" name=""/>
        <dsp:cNvSpPr/>
      </dsp:nvSpPr>
      <dsp:spPr>
        <a:xfrm>
          <a:off x="0" y="2118956"/>
          <a:ext cx="8534400" cy="853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smtClean="0"/>
            <a:t>Identified new system limitations</a:t>
          </a:r>
          <a:endParaRPr lang="en-US" sz="2600" kern="1200" dirty="0"/>
        </a:p>
        <a:p>
          <a:pPr marL="228600" lvl="1" indent="-228600" algn="l" defTabSz="1155700">
            <a:lnSpc>
              <a:spcPct val="90000"/>
            </a:lnSpc>
            <a:spcBef>
              <a:spcPct val="0"/>
            </a:spcBef>
            <a:spcAft>
              <a:spcPct val="20000"/>
            </a:spcAft>
            <a:buChar char="••"/>
          </a:pPr>
          <a:r>
            <a:rPr lang="en-US" sz="2600" kern="1200" dirty="0" smtClean="0"/>
            <a:t>New Strategy</a:t>
          </a:r>
          <a:endParaRPr lang="en-US" sz="2600" kern="1200" dirty="0"/>
        </a:p>
      </dsp:txBody>
      <dsp:txXfrm>
        <a:off x="0" y="2118956"/>
        <a:ext cx="8534400" cy="853875"/>
      </dsp:txXfrm>
    </dsp:sp>
    <dsp:sp modelId="{F5BAC3C1-5981-4B49-8EA3-1B61FA7D22B8}">
      <dsp:nvSpPr>
        <dsp:cNvPr id="0" name=""/>
        <dsp:cNvSpPr/>
      </dsp:nvSpPr>
      <dsp:spPr>
        <a:xfrm>
          <a:off x="0" y="2972831"/>
          <a:ext cx="8534400"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Natural Gas</a:t>
          </a:r>
          <a:endParaRPr lang="en-US" sz="3300" kern="1200" dirty="0"/>
        </a:p>
      </dsp:txBody>
      <dsp:txXfrm>
        <a:off x="37696" y="3010527"/>
        <a:ext cx="8459008" cy="696808"/>
      </dsp:txXfrm>
    </dsp:sp>
    <dsp:sp modelId="{ADDC4DB8-585F-455E-AD6B-88FE90799D85}">
      <dsp:nvSpPr>
        <dsp:cNvPr id="0" name=""/>
        <dsp:cNvSpPr/>
      </dsp:nvSpPr>
      <dsp:spPr>
        <a:xfrm>
          <a:off x="0" y="3745031"/>
          <a:ext cx="853440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smtClean="0"/>
            <a:t>Critical Interdependency </a:t>
          </a:r>
          <a:endParaRPr lang="en-US" sz="2600" kern="1200" dirty="0"/>
        </a:p>
      </dsp:txBody>
      <dsp:txXfrm>
        <a:off x="0" y="3745031"/>
        <a:ext cx="8534400" cy="5464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BB64F2-06FA-42FC-B6C2-9C06F0EB851D}">
      <dsp:nvSpPr>
        <dsp:cNvPr id="0" name=""/>
        <dsp:cNvSpPr/>
      </dsp:nvSpPr>
      <dsp:spPr>
        <a:xfrm>
          <a:off x="0" y="145931"/>
          <a:ext cx="8534400" cy="16731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en-US" sz="4400" kern="1200" dirty="0" smtClean="0"/>
            <a:t>Additional Day of Black Start Training</a:t>
          </a:r>
          <a:endParaRPr lang="en-US" sz="4400" kern="1200" dirty="0"/>
        </a:p>
      </dsp:txBody>
      <dsp:txXfrm>
        <a:off x="81674" y="227605"/>
        <a:ext cx="8371052" cy="1509752"/>
      </dsp:txXfrm>
    </dsp:sp>
    <dsp:sp modelId="{C6C3FEA7-B503-4A52-A31B-22D29B71FAC2}">
      <dsp:nvSpPr>
        <dsp:cNvPr id="0" name=""/>
        <dsp:cNvSpPr/>
      </dsp:nvSpPr>
      <dsp:spPr>
        <a:xfrm>
          <a:off x="0" y="1819031"/>
          <a:ext cx="8534400" cy="2354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US" sz="3600" kern="1200" dirty="0" smtClean="0"/>
            <a:t>Higher than expected:</a:t>
          </a:r>
          <a:endParaRPr lang="en-US" sz="3600" kern="1200" dirty="0"/>
        </a:p>
        <a:p>
          <a:pPr marL="571500" lvl="2" indent="-285750" algn="l" defTabSz="1600200">
            <a:lnSpc>
              <a:spcPct val="90000"/>
            </a:lnSpc>
            <a:spcBef>
              <a:spcPct val="0"/>
            </a:spcBef>
            <a:spcAft>
              <a:spcPct val="20000"/>
            </a:spcAft>
            <a:buChar char="••"/>
          </a:pPr>
          <a:r>
            <a:rPr lang="en-US" sz="3600" kern="1200" dirty="0" smtClean="0"/>
            <a:t>Operator Turnover</a:t>
          </a:r>
          <a:endParaRPr lang="en-US" sz="3600" kern="1200" dirty="0"/>
        </a:p>
        <a:p>
          <a:pPr marL="571500" lvl="2" indent="-285750" algn="l" defTabSz="1600200">
            <a:lnSpc>
              <a:spcPct val="90000"/>
            </a:lnSpc>
            <a:spcBef>
              <a:spcPct val="0"/>
            </a:spcBef>
            <a:spcAft>
              <a:spcPct val="20000"/>
            </a:spcAft>
            <a:buChar char="••"/>
          </a:pPr>
          <a:r>
            <a:rPr lang="en-US" sz="3600" kern="1200" dirty="0" smtClean="0"/>
            <a:t>Demand</a:t>
          </a:r>
          <a:endParaRPr lang="en-US" sz="3600" kern="1200" dirty="0"/>
        </a:p>
        <a:p>
          <a:pPr marL="285750" lvl="1" indent="-285750" algn="l" defTabSz="1600200">
            <a:lnSpc>
              <a:spcPct val="90000"/>
            </a:lnSpc>
            <a:spcBef>
              <a:spcPct val="0"/>
            </a:spcBef>
            <a:spcAft>
              <a:spcPct val="20000"/>
            </a:spcAft>
            <a:buChar char="••"/>
          </a:pPr>
          <a:r>
            <a:rPr lang="en-US" sz="3600" kern="1200" dirty="0" smtClean="0"/>
            <a:t>“Retirement Cliff”: No end in sight</a:t>
          </a:r>
          <a:endParaRPr lang="en-US" sz="3600" kern="1200" dirty="0"/>
        </a:p>
      </dsp:txBody>
      <dsp:txXfrm>
        <a:off x="0" y="1819031"/>
        <a:ext cx="8534400" cy="2354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84730-E0DD-4AD8-9D39-A67E16301A84}">
      <dsp:nvSpPr>
        <dsp:cNvPr id="0" name=""/>
        <dsp:cNvSpPr/>
      </dsp:nvSpPr>
      <dsp:spPr>
        <a:xfrm>
          <a:off x="0" y="751406"/>
          <a:ext cx="8534400" cy="16731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en-US" sz="4400" kern="1200" dirty="0" smtClean="0"/>
            <a:t>Black Start Training Dual Registration</a:t>
          </a:r>
          <a:endParaRPr lang="en-US" sz="4400" kern="1200" dirty="0"/>
        </a:p>
      </dsp:txBody>
      <dsp:txXfrm>
        <a:off x="81674" y="833080"/>
        <a:ext cx="8371052" cy="1509752"/>
      </dsp:txXfrm>
    </dsp:sp>
    <dsp:sp modelId="{955F0CD3-23E0-4A62-9213-984C173C478D}">
      <dsp:nvSpPr>
        <dsp:cNvPr id="0" name=""/>
        <dsp:cNvSpPr/>
      </dsp:nvSpPr>
      <dsp:spPr>
        <a:xfrm>
          <a:off x="0" y="2424506"/>
          <a:ext cx="8534400" cy="1143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US" sz="3600" kern="1200" dirty="0" smtClean="0"/>
            <a:t>Lower registration burden</a:t>
          </a:r>
          <a:endParaRPr lang="en-US" sz="3600" kern="1200" dirty="0"/>
        </a:p>
        <a:p>
          <a:pPr marL="285750" lvl="1" indent="-285750" algn="l" defTabSz="1600200">
            <a:lnSpc>
              <a:spcPct val="90000"/>
            </a:lnSpc>
            <a:spcBef>
              <a:spcPct val="0"/>
            </a:spcBef>
            <a:spcAft>
              <a:spcPct val="20000"/>
            </a:spcAft>
            <a:buChar char="••"/>
          </a:pPr>
          <a:r>
            <a:rPr lang="en-US" sz="3600" kern="1200" dirty="0" smtClean="0"/>
            <a:t>Ensure all required participants attend</a:t>
          </a:r>
          <a:endParaRPr lang="en-US" sz="3600" kern="1200" dirty="0"/>
        </a:p>
      </dsp:txBody>
      <dsp:txXfrm>
        <a:off x="0" y="2424506"/>
        <a:ext cx="8534400" cy="11436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AE4FA7-DDC7-4319-A277-32507233C560}">
      <dsp:nvSpPr>
        <dsp:cNvPr id="0" name=""/>
        <dsp:cNvSpPr/>
      </dsp:nvSpPr>
      <dsp:spPr>
        <a:xfrm>
          <a:off x="0" y="448668"/>
          <a:ext cx="8534400" cy="16731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en-US" sz="4400" kern="1200" dirty="0" smtClean="0"/>
            <a:t>Task Force: Additional Training Opportunities</a:t>
          </a:r>
          <a:endParaRPr lang="en-US" sz="4400" kern="1200" dirty="0"/>
        </a:p>
      </dsp:txBody>
      <dsp:txXfrm>
        <a:off x="81674" y="530342"/>
        <a:ext cx="8371052" cy="1509752"/>
      </dsp:txXfrm>
    </dsp:sp>
    <dsp:sp modelId="{F854F59E-9D0B-4DEB-8301-878CBB8911FE}">
      <dsp:nvSpPr>
        <dsp:cNvPr id="0" name=""/>
        <dsp:cNvSpPr/>
      </dsp:nvSpPr>
      <dsp:spPr>
        <a:xfrm>
          <a:off x="0" y="2121769"/>
          <a:ext cx="8534400" cy="174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US" sz="3600" kern="1200" dirty="0" smtClean="0"/>
            <a:t>Distribution Service Providers</a:t>
          </a:r>
          <a:endParaRPr lang="en-US" sz="3600" kern="1200" dirty="0"/>
        </a:p>
        <a:p>
          <a:pPr marL="285750" lvl="1" indent="-285750" algn="l" defTabSz="1600200">
            <a:lnSpc>
              <a:spcPct val="90000"/>
            </a:lnSpc>
            <a:spcBef>
              <a:spcPct val="0"/>
            </a:spcBef>
            <a:spcAft>
              <a:spcPct val="20000"/>
            </a:spcAft>
            <a:buChar char="••"/>
          </a:pPr>
          <a:r>
            <a:rPr lang="en-US" sz="3600" kern="1200" dirty="0" smtClean="0"/>
            <a:t>Support Personnel</a:t>
          </a:r>
          <a:endParaRPr lang="en-US" sz="3600" kern="1200" dirty="0"/>
        </a:p>
        <a:p>
          <a:pPr marL="285750" lvl="1" indent="-285750" algn="l" defTabSz="1600200">
            <a:lnSpc>
              <a:spcPct val="90000"/>
            </a:lnSpc>
            <a:spcBef>
              <a:spcPct val="0"/>
            </a:spcBef>
            <a:spcAft>
              <a:spcPct val="20000"/>
            </a:spcAft>
            <a:buChar char="••"/>
          </a:pPr>
          <a:r>
            <a:rPr lang="en-US" sz="3600" kern="1200" dirty="0" smtClean="0"/>
            <a:t>Interdependencies</a:t>
          </a:r>
          <a:endParaRPr lang="en-US" sz="3600" kern="1200" dirty="0"/>
        </a:p>
      </dsp:txBody>
      <dsp:txXfrm>
        <a:off x="0" y="2121769"/>
        <a:ext cx="8534400" cy="17491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7CEE3E-2A5E-4864-8934-73523DCA1B72}">
      <dsp:nvSpPr>
        <dsp:cNvPr id="0" name=""/>
        <dsp:cNvSpPr/>
      </dsp:nvSpPr>
      <dsp:spPr>
        <a:xfrm>
          <a:off x="0" y="441356"/>
          <a:ext cx="85344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en-US" sz="4400" kern="1200" dirty="0" smtClean="0"/>
            <a:t>Isochronous Unit Validation</a:t>
          </a:r>
          <a:endParaRPr lang="en-US" sz="4400" kern="1200" dirty="0"/>
        </a:p>
      </dsp:txBody>
      <dsp:txXfrm>
        <a:off x="59399" y="500755"/>
        <a:ext cx="8415602" cy="1098002"/>
      </dsp:txXfrm>
    </dsp:sp>
    <dsp:sp modelId="{0D4453BF-7682-4125-BBC2-1ED7AC2EE595}">
      <dsp:nvSpPr>
        <dsp:cNvPr id="0" name=""/>
        <dsp:cNvSpPr/>
      </dsp:nvSpPr>
      <dsp:spPr>
        <a:xfrm>
          <a:off x="0" y="1658156"/>
          <a:ext cx="8534400" cy="222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US" sz="3600" kern="1200" dirty="0" smtClean="0"/>
            <a:t>Units with mode of control</a:t>
          </a:r>
          <a:endParaRPr lang="en-US" sz="3600" kern="1200" dirty="0"/>
        </a:p>
        <a:p>
          <a:pPr marL="285750" lvl="1" indent="-285750" algn="l" defTabSz="1600200">
            <a:lnSpc>
              <a:spcPct val="90000"/>
            </a:lnSpc>
            <a:spcBef>
              <a:spcPct val="0"/>
            </a:spcBef>
            <a:spcAft>
              <a:spcPct val="20000"/>
            </a:spcAft>
            <a:buChar char="••"/>
          </a:pPr>
          <a:r>
            <a:rPr lang="en-US" sz="3600" kern="1200" dirty="0" smtClean="0"/>
            <a:t>Necessary for prompt system restoration</a:t>
          </a:r>
          <a:endParaRPr lang="en-US" sz="3600" kern="1200" dirty="0"/>
        </a:p>
        <a:p>
          <a:pPr marL="285750" lvl="1" indent="-285750" algn="l" defTabSz="1600200">
            <a:lnSpc>
              <a:spcPct val="90000"/>
            </a:lnSpc>
            <a:spcBef>
              <a:spcPct val="0"/>
            </a:spcBef>
            <a:spcAft>
              <a:spcPct val="20000"/>
            </a:spcAft>
            <a:buChar char="••"/>
          </a:pPr>
          <a:r>
            <a:rPr lang="en-US" sz="3600" kern="1200" dirty="0" smtClean="0"/>
            <a:t>Necessary for Black Start Plans</a:t>
          </a:r>
          <a:endParaRPr lang="en-US" sz="3600" kern="1200" dirty="0"/>
        </a:p>
      </dsp:txBody>
      <dsp:txXfrm>
        <a:off x="0" y="1658156"/>
        <a:ext cx="8534400" cy="22200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4/27/2018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162485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Operations Training believes that there is a wide-spread lack of System Operator understanding regarding generator dynamics which was a contributing cause of dynamic instability.  It was noted, through training relevant discussion, that Real-Time Operators in RC, TOP, QSE, and GOP positions were unable to distinguish between the following terms: Load Frequency Control (LFC), Constant Frequency Control (CFC), Automatic Generation Control (AGC), Isochronous Control, and Governor Droop.  This unfamiliarity with terminology manifested in an inability to adequately monitor and dispatch generation. </a:t>
            </a:r>
          </a:p>
          <a:p>
            <a:r>
              <a:rPr lang="en-US" sz="1200" kern="1200" dirty="0" smtClean="0">
                <a:solidFill>
                  <a:schemeClr val="tx1"/>
                </a:solidFill>
                <a:effectLst/>
                <a:latin typeface="+mn-lt"/>
                <a:ea typeface="+mn-ea"/>
                <a:cs typeface="+mn-cs"/>
              </a:rPr>
              <a:t>This is, tentatively assumed, to be a level of knowledge gap which has manifested over time since market deregulation. Prior to deregulation, transmission operators would give Verbal Dispatch Instructions (VDIs) to Resource Entities. This is now accomplished automatically via Security Constrained Economic Dispatch (SCED).  ERCOT’s aging work force and subsequent movement toward a “retirement cliff” has left a level of knowledge gap with regards to generator dynamics and how to issue a VDI.</a:t>
            </a:r>
          </a:p>
          <a:p>
            <a:r>
              <a:rPr lang="en-US" sz="1200" kern="1200" dirty="0" smtClean="0">
                <a:solidFill>
                  <a:schemeClr val="tx1"/>
                </a:solidFill>
                <a:effectLst/>
                <a:latin typeface="+mn-lt"/>
                <a:ea typeface="+mn-ea"/>
                <a:cs typeface="+mn-cs"/>
              </a:rPr>
              <a:t>Consequently, failure to properly dispatch generation was the event’s leading cause of island collapse.</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73866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162457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840830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647020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8114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4021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4445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60998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70036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8650" y="2876279"/>
            <a:ext cx="2571750"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2676093269"/>
      </p:ext>
    </p:extLst>
  </p:cSld>
  <p:clrMap bg1="lt1" tx1="dk1" bg2="lt2" tx2="dk2" accent1="accent1" accent2="accent2" accent3="accent3" accent4="accent4" accent5="accent5" accent6="accent6" hlink="hlink" folHlink="folHlink"/>
  <p:sldLayoutIdLst>
    <p:sldLayoutId id="214748371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1714363903"/>
      </p:ext>
    </p:extLst>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993095289"/>
      </p:ext>
    </p:extLst>
  </p:cSld>
  <p:clrMap bg1="lt1" tx1="dk1" bg2="lt2" tx2="dk2" accent1="accent1" accent2="accent2" accent3="accent3" accent4="accent4" accent5="accent5" accent6="accent6" hlink="hlink" folHlink="folHlink"/>
  <p:sldLayoutIdLst>
    <p:sldLayoutId id="2147483722" r:id="rId1"/>
    <p:sldLayoutId id="2147483723"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76600" y="2895600"/>
            <a:ext cx="5638800" cy="646331"/>
          </a:xfrm>
          <a:prstGeom prst="rect">
            <a:avLst/>
          </a:prstGeom>
          <a:noFill/>
        </p:spPr>
        <p:txBody>
          <a:bodyPr wrap="square" rtlCol="0">
            <a:spAutoFit/>
          </a:bodyPr>
          <a:lstStyle/>
          <a:p>
            <a:r>
              <a:rPr lang="en-US" sz="3600" b="1" dirty="0" smtClean="0">
                <a:solidFill>
                  <a:prstClr val="black"/>
                </a:solidFill>
              </a:rPr>
              <a:t>2018 Black </a:t>
            </a:r>
            <a:r>
              <a:rPr lang="en-US" sz="3600" b="1" dirty="0" smtClean="0">
                <a:solidFill>
                  <a:prstClr val="black"/>
                </a:solidFill>
              </a:rPr>
              <a:t>Start </a:t>
            </a:r>
            <a:r>
              <a:rPr lang="en-US" sz="3600" b="1" dirty="0" smtClean="0">
                <a:solidFill>
                  <a:prstClr val="black"/>
                </a:solidFill>
              </a:rPr>
              <a:t>Training </a:t>
            </a:r>
            <a:endParaRPr lang="en-US" sz="3600" b="1" dirty="0" smtClean="0">
              <a:solidFill>
                <a:prstClr val="black"/>
              </a:solidFill>
            </a:endParaRPr>
          </a:p>
        </p:txBody>
      </p:sp>
    </p:spTree>
    <p:extLst>
      <p:ext uri="{BB962C8B-B14F-4D97-AF65-F5344CB8AC3E}">
        <p14:creationId xmlns:p14="http://schemas.microsoft.com/office/powerpoint/2010/main" val="83651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BSWG/OTWG Approved Proposal: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3493885"/>
              </p:ext>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2252403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BSWG/OTWG Approved Proposal: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6620168"/>
              </p:ext>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3206346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Approved Proposal for RFI:</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08460160"/>
              </p:ext>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3036314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Approved Proposal for RFI:</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35551139"/>
              </p:ext>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2686363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BSWG Approved Proposal: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30432259"/>
              </p:ext>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1831439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15</a:t>
            </a:fld>
            <a:endParaRPr lang="en-US">
              <a:solidFill>
                <a:prstClr val="black">
                  <a:tint val="75000"/>
                </a:prstClr>
              </a:solidFill>
            </a:endParaRPr>
          </a:p>
        </p:txBody>
      </p:sp>
      <p:graphicFrame>
        <p:nvGraphicFramePr>
          <p:cNvPr id="5" name="Diagram 4"/>
          <p:cNvGraphicFramePr/>
          <p:nvPr>
            <p:extLst>
              <p:ext uri="{D42A27DB-BD31-4B8C-83A1-F6EECF244321}">
                <p14:modId xmlns:p14="http://schemas.microsoft.com/office/powerpoint/2010/main" val="2128161811"/>
              </p:ext>
            </p:extLst>
          </p:nvPr>
        </p:nvGraphicFramePr>
        <p:xfrm>
          <a:off x="381000" y="685800"/>
          <a:ext cx="84582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5509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a:t>
            </a:r>
            <a:r>
              <a:rPr lang="en-US" dirty="0"/>
              <a:t>Black Start </a:t>
            </a:r>
            <a:r>
              <a:rPr lang="en-US" dirty="0" smtClean="0"/>
              <a:t>Training: </a:t>
            </a:r>
            <a:r>
              <a:rPr lang="en-US" dirty="0"/>
              <a:t/>
            </a:r>
            <a:br>
              <a:rPr lang="en-US" dirty="0"/>
            </a:br>
            <a:r>
              <a:rPr lang="en-US" dirty="0"/>
              <a:t>All-Hazards System Restoration</a:t>
            </a:r>
          </a:p>
        </p:txBody>
      </p:sp>
      <p:graphicFrame>
        <p:nvGraphicFramePr>
          <p:cNvPr id="5" name="Content Placeholder 4"/>
          <p:cNvGraphicFramePr>
            <a:graphicFrameLocks noGrp="1"/>
          </p:cNvGraphicFramePr>
          <p:nvPr>
            <p:ph idx="1"/>
            <p:extLst/>
          </p:nvPr>
        </p:nvGraphicFramePr>
        <p:xfrm>
          <a:off x="1981200" y="1676402"/>
          <a:ext cx="5334000" cy="4343395"/>
        </p:xfrm>
        <a:graphic>
          <a:graphicData uri="http://schemas.openxmlformats.org/drawingml/2006/table">
            <a:tbl>
              <a:tblPr firstRow="1" firstCol="1" bandRow="1">
                <a:tableStyleId>{5C22544A-7EE6-4342-B048-85BDC9FD1C3A}</a:tableStyleId>
              </a:tblPr>
              <a:tblGrid>
                <a:gridCol w="1319044"/>
                <a:gridCol w="4014956"/>
              </a:tblGrid>
              <a:tr h="620485">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Stage</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Condition</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620485">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5</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Market </a:t>
                      </a:r>
                      <a:r>
                        <a:rPr lang="en-US" sz="1800" b="1" dirty="0">
                          <a:effectLst/>
                        </a:rPr>
                        <a:t>Restoration</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620485">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4</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AGC/LFC</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620485">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3</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Multi-TO </a:t>
                      </a:r>
                      <a:r>
                        <a:rPr lang="en-US" sz="1800" b="1" dirty="0">
                          <a:effectLst/>
                        </a:rPr>
                        <a:t>CFC</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620485">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2</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Single-TO </a:t>
                      </a:r>
                      <a:r>
                        <a:rPr lang="en-US" sz="1800" b="1" dirty="0">
                          <a:effectLst/>
                        </a:rPr>
                        <a:t>CFC</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620485">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1</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Isochronous </a:t>
                      </a:r>
                      <a:r>
                        <a:rPr lang="en-US" sz="1800" b="1" dirty="0">
                          <a:effectLst/>
                        </a:rPr>
                        <a:t>Island</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620485">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0</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300"/>
                        </a:lnSpc>
                        <a:spcBef>
                          <a:spcPts val="0"/>
                        </a:spcBef>
                        <a:spcAft>
                          <a:spcPts val="600"/>
                        </a:spcAft>
                      </a:pPr>
                      <a:endParaRPr lang="en-US" sz="1800" b="1" dirty="0" smtClean="0">
                        <a:effectLst/>
                      </a:endParaRPr>
                    </a:p>
                    <a:p>
                      <a:pPr marL="0" marR="0" algn="ctr">
                        <a:lnSpc>
                          <a:spcPts val="1300"/>
                        </a:lnSpc>
                        <a:spcBef>
                          <a:spcPts val="0"/>
                        </a:spcBef>
                        <a:spcAft>
                          <a:spcPts val="600"/>
                        </a:spcAft>
                      </a:pPr>
                      <a:r>
                        <a:rPr lang="en-US" sz="1800" b="1" dirty="0" smtClean="0">
                          <a:effectLst/>
                        </a:rPr>
                        <a:t>Initial </a:t>
                      </a:r>
                      <a:r>
                        <a:rPr lang="en-US" sz="1800" b="1" dirty="0">
                          <a:effectLst/>
                        </a:rPr>
                        <a:t>Blackout</a:t>
                      </a:r>
                      <a:endParaRPr lang="en-US" sz="1800" b="1"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3191700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1890559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Key Issues</a:t>
            </a:r>
            <a:endParaRPr lang="en-US" sz="5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46917676"/>
              </p:ext>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3683643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Black Start Training: Skill </a:t>
            </a:r>
            <a:r>
              <a:rPr lang="en-US" dirty="0"/>
              <a:t>and Knowledge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6" name="Diagram 5"/>
          <p:cNvGraphicFramePr/>
          <p:nvPr>
            <p:extLst/>
          </p:nvPr>
        </p:nvGraphicFramePr>
        <p:xfrm>
          <a:off x="457200" y="1397000"/>
          <a:ext cx="83820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3117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Black Start Training Simulator Performance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graphicFrame>
        <p:nvGraphicFramePr>
          <p:cNvPr id="5" name="Diagram 4"/>
          <p:cNvGraphicFramePr/>
          <p:nvPr>
            <p:extLst>
              <p:ext uri="{D42A27DB-BD31-4B8C-83A1-F6EECF244321}">
                <p14:modId xmlns:p14="http://schemas.microsoft.com/office/powerpoint/2010/main" val="2581085823"/>
              </p:ext>
            </p:extLst>
          </p:nvPr>
        </p:nvGraphicFramePr>
        <p:xfrm>
          <a:off x="381000" y="1397000"/>
          <a:ext cx="84582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3947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BSGCG: Natural Gas Interdependency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5" name="Diagram 4"/>
          <p:cNvGraphicFramePr/>
          <p:nvPr>
            <p:extLst/>
          </p:nvPr>
        </p:nvGraphicFramePr>
        <p:xfrm>
          <a:off x="381000" y="1386682"/>
          <a:ext cx="8458200" cy="4785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6056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Texas Railroad Commission:</a:t>
            </a:r>
            <a:br>
              <a:rPr lang="en-US" dirty="0" smtClean="0"/>
            </a:br>
            <a:r>
              <a:rPr lang="en-US" dirty="0" smtClean="0"/>
              <a:t>Natural Gas Curtailment Plan</a:t>
            </a:r>
            <a:endParaRPr lang="en-US" dirty="0">
              <a:solidFill>
                <a:srgbClr val="FF0000"/>
              </a:solidFill>
            </a:endParaRPr>
          </a:p>
        </p:txBody>
      </p:sp>
      <p:sp>
        <p:nvSpPr>
          <p:cNvPr id="3" name="Content Placeholder 2"/>
          <p:cNvSpPr>
            <a:spLocks noGrp="1"/>
          </p:cNvSpPr>
          <p:nvPr>
            <p:ph idx="1"/>
          </p:nvPr>
        </p:nvSpPr>
        <p:spPr>
          <a:xfrm>
            <a:off x="304800" y="1600200"/>
            <a:ext cx="8534400" cy="4571999"/>
          </a:xfrm>
        </p:spPr>
        <p:txBody>
          <a:bodyPr/>
          <a:lstStyle/>
          <a:p>
            <a:pPr marL="0" indent="0">
              <a:buNone/>
            </a:pPr>
            <a:r>
              <a:rPr lang="en-US" sz="1200" dirty="0"/>
              <a:t>OIL AND GAS DOCKET GAS UTILITIES DIVISION NO. 20-62,505 DOCKET NO. 489</a:t>
            </a:r>
          </a:p>
          <a:p>
            <a:pPr marL="0" indent="0">
              <a:buNone/>
            </a:pPr>
            <a:endParaRPr lang="en-US" sz="1200" dirty="0" smtClean="0">
              <a:solidFill>
                <a:srgbClr val="222222"/>
              </a:solidFill>
              <a:latin typeface="Helvetica Neue"/>
            </a:endParaRPr>
          </a:p>
          <a:p>
            <a:pPr marL="0" indent="0">
              <a:buNone/>
            </a:pPr>
            <a:r>
              <a:rPr lang="en-US" sz="1200" dirty="0" smtClean="0">
                <a:solidFill>
                  <a:srgbClr val="222222"/>
                </a:solidFill>
                <a:latin typeface="Helvetica Neue"/>
              </a:rPr>
              <a:t>Until </a:t>
            </a:r>
            <a:r>
              <a:rPr lang="en-US" sz="1200" dirty="0">
                <a:solidFill>
                  <a:srgbClr val="222222"/>
                </a:solidFill>
                <a:latin typeface="Helvetica Neue"/>
              </a:rPr>
              <a:t>such time as the Commission has specifically approved a utilities curtailment program, the following priorities in descending order shall be observed:</a:t>
            </a:r>
          </a:p>
          <a:p>
            <a:pPr>
              <a:buFont typeface="+mj-lt"/>
              <a:buAutoNum type="alphaUcPeriod"/>
            </a:pPr>
            <a:r>
              <a:rPr lang="en-US" sz="1200" dirty="0">
                <a:solidFill>
                  <a:srgbClr val="222222"/>
                </a:solidFill>
                <a:latin typeface="Helvetica Neue"/>
              </a:rPr>
              <a:t>Deliveries for residences, hospitals, schools, churches and other human needs customers.</a:t>
            </a:r>
          </a:p>
          <a:p>
            <a:pPr>
              <a:buFont typeface="+mj-lt"/>
              <a:buAutoNum type="alphaUcPeriod"/>
            </a:pPr>
            <a:r>
              <a:rPr lang="en-US" sz="1200" dirty="0">
                <a:solidFill>
                  <a:srgbClr val="222222"/>
                </a:solidFill>
                <a:latin typeface="Helvetica Neue"/>
              </a:rPr>
              <a:t>Deliveries of gas to small industrials and regular commercial loads (defined as those customers using less than 3,000 MCF per day) and delivery of gas for use as pilot lights or in accessory or auxiliary equipment essential to avoid serious damage to industrial plants.</a:t>
            </a:r>
          </a:p>
          <a:p>
            <a:pPr>
              <a:buFont typeface="+mj-lt"/>
              <a:buAutoNum type="alphaUcPeriod"/>
            </a:pPr>
            <a:r>
              <a:rPr lang="en-US" sz="1200" dirty="0">
                <a:solidFill>
                  <a:srgbClr val="222222"/>
                </a:solidFill>
                <a:latin typeface="Helvetica Neue"/>
              </a:rPr>
              <a:t>Large users of gas for fuel or as a raw material where an alternate cannot be used and operation and plant production would be curtailed or shut down completely when gas is curtailed.</a:t>
            </a:r>
          </a:p>
          <a:p>
            <a:pPr>
              <a:buFont typeface="+mj-lt"/>
              <a:buAutoNum type="alphaUcPeriod"/>
            </a:pPr>
            <a:r>
              <a:rPr lang="en-US" sz="1200" dirty="0">
                <a:solidFill>
                  <a:srgbClr val="222222"/>
                </a:solidFill>
                <a:latin typeface="Helvetica Neue"/>
              </a:rPr>
              <a:t>Large users of gas for boiler fuel or other fuel users where alternate fuels can be used. This category is not to be determined by whether or not a user has actually installed alternate fuel facilities, but whether or not an alternate fuel "could" be used.</a:t>
            </a:r>
          </a:p>
          <a:p>
            <a:pPr>
              <a:buFont typeface="+mj-lt"/>
              <a:buAutoNum type="alphaUcPeriod"/>
            </a:pPr>
            <a:r>
              <a:rPr lang="en-US" sz="1200" dirty="0">
                <a:solidFill>
                  <a:srgbClr val="222222"/>
                </a:solidFill>
                <a:latin typeface="Helvetica Neue"/>
              </a:rPr>
              <a:t>Interruptible sales made subject to interruption or curtailment at Seller's sole discretion under contracts or tariffs which provide in effect for the sale of such gas as Seller may be agreeable to selling and Buyer may be agreeable to buying from time to time.</a:t>
            </a:r>
          </a:p>
          <a:p>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cxnSp>
        <p:nvCxnSpPr>
          <p:cNvPr id="6" name="Straight Arrow Connector 5"/>
          <p:cNvCxnSpPr/>
          <p:nvPr/>
        </p:nvCxnSpPr>
        <p:spPr>
          <a:xfrm>
            <a:off x="228600" y="2514600"/>
            <a:ext cx="0" cy="228600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792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Key Issues</a:t>
            </a:r>
            <a:endParaRPr lang="en-US" sz="5400" dirty="0"/>
          </a:p>
        </p:txBody>
      </p:sp>
      <p:graphicFrame>
        <p:nvGraphicFramePr>
          <p:cNvPr id="5" name="Content Placeholder 4"/>
          <p:cNvGraphicFramePr>
            <a:graphicFrameLocks noGrp="1"/>
          </p:cNvGraphicFramePr>
          <p:nvPr>
            <p:ph idx="1"/>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194390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76600" y="2895600"/>
            <a:ext cx="5638800" cy="1200329"/>
          </a:xfrm>
          <a:prstGeom prst="rect">
            <a:avLst/>
          </a:prstGeom>
          <a:noFill/>
        </p:spPr>
        <p:txBody>
          <a:bodyPr wrap="square" rtlCol="0">
            <a:spAutoFit/>
          </a:bodyPr>
          <a:lstStyle/>
          <a:p>
            <a:r>
              <a:rPr lang="en-US" sz="3600" b="1" dirty="0" smtClean="0">
                <a:solidFill>
                  <a:prstClr val="black"/>
                </a:solidFill>
              </a:rPr>
              <a:t>Black Start Working Group</a:t>
            </a:r>
            <a:endParaRPr lang="en-US" sz="3600" b="1" dirty="0" smtClean="0">
              <a:solidFill>
                <a:prstClr val="black"/>
              </a:solidFill>
            </a:endParaRPr>
          </a:p>
        </p:txBody>
      </p:sp>
    </p:spTree>
    <p:extLst>
      <p:ext uri="{BB962C8B-B14F-4D97-AF65-F5344CB8AC3E}">
        <p14:creationId xmlns:p14="http://schemas.microsoft.com/office/powerpoint/2010/main" val="415389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BSWG/OTWG Approved Proposal: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83069513"/>
              </p:ext>
            </p:extLst>
          </p:nvPr>
        </p:nvGraphicFramePr>
        <p:xfrm>
          <a:off x="304800" y="1600200"/>
          <a:ext cx="8534400"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116763088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Approved">
      <a:dk1>
        <a:sysClr val="windowText" lastClr="000000"/>
      </a:dk1>
      <a:lt1>
        <a:srgbClr val="FFFFFF"/>
      </a:lt1>
      <a:dk2>
        <a:srgbClr val="5B6770"/>
      </a:dk2>
      <a:lt2>
        <a:srgbClr val="FFFFFF"/>
      </a:lt2>
      <a:accent1>
        <a:srgbClr val="00AEC7"/>
      </a:accent1>
      <a:accent2>
        <a:srgbClr val="5B6770"/>
      </a:accent2>
      <a:accent3>
        <a:srgbClr val="003865"/>
      </a:accent3>
      <a:accent4>
        <a:srgbClr val="685BC7"/>
      </a:accent4>
      <a:accent5>
        <a:srgbClr val="26D07C"/>
      </a:accent5>
      <a:accent6>
        <a:srgbClr val="FFD100"/>
      </a:accent6>
      <a:hlink>
        <a:srgbClr val="FF8200"/>
      </a:hlink>
      <a:folHlink>
        <a:srgbClr val="890C5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ERCOTApproved">
      <a:dk1>
        <a:sysClr val="windowText" lastClr="000000"/>
      </a:dk1>
      <a:lt1>
        <a:srgbClr val="FFFFFF"/>
      </a:lt1>
      <a:dk2>
        <a:srgbClr val="5B6770"/>
      </a:dk2>
      <a:lt2>
        <a:srgbClr val="FFFFFF"/>
      </a:lt2>
      <a:accent1>
        <a:srgbClr val="00AEC7"/>
      </a:accent1>
      <a:accent2>
        <a:srgbClr val="5B6770"/>
      </a:accent2>
      <a:accent3>
        <a:srgbClr val="003865"/>
      </a:accent3>
      <a:accent4>
        <a:srgbClr val="685BC7"/>
      </a:accent4>
      <a:accent5>
        <a:srgbClr val="26D07C"/>
      </a:accent5>
      <a:accent6>
        <a:srgbClr val="FFD100"/>
      </a:accent6>
      <a:hlink>
        <a:srgbClr val="FF8200"/>
      </a:hlink>
      <a:folHlink>
        <a:srgbClr val="890C5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881E9FF6F3E642B8BAFD7005E07451" ma:contentTypeVersion="0" ma:contentTypeDescription="Create a new document." ma:contentTypeScope="" ma:versionID="0bcd116a4c934098b36ff9b19af51c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235CF1-3704-4FB6-97B2-AECB4CB679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schemas.microsoft.com/office/2006/documentManagement/types"/>
    <ds:schemaRef ds:uri="http://purl.org/dc/terms/"/>
    <ds:schemaRef ds:uri="c34af464-7aa1-4edd-9be4-83dffc1cb926"/>
    <ds:schemaRef ds:uri="http://schemas.openxmlformats.org/package/2006/metadata/core-properties"/>
    <ds:schemaRef ds:uri="http://www.w3.org/XML/1998/namespace"/>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24198</TotalTime>
  <Words>753</Words>
  <Application>Microsoft Office PowerPoint</Application>
  <PresentationFormat>On-screen Show (4:3)</PresentationFormat>
  <Paragraphs>138</Paragraphs>
  <Slides>17</Slides>
  <Notes>5</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17</vt:i4>
      </vt:variant>
    </vt:vector>
  </HeadingPairs>
  <TitlesOfParts>
    <vt:vector size="26" baseType="lpstr">
      <vt:lpstr>Arial</vt:lpstr>
      <vt:lpstr>Calibri</vt:lpstr>
      <vt:lpstr>Helvetica Neue</vt:lpstr>
      <vt:lpstr>Times New Roman</vt:lpstr>
      <vt:lpstr>1_Custom Design</vt:lpstr>
      <vt:lpstr>Custom Design</vt:lpstr>
      <vt:lpstr>4_Custom Design</vt:lpstr>
      <vt:lpstr>1_Office Theme</vt:lpstr>
      <vt:lpstr>3_Office Theme</vt:lpstr>
      <vt:lpstr>PowerPoint Presentation</vt:lpstr>
      <vt:lpstr>Key Issues</vt:lpstr>
      <vt:lpstr>2018 Black Start Training: Skill and Knowledge</vt:lpstr>
      <vt:lpstr>2018 Black Start Training Simulator Performance</vt:lpstr>
      <vt:lpstr>BSGCG: Natural Gas Interdependency</vt:lpstr>
      <vt:lpstr>Texas Railroad Commission: Natural Gas Curtailment Plan</vt:lpstr>
      <vt:lpstr>Key Issues</vt:lpstr>
      <vt:lpstr>PowerPoint Presentation</vt:lpstr>
      <vt:lpstr>BSWG/OTWG Approved Proposal:</vt:lpstr>
      <vt:lpstr>BSWG/OTWG Approved Proposal:</vt:lpstr>
      <vt:lpstr>BSWG/OTWG Approved Proposal:</vt:lpstr>
      <vt:lpstr>Approved Proposal for RFI:</vt:lpstr>
      <vt:lpstr>Approved Proposal for RFI:</vt:lpstr>
      <vt:lpstr>BSWG Approved Proposal:</vt:lpstr>
      <vt:lpstr>PowerPoint Presentation</vt:lpstr>
      <vt:lpstr>2018 Black Start Training:  All-Hazards System Restoration</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Pierce, Evan</cp:lastModifiedBy>
  <cp:revision>369</cp:revision>
  <cp:lastPrinted>2016-04-07T18:14:32Z</cp:lastPrinted>
  <dcterms:created xsi:type="dcterms:W3CDTF">2016-01-21T15:20:31Z</dcterms:created>
  <dcterms:modified xsi:type="dcterms:W3CDTF">2018-04-27T16:10:07Z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0x010100DB881E9FF6F3E642B8BAFD7005E07451</vt:lpwstr>
  </property>
</Properties>
</file>