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EF5D-7B55-4814-91E8-E881FEB7C63E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191C-270F-4BE2-B622-26BE6D80B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7614-19ED-4A61-9109-6175E64907A7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45CD-4B16-4B92-B2C5-5613EEC62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338C-B8C7-4A53-80A6-9328EDC0A02E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CFB3-BADC-41CA-9CE0-8685CDD96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E03A-CA5C-4D12-B9C8-FAB7CEDBA870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B07F-BFA8-4E92-98F1-2DC717ACC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8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8D3C-510C-40ED-B634-AE4C1ACDBC1F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52BE-1244-4F33-84AC-633043223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7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4E19-25F3-439D-B8C2-4C0E3B54E166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C425-61D2-4DC6-9303-1A7B4D2BA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9D88-7BD2-4E2C-BFEF-DED2D17652BE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30ED-389F-42F6-B4F9-D2A462A00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E5E4-C53D-4FDF-93E0-3C3EB6F2C18C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4E4F-0194-4C01-A642-F2E8F4A67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7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ED58-8986-48F3-9489-E316E9D160CB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CFB0-014C-4EEB-90B3-55CF6A0EF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B1A9-0006-4D3D-BAAF-EEC5A959DD55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5C7E-6E94-488B-B7A3-E5B9EA1F7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0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0A60-1014-4075-8175-6E3D2E7639A4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1897-0027-4ACD-B085-CC90EA88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83000">
              <a:schemeClr val="bg1">
                <a:tint val="90000"/>
                <a:shade val="90000"/>
                <a:satMod val="200000"/>
              </a:schemeClr>
            </a:gs>
            <a:gs pos="95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6A81574C-DB1B-449B-964D-5D11985F4B04}" type="datetimeFigureOut">
              <a:rPr lang="en-US"/>
              <a:pPr>
                <a:defRPr/>
              </a:pPr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1DBE24C-CF7F-481E-AB2F-63EF1C3DB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61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PLWG Report to ROS</a:t>
            </a:r>
            <a:endParaRPr lang="en-US" sz="54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533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(May 3</a:t>
            </a:r>
            <a:r>
              <a:rPr lang="en-US" altLang="en-US" b="1" i="1" baseline="30000" dirty="0" smtClean="0">
                <a:solidFill>
                  <a:schemeClr val="tx1"/>
                </a:solidFill>
              </a:rPr>
              <a:t>rd</a:t>
            </a:r>
            <a:r>
              <a:rPr lang="en-US" altLang="en-US" b="1" i="1" dirty="0" smtClean="0">
                <a:solidFill>
                  <a:schemeClr val="tx1"/>
                </a:solidFill>
              </a:rPr>
              <a:t>, 2018)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438400" y="56388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PLWG Chair: Brad Myers, AEPSC</a:t>
            </a:r>
          </a:p>
          <a:p>
            <a:pPr algn="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PLWG Vice Chair: Jennifer Rochelle, CES-LTD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NPRR-866/PGRR-061/RRGRR-017</a:t>
            </a:r>
            <a:br>
              <a:rPr lang="en-US" sz="4800" dirty="0" smtClean="0"/>
            </a:br>
            <a:r>
              <a:rPr lang="en-US" sz="4800" dirty="0" smtClean="0"/>
              <a:t>(Registered DER Mapping)</a:t>
            </a:r>
            <a:endParaRPr lang="en-US" sz="48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142673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Taken Up By PLWG: 2/26, 3/27, &amp; 4/25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4/25 PLWG Discussion: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Necessity of NPRR and PGRR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Clarification of Roles and Responsibilities (DSP vs TSP)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Reviewed Intended Validation Process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Made </a:t>
            </a:r>
            <a:r>
              <a:rPr lang="en-US" altLang="en-US" sz="2000" dirty="0" smtClean="0">
                <a:solidFill>
                  <a:schemeClr val="tx1"/>
                </a:solidFill>
              </a:rPr>
              <a:t>Associated </a:t>
            </a:r>
            <a:r>
              <a:rPr lang="en-US" altLang="en-US" sz="2000" dirty="0" smtClean="0">
                <a:solidFill>
                  <a:schemeClr val="tx1"/>
                </a:solidFill>
              </a:rPr>
              <a:t>Terminology Edits</a:t>
            </a:r>
            <a:endParaRPr lang="en-US" altLang="en-US" sz="12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Close </a:t>
            </a:r>
            <a:r>
              <a:rPr lang="en-US" altLang="en-US" sz="2000" dirty="0" smtClean="0">
                <a:solidFill>
                  <a:schemeClr val="tx1"/>
                </a:solidFill>
              </a:rPr>
              <a:t>to PLWG Consensus on NPRR, PGRR, &amp; RRGRR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PLWG Requests One Additional Month</a:t>
            </a:r>
          </a:p>
          <a:p>
            <a:pPr lvl="2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Review and Formalize 4/25 Desktop Edits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TPIT Process Updates (1)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Borne Out of NPRR837 (RPG Updates) Development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4/25 ERCOT Presentation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TPIT &amp; Case-Building: Purpose, Ties, and Timelines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Market Desires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More Frequent Updates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TPIT with Cost Information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Enhanced Project Based Outage Information</a:t>
            </a:r>
          </a:p>
          <a:p>
            <a:pPr lvl="2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Planning Realm as Opposed to Operational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Greater Visibility to Large Point Load Additions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TPIT Process Updates (2)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Alternative Report Considerations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PUC Monthly Construction Reports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ERCOT Outage Reports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RPG Filings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Ongoing PLWG Agenda Item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Review Draft PGRR Language (May PLWG)</a:t>
            </a:r>
          </a:p>
        </p:txBody>
      </p:sp>
    </p:spTree>
    <p:extLst>
      <p:ext uri="{BB962C8B-B14F-4D97-AF65-F5344CB8AC3E}">
        <p14:creationId xmlns:p14="http://schemas.microsoft.com/office/powerpoint/2010/main" val="8835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PGRR-062</a:t>
            </a:r>
            <a:br>
              <a:rPr lang="en-US" sz="4800" dirty="0" smtClean="0"/>
            </a:br>
            <a:r>
              <a:rPr lang="en-US" sz="4800" dirty="0" smtClean="0"/>
              <a:t>(GINR Process Updates)</a:t>
            </a:r>
            <a:endParaRPr lang="en-US" sz="4800" dirty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64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New GINR Database &amp; System Application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PGRR Inserts GINR Database/App into PG Section 5 as:</a:t>
            </a:r>
          </a:p>
          <a:p>
            <a:pPr lvl="2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Central Communication Vehicle (IEs, ERCOT, TSPs)</a:t>
            </a:r>
          </a:p>
          <a:p>
            <a:pPr lvl="2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Source of Record for RARF Data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Ongoing ERCOT-Hosted Resource Integration Workshops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External Go-Live: Anticipated 4Q2018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4/25 PLWG Initial Review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PLWG Desktop Edits + Additional Offline Updates Required</a:t>
            </a:r>
          </a:p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Status: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Anticipate Future ERCOT Comments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Second PLWG </a:t>
            </a:r>
            <a:r>
              <a:rPr lang="en-US" altLang="en-US" sz="2000" dirty="0" smtClean="0">
                <a:solidFill>
                  <a:schemeClr val="tx1"/>
                </a:solidFill>
              </a:rPr>
              <a:t>Review </a:t>
            </a:r>
            <a:r>
              <a:rPr lang="en-US" altLang="en-US" sz="2000" dirty="0" smtClean="0">
                <a:solidFill>
                  <a:schemeClr val="tx1"/>
                </a:solidFill>
              </a:rPr>
              <a:t>in May</a:t>
            </a:r>
          </a:p>
          <a:p>
            <a:pPr eaLnBrk="1" hangingPunct="1"/>
            <a:endParaRPr lang="en-US" alt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1600200"/>
            <a:ext cx="8610600" cy="0"/>
          </a:xfrm>
          <a:prstGeom prst="line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241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PLWG Report to ROS</vt:lpstr>
      <vt:lpstr>NPRR-866/PGRR-061/RRGRR-017 (Registered DER Mapping)</vt:lpstr>
      <vt:lpstr>TPIT Process Updates (1)</vt:lpstr>
      <vt:lpstr>TPIT Process Updates (2)</vt:lpstr>
      <vt:lpstr>PGRR-062 (GINR Process Updates)</vt:lpstr>
    </vt:vector>
  </TitlesOfParts>
  <Company>American Electric Power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s204949</dc:creator>
  <cp:lastModifiedBy>s204949</cp:lastModifiedBy>
  <cp:revision>32</cp:revision>
  <dcterms:created xsi:type="dcterms:W3CDTF">2018-02-28T15:39:06Z</dcterms:created>
  <dcterms:modified xsi:type="dcterms:W3CDTF">2018-04-26T21:33:10Z</dcterms:modified>
</cp:coreProperties>
</file>