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68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11" d="100"/>
          <a:sy n="111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9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4/30/2018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9990"/>
            <a:ext cx="8534400" cy="5408409"/>
          </a:xfrm>
        </p:spPr>
        <p:txBody>
          <a:bodyPr/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Insufficiency for REGDN due to rounding</a:t>
            </a:r>
          </a:p>
          <a:p>
            <a:r>
              <a:rPr lang="en-US" sz="2400" dirty="0" smtClean="0"/>
              <a:t>Insufficiency for REGUP due to lack of valid offers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83" y="1030290"/>
            <a:ext cx="8644445" cy="201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63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</a:t>
            </a:r>
            <a:r>
              <a:rPr lang="en-US" sz="2400" dirty="0" smtClean="0"/>
              <a:t>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c34af464-7aa1-4edd-9be4-83dffc1cb926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4113</TotalTime>
  <Words>41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152</cp:revision>
  <cp:lastPrinted>2016-01-21T20:53:15Z</cp:lastPrinted>
  <dcterms:created xsi:type="dcterms:W3CDTF">2016-01-21T15:20:31Z</dcterms:created>
  <dcterms:modified xsi:type="dcterms:W3CDTF">2018-04-24T18:51:14Z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