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2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3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3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3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5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8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0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1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6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C778D-DA8D-4993-8787-AD9FB0E07B72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E4B5E-BD2D-46D7-B60F-B2345EE9B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4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992" y="1829256"/>
            <a:ext cx="8677275" cy="4276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2293" y="223184"/>
            <a:ext cx="4972050" cy="1476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F528E0B-8798-4DE7-96EC-72349DDD6392}"/>
              </a:ext>
            </a:extLst>
          </p:cNvPr>
          <p:cNvSpPr txBox="1"/>
          <p:nvPr/>
        </p:nvSpPr>
        <p:spPr>
          <a:xfrm rot="19415449">
            <a:off x="3442069" y="1909456"/>
            <a:ext cx="562962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7200" dirty="0" smtClean="0">
                <a:solidFill>
                  <a:srgbClr val="FF0000">
                    <a:alpha val="25000"/>
                  </a:srgbClr>
                </a:solidFill>
                <a:latin typeface="Arial" charset="0"/>
              </a:rPr>
              <a:t>Proposed </a:t>
            </a:r>
            <a:r>
              <a:rPr lang="en-US" sz="7200" dirty="0" smtClean="0">
                <a:solidFill>
                  <a:srgbClr val="FF0000">
                    <a:alpha val="25000"/>
                  </a:srgbClr>
                </a:solidFill>
                <a:latin typeface="Arial" charset="0"/>
              </a:rPr>
              <a:t>Draft</a:t>
            </a:r>
            <a:endParaRPr lang="en-US" sz="7200" dirty="0">
              <a:solidFill>
                <a:srgbClr val="FF0000">
                  <a:alpha val="25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41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Stice, Clayton</dc:creator>
  <cp:lastModifiedBy>Stice, Clayton</cp:lastModifiedBy>
  <cp:revision>2</cp:revision>
  <dcterms:created xsi:type="dcterms:W3CDTF">2018-03-30T19:37:45Z</dcterms:created>
  <dcterms:modified xsi:type="dcterms:W3CDTF">2018-03-30T19:39:39Z</dcterms:modified>
</cp:coreProperties>
</file>