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3"/>
  </p:notesMasterIdLst>
  <p:handoutMasterIdLst>
    <p:handoutMasterId r:id="rId14"/>
  </p:handoutMasterIdLst>
  <p:sldIdLst>
    <p:sldId id="368" r:id="rId4"/>
    <p:sldId id="556" r:id="rId5"/>
    <p:sldId id="557" r:id="rId6"/>
    <p:sldId id="558" r:id="rId7"/>
    <p:sldId id="563" r:id="rId8"/>
    <p:sldId id="559" r:id="rId9"/>
    <p:sldId id="560" r:id="rId10"/>
    <p:sldId id="553" r:id="rId11"/>
    <p:sldId id="55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0467" autoAdjust="0"/>
  </p:normalViewPr>
  <p:slideViewPr>
    <p:cSldViewPr showGuides="1">
      <p:cViewPr varScale="1">
        <p:scale>
          <a:sx n="96" d="100"/>
          <a:sy n="96" d="100"/>
        </p:scale>
        <p:origin x="3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ErcotScratchShare\wzhang\2018%20Panhandle%20Wind%20Curtail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aggio\AppData\Local\Microsoft\Windows\Temporary%20Internet%20Files\Content.Outlook\MSIBICAW\SCED_VIOLATED_CON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MWs of Panhandle Wind Curtailment</a:t>
            </a:r>
            <a:r>
              <a:rPr lang="en-US" sz="2000" baseline="0" dirty="0" smtClean="0"/>
              <a:t> for 1/1/18 - 4/18/18 </a:t>
            </a:r>
          </a:p>
          <a:p>
            <a:pPr>
              <a:defRPr/>
            </a:pPr>
            <a:r>
              <a:rPr lang="en-US" i="1" dirty="0" smtClean="0"/>
              <a:t>Intervals in which</a:t>
            </a:r>
            <a:r>
              <a:rPr lang="en-US" i="1" baseline="0" dirty="0" smtClean="0"/>
              <a:t> the Panhandle GTC was Binding</a:t>
            </a:r>
            <a:endParaRPr lang="en-US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Sheet1!$F$1:$Q$1</c:f>
              <c:strCache>
                <c:ptCount val="12"/>
                <c:pt idx="0">
                  <c:v>0-100</c:v>
                </c:pt>
                <c:pt idx="1">
                  <c:v>100-200</c:v>
                </c:pt>
                <c:pt idx="2">
                  <c:v>200-300</c:v>
                </c:pt>
                <c:pt idx="3">
                  <c:v>300-400</c:v>
                </c:pt>
                <c:pt idx="4">
                  <c:v>400-500</c:v>
                </c:pt>
                <c:pt idx="5">
                  <c:v>500-600</c:v>
                </c:pt>
                <c:pt idx="6">
                  <c:v>600-700</c:v>
                </c:pt>
                <c:pt idx="7">
                  <c:v>700-800</c:v>
                </c:pt>
                <c:pt idx="8">
                  <c:v>800-900</c:v>
                </c:pt>
                <c:pt idx="9">
                  <c:v>900-1000</c:v>
                </c:pt>
                <c:pt idx="10">
                  <c:v>1000-1100</c:v>
                </c:pt>
                <c:pt idx="11">
                  <c:v>1100-1200</c:v>
                </c:pt>
              </c:strCache>
            </c:strRef>
          </c:cat>
          <c:val>
            <c:numRef>
              <c:f>Sheet1!$F$2:$Q$2</c:f>
              <c:numCache>
                <c:formatCode>General</c:formatCode>
                <c:ptCount val="12"/>
                <c:pt idx="0">
                  <c:v>64.584444442799452</c:v>
                </c:pt>
                <c:pt idx="1">
                  <c:v>83.859166664699615</c:v>
                </c:pt>
                <c:pt idx="2">
                  <c:v>94.464166666099885</c:v>
                </c:pt>
                <c:pt idx="3">
                  <c:v>112.16944444000001</c:v>
                </c:pt>
                <c:pt idx="4">
                  <c:v>123.29388889000001</c:v>
                </c:pt>
                <c:pt idx="5">
                  <c:v>128.28333333</c:v>
                </c:pt>
                <c:pt idx="6">
                  <c:v>121.62055556</c:v>
                </c:pt>
                <c:pt idx="7">
                  <c:v>110.14</c:v>
                </c:pt>
                <c:pt idx="8">
                  <c:v>65.892777777999996</c:v>
                </c:pt>
                <c:pt idx="9">
                  <c:v>49.826666666999998</c:v>
                </c:pt>
                <c:pt idx="10">
                  <c:v>9.1913888889000006</c:v>
                </c:pt>
                <c:pt idx="11">
                  <c:v>0.91444444439999995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425784"/>
        <c:axId val="187423256"/>
      </c:barChart>
      <c:catAx>
        <c:axId val="187425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Size of Curtailment (MW)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344124953130859"/>
              <c:y val="0.916112161772496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3256"/>
        <c:crosses val="autoZero"/>
        <c:auto val="1"/>
        <c:lblAlgn val="ctr"/>
        <c:lblOffset val="100"/>
        <c:noMultiLvlLbl val="0"/>
      </c:catAx>
      <c:valAx>
        <c:axId val="187423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Hours</a:t>
                </a:r>
              </a:p>
            </c:rich>
          </c:tx>
          <c:layout>
            <c:manualLayout>
              <c:xMode val="edge"/>
              <c:yMode val="edge"/>
              <c:x val="1.488095238095238E-2"/>
              <c:y val="0.328481881833291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25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Sheet1!$B$2:$B$467</c:f>
              <c:numCache>
                <c:formatCode>m/d/yyyy\ h:mm</c:formatCode>
                <c:ptCount val="466"/>
                <c:pt idx="0">
                  <c:v>40516.33902777778</c:v>
                </c:pt>
                <c:pt idx="1">
                  <c:v>40516.340509259258</c:v>
                </c:pt>
                <c:pt idx="2">
                  <c:v>40519.788449074076</c:v>
                </c:pt>
                <c:pt idx="3">
                  <c:v>40550.975960648146</c:v>
                </c:pt>
                <c:pt idx="4">
                  <c:v>40554.271087962967</c:v>
                </c:pt>
                <c:pt idx="5">
                  <c:v>40555.784953703704</c:v>
                </c:pt>
                <c:pt idx="6">
                  <c:v>40555.788449074076</c:v>
                </c:pt>
                <c:pt idx="7">
                  <c:v>40555.791990740741</c:v>
                </c:pt>
                <c:pt idx="8">
                  <c:v>40555.795381944445</c:v>
                </c:pt>
                <c:pt idx="9">
                  <c:v>40555.798842592594</c:v>
                </c:pt>
                <c:pt idx="10">
                  <c:v>40555.816261574073</c:v>
                </c:pt>
                <c:pt idx="11">
                  <c:v>40555.83011574074</c:v>
                </c:pt>
                <c:pt idx="12">
                  <c:v>40556.677303240744</c:v>
                </c:pt>
                <c:pt idx="13">
                  <c:v>40556.680798611109</c:v>
                </c:pt>
                <c:pt idx="14">
                  <c:v>40556.72592592593</c:v>
                </c:pt>
                <c:pt idx="15">
                  <c:v>40556.729351851849</c:v>
                </c:pt>
                <c:pt idx="16">
                  <c:v>40556.732870370375</c:v>
                </c:pt>
                <c:pt idx="17">
                  <c:v>40556.736331018517</c:v>
                </c:pt>
                <c:pt idx="18">
                  <c:v>40556.739837962967</c:v>
                </c:pt>
                <c:pt idx="19">
                  <c:v>40556.743310185186</c:v>
                </c:pt>
                <c:pt idx="20">
                  <c:v>40556.746736111112</c:v>
                </c:pt>
                <c:pt idx="21">
                  <c:v>40556.750520833331</c:v>
                </c:pt>
                <c:pt idx="22">
                  <c:v>40556.75371527778</c:v>
                </c:pt>
                <c:pt idx="23">
                  <c:v>40556.757187499999</c:v>
                </c:pt>
                <c:pt idx="24">
                  <c:v>40556.760648148149</c:v>
                </c:pt>
                <c:pt idx="25">
                  <c:v>40556.764131944445</c:v>
                </c:pt>
                <c:pt idx="26">
                  <c:v>40556.885682870372</c:v>
                </c:pt>
                <c:pt idx="27">
                  <c:v>40556.889120370375</c:v>
                </c:pt>
                <c:pt idx="28">
                  <c:v>40556.892592592594</c:v>
                </c:pt>
                <c:pt idx="29">
                  <c:v>40556.89607638889</c:v>
                </c:pt>
                <c:pt idx="30">
                  <c:v>40576.729386574079</c:v>
                </c:pt>
                <c:pt idx="31">
                  <c:v>40576.732858796298</c:v>
                </c:pt>
                <c:pt idx="32">
                  <c:v>40576.736331018517</c:v>
                </c:pt>
                <c:pt idx="33">
                  <c:v>40577.25371527778</c:v>
                </c:pt>
                <c:pt idx="34">
                  <c:v>40577.257256944446</c:v>
                </c:pt>
                <c:pt idx="35">
                  <c:v>40577.260659722226</c:v>
                </c:pt>
                <c:pt idx="36">
                  <c:v>40577.264143518521</c:v>
                </c:pt>
                <c:pt idx="37">
                  <c:v>40577.267233796301</c:v>
                </c:pt>
                <c:pt idx="38">
                  <c:v>40577.267638888887</c:v>
                </c:pt>
                <c:pt idx="39">
                  <c:v>40577.271087962967</c:v>
                </c:pt>
                <c:pt idx="40">
                  <c:v>40577.274525462963</c:v>
                </c:pt>
                <c:pt idx="41">
                  <c:v>40577.277997685189</c:v>
                </c:pt>
                <c:pt idx="42">
                  <c:v>40577.281504629631</c:v>
                </c:pt>
                <c:pt idx="43">
                  <c:v>40577.284942129634</c:v>
                </c:pt>
                <c:pt idx="44">
                  <c:v>40577.288437499999</c:v>
                </c:pt>
                <c:pt idx="45">
                  <c:v>40577.292175925926</c:v>
                </c:pt>
                <c:pt idx="46">
                  <c:v>40577.293715277781</c:v>
                </c:pt>
                <c:pt idx="47">
                  <c:v>40577.295011574075</c:v>
                </c:pt>
                <c:pt idx="48">
                  <c:v>40577.295381944445</c:v>
                </c:pt>
                <c:pt idx="49">
                  <c:v>40577.29787037037</c:v>
                </c:pt>
                <c:pt idx="50">
                  <c:v>40577.298842592594</c:v>
                </c:pt>
                <c:pt idx="51">
                  <c:v>40577.30228009259</c:v>
                </c:pt>
                <c:pt idx="52">
                  <c:v>40577.305787037039</c:v>
                </c:pt>
                <c:pt idx="53">
                  <c:v>40577.309259259258</c:v>
                </c:pt>
                <c:pt idx="54">
                  <c:v>40577.312743055554</c:v>
                </c:pt>
                <c:pt idx="55">
                  <c:v>40577.316192129634</c:v>
                </c:pt>
                <c:pt idx="56">
                  <c:v>40577.319664351853</c:v>
                </c:pt>
                <c:pt idx="57">
                  <c:v>40577.323159722226</c:v>
                </c:pt>
                <c:pt idx="58">
                  <c:v>40577.326608796298</c:v>
                </c:pt>
                <c:pt idx="59">
                  <c:v>40577.330069444441</c:v>
                </c:pt>
                <c:pt idx="60">
                  <c:v>40577.333796296298</c:v>
                </c:pt>
                <c:pt idx="61">
                  <c:v>40577.337025462963</c:v>
                </c:pt>
                <c:pt idx="62">
                  <c:v>40577.340497685189</c:v>
                </c:pt>
                <c:pt idx="63">
                  <c:v>40577.343969907408</c:v>
                </c:pt>
                <c:pt idx="64">
                  <c:v>40577.34743055555</c:v>
                </c:pt>
                <c:pt idx="65">
                  <c:v>40577.350914351853</c:v>
                </c:pt>
                <c:pt idx="66">
                  <c:v>40577.354386574079</c:v>
                </c:pt>
                <c:pt idx="67">
                  <c:v>40577.357847222222</c:v>
                </c:pt>
                <c:pt idx="68">
                  <c:v>40577.361319444441</c:v>
                </c:pt>
                <c:pt idx="69">
                  <c:v>40577.364814814813</c:v>
                </c:pt>
                <c:pt idx="70">
                  <c:v>40577.368287037039</c:v>
                </c:pt>
                <c:pt idx="71">
                  <c:v>40577.371736111112</c:v>
                </c:pt>
                <c:pt idx="72">
                  <c:v>40577.375474537032</c:v>
                </c:pt>
                <c:pt idx="73">
                  <c:v>40577.378703703704</c:v>
                </c:pt>
                <c:pt idx="74">
                  <c:v>40577.382164351853</c:v>
                </c:pt>
                <c:pt idx="75">
                  <c:v>40577.385624999995</c:v>
                </c:pt>
                <c:pt idx="76">
                  <c:v>40577.389108796298</c:v>
                </c:pt>
                <c:pt idx="77">
                  <c:v>40577.392534722225</c:v>
                </c:pt>
                <c:pt idx="78">
                  <c:v>40577.396064814813</c:v>
                </c:pt>
                <c:pt idx="79">
                  <c:v>40577.399525462963</c:v>
                </c:pt>
                <c:pt idx="80">
                  <c:v>40577.402986111112</c:v>
                </c:pt>
                <c:pt idx="81">
                  <c:v>40577.406481481485</c:v>
                </c:pt>
                <c:pt idx="82">
                  <c:v>40577.40997685185</c:v>
                </c:pt>
                <c:pt idx="83">
                  <c:v>40579.243321759262</c:v>
                </c:pt>
                <c:pt idx="84">
                  <c:v>40579.246770833335</c:v>
                </c:pt>
                <c:pt idx="85">
                  <c:v>40579.250405092593</c:v>
                </c:pt>
                <c:pt idx="86">
                  <c:v>40579.25372685185</c:v>
                </c:pt>
                <c:pt idx="87">
                  <c:v>40582.267592592594</c:v>
                </c:pt>
                <c:pt idx="88">
                  <c:v>40582.274537037039</c:v>
                </c:pt>
                <c:pt idx="89">
                  <c:v>40582.277997685189</c:v>
                </c:pt>
                <c:pt idx="90">
                  <c:v>40582.281527777777</c:v>
                </c:pt>
                <c:pt idx="91">
                  <c:v>40582.284953703704</c:v>
                </c:pt>
                <c:pt idx="92">
                  <c:v>40582.28842592593</c:v>
                </c:pt>
                <c:pt idx="93">
                  <c:v>40582.292233796295</c:v>
                </c:pt>
                <c:pt idx="94">
                  <c:v>40582.295405092591</c:v>
                </c:pt>
                <c:pt idx="95">
                  <c:v>40582.298842592594</c:v>
                </c:pt>
                <c:pt idx="96">
                  <c:v>40582.302337962967</c:v>
                </c:pt>
                <c:pt idx="97">
                  <c:v>40582.305810185186</c:v>
                </c:pt>
                <c:pt idx="98">
                  <c:v>40582.309259259258</c:v>
                </c:pt>
                <c:pt idx="99">
                  <c:v>40582.5383912037</c:v>
                </c:pt>
                <c:pt idx="100">
                  <c:v>40583.774525462963</c:v>
                </c:pt>
                <c:pt idx="101">
                  <c:v>40583.777997685189</c:v>
                </c:pt>
                <c:pt idx="102">
                  <c:v>40584.236307870371</c:v>
                </c:pt>
                <c:pt idx="103">
                  <c:v>40584.239884259259</c:v>
                </c:pt>
                <c:pt idx="104">
                  <c:v>40584.243263888886</c:v>
                </c:pt>
                <c:pt idx="105">
                  <c:v>40584.246747685189</c:v>
                </c:pt>
                <c:pt idx="106">
                  <c:v>40584.250625000001</c:v>
                </c:pt>
                <c:pt idx="107">
                  <c:v>40585.284942129634</c:v>
                </c:pt>
                <c:pt idx="108">
                  <c:v>40588.28842592593</c:v>
                </c:pt>
                <c:pt idx="109">
                  <c:v>40588.291979166672</c:v>
                </c:pt>
                <c:pt idx="110">
                  <c:v>40636.22247685185</c:v>
                </c:pt>
                <c:pt idx="111">
                  <c:v>40636.224270833336</c:v>
                </c:pt>
                <c:pt idx="112">
                  <c:v>40636.357858796298</c:v>
                </c:pt>
                <c:pt idx="113">
                  <c:v>40636.420393518521</c:v>
                </c:pt>
                <c:pt idx="114">
                  <c:v>40636.493263888886</c:v>
                </c:pt>
                <c:pt idx="115">
                  <c:v>40636.552291666667</c:v>
                </c:pt>
                <c:pt idx="116">
                  <c:v>40636.600914351853</c:v>
                </c:pt>
                <c:pt idx="117">
                  <c:v>40636.75717592593</c:v>
                </c:pt>
                <c:pt idx="118">
                  <c:v>40640.86136574074</c:v>
                </c:pt>
                <c:pt idx="119">
                  <c:v>40640.864861111113</c:v>
                </c:pt>
                <c:pt idx="120">
                  <c:v>40643.656504629631</c:v>
                </c:pt>
                <c:pt idx="121">
                  <c:v>40652.621759259258</c:v>
                </c:pt>
                <c:pt idx="122">
                  <c:v>40652.639143518521</c:v>
                </c:pt>
                <c:pt idx="123">
                  <c:v>40652.642569444441</c:v>
                </c:pt>
                <c:pt idx="124">
                  <c:v>40766.524537037039</c:v>
                </c:pt>
                <c:pt idx="125">
                  <c:v>40828.927199074074</c:v>
                </c:pt>
                <c:pt idx="126">
                  <c:v>40876.260532407403</c:v>
                </c:pt>
                <c:pt idx="127">
                  <c:v>40876.263993055552</c:v>
                </c:pt>
                <c:pt idx="128">
                  <c:v>40876.263993055552</c:v>
                </c:pt>
                <c:pt idx="129">
                  <c:v>40876.267465277779</c:v>
                </c:pt>
                <c:pt idx="130">
                  <c:v>40876.267465277779</c:v>
                </c:pt>
                <c:pt idx="131">
                  <c:v>40876.270937499998</c:v>
                </c:pt>
                <c:pt idx="132">
                  <c:v>40876.270937499998</c:v>
                </c:pt>
                <c:pt idx="133">
                  <c:v>41207.628611111111</c:v>
                </c:pt>
                <c:pt idx="134">
                  <c:v>41207.639004629629</c:v>
                </c:pt>
                <c:pt idx="135">
                  <c:v>41207.642476851848</c:v>
                </c:pt>
                <c:pt idx="136">
                  <c:v>41207.656365740739</c:v>
                </c:pt>
                <c:pt idx="137">
                  <c:v>41262.687638888892</c:v>
                </c:pt>
                <c:pt idx="138">
                  <c:v>41262.691087962958</c:v>
                </c:pt>
                <c:pt idx="139">
                  <c:v>41262.694548611107</c:v>
                </c:pt>
                <c:pt idx="140">
                  <c:v>41262.698020833333</c:v>
                </c:pt>
                <c:pt idx="141">
                  <c:v>41262.701493055552</c:v>
                </c:pt>
                <c:pt idx="142">
                  <c:v>41264.989699074074</c:v>
                </c:pt>
                <c:pt idx="143">
                  <c:v>41264.99318287037</c:v>
                </c:pt>
                <c:pt idx="144">
                  <c:v>41264.996689814812</c:v>
                </c:pt>
                <c:pt idx="145">
                  <c:v>41265.000196759254</c:v>
                </c:pt>
                <c:pt idx="146">
                  <c:v>41265.007083333338</c:v>
                </c:pt>
                <c:pt idx="147">
                  <c:v>41265.010555555556</c:v>
                </c:pt>
                <c:pt idx="148">
                  <c:v>41265.014004629629</c:v>
                </c:pt>
                <c:pt idx="149">
                  <c:v>41265.017465277779</c:v>
                </c:pt>
                <c:pt idx="150">
                  <c:v>41265.020960648144</c:v>
                </c:pt>
                <c:pt idx="151">
                  <c:v>41265.027928240743</c:v>
                </c:pt>
                <c:pt idx="152">
                  <c:v>41265.031365740739</c:v>
                </c:pt>
                <c:pt idx="153">
                  <c:v>41265.034884259258</c:v>
                </c:pt>
                <c:pt idx="154">
                  <c:v>41265.038310185184</c:v>
                </c:pt>
                <c:pt idx="155">
                  <c:v>41265.041828703703</c:v>
                </c:pt>
                <c:pt idx="156">
                  <c:v>41265.048715277779</c:v>
                </c:pt>
                <c:pt idx="157">
                  <c:v>41265.052349537036</c:v>
                </c:pt>
                <c:pt idx="158">
                  <c:v>41265.055671296293</c:v>
                </c:pt>
                <c:pt idx="159">
                  <c:v>41265.05914351852</c:v>
                </c:pt>
                <c:pt idx="160">
                  <c:v>41265.062627314815</c:v>
                </c:pt>
                <c:pt idx="161">
                  <c:v>41265.069583333338</c:v>
                </c:pt>
                <c:pt idx="162">
                  <c:v>41266.007071759253</c:v>
                </c:pt>
                <c:pt idx="163">
                  <c:v>41266.152905092589</c:v>
                </c:pt>
                <c:pt idx="164">
                  <c:v>41277.843854166669</c:v>
                </c:pt>
                <c:pt idx="165">
                  <c:v>41277.847326388888</c:v>
                </c:pt>
                <c:pt idx="166">
                  <c:v>41367.819560185184</c:v>
                </c:pt>
                <c:pt idx="167">
                  <c:v>41367.823032407403</c:v>
                </c:pt>
                <c:pt idx="168">
                  <c:v>41367.826516203699</c:v>
                </c:pt>
                <c:pt idx="169">
                  <c:v>41391.364687499998</c:v>
                </c:pt>
                <c:pt idx="170">
                  <c:v>41392.913287037038</c:v>
                </c:pt>
                <c:pt idx="171">
                  <c:v>41392.982731481483</c:v>
                </c:pt>
                <c:pt idx="172">
                  <c:v>41393.833495370374</c:v>
                </c:pt>
                <c:pt idx="173">
                  <c:v>41393.836944444447</c:v>
                </c:pt>
                <c:pt idx="174">
                  <c:v>41393.840416666666</c:v>
                </c:pt>
                <c:pt idx="175">
                  <c:v>41393.843842592592</c:v>
                </c:pt>
                <c:pt idx="176">
                  <c:v>41393.875150462962</c:v>
                </c:pt>
                <c:pt idx="177">
                  <c:v>41398.232743055552</c:v>
                </c:pt>
                <c:pt idx="178">
                  <c:v>41398.236215277779</c:v>
                </c:pt>
                <c:pt idx="179">
                  <c:v>41398.239687499998</c:v>
                </c:pt>
                <c:pt idx="180">
                  <c:v>41398.281354166669</c:v>
                </c:pt>
                <c:pt idx="181">
                  <c:v>41398.284814814811</c:v>
                </c:pt>
                <c:pt idx="182">
                  <c:v>41398.288287037038</c:v>
                </c:pt>
                <c:pt idx="183">
                  <c:v>41398.291817129633</c:v>
                </c:pt>
                <c:pt idx="184">
                  <c:v>41398.295254629629</c:v>
                </c:pt>
                <c:pt idx="185">
                  <c:v>41398.298715277779</c:v>
                </c:pt>
                <c:pt idx="186">
                  <c:v>41398.302175925928</c:v>
                </c:pt>
                <c:pt idx="187">
                  <c:v>41398.305659722224</c:v>
                </c:pt>
                <c:pt idx="188">
                  <c:v>41398.309120370373</c:v>
                </c:pt>
                <c:pt idx="189">
                  <c:v>41398.312592592592</c:v>
                </c:pt>
                <c:pt idx="190">
                  <c:v>41398.316064814811</c:v>
                </c:pt>
                <c:pt idx="191">
                  <c:v>41398.319537037038</c:v>
                </c:pt>
                <c:pt idx="192">
                  <c:v>41398.323009259257</c:v>
                </c:pt>
                <c:pt idx="193">
                  <c:v>41548.059120370373</c:v>
                </c:pt>
                <c:pt idx="194">
                  <c:v>41581.041805555556</c:v>
                </c:pt>
                <c:pt idx="195">
                  <c:v>41581.083472222221</c:v>
                </c:pt>
                <c:pt idx="196">
                  <c:v>41828.361203703702</c:v>
                </c:pt>
                <c:pt idx="197">
                  <c:v>41843.576504629629</c:v>
                </c:pt>
                <c:pt idx="198">
                  <c:v>42011.645960648144</c:v>
                </c:pt>
                <c:pt idx="199">
                  <c:v>42011.649386574078</c:v>
                </c:pt>
                <c:pt idx="200">
                  <c:v>42011.652870370373</c:v>
                </c:pt>
                <c:pt idx="201">
                  <c:v>42037.288321759253</c:v>
                </c:pt>
                <c:pt idx="202">
                  <c:v>42063.277858796297</c:v>
                </c:pt>
                <c:pt idx="203">
                  <c:v>42154.579965277779</c:v>
                </c:pt>
                <c:pt idx="204">
                  <c:v>42154.583518518521</c:v>
                </c:pt>
                <c:pt idx="205">
                  <c:v>42256.521018518521</c:v>
                </c:pt>
                <c:pt idx="206">
                  <c:v>42256.524456018517</c:v>
                </c:pt>
                <c:pt idx="207">
                  <c:v>42256.527951388889</c:v>
                </c:pt>
                <c:pt idx="208">
                  <c:v>42266.55572916667</c:v>
                </c:pt>
                <c:pt idx="209">
                  <c:v>42266.559178240743</c:v>
                </c:pt>
                <c:pt idx="210">
                  <c:v>42266.562696759254</c:v>
                </c:pt>
                <c:pt idx="211">
                  <c:v>42266.566134259258</c:v>
                </c:pt>
                <c:pt idx="212">
                  <c:v>42278.5071412037</c:v>
                </c:pt>
                <c:pt idx="213">
                  <c:v>42278.510636574079</c:v>
                </c:pt>
                <c:pt idx="214">
                  <c:v>42278.514074074075</c:v>
                </c:pt>
                <c:pt idx="215">
                  <c:v>42342.812777777777</c:v>
                </c:pt>
                <c:pt idx="216">
                  <c:v>42342.816192129634</c:v>
                </c:pt>
                <c:pt idx="217">
                  <c:v>42342.892557870371</c:v>
                </c:pt>
                <c:pt idx="218">
                  <c:v>42342.89949074074</c:v>
                </c:pt>
                <c:pt idx="219">
                  <c:v>42342.923831018517</c:v>
                </c:pt>
                <c:pt idx="220">
                  <c:v>42343.021064814813</c:v>
                </c:pt>
                <c:pt idx="221">
                  <c:v>42346.760636574079</c:v>
                </c:pt>
                <c:pt idx="222">
                  <c:v>42347.948148148149</c:v>
                </c:pt>
                <c:pt idx="223">
                  <c:v>42347.951539351852</c:v>
                </c:pt>
                <c:pt idx="224">
                  <c:v>42347.958668981482</c:v>
                </c:pt>
                <c:pt idx="225">
                  <c:v>42347.961956018517</c:v>
                </c:pt>
                <c:pt idx="226">
                  <c:v>42347.972418981481</c:v>
                </c:pt>
                <c:pt idx="227">
                  <c:v>42348.000393518523</c:v>
                </c:pt>
                <c:pt idx="228">
                  <c:v>42348.003645833334</c:v>
                </c:pt>
                <c:pt idx="229">
                  <c:v>42348.007152777776</c:v>
                </c:pt>
                <c:pt idx="230">
                  <c:v>42348.010636574079</c:v>
                </c:pt>
                <c:pt idx="231">
                  <c:v>42348.014050925929</c:v>
                </c:pt>
                <c:pt idx="232">
                  <c:v>42348.017500000002</c:v>
                </c:pt>
                <c:pt idx="233">
                  <c:v>42348.021111111113</c:v>
                </c:pt>
                <c:pt idx="234">
                  <c:v>42348.024456018517</c:v>
                </c:pt>
                <c:pt idx="235">
                  <c:v>42348.027986111112</c:v>
                </c:pt>
                <c:pt idx="236">
                  <c:v>42348.031446759254</c:v>
                </c:pt>
                <c:pt idx="237">
                  <c:v>42348.034907407404</c:v>
                </c:pt>
                <c:pt idx="238">
                  <c:v>42348.03837962963</c:v>
                </c:pt>
                <c:pt idx="239">
                  <c:v>42348.042002314818</c:v>
                </c:pt>
                <c:pt idx="240">
                  <c:v>42348.045358796298</c:v>
                </c:pt>
                <c:pt idx="241">
                  <c:v>42348.048796296294</c:v>
                </c:pt>
                <c:pt idx="242">
                  <c:v>42348.052268518521</c:v>
                </c:pt>
                <c:pt idx="243">
                  <c:v>42348.055787037039</c:v>
                </c:pt>
                <c:pt idx="244">
                  <c:v>42348.059212962966</c:v>
                </c:pt>
                <c:pt idx="245">
                  <c:v>42348.062719907408</c:v>
                </c:pt>
                <c:pt idx="246">
                  <c:v>42348.066122685188</c:v>
                </c:pt>
                <c:pt idx="247">
                  <c:v>42348.069594907407</c:v>
                </c:pt>
                <c:pt idx="248">
                  <c:v>42348.073101851849</c:v>
                </c:pt>
                <c:pt idx="249">
                  <c:v>42348.076516203699</c:v>
                </c:pt>
                <c:pt idx="250">
                  <c:v>42348.08</c:v>
                </c:pt>
                <c:pt idx="251">
                  <c:v>42348.083611111113</c:v>
                </c:pt>
                <c:pt idx="252">
                  <c:v>42348.087002314816</c:v>
                </c:pt>
                <c:pt idx="253">
                  <c:v>42348.090439814812</c:v>
                </c:pt>
                <c:pt idx="254">
                  <c:v>42348.0940162037</c:v>
                </c:pt>
                <c:pt idx="255">
                  <c:v>42348.097488425927</c:v>
                </c:pt>
                <c:pt idx="256">
                  <c:v>42348.100856481484</c:v>
                </c:pt>
                <c:pt idx="257">
                  <c:v>42348.104444444441</c:v>
                </c:pt>
                <c:pt idx="258">
                  <c:v>42348.107812499999</c:v>
                </c:pt>
                <c:pt idx="259">
                  <c:v>42348.111250000002</c:v>
                </c:pt>
                <c:pt idx="260">
                  <c:v>42348.114837962967</c:v>
                </c:pt>
                <c:pt idx="261">
                  <c:v>42348.11824074074</c:v>
                </c:pt>
                <c:pt idx="262">
                  <c:v>42348.121689814812</c:v>
                </c:pt>
                <c:pt idx="263">
                  <c:v>42348.125289351847</c:v>
                </c:pt>
                <c:pt idx="264">
                  <c:v>42348.128668981481</c:v>
                </c:pt>
                <c:pt idx="265">
                  <c:v>42348.173750000002</c:v>
                </c:pt>
                <c:pt idx="266">
                  <c:v>42348.177303240744</c:v>
                </c:pt>
                <c:pt idx="267">
                  <c:v>42348.180694444447</c:v>
                </c:pt>
                <c:pt idx="268">
                  <c:v>42348.184155092589</c:v>
                </c:pt>
                <c:pt idx="269">
                  <c:v>42348.187731481485</c:v>
                </c:pt>
                <c:pt idx="270">
                  <c:v>42348.191111111111</c:v>
                </c:pt>
                <c:pt idx="271">
                  <c:v>42348.194571759253</c:v>
                </c:pt>
                <c:pt idx="272">
                  <c:v>42348.198101851849</c:v>
                </c:pt>
                <c:pt idx="273">
                  <c:v>42348.201539351852</c:v>
                </c:pt>
                <c:pt idx="274">
                  <c:v>42348.205011574079</c:v>
                </c:pt>
                <c:pt idx="275">
                  <c:v>42348.336944444447</c:v>
                </c:pt>
                <c:pt idx="276">
                  <c:v>42349.580011574079</c:v>
                </c:pt>
                <c:pt idx="277">
                  <c:v>42349.583657407406</c:v>
                </c:pt>
                <c:pt idx="278">
                  <c:v>42349.586944444447</c:v>
                </c:pt>
                <c:pt idx="279">
                  <c:v>42349.590416666666</c:v>
                </c:pt>
                <c:pt idx="280">
                  <c:v>42349.593946759254</c:v>
                </c:pt>
                <c:pt idx="281">
                  <c:v>42349.663321759253</c:v>
                </c:pt>
                <c:pt idx="282">
                  <c:v>42351.357789351852</c:v>
                </c:pt>
                <c:pt idx="283">
                  <c:v>42351.955000000002</c:v>
                </c:pt>
                <c:pt idx="284">
                  <c:v>42351.958634259259</c:v>
                </c:pt>
                <c:pt idx="285">
                  <c:v>42351.975821759253</c:v>
                </c:pt>
                <c:pt idx="286">
                  <c:v>42351.979398148149</c:v>
                </c:pt>
                <c:pt idx="287">
                  <c:v>42352.968946759254</c:v>
                </c:pt>
                <c:pt idx="288">
                  <c:v>42352.972372685188</c:v>
                </c:pt>
                <c:pt idx="289">
                  <c:v>42354.354374999995</c:v>
                </c:pt>
                <c:pt idx="290">
                  <c:v>42364.7502662037</c:v>
                </c:pt>
                <c:pt idx="291">
                  <c:v>42389.61478009259</c:v>
                </c:pt>
                <c:pt idx="292">
                  <c:v>42408.448252314818</c:v>
                </c:pt>
                <c:pt idx="293">
                  <c:v>42408.451574074075</c:v>
                </c:pt>
                <c:pt idx="294">
                  <c:v>42408.455046296294</c:v>
                </c:pt>
                <c:pt idx="295">
                  <c:v>42408.458715277775</c:v>
                </c:pt>
                <c:pt idx="296">
                  <c:v>42408.462048611109</c:v>
                </c:pt>
                <c:pt idx="297">
                  <c:v>42408.465474537035</c:v>
                </c:pt>
                <c:pt idx="298">
                  <c:v>42408.4690625</c:v>
                </c:pt>
                <c:pt idx="299">
                  <c:v>42408.472418981481</c:v>
                </c:pt>
                <c:pt idx="300">
                  <c:v>42408.496712962966</c:v>
                </c:pt>
                <c:pt idx="301">
                  <c:v>42517.590462962966</c:v>
                </c:pt>
                <c:pt idx="302">
                  <c:v>42517.5940625</c:v>
                </c:pt>
                <c:pt idx="303">
                  <c:v>42517.597395833334</c:v>
                </c:pt>
                <c:pt idx="304">
                  <c:v>42536.368217592593</c:v>
                </c:pt>
                <c:pt idx="305">
                  <c:v>42590.569699074076</c:v>
                </c:pt>
                <c:pt idx="306">
                  <c:v>42600.559201388889</c:v>
                </c:pt>
                <c:pt idx="307">
                  <c:v>42600.562754629631</c:v>
                </c:pt>
                <c:pt idx="308">
                  <c:v>42600.566134259258</c:v>
                </c:pt>
                <c:pt idx="309">
                  <c:v>42600.569606481484</c:v>
                </c:pt>
                <c:pt idx="310">
                  <c:v>42600.573124999995</c:v>
                </c:pt>
                <c:pt idx="311">
                  <c:v>42600.576550925929</c:v>
                </c:pt>
                <c:pt idx="312">
                  <c:v>42600.580034722225</c:v>
                </c:pt>
                <c:pt idx="313">
                  <c:v>42600.722395833334</c:v>
                </c:pt>
                <c:pt idx="314">
                  <c:v>42600.725868055553</c:v>
                </c:pt>
                <c:pt idx="315">
                  <c:v>42625.458854166667</c:v>
                </c:pt>
                <c:pt idx="316">
                  <c:v>42634.441122685188</c:v>
                </c:pt>
                <c:pt idx="317">
                  <c:v>42634.444965277777</c:v>
                </c:pt>
                <c:pt idx="318">
                  <c:v>42774.389085648145</c:v>
                </c:pt>
                <c:pt idx="319">
                  <c:v>42791.402951388889</c:v>
                </c:pt>
                <c:pt idx="320">
                  <c:v>42791.406435185185</c:v>
                </c:pt>
                <c:pt idx="321">
                  <c:v>42791.409884259258</c:v>
                </c:pt>
                <c:pt idx="322">
                  <c:v>42791.413356481484</c:v>
                </c:pt>
                <c:pt idx="323">
                  <c:v>42791.416944444441</c:v>
                </c:pt>
                <c:pt idx="324">
                  <c:v>42791.420324074075</c:v>
                </c:pt>
                <c:pt idx="325">
                  <c:v>42791.423807870371</c:v>
                </c:pt>
                <c:pt idx="326">
                  <c:v>42791.427303240744</c:v>
                </c:pt>
                <c:pt idx="327">
                  <c:v>42791.43074074074</c:v>
                </c:pt>
                <c:pt idx="328">
                  <c:v>42791.434189814812</c:v>
                </c:pt>
                <c:pt idx="329">
                  <c:v>42791.437719907408</c:v>
                </c:pt>
                <c:pt idx="330">
                  <c:v>42791.441122685188</c:v>
                </c:pt>
                <c:pt idx="331">
                  <c:v>42791.44462962963</c:v>
                </c:pt>
                <c:pt idx="332">
                  <c:v>42791.448113425926</c:v>
                </c:pt>
                <c:pt idx="333">
                  <c:v>42791.451562499999</c:v>
                </c:pt>
                <c:pt idx="334">
                  <c:v>42791.455023148148</c:v>
                </c:pt>
                <c:pt idx="335">
                  <c:v>42791.621701388889</c:v>
                </c:pt>
                <c:pt idx="336">
                  <c:v>42791.628634259258</c:v>
                </c:pt>
                <c:pt idx="337">
                  <c:v>42791.632152777776</c:v>
                </c:pt>
                <c:pt idx="338">
                  <c:v>42791.635613425926</c:v>
                </c:pt>
                <c:pt idx="339">
                  <c:v>42791.639074074075</c:v>
                </c:pt>
                <c:pt idx="340">
                  <c:v>42791.642523148148</c:v>
                </c:pt>
                <c:pt idx="341">
                  <c:v>42791.646087962967</c:v>
                </c:pt>
                <c:pt idx="342">
                  <c:v>42791.64949074074</c:v>
                </c:pt>
                <c:pt idx="343">
                  <c:v>42791.652962962966</c:v>
                </c:pt>
                <c:pt idx="344">
                  <c:v>42791.656435185185</c:v>
                </c:pt>
                <c:pt idx="345">
                  <c:v>42791.659872685188</c:v>
                </c:pt>
                <c:pt idx="346">
                  <c:v>42791.663344907407</c:v>
                </c:pt>
                <c:pt idx="347">
                  <c:v>42792.434502314813</c:v>
                </c:pt>
                <c:pt idx="348">
                  <c:v>42792.545312499999</c:v>
                </c:pt>
                <c:pt idx="349">
                  <c:v>42792.590486111112</c:v>
                </c:pt>
                <c:pt idx="350">
                  <c:v>42793.392546296294</c:v>
                </c:pt>
                <c:pt idx="351">
                  <c:v>42793.396053240744</c:v>
                </c:pt>
                <c:pt idx="352">
                  <c:v>42793.632118055553</c:v>
                </c:pt>
                <c:pt idx="353">
                  <c:v>42793.635613425926</c:v>
                </c:pt>
                <c:pt idx="354">
                  <c:v>42793.642546296294</c:v>
                </c:pt>
                <c:pt idx="355">
                  <c:v>42795.354398148149</c:v>
                </c:pt>
                <c:pt idx="356">
                  <c:v>42795.357812499999</c:v>
                </c:pt>
                <c:pt idx="357">
                  <c:v>42795.361284722225</c:v>
                </c:pt>
                <c:pt idx="358">
                  <c:v>42795.36478009259</c:v>
                </c:pt>
                <c:pt idx="359">
                  <c:v>42795.36824074074</c:v>
                </c:pt>
                <c:pt idx="360">
                  <c:v>42796.357800925929</c:v>
                </c:pt>
                <c:pt idx="361">
                  <c:v>42796.677256944444</c:v>
                </c:pt>
                <c:pt idx="362">
                  <c:v>42797.39603009259</c:v>
                </c:pt>
                <c:pt idx="363">
                  <c:v>42799.35087962963</c:v>
                </c:pt>
                <c:pt idx="364">
                  <c:v>42799.361296296294</c:v>
                </c:pt>
                <c:pt idx="365">
                  <c:v>42799.371701388889</c:v>
                </c:pt>
                <c:pt idx="366">
                  <c:v>42799.680787037039</c:v>
                </c:pt>
                <c:pt idx="367">
                  <c:v>42800.3508912037</c:v>
                </c:pt>
                <c:pt idx="368">
                  <c:v>42800.354374999995</c:v>
                </c:pt>
                <c:pt idx="369">
                  <c:v>42800.357812499999</c:v>
                </c:pt>
                <c:pt idx="370">
                  <c:v>42800.361307870371</c:v>
                </c:pt>
                <c:pt idx="371">
                  <c:v>42800.364791666667</c:v>
                </c:pt>
                <c:pt idx="372">
                  <c:v>42800.455046296294</c:v>
                </c:pt>
                <c:pt idx="373">
                  <c:v>42801.420324074075</c:v>
                </c:pt>
                <c:pt idx="374">
                  <c:v>42801.465439814812</c:v>
                </c:pt>
                <c:pt idx="375">
                  <c:v>42801.507118055553</c:v>
                </c:pt>
                <c:pt idx="376">
                  <c:v>42802.441122685188</c:v>
                </c:pt>
                <c:pt idx="377">
                  <c:v>42802.666944444441</c:v>
                </c:pt>
                <c:pt idx="378">
                  <c:v>42803.441157407404</c:v>
                </c:pt>
                <c:pt idx="379">
                  <c:v>42803.451550925929</c:v>
                </c:pt>
                <c:pt idx="380">
                  <c:v>42803.468946759254</c:v>
                </c:pt>
                <c:pt idx="381">
                  <c:v>42803.479409722226</c:v>
                </c:pt>
                <c:pt idx="382">
                  <c:v>42803.489803240744</c:v>
                </c:pt>
                <c:pt idx="383">
                  <c:v>42803.507164351853</c:v>
                </c:pt>
                <c:pt idx="384">
                  <c:v>42803.517569444441</c:v>
                </c:pt>
                <c:pt idx="385">
                  <c:v>42803.527951388889</c:v>
                </c:pt>
                <c:pt idx="386">
                  <c:v>42803.5383912037</c:v>
                </c:pt>
                <c:pt idx="387">
                  <c:v>42803.548784722225</c:v>
                </c:pt>
                <c:pt idx="388">
                  <c:v>42803.562685185185</c:v>
                </c:pt>
                <c:pt idx="389">
                  <c:v>42803.580034722225</c:v>
                </c:pt>
                <c:pt idx="390">
                  <c:v>42803.593946759254</c:v>
                </c:pt>
                <c:pt idx="391">
                  <c:v>42803.607812499999</c:v>
                </c:pt>
                <c:pt idx="392">
                  <c:v>42803.618263888886</c:v>
                </c:pt>
                <c:pt idx="393">
                  <c:v>42803.670324074075</c:v>
                </c:pt>
                <c:pt idx="394">
                  <c:v>42804.354398148149</c:v>
                </c:pt>
                <c:pt idx="395">
                  <c:v>42804.36478009259</c:v>
                </c:pt>
                <c:pt idx="396">
                  <c:v>42804.375243055554</c:v>
                </c:pt>
                <c:pt idx="397">
                  <c:v>42804.385613425926</c:v>
                </c:pt>
                <c:pt idx="398">
                  <c:v>42804.396053240744</c:v>
                </c:pt>
                <c:pt idx="399">
                  <c:v>42804.409884259258</c:v>
                </c:pt>
                <c:pt idx="400">
                  <c:v>42804.420289351852</c:v>
                </c:pt>
                <c:pt idx="401">
                  <c:v>42905.628576388888</c:v>
                </c:pt>
                <c:pt idx="402">
                  <c:v>42905.632071759253</c:v>
                </c:pt>
                <c:pt idx="403">
                  <c:v>42905.635567129633</c:v>
                </c:pt>
                <c:pt idx="404">
                  <c:v>42905.639004629629</c:v>
                </c:pt>
                <c:pt idx="405">
                  <c:v>42905.642476851848</c:v>
                </c:pt>
                <c:pt idx="406">
                  <c:v>42905.646006944444</c:v>
                </c:pt>
                <c:pt idx="407">
                  <c:v>42905.64943287037</c:v>
                </c:pt>
                <c:pt idx="408">
                  <c:v>42905.652905092589</c:v>
                </c:pt>
                <c:pt idx="409">
                  <c:v>42905.656388888892</c:v>
                </c:pt>
                <c:pt idx="410">
                  <c:v>42905.666851851849</c:v>
                </c:pt>
                <c:pt idx="411">
                  <c:v>42908.795277777783</c:v>
                </c:pt>
                <c:pt idx="412">
                  <c:v>42908.798738425925</c:v>
                </c:pt>
                <c:pt idx="413">
                  <c:v>42908.802222222221</c:v>
                </c:pt>
                <c:pt idx="414">
                  <c:v>42921.673715277779</c:v>
                </c:pt>
                <c:pt idx="415">
                  <c:v>42960.666851851849</c:v>
                </c:pt>
                <c:pt idx="416">
                  <c:v>42960.670266203699</c:v>
                </c:pt>
                <c:pt idx="417">
                  <c:v>42983.583518518521</c:v>
                </c:pt>
                <c:pt idx="418">
                  <c:v>42990.538310185184</c:v>
                </c:pt>
                <c:pt idx="419">
                  <c:v>42990.541851851849</c:v>
                </c:pt>
                <c:pt idx="420">
                  <c:v>43054.663321759253</c:v>
                </c:pt>
                <c:pt idx="421">
                  <c:v>43074.777951388889</c:v>
                </c:pt>
                <c:pt idx="422">
                  <c:v>43074.784884259258</c:v>
                </c:pt>
                <c:pt idx="423">
                  <c:v>43074.788356481484</c:v>
                </c:pt>
                <c:pt idx="424">
                  <c:v>43074.795277777783</c:v>
                </c:pt>
                <c:pt idx="425">
                  <c:v>43074.798738425925</c:v>
                </c:pt>
                <c:pt idx="426">
                  <c:v>43074.823078703703</c:v>
                </c:pt>
                <c:pt idx="427">
                  <c:v>43074.840416666666</c:v>
                </c:pt>
                <c:pt idx="428">
                  <c:v>43074.843900462962</c:v>
                </c:pt>
                <c:pt idx="429">
                  <c:v>43074.847372685188</c:v>
                </c:pt>
                <c:pt idx="430">
                  <c:v>43074.850821759253</c:v>
                </c:pt>
                <c:pt idx="431">
                  <c:v>43074.854305555556</c:v>
                </c:pt>
                <c:pt idx="432">
                  <c:v>43074.93068287037</c:v>
                </c:pt>
                <c:pt idx="433">
                  <c:v>43075.017488425925</c:v>
                </c:pt>
                <c:pt idx="434">
                  <c:v>43075.760601851849</c:v>
                </c:pt>
                <c:pt idx="435">
                  <c:v>43075.847372685188</c:v>
                </c:pt>
                <c:pt idx="436">
                  <c:v>43076.711944444447</c:v>
                </c:pt>
                <c:pt idx="437">
                  <c:v>43076.71539351852</c:v>
                </c:pt>
                <c:pt idx="438">
                  <c:v>43076.718912037039</c:v>
                </c:pt>
                <c:pt idx="439">
                  <c:v>43076.722361111111</c:v>
                </c:pt>
                <c:pt idx="440">
                  <c:v>43076.725821759253</c:v>
                </c:pt>
                <c:pt idx="441">
                  <c:v>43076.743206018517</c:v>
                </c:pt>
                <c:pt idx="442">
                  <c:v>43076.746678240743</c:v>
                </c:pt>
                <c:pt idx="443">
                  <c:v>43076.750231481485</c:v>
                </c:pt>
                <c:pt idx="444">
                  <c:v>43076.83</c:v>
                </c:pt>
                <c:pt idx="445">
                  <c:v>43077.430717592593</c:v>
                </c:pt>
                <c:pt idx="446">
                  <c:v>43077.829988425925</c:v>
                </c:pt>
                <c:pt idx="447">
                  <c:v>43077.833506944444</c:v>
                </c:pt>
                <c:pt idx="448">
                  <c:v>43081.288321759253</c:v>
                </c:pt>
                <c:pt idx="449">
                  <c:v>43081.291828703703</c:v>
                </c:pt>
                <c:pt idx="450">
                  <c:v>43081.295277777783</c:v>
                </c:pt>
                <c:pt idx="451">
                  <c:v>43081.298750000002</c:v>
                </c:pt>
                <c:pt idx="452">
                  <c:v>43081.302210648144</c:v>
                </c:pt>
                <c:pt idx="453">
                  <c:v>43081.305694444447</c:v>
                </c:pt>
                <c:pt idx="454">
                  <c:v>43081.309155092589</c:v>
                </c:pt>
                <c:pt idx="455">
                  <c:v>43081.312627314815</c:v>
                </c:pt>
                <c:pt idx="456">
                  <c:v>43081.316099537034</c:v>
                </c:pt>
                <c:pt idx="457">
                  <c:v>43081.319583333338</c:v>
                </c:pt>
                <c:pt idx="458">
                  <c:v>43082.291863425926</c:v>
                </c:pt>
                <c:pt idx="459">
                  <c:v>43082.295277777783</c:v>
                </c:pt>
                <c:pt idx="460">
                  <c:v>43082.298761574079</c:v>
                </c:pt>
                <c:pt idx="461">
                  <c:v>43082.302233796298</c:v>
                </c:pt>
                <c:pt idx="462">
                  <c:v>43082.305694444447</c:v>
                </c:pt>
                <c:pt idx="463">
                  <c:v>43082.309201388889</c:v>
                </c:pt>
                <c:pt idx="464">
                  <c:v>43082.312638888892</c:v>
                </c:pt>
                <c:pt idx="465">
                  <c:v>43156.073032407403</c:v>
                </c:pt>
              </c:numCache>
            </c:numRef>
          </c:cat>
          <c:val>
            <c:numRef>
              <c:f>Sheet1!$I$2:$I$467</c:f>
              <c:numCache>
                <c:formatCode>General</c:formatCode>
                <c:ptCount val="46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  <c:pt idx="241">
                  <c:v>1</c:v>
                </c:pt>
                <c:pt idx="242">
                  <c:v>1</c:v>
                </c:pt>
                <c:pt idx="243">
                  <c:v>1</c:v>
                </c:pt>
                <c:pt idx="244">
                  <c:v>1</c:v>
                </c:pt>
                <c:pt idx="245">
                  <c:v>1</c:v>
                </c:pt>
                <c:pt idx="246">
                  <c:v>1</c:v>
                </c:pt>
                <c:pt idx="247">
                  <c:v>1</c:v>
                </c:pt>
                <c:pt idx="248">
                  <c:v>1</c:v>
                </c:pt>
                <c:pt idx="249">
                  <c:v>1</c:v>
                </c:pt>
                <c:pt idx="250">
                  <c:v>1</c:v>
                </c:pt>
                <c:pt idx="251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5">
                  <c:v>1</c:v>
                </c:pt>
                <c:pt idx="256">
                  <c:v>1</c:v>
                </c:pt>
                <c:pt idx="257">
                  <c:v>1</c:v>
                </c:pt>
                <c:pt idx="258">
                  <c:v>1</c:v>
                </c:pt>
                <c:pt idx="259">
                  <c:v>1</c:v>
                </c:pt>
                <c:pt idx="260">
                  <c:v>1</c:v>
                </c:pt>
                <c:pt idx="261">
                  <c:v>1</c:v>
                </c:pt>
                <c:pt idx="262">
                  <c:v>1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1</c:v>
                </c:pt>
                <c:pt idx="275">
                  <c:v>1</c:v>
                </c:pt>
                <c:pt idx="276">
                  <c:v>1</c:v>
                </c:pt>
                <c:pt idx="277">
                  <c:v>1</c:v>
                </c:pt>
                <c:pt idx="278">
                  <c:v>1</c:v>
                </c:pt>
                <c:pt idx="279">
                  <c:v>1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1</c:v>
                </c:pt>
                <c:pt idx="286">
                  <c:v>1</c:v>
                </c:pt>
                <c:pt idx="287">
                  <c:v>1</c:v>
                </c:pt>
                <c:pt idx="288">
                  <c:v>1</c:v>
                </c:pt>
                <c:pt idx="289">
                  <c:v>1</c:v>
                </c:pt>
                <c:pt idx="290">
                  <c:v>1</c:v>
                </c:pt>
                <c:pt idx="291">
                  <c:v>1</c:v>
                </c:pt>
                <c:pt idx="292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1</c:v>
                </c:pt>
                <c:pt idx="296">
                  <c:v>1</c:v>
                </c:pt>
                <c:pt idx="297">
                  <c:v>1</c:v>
                </c:pt>
                <c:pt idx="298">
                  <c:v>1</c:v>
                </c:pt>
                <c:pt idx="299">
                  <c:v>1</c:v>
                </c:pt>
                <c:pt idx="300">
                  <c:v>1</c:v>
                </c:pt>
                <c:pt idx="301">
                  <c:v>1</c:v>
                </c:pt>
                <c:pt idx="302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1</c:v>
                </c:pt>
                <c:pt idx="306">
                  <c:v>1</c:v>
                </c:pt>
                <c:pt idx="307">
                  <c:v>1</c:v>
                </c:pt>
                <c:pt idx="308">
                  <c:v>1</c:v>
                </c:pt>
                <c:pt idx="309">
                  <c:v>1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1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1</c:v>
                </c:pt>
                <c:pt idx="318">
                  <c:v>1</c:v>
                </c:pt>
                <c:pt idx="319">
                  <c:v>1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0">
                  <c:v>1</c:v>
                </c:pt>
                <c:pt idx="331">
                  <c:v>1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1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1</c:v>
                </c:pt>
                <c:pt idx="341">
                  <c:v>1</c:v>
                </c:pt>
                <c:pt idx="342">
                  <c:v>1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1</c:v>
                </c:pt>
                <c:pt idx="347">
                  <c:v>1</c:v>
                </c:pt>
                <c:pt idx="348">
                  <c:v>1</c:v>
                </c:pt>
                <c:pt idx="349">
                  <c:v>1</c:v>
                </c:pt>
                <c:pt idx="350">
                  <c:v>1</c:v>
                </c:pt>
                <c:pt idx="351">
                  <c:v>1</c:v>
                </c:pt>
                <c:pt idx="352">
                  <c:v>1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1</c:v>
                </c:pt>
                <c:pt idx="358">
                  <c:v>1</c:v>
                </c:pt>
                <c:pt idx="359">
                  <c:v>1</c:v>
                </c:pt>
                <c:pt idx="360">
                  <c:v>1</c:v>
                </c:pt>
                <c:pt idx="361">
                  <c:v>1</c:v>
                </c:pt>
                <c:pt idx="362">
                  <c:v>1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1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1</c:v>
                </c:pt>
                <c:pt idx="377">
                  <c:v>1</c:v>
                </c:pt>
                <c:pt idx="378">
                  <c:v>1</c:v>
                </c:pt>
                <c:pt idx="379">
                  <c:v>1</c:v>
                </c:pt>
                <c:pt idx="380">
                  <c:v>1</c:v>
                </c:pt>
                <c:pt idx="381">
                  <c:v>1</c:v>
                </c:pt>
                <c:pt idx="382">
                  <c:v>1</c:v>
                </c:pt>
                <c:pt idx="383">
                  <c:v>1</c:v>
                </c:pt>
                <c:pt idx="384">
                  <c:v>1</c:v>
                </c:pt>
                <c:pt idx="385">
                  <c:v>1</c:v>
                </c:pt>
                <c:pt idx="386">
                  <c:v>1</c:v>
                </c:pt>
                <c:pt idx="387">
                  <c:v>1</c:v>
                </c:pt>
                <c:pt idx="388">
                  <c:v>1</c:v>
                </c:pt>
                <c:pt idx="389">
                  <c:v>1</c:v>
                </c:pt>
                <c:pt idx="390">
                  <c:v>1</c:v>
                </c:pt>
                <c:pt idx="391">
                  <c:v>1</c:v>
                </c:pt>
                <c:pt idx="392">
                  <c:v>1</c:v>
                </c:pt>
                <c:pt idx="393">
                  <c:v>1</c:v>
                </c:pt>
                <c:pt idx="394">
                  <c:v>1</c:v>
                </c:pt>
                <c:pt idx="395">
                  <c:v>1</c:v>
                </c:pt>
                <c:pt idx="396">
                  <c:v>1</c:v>
                </c:pt>
                <c:pt idx="397">
                  <c:v>1</c:v>
                </c:pt>
                <c:pt idx="398">
                  <c:v>1</c:v>
                </c:pt>
                <c:pt idx="399">
                  <c:v>1</c:v>
                </c:pt>
                <c:pt idx="400">
                  <c:v>1</c:v>
                </c:pt>
                <c:pt idx="401">
                  <c:v>1</c:v>
                </c:pt>
                <c:pt idx="402">
                  <c:v>1</c:v>
                </c:pt>
                <c:pt idx="403">
                  <c:v>1</c:v>
                </c:pt>
                <c:pt idx="404">
                  <c:v>1</c:v>
                </c:pt>
                <c:pt idx="405">
                  <c:v>1</c:v>
                </c:pt>
                <c:pt idx="406">
                  <c:v>1</c:v>
                </c:pt>
                <c:pt idx="407">
                  <c:v>1</c:v>
                </c:pt>
                <c:pt idx="408">
                  <c:v>1</c:v>
                </c:pt>
                <c:pt idx="409">
                  <c:v>1</c:v>
                </c:pt>
                <c:pt idx="410">
                  <c:v>1</c:v>
                </c:pt>
                <c:pt idx="411">
                  <c:v>1</c:v>
                </c:pt>
                <c:pt idx="412">
                  <c:v>1</c:v>
                </c:pt>
                <c:pt idx="413">
                  <c:v>1</c:v>
                </c:pt>
                <c:pt idx="414">
                  <c:v>1</c:v>
                </c:pt>
                <c:pt idx="415">
                  <c:v>1</c:v>
                </c:pt>
                <c:pt idx="416">
                  <c:v>1</c:v>
                </c:pt>
                <c:pt idx="417">
                  <c:v>1</c:v>
                </c:pt>
                <c:pt idx="418">
                  <c:v>1</c:v>
                </c:pt>
                <c:pt idx="419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4">
                  <c:v>1</c:v>
                </c:pt>
                <c:pt idx="425">
                  <c:v>1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0">
                  <c:v>1</c:v>
                </c:pt>
                <c:pt idx="431">
                  <c:v>1</c:v>
                </c:pt>
                <c:pt idx="432">
                  <c:v>1</c:v>
                </c:pt>
                <c:pt idx="433">
                  <c:v>1</c:v>
                </c:pt>
                <c:pt idx="434">
                  <c:v>1</c:v>
                </c:pt>
                <c:pt idx="435">
                  <c:v>1</c:v>
                </c:pt>
                <c:pt idx="436">
                  <c:v>1</c:v>
                </c:pt>
                <c:pt idx="437">
                  <c:v>1</c:v>
                </c:pt>
                <c:pt idx="438">
                  <c:v>1</c:v>
                </c:pt>
                <c:pt idx="439">
                  <c:v>1</c:v>
                </c:pt>
                <c:pt idx="440">
                  <c:v>1</c:v>
                </c:pt>
                <c:pt idx="441">
                  <c:v>1</c:v>
                </c:pt>
                <c:pt idx="442">
                  <c:v>1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6">
                  <c:v>1</c:v>
                </c:pt>
                <c:pt idx="447">
                  <c:v>1</c:v>
                </c:pt>
                <c:pt idx="448">
                  <c:v>1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1</c:v>
                </c:pt>
                <c:pt idx="453">
                  <c:v>1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1</c:v>
                </c:pt>
                <c:pt idx="460">
                  <c:v>1</c:v>
                </c:pt>
                <c:pt idx="461">
                  <c:v>1</c:v>
                </c:pt>
                <c:pt idx="462">
                  <c:v>1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468864"/>
        <c:axId val="187597240"/>
      </c:barChart>
      <c:dateAx>
        <c:axId val="187468864"/>
        <c:scaling>
          <c:orientation val="minMax"/>
          <c:max val="43190"/>
          <c:min val="40513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97240"/>
        <c:crosses val="autoZero"/>
        <c:auto val="1"/>
        <c:lblOffset val="100"/>
        <c:baseTimeUnit val="days"/>
        <c:majorUnit val="6"/>
        <c:majorTimeUnit val="months"/>
        <c:minorUnit val="3"/>
        <c:minorTimeUnit val="months"/>
      </c:dateAx>
      <c:valAx>
        <c:axId val="187597240"/>
        <c:scaling>
          <c:orientation val="minMax"/>
          <c:max val="1.2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688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477690288714"/>
          <c:y val="0.10163431881618047"/>
          <c:w val="0.7477272528433947"/>
          <c:h val="0.7016990019907574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10</c:v>
                </c:pt>
                <c:pt idx="4">
                  <c:v>10</c:v>
                </c:pt>
                <c:pt idx="5">
                  <c:v>20</c:v>
                </c:pt>
                <c:pt idx="6">
                  <c:v>20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50</c:v>
                </c:pt>
                <c:pt idx="12">
                  <c:v>50</c:v>
                </c:pt>
                <c:pt idx="13">
                  <c:v>75</c:v>
                </c:pt>
                <c:pt idx="14">
                  <c:v>75</c:v>
                </c:pt>
                <c:pt idx="15">
                  <c:v>100</c:v>
                </c:pt>
                <c:pt idx="16">
                  <c:v>100</c:v>
                </c:pt>
                <c:pt idx="17">
                  <c:v>150</c:v>
                </c:pt>
                <c:pt idx="18">
                  <c:v>150</c:v>
                </c:pt>
                <c:pt idx="19">
                  <c:v>200</c:v>
                </c:pt>
                <c:pt idx="20">
                  <c:v>200</c:v>
                </c:pt>
                <c:pt idx="21">
                  <c:v>500</c:v>
                </c:pt>
              </c:numCache>
            </c:numRef>
          </c:xVal>
          <c:yVal>
            <c:numRef>
              <c:f>Sheet1!$B$2:$B$23</c:f>
              <c:numCache>
                <c:formatCode>_(* #,##0_);_(* \(#,##0\);_(* "-"??_);_(@_)</c:formatCode>
                <c:ptCount val="22"/>
                <c:pt idx="0">
                  <c:v>250</c:v>
                </c:pt>
                <c:pt idx="1">
                  <c:v>250</c:v>
                </c:pt>
                <c:pt idx="2">
                  <c:v>300</c:v>
                </c:pt>
                <c:pt idx="3">
                  <c:v>300</c:v>
                </c:pt>
                <c:pt idx="4">
                  <c:v>400</c:v>
                </c:pt>
                <c:pt idx="5">
                  <c:v>400</c:v>
                </c:pt>
                <c:pt idx="6">
                  <c:v>500</c:v>
                </c:pt>
                <c:pt idx="7">
                  <c:v>500</c:v>
                </c:pt>
                <c:pt idx="8">
                  <c:v>1000</c:v>
                </c:pt>
                <c:pt idx="9">
                  <c:v>1000</c:v>
                </c:pt>
                <c:pt idx="10">
                  <c:v>2250</c:v>
                </c:pt>
                <c:pt idx="11">
                  <c:v>2250</c:v>
                </c:pt>
                <c:pt idx="12">
                  <c:v>4500</c:v>
                </c:pt>
                <c:pt idx="13">
                  <c:v>4500</c:v>
                </c:pt>
                <c:pt idx="14">
                  <c:v>4500</c:v>
                </c:pt>
                <c:pt idx="15">
                  <c:v>4500</c:v>
                </c:pt>
                <c:pt idx="16">
                  <c:v>6000</c:v>
                </c:pt>
                <c:pt idx="17">
                  <c:v>6000</c:v>
                </c:pt>
                <c:pt idx="18">
                  <c:v>7500</c:v>
                </c:pt>
                <c:pt idx="19">
                  <c:v>7500</c:v>
                </c:pt>
                <c:pt idx="20">
                  <c:v>9001</c:v>
                </c:pt>
                <c:pt idx="21">
                  <c:v>9001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Proposed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10</c:v>
                </c:pt>
                <c:pt idx="4">
                  <c:v>10</c:v>
                </c:pt>
                <c:pt idx="5">
                  <c:v>20</c:v>
                </c:pt>
                <c:pt idx="6">
                  <c:v>20</c:v>
                </c:pt>
                <c:pt idx="7">
                  <c:v>30</c:v>
                </c:pt>
                <c:pt idx="8">
                  <c:v>30</c:v>
                </c:pt>
                <c:pt idx="9">
                  <c:v>40</c:v>
                </c:pt>
                <c:pt idx="10">
                  <c:v>40</c:v>
                </c:pt>
                <c:pt idx="11">
                  <c:v>50</c:v>
                </c:pt>
                <c:pt idx="12">
                  <c:v>50</c:v>
                </c:pt>
                <c:pt idx="13">
                  <c:v>75</c:v>
                </c:pt>
                <c:pt idx="14">
                  <c:v>75</c:v>
                </c:pt>
                <c:pt idx="15">
                  <c:v>100</c:v>
                </c:pt>
                <c:pt idx="16">
                  <c:v>100</c:v>
                </c:pt>
                <c:pt idx="17">
                  <c:v>150</c:v>
                </c:pt>
                <c:pt idx="18">
                  <c:v>150</c:v>
                </c:pt>
                <c:pt idx="19">
                  <c:v>200</c:v>
                </c:pt>
                <c:pt idx="20">
                  <c:v>200</c:v>
                </c:pt>
                <c:pt idx="21">
                  <c:v>500</c:v>
                </c:pt>
              </c:numCache>
            </c:numRef>
          </c:xVal>
          <c:yVal>
            <c:numRef>
              <c:f>Sheet1!$C$2:$C$23</c:f>
              <c:numCache>
                <c:formatCode>_(* #,##0_);_(* \(#,##0\);_(* "-"??_);_(@_)</c:formatCode>
                <c:ptCount val="22"/>
                <c:pt idx="0">
                  <c:v>250</c:v>
                </c:pt>
                <c:pt idx="1">
                  <c:v>250</c:v>
                </c:pt>
                <c:pt idx="2">
                  <c:v>300</c:v>
                </c:pt>
                <c:pt idx="3">
                  <c:v>300</c:v>
                </c:pt>
                <c:pt idx="4">
                  <c:v>400</c:v>
                </c:pt>
                <c:pt idx="5">
                  <c:v>400</c:v>
                </c:pt>
                <c:pt idx="6">
                  <c:v>500</c:v>
                </c:pt>
                <c:pt idx="7">
                  <c:v>500</c:v>
                </c:pt>
                <c:pt idx="8">
                  <c:v>1000</c:v>
                </c:pt>
                <c:pt idx="9">
                  <c:v>1000</c:v>
                </c:pt>
                <c:pt idx="10">
                  <c:v>2250</c:v>
                </c:pt>
                <c:pt idx="11">
                  <c:v>2250</c:v>
                </c:pt>
                <c:pt idx="12">
                  <c:v>4500</c:v>
                </c:pt>
                <c:pt idx="13">
                  <c:v>4500</c:v>
                </c:pt>
                <c:pt idx="14">
                  <c:v>7000</c:v>
                </c:pt>
                <c:pt idx="15">
                  <c:v>7000</c:v>
                </c:pt>
                <c:pt idx="16">
                  <c:v>9001</c:v>
                </c:pt>
                <c:pt idx="17">
                  <c:v>9001</c:v>
                </c:pt>
                <c:pt idx="18">
                  <c:v>9001</c:v>
                </c:pt>
                <c:pt idx="19">
                  <c:v>9001</c:v>
                </c:pt>
                <c:pt idx="20">
                  <c:v>9001</c:v>
                </c:pt>
                <c:pt idx="21">
                  <c:v>9001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529864"/>
        <c:axId val="185252720"/>
      </c:scatterChart>
      <c:valAx>
        <c:axId val="187529864"/>
        <c:scaling>
          <c:orientation val="minMax"/>
          <c:max val="2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 Violation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52720"/>
        <c:crosses val="autoZero"/>
        <c:crossBetween val="midCat"/>
        <c:majorUnit val="25"/>
      </c:valAx>
      <c:valAx>
        <c:axId val="18525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Penalty Value ($/MWh)</a:t>
                </a:r>
              </a:p>
            </c:rich>
          </c:tx>
          <c:layout>
            <c:manualLayout>
              <c:xMode val="edge"/>
              <c:yMode val="edge"/>
              <c:x val="4.0387071461428149E-2"/>
              <c:y val="0.246837303781086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298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to the Methodology for Setting Maximum Shadow Prices for Network and Power Balance Constraints 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30</a:t>
            </a:r>
            <a:r>
              <a:rPr lang="en-US" sz="2000" baseline="30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Change to the Maximum Shadow Price for Base Case Constraints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Shadow Prices Caps for Transmission Constraints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47223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vast majority of shadow price caps for transmission constraints is driven by the generic values define in section 3.5 of the methodology: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Base Case </a:t>
            </a:r>
            <a:r>
              <a:rPr lang="en-US" dirty="0">
                <a:solidFill>
                  <a:schemeClr val="tx2"/>
                </a:solidFill>
              </a:rPr>
              <a:t>Violation:  $</a:t>
            </a:r>
            <a:r>
              <a:rPr lang="en-US" dirty="0" smtClean="0">
                <a:solidFill>
                  <a:schemeClr val="tx2"/>
                </a:solidFill>
              </a:rPr>
              <a:t>5,000/MWh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Base Case violations include Generic Transmission Constraints (GTCs)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N-1 </a:t>
            </a:r>
            <a:r>
              <a:rPr lang="en-US" dirty="0">
                <a:solidFill>
                  <a:schemeClr val="tx2"/>
                </a:solidFill>
              </a:rPr>
              <a:t>Constraint </a:t>
            </a:r>
            <a:r>
              <a:rPr lang="en-US" dirty="0" smtClean="0">
                <a:solidFill>
                  <a:schemeClr val="tx2"/>
                </a:solidFill>
              </a:rPr>
              <a:t>Violation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345 </a:t>
            </a:r>
            <a:r>
              <a:rPr lang="en-US" dirty="0">
                <a:solidFill>
                  <a:schemeClr val="tx2"/>
                </a:solidFill>
              </a:rPr>
              <a:t>kV:  $</a:t>
            </a:r>
            <a:r>
              <a:rPr lang="en-US" dirty="0" smtClean="0">
                <a:solidFill>
                  <a:schemeClr val="tx2"/>
                </a:solidFill>
              </a:rPr>
              <a:t>4,500/MWh</a:t>
            </a:r>
            <a:endParaRPr lang="en-US" dirty="0">
              <a:solidFill>
                <a:schemeClr val="tx2"/>
              </a:solidFill>
            </a:endParaRP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138 </a:t>
            </a:r>
            <a:r>
              <a:rPr lang="en-US" dirty="0">
                <a:solidFill>
                  <a:schemeClr val="tx2"/>
                </a:solidFill>
              </a:rPr>
              <a:t>kV:  $</a:t>
            </a:r>
            <a:r>
              <a:rPr lang="en-US" dirty="0" smtClean="0">
                <a:solidFill>
                  <a:schemeClr val="tx2"/>
                </a:solidFill>
              </a:rPr>
              <a:t>3,500/MWh</a:t>
            </a:r>
            <a:endParaRPr lang="en-US" dirty="0">
              <a:solidFill>
                <a:schemeClr val="tx2"/>
              </a:solidFill>
            </a:endParaRP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69 </a:t>
            </a:r>
            <a:r>
              <a:rPr lang="en-US" dirty="0">
                <a:solidFill>
                  <a:schemeClr val="tx2"/>
                </a:solidFill>
              </a:rPr>
              <a:t>kV:  $</a:t>
            </a:r>
            <a:r>
              <a:rPr lang="en-US" dirty="0" smtClean="0">
                <a:solidFill>
                  <a:schemeClr val="tx2"/>
                </a:solidFill>
              </a:rPr>
              <a:t>2,800/MWh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These values have been the same since Nodal go-live.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Concerns with the Panhandle GTC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62463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concern arose out of thinking about the Panhandle GTC and interactions with the System-Wide Offer Cap (SWCAP) of $9,000/MWh.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Panhandle GTC currently has a shadow price cap of $5,000/MWh.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dirty="0">
                <a:solidFill>
                  <a:schemeClr val="tx2"/>
                </a:solidFill>
              </a:rPr>
              <a:t>the Panhandle GTC needed to be managed in a case in which real-time energy prices outside the Panhandle rose to values above </a:t>
            </a:r>
            <a:r>
              <a:rPr lang="en-US" dirty="0" smtClean="0">
                <a:solidFill>
                  <a:schemeClr val="tx2"/>
                </a:solidFill>
              </a:rPr>
              <a:t>~$5,000/MWh</a:t>
            </a:r>
            <a:r>
              <a:rPr lang="en-US" dirty="0">
                <a:solidFill>
                  <a:schemeClr val="tx2"/>
                </a:solidFill>
              </a:rPr>
              <a:t>, economic dispatch would no longer be managing the constraint on its own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Exceeding </a:t>
            </a: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GTC’s limits could have a significant impact on the stability of the entire Panhandle region.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The prices above $5,000/MWh could be for a short or long period.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This same situation exists for all base </a:t>
            </a:r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ase constraints, although the impact may not be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Wind Curtailments for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672786"/>
              </p:ext>
            </p:extLst>
          </p:nvPr>
        </p:nvGraphicFramePr>
        <p:xfrm>
          <a:off x="304800" y="1386682"/>
          <a:ext cx="8534400" cy="4556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255775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~964 total hours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proposed change is to make the generic value </a:t>
            </a:r>
            <a:r>
              <a:rPr lang="en-US" u="sng" dirty="0" smtClean="0">
                <a:solidFill>
                  <a:schemeClr val="tx2"/>
                </a:solidFill>
              </a:rPr>
              <a:t>$9,251/MWh </a:t>
            </a:r>
            <a:r>
              <a:rPr lang="en-US" dirty="0" smtClean="0">
                <a:solidFill>
                  <a:schemeClr val="tx2"/>
                </a:solidFill>
              </a:rPr>
              <a:t>for all base case violations, as opposed to $5,000/MWh.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This would require some minor changes to section 3.5 of the methodology, both the generic value and the associated analysis and examples.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9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Intervals with Base Case Constraints at the Shadow Price Cap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20838"/>
              </p:ext>
            </p:extLst>
          </p:nvPr>
        </p:nvGraphicFramePr>
        <p:xfrm>
          <a:off x="346934" y="1998855"/>
          <a:ext cx="8534400" cy="289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42900" y="1015013"/>
            <a:ext cx="8534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j-lt"/>
                <a:ea typeface="+mn-ea"/>
                <a:cs typeface="Book Antiqua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It’s uncommon for base case constraints to be at the shadow price cap.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Less that 40 hours since Nodal Go-Live</a:t>
            </a:r>
            <a:endParaRPr lang="en-US" sz="1800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We’ve not yet observed cases in which system lambda was above $5,000/MWh and a base constraint was active.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9902" y="2233145"/>
            <a:ext cx="1413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Molina GTC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8602" y="1867892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Bakersfiel</a:t>
            </a:r>
            <a:r>
              <a:rPr lang="en-US" sz="1600" dirty="0">
                <a:solidFill>
                  <a:schemeClr val="tx2"/>
                </a:solidFill>
              </a:rPr>
              <a:t>d</a:t>
            </a:r>
            <a:r>
              <a:rPr lang="en-US" sz="1600" dirty="0" smtClean="0">
                <a:solidFill>
                  <a:schemeClr val="tx2"/>
                </a:solidFill>
              </a:rPr>
              <a:t> GTC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43636" y="2402422"/>
            <a:ext cx="567466" cy="169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558036" y="2131064"/>
            <a:ext cx="948466" cy="440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21642" y="188968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</a:rPr>
              <a:t>Line 6332__A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016594" y="2228234"/>
            <a:ext cx="289206" cy="332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77392" y="4797835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The two GTCs have since been retired and the transmission line congestion was associated with a planned outage.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71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/>
                </a:solidFill>
              </a:rPr>
              <a:t>Power Balance Penalty Curve Proposal from Morgan Stanley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9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Current Curve and the Curve Proposed by Morgan Stanley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584450"/>
              </p:ext>
            </p:extLst>
          </p:nvPr>
        </p:nvGraphicFramePr>
        <p:xfrm>
          <a:off x="685800" y="1295400"/>
          <a:ext cx="7391400" cy="472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7141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17128</TotalTime>
  <Words>432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Change to the Maximum Shadow Price for Base Case Constraints</vt:lpstr>
      <vt:lpstr>Generic Shadow Prices Caps for Transmission Constraints </vt:lpstr>
      <vt:lpstr>Potential Concerns with the Panhandle GTC</vt:lpstr>
      <vt:lpstr>Panhandle Wind Curtailments for 2018</vt:lpstr>
      <vt:lpstr>Proposed Change</vt:lpstr>
      <vt:lpstr>Historical Intervals with Base Case Constraints at the Shadow Price Cap</vt:lpstr>
      <vt:lpstr>Power Balance Penalty Curve Proposal from Morgan Stanley</vt:lpstr>
      <vt:lpstr>Comparing the Current Curve and the Curve Proposed by Morgan Stanley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430</cp:revision>
  <cp:lastPrinted>2016-05-23T17:34:43Z</cp:lastPrinted>
  <dcterms:created xsi:type="dcterms:W3CDTF">2016-01-21T15:20:31Z</dcterms:created>
  <dcterms:modified xsi:type="dcterms:W3CDTF">2018-04-23T15:02:55Z</dcterms:modified>
</cp:coreProperties>
</file>