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March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03/01/18 </a:t>
            </a:r>
            <a:r>
              <a:rPr lang="en-US" sz="1600" kern="0" dirty="0">
                <a:solidFill>
                  <a:srgbClr val="000000"/>
                </a:solidFill>
              </a:rPr>
              <a:t>– Connectivity to ERCOT's NAESB application may have been </a:t>
            </a:r>
            <a:r>
              <a:rPr lang="en-US" sz="1600" kern="0" dirty="0" smtClean="0">
                <a:solidFill>
                  <a:srgbClr val="000000"/>
                </a:solidFill>
              </a:rPr>
              <a:t>intermittent</a:t>
            </a:r>
            <a:r>
              <a:rPr lang="en-US" sz="1600" kern="0" dirty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from 7:50 AM to 9:27 AM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03/03/18 – ERCOT experienced issues with the service that passes 867_03 transactions to the Settlement System from March 3, 2018 at approximately 3:30 pm to March 6, 2018 at 9:15 </a:t>
            </a:r>
            <a:r>
              <a:rPr lang="en-US" sz="1600" kern="0" dirty="0" smtClean="0">
                <a:solidFill>
                  <a:srgbClr val="000000"/>
                </a:solidFill>
              </a:rPr>
              <a:t>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All transactions submitted during the affected period  processed on March 6, 2018, during the 3:00 pm data loading run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This issue only affected 867 transactions flowing to the Settlement System and did not affect retail transaction processing or AMS </a:t>
            </a:r>
            <a:r>
              <a:rPr lang="en-US" sz="1400" kern="0" dirty="0" smtClean="0">
                <a:solidFill>
                  <a:srgbClr val="000000"/>
                </a:solidFill>
              </a:rPr>
              <a:t>processing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03/22/18 </a:t>
            </a:r>
            <a:r>
              <a:rPr lang="en-US" sz="1600" kern="0" dirty="0">
                <a:solidFill>
                  <a:srgbClr val="000000"/>
                </a:solidFill>
              </a:rPr>
              <a:t>– ERCOT experienced a processing issue impacting internal retail transaction processing between approximately 12:47 pm and 2:15 </a:t>
            </a:r>
            <a:r>
              <a:rPr lang="en-US" sz="1600" kern="0" dirty="0" smtClean="0">
                <a:solidFill>
                  <a:srgbClr val="000000"/>
                </a:solidFill>
              </a:rPr>
              <a:t>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This may have resulted in unexpected rejections or </a:t>
            </a:r>
            <a:r>
              <a:rPr lang="en-US" sz="1400" kern="0" dirty="0" smtClean="0">
                <a:solidFill>
                  <a:srgbClr val="000000"/>
                </a:solidFill>
              </a:rPr>
              <a:t>duplications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No data was lost and impacted transactions were reviewed and reprocessed as necessary by 03/23/18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03/09/18 </a:t>
            </a:r>
            <a:r>
              <a:rPr lang="en-US" sz="1600" dirty="0"/>
              <a:t>– ERCOT's Market Participant Identity Management (MPIM) application was unavailable from </a:t>
            </a:r>
            <a:r>
              <a:rPr lang="en-US" sz="1600" dirty="0" smtClean="0"/>
              <a:t>2:26 </a:t>
            </a:r>
            <a:r>
              <a:rPr lang="en-US" sz="1600" dirty="0"/>
              <a:t>PM – </a:t>
            </a:r>
            <a:r>
              <a:rPr lang="en-US" sz="1600" dirty="0" smtClean="0"/>
              <a:t>6:36 </a:t>
            </a:r>
            <a:r>
              <a:rPr lang="en-US" sz="1600" dirty="0"/>
              <a:t>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03/19/18 –</a:t>
            </a:r>
            <a:r>
              <a:rPr lang="en-US" sz="1600" dirty="0" smtClean="0"/>
              <a:t> </a:t>
            </a:r>
            <a:r>
              <a:rPr lang="en-US" sz="1600" dirty="0"/>
              <a:t>The Supplemental IDR Interval Data Extract (COMS-457, Report ID 1041) posted with incomplete data and was removed from the Market Information System (MIS) Certified for 03/19/2018 and reposted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03/20/18, 03/21/18 – ercot.com experienced some delays in rendering </a:t>
            </a:r>
            <a:r>
              <a:rPr lang="en-US" sz="1600" dirty="0" smtClean="0"/>
              <a:t>pages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1" y="1981200"/>
            <a:ext cx="8534399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255</Words>
  <Application>Microsoft Office PowerPoint</Application>
  <PresentationFormat>On-screen Show (4:3)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108</cp:revision>
  <cp:lastPrinted>2016-01-21T20:53:15Z</cp:lastPrinted>
  <dcterms:created xsi:type="dcterms:W3CDTF">2016-01-21T15:20:31Z</dcterms:created>
  <dcterms:modified xsi:type="dcterms:W3CDTF">2018-04-19T19:59:11Z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