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Initial Report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04.25.2018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10" y="10668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186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53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6584" y="189171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73805"/>
            <a:ext cx="7086600" cy="486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c34af464-7aa1-4edd-9be4-83dffc1cb926"/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39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57</cp:revision>
  <cp:lastPrinted>2016-01-21T20:53:15Z</cp:lastPrinted>
  <dcterms:created xsi:type="dcterms:W3CDTF">2016-01-21T15:20:31Z</dcterms:created>
  <dcterms:modified xsi:type="dcterms:W3CDTF">2018-04-17T16:21:50Z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