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299" r:id="rId10"/>
    <p:sldId id="311" r:id="rId11"/>
    <p:sldId id="313" r:id="rId12"/>
    <p:sldId id="314" r:id="rId13"/>
    <p:sldId id="315" r:id="rId14"/>
    <p:sldId id="29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8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78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5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2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March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March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829415"/>
              </p:ext>
            </p:extLst>
          </p:nvPr>
        </p:nvGraphicFramePr>
        <p:xfrm>
          <a:off x="533400" y="1066800"/>
          <a:ext cx="8153399" cy="32907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98713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82.93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87.92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50,576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18,578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17,391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277.89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337.78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695.64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March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316465"/>
              </p:ext>
            </p:extLst>
          </p:nvPr>
        </p:nvGraphicFramePr>
        <p:xfrm>
          <a:off x="533400" y="953428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March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592299"/>
              </p:ext>
            </p:extLst>
          </p:nvPr>
        </p:nvGraphicFramePr>
        <p:xfrm>
          <a:off x="533400" y="960985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2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March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138076"/>
              </p:ext>
            </p:extLst>
          </p:nvPr>
        </p:nvGraphicFramePr>
        <p:xfrm>
          <a:off x="533400" y="1143000"/>
          <a:ext cx="8153399" cy="9817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2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March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748607"/>
              </p:ext>
            </p:extLst>
          </p:nvPr>
        </p:nvGraphicFramePr>
        <p:xfrm>
          <a:off x="476250" y="838200"/>
          <a:ext cx="8153399" cy="53711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7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1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March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508432"/>
              </p:ext>
            </p:extLst>
          </p:nvPr>
        </p:nvGraphicFramePr>
        <p:xfrm>
          <a:off x="476250" y="838200"/>
          <a:ext cx="8153399" cy="53711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8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06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March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172304"/>
              </p:ext>
            </p:extLst>
          </p:nvPr>
        </p:nvGraphicFramePr>
        <p:xfrm>
          <a:off x="461766" y="914400"/>
          <a:ext cx="8153399" cy="42547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9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3415</TotalTime>
  <Words>698</Words>
  <Application>Microsoft Office PowerPoint</Application>
  <PresentationFormat>On-screen Show (4:3)</PresentationFormat>
  <Paragraphs>439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March 2018 </vt:lpstr>
      <vt:lpstr>IRR Summary – March 2018</vt:lpstr>
      <vt:lpstr>IRR &lt; 95%, ≥ 100 Scored Intervals – March 2018</vt:lpstr>
      <vt:lpstr>IRR &lt; 95%, ≥ 100 Scored Intervals – March 2018</vt:lpstr>
      <vt:lpstr>IRR &lt; 95%, ≥ 100 Scored Intervals – March 2018</vt:lpstr>
      <vt:lpstr>IRR ≥ 95%, Scored Intervals ≥ 100 – March 2018 </vt:lpstr>
      <vt:lpstr>IRR ≥ 95%, Scored Intervals ≥ 100 – March 2018 </vt:lpstr>
      <vt:lpstr>IRR ≥ 95%, Scored Intervals ≥ 100 – March 2018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213</cp:revision>
  <cp:lastPrinted>2016-01-21T20:53:15Z</cp:lastPrinted>
  <dcterms:created xsi:type="dcterms:W3CDTF">2016-01-21T15:20:31Z</dcterms:created>
  <dcterms:modified xsi:type="dcterms:W3CDTF">2018-04-02T18:48:50Z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