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4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04/12/2018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NPRR807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Day-Ahead Market Price Correction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NPRR823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Amend the Definition of an Affiliate (PRS)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NPRR826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Mitigated Offer Caps for RMR Resources (PRS)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NPRR838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Updated O&amp;M Cost for RMR Resources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NPRR845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RMR Process and Agreement Revisions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NPRR848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Separate Clearing Prices for RRS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NPRR849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Clarification of the Range of Voltage Set Points at a Generation Resource’s POI (ROS)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NPRR850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Market Suspension and Restart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NPRR856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Treatment of OFFQS Status in Day-Ahead Make Whole and RUC Settlements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NPRR862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Updates to Address Revisions under PUCT Project 46369 (WMS)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NPRR863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Creation of Primary Frequency Response Service Product and Revisions to Responsive Reserve (ROS/WMS)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NPRR866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Mapping Registered Distributed Generation and Load Resources to Transmission Loads in the Network Operations Model (ROS)</a:t>
            </a:r>
          </a:p>
          <a:p>
            <a:pPr algn="l"/>
            <a:endParaRPr lang="en-US" sz="1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156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04/12/2018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101</cp:revision>
  <dcterms:created xsi:type="dcterms:W3CDTF">2012-06-21T12:05:52Z</dcterms:created>
  <dcterms:modified xsi:type="dcterms:W3CDTF">2018-04-10T20:34:26Z</dcterms:modified>
</cp:coreProperties>
</file>