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4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April </a:t>
            </a:r>
            <a:r>
              <a:rPr lang="en-US" b="1" dirty="0" smtClean="0">
                <a:solidFill>
                  <a:srgbClr val="000000"/>
                </a:solidFill>
              </a:rPr>
              <a:t>2018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March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</a:t>
            </a:r>
            <a:r>
              <a:rPr lang="en-US" sz="1600" kern="0" dirty="0">
                <a:solidFill>
                  <a:srgbClr val="000000"/>
                </a:solidFill>
              </a:rPr>
              <a:t>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March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>
                <a:solidFill>
                  <a:srgbClr val="000000"/>
                </a:solidFill>
              </a:rPr>
              <a:t>2018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03/09/18 </a:t>
            </a:r>
            <a:r>
              <a:rPr lang="en-US" sz="1600" dirty="0"/>
              <a:t>– ERCOT's Market Participant Identity Management (MPIM) application was unavailable from </a:t>
            </a:r>
            <a:r>
              <a:rPr lang="en-US" sz="1600" dirty="0" smtClean="0"/>
              <a:t>2:26 </a:t>
            </a:r>
            <a:r>
              <a:rPr lang="en-US" sz="1600" dirty="0"/>
              <a:t>PM – </a:t>
            </a:r>
            <a:r>
              <a:rPr lang="en-US" sz="1600" dirty="0" smtClean="0"/>
              <a:t>6:36 </a:t>
            </a:r>
            <a:r>
              <a:rPr lang="en-US" sz="1600" dirty="0"/>
              <a:t>PM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03/19/18 </a:t>
            </a:r>
            <a:r>
              <a:rPr lang="en-US" sz="1600" dirty="0"/>
              <a:t>– The Supplemental IDR Interval Data Extract (COMS-457, Report ID 1041) posted with incomplete </a:t>
            </a:r>
            <a:r>
              <a:rPr lang="en-US" sz="1600" dirty="0" smtClean="0"/>
              <a:t>data, was </a:t>
            </a:r>
            <a:r>
              <a:rPr lang="en-US" sz="1600" dirty="0"/>
              <a:t>removed from the Market Information System (MIS) Certified for </a:t>
            </a:r>
            <a:r>
              <a:rPr lang="en-US" sz="1600" dirty="0" smtClean="0"/>
              <a:t>03/19/2018, </a:t>
            </a:r>
            <a:r>
              <a:rPr lang="en-US" sz="1600" dirty="0"/>
              <a:t>and reposted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03/20/18 – 03/21/18 </a:t>
            </a:r>
            <a:r>
              <a:rPr lang="en-US" sz="1600" dirty="0"/>
              <a:t>– </a:t>
            </a:r>
            <a:r>
              <a:rPr lang="en-US" sz="1600" dirty="0" smtClean="0"/>
              <a:t>ercot.com experienced delays in rendering some pages</a:t>
            </a:r>
          </a:p>
          <a:p>
            <a:pPr marL="457200" lvl="1" indent="0">
              <a:buNone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1086</TotalTime>
  <Words>105</Words>
  <Application>Microsoft Office PowerPoint</Application>
  <PresentationFormat>On-screen Show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120</cp:revision>
  <cp:lastPrinted>2016-01-21T20:53:15Z</cp:lastPrinted>
  <dcterms:created xsi:type="dcterms:W3CDTF">2016-01-21T15:20:31Z</dcterms:created>
  <dcterms:modified xsi:type="dcterms:W3CDTF">2018-04-06T23:34:06Z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