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6187" autoAdjust="0"/>
  </p:normalViewPr>
  <p:slideViewPr>
    <p:cSldViewPr showGuides="1">
      <p:cViewPr varScale="1">
        <p:scale>
          <a:sx n="127" d="100"/>
          <a:sy n="127" d="100"/>
        </p:scale>
        <p:origin x="117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2018 Q1 </a:t>
            </a:r>
            <a:r>
              <a:rPr lang="en-US" sz="1600" b="1" dirty="0" smtClean="0"/>
              <a:t>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Austin Covington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04/11/18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282" y="815182"/>
            <a:ext cx="7327390" cy="5321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09" y="759012"/>
            <a:ext cx="7384802" cy="53655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92" y="815183"/>
            <a:ext cx="7343616" cy="5353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18" y="1204221"/>
            <a:ext cx="8681430" cy="32780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21" y="4899540"/>
            <a:ext cx="8672614" cy="1081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68838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 Q1</a:t>
                      </a:r>
                      <a:endParaRPr lang="en-US" sz="12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</a:t>
            </a:r>
            <a:r>
              <a:rPr lang="en-US" sz="1100" dirty="0" smtClean="0">
                <a:solidFill>
                  <a:prstClr val="black"/>
                </a:solidFill>
              </a:rPr>
              <a:t>Q1 2018.</a:t>
            </a:r>
            <a:endParaRPr lang="en-US" sz="1100" dirty="0" smtClean="0">
              <a:solidFill>
                <a:prstClr val="black"/>
              </a:solidFill>
            </a:endParaRP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8" y="1242548"/>
            <a:ext cx="8485406" cy="35540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072" y="4246800"/>
            <a:ext cx="1791752" cy="21502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32" y="1066800"/>
            <a:ext cx="8780952" cy="24234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94" y="706790"/>
            <a:ext cx="3712137" cy="26910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144" y="3397816"/>
            <a:ext cx="3712136" cy="28505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426" y="3397816"/>
            <a:ext cx="3683797" cy="28505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2905" y="624357"/>
            <a:ext cx="3670838" cy="2773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704" y="744106"/>
            <a:ext cx="3651810" cy="280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210" y="3553630"/>
            <a:ext cx="3575304" cy="27100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924" y="3553630"/>
            <a:ext cx="3677477" cy="2710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309" y="744106"/>
            <a:ext cx="3653094" cy="280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760419"/>
            <a:ext cx="7382256" cy="53650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792400"/>
            <a:ext cx="7312288" cy="5326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49" y="815182"/>
            <a:ext cx="7331503" cy="5337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c34af464-7aa1-4edd-9be4-83dffc1cb926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12740</TotalTime>
  <Words>311</Words>
  <Application>Microsoft Office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Covington, Austin</cp:lastModifiedBy>
  <cp:revision>168</cp:revision>
  <cp:lastPrinted>2017-07-14T19:25:35Z</cp:lastPrinted>
  <dcterms:created xsi:type="dcterms:W3CDTF">2016-01-21T15:20:31Z</dcterms:created>
  <dcterms:modified xsi:type="dcterms:W3CDTF">2018-04-06T15:25:09Z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