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75" r:id="rId9"/>
    <p:sldId id="263" r:id="rId10"/>
    <p:sldId id="264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1" autoAdjust="0"/>
    <p:restoredTop sz="96187" autoAdjust="0"/>
  </p:normalViewPr>
  <p:slideViewPr>
    <p:cSldViewPr showGuides="1">
      <p:cViewPr varScale="1">
        <p:scale>
          <a:sx n="127" d="100"/>
          <a:sy n="127" d="100"/>
        </p:scale>
        <p:origin x="117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4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2018 Q1 </a:t>
            </a:r>
            <a:r>
              <a:rPr lang="en-US" sz="1600" b="1" dirty="0" smtClean="0"/>
              <a:t>Update to COPS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Austin Covington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04/11/18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82" y="815182"/>
            <a:ext cx="7327390" cy="5321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509" y="759012"/>
            <a:ext cx="7384802" cy="53655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92" y="815183"/>
            <a:ext cx="7343616" cy="5353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718" y="1204221"/>
            <a:ext cx="8681430" cy="32780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721" y="4899540"/>
            <a:ext cx="8672614" cy="10812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</a:t>
            </a:r>
            <a:r>
              <a:rPr lang="en-US" sz="2000" dirty="0" smtClean="0"/>
              <a:t>- </a:t>
            </a:r>
            <a:r>
              <a:rPr lang="en-US" sz="2000" dirty="0"/>
              <a:t>Totals and $/MWh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68838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 Q1</a:t>
                      </a:r>
                      <a:endParaRPr lang="en-US" sz="12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changes in </a:t>
            </a:r>
            <a:r>
              <a:rPr lang="en-US" sz="1100" dirty="0" smtClean="0">
                <a:solidFill>
                  <a:prstClr val="black"/>
                </a:solidFill>
              </a:rPr>
              <a:t>Q1 2018.</a:t>
            </a:r>
            <a:endParaRPr lang="en-US" sz="1100" dirty="0" smtClean="0">
              <a:solidFill>
                <a:prstClr val="black"/>
              </a:solidFill>
            </a:endParaRP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 price changes reported on this slide display the price corrections that have been done after the Settlement Statement has posted for the Operating Day.  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8" y="1242548"/>
            <a:ext cx="8485406" cy="35540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br>
              <a:rPr lang="en-US" sz="2000" dirty="0"/>
            </a:br>
            <a:r>
              <a:rPr lang="en-US" sz="2000" dirty="0"/>
              <a:t>8.2(2)(c)(iii)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1093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Submitted but not resolved disputes may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Not started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Open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Rejected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Withdrawn</a:t>
            </a:r>
          </a:p>
        </p:txBody>
      </p:sp>
    </p:spTree>
    <p:extLst>
      <p:ext uri="{BB962C8B-B14F-4D97-AF65-F5344CB8AC3E}">
        <p14:creationId xmlns:p14="http://schemas.microsoft.com/office/powerpoint/2010/main" val="28049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3072" y="4246800"/>
            <a:ext cx="1791752" cy="21502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832" y="1066800"/>
            <a:ext cx="8780952" cy="24234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</a:t>
            </a:r>
            <a:r>
              <a:rPr lang="en-US" sz="8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94" y="706790"/>
            <a:ext cx="3712137" cy="26910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144" y="3397816"/>
            <a:ext cx="3712136" cy="28505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426" y="3397816"/>
            <a:ext cx="3683797" cy="28505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2905" y="624357"/>
            <a:ext cx="3670838" cy="27734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704" y="744106"/>
            <a:ext cx="3651810" cy="28095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0210" y="3553630"/>
            <a:ext cx="3575304" cy="2710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924" y="3553630"/>
            <a:ext cx="3677477" cy="27100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309" y="744106"/>
            <a:ext cx="3653094" cy="2809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760419"/>
            <a:ext cx="7382256" cy="53650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92400"/>
            <a:ext cx="7312288" cy="5326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649" y="815182"/>
            <a:ext cx="7331503" cy="53371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c34af464-7aa1-4edd-9be4-83dffc1cb926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12740</TotalTime>
  <Words>311</Words>
  <Application>Microsoft Office PowerPoint</Application>
  <PresentationFormat>On-screen Show (4:3)</PresentationFormat>
  <Paragraphs>80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8.2(2)(c)(i) Track number of price changes</vt:lpstr>
      <vt:lpstr>8.2(2)(c)(ii) Track number and types of disputes submitted 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8.2(2)(g) Net Allocation to Load 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Covington, Austin</cp:lastModifiedBy>
  <cp:revision>168</cp:revision>
  <cp:lastPrinted>2017-07-14T19:25:35Z</cp:lastPrinted>
  <dcterms:created xsi:type="dcterms:W3CDTF">2016-01-21T15:20:31Z</dcterms:created>
  <dcterms:modified xsi:type="dcterms:W3CDTF">2018-04-06T15:25:09Z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