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2" r:id="rId4"/>
    <p:sldId id="264" r:id="rId5"/>
    <p:sldId id="263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2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April 4, 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ERCOT is still working through the issues and will update the market when able</a:t>
            </a:r>
          </a:p>
          <a:p>
            <a:endParaRPr lang="en-US" dirty="0"/>
          </a:p>
          <a:p>
            <a:r>
              <a:rPr lang="en-US" dirty="0"/>
              <a:t>PTP Obligations with Links to Options – Review RENA impact due to January 16-18 Cold Weather Events</a:t>
            </a:r>
          </a:p>
          <a:p>
            <a:pPr lvl="1"/>
            <a:r>
              <a:rPr lang="en-US" dirty="0"/>
              <a:t>ERCOT presented an overview of the January RENA</a:t>
            </a:r>
          </a:p>
          <a:p>
            <a:pPr lvl="1"/>
            <a:r>
              <a:rPr lang="en-US" dirty="0"/>
              <a:t>The group asked ERCOT for historical data for our next meeting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CRR Auction Bid Limit Utilization</a:t>
            </a:r>
          </a:p>
          <a:p>
            <a:pPr lvl="1"/>
            <a:r>
              <a:rPr lang="en-US" dirty="0"/>
              <a:t>Market Participants are determining any next steps</a:t>
            </a:r>
          </a:p>
          <a:p>
            <a:endParaRPr lang="en-US" dirty="0"/>
          </a:p>
          <a:p>
            <a:r>
              <a:rPr lang="en-US" dirty="0"/>
              <a:t>Shadow Price Caps for GTCs associated with stability export constraints</a:t>
            </a:r>
          </a:p>
          <a:p>
            <a:pPr lvl="1"/>
            <a:r>
              <a:rPr lang="en-US" dirty="0"/>
              <a:t>ERCOT held a preliminary discussion </a:t>
            </a:r>
          </a:p>
          <a:p>
            <a:pPr lvl="1"/>
            <a:r>
              <a:rPr lang="en-US" dirty="0"/>
              <a:t>ERCOT plans to present a redline and potential impacts at a future CMWG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2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WSCR Limit for Panhandle</a:t>
            </a:r>
          </a:p>
          <a:p>
            <a:pPr lvl="1"/>
            <a:r>
              <a:rPr lang="en-US" dirty="0"/>
              <a:t>ERCOT discussed an internal review on increasing the accuracy of the RARFs, specifically on the X Double Prime</a:t>
            </a:r>
          </a:p>
          <a:p>
            <a:pPr lvl="1"/>
            <a:r>
              <a:rPr lang="en-US" dirty="0"/>
              <a:t>CMWG will defer the discussion to RPG and review market impacts</a:t>
            </a:r>
          </a:p>
          <a:p>
            <a:endParaRPr lang="en-US" dirty="0"/>
          </a:p>
          <a:p>
            <a:r>
              <a:rPr lang="en-US" dirty="0"/>
              <a:t>Discussion on DAM congestion management</a:t>
            </a:r>
          </a:p>
          <a:p>
            <a:pPr lvl="1"/>
            <a:r>
              <a:rPr lang="en-US" dirty="0"/>
              <a:t>CMWG plans to have further discussion on:</a:t>
            </a:r>
          </a:p>
          <a:p>
            <a:pPr lvl="2"/>
            <a:r>
              <a:rPr lang="en-US" dirty="0"/>
              <a:t>Are changes needed to ERCOT’s current procedure regarding PCAPs in DAM?</a:t>
            </a:r>
          </a:p>
          <a:p>
            <a:pPr lvl="2"/>
            <a:r>
              <a:rPr lang="en-US" dirty="0"/>
              <a:t>Review DAM shift factor cutoff and radial load constraint exclusion – are changes needed to more closely reflect RT (2% shift factor rule)?</a:t>
            </a:r>
          </a:p>
          <a:p>
            <a:pPr lvl="2"/>
            <a:r>
              <a:rPr lang="en-US" dirty="0"/>
              <a:t>Options for managing power flow divergence caused by a Resource Node behind unsecured step up when in a PUN site</a:t>
            </a:r>
          </a:p>
        </p:txBody>
      </p:sp>
    </p:spTree>
    <p:extLst>
      <p:ext uri="{BB962C8B-B14F-4D97-AF65-F5344CB8AC3E}">
        <p14:creationId xmlns:p14="http://schemas.microsoft.com/office/powerpoint/2010/main" val="179376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April 30, 2018</a:t>
            </a:r>
          </a:p>
          <a:p>
            <a:pPr lvl="1"/>
            <a:r>
              <a:rPr lang="en-US" dirty="0"/>
              <a:t>May 14,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2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3382</TotalTime>
  <Words>217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</cp:lastModifiedBy>
  <cp:revision>51</cp:revision>
  <cp:lastPrinted>2018-01-09T20:19:12Z</cp:lastPrinted>
  <dcterms:created xsi:type="dcterms:W3CDTF">2017-04-04T23:56:13Z</dcterms:created>
  <dcterms:modified xsi:type="dcterms:W3CDTF">2018-04-03T02:16:45Z</dcterms:modified>
</cp:coreProperties>
</file>