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60" r:id="rId3"/>
    <p:sldId id="262" r:id="rId4"/>
    <p:sldId id="264" r:id="rId5"/>
    <p:sldId id="263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20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72FB3-EFD1-40CC-8C25-76E6607A5CB6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04F13-F422-4523-A031-49537DE621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396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8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204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673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45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636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889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68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366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579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80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63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15243-23E4-4C68-8C5A-3364207FA3CD}" type="datetimeFigureOut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01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April 4, 2018</a:t>
            </a:r>
          </a:p>
        </p:txBody>
      </p:sp>
    </p:spTree>
    <p:extLst>
      <p:ext uri="{BB962C8B-B14F-4D97-AF65-F5344CB8AC3E}">
        <p14:creationId xmlns:p14="http://schemas.microsoft.com/office/powerpoint/2010/main" val="828577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/>
          </a:bodyPr>
          <a:lstStyle/>
          <a:p>
            <a:r>
              <a:rPr lang="en-US" dirty="0"/>
              <a:t>CRR Framework Update</a:t>
            </a:r>
          </a:p>
          <a:p>
            <a:pPr lvl="1"/>
            <a:r>
              <a:rPr lang="en-US" dirty="0"/>
              <a:t>ERCOT is still working through the issues and will update the market when able</a:t>
            </a:r>
          </a:p>
          <a:p>
            <a:endParaRPr lang="en-US" dirty="0"/>
          </a:p>
          <a:p>
            <a:r>
              <a:rPr lang="en-US" dirty="0"/>
              <a:t>PTP Obligations with Links to Options – Review RENA impact due to January 16-18 Cold Weather Events</a:t>
            </a:r>
          </a:p>
          <a:p>
            <a:pPr lvl="1"/>
            <a:r>
              <a:rPr lang="en-US" dirty="0"/>
              <a:t>ERCOT presented an overview of the January RENA</a:t>
            </a:r>
          </a:p>
          <a:p>
            <a:pPr lvl="1"/>
            <a:r>
              <a:rPr lang="en-US" dirty="0"/>
              <a:t>The group asked ERCOT for historical data for our next meeting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345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/>
          </a:bodyPr>
          <a:lstStyle/>
          <a:p>
            <a:r>
              <a:rPr lang="en-US" dirty="0"/>
              <a:t>CRR Auction Bid Limit Utilization</a:t>
            </a:r>
          </a:p>
          <a:p>
            <a:pPr lvl="1"/>
            <a:r>
              <a:rPr lang="en-US" dirty="0"/>
              <a:t>Market Participants are determining any next steps</a:t>
            </a:r>
          </a:p>
          <a:p>
            <a:endParaRPr lang="en-US" dirty="0"/>
          </a:p>
          <a:p>
            <a:r>
              <a:rPr lang="en-US" dirty="0"/>
              <a:t>Shadow Price Caps for GTCs associated with stability export constraints</a:t>
            </a:r>
          </a:p>
          <a:p>
            <a:pPr lvl="1"/>
            <a:r>
              <a:rPr lang="en-US" dirty="0"/>
              <a:t>ERCOT held a preliminary discussion </a:t>
            </a:r>
          </a:p>
          <a:p>
            <a:pPr lvl="1"/>
            <a:r>
              <a:rPr lang="en-US" dirty="0"/>
              <a:t>ERCOT plans to present a redline and potential impacts at a future CMWG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722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WSCR Limit for Panhandle</a:t>
            </a:r>
          </a:p>
          <a:p>
            <a:pPr lvl="1"/>
            <a:r>
              <a:rPr lang="en-US" dirty="0"/>
              <a:t>ERCOT discussed an internal review on increasing the accuracy of the RARFs, specifically on the X Double Prime</a:t>
            </a:r>
          </a:p>
          <a:p>
            <a:pPr lvl="1"/>
            <a:r>
              <a:rPr lang="en-US" dirty="0"/>
              <a:t>CMWG will defer the discussion to RPG and review market impacts</a:t>
            </a:r>
          </a:p>
          <a:p>
            <a:endParaRPr lang="en-US" dirty="0"/>
          </a:p>
          <a:p>
            <a:r>
              <a:rPr lang="en-US" dirty="0"/>
              <a:t>Discussion on DAM congestion management</a:t>
            </a:r>
          </a:p>
          <a:p>
            <a:pPr lvl="1"/>
            <a:r>
              <a:rPr lang="en-US" dirty="0"/>
              <a:t>CMWG plans to have further discussion on:</a:t>
            </a:r>
          </a:p>
          <a:p>
            <a:pPr lvl="2"/>
            <a:r>
              <a:rPr lang="en-US" dirty="0"/>
              <a:t>Are changes needed to ERCOT’s current procedure regarding PCAPs in DAM?</a:t>
            </a:r>
          </a:p>
          <a:p>
            <a:pPr lvl="2"/>
            <a:r>
              <a:rPr lang="en-US" dirty="0"/>
              <a:t>Review DAM shift factor cutoff and radial load constraint exclusion – are changes needed to more closely reflect RT (2% shift factor rule)?</a:t>
            </a:r>
          </a:p>
          <a:p>
            <a:pPr lvl="2"/>
            <a:r>
              <a:rPr lang="en-US" dirty="0"/>
              <a:t>Options for managing power flow divergence caused by a Resource Node behind unsecured step up when in a PUN site</a:t>
            </a:r>
          </a:p>
        </p:txBody>
      </p:sp>
    </p:spTree>
    <p:extLst>
      <p:ext uri="{BB962C8B-B14F-4D97-AF65-F5344CB8AC3E}">
        <p14:creationId xmlns:p14="http://schemas.microsoft.com/office/powerpoint/2010/main" val="1793764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080"/>
            <a:ext cx="8229600" cy="5577840"/>
          </a:xfrm>
        </p:spPr>
        <p:txBody>
          <a:bodyPr>
            <a:normAutofit/>
          </a:bodyPr>
          <a:lstStyle/>
          <a:p>
            <a:r>
              <a:rPr lang="en-US" dirty="0"/>
              <a:t>Next Meetings:</a:t>
            </a:r>
          </a:p>
          <a:p>
            <a:pPr lvl="1"/>
            <a:r>
              <a:rPr lang="en-US" dirty="0"/>
              <a:t>April 30, 2018</a:t>
            </a:r>
          </a:p>
          <a:p>
            <a:pPr lvl="1"/>
            <a:r>
              <a:rPr lang="en-US" dirty="0"/>
              <a:t>May 14, 2018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825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3382</TotalTime>
  <Words>217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Congestion Management Working Group</vt:lpstr>
      <vt:lpstr>PowerPoint Presentation</vt:lpstr>
      <vt:lpstr>PowerPoint Presentation</vt:lpstr>
      <vt:lpstr>PowerPoint Presentation</vt:lpstr>
      <vt:lpstr>PowerPoint Presentation</vt:lpstr>
    </vt:vector>
  </TitlesOfParts>
  <Company>EFH Corporate Services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Ian</dc:creator>
  <cp:lastModifiedBy>Luminant Generation</cp:lastModifiedBy>
  <cp:revision>51</cp:revision>
  <cp:lastPrinted>2018-01-09T20:19:12Z</cp:lastPrinted>
  <dcterms:created xsi:type="dcterms:W3CDTF">2017-04-04T23:56:13Z</dcterms:created>
  <dcterms:modified xsi:type="dcterms:W3CDTF">2018-04-03T02:16:45Z</dcterms:modified>
</cp:coreProperties>
</file>