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03/27/2018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04/03/2018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399902"/>
              </p:ext>
            </p:extLst>
          </p:nvPr>
        </p:nvGraphicFramePr>
        <p:xfrm>
          <a:off x="609594" y="1219194"/>
          <a:ext cx="7905756" cy="4572015"/>
        </p:xfrm>
        <a:graphic>
          <a:graphicData uri="http://schemas.openxmlformats.org/drawingml/2006/table">
            <a:tbl>
              <a:tblPr/>
              <a:tblGrid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  <a:gridCol w="658813"/>
              </a:tblGrid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January 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January 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January 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60473"/>
              </p:ext>
            </p:extLst>
          </p:nvPr>
        </p:nvGraphicFramePr>
        <p:xfrm>
          <a:off x="2158997" y="10906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410614"/>
              </p:ext>
            </p:extLst>
          </p:nvPr>
        </p:nvGraphicFramePr>
        <p:xfrm>
          <a:off x="4152897" y="52577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52897" y="52577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January 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256252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12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675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25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1400" y="99060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10248</TotalTime>
  <Words>1107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PowerPoint Presentation</vt:lpstr>
      <vt:lpstr>     January 2018 - IAG/IAL Statistics</vt:lpstr>
      <vt:lpstr>Top 10 - January 2018 - IAG/IAL % Greater Than 1% of Enrollments With number of months Greater Than 1%  </vt:lpstr>
      <vt:lpstr>Top 10 - 12 Month Average IAG/IAL % Greater Than 1% of Enrollments thru January 2018 With number of months Greater Than 1% </vt:lpstr>
      <vt:lpstr>Explanation of IAG/IAL Slides Data</vt:lpstr>
      <vt:lpstr>Explanation of IAG/IAL Slides Data (Cont)</vt:lpstr>
      <vt:lpstr>Top - 12 Month Average Rescission % Greater Than 1% of Switches thru January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238</cp:revision>
  <cp:lastPrinted>2016-01-21T20:53:15Z</cp:lastPrinted>
  <dcterms:created xsi:type="dcterms:W3CDTF">2016-01-21T15:20:31Z</dcterms:created>
  <dcterms:modified xsi:type="dcterms:W3CDTF">2018-04-03T14:12:21Z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