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367" r:id="rId4"/>
    <p:sldId id="375" r:id="rId5"/>
    <p:sldId id="368" r:id="rId6"/>
    <p:sldId id="369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2880" y="-1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April 3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2018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Monica Jones (NRG) – Chair</a:t>
            </a:r>
            <a:b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</a:b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cs typeface="Times New Roman" pitchFamily="18" charset="0"/>
              </a:rPr>
              <a:t>Sam Pak(ONCOR) – Vice Chair</a:t>
            </a:r>
            <a:endParaRPr lang="en-US" altLang="en-US" sz="2400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March </a:t>
            </a:r>
            <a:r>
              <a:rPr lang="en-US" altLang="en-US" sz="23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Meeting </a:t>
            </a:r>
            <a:r>
              <a:rPr lang="en-US" altLang="en-US" sz="2300" dirty="0" smtClean="0">
                <a:solidFill>
                  <a:srgbClr val="3D5F5D"/>
                </a:solidFill>
                <a:latin typeface="Constantia" panose="02030602050306030303" pitchFamily="18" charset="0"/>
              </a:rPr>
              <a:t>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3"/>
            <a:ext cx="8072347" cy="543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Constantia" panose="02030602050306030303" pitchFamily="18" charset="0"/>
              </a:rPr>
              <a:t>NPRR778 </a:t>
            </a:r>
            <a:r>
              <a:rPr lang="en-US" sz="2000" dirty="0">
                <a:latin typeface="Constantia" panose="02030602050306030303" pitchFamily="18" charset="0"/>
              </a:rPr>
              <a:t>Stabilization</a:t>
            </a:r>
            <a:endParaRPr lang="en-US" sz="2000" dirty="0">
              <a:latin typeface="Constantia" panose="02030602050306030303" pitchFamily="18" charset="0"/>
            </a:endParaRPr>
          </a:p>
          <a:p>
            <a:pPr marL="1200150" lvl="1" indent="-457200"/>
            <a:r>
              <a:rPr lang="en-US" sz="2000" b="0" dirty="0">
                <a:latin typeface="Constantia" panose="02030602050306030303" pitchFamily="18" charset="0"/>
              </a:rPr>
              <a:t>Review of the </a:t>
            </a:r>
            <a:r>
              <a:rPr lang="en-US" sz="2000" b="0" dirty="0" smtClean="0">
                <a:latin typeface="Constantia" panose="02030602050306030303" pitchFamily="18" charset="0"/>
              </a:rPr>
              <a:t>RMTE </a:t>
            </a:r>
            <a:r>
              <a:rPr lang="en-US" sz="2000" b="0" dirty="0">
                <a:latin typeface="Constantia" panose="02030602050306030303" pitchFamily="18" charset="0"/>
              </a:rPr>
              <a:t>User Guide </a:t>
            </a:r>
            <a:r>
              <a:rPr lang="en-US" sz="2000" b="0" dirty="0" smtClean="0">
                <a:latin typeface="Constantia" panose="02030602050306030303" pitchFamily="18" charset="0"/>
              </a:rPr>
              <a:t>for possible enhancements to the current environment</a:t>
            </a:r>
          </a:p>
          <a:p>
            <a:pPr marL="1200150" lvl="1" indent="-457200"/>
            <a:r>
              <a:rPr lang="en-US" sz="2000" b="0" dirty="0">
                <a:latin typeface="Constantia" panose="02030602050306030303" pitchFamily="18" charset="0"/>
              </a:rPr>
              <a:t>Draft  </a:t>
            </a:r>
            <a:r>
              <a:rPr lang="en-US" sz="2000" b="0" dirty="0" smtClean="0">
                <a:latin typeface="Constantia" panose="02030602050306030303" pitchFamily="18" charset="0"/>
              </a:rPr>
              <a:t>SCR  for Additional </a:t>
            </a:r>
            <a:r>
              <a:rPr lang="en-US" sz="2000" b="0" dirty="0">
                <a:latin typeface="Constantia" panose="02030602050306030303" pitchFamily="18" charset="0"/>
              </a:rPr>
              <a:t>Alignment with </a:t>
            </a:r>
            <a:r>
              <a:rPr lang="en-US" sz="2000" b="0" dirty="0" smtClean="0">
                <a:latin typeface="Constantia" panose="02030602050306030303" pitchFamily="18" charset="0"/>
              </a:rPr>
              <a:t>NPRR778</a:t>
            </a:r>
          </a:p>
          <a:p>
            <a:pPr marL="1200150" lvl="1" indent="-457200"/>
            <a:endParaRPr lang="en-US" sz="2000" b="0" dirty="0" smtClean="0">
              <a:latin typeface="Constantia" panose="02030602050306030303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Constantia" panose="02030602050306030303" pitchFamily="18" charset="0"/>
              </a:rPr>
              <a:t>Annual </a:t>
            </a:r>
            <a:r>
              <a:rPr lang="en-US" sz="2000" dirty="0" smtClean="0">
                <a:latin typeface="Constantia" panose="02030602050306030303" pitchFamily="18" charset="0"/>
              </a:rPr>
              <a:t>TDTMS </a:t>
            </a:r>
            <a:r>
              <a:rPr lang="en-US" sz="2000" dirty="0">
                <a:latin typeface="Constantia" panose="02030602050306030303" pitchFamily="18" charset="0"/>
              </a:rPr>
              <a:t>Main Page Review </a:t>
            </a:r>
          </a:p>
          <a:p>
            <a:pPr lvl="1" indent="0">
              <a:buNone/>
            </a:pPr>
            <a:r>
              <a:rPr lang="en-US" sz="2000" dirty="0" smtClean="0">
                <a:latin typeface="Constantia" panose="02030602050306030303" pitchFamily="18" charset="0"/>
              </a:rPr>
              <a:t>Edits made to the working group main page (see scope </a:t>
            </a:r>
            <a:r>
              <a:rPr lang="en-US" sz="2000" smtClean="0">
                <a:latin typeface="Constantia" panose="02030602050306030303" pitchFamily="18" charset="0"/>
              </a:rPr>
              <a:t>update document)</a:t>
            </a:r>
            <a:endParaRPr lang="en-US" sz="2000" b="0" dirty="0">
              <a:latin typeface="Constantia" panose="02030602050306030303" pitchFamily="18" charset="0"/>
            </a:endParaRPr>
          </a:p>
          <a:p>
            <a:pPr marL="342900" lvl="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latin typeface="Constantia" panose="02030602050306030303" pitchFamily="18" charset="0"/>
              </a:rPr>
              <a:t>Annual MarkeTrak Subtypes </a:t>
            </a:r>
            <a:r>
              <a:rPr lang="en-US" sz="20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Review</a:t>
            </a:r>
            <a:endParaRPr lang="en-US" sz="2000" b="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marL="1200150" lvl="1" indent="-457200"/>
            <a:r>
              <a:rPr lang="en-US" sz="2000" b="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TDTMS </a:t>
            </a:r>
            <a:r>
              <a:rPr lang="en-US" sz="2000" b="0" dirty="0">
                <a:solidFill>
                  <a:srgbClr val="000000"/>
                </a:solidFill>
                <a:latin typeface="Constantia" panose="02030602050306030303" pitchFamily="18" charset="0"/>
              </a:rPr>
              <a:t>will </a:t>
            </a:r>
            <a:r>
              <a:rPr lang="en-US" sz="2000" b="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continue </a:t>
            </a:r>
            <a:r>
              <a:rPr lang="en-US" sz="2000" b="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prioritizing </a:t>
            </a:r>
            <a:r>
              <a:rPr lang="en-US" sz="2000" b="0" dirty="0">
                <a:solidFill>
                  <a:srgbClr val="000000"/>
                </a:solidFill>
                <a:latin typeface="Constantia" panose="02030602050306030303" pitchFamily="18" charset="0"/>
              </a:rPr>
              <a:t>specific subtypes to be reviewed in 2018 and outline the process for ERCOT to assist in pulling the data</a:t>
            </a:r>
            <a:r>
              <a:rPr lang="en-US" sz="2000" b="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.</a:t>
            </a:r>
          </a:p>
          <a:p>
            <a:pPr marL="1200150" lvl="1" indent="-457200"/>
            <a:r>
              <a:rPr lang="en-US" sz="2000" b="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April meeting will review the Cancel w/Approval subtype  volumes to determine the impacts of NPRR778</a:t>
            </a:r>
            <a:endParaRPr lang="en-US" sz="2000" b="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en-US" sz="2000" b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200150" lvl="1" indent="-457200"/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300082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</a:b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April 20</a:t>
            </a: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, </a:t>
            </a: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2018 9:30am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  <a:latin typeface="Constantia" panose="02030602050306030303" pitchFamily="18" charset="0"/>
              </a:rPr>
              <a:t>@ ERCOT </a:t>
            </a:r>
            <a:r>
              <a:rPr lang="en-US" altLang="en-US" sz="1800" dirty="0" err="1" smtClean="0">
                <a:solidFill>
                  <a:srgbClr val="000000"/>
                </a:solidFill>
                <a:latin typeface="Constantia" panose="02030602050306030303" pitchFamily="18" charset="0"/>
              </a:rPr>
              <a:t>METCenter</a:t>
            </a:r>
            <a:endParaRPr lang="en-US" altLang="en-US" sz="1800" dirty="0" smtClean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20700" y="2946164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20677</TotalTime>
  <Words>123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Jones, Monica Y.</cp:lastModifiedBy>
  <cp:revision>1024</cp:revision>
  <cp:lastPrinted>2002-09-24T18:27:58Z</cp:lastPrinted>
  <dcterms:created xsi:type="dcterms:W3CDTF">2002-07-29T21:45:07Z</dcterms:created>
  <dcterms:modified xsi:type="dcterms:W3CDTF">2018-04-03T14:09:59Z</dcterms:modified>
</cp:coreProperties>
</file>