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122" d="100"/>
          <a:sy n="122" d="100"/>
        </p:scale>
        <p:origin x="96"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F57CD0-4BD5-4D5E-B8C4-383F89E1777F}"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3360680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57CD0-4BD5-4D5E-B8C4-383F89E1777F}"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421917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57CD0-4BD5-4D5E-B8C4-383F89E1777F}"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80073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57CD0-4BD5-4D5E-B8C4-383F89E1777F}"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3552800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F57CD0-4BD5-4D5E-B8C4-383F89E1777F}"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3928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F57CD0-4BD5-4D5E-B8C4-383F89E1777F}"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318652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F57CD0-4BD5-4D5E-B8C4-383F89E1777F}" type="datetimeFigureOut">
              <a:rPr lang="en-US" smtClean="0"/>
              <a:t>4/3/2018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2286139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F57CD0-4BD5-4D5E-B8C4-383F89E1777F}" type="datetimeFigureOut">
              <a:rPr lang="en-US" smtClean="0"/>
              <a:t>4/3/2018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240474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57CD0-4BD5-4D5E-B8C4-383F89E1777F}" type="datetimeFigureOut">
              <a:rPr lang="en-US" smtClean="0"/>
              <a:t>4/3/2018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3265750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F57CD0-4BD5-4D5E-B8C4-383F89E1777F}"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80411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F57CD0-4BD5-4D5E-B8C4-383F89E1777F}"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DD0A7-4971-4A30-93FC-F65E3B061A6C}" type="slidenum">
              <a:rPr lang="en-US" smtClean="0"/>
              <a:t>‹#›</a:t>
            </a:fld>
            <a:endParaRPr lang="en-US"/>
          </a:p>
        </p:txBody>
      </p:sp>
    </p:spTree>
    <p:extLst>
      <p:ext uri="{BB962C8B-B14F-4D97-AF65-F5344CB8AC3E}">
        <p14:creationId xmlns:p14="http://schemas.microsoft.com/office/powerpoint/2010/main" val="3196616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57CD0-4BD5-4D5E-B8C4-383F89E1777F}" type="datetimeFigureOut">
              <a:rPr lang="en-US" smtClean="0"/>
              <a:t>4/3/2018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DD0A7-4971-4A30-93FC-F65E3B061A6C}" type="slidenum">
              <a:rPr lang="en-US" smtClean="0"/>
              <a:t>‹#›</a:t>
            </a:fld>
            <a:endParaRPr lang="en-US"/>
          </a:p>
        </p:txBody>
      </p:sp>
    </p:spTree>
    <p:extLst>
      <p:ext uri="{BB962C8B-B14F-4D97-AF65-F5344CB8AC3E}">
        <p14:creationId xmlns:p14="http://schemas.microsoft.com/office/powerpoint/2010/main" val="839805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QMWG update </a:t>
            </a:r>
            <a:endParaRPr lang="en-US" dirty="0"/>
          </a:p>
        </p:txBody>
      </p:sp>
      <p:sp>
        <p:nvSpPr>
          <p:cNvPr id="3" name="Subtitle 2"/>
          <p:cNvSpPr>
            <a:spLocks noGrp="1"/>
          </p:cNvSpPr>
          <p:nvPr>
            <p:ph type="subTitle" idx="1"/>
          </p:nvPr>
        </p:nvSpPr>
        <p:spPr/>
        <p:txBody>
          <a:bodyPr/>
          <a:lstStyle/>
          <a:p>
            <a:r>
              <a:rPr lang="en-US" dirty="0" smtClean="0"/>
              <a:t>Update to 4/4 WMS Meeting</a:t>
            </a:r>
            <a:endParaRPr lang="en-US" dirty="0"/>
          </a:p>
        </p:txBody>
      </p:sp>
    </p:spTree>
    <p:extLst>
      <p:ext uri="{BB962C8B-B14F-4D97-AF65-F5344CB8AC3E}">
        <p14:creationId xmlns:p14="http://schemas.microsoft.com/office/powerpoint/2010/main" val="3975782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 discussions</a:t>
            </a:r>
            <a:endParaRPr lang="en-US" dirty="0"/>
          </a:p>
        </p:txBody>
      </p:sp>
      <p:sp>
        <p:nvSpPr>
          <p:cNvPr id="3" name="Content Placeholder 2"/>
          <p:cNvSpPr>
            <a:spLocks noGrp="1"/>
          </p:cNvSpPr>
          <p:nvPr>
            <p:ph idx="1"/>
          </p:nvPr>
        </p:nvSpPr>
        <p:spPr/>
        <p:txBody>
          <a:bodyPr>
            <a:normAutofit lnSpcReduction="10000"/>
          </a:bodyPr>
          <a:lstStyle/>
          <a:p>
            <a:r>
              <a:rPr lang="en-US" dirty="0" smtClean="0"/>
              <a:t>Met on 3/19</a:t>
            </a:r>
          </a:p>
          <a:p>
            <a:endParaRPr lang="en-US" dirty="0" smtClean="0"/>
          </a:p>
          <a:p>
            <a:r>
              <a:rPr lang="en-US" dirty="0" smtClean="0"/>
              <a:t>NPRR 832 – no discussion</a:t>
            </a:r>
          </a:p>
          <a:p>
            <a:r>
              <a:rPr lang="en-US" dirty="0" smtClean="0"/>
              <a:t>NPRR 845 – discussed whether incentive payments should apply to costs that were incurred as capital costs but are reclassified.  </a:t>
            </a:r>
            <a:endParaRPr lang="en-US" dirty="0"/>
          </a:p>
          <a:p>
            <a:r>
              <a:rPr lang="en-US" dirty="0" smtClean="0"/>
              <a:t>NPRR 848 – no discussion</a:t>
            </a:r>
          </a:p>
          <a:p>
            <a:r>
              <a:rPr lang="en-US" dirty="0" smtClean="0"/>
              <a:t>NPRR 850 – we discussed the first two sections of this NPRR, and will discuss communication plans and settlements at our next meeting. In general, discussion focused on how broad ERCOT’s authority is under 25.1 and 25.2</a:t>
            </a:r>
          </a:p>
          <a:p>
            <a:endParaRPr lang="en-US" dirty="0"/>
          </a:p>
        </p:txBody>
      </p:sp>
    </p:spTree>
    <p:extLst>
      <p:ext uri="{BB962C8B-B14F-4D97-AF65-F5344CB8AC3E}">
        <p14:creationId xmlns:p14="http://schemas.microsoft.com/office/powerpoint/2010/main" val="2018694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NPRRs, continued</a:t>
            </a:r>
            <a:endParaRPr lang="en-US" dirty="0"/>
          </a:p>
        </p:txBody>
      </p:sp>
      <p:sp>
        <p:nvSpPr>
          <p:cNvPr id="3" name="Content Placeholder 2"/>
          <p:cNvSpPr>
            <a:spLocks noGrp="1"/>
          </p:cNvSpPr>
          <p:nvPr>
            <p:ph idx="1"/>
          </p:nvPr>
        </p:nvSpPr>
        <p:spPr/>
        <p:txBody>
          <a:bodyPr/>
          <a:lstStyle/>
          <a:p>
            <a:r>
              <a:rPr lang="en-US" dirty="0" smtClean="0"/>
              <a:t>NPRR 862 – Reviewed Reliant, Luminant comments. We expect additional discussion and clarification at our next meeting.</a:t>
            </a:r>
          </a:p>
          <a:p>
            <a:r>
              <a:rPr lang="en-US" dirty="0" smtClean="0"/>
              <a:t>NPRR 863 – some discussion, but expect an additional presentation from Apex next month</a:t>
            </a:r>
          </a:p>
          <a:p>
            <a:endParaRPr lang="en-US" dirty="0"/>
          </a:p>
        </p:txBody>
      </p:sp>
    </p:spTree>
    <p:extLst>
      <p:ext uri="{BB962C8B-B14F-4D97-AF65-F5344CB8AC3E}">
        <p14:creationId xmlns:p14="http://schemas.microsoft.com/office/powerpoint/2010/main" val="3917451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Southern Cross Directive 10</a:t>
            </a:r>
            <a:endParaRPr lang="en-US" dirty="0"/>
          </a:p>
        </p:txBody>
      </p:sp>
      <p:sp>
        <p:nvSpPr>
          <p:cNvPr id="3" name="Content Placeholder 2"/>
          <p:cNvSpPr>
            <a:spLocks noGrp="1"/>
          </p:cNvSpPr>
          <p:nvPr>
            <p:ph idx="1"/>
          </p:nvPr>
        </p:nvSpPr>
        <p:spPr/>
        <p:txBody>
          <a:bodyPr/>
          <a:lstStyle/>
          <a:p>
            <a:r>
              <a:rPr lang="en-US" dirty="0" smtClean="0"/>
              <a:t>Discussed various methods of modifying prices based on DC tie reliability dispatches by ERCOT</a:t>
            </a:r>
          </a:p>
          <a:p>
            <a:pPr lvl="1"/>
            <a:r>
              <a:rPr lang="en-US" dirty="0" smtClean="0"/>
              <a:t>No decision was arrived at.</a:t>
            </a:r>
          </a:p>
          <a:p>
            <a:pPr lvl="1"/>
            <a:r>
              <a:rPr lang="en-US" dirty="0" smtClean="0"/>
              <a:t>Does WMS need to make a recommendation?</a:t>
            </a:r>
          </a:p>
          <a:p>
            <a:pPr lvl="1"/>
            <a:endParaRPr lang="en-US" dirty="0"/>
          </a:p>
        </p:txBody>
      </p:sp>
    </p:spTree>
    <p:extLst>
      <p:ext uri="{BB962C8B-B14F-4D97-AF65-F5344CB8AC3E}">
        <p14:creationId xmlns:p14="http://schemas.microsoft.com/office/powerpoint/2010/main" val="182493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Balance Penalty Curve</a:t>
            </a:r>
            <a:endParaRPr lang="en-US" dirty="0"/>
          </a:p>
        </p:txBody>
      </p:sp>
      <p:sp>
        <p:nvSpPr>
          <p:cNvPr id="3" name="Content Placeholder 2"/>
          <p:cNvSpPr>
            <a:spLocks noGrp="1"/>
          </p:cNvSpPr>
          <p:nvPr>
            <p:ph idx="1"/>
          </p:nvPr>
        </p:nvSpPr>
        <p:spPr/>
        <p:txBody>
          <a:bodyPr/>
          <a:lstStyle/>
          <a:p>
            <a:r>
              <a:rPr lang="en-US" dirty="0" smtClean="0"/>
              <a:t>Reviewed proposal from Morgan Stanley.  Additional discussion in future meetings</a:t>
            </a:r>
            <a:endParaRPr lang="en-US" dirty="0"/>
          </a:p>
        </p:txBody>
      </p:sp>
    </p:spTree>
    <p:extLst>
      <p:ext uri="{BB962C8B-B14F-4D97-AF65-F5344CB8AC3E}">
        <p14:creationId xmlns:p14="http://schemas.microsoft.com/office/powerpoint/2010/main" val="2583495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Increase in RRS quantity</a:t>
            </a:r>
            <a:endParaRPr lang="en-US" dirty="0"/>
          </a:p>
        </p:txBody>
      </p:sp>
      <p:sp>
        <p:nvSpPr>
          <p:cNvPr id="3" name="Content Placeholder 2"/>
          <p:cNvSpPr>
            <a:spLocks noGrp="1"/>
          </p:cNvSpPr>
          <p:nvPr>
            <p:ph idx="1"/>
          </p:nvPr>
        </p:nvSpPr>
        <p:spPr/>
        <p:txBody>
          <a:bodyPr/>
          <a:lstStyle/>
          <a:p>
            <a:r>
              <a:rPr lang="en-US" dirty="0" smtClean="0"/>
              <a:t>Did not receive update from ERCOT staff about PDCWG discussion; hope to hear back at </a:t>
            </a:r>
            <a:r>
              <a:rPr lang="en-US" smtClean="0"/>
              <a:t>next meeting</a:t>
            </a:r>
            <a:endParaRPr lang="en-US"/>
          </a:p>
        </p:txBody>
      </p:sp>
    </p:spTree>
    <p:extLst>
      <p:ext uri="{BB962C8B-B14F-4D97-AF65-F5344CB8AC3E}">
        <p14:creationId xmlns:p14="http://schemas.microsoft.com/office/powerpoint/2010/main" val="1831249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191</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QMWG update </vt:lpstr>
      <vt:lpstr>NPRR discussions</vt:lpstr>
      <vt:lpstr>NPRRs, continued</vt:lpstr>
      <vt:lpstr>Southern Cross Directive 10</vt:lpstr>
      <vt:lpstr>Power Balance Penalty Curve</vt:lpstr>
      <vt:lpstr>Recent Increase in RRS quantity</vt:lpstr>
    </vt:vector>
  </TitlesOfParts>
  <Company>Citigroup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QMWG update</dc:title>
  <dc:creator>Goff, Eric [ICG-MKTS]</dc:creator>
  <cp:lastModifiedBy>Suzy Clifton </cp:lastModifiedBy>
  <cp:revision>3</cp:revision>
  <dcterms:created xsi:type="dcterms:W3CDTF">2018-04-03T21:40:01Z</dcterms:created>
  <dcterms:modified xsi:type="dcterms:W3CDTF">2018-04-03T21:58:03Z</dcterms:modified>
</cp:coreProperties>
</file>