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7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38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2484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Item 8.1.3</a:t>
            </a:r>
          </a:p>
          <a:p>
            <a:pPr algn="l"/>
            <a:r>
              <a:rPr lang="en-US" sz="1000" b="0" baseline="0" dirty="0" smtClean="0">
                <a:solidFill>
                  <a:schemeClr val="tx2"/>
                </a:solidFill>
              </a:rPr>
              <a:t>ERCOT Public</a:t>
            </a:r>
            <a:endParaRPr lang="en-US" sz="10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43951"/>
            <a:ext cx="555374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Item 8.1.3:  SPPG Appeal regarding </a:t>
            </a:r>
            <a:r>
              <a:rPr lang="en-US" sz="2000" dirty="0"/>
              <a:t>NOGRR149 – Revision to Definition of Transmission Operator</a:t>
            </a:r>
            <a:endParaRPr lang="en-US" sz="2000" dirty="0" smtClean="0"/>
          </a:p>
          <a:p>
            <a:endParaRPr lang="en-US" b="1" dirty="0" smtClean="0"/>
          </a:p>
          <a:p>
            <a:r>
              <a:rPr lang="en-US" i="1" dirty="0" smtClean="0"/>
              <a:t>Tom Anson</a:t>
            </a:r>
            <a:endParaRPr lang="en-US" i="1" dirty="0"/>
          </a:p>
          <a:p>
            <a:r>
              <a:rPr lang="en-US" dirty="0" err="1"/>
              <a:t>Strasburger</a:t>
            </a:r>
            <a:r>
              <a:rPr lang="en-US" dirty="0"/>
              <a:t> &amp; Price, LLP</a:t>
            </a:r>
            <a:r>
              <a:rPr lang="en-US" dirty="0" smtClean="0"/>
              <a:t>., </a:t>
            </a:r>
            <a:r>
              <a:rPr lang="en-US" dirty="0"/>
              <a:t>on behalf of the Small Public Power Group of Texas (SPPG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i="1" dirty="0" smtClean="0"/>
              <a:t>Steve Moffitt</a:t>
            </a:r>
          </a:p>
          <a:p>
            <a:r>
              <a:rPr lang="en-US" dirty="0"/>
              <a:t>Schneider Engineering, </a:t>
            </a:r>
            <a:r>
              <a:rPr lang="en-US" dirty="0" smtClean="0"/>
              <a:t>Ltd., </a:t>
            </a:r>
            <a:r>
              <a:rPr lang="en-US" dirty="0"/>
              <a:t>on behalf </a:t>
            </a:r>
            <a:r>
              <a:rPr lang="en-US" dirty="0" smtClean="0"/>
              <a:t>SPPG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Board </a:t>
            </a:r>
            <a:r>
              <a:rPr lang="en-US" dirty="0"/>
              <a:t>of </a:t>
            </a:r>
            <a:r>
              <a:rPr lang="en-US" dirty="0" smtClean="0"/>
              <a:t>Directors Meeting</a:t>
            </a:r>
          </a:p>
          <a:p>
            <a:endParaRPr lang="en-US" dirty="0"/>
          </a:p>
          <a:p>
            <a:r>
              <a:rPr lang="en-US" dirty="0" smtClean="0"/>
              <a:t>ERCOT Public</a:t>
            </a:r>
          </a:p>
          <a:p>
            <a:endParaRPr lang="en-US" dirty="0" smtClean="0"/>
          </a:p>
          <a:p>
            <a:r>
              <a:rPr lang="en-US" dirty="0" smtClean="0"/>
              <a:t>April 10,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NOGRR 149 Appeal by the </a:t>
            </a:r>
            <a:r>
              <a:rPr lang="en-US" dirty="0" smtClean="0"/>
              <a:t>SPPG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534400" cy="4853233"/>
          </a:xfrm>
        </p:spPr>
        <p:txBody>
          <a:bodyPr/>
          <a:lstStyle/>
          <a:p>
            <a:endParaRPr lang="en-US" sz="20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51" y="685800"/>
            <a:ext cx="8545513" cy="5234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088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6" ma:contentTypeDescription="Create a new document." ma:contentTypeScope="" ma:versionID="dd864d524fa97ad0a0dba86c661a4dc9">
  <xsd:schema xmlns:xsd="http://www.w3.org/2001/XMLSchema" xmlns:xs="http://www.w3.org/2001/XMLSchema" xmlns:p="http://schemas.microsoft.com/office/2006/metadata/properties" xmlns:ns1="http://schemas.microsoft.com/sharepoint/v3" xmlns:ns2="c34af464-7aa1-4edd-9be4-83dffc1cb926" xmlns:ns3="http://schemas.microsoft.com/sharepoint/v4" targetNamespace="http://schemas.microsoft.com/office/2006/metadata/properties" ma:root="true" ma:fieldsID="88899666637b6babb208b7f9c4462cd7" ns1:_="" ns2:_="" ns3:_="">
    <xsd:import namespace="http://schemas.microsoft.com/sharepoint/v3"/>
    <xsd:import namespace="c34af464-7aa1-4edd-9be4-83dffc1cb926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3:IconOverlay" minOccurs="0"/>
                <xsd:element ref="ns1:_vti_ItemDeclaredRecord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0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11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IconOverlay xmlns="http://schemas.microsoft.com/sharepoint/v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EB3100-6CCC-4910-A7B1-8EB9E2D91E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34af464-7aa1-4edd-9be4-83dffc1cb926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schemas.microsoft.com/office/2006/metadata/properties"/>
    <ds:schemaRef ds:uri="http://schemas.microsoft.com/office/2006/documentManagement/types"/>
    <ds:schemaRef ds:uri="c34af464-7aa1-4edd-9be4-83dffc1cb926"/>
    <ds:schemaRef ds:uri="http://www.w3.org/XML/1998/namespace"/>
    <ds:schemaRef ds:uri="http://purl.org/dc/terms/"/>
    <ds:schemaRef ds:uri="http://schemas.microsoft.com/office/infopath/2007/PartnerControls"/>
    <ds:schemaRef ds:uri="http://purl.org/dc/dcmitype/"/>
    <ds:schemaRef ds:uri="http://purl.org/dc/elements/1.1/"/>
    <ds:schemaRef ds:uri="http://schemas.microsoft.com/sharepoint/v4"/>
    <ds:schemaRef ds:uri="http://schemas.openxmlformats.org/package/2006/metadata/core-propertie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63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Inside pages</vt:lpstr>
      <vt:lpstr>PowerPoint Presentation</vt:lpstr>
      <vt:lpstr>NOGRR 149 Appeal by the SPPG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A. Boren</cp:lastModifiedBy>
  <cp:revision>35</cp:revision>
  <cp:lastPrinted>2016-01-21T20:53:15Z</cp:lastPrinted>
  <dcterms:created xsi:type="dcterms:W3CDTF">2016-01-21T15:20:31Z</dcterms:created>
  <dcterms:modified xsi:type="dcterms:W3CDTF">2018-03-30T15:11:03Z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