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2" r:id="rId9"/>
    <p:sldId id="28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2"/>
            <p14:sldId id="28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0218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319832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Flight 0218 is 100% complete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5 New CRs successfully completed 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 existing CRs successfully completed 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CR withdrew from testing before completing 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1748 tasks were completed including Connectivity and Penny tests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No CRs tested during the Adhoc Testing period</a:t>
            </a: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04/03/18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0618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57018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0618 signup deadline is 05/09/18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begins on 05/15/18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06/04/18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0618 is scheduled to conclude on 06/15/18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0618 Adhoc signup deadline is 06/15/18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srgbClr val="FF0000"/>
                </a:solidFill>
              </a:rPr>
              <a:t>Transactions will not be sent or received 07/02/18 thru 07/06/18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Contingency/Adhoc period concludes 08/03/18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04/03/18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4833</TotalTime>
  <Words>111</Words>
  <Application>Microsoft Office PowerPoint</Application>
  <PresentationFormat>On-screen Show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0218 Details</vt:lpstr>
      <vt:lpstr>Flight 0618 Preview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136</cp:revision>
  <cp:lastPrinted>2016-01-21T20:53:15Z</cp:lastPrinted>
  <dcterms:created xsi:type="dcterms:W3CDTF">2016-01-21T15:20:31Z</dcterms:created>
  <dcterms:modified xsi:type="dcterms:W3CDTF">2018-03-27T21:31:55Z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