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5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April 3, </a:t>
            </a:r>
            <a:r>
              <a:rPr lang="en-US" dirty="0" smtClean="0">
                <a:solidFill>
                  <a:schemeClr val="bg1"/>
                </a:solidFill>
              </a:rPr>
              <a:t>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February 2018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Payment Type Change - Banking Script</a:t>
            </a:r>
            <a:endParaRPr lang="en-US" sz="20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Proposed Texas SET Release </a:t>
            </a:r>
            <a:r>
              <a:rPr lang="en-US" sz="2200" dirty="0" smtClean="0"/>
              <a:t>Changes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Update </a:t>
            </a:r>
            <a:r>
              <a:rPr lang="en-US" sz="2200" dirty="0" smtClean="0"/>
              <a:t>from CNP </a:t>
            </a:r>
            <a:r>
              <a:rPr lang="en-US" sz="2200" dirty="0"/>
              <a:t>Example Multiple Unmetered Services – 810_02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Review </a:t>
            </a:r>
            <a:r>
              <a:rPr lang="en-US" sz="2200" dirty="0"/>
              <a:t>and remove all references of Sharyland Utilities (SU) from the Retail Market Guide (RMG) and ERCOT </a:t>
            </a:r>
            <a:r>
              <a:rPr lang="en-US" sz="2200" dirty="0" smtClean="0"/>
              <a:t>Protocols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CR Inquiry for Information Contained in Premise Type Investigation and Meter Test </a:t>
            </a:r>
            <a:r>
              <a:rPr lang="en-US" sz="2200" dirty="0" smtClean="0"/>
              <a:t>Responses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Annual Texas SET Main Page Review (2018 and 2017 Archive</a:t>
            </a:r>
            <a:r>
              <a:rPr lang="en-US" sz="2200" dirty="0" smtClean="0"/>
              <a:t>)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Draft RMGRR Additional Alignment with NPRR778</a:t>
            </a:r>
            <a:endParaRPr lang="en-US" sz="2200" dirty="0" smtClean="0"/>
          </a:p>
          <a:p>
            <a:pPr marL="377190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>
                <a:solidFill>
                  <a:schemeClr val="tx1"/>
                </a:solidFill>
              </a:rPr>
              <a:t>Any 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April 19, </a:t>
            </a:r>
            <a:r>
              <a:rPr lang="en-US" b="1" dirty="0">
                <a:solidFill>
                  <a:schemeClr val="tx1"/>
                </a:solidFill>
              </a:rPr>
              <a:t>2018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29000" y="1636931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1482</TotalTime>
  <Words>96</Words>
  <Application>Microsoft Office PowerPoint</Application>
  <PresentationFormat>On-screen Show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February 2018 Meeting</vt:lpstr>
      <vt:lpstr> Any questions? Next Meeting  April 19, 2018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TXSET03202018</cp:lastModifiedBy>
  <cp:revision>106</cp:revision>
  <dcterms:created xsi:type="dcterms:W3CDTF">2015-12-11T22:27:18Z</dcterms:created>
  <dcterms:modified xsi:type="dcterms:W3CDTF">2018-03-23T19:07:20Z</dcterms:modified>
</cp:coreProperties>
</file>