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2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9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8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12190D-F9D3-44F1-8130-9914DD605E89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55620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TAC MEETING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March 22</a:t>
            </a:r>
            <a:r>
              <a:rPr lang="en-US" dirty="0" smtClean="0"/>
              <a:t>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Last Meeting - Feb 28, 2018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WMS </a:t>
            </a:r>
            <a:r>
              <a:rPr lang="en-US" sz="3200" dirty="0"/>
              <a:t>Endorsements </a:t>
            </a:r>
            <a:endParaRPr lang="en-US" sz="32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NOGRR176 Hotline Call participation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NPRR837 Regional Planning Group Process Reform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NPRR847 Exceptional Fuel Cost Included in the Mitigated Offer Cap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NPRR857 Creation of Direct Current Tie Operator Market Participant Role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200" dirty="0" smtClean="0"/>
              <a:t>CRR activity calendar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Next Meeting – Apr 4, 2018</a:t>
            </a:r>
            <a:endParaRPr lang="en-US" sz="32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59795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for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NPRR461</a:t>
            </a:r>
            <a:r>
              <a:rPr lang="en-US" dirty="0"/>
              <a:t>, Energy Storage Settlements Consistent With PUCT Project </a:t>
            </a:r>
            <a:r>
              <a:rPr lang="en-US" dirty="0" smtClean="0"/>
              <a:t>39917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ERCOT looking for feedback on point when they can implement the publishing of the Wholesale Storage Load (WSL)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ERCOT to reach out to entities who are directly impacted for feedback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Market notice when implemented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January 2018 High RENA– still working at CMWG</a:t>
            </a:r>
          </a:p>
        </p:txBody>
      </p:sp>
    </p:spTree>
    <p:extLst>
      <p:ext uri="{BB962C8B-B14F-4D97-AF65-F5344CB8AC3E}">
        <p14:creationId xmlns:p14="http://schemas.microsoft.com/office/powerpoint/2010/main" val="3830519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 </a:t>
            </a:r>
            <a:r>
              <a:rPr lang="en-US" dirty="0" smtClean="0"/>
              <a:t>for TAC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2018 WMS goals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5671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9187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351</TotalTime>
  <Words>128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Wingdings</vt:lpstr>
      <vt:lpstr>Retrospect</vt:lpstr>
      <vt:lpstr>WMS update</vt:lpstr>
      <vt:lpstr>Update</vt:lpstr>
      <vt:lpstr>Items for awareness</vt:lpstr>
      <vt:lpstr>Item for TAC vote</vt:lpstr>
      <vt:lpstr>Questions or discussion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Kee, David  E .</dc:creator>
  <cp:lastModifiedBy>Kee, David  E .</cp:lastModifiedBy>
  <cp:revision>16</cp:revision>
  <dcterms:created xsi:type="dcterms:W3CDTF">2018-01-18T21:28:30Z</dcterms:created>
  <dcterms:modified xsi:type="dcterms:W3CDTF">2018-03-15T20:01:50Z</dcterms:modified>
</cp:coreProperties>
</file>