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60" r:id="rId3"/>
    <p:sldId id="262" r:id="rId4"/>
    <p:sldId id="259" r:id="rId5"/>
    <p:sldId id="261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0" autoAdjust="0"/>
    <p:restoredTop sz="94660"/>
  </p:normalViewPr>
  <p:slideViewPr>
    <p:cSldViewPr snapToGrid="0">
      <p:cViewPr varScale="1">
        <p:scale>
          <a:sx n="94" d="100"/>
          <a:sy n="94" d="100"/>
        </p:scale>
        <p:origin x="182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" y="6334316"/>
            <a:ext cx="12192000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90886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4969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6957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0444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78870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1845734"/>
            <a:ext cx="4937760" cy="402335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5103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5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877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352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4560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29366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2959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A512190D-F9D3-44F1-8130-9914DD605E89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534963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WMS update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97280" y="4455620"/>
            <a:ext cx="10058400" cy="1143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TAC MEETING</a:t>
            </a:r>
          </a:p>
          <a:p>
            <a:r>
              <a:rPr lang="en-US" dirty="0" smtClean="0"/>
              <a:t>David Kee</a:t>
            </a:r>
          </a:p>
          <a:p>
            <a:r>
              <a:rPr lang="en-US" dirty="0" smtClean="0"/>
              <a:t>March 22</a:t>
            </a:r>
            <a:r>
              <a:rPr lang="en-US" dirty="0" smtClean="0"/>
              <a:t>, 2018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16508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Update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Last Meeting - Feb 28, 2018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WMS </a:t>
            </a:r>
            <a:r>
              <a:rPr lang="en-US" sz="3200" dirty="0"/>
              <a:t>Endorsements </a:t>
            </a:r>
            <a:endParaRPr lang="en-US" sz="3200" dirty="0" smtClean="0"/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NOGRR176 Hotline Call participation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NPRR837 Regional Planning Group Process Reform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NPRR847 Exceptional Fuel Cost Included in the Mitigated Offer Cap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NPRR857 Creation of Direct Current Tie Operator Market Participant Role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CRR activity calendar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Next Meeting – Apr 4, 2018</a:t>
            </a:r>
            <a:endParaRPr lang="en-US" sz="3200" dirty="0" smtClean="0"/>
          </a:p>
          <a:p>
            <a:pPr lvl="1">
              <a:buFont typeface="Wingdings" panose="05000000000000000000" pitchFamily="2" charset="2"/>
              <a:buChar char="v"/>
            </a:pPr>
            <a:endParaRPr lang="en-US" sz="2200" dirty="0" smtClean="0"/>
          </a:p>
        </p:txBody>
      </p:sp>
    </p:spTree>
    <p:extLst>
      <p:ext uri="{BB962C8B-B14F-4D97-AF65-F5344CB8AC3E}">
        <p14:creationId xmlns:p14="http://schemas.microsoft.com/office/powerpoint/2010/main" val="3597953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Items for awareness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v"/>
            </a:pPr>
            <a:r>
              <a:rPr lang="en-US" dirty="0" smtClean="0"/>
              <a:t>NPRR461</a:t>
            </a:r>
            <a:r>
              <a:rPr lang="en-US" dirty="0"/>
              <a:t>, Energy Storage Settlements Consistent With PUCT Project </a:t>
            </a:r>
            <a:r>
              <a:rPr lang="en-US" dirty="0" smtClean="0"/>
              <a:t>39917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dirty="0" smtClean="0"/>
              <a:t>ERCOT looking for feedback on point when they can implement the publishing of the Wholesale Storage Load (WSL)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dirty="0" smtClean="0"/>
              <a:t>ERCOT to reach out to entities who are directly impacted for feedback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dirty="0" smtClean="0"/>
              <a:t>Market notice when implemented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dirty="0" smtClean="0"/>
              <a:t>January 2018 High RENA– still working at CMWG</a:t>
            </a:r>
          </a:p>
        </p:txBody>
      </p:sp>
    </p:spTree>
    <p:extLst>
      <p:ext uri="{BB962C8B-B14F-4D97-AF65-F5344CB8AC3E}">
        <p14:creationId xmlns:p14="http://schemas.microsoft.com/office/powerpoint/2010/main" val="38305193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Item </a:t>
            </a:r>
            <a:r>
              <a:rPr lang="en-US" dirty="0" smtClean="0"/>
              <a:t>for TAC vote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3200" dirty="0" smtClean="0"/>
              <a:t>2018 WMS goals</a:t>
            </a: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31567106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 or discussion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1791875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9CC26709-368C-4D72-9060-94E5B3FF3CD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351</TotalTime>
  <Words>128</Words>
  <Application>Microsoft Office PowerPoint</Application>
  <PresentationFormat>Widescreen</PresentationFormat>
  <Paragraphs>22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Calibri</vt:lpstr>
      <vt:lpstr>Calibri Light</vt:lpstr>
      <vt:lpstr>Wingdings</vt:lpstr>
      <vt:lpstr>Retrospect</vt:lpstr>
      <vt:lpstr>WMS update</vt:lpstr>
      <vt:lpstr>Update</vt:lpstr>
      <vt:lpstr>Items for awareness</vt:lpstr>
      <vt:lpstr>Item for TAC vote</vt:lpstr>
      <vt:lpstr>Questions or discussion</vt:lpstr>
    </vt:vector>
  </TitlesOfParts>
  <Company>CPS Energy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WMS update</dc:title>
  <dc:creator>Kee, David  E .</dc:creator>
  <cp:lastModifiedBy>Kee, David  E .</cp:lastModifiedBy>
  <cp:revision>16</cp:revision>
  <dcterms:created xsi:type="dcterms:W3CDTF">2018-01-18T21:28:30Z</dcterms:created>
  <dcterms:modified xsi:type="dcterms:W3CDTF">2018-03-15T20:01:50Z</dcterms:modified>
</cp:coreProperties>
</file>

<file path=docProps/thumbnail.jpeg>
</file>