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0"/>
  </p:notesMasterIdLst>
  <p:handoutMasterIdLst>
    <p:handoutMasterId r:id="rId11"/>
  </p:handoutMasterIdLst>
  <p:sldIdLst>
    <p:sldId id="260" r:id="rId6"/>
    <p:sldId id="306" r:id="rId7"/>
    <p:sldId id="305" r:id="rId8"/>
    <p:sldId id="307" r:id="rId9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67" autoAdjust="0"/>
    <p:restoredTop sz="86364" autoAdjust="0"/>
  </p:normalViewPr>
  <p:slideViewPr>
    <p:cSldViewPr snapToGrid="0" snapToObjects="1">
      <p:cViewPr varScale="1">
        <p:scale>
          <a:sx n="96" d="100"/>
          <a:sy n="96" d="100"/>
        </p:scale>
        <p:origin x="854" y="7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048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A7A1-AED3-48E4-9F43-414E94AB4551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91BA04-61B0-41B4-8676-6DE46F67DE67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BFD61-89E3-4E24-B50D-BB4E809992B3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76C18-8AF8-4D0F-AEDD-A42170828C4A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2DC264-5C17-433F-8F2A-30A66D0083DF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384F-45BB-4F2E-B8E4-25BDDA86550B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F519-DA86-45AE-9E98-E223B91BB6F7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A9A43B-F194-4D0E-8708-E7A51C4A9A9C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B89C73-EBB1-488E-826E-468335F8EC18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2FB0B-D333-46F3-A1DE-459DBB8D77F5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3C636-FE16-433F-92EB-4348A55AC110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AC358-84D8-4827-814F-36319A81485E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CF2C47-02B7-4B41-8B72-6A5AA6E90CB9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BE57-73A2-469B-8381-59A4EA271EDC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6F523-19B6-468F-BA8A-2616E2AA959A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66C198-063A-447A-B658-EE3AA5134788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CC2D6-78D6-4DFB-A8FF-BB0C8F922E2A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ADD4D-9703-4E0F-856F-54766EB3CB26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B9FA1C-CC31-46E5-838B-1092E598C359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831F20-C590-4A6F-B436-38781D4262C3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F34B1-F5C0-4936-95D2-7601CFA8B705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A584-994D-4F1B-B8AE-F5B325BCB8D1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72EC95-C80A-43C9-A02D-C9CA2A5B1F01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B56150-0EA2-48F9-837F-0904C8FC1D79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A177ED-BB4D-46DB-B9AD-821DEFDDB5EC}" type="datetime1">
              <a:rPr lang="en-US"/>
              <a:pPr>
                <a:defRPr/>
              </a:pPr>
              <a:t>3/21/2018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March 2018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Thomas Burke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247797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March 22, 2018 TAC Meeting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/>
          </a:p>
          <a:p>
            <a:pPr lvl="0"/>
            <a:r>
              <a:rPr lang="en-US" sz="2000" b="1" dirty="0"/>
              <a:t>2018 ROS Goals</a:t>
            </a:r>
          </a:p>
          <a:p>
            <a:pPr lvl="1"/>
            <a:r>
              <a:rPr lang="en-US" sz="2000" dirty="0"/>
              <a:t>ROS made several small tweaks, then voted unanimously to endorse the 2018 Goals.</a:t>
            </a:r>
            <a:endParaRPr lang="en-US" sz="1800" dirty="0"/>
          </a:p>
          <a:p>
            <a:pPr lvl="1"/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2861" y="6263524"/>
            <a:ext cx="5421313" cy="365125"/>
          </a:xfrm>
        </p:spPr>
        <p:txBody>
          <a:bodyPr/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March 22, 2018 TAC Meeting</a:t>
            </a:r>
          </a:p>
        </p:txBody>
      </p:sp>
    </p:spTree>
    <p:extLst>
      <p:ext uri="{BB962C8B-B14F-4D97-AF65-F5344CB8AC3E}">
        <p14:creationId xmlns:p14="http://schemas.microsoft.com/office/powerpoint/2010/main" val="3115806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/>
              <a:t>Other Discussion Items</a:t>
            </a:r>
            <a:endParaRPr lang="en-US" altLang="en-US" sz="3200" dirty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09600" y="1817688"/>
            <a:ext cx="8153400" cy="4278312"/>
          </a:xfrm>
        </p:spPr>
        <p:txBody>
          <a:bodyPr/>
          <a:lstStyle/>
          <a:p>
            <a:pPr marL="366713" lvl="1" indent="0">
              <a:buNone/>
            </a:pPr>
            <a:endParaRPr lang="en-US" sz="1700" b="1" dirty="0"/>
          </a:p>
          <a:p>
            <a:pPr lvl="0"/>
            <a:r>
              <a:rPr lang="en-US" sz="2000" b="1" dirty="0"/>
              <a:t>ROS heard a PSCAD Stability Analysis in the Valley and Panhandle. </a:t>
            </a:r>
          </a:p>
          <a:p>
            <a:pPr lvl="0"/>
            <a:endParaRPr lang="en-US" sz="2000" b="1" dirty="0"/>
          </a:p>
          <a:p>
            <a:pPr lvl="0"/>
            <a:r>
              <a:rPr lang="en-US" sz="2000" b="1" dirty="0"/>
              <a:t>ROS discussed NPRR 866, Mapping Registered Distributed Generation and Load Resources to Transmission Loads in the Network Operations Model and referred it to PLWG for review.</a:t>
            </a:r>
          </a:p>
          <a:p>
            <a:pPr marL="366713" lvl="1" indent="0">
              <a:buNone/>
            </a:pPr>
            <a:endParaRPr lang="en-US" sz="1700" b="1" dirty="0"/>
          </a:p>
          <a:p>
            <a:pPr lvl="1"/>
            <a:endParaRPr lang="en-US" sz="1700" b="1" dirty="0"/>
          </a:p>
          <a:p>
            <a:pPr marL="366713" lvl="1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2000" b="1" dirty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1565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March 22, 2018 TAC Meeting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517" y="116900"/>
            <a:ext cx="1524606" cy="1059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4324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170827"/>
            <a:ext cx="8153400" cy="3925173"/>
          </a:xfrm>
        </p:spPr>
        <p:txBody>
          <a:bodyPr/>
          <a:lstStyle/>
          <a:p>
            <a:r>
              <a:rPr lang="en-US" sz="2000" b="1" dirty="0"/>
              <a:t>Resource Integration Workshop</a:t>
            </a:r>
          </a:p>
          <a:p>
            <a:pPr lvl="1"/>
            <a:r>
              <a:rPr lang="en-US" sz="2000" dirty="0"/>
              <a:t>March 29, 2018</a:t>
            </a:r>
          </a:p>
          <a:p>
            <a:pPr lvl="1"/>
            <a:endParaRPr lang="en-US" sz="2000" b="1" dirty="0"/>
          </a:p>
          <a:p>
            <a:r>
              <a:rPr lang="en-US" sz="2000" b="1" dirty="0"/>
              <a:t>ROS</a:t>
            </a:r>
          </a:p>
          <a:p>
            <a:pPr lvl="1"/>
            <a:r>
              <a:rPr lang="en-US" sz="2000" dirty="0"/>
              <a:t>April 5, 2018</a:t>
            </a:r>
          </a:p>
          <a:p>
            <a:pPr lvl="1"/>
            <a:endParaRPr lang="en-US" sz="2000" b="1" dirty="0"/>
          </a:p>
          <a:p>
            <a:pPr lvl="1"/>
            <a:endParaRPr lang="en-US" sz="1700" b="1" dirty="0"/>
          </a:p>
          <a:p>
            <a:pPr marL="366713" lvl="1" indent="0">
              <a:buNone/>
            </a:pPr>
            <a:endParaRPr lang="en-US" sz="17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7871285" cy="365125"/>
          </a:xfrm>
        </p:spPr>
        <p:txBody>
          <a:bodyPr/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March 22, 2018 TAC Meeting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760" y="43793"/>
            <a:ext cx="1228835" cy="1175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010631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8b965130-e3da-4e6b-9b2e-40bd1204f29d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24606</TotalTime>
  <Words>119</Words>
  <Application>Microsoft Office PowerPoint</Application>
  <PresentationFormat>On-screen Show (4:3)</PresentationFormat>
  <Paragraphs>30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Other Discussion Items</vt:lpstr>
      <vt:lpstr>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Tom Burke</cp:lastModifiedBy>
  <cp:revision>986</cp:revision>
  <cp:lastPrinted>2017-05-22T18:26:12Z</cp:lastPrinted>
  <dcterms:created xsi:type="dcterms:W3CDTF">2010-04-12T23:12:02Z</dcterms:created>
  <dcterms:modified xsi:type="dcterms:W3CDTF">2018-03-21T21:22:26Z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