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7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2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3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5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35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3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3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4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5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05CC-B3E0-4F54-8BE4-2C80A5C6C42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DBF32-60C4-4FAA-A6D7-9E8507E9B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2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 Book Sale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2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departing REP to potentially exit with positive value</a:t>
            </a:r>
          </a:p>
          <a:p>
            <a:r>
              <a:rPr lang="en-US" dirty="0" smtClean="0"/>
              <a:t>Reduces buying REPs acquisition cost for customers</a:t>
            </a:r>
          </a:p>
          <a:p>
            <a:r>
              <a:rPr lang="en-US" dirty="0" smtClean="0"/>
              <a:t>Reduces impact to market of a default</a:t>
            </a:r>
          </a:p>
          <a:p>
            <a:r>
              <a:rPr lang="en-US" dirty="0" smtClean="0"/>
              <a:t>Customers not transferred to POLR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10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Triggering Event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likely a margin call</a:t>
            </a:r>
          </a:p>
          <a:p>
            <a:r>
              <a:rPr lang="en-US" dirty="0" smtClean="0"/>
              <a:t>REP will most likely try to find a way to secure funding prior to making decision</a:t>
            </a:r>
          </a:p>
          <a:p>
            <a:r>
              <a:rPr lang="en-US" dirty="0" smtClean="0"/>
              <a:t>If nothing works, provide systematic, irrevocable ability to enter book auction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28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Once an REP elects to enter process they are done</a:t>
            </a:r>
          </a:p>
          <a:p>
            <a:r>
              <a:rPr lang="en-US" dirty="0" smtClean="0"/>
              <a:t>Remaining REPs in the market alerted</a:t>
            </a:r>
          </a:p>
          <a:p>
            <a:r>
              <a:rPr lang="en-US" dirty="0" smtClean="0"/>
              <a:t>Information disseminated to potential buyers</a:t>
            </a:r>
          </a:p>
          <a:p>
            <a:pPr lvl="1"/>
            <a:r>
              <a:rPr lang="en-US" dirty="0" smtClean="0"/>
              <a:t>Load information (already available) (rulemaking?)</a:t>
            </a:r>
          </a:p>
          <a:p>
            <a:pPr lvl="1"/>
            <a:r>
              <a:rPr lang="en-US" dirty="0" err="1" smtClean="0"/>
              <a:t>ESIid</a:t>
            </a:r>
            <a:r>
              <a:rPr lang="en-US" dirty="0" smtClean="0"/>
              <a:t> counts</a:t>
            </a:r>
          </a:p>
          <a:p>
            <a:pPr lvl="1"/>
            <a:r>
              <a:rPr lang="en-US" dirty="0" smtClean="0"/>
              <a:t>By </a:t>
            </a:r>
            <a:r>
              <a:rPr lang="en-US" smtClean="0"/>
              <a:t>Load Zone/Weather Zone</a:t>
            </a:r>
          </a:p>
          <a:p>
            <a:pPr lvl="1"/>
            <a:r>
              <a:rPr lang="en-US" dirty="0" smtClean="0"/>
              <a:t>Other?</a:t>
            </a:r>
          </a:p>
          <a:p>
            <a:r>
              <a:rPr lang="en-US" dirty="0" smtClean="0"/>
              <a:t>Bids would be single lump sum payment</a:t>
            </a:r>
          </a:p>
          <a:p>
            <a:pPr lvl="1"/>
            <a:r>
              <a:rPr lang="en-US" dirty="0" smtClean="0"/>
              <a:t>Simplify evaluation</a:t>
            </a:r>
          </a:p>
          <a:p>
            <a:r>
              <a:rPr lang="en-US" dirty="0" smtClean="0"/>
              <a:t>Minimum time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85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 to New 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Mass transition similar to drop to POLR process</a:t>
            </a:r>
          </a:p>
          <a:p>
            <a:r>
              <a:rPr lang="en-US" dirty="0" smtClean="0"/>
              <a:t>Rates charged new customers limited by POLR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786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REP Book Sale</vt:lpstr>
      <vt:lpstr>Benefits</vt:lpstr>
      <vt:lpstr>Triggering Event </vt:lpstr>
      <vt:lpstr>Auction Process</vt:lpstr>
      <vt:lpstr>Drop to New REP</vt:lpstr>
    </vt:vector>
  </TitlesOfParts>
  <Company>Morgan Stanley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 Book Sale</dc:title>
  <dc:creator>Greer, Clayton (COMMOD)</dc:creator>
  <cp:lastModifiedBy>Greer, Clayton (COMMOD)</cp:lastModifiedBy>
  <cp:revision>2</cp:revision>
  <dcterms:created xsi:type="dcterms:W3CDTF">2018-03-21T15:03:56Z</dcterms:created>
  <dcterms:modified xsi:type="dcterms:W3CDTF">2018-03-21T15:20:14Z</dcterms:modified>
</cp:coreProperties>
</file>