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B6F8-08D6-4B17-B92A-3AD546839A04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C2097-CAC9-4E1C-963E-CA376DB8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4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0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6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0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3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0881-8DD1-4F38-B0F4-863F594443BA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Existing Resource Definition Framework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185862"/>
            <a:ext cx="105346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Category Nomenclature – using </a:t>
            </a:r>
            <a:r>
              <a:rPr lang="en-US" i="1" dirty="0" smtClean="0"/>
              <a:t>existing</a:t>
            </a:r>
            <a:r>
              <a:rPr lang="en-US" dirty="0" smtClean="0"/>
              <a:t> requirements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97418"/>
              </p:ext>
            </p:extLst>
          </p:nvPr>
        </p:nvGraphicFramePr>
        <p:xfrm>
          <a:off x="184578" y="967513"/>
          <a:ext cx="11899726" cy="5321101"/>
        </p:xfrm>
        <a:graphic>
          <a:graphicData uri="http://schemas.openxmlformats.org/drawingml/2006/table">
            <a:tbl>
              <a:tblPr firstRow="1" firstCol="1" bandRow="1"/>
              <a:tblGrid>
                <a:gridCol w="62287"/>
                <a:gridCol w="1925016"/>
                <a:gridCol w="3159412"/>
                <a:gridCol w="2914603"/>
                <a:gridCol w="314093"/>
                <a:gridCol w="3524315"/>
              </a:tblGrid>
              <a:tr h="212070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Zone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Transmission Self-Generator (TSG)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wholesale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settled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for exported energy only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Settled - Load Zone</a:t>
                      </a:r>
                      <a:endParaRPr lang="en-US" sz="1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33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10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not required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ERCOT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10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Microgenerator*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settles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as negative load in competitive choice areas once meter configuration updated to DG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ERCOT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settlement policy for NOIE areas.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48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OffersNote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Transmission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connected resources are required to be modeled in ERCOT NMMS systems.  Studies are determined based on requirements for size and resource category type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*Microgenerator</a:t>
                      </a:r>
                      <a:r>
                        <a:rPr lang="en-US" sz="1000" b="1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definition may need resolution with PUC</a:t>
                      </a:r>
                      <a:endParaRPr lang="en-US" sz="10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87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Proposed Resource Definition Framework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152525" y="5912285"/>
            <a:ext cx="9886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**Settlement Only generator means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may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participate in Ancillary Services Market, RUC, SCED, or make Energy Offers.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9" y="763894"/>
            <a:ext cx="11755802" cy="514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55" y="762000"/>
            <a:ext cx="8591395" cy="563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8" y="919082"/>
            <a:ext cx="8866929" cy="565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6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229</Words>
  <Application>Microsoft Office PowerPoint</Application>
  <PresentationFormat>Widescreen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Office Theme</vt:lpstr>
      <vt:lpstr>1_Office Theme</vt:lpstr>
      <vt:lpstr>Existing Resource Definition Framework</vt:lpstr>
      <vt:lpstr>Proposed Category Nomenclature – using existing requirements</vt:lpstr>
      <vt:lpstr>Proposed Resource Definition Framework</vt:lpstr>
      <vt:lpstr>Example Registration Flowchart page 1</vt:lpstr>
      <vt:lpstr>Example Registration Flowchart page 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Definition Framework</dc:title>
  <dc:creator>Stice, Clayton</dc:creator>
  <cp:lastModifiedBy>Stice, Clayton</cp:lastModifiedBy>
  <cp:revision>33</cp:revision>
  <dcterms:created xsi:type="dcterms:W3CDTF">2017-12-04T18:06:40Z</dcterms:created>
  <dcterms:modified xsi:type="dcterms:W3CDTF">2018-03-14T16:11:08Z</dcterms:modified>
</cp:coreProperties>
</file>