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67" r:id="rId8"/>
    <p:sldId id="263" r:id="rId9"/>
    <p:sldId id="265" r:id="rId10"/>
    <p:sldId id="269" r:id="rId11"/>
    <p:sldId id="268" r:id="rId12"/>
    <p:sldId id="270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4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March 21,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533400" y="5843275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92" y="1386683"/>
            <a:ext cx="7039708" cy="349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3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Reports will be updated in December 2018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808 – Three-Year CRR Auction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683 – Revision to Available Credit Limit Calculation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648 – Remove Reference to </a:t>
            </a:r>
            <a:r>
              <a:rPr lang="en-US" sz="1600" dirty="0" err="1" smtClean="0"/>
              <a:t>Flowgate</a:t>
            </a:r>
            <a:r>
              <a:rPr lang="en-US" sz="1600" dirty="0" smtClean="0"/>
              <a:t> Rights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743 – Revision to MCE to have a Floor for Load Exposure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800 – Revisions to Credit Exposure Calculations to Use Electricity Future         			   Market Prices 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760 – Calculation of Exposure Variables For Days With No Activity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/>
              <a:t>Withdrawn Change 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NPRR 811 – Two Day Cure Period for Foreign Market Participant Guarantee Agreements 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6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88" y="1219200"/>
            <a:ext cx="8534400" cy="4700832"/>
          </a:xfrm>
        </p:spPr>
        <p:txBody>
          <a:bodyPr/>
          <a:lstStyle/>
          <a:p>
            <a:r>
              <a:rPr lang="en-US" sz="2000" dirty="0" smtClean="0"/>
              <a:t>Regular CWG/MCWG update at April F&amp;A/Board</a:t>
            </a:r>
            <a:endParaRPr lang="en-US" sz="16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000" dirty="0" smtClean="0"/>
              <a:t>Audited </a:t>
            </a:r>
            <a:r>
              <a:rPr lang="en-US" sz="2000" dirty="0"/>
              <a:t>financials and Standard Form Agreement Attachment A required by April 30</a:t>
            </a:r>
            <a:r>
              <a:rPr lang="en-US" sz="2000" baseline="30000" dirty="0"/>
              <a:t>th</a:t>
            </a:r>
            <a:r>
              <a:rPr lang="en-US" sz="2000" dirty="0"/>
              <a:t> for Counter-Parties with December 31, </a:t>
            </a:r>
            <a:r>
              <a:rPr lang="en-US" sz="2000" dirty="0" smtClean="0"/>
              <a:t>2017 </a:t>
            </a:r>
            <a:r>
              <a:rPr lang="en-US" sz="2000" dirty="0"/>
              <a:t>financial year </a:t>
            </a:r>
            <a:r>
              <a:rPr lang="en-US" sz="2000" dirty="0" smtClean="0"/>
              <a:t>ends</a:t>
            </a:r>
          </a:p>
          <a:p>
            <a:endParaRPr lang="en-US" sz="2000" dirty="0"/>
          </a:p>
          <a:p>
            <a:r>
              <a:rPr lang="en-US" sz="2000" dirty="0" smtClean="0"/>
              <a:t>Regular CWG/MCWG update at the June F&amp;A/Board</a:t>
            </a:r>
          </a:p>
          <a:p>
            <a:pPr lvl="1"/>
            <a:r>
              <a:rPr lang="en-US" sz="1600" smtClean="0"/>
              <a:t>Credit </a:t>
            </a:r>
            <a:r>
              <a:rPr lang="en-US" sz="1600" smtClean="0"/>
              <a:t>presentation </a:t>
            </a:r>
            <a:r>
              <a:rPr lang="en-US" sz="1600" smtClean="0"/>
              <a:t>for </a:t>
            </a:r>
            <a:r>
              <a:rPr lang="en-US" sz="1600" dirty="0" smtClean="0"/>
              <a:t>Summer of 2018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8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 smtClean="0"/>
              <a:t>Credit </a:t>
            </a:r>
            <a:r>
              <a:rPr lang="en-US" dirty="0" smtClean="0"/>
              <a:t>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Review the implementation of NPRR800, the incorporation of a forward price curve-based methodology in collateral requirement calculations</a:t>
            </a:r>
          </a:p>
          <a:p>
            <a:r>
              <a:rPr lang="en-US" sz="2000" dirty="0"/>
              <a:t>Provide support to the ERCOT stakeholder process </a:t>
            </a:r>
            <a:r>
              <a:rPr lang="en-US" sz="2000" dirty="0" smtClean="0"/>
              <a:t>for Market Suspension and Restart (NPRR850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0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369</Words>
  <Application>Microsoft Office PowerPoint</Application>
  <PresentationFormat>On-screen Show (4:3)</PresentationFormat>
  <Paragraphs>93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Credit Updates</vt:lpstr>
      <vt:lpstr>2018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144</cp:revision>
  <cp:lastPrinted>2018-03-15T18:40:26Z</cp:lastPrinted>
  <dcterms:created xsi:type="dcterms:W3CDTF">2016-01-21T15:20:31Z</dcterms:created>
  <dcterms:modified xsi:type="dcterms:W3CDTF">2018-03-15T21:28:17Z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