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066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0218 is 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5 </a:t>
            </a:r>
            <a:r>
              <a:rPr lang="en-US" sz="2000" dirty="0">
                <a:solidFill>
                  <a:prstClr val="black"/>
                </a:solidFill>
              </a:rPr>
              <a:t>New CRs successfully completed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successfully completed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withdrew from testing before </a:t>
            </a:r>
            <a:r>
              <a:rPr lang="en-US" sz="2000" dirty="0" smtClean="0">
                <a:solidFill>
                  <a:prstClr val="black"/>
                </a:solidFill>
              </a:rPr>
              <a:t>completing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1748 tasks were completed including 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N</a:t>
            </a:r>
            <a:r>
              <a:rPr lang="en-US" sz="2000" dirty="0" smtClean="0">
                <a:solidFill>
                  <a:prstClr val="black"/>
                </a:solidFill>
              </a:rPr>
              <a:t>o CRs tested during the Adhoc Testing period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03/20/18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0618 </a:t>
            </a:r>
            <a:r>
              <a:rPr lang="en-US" sz="2000" dirty="0"/>
              <a:t>signup deadline i</a:t>
            </a:r>
            <a:r>
              <a:rPr lang="en-US" sz="2000" dirty="0" smtClean="0"/>
              <a:t>s 05/09/18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05/15/18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06/04/18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0618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06/15/18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0618 </a:t>
            </a:r>
            <a:r>
              <a:rPr lang="en-US" sz="2000" dirty="0">
                <a:solidFill>
                  <a:prstClr val="black"/>
                </a:solidFill>
              </a:rPr>
              <a:t>Adhoc signup deadline is </a:t>
            </a:r>
            <a:r>
              <a:rPr lang="en-US" sz="2000" dirty="0" smtClean="0">
                <a:solidFill>
                  <a:prstClr val="black"/>
                </a:solidFill>
              </a:rPr>
              <a:t>06/15/18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Transactions will not be sent or received 07/02/18 thru 07/06/18</a:t>
            </a:r>
            <a:endParaRPr lang="en-US" sz="2000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</a:t>
            </a:r>
            <a:r>
              <a:rPr lang="en-US" sz="2000" dirty="0" smtClean="0">
                <a:solidFill>
                  <a:prstClr val="black"/>
                </a:solidFill>
              </a:rPr>
              <a:t>08/03/18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03/20/18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4814</TotalTime>
  <Words>113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0218 Details</vt:lpstr>
      <vt:lpstr>Flight 0618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132</cp:revision>
  <cp:lastPrinted>2016-01-21T20:53:15Z</cp:lastPrinted>
  <dcterms:created xsi:type="dcterms:W3CDTF">2016-01-21T15:20:31Z</dcterms:created>
  <dcterms:modified xsi:type="dcterms:W3CDTF">2018-03-14T16:24:02Z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