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2" r:id="rId9"/>
    <p:sldId id="28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2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1" d="100"/>
          <a:sy n="101" d="100"/>
        </p:scale>
        <p:origin x="72" y="1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0218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1066800"/>
            <a:ext cx="8534400" cy="4319832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Flight 0218 is 100% complete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5 </a:t>
            </a:r>
            <a:r>
              <a:rPr lang="en-US" sz="2000" dirty="0">
                <a:solidFill>
                  <a:prstClr val="black"/>
                </a:solidFill>
              </a:rPr>
              <a:t>New CRs successfully completed testing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2 existing CRs successfully completed testing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 existing CR withdrew from testing before </a:t>
            </a:r>
            <a:r>
              <a:rPr lang="en-US" sz="2000" dirty="0" smtClean="0">
                <a:solidFill>
                  <a:prstClr val="black"/>
                </a:solidFill>
              </a:rPr>
              <a:t>completing testing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1748 tasks were completed including Connectivity and Penny </a:t>
            </a:r>
            <a:r>
              <a:rPr lang="en-US" sz="2000" dirty="0" smtClean="0">
                <a:solidFill>
                  <a:prstClr val="black"/>
                </a:solidFill>
              </a:rPr>
              <a:t>tests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N</a:t>
            </a:r>
            <a:r>
              <a:rPr lang="en-US" sz="2000" dirty="0" smtClean="0">
                <a:solidFill>
                  <a:prstClr val="black"/>
                </a:solidFill>
              </a:rPr>
              <a:t>o CRs tested during the Adhoc Testing period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03/20/18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0618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990600"/>
            <a:ext cx="8534400" cy="4876800"/>
          </a:xfrm>
        </p:spPr>
        <p:txBody>
          <a:bodyPr/>
          <a:lstStyle/>
          <a:p>
            <a:pPr lvl="0">
              <a:lnSpc>
                <a:spcPct val="150000"/>
              </a:lnSpc>
              <a:spcAft>
                <a:spcPts val="480"/>
              </a:spcAft>
            </a:pP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</a:t>
            </a:r>
            <a:r>
              <a:rPr lang="en-US" sz="2000" dirty="0" smtClean="0"/>
              <a:t>0618 </a:t>
            </a:r>
            <a:r>
              <a:rPr lang="en-US" sz="2000" dirty="0"/>
              <a:t>signup deadline i</a:t>
            </a:r>
            <a:r>
              <a:rPr lang="en-US" sz="2000" dirty="0" smtClean="0"/>
              <a:t>s 05/09/18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Connectivity testing </a:t>
            </a:r>
            <a:r>
              <a:rPr lang="en-US" sz="2000" dirty="0" smtClean="0"/>
              <a:t>begins </a:t>
            </a:r>
            <a:r>
              <a:rPr lang="en-US" sz="2000" dirty="0"/>
              <a:t>on </a:t>
            </a:r>
            <a:r>
              <a:rPr lang="en-US" sz="2000" dirty="0" smtClean="0"/>
              <a:t>05/15/18</a:t>
            </a:r>
            <a:endParaRPr lang="en-US" sz="2000" dirty="0"/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begin </a:t>
            </a:r>
            <a:r>
              <a:rPr lang="en-US" sz="2000" dirty="0">
                <a:solidFill>
                  <a:prstClr val="black"/>
                </a:solidFill>
              </a:rPr>
              <a:t>on </a:t>
            </a:r>
            <a:r>
              <a:rPr lang="en-US" sz="2000" dirty="0" smtClean="0">
                <a:solidFill>
                  <a:prstClr val="black"/>
                </a:solidFill>
              </a:rPr>
              <a:t>06/04/18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0618 </a:t>
            </a:r>
            <a:r>
              <a:rPr lang="en-US" sz="2000" dirty="0">
                <a:solidFill>
                  <a:prstClr val="black"/>
                </a:solidFill>
              </a:rPr>
              <a:t>is scheduled to conclude on </a:t>
            </a:r>
            <a:r>
              <a:rPr lang="en-US" sz="2000" dirty="0" smtClean="0">
                <a:solidFill>
                  <a:prstClr val="black"/>
                </a:solidFill>
              </a:rPr>
              <a:t>06/15/18 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0618 </a:t>
            </a:r>
            <a:r>
              <a:rPr lang="en-US" sz="2000" dirty="0">
                <a:solidFill>
                  <a:prstClr val="black"/>
                </a:solidFill>
              </a:rPr>
              <a:t>Adhoc signup deadline is </a:t>
            </a:r>
            <a:r>
              <a:rPr lang="en-US" sz="2000" dirty="0" smtClean="0">
                <a:solidFill>
                  <a:prstClr val="black"/>
                </a:solidFill>
              </a:rPr>
              <a:t>06/15/18</a:t>
            </a: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Transactions will not be sent or received 07/02/18 thru 07/06/18</a:t>
            </a:r>
            <a:endParaRPr lang="en-US" sz="2000" dirty="0">
              <a:solidFill>
                <a:srgbClr val="FF0000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Contingency/Adhoc period concludes </a:t>
            </a:r>
            <a:r>
              <a:rPr lang="en-US" sz="2000" dirty="0" smtClean="0">
                <a:solidFill>
                  <a:prstClr val="black"/>
                </a:solidFill>
              </a:rPr>
              <a:t>08/03/18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03/20/18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2006/metadata/properties"/>
    <ds:schemaRef ds:uri="c34af464-7aa1-4edd-9be4-83dffc1cb926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4814</TotalTime>
  <Words>113</Words>
  <Application>Microsoft Office PowerPoint</Application>
  <PresentationFormat>On-screen Show (4:3)</PresentationFormat>
  <Paragraphs>26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0218 Details</vt:lpstr>
      <vt:lpstr>Flight 0618 Preview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132</cp:revision>
  <cp:lastPrinted>2016-01-21T20:53:15Z</cp:lastPrinted>
  <dcterms:created xsi:type="dcterms:W3CDTF">2016-01-21T15:20:31Z</dcterms:created>
  <dcterms:modified xsi:type="dcterms:W3CDTF">2018-03-14T16:24:02Z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