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84" d="100"/>
          <a:sy n="84" d="100"/>
        </p:scale>
        <p:origin x="605" y="67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3/13/2018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February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Feb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3151ED-02FD-4CDF-8857-E10D8B36E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1046268"/>
            <a:ext cx="11204575" cy="41613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Feb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0DB641-E827-496E-B373-A7BB95306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1890"/>
            <a:ext cx="11887200" cy="32815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1524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Feb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B93FDC-5480-4BD6-9795-AB941ADA6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33400"/>
            <a:ext cx="11734800" cy="621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Feb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6C6F75-D3C1-46D7-965C-665836CEC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6" y="1447800"/>
            <a:ext cx="5775614" cy="17231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5E2809-EBA3-474D-BF75-1C3A338E5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305" y="1447800"/>
            <a:ext cx="5758295" cy="17231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BDA5E7-AD69-4DB2-8233-80DD1E291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429000"/>
            <a:ext cx="5781675" cy="2371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2ABDFA-0747-49F5-BFA6-5F4ACAAF7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8845" y="3459228"/>
            <a:ext cx="5447355" cy="28653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29768</TotalTime>
  <Words>266</Words>
  <Application>Microsoft Office PowerPoint</Application>
  <PresentationFormat>Custom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Feb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Kent, Esther</cp:lastModifiedBy>
  <cp:revision>1460</cp:revision>
  <cp:lastPrinted>2014-05-01T16:40:31Z</cp:lastPrinted>
  <dcterms:modified xsi:type="dcterms:W3CDTF">2018-03-13T16:42:20Z</dcterms:modified>
</cp:coreProperties>
</file>