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51" autoAdjust="0"/>
  </p:normalViewPr>
  <p:slideViewPr>
    <p:cSldViewPr showGuides="1">
      <p:cViewPr varScale="1">
        <p:scale>
          <a:sx n="111" d="100"/>
          <a:sy n="111" d="100"/>
        </p:scale>
        <p:origin x="153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88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QSE Managers Working Group</a:t>
            </a:r>
          </a:p>
          <a:p>
            <a:endParaRPr lang="en-US" dirty="0"/>
          </a:p>
          <a:p>
            <a:r>
              <a:rPr lang="en-US" dirty="0" smtClean="0"/>
              <a:t>Market Analysis</a:t>
            </a:r>
            <a:endParaRPr lang="en-US" dirty="0"/>
          </a:p>
          <a:p>
            <a:r>
              <a:rPr lang="en-US" dirty="0" smtClean="0"/>
              <a:t>3/19/2018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558131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SASMs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 smtClean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9990"/>
            <a:ext cx="8534400" cy="5408409"/>
          </a:xfrm>
        </p:spPr>
        <p:txBody>
          <a:bodyPr/>
          <a:lstStyle/>
          <a:p>
            <a:r>
              <a:rPr lang="en-US" sz="2400" dirty="0" smtClean="0"/>
              <a:t>HDL and LDL </a:t>
            </a:r>
            <a:r>
              <a:rPr lang="en-US" sz="2400" dirty="0"/>
              <a:t>override </a:t>
            </a:r>
            <a:r>
              <a:rPr lang="en-US" sz="2400" dirty="0" smtClean="0"/>
              <a:t>for one resource:</a:t>
            </a:r>
          </a:p>
          <a:p>
            <a:pPr marL="0" indent="0">
              <a:buNone/>
            </a:pPr>
            <a:r>
              <a:rPr lang="en-US" sz="2400" dirty="0" smtClean="0"/>
              <a:t>	12 </a:t>
            </a:r>
            <a:r>
              <a:rPr lang="en-US" sz="2400" dirty="0"/>
              <a:t>SCED intervals </a:t>
            </a:r>
            <a:r>
              <a:rPr lang="en-US" sz="2400" dirty="0" smtClean="0"/>
              <a:t>(2/10/2018 12:00-12:55)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Per Nodal Protocols section 6.5.7.1.13 (10), </a:t>
            </a:r>
            <a:r>
              <a:rPr lang="en-US" sz="2400" smtClean="0"/>
              <a:t>ERCOT </a:t>
            </a:r>
            <a:r>
              <a:rPr lang="en-US" sz="2400" smtClean="0"/>
              <a:t>will provide </a:t>
            </a:r>
            <a:r>
              <a:rPr lang="en-US" sz="2400" dirty="0" smtClean="0"/>
              <a:t>a more detailed update at the May 2018 WMS meeting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46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purl.org/dc/elements/1.1/"/>
    <ds:schemaRef ds:uri="http://schemas.microsoft.com/office/2006/documentManagement/types"/>
    <ds:schemaRef ds:uri="http://www.w3.org/XML/1998/namespace"/>
    <ds:schemaRef ds:uri="c34af464-7aa1-4edd-9be4-83dffc1cb926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4109</TotalTime>
  <Words>33</Words>
  <Application>Microsoft Office PowerPoint</Application>
  <PresentationFormat>On-screen Show (4:3)</PresentationFormat>
  <Paragraphs>16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Chang, Sean</cp:lastModifiedBy>
  <cp:revision>151</cp:revision>
  <cp:lastPrinted>2016-01-21T20:53:15Z</cp:lastPrinted>
  <dcterms:created xsi:type="dcterms:W3CDTF">2016-01-21T15:20:31Z</dcterms:created>
  <dcterms:modified xsi:type="dcterms:W3CDTF">2018-03-12T20:13:04Z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