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3/19/2018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SASMs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9990"/>
            <a:ext cx="8534400" cy="5408409"/>
          </a:xfrm>
        </p:spPr>
        <p:txBody>
          <a:bodyPr/>
          <a:lstStyle/>
          <a:p>
            <a:r>
              <a:rPr lang="en-US" sz="2400" dirty="0" smtClean="0"/>
              <a:t>HDL and LDL </a:t>
            </a:r>
            <a:r>
              <a:rPr lang="en-US" sz="2400" dirty="0"/>
              <a:t>override </a:t>
            </a:r>
            <a:r>
              <a:rPr lang="en-US" sz="2400" dirty="0" smtClean="0"/>
              <a:t>for one resource:</a:t>
            </a:r>
          </a:p>
          <a:p>
            <a:pPr marL="0" indent="0">
              <a:buNone/>
            </a:pPr>
            <a:r>
              <a:rPr lang="en-US" sz="2400" dirty="0" smtClean="0"/>
              <a:t>	12 </a:t>
            </a:r>
            <a:r>
              <a:rPr lang="en-US" sz="2400" dirty="0"/>
              <a:t>SCED intervals </a:t>
            </a:r>
            <a:r>
              <a:rPr lang="en-US" sz="2400" dirty="0" smtClean="0"/>
              <a:t>(2/10/2018 12:00-12:55)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Per Nodal Protocols section 6.5.7.1.13 (10), </a:t>
            </a:r>
            <a:r>
              <a:rPr lang="en-US" sz="2400" smtClean="0"/>
              <a:t>ERCOT </a:t>
            </a:r>
            <a:r>
              <a:rPr lang="en-US" sz="2400" smtClean="0"/>
              <a:t>will provide </a:t>
            </a:r>
            <a:r>
              <a:rPr lang="en-US" sz="2400" dirty="0" smtClean="0"/>
              <a:t>a more detailed update at the May 2018 WMS meeting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4109</TotalTime>
  <Words>33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151</cp:revision>
  <cp:lastPrinted>2016-01-21T20:53:15Z</cp:lastPrinted>
  <dcterms:created xsi:type="dcterms:W3CDTF">2016-01-21T15:20:31Z</dcterms:created>
  <dcterms:modified xsi:type="dcterms:W3CDTF">2018-03-12T20:13:04Z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