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299" r:id="rId10"/>
    <p:sldId id="307" r:id="rId11"/>
    <p:sldId id="308" r:id="rId12"/>
    <p:sldId id="293" r:id="rId13"/>
    <p:sldId id="309" r:id="rId14"/>
    <p:sldId id="31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6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63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5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February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February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406541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February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458218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83.50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74.07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81.82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82.20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32,991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8,476</a:t>
                      </a:r>
                    </a:p>
                  </a:txBody>
                  <a:tcPr marL="0" marR="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182.27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339.04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February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570253"/>
              </p:ext>
            </p:extLst>
          </p:nvPr>
        </p:nvGraphicFramePr>
        <p:xfrm>
          <a:off x="533400" y="1143000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February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318417"/>
              </p:ext>
            </p:extLst>
          </p:nvPr>
        </p:nvGraphicFramePr>
        <p:xfrm>
          <a:off x="533400" y="1143000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6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February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652782"/>
              </p:ext>
            </p:extLst>
          </p:nvPr>
        </p:nvGraphicFramePr>
        <p:xfrm>
          <a:off x="533400" y="1143000"/>
          <a:ext cx="8153399" cy="9817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February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413723"/>
              </p:ext>
            </p:extLst>
          </p:nvPr>
        </p:nvGraphicFramePr>
        <p:xfrm>
          <a:off x="476250" y="1143000"/>
          <a:ext cx="8153399" cy="49990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7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February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223720"/>
              </p:ext>
            </p:extLst>
          </p:nvPr>
        </p:nvGraphicFramePr>
        <p:xfrm>
          <a:off x="476250" y="1143000"/>
          <a:ext cx="8153399" cy="49990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8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82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February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597133"/>
              </p:ext>
            </p:extLst>
          </p:nvPr>
        </p:nvGraphicFramePr>
        <p:xfrm>
          <a:off x="476250" y="1143000"/>
          <a:ext cx="8153399" cy="42547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9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031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3386</TotalTime>
  <Words>650</Words>
  <Application>Microsoft Office PowerPoint</Application>
  <PresentationFormat>On-screen Show (4:3)</PresentationFormat>
  <Paragraphs>399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February 2018 </vt:lpstr>
      <vt:lpstr>IRR Summary – February 2018</vt:lpstr>
      <vt:lpstr>IRR &lt; 95%, ≥ 100 Scored Intervals – February 2018</vt:lpstr>
      <vt:lpstr>IRR &lt; 95%, ≥ 100 Scored Intervals – February 2018</vt:lpstr>
      <vt:lpstr>IRR &lt; 95%, ≥ 100 Scored Intervals – February 2018</vt:lpstr>
      <vt:lpstr>IRR ≥ 95%, Scored Intervals ≥ 100 – February 2018 </vt:lpstr>
      <vt:lpstr>IRR ≥ 95%, Scored Intervals ≥ 100 – February 2018 </vt:lpstr>
      <vt:lpstr>IRR ≥ 95%, Scored Intervals ≥ 100 – February 2018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210</cp:revision>
  <cp:lastPrinted>2016-01-21T20:53:15Z</cp:lastPrinted>
  <dcterms:created xsi:type="dcterms:W3CDTF">2016-01-21T15:20:31Z</dcterms:created>
  <dcterms:modified xsi:type="dcterms:W3CDTF">2018-03-01T19:53:35Z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