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20" d="100"/>
          <a:sy n="12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2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2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8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6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6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3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9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92D3D-C1DB-4E89-AFF4-8BDEE246827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287B-4DE5-4CD8-90DC-A44AD7E6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5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15" y="684988"/>
            <a:ext cx="11881179" cy="553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Penney, David</dc:creator>
  <cp:lastModifiedBy>Percy A. Galliguez</cp:lastModifiedBy>
  <cp:revision>1</cp:revision>
  <dcterms:created xsi:type="dcterms:W3CDTF">2018-03-08T13:19:09Z</dcterms:created>
  <dcterms:modified xsi:type="dcterms:W3CDTF">2018-03-08T15:24:08Z</dcterms:modified>
</cp:coreProperties>
</file>