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120" d="100"/>
          <a:sy n="120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92D3D-C1DB-4E89-AFF4-8BDEE2468275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287B-4DE5-4CD8-90DC-A44AD7E6B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326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92D3D-C1DB-4E89-AFF4-8BDEE2468275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287B-4DE5-4CD8-90DC-A44AD7E6B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021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92D3D-C1DB-4E89-AFF4-8BDEE2468275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287B-4DE5-4CD8-90DC-A44AD7E6B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483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92D3D-C1DB-4E89-AFF4-8BDEE2468275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287B-4DE5-4CD8-90DC-A44AD7E6B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461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92D3D-C1DB-4E89-AFF4-8BDEE2468275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287B-4DE5-4CD8-90DC-A44AD7E6B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823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92D3D-C1DB-4E89-AFF4-8BDEE2468275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287B-4DE5-4CD8-90DC-A44AD7E6B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968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92D3D-C1DB-4E89-AFF4-8BDEE2468275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287B-4DE5-4CD8-90DC-A44AD7E6B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639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92D3D-C1DB-4E89-AFF4-8BDEE2468275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287B-4DE5-4CD8-90DC-A44AD7E6B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31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92D3D-C1DB-4E89-AFF4-8BDEE2468275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287B-4DE5-4CD8-90DC-A44AD7E6B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394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92D3D-C1DB-4E89-AFF4-8BDEE2468275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287B-4DE5-4CD8-90DC-A44AD7E6B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232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92D3D-C1DB-4E89-AFF4-8BDEE2468275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287B-4DE5-4CD8-90DC-A44AD7E6B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388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92D3D-C1DB-4E89-AFF4-8BDEE2468275}" type="datetimeFigureOut">
              <a:rPr lang="en-US" smtClean="0"/>
              <a:t>3/8/2018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40287B-4DE5-4CD8-90DC-A44AD7E6BF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556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315" y="684988"/>
            <a:ext cx="11881179" cy="55393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918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Custom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Penney, David</dc:creator>
  <cp:lastModifiedBy>Percy A. Galliguez</cp:lastModifiedBy>
  <cp:revision>1</cp:revision>
  <dcterms:created xsi:type="dcterms:W3CDTF">2018-03-08T13:19:09Z</dcterms:created>
  <dcterms:modified xsi:type="dcterms:W3CDTF">2018-03-08T15:24:08Z</dcterms:modified>
</cp:coreProperties>
</file>