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3/6/2018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3/6/2018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03/08/2018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/>
          </a:bodyPr>
          <a:lstStyle/>
          <a:p>
            <a:pPr algn="l"/>
            <a:endParaRPr lang="en-U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NPRR807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Day-Ahead Market Price Correction 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NPRR823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Amend the Definition of an Affiliate 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NPRR826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Mitigated Offer Caps for RMR Resources 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NPRR838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Updated O&amp;M Cost for RMR Resources 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NPRR845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RMR Process and Agreement Revisions 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NPRR848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Separate Clearing Prices for RRS 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NPRR849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Clarification of the Range of Voltage Set Points at a Generation Resource’s POI (ROS)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NPRR850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Market Suspension and Restart 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NPRR851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Procedure for Managing Disconnections for Bidirectional Electrical Connections at Transmission Level Voltages (RMS/ROS/WMS)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NPRR856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Treatment of OFFQS Status in Day-Ahead Make Whole and RUC Settlements 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NPRR862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Updates to Address Revisions under PUCT Project 46369 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NPRR863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Creation of Primary Frequency Response Service Product and Revisions to Responsive Reserve (ROS/WMS)</a:t>
            </a:r>
          </a:p>
          <a:p>
            <a:pPr algn="l"/>
            <a:endParaRPr lang="en-US" sz="1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153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03/08/2018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98</cp:revision>
  <dcterms:created xsi:type="dcterms:W3CDTF">2012-06-21T12:05:52Z</dcterms:created>
  <dcterms:modified xsi:type="dcterms:W3CDTF">2018-03-06T21:33:38Z</dcterms:modified>
</cp:coreProperties>
</file>