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 varScale="1">
        <p:scale>
          <a:sx n="83" d="100"/>
          <a:sy n="83" d="100"/>
        </p:scale>
        <p:origin x="1476" y="6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04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(</a:t>
              </a:r>
              <a:r>
                <a:rPr lang="en-US" dirty="0" smtClean="0">
                  <a:solidFill>
                    <a:srgbClr val="C00000"/>
                  </a:solidFill>
                </a:rPr>
                <a:t>Fourth Quarter 2017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February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2018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521" y="1569914"/>
            <a:ext cx="6384957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569914"/>
            <a:ext cx="6207245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377" y="1887164"/>
            <a:ext cx="6207245" cy="308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377" y="1969380"/>
            <a:ext cx="6207245" cy="22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668" y="1607984"/>
            <a:ext cx="7184664" cy="36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4208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236</cp:revision>
  <cp:lastPrinted>2013-01-30T23:16:36Z</cp:lastPrinted>
  <dcterms:created xsi:type="dcterms:W3CDTF">2010-04-12T23:12:02Z</dcterms:created>
  <dcterms:modified xsi:type="dcterms:W3CDTF">2018-02-14T16:09:36Z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