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18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02/27/18 </a:t>
            </a:r>
            <a:r>
              <a:rPr lang="en-US" sz="1600" kern="0" dirty="0">
                <a:solidFill>
                  <a:srgbClr val="000000"/>
                </a:solidFill>
              </a:rPr>
              <a:t>– Retail Processing degradation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From 10:30 PM to 11:30 PM ERCOT experienced a delay in the processing of Retail transactions. NAESB was not impacted.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From 11:30 PM to 2:00 AM ERCOT was unable to process 814_16 transactions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February 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02/08/18 – Market submissions and requests using External Web Services (EWS) was unavailable from 6:15 AM – 7:37 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02/14/18 – ERCOT's Market Participant Identity Management (MPIM) application was unavailable from 2:00 PM – 5:00 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02/28/18 – Public Dashboards were unavailable on ercot.com from 11:10 AM – 12:03 PM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050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</TotalTime>
  <Words>144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99</cp:revision>
  <cp:lastPrinted>2016-01-21T20:53:15Z</cp:lastPrinted>
  <dcterms:created xsi:type="dcterms:W3CDTF">2016-01-21T15:20:31Z</dcterms:created>
  <dcterms:modified xsi:type="dcterms:W3CDTF">2018-03-02T23:52:06Z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