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02/08/18 </a:t>
            </a:r>
            <a:r>
              <a:rPr lang="en-US" sz="1600" dirty="0"/>
              <a:t>– </a:t>
            </a:r>
            <a:r>
              <a:rPr lang="en-US" sz="1600" dirty="0"/>
              <a:t>Market submissions and requests using External Web Services (EWS) was </a:t>
            </a:r>
            <a:r>
              <a:rPr lang="en-US" sz="1600" dirty="0" smtClean="0"/>
              <a:t>unavailable from 6:15 AM – 7:37 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02/14/18 – ERCOT's Market Participant Identity Management (MPIM) application was </a:t>
            </a:r>
            <a:r>
              <a:rPr lang="en-US" sz="1600" dirty="0" smtClean="0"/>
              <a:t>unavailable from 2:00 PM – 5:00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02/28/18 – Public Dashboards were unavailable on </a:t>
            </a:r>
            <a:r>
              <a:rPr lang="en-US" sz="1600" dirty="0" smtClean="0"/>
              <a:t>ercot.com from 11:10 AM – 12:03 PM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93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117</cp:revision>
  <cp:lastPrinted>2016-01-21T20:53:15Z</cp:lastPrinted>
  <dcterms:created xsi:type="dcterms:W3CDTF">2016-01-21T15:20:31Z</dcterms:created>
  <dcterms:modified xsi:type="dcterms:W3CDTF">2018-03-02T23:46:42Z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