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8"/>
  </p:notesMasterIdLst>
  <p:sldIdLst>
    <p:sldId id="260" r:id="rId4"/>
    <p:sldId id="294" r:id="rId5"/>
    <p:sldId id="295" r:id="rId6"/>
    <p:sldId id="26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94"/>
            <p14:sldId id="29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5" autoAdjust="0"/>
    <p:restoredTop sz="94683" autoAdjust="0"/>
  </p:normalViewPr>
  <p:slideViewPr>
    <p:cSldViewPr snapToGrid="0">
      <p:cViewPr varScale="1">
        <p:scale>
          <a:sx n="85" d="100"/>
          <a:sy n="85" d="100"/>
        </p:scale>
        <p:origin x="68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0038F2-B7A9-44DE-9745-0D921F1A2F3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57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0038F2-B7A9-44DE-9745-0D921F1A2F3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59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12192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81400"/>
            <a:ext cx="84582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111500" y="1905001"/>
            <a:ext cx="8636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111501" y="5467350"/>
            <a:ext cx="8369300" cy="476250"/>
          </a:xfrm>
        </p:spPr>
        <p:txBody>
          <a:bodyPr/>
          <a:lstStyle>
            <a:lvl1pPr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1501" y="5067300"/>
            <a:ext cx="8369300" cy="419100"/>
          </a:xfrm>
        </p:spPr>
        <p:txBody>
          <a:bodyPr/>
          <a:lstStyle>
            <a:lvl1pPr algn="l">
              <a:defRPr sz="1800" b="1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06762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B808-759E-4248-B10A-82109D682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02397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44D05-E469-4E2F-AAA7-E1B2A0EF2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2295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538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538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BBE2-B9D0-4F69-BDAE-95E413D817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92713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FA16B-3E29-4810-BDFA-6DBD814FB5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28982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E-3D5B-40F0-877B-FA4695E971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26902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0B6F-6A06-4CCF-A0FE-7B6B60499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20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AA885-38C5-44C9-8470-2D8988C07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49615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A207-E4FE-40C6-BD93-B56D4E6F4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42839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D252-8E72-4823-8FA0-189BCC9C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63616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0"/>
            <a:ext cx="28956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0"/>
            <a:ext cx="84836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F27C-F784-434C-9FFD-C6F86F99C04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53966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0"/>
            <a:ext cx="11582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066800"/>
            <a:ext cx="109728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AD39B-94A5-466C-A2F5-232C80EFE6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5827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10972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8D40A47-3DD9-4C1E-BC60-5C5DFBAF17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12192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0"/>
            <a:ext cx="1158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45795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4579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0" y="673100"/>
            <a:ext cx="12192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F1DF9C0A-5BB2-4EC4-80B6-B62649C667F0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654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February 2018</a:t>
            </a: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458200" cy="685800"/>
          </a:xfrm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C00000"/>
                </a:solidFill>
              </a:rPr>
              <a:t>CSWG Meeting 2/14/2018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0700" y="685800"/>
            <a:ext cx="8686800" cy="5486400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/>
              <a:t>2018 Leadership Elections</a:t>
            </a:r>
          </a:p>
          <a:p>
            <a:pPr marL="914400" lvl="1" indent="-457200">
              <a:defRPr/>
            </a:pPr>
            <a:r>
              <a:rPr lang="en-US" altLang="en-US" dirty="0"/>
              <a:t>Chair, John Moschos, Tenaska</a:t>
            </a:r>
          </a:p>
          <a:p>
            <a:pPr marL="914400" lvl="1" indent="-457200">
              <a:defRPr/>
            </a:pPr>
            <a:r>
              <a:rPr lang="en-US" altLang="en-US" dirty="0"/>
              <a:t>Vice Chair, Heddie Lookadoo, Reliant Energy Retail Services</a:t>
            </a:r>
          </a:p>
          <a:p>
            <a:pPr marL="914400" lvl="1" indent="-457200">
              <a:defRPr/>
            </a:pPr>
            <a:r>
              <a:rPr lang="en-US" altLang="en-US" dirty="0"/>
              <a:t>COPS Confirmation of CSWG leadership requested (VOTE)</a:t>
            </a:r>
          </a:p>
          <a:p>
            <a:pPr marL="514350" indent="-457200">
              <a:defRPr/>
            </a:pPr>
            <a:r>
              <a:rPr lang="en-US" altLang="en-US" sz="2800" dirty="0"/>
              <a:t>Future Meeting Schedule</a:t>
            </a:r>
          </a:p>
          <a:p>
            <a:pPr marL="914400" lvl="1" indent="-457200">
              <a:defRPr/>
            </a:pPr>
            <a:r>
              <a:rPr lang="en-US" altLang="en-US" dirty="0"/>
              <a:t>We decided to start holding our meetings after the COPS meeting each month and take the COPS time slot if/when they are inactivated.</a:t>
            </a:r>
          </a:p>
          <a:p>
            <a:pPr marL="514350" lvl="1" indent="-457200">
              <a:buChar char="•"/>
              <a:defRPr/>
            </a:pPr>
            <a:r>
              <a:rPr lang="en-US" altLang="en-US" sz="2800" b="1" dirty="0">
                <a:ea typeface="+mn-ea"/>
                <a:cs typeface="+mn-cs"/>
              </a:rPr>
              <a:t>TAC Subcommittee Restructuring </a:t>
            </a:r>
          </a:p>
          <a:p>
            <a:pPr lvl="1">
              <a:defRPr/>
            </a:pPr>
            <a:r>
              <a:rPr lang="en-US" altLang="en-US" dirty="0"/>
              <a:t>We had a high level discussion just to let everyone know what is going on.</a:t>
            </a:r>
          </a:p>
          <a:p>
            <a:pPr marL="457200" lvl="1" indent="0"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450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8458200" cy="685800"/>
          </a:xfrm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C00000"/>
                </a:solidFill>
              </a:rPr>
              <a:t>CSWG Meeting 2/14/2018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0700" y="685800"/>
            <a:ext cx="8686800" cy="5486400"/>
          </a:xfrm>
        </p:spPr>
        <p:txBody>
          <a:bodyPr/>
          <a:lstStyle/>
          <a:p>
            <a:pPr marL="514350" indent="-457200">
              <a:defRPr/>
            </a:pPr>
            <a:r>
              <a:rPr lang="en-US" altLang="en-US" sz="2800" dirty="0"/>
              <a:t>Settlement Stability Report Changes</a:t>
            </a:r>
          </a:p>
          <a:p>
            <a:pPr marL="914400" lvl="1" indent="-457200">
              <a:defRPr/>
            </a:pPr>
            <a:r>
              <a:rPr lang="en-US" altLang="en-US" dirty="0"/>
              <a:t>We are working with ERCOT on the Net Allocation to Load Report</a:t>
            </a:r>
          </a:p>
          <a:p>
            <a:pPr marL="914400" lvl="1" indent="-457200">
              <a:defRPr/>
            </a:pPr>
            <a:r>
              <a:rPr lang="en-US" altLang="en-US" dirty="0"/>
              <a:t>We are trying to come up with a logical way to break out CRR Zonal charges by zone</a:t>
            </a:r>
          </a:p>
          <a:p>
            <a:pPr marL="514350" indent="-457200">
              <a:defRPr/>
            </a:pPr>
            <a:r>
              <a:rPr lang="en-US" altLang="en-US" sz="2800" dirty="0"/>
              <a:t>Nodal Handbook Updates</a:t>
            </a:r>
          </a:p>
          <a:p>
            <a:pPr marL="914400" lvl="1" indent="-457200">
              <a:defRPr/>
            </a:pPr>
            <a:r>
              <a:rPr lang="en-US" altLang="en-US" dirty="0"/>
              <a:t>We continue to comb through the handbook to update changes to settlement charges</a:t>
            </a:r>
          </a:p>
          <a:p>
            <a:pPr marL="457200" lvl="1" indent="0">
              <a:buNone/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237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7012</TotalTime>
  <Words>143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1_Custom Design</vt:lpstr>
      <vt:lpstr>Custom Design</vt:lpstr>
      <vt:lpstr>PowerPoint Presentation</vt:lpstr>
      <vt:lpstr>CSWG Meeting 2/14/2018</vt:lpstr>
      <vt:lpstr>CSWG Meeting 2/14/2018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Heddie Lookadoo</cp:lastModifiedBy>
  <cp:revision>191</cp:revision>
  <cp:lastPrinted>2016-07-25T13:59:58Z</cp:lastPrinted>
  <dcterms:created xsi:type="dcterms:W3CDTF">2016-07-13T16:53:36Z</dcterms:created>
  <dcterms:modified xsi:type="dcterms:W3CDTF">2018-02-28T01:32:44Z</dcterms:modified>
</cp:coreProperties>
</file>