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0218 </a:t>
            </a:r>
            <a:r>
              <a:rPr lang="en-US" dirty="0" smtClean="0"/>
              <a:t>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0218 signup </a:t>
            </a:r>
            <a:r>
              <a:rPr lang="en-US" sz="2000" dirty="0"/>
              <a:t>d</a:t>
            </a:r>
            <a:r>
              <a:rPr lang="en-US" sz="2000" dirty="0" smtClean="0"/>
              <a:t>eadline was 01/17/18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Connectivity testing began on 01/23/18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</a:t>
            </a:r>
            <a:r>
              <a:rPr lang="en-US" sz="2000" dirty="0" smtClean="0">
                <a:solidFill>
                  <a:prstClr val="black"/>
                </a:solidFill>
              </a:rPr>
              <a:t>transactions began on 02/12/18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0218 was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02/23/18 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0218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Adhoc signup </a:t>
            </a:r>
            <a:r>
              <a:rPr lang="en-US" sz="2000" dirty="0">
                <a:solidFill>
                  <a:prstClr val="black"/>
                </a:solidFill>
              </a:rPr>
              <a:t>d</a:t>
            </a:r>
            <a:r>
              <a:rPr lang="en-US" sz="2000" dirty="0" smtClean="0">
                <a:solidFill>
                  <a:prstClr val="black"/>
                </a:solidFill>
              </a:rPr>
              <a:t>eadline was 02/23/18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</a:t>
            </a:r>
            <a:r>
              <a:rPr lang="en-US" sz="2000" dirty="0" smtClean="0">
                <a:solidFill>
                  <a:prstClr val="black"/>
                </a:solidFill>
              </a:rPr>
              <a:t>eriod concludes 04/06/18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03/06/18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0218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</a:t>
            </a:r>
            <a:r>
              <a:rPr lang="en-US" sz="2000" dirty="0" smtClean="0">
                <a:solidFill>
                  <a:prstClr val="black"/>
                </a:solidFill>
              </a:rPr>
              <a:t> New CRs successfully completed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existing CRs successfully completed </a:t>
            </a:r>
            <a:r>
              <a:rPr lang="en-US" sz="2000" dirty="0" smtClean="0">
                <a:solidFill>
                  <a:prstClr val="black"/>
                </a:solidFill>
              </a:rPr>
              <a:t>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 existing CR withdrew from testing before completing</a:t>
            </a: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1748 </a:t>
            </a:r>
            <a:r>
              <a:rPr lang="en-US" sz="2000" dirty="0" smtClean="0">
                <a:solidFill>
                  <a:prstClr val="black"/>
                </a:solidFill>
              </a:rPr>
              <a:t>tasks were completed including 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03/06/18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4829</TotalTime>
  <Words>86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0218 Summary</vt:lpstr>
      <vt:lpstr>Flight 0218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134</cp:revision>
  <cp:lastPrinted>2016-01-21T20:53:15Z</cp:lastPrinted>
  <dcterms:created xsi:type="dcterms:W3CDTF">2016-01-21T15:20:31Z</dcterms:created>
  <dcterms:modified xsi:type="dcterms:W3CDTF">2018-03-01T19:41:34Z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