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0"/>
  </p:notesMasterIdLst>
  <p:handoutMasterIdLst>
    <p:handoutMasterId r:id="rId21"/>
  </p:handoutMasterIdLst>
  <p:sldIdLst>
    <p:sldId id="260" r:id="rId7"/>
    <p:sldId id="257" r:id="rId8"/>
    <p:sldId id="275" r:id="rId9"/>
    <p:sldId id="263" r:id="rId10"/>
    <p:sldId id="264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1" autoAdjust="0"/>
    <p:restoredTop sz="96187" autoAdjust="0"/>
  </p:normalViewPr>
  <p:slideViewPr>
    <p:cSldViewPr showGuides="1">
      <p:cViewPr varScale="1">
        <p:scale>
          <a:sx n="127" d="100"/>
          <a:sy n="127" d="100"/>
        </p:scale>
        <p:origin x="117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Settlement Stability</a:t>
            </a:r>
            <a:endParaRPr lang="en-US" b="1" dirty="0"/>
          </a:p>
          <a:p>
            <a:r>
              <a:rPr lang="en-US" sz="1600" b="1" dirty="0" smtClean="0"/>
              <a:t>2017 Q4 Update to COPS</a:t>
            </a:r>
            <a:endParaRPr lang="en-US" sz="1600" b="1" dirty="0"/>
          </a:p>
          <a:p>
            <a:endParaRPr lang="en-US" dirty="0"/>
          </a:p>
          <a:p>
            <a:r>
              <a:rPr lang="en-US" dirty="0" smtClean="0"/>
              <a:t>Austin Covington</a:t>
            </a:r>
            <a:endParaRPr lang="en-US" dirty="0"/>
          </a:p>
          <a:p>
            <a:r>
              <a:rPr lang="en-US" dirty="0" smtClean="0"/>
              <a:t>ERCOT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01/17/18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82" y="815182"/>
            <a:ext cx="7327635" cy="5321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4572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6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09" y="789869"/>
            <a:ext cx="7285092" cy="53347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92" y="800256"/>
            <a:ext cx="7343616" cy="5321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1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31" y="1204221"/>
            <a:ext cx="8697804" cy="3278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21" y="4886315"/>
            <a:ext cx="8672614" cy="1049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61138"/>
            <a:ext cx="6858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err="1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</p:spTree>
    <p:extLst>
      <p:ext uri="{BB962C8B-B14F-4D97-AF65-F5344CB8AC3E}">
        <p14:creationId xmlns:p14="http://schemas.microsoft.com/office/powerpoint/2010/main" val="28751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 err="1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207670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Q4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Q4 2017.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9" y="1282774"/>
            <a:ext cx="8485405" cy="38988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386682"/>
            <a:ext cx="1581150" cy="504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1282774"/>
            <a:ext cx="373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100% of disputes resolved on a timely basis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49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48" y="1266446"/>
            <a:ext cx="8780952" cy="23149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5774" t="3908" r="4960" b="2153"/>
          <a:stretch/>
        </p:blipFill>
        <p:spPr>
          <a:xfrm>
            <a:off x="6723072" y="4296610"/>
            <a:ext cx="1791752" cy="20906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4574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427" y="706790"/>
            <a:ext cx="3704761" cy="27734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427" y="3505200"/>
            <a:ext cx="3704761" cy="27431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44" y="3397816"/>
            <a:ext cx="3712136" cy="2850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295" y="712102"/>
            <a:ext cx="3735796" cy="26857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209" y="3553630"/>
            <a:ext cx="3575304" cy="271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706" y="744106"/>
            <a:ext cx="3676190" cy="28095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308" y="3553630"/>
            <a:ext cx="3676190" cy="2710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308" y="744106"/>
            <a:ext cx="3653094" cy="280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9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54777"/>
            <a:ext cx="7382256" cy="5413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2400"/>
            <a:ext cx="7306842" cy="5326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798" y="815182"/>
            <a:ext cx="7340604" cy="5337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7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c34af464-7aa1-4edd-9be4-83dffc1cb92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11513</TotalTime>
  <Words>320</Words>
  <Application>Microsoft Office PowerPoint</Application>
  <PresentationFormat>On-screen Show (4:3)</PresentationFormat>
  <Paragraphs>81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Covington, Austin</cp:lastModifiedBy>
  <cp:revision>163</cp:revision>
  <cp:lastPrinted>2017-07-14T19:25:35Z</cp:lastPrinted>
  <dcterms:created xsi:type="dcterms:W3CDTF">2016-01-21T15:20:31Z</dcterms:created>
  <dcterms:modified xsi:type="dcterms:W3CDTF">2018-01-15T15:27:40Z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