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23" autoAdjust="0"/>
    <p:restoredTop sz="94660"/>
  </p:normalViewPr>
  <p:slideViewPr>
    <p:cSldViewPr showGuides="1">
      <p:cViewPr varScale="1">
        <p:scale>
          <a:sx n="126" d="100"/>
          <a:sy n="126" d="100"/>
        </p:scale>
        <p:origin x="1386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February </a:t>
            </a:r>
            <a:r>
              <a:rPr lang="en-US" b="1" dirty="0" smtClean="0">
                <a:solidFill>
                  <a:srgbClr val="000000"/>
                </a:solidFill>
              </a:rPr>
              <a:t>2018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January 2018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Market </a:t>
            </a:r>
            <a:r>
              <a:rPr lang="en-US" sz="1600" kern="0" dirty="0">
                <a:solidFill>
                  <a:srgbClr val="000000"/>
                </a:solidFill>
              </a:rPr>
              <a:t>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>
                <a:solidFill>
                  <a:srgbClr val="000000"/>
                </a:solidFill>
              </a:rPr>
              <a:t>January 2018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01/18/18 </a:t>
            </a:r>
            <a:r>
              <a:rPr lang="en-US" sz="1600" dirty="0"/>
              <a:t>– ERCOT experienced an outage of the Market Information System (MIS</a:t>
            </a:r>
            <a:r>
              <a:rPr lang="en-US" sz="1600" dirty="0" smtClean="0"/>
              <a:t>), MPIM, and Retail API </a:t>
            </a:r>
            <a:r>
              <a:rPr lang="en-US" sz="1600" dirty="0"/>
              <a:t>between </a:t>
            </a:r>
            <a:r>
              <a:rPr lang="en-US" sz="1600" dirty="0" smtClean="0"/>
              <a:t>4:00 P</a:t>
            </a:r>
            <a:r>
              <a:rPr lang="en-US" sz="1600" kern="0" dirty="0" smtClean="0">
                <a:solidFill>
                  <a:srgbClr val="000000"/>
                </a:solidFill>
              </a:rPr>
              <a:t>M </a:t>
            </a:r>
            <a:r>
              <a:rPr lang="en-US" sz="1600" kern="0" dirty="0">
                <a:solidFill>
                  <a:srgbClr val="000000"/>
                </a:solidFill>
              </a:rPr>
              <a:t>– </a:t>
            </a:r>
            <a:r>
              <a:rPr lang="en-US" sz="1600" kern="0" dirty="0" smtClean="0">
                <a:solidFill>
                  <a:srgbClr val="000000"/>
                </a:solidFill>
              </a:rPr>
              <a:t>5:43 PM</a:t>
            </a:r>
            <a:endParaRPr lang="en-US" sz="1600" kern="0" dirty="0">
              <a:solidFill>
                <a:srgbClr val="000000"/>
              </a:solidFill>
            </a:endParaRP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>
                <a:solidFill>
                  <a:srgbClr val="000000"/>
                </a:solidFill>
              </a:rPr>
              <a:t>All services accessed through the MIS were unavailable during the outage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01/29/18 </a:t>
            </a:r>
            <a:r>
              <a:rPr lang="en-US" sz="1600" dirty="0"/>
              <a:t>– Planned Maintenance (Site Failover – MPIM, Retail API)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01/30/18 – Planned Maintenance (Site Failover – MIS)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01/31/18 </a:t>
            </a:r>
            <a:r>
              <a:rPr lang="en-US" sz="1600" dirty="0"/>
              <a:t>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600" kern="0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purl.org/dc/terms/"/>
    <ds:schemaRef ds:uri="http://purl.org/dc/elements/1.1/"/>
    <ds:schemaRef ds:uri="http://www.w3.org/XML/1998/namespace"/>
    <ds:schemaRef ds:uri="http://purl.org/dc/dcmitype/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1072</TotalTime>
  <Words>110</Words>
  <Application>Microsoft Office PowerPoint</Application>
  <PresentationFormat>On-screen Show (4:3)</PresentationFormat>
  <Paragraphs>20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Arial Black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116</cp:revision>
  <cp:lastPrinted>2016-01-21T20:53:15Z</cp:lastPrinted>
  <dcterms:created xsi:type="dcterms:W3CDTF">2016-01-21T15:20:31Z</dcterms:created>
  <dcterms:modified xsi:type="dcterms:W3CDTF">2018-02-05T23:58:24Z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