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94" r:id="rId10"/>
    <p:sldId id="27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94"/>
            <p14:sldId id="27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3" d="100"/>
          <a:sy n="63" d="100"/>
        </p:scale>
        <p:origin x="390" y="6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3/1/2018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Percy Galliguez, Brazos Electric Power Cooperative, Inc.</a:t>
              </a:r>
            </a:p>
            <a:p>
              <a:r>
                <a:rPr lang="en-US" sz="2000" i="1" dirty="0"/>
                <a:t>Vice Chair: Chad Mulholland, NRG</a:t>
              </a:r>
              <a:endParaRPr lang="en-US" sz="20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1</a:t>
              </a:r>
              <a:r>
                <a:rPr lang="en-US" baseline="30000" dirty="0"/>
                <a:t>st</a:t>
              </a:r>
              <a:r>
                <a:rPr lang="en-US" dirty="0"/>
                <a:t>, 2018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were no Time Error Corrections (TEC) in January</a:t>
            </a:r>
          </a:p>
        </p:txBody>
      </p:sp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43237"/>
            <a:ext cx="8229600" cy="50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FMEs in the month of January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02/14/18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Transmission Project and Directive 8</a:t>
            </a:r>
          </a:p>
          <a:p>
            <a:pPr lvl="1"/>
            <a:r>
              <a:rPr lang="en-US" sz="1800" kern="0" dirty="0"/>
              <a:t>Improve Market Efficiency and Reliability Planning by Minimizing Non-Market Primary Frequency Discussion</a:t>
            </a:r>
          </a:p>
          <a:p>
            <a:pPr lvl="1"/>
            <a:r>
              <a:rPr lang="en-US" sz="1800" kern="0" dirty="0"/>
              <a:t>NPRR863 – Separation of PFR and RRS Ancillary Service</a:t>
            </a:r>
          </a:p>
          <a:p>
            <a:pPr lvl="1"/>
            <a:r>
              <a:rPr lang="en-US" sz="1800" kern="0" dirty="0"/>
              <a:t>Incremental Adjustment to RRS</a:t>
            </a:r>
          </a:p>
          <a:p>
            <a:pPr lvl="1"/>
            <a:r>
              <a:rPr lang="en-US" sz="1800" kern="0" dirty="0"/>
              <a:t>NOGRR174 (MOD26 Alignment)</a:t>
            </a:r>
          </a:p>
          <a:p>
            <a:pPr lvl="1"/>
            <a:r>
              <a:rPr lang="en-US" sz="1800" kern="0" dirty="0"/>
              <a:t>SCR795, Addition of Intra-Hour Wind Forecast to GTBD Calculation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  <a:p>
            <a:pPr lvl="1"/>
            <a:r>
              <a:rPr lang="en-US" sz="1800" kern="0" dirty="0"/>
              <a:t>BAL-001-TRE-001 Operating Condition Guidelines for PFR Performance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were 2 FMEs in January</a:t>
            </a:r>
          </a:p>
          <a:p>
            <a:pPr lvl="1"/>
            <a:r>
              <a:rPr lang="en-US" sz="2200" dirty="0"/>
              <a:t>1/5/2018 09:10:55</a:t>
            </a:r>
          </a:p>
          <a:p>
            <a:pPr lvl="2"/>
            <a:r>
              <a:rPr lang="en-US" sz="1900" dirty="0"/>
              <a:t>Loss of 496 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5 of 38 Evaluated Generation Resources(1 of 21 RRS Providers) had less than 75% of their expected Initial Primary Frequency Response.</a:t>
            </a:r>
          </a:p>
          <a:p>
            <a:pPr lvl="2"/>
            <a:r>
              <a:rPr lang="en-US" sz="1900" dirty="0"/>
              <a:t>3 of 38 Evaluated Generation Resources(1 of 21 RRS Providers) had less than 75% of their expected Sustained Primary Frequency Response.</a:t>
            </a:r>
          </a:p>
          <a:p>
            <a:pPr lvl="1"/>
            <a:r>
              <a:rPr lang="en-US" sz="2200" dirty="0"/>
              <a:t>1/17/2018 06:30:21</a:t>
            </a:r>
          </a:p>
          <a:p>
            <a:pPr lvl="2"/>
            <a:r>
              <a:rPr lang="en-US" sz="1900" dirty="0"/>
              <a:t>Loss of 606 MW</a:t>
            </a:r>
          </a:p>
          <a:p>
            <a:pPr lvl="2"/>
            <a:r>
              <a:rPr lang="en-US" sz="1900" dirty="0"/>
              <a:t>Interconnection Frequency Response:</a:t>
            </a:r>
          </a:p>
          <a:p>
            <a:pPr lvl="2"/>
            <a:r>
              <a:rPr lang="en-US" sz="1900" dirty="0"/>
              <a:t>5 of 38 Evaluated Generation Resources(3 of 27 RRS Providers) had less than 75% of their expected Initial Primary Frequency Response.</a:t>
            </a:r>
          </a:p>
          <a:p>
            <a:pPr lvl="2"/>
            <a:r>
              <a:rPr lang="en-US" sz="1900" dirty="0"/>
              <a:t>4 of 38 Evaluated Generation Resources(2 of 27 RRS Providers) had less than 75% of their expected Sustained Primary Frequency Response.</a:t>
            </a:r>
          </a:p>
          <a:p>
            <a:pPr marL="457200" lvl="1" indent="0">
              <a:buNone/>
            </a:pP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58200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81" y="828675"/>
            <a:ext cx="827902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079407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1253.23 MW/0.1Hz</a:t>
            </a:r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11" y="828675"/>
            <a:ext cx="793360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29" y="933412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9918</TotalTime>
  <Words>317</Words>
  <Application>Microsoft Office PowerPoint</Application>
  <PresentationFormat>On-screen Show (4:3)</PresentationFormat>
  <Paragraphs>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pgalli</cp:lastModifiedBy>
  <cp:revision>382</cp:revision>
  <cp:lastPrinted>2013-01-30T23:16:36Z</cp:lastPrinted>
  <dcterms:created xsi:type="dcterms:W3CDTF">2010-04-12T23:12:02Z</dcterms:created>
  <dcterms:modified xsi:type="dcterms:W3CDTF">2018-02-28T01:12:26Z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