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27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94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IT to IT Forum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2018</a:t>
            </a:r>
          </a:p>
          <a:p>
            <a:pPr lvl="0" defTabSz="457200"/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Purpose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r>
              <a:rPr lang="en-US" sz="2000" b="1" dirty="0" smtClean="0"/>
              <a:t>ERCOT IT to Market Participant IT Forum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ERCOT will host a series of WebEx sessions throughout the </a:t>
            </a:r>
            <a:r>
              <a:rPr lang="en-US" sz="1600" dirty="0" smtClean="0"/>
              <a:t>year designed to engage </a:t>
            </a:r>
            <a:r>
              <a:rPr lang="en-US" sz="1600" dirty="0"/>
              <a:t>Market Participant IT personnel in discussions related to </a:t>
            </a:r>
            <a:r>
              <a:rPr lang="en-US" sz="1600" dirty="0" smtClean="0"/>
              <a:t>ERCOT’s </a:t>
            </a:r>
            <a:r>
              <a:rPr lang="en-US" sz="1600" dirty="0"/>
              <a:t>direction for system </a:t>
            </a:r>
            <a:r>
              <a:rPr lang="en-US" sz="1600" dirty="0" smtClean="0"/>
              <a:t>changes, </a:t>
            </a:r>
            <a:r>
              <a:rPr lang="en-US" sz="1600" dirty="0"/>
              <a:t>with the goal of communicating information that supports better planning and coordination of projects at ERCOT and Market Participants</a:t>
            </a:r>
            <a:r>
              <a:rPr lang="en-US" sz="1600" dirty="0" smtClean="0"/>
              <a:t>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Proposed First Forum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r>
              <a:rPr lang="en-US" sz="1800" b="1" dirty="0" smtClean="0"/>
              <a:t>Friday, February 23</a:t>
            </a:r>
            <a:r>
              <a:rPr lang="en-US" sz="1800" b="1" baseline="30000" dirty="0" smtClean="0"/>
              <a:t>rd</a:t>
            </a:r>
            <a:r>
              <a:rPr lang="en-US" sz="1800" b="1" dirty="0" smtClean="0"/>
              <a:t>, 2018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r>
              <a:rPr lang="en-US" sz="1600" b="1" dirty="0" smtClean="0"/>
              <a:t>Proposed Agenda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Retail IT Roadmap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New Market Operations Test Environment (MOTE) URLs and Related Changes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200" dirty="0" smtClean="0"/>
              <a:t>API security </a:t>
            </a:r>
            <a:r>
              <a:rPr lang="en-US" sz="1200" dirty="0" smtClean="0"/>
              <a:t>changes</a:t>
            </a:r>
            <a:endParaRPr lang="en-US" sz="12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SSL Certificate Changes (mostly impacting APIs</a:t>
            </a:r>
            <a:r>
              <a:rPr lang="en-US" sz="1600" dirty="0" smtClean="0"/>
              <a:t>)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200" dirty="0"/>
              <a:t>Changes required because of </a:t>
            </a:r>
            <a:r>
              <a:rPr lang="en-US" sz="1200" dirty="0" err="1"/>
              <a:t>DigiCert</a:t>
            </a:r>
            <a:r>
              <a:rPr lang="en-US" sz="1200" dirty="0"/>
              <a:t> purchase of Symantec SSL division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IT to IT Forum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990600"/>
            <a:ext cx="591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0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129</Words>
  <Application>Microsoft Office PowerPoint</Application>
  <PresentationFormat>On-screen Show (4:3)</PresentationFormat>
  <Paragraphs>30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Purpose</vt:lpstr>
      <vt:lpstr>Proposed First Forum</vt:lpstr>
      <vt:lpstr>IT to IT Forum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74</cp:revision>
  <cp:lastPrinted>2016-01-21T20:53:15Z</cp:lastPrinted>
  <dcterms:created xsi:type="dcterms:W3CDTF">2016-01-21T15:20:31Z</dcterms:created>
  <dcterms:modified xsi:type="dcterms:W3CDTF">2018-02-05T21:37:30Z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