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00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02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762CBD-ECE5-41A7-8940-830D4572AB79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A899C-345F-41E7-9B3F-1C1AD3416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286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6B7D5-6743-4597-8DC8-62FCEEC9F14F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D3122-E808-4AA7-80B0-DB135C7DD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5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D3122-E808-4AA7-80B0-DB135C7DD0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108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D3122-E808-4AA7-80B0-DB135C7DD0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261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39D6-1B32-43D0-83D9-B3737F9736F7}" type="datetime1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666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F30C4-03A9-4186-B978-F39F9C396798}" type="datetime1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32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00C9E-CC07-4065-B771-94339804434C}" type="datetime1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062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2E43-D1CE-434C-BCC8-180E7BF47DDD}" type="datetime1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97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04723-5809-4A65-8D06-EB5C11768600}" type="datetime1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507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5E329-6D46-4DB3-878D-54AD91987A38}" type="datetime1">
              <a:rPr lang="en-US" smtClean="0"/>
              <a:t>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404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532B4-65A4-45F2-AA50-E9832F070771}" type="datetime1">
              <a:rPr lang="en-US" smtClean="0"/>
              <a:t>2/27/2018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21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102D0-0BC8-4202-BE33-31919E5C2956}" type="datetime1">
              <a:rPr lang="en-US" smtClean="0"/>
              <a:t>2/27/2018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803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EE12-C94D-4227-814C-AE799D83D443}" type="datetime1">
              <a:rPr lang="en-US" smtClean="0"/>
              <a:t>2/27/2018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114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CFED-9496-4D6E-A623-143EB9068456}" type="datetime1">
              <a:rPr lang="en-US" smtClean="0"/>
              <a:t>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45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5D20-6AE5-4562-9C58-55E70961EE77}" type="datetime1">
              <a:rPr lang="en-US" smtClean="0"/>
              <a:t>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727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878CF-B09A-49BB-8D5A-8331BED571C5}" type="datetime1">
              <a:rPr lang="en-US" smtClean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284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DSWG Update to WMS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28, 2018</a:t>
            </a:r>
          </a:p>
          <a:p>
            <a:r>
              <a:rPr lang="en-US" dirty="0" smtClean="0"/>
              <a:t>David Thompson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040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9904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r>
              <a:rPr lang="en-US" sz="3600" dirty="0" smtClean="0"/>
              <a:t>DSWG February  23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 Meeting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405" y="1303109"/>
            <a:ext cx="11054395" cy="5418366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Discussed NPRR 863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 smtClean="0"/>
              <a:t>Will leave on agenda for April to continue discussion </a:t>
            </a:r>
          </a:p>
          <a:p>
            <a:pPr marL="514350" indent="-514350">
              <a:buAutoNum type="arabicPeriod"/>
            </a:pPr>
            <a:r>
              <a:rPr lang="en-US" dirty="0" smtClean="0"/>
              <a:t>Working on DSWG procedure changes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 smtClean="0"/>
              <a:t>Will take up at April DSWG meeting and plan to bring to WMS in May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ERCOT is working on enhancement to ERS NOIE Authorization form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 smtClean="0"/>
              <a:t>ERCOT will bring to April DSWG meeting </a:t>
            </a:r>
          </a:p>
          <a:p>
            <a:pPr marL="514350" indent="-514350">
              <a:buAutoNum type="arabicPeriod"/>
            </a:pPr>
            <a:r>
              <a:rPr lang="en-US" dirty="0" smtClean="0"/>
              <a:t>Reviewed ERCOT ERS report to the PUCT</a:t>
            </a:r>
          </a:p>
          <a:p>
            <a:pPr marL="514350" indent="-514350">
              <a:buAutoNum type="arabicPeriod"/>
            </a:pPr>
            <a:r>
              <a:rPr lang="en-US" dirty="0" smtClean="0"/>
              <a:t>Reviewed Demand Response Survey initial results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 smtClean="0"/>
              <a:t>ERCOT will bring full analysis to </a:t>
            </a:r>
            <a:r>
              <a:rPr lang="en-US" dirty="0" smtClean="0"/>
              <a:t>future meeting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Discussed FERC order 841 on Energy Storage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Next </a:t>
            </a:r>
            <a:r>
              <a:rPr lang="en-US" dirty="0"/>
              <a:t>Meeting April 20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pPr marL="514350" indent="-514350">
              <a:buAutoNum type="arabicPeriod"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751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98</Words>
  <Application>Microsoft Office PowerPoint</Application>
  <PresentationFormat>Widescreen</PresentationFormat>
  <Paragraphs>19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DSWG Update to WMS</vt:lpstr>
      <vt:lpstr>DSWG February  23rd Meeting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DSWG Update to WMS</dc:title>
  <dc:creator>Tim Carter</dc:creator>
  <cp:lastModifiedBy>Thompson, David</cp:lastModifiedBy>
  <cp:revision>32</cp:revision>
  <dcterms:created xsi:type="dcterms:W3CDTF">2015-09-02T01:58:28Z</dcterms:created>
  <dcterms:modified xsi:type="dcterms:W3CDTF">2018-02-27T17:22:59Z</dcterms:modified>
</cp:coreProperties>
</file>