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306" r:id="rId7"/>
    <p:sldId id="305" r:id="rId8"/>
    <p:sldId id="307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>
        <p:scale>
          <a:sx n="136" d="100"/>
          <a:sy n="136" d="100"/>
        </p:scale>
        <p:origin x="-3684" y="-7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Report – February 2018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February 22, 2018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pPr lvl="0"/>
            <a:r>
              <a:rPr lang="en-US" sz="2000" b="1" dirty="0" smtClean="0"/>
              <a:t>RRGRR015, </a:t>
            </a:r>
            <a:r>
              <a:rPr lang="en-US" sz="2000" b="1" dirty="0"/>
              <a:t>Additional Guidance for Transformer and Station Data</a:t>
            </a:r>
          </a:p>
          <a:p>
            <a:endParaRPr lang="en-US" sz="2000" b="1" dirty="0" smtClean="0"/>
          </a:p>
          <a:p>
            <a:pPr lvl="1"/>
            <a:r>
              <a:rPr lang="en-US" sz="2000" dirty="0"/>
              <a:t>ROS voted unanimously to endorse and forward to TAC the 1/11/18 ROS Report and Impact Analysis for RRGRR015 with a recommended priority of 2018 and a rank of 2150</a:t>
            </a:r>
            <a:r>
              <a:rPr lang="en-US" sz="2000" b="1" dirty="0" smtClean="0"/>
              <a:t> </a:t>
            </a:r>
            <a:r>
              <a:rPr lang="en-US" sz="1800" b="1" dirty="0" smtClean="0"/>
              <a:t>(unanimous</a:t>
            </a:r>
            <a:r>
              <a:rPr lang="en-US" sz="1800" b="1" dirty="0"/>
              <a:t>)</a:t>
            </a:r>
          </a:p>
          <a:p>
            <a:pPr lvl="1"/>
            <a:endParaRPr lang="en-US" sz="1800" dirty="0" smtClean="0"/>
          </a:p>
          <a:p>
            <a:pPr lvl="0"/>
            <a:r>
              <a:rPr lang="en-US" sz="2000" b="1" dirty="0" smtClean="0"/>
              <a:t>RRGRR016, </a:t>
            </a:r>
            <a:r>
              <a:rPr lang="en-US" sz="2000" b="1" dirty="0"/>
              <a:t>Additional Guidance for </a:t>
            </a:r>
            <a:r>
              <a:rPr lang="en-US" sz="2000" b="1" dirty="0" smtClean="0"/>
              <a:t>Solar </a:t>
            </a:r>
            <a:r>
              <a:rPr lang="en-US" sz="2000" b="1" dirty="0"/>
              <a:t>Data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to endorse and forward to TAC the 1/11/18 ROS Report and Impact Analysis for RRGRR016 with a recommended priority of 2018 and a rank of 2150</a:t>
            </a:r>
            <a:r>
              <a:rPr lang="en-US" sz="2000" b="1" dirty="0" smtClean="0"/>
              <a:t> </a:t>
            </a:r>
            <a:r>
              <a:rPr lang="en-US" sz="1800" b="1" dirty="0" smtClean="0"/>
              <a:t>(unanimous</a:t>
            </a:r>
            <a:r>
              <a:rPr lang="en-US" sz="1800" b="1" dirty="0"/>
              <a:t>)</a:t>
            </a:r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000" dirty="0">
                <a:solidFill>
                  <a:schemeClr val="tx1"/>
                </a:solidFill>
              </a:rPr>
              <a:t>22,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DC Tie Curtailments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There were seven DC Tie curtailments (Tags) in December</a:t>
            </a:r>
          </a:p>
          <a:p>
            <a:pPr marL="366713" lvl="1" indent="0">
              <a:buNone/>
            </a:pPr>
            <a:endParaRPr lang="en-US" sz="1700" b="1" dirty="0" smtClean="0"/>
          </a:p>
          <a:p>
            <a:pPr lvl="1"/>
            <a:endParaRPr lang="en-US" sz="1700" b="1" dirty="0"/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February 22, 2018 TAC Meeting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318873"/>
              </p:ext>
            </p:extLst>
          </p:nvPr>
        </p:nvGraphicFramePr>
        <p:xfrm>
          <a:off x="935340" y="3252752"/>
          <a:ext cx="7266339" cy="1842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5040"/>
                <a:gridCol w="971744"/>
                <a:gridCol w="1345736"/>
                <a:gridCol w="1130671"/>
                <a:gridCol w="2583148"/>
              </a:tblGrid>
              <a:tr h="8303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Date 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DC Tie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Curtailing Period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# of Curtailments (Tags)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Curtailment Reason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62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12/11/2017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Eagle Pass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HE17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Forced extension of a planned outage on the Eagle Pass DC Tie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62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12/18/2017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South</a:t>
                      </a:r>
                      <a:endParaRPr lang="en-US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HE09 – HE14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Forced extension of a planned outage on the South DC Tie (DC_L)</a:t>
                      </a:r>
                      <a:endParaRPr lang="en-US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517" y="116900"/>
            <a:ext cx="1524606" cy="105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32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Meetings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b="1" dirty="0" smtClean="0"/>
              <a:t>ERCOT SIR (Synchronous Inertia Response) Workshop</a:t>
            </a:r>
          </a:p>
          <a:p>
            <a:pPr lvl="1"/>
            <a:r>
              <a:rPr lang="en-US" sz="2000" dirty="0" smtClean="0"/>
              <a:t>First workshop on 1-24-18 (Very informative discussion)</a:t>
            </a:r>
          </a:p>
          <a:p>
            <a:pPr lvl="1"/>
            <a:r>
              <a:rPr lang="en-US" sz="2000" dirty="0" smtClean="0"/>
              <a:t>Second is being scheduled</a:t>
            </a:r>
          </a:p>
          <a:p>
            <a:pPr lvl="1"/>
            <a:endParaRPr lang="en-US" sz="2000" b="1" dirty="0"/>
          </a:p>
          <a:p>
            <a:r>
              <a:rPr lang="en-US" sz="2000" b="1" dirty="0" smtClean="0"/>
              <a:t>Primary Frequency Response Discussion at PDCWG “Open” Meeting</a:t>
            </a:r>
          </a:p>
          <a:p>
            <a:pPr lvl="1"/>
            <a:r>
              <a:rPr lang="en-US" sz="2000" dirty="0" smtClean="0"/>
              <a:t>2-14-18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Valentine’s Day</a:t>
            </a:r>
            <a:r>
              <a:rPr lang="en-US" sz="2000" dirty="0" smtClean="0"/>
              <a:t>)</a:t>
            </a:r>
          </a:p>
          <a:p>
            <a:pPr lvl="1"/>
            <a:endParaRPr lang="en-US" sz="2000" b="1" dirty="0"/>
          </a:p>
          <a:p>
            <a:r>
              <a:rPr lang="en-US" sz="2000" b="1" dirty="0" smtClean="0"/>
              <a:t>NPRR849 “Voltage Range” Workshop</a:t>
            </a:r>
          </a:p>
          <a:p>
            <a:pPr lvl="1"/>
            <a:r>
              <a:rPr lang="en-US" sz="2000" dirty="0" smtClean="0"/>
              <a:t>Scheduled for 2-23-18</a:t>
            </a:r>
          </a:p>
          <a:p>
            <a:pPr lvl="1"/>
            <a:endParaRPr lang="en-US" sz="1700" b="1" dirty="0" smtClean="0"/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February 22, 2018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60" y="43793"/>
            <a:ext cx="1228835" cy="117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24577</TotalTime>
  <Words>235</Words>
  <Application>Microsoft Office PowerPoint</Application>
  <PresentationFormat>On-screen Show (4:3)</PresentationFormat>
  <Paragraphs>51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Median</vt:lpstr>
      <vt:lpstr>1_Median</vt:lpstr>
      <vt:lpstr>PowerPoint Presentation</vt:lpstr>
      <vt:lpstr>Voting Items</vt:lpstr>
      <vt:lpstr>DC Tie Curtailments</vt:lpstr>
      <vt:lpstr>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980</cp:revision>
  <cp:lastPrinted>2017-05-22T18:26:12Z</cp:lastPrinted>
  <dcterms:created xsi:type="dcterms:W3CDTF">2010-04-12T23:12:02Z</dcterms:created>
  <dcterms:modified xsi:type="dcterms:W3CDTF">2018-02-19T21:15:19Z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