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March 6,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February </a:t>
            </a:r>
            <a:r>
              <a:rPr lang="en-US" sz="4800" b="1" dirty="0" smtClean="0">
                <a:solidFill>
                  <a:schemeClr val="tx1"/>
                </a:solidFill>
              </a:rPr>
              <a:t>2018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Lessons Learned – Hurricane Harvey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Update from CNP </a:t>
            </a:r>
            <a:r>
              <a:rPr lang="en-US" sz="2200" dirty="0"/>
              <a:t>Example Multiple Unmetered Services – 810_02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Review </a:t>
            </a:r>
            <a:r>
              <a:rPr lang="en-US" sz="2200" dirty="0"/>
              <a:t>and remove all references of Sharyland Utilities (SU) from the Retail Market Guide (RMG) and ERCOT </a:t>
            </a:r>
            <a:r>
              <a:rPr lang="en-US" sz="2200" dirty="0" smtClean="0"/>
              <a:t>Protocols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CR Inquiry for Information Contained in Premise Type Investigation and Meter Test Responses</a:t>
            </a:r>
          </a:p>
          <a:p>
            <a:pPr marL="377190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>
                <a:solidFill>
                  <a:schemeClr val="tx1"/>
                </a:solidFill>
              </a:rPr>
              <a:t>Any 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March 20, </a:t>
            </a:r>
            <a:r>
              <a:rPr lang="en-US" b="1" dirty="0">
                <a:solidFill>
                  <a:schemeClr val="tx1"/>
                </a:solidFill>
              </a:rPr>
              <a:t>2018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29000" y="1636931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1477</TotalTime>
  <Words>72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February 2018 Meeting</vt:lpstr>
      <vt:lpstr> Any questions? Next Meeting  March 20,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TXSET02132018</cp:lastModifiedBy>
  <cp:revision>104</cp:revision>
  <dcterms:created xsi:type="dcterms:W3CDTF">2015-12-11T22:27:18Z</dcterms:created>
  <dcterms:modified xsi:type="dcterms:W3CDTF">2018-02-22T20:43:55Z</dcterms:modified>
</cp:coreProperties>
</file>