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theme/theme6.xml" ContentType="application/vnd.openxmlformats-officedocument.theme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theme/theme7.xml" ContentType="application/vnd.openxmlformats-officedocument.theme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theme/theme8.xml" ContentType="application/vnd.openxmlformats-officedocument.theme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theme/theme9.xml" ContentType="application/vnd.openxmlformats-officedocument.theme+xml"/>
  <Override PartName="/ppt/tags/tag1.xml" ContentType="application/vnd.openxmlformats-officedocument.presentationml.tags+xml"/>
  <Override PartName="/ppt/slideLayouts/slideLayout105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theme/theme10.xml" ContentType="application/vnd.openxmlformats-officedocument.theme+xml"/>
  <Override PartName="/ppt/tags/tag2.xml" ContentType="application/vnd.openxmlformats-officedocument.presentationml.tags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slideLayouts/slideLayout120.xml" ContentType="application/vnd.openxmlformats-officedocument.presentationml.slideLayout+xml"/>
  <Override PartName="/ppt/slideLayouts/slideLayout121.xml" ContentType="application/vnd.openxmlformats-officedocument.presentationml.slideLayout+xml"/>
  <Override PartName="/ppt/slideLayouts/slideLayout122.xml" ContentType="application/vnd.openxmlformats-officedocument.presentationml.slideLayout+xml"/>
  <Override PartName="/ppt/slideLayouts/slideLayout123.xml" ContentType="application/vnd.openxmlformats-officedocument.presentationml.slideLayout+xml"/>
  <Override PartName="/ppt/slideLayouts/slideLayout124.xml" ContentType="application/vnd.openxmlformats-officedocument.presentationml.slideLayout+xml"/>
  <Override PartName="/ppt/slideLayouts/slideLayout125.xml" ContentType="application/vnd.openxmlformats-officedocument.presentationml.slideLayout+xml"/>
  <Override PartName="/ppt/slideLayouts/slideLayout126.xml" ContentType="application/vnd.openxmlformats-officedocument.presentationml.slideLayout+xml"/>
  <Override PartName="/ppt/slideLayouts/slideLayout127.xml" ContentType="application/vnd.openxmlformats-officedocument.presentationml.slideLayout+xml"/>
  <Override PartName="/ppt/slideLayouts/slideLayout128.xml" ContentType="application/vnd.openxmlformats-officedocument.presentationml.slideLayout+xml"/>
  <Override PartName="/ppt/slideLayouts/slideLayout129.xml" ContentType="application/vnd.openxmlformats-officedocument.presentationml.slideLayout+xml"/>
  <Override PartName="/ppt/slideLayouts/slideLayout130.xml" ContentType="application/vnd.openxmlformats-officedocument.presentationml.slideLayout+xml"/>
  <Override PartName="/ppt/slideLayouts/slideLayout131.xml" ContentType="application/vnd.openxmlformats-officedocument.presentationml.slideLayout+xml"/>
  <Override PartName="/ppt/slideLayouts/slideLayout132.xml" ContentType="application/vnd.openxmlformats-officedocument.presentationml.slideLayout+xml"/>
  <Override PartName="/ppt/theme/theme11.xml" ContentType="application/vnd.openxmlformats-officedocument.theme+xml"/>
  <Override PartName="/ppt/tags/tag3.xml" ContentType="application/vnd.openxmlformats-officedocument.presentationml.tags+xml"/>
  <Override PartName="/ppt/slideLayouts/slideLayout133.xml" ContentType="application/vnd.openxmlformats-officedocument.presentationml.slideLayout+xml"/>
  <Override PartName="/ppt/slideLayouts/slideLayout134.xml" ContentType="application/vnd.openxmlformats-officedocument.presentationml.slideLayout+xml"/>
  <Override PartName="/ppt/slideLayouts/slideLayout135.xml" ContentType="application/vnd.openxmlformats-officedocument.presentationml.slideLayout+xml"/>
  <Override PartName="/ppt/slideLayouts/slideLayout136.xml" ContentType="application/vnd.openxmlformats-officedocument.presentationml.slideLayout+xml"/>
  <Override PartName="/ppt/slideLayouts/slideLayout137.xml" ContentType="application/vnd.openxmlformats-officedocument.presentationml.slideLayout+xml"/>
  <Override PartName="/ppt/slideLayouts/slideLayout138.xml" ContentType="application/vnd.openxmlformats-officedocument.presentationml.slideLayout+xml"/>
  <Override PartName="/ppt/slideLayouts/slideLayout139.xml" ContentType="application/vnd.openxmlformats-officedocument.presentationml.slideLayout+xml"/>
  <Override PartName="/ppt/slideLayouts/slideLayout140.xml" ContentType="application/vnd.openxmlformats-officedocument.presentationml.slideLayout+xml"/>
  <Override PartName="/ppt/slideLayouts/slideLayout141.xml" ContentType="application/vnd.openxmlformats-officedocument.presentationml.slideLayout+xml"/>
  <Override PartName="/ppt/slideLayouts/slideLayout142.xml" ContentType="application/vnd.openxmlformats-officedocument.presentationml.slideLayout+xml"/>
  <Override PartName="/ppt/slideLayouts/slideLayout143.xml" ContentType="application/vnd.openxmlformats-officedocument.presentationml.slideLayout+xml"/>
  <Override PartName="/ppt/theme/theme12.xml" ContentType="application/vnd.openxmlformats-officedocument.theme+xml"/>
  <Override PartName="/ppt/theme/theme13.xml" ContentType="application/vnd.openxmlformats-officedocument.theme+xml"/>
  <Override PartName="/ppt/tags/tag4.xml" ContentType="application/vnd.openxmlformats-officedocument.presentationml.tags+xml"/>
  <Override PartName="/ppt/notesSlides/notesSlide1.xml" ContentType="application/vnd.openxmlformats-officedocument.presentationml.notesSlide+xml"/>
  <Override PartName="/ppt/tags/tag5.xml" ContentType="application/vnd.openxmlformats-officedocument.presentationml.tags+xml"/>
  <Override PartName="/ppt/notesSlides/notesSlide2.xml" ContentType="application/vnd.openxmlformats-officedocument.presentationml.notesSlide+xml"/>
  <Override PartName="/ppt/tags/tag6.xml" ContentType="application/vnd.openxmlformats-officedocument.presentationml.tags+xml"/>
  <Override PartName="/ppt/notesSlides/notesSlide3.xml" ContentType="application/vnd.openxmlformats-officedocument.presentationml.notesSlide+xml"/>
  <Override PartName="/ppt/tags/tag7.xml" ContentType="application/vnd.openxmlformats-officedocument.presentationml.tags+xml"/>
  <Override PartName="/ppt/notesSlides/notesSlide4.xml" ContentType="application/vnd.openxmlformats-officedocument.presentationml.notesSlide+xml"/>
  <Override PartName="/ppt/tags/tag8.xml" ContentType="application/vnd.openxmlformats-officedocument.presentationml.tags+xml"/>
  <Override PartName="/ppt/notesSlides/notesSlide5.xml" ContentType="application/vnd.openxmlformats-officedocument.presentationml.notesSlide+xml"/>
  <Override PartName="/ppt/tags/tag9.xml" ContentType="application/vnd.openxmlformats-officedocument.presentationml.tags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  <p:sldMasterId id="2147483684" r:id="rId3"/>
    <p:sldMasterId id="2147483696" r:id="rId4"/>
    <p:sldMasterId id="2147483708" r:id="rId5"/>
    <p:sldMasterId id="2147483721" r:id="rId6"/>
    <p:sldMasterId id="2147483754" r:id="rId7"/>
    <p:sldMasterId id="2147483767" r:id="rId8"/>
    <p:sldMasterId id="2147483799" r:id="rId9"/>
    <p:sldMasterId id="2147483842" r:id="rId10"/>
    <p:sldMasterId id="2147483855" r:id="rId11"/>
    <p:sldMasterId id="2147484047" r:id="rId12"/>
  </p:sldMasterIdLst>
  <p:notesMasterIdLst>
    <p:notesMasterId r:id="rId19"/>
  </p:notesMasterIdLst>
  <p:sldIdLst>
    <p:sldId id="525" r:id="rId13"/>
    <p:sldId id="495" r:id="rId14"/>
    <p:sldId id="530" r:id="rId15"/>
    <p:sldId id="527" r:id="rId16"/>
    <p:sldId id="528" r:id="rId17"/>
    <p:sldId id="532" r:id="rId18"/>
  </p:sldIdLst>
  <p:sldSz cx="9144000" cy="6858000" type="screen4x3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199CD"/>
    <a:srgbClr val="171CE7"/>
    <a:srgbClr val="FFFFFF"/>
    <a:srgbClr val="2444E4"/>
    <a:srgbClr val="99CCFF"/>
    <a:srgbClr val="CBDCF0"/>
    <a:srgbClr val="E7EEF8"/>
    <a:srgbClr val="EFEFE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509" autoAdjust="0"/>
    <p:restoredTop sz="91993" autoAdjust="0"/>
  </p:normalViewPr>
  <p:slideViewPr>
    <p:cSldViewPr>
      <p:cViewPr>
        <p:scale>
          <a:sx n="80" d="100"/>
          <a:sy n="80" d="100"/>
        </p:scale>
        <p:origin x="1618" y="101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8.xml"/><Relationship Id="rId13" Type="http://schemas.openxmlformats.org/officeDocument/2006/relationships/slide" Target="slides/slide1.xml"/><Relationship Id="rId18" Type="http://schemas.openxmlformats.org/officeDocument/2006/relationships/slide" Target="slides/slide6.xml"/><Relationship Id="rId3" Type="http://schemas.openxmlformats.org/officeDocument/2006/relationships/slideMaster" Target="slideMasters/slideMaster3.xml"/><Relationship Id="rId21" Type="http://schemas.openxmlformats.org/officeDocument/2006/relationships/viewProps" Target="viewProps.xml"/><Relationship Id="rId7" Type="http://schemas.openxmlformats.org/officeDocument/2006/relationships/slideMaster" Target="slideMasters/slideMaster7.xml"/><Relationship Id="rId12" Type="http://schemas.openxmlformats.org/officeDocument/2006/relationships/slideMaster" Target="slideMasters/slideMaster12.xml"/><Relationship Id="rId17" Type="http://schemas.openxmlformats.org/officeDocument/2006/relationships/slide" Target="slides/slide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4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Master" Target="slideMasters/slideMaster11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3.xml"/><Relationship Id="rId23" Type="http://schemas.openxmlformats.org/officeDocument/2006/relationships/tableStyles" Target="tableStyles.xml"/><Relationship Id="rId10" Type="http://schemas.openxmlformats.org/officeDocument/2006/relationships/slideMaster" Target="slideMasters/slideMaster10.xml"/><Relationship Id="rId19" Type="http://schemas.openxmlformats.org/officeDocument/2006/relationships/notesMaster" Target="notesMasters/notesMaster1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" Target="slides/slide2.xml"/><Relationship Id="rId22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e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6E42AE34-DA55-49E0-A820-C3CA35C63647}" type="datetimeFigureOut">
              <a:rPr lang="en-US" smtClean="0"/>
              <a:t>2/20/2018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</p:spPr>
        <p:txBody>
          <a:bodyPr vert="horz" lIns="96661" tIns="48331" rIns="96661" bIns="48331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9B6ED00E-3D96-4983-A920-57D9092F5D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21077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1700" b="1">
                <a:solidFill>
                  <a:schemeClr val="bg1"/>
                </a:solidFill>
                <a:latin typeface="Arial" charset="0"/>
              </a:defRPr>
            </a:lvl1pPr>
            <a:lvl2pPr marL="802984" indent="-308839" eaLnBrk="0" hangingPunct="0">
              <a:defRPr sz="1700" b="1">
                <a:solidFill>
                  <a:schemeClr val="bg1"/>
                </a:solidFill>
                <a:latin typeface="Arial" charset="0"/>
              </a:defRPr>
            </a:lvl2pPr>
            <a:lvl3pPr marL="1235359" indent="-247072" eaLnBrk="0" hangingPunct="0">
              <a:defRPr sz="1700" b="1">
                <a:solidFill>
                  <a:schemeClr val="bg1"/>
                </a:solidFill>
                <a:latin typeface="Arial" charset="0"/>
              </a:defRPr>
            </a:lvl3pPr>
            <a:lvl4pPr marL="1729502" indent="-247072" eaLnBrk="0" hangingPunct="0">
              <a:defRPr sz="1700" b="1">
                <a:solidFill>
                  <a:schemeClr val="bg1"/>
                </a:solidFill>
                <a:latin typeface="Arial" charset="0"/>
              </a:defRPr>
            </a:lvl4pPr>
            <a:lvl5pPr marL="2223646" indent="-247072" eaLnBrk="0" hangingPunct="0">
              <a:defRPr sz="1700" b="1">
                <a:solidFill>
                  <a:schemeClr val="bg1"/>
                </a:solidFill>
                <a:latin typeface="Arial" charset="0"/>
              </a:defRPr>
            </a:lvl5pPr>
            <a:lvl6pPr marL="2717789" indent="-247072" eaLnBrk="0" fontAlgn="base" hangingPunct="0">
              <a:spcBef>
                <a:spcPct val="0"/>
              </a:spcBef>
              <a:spcAft>
                <a:spcPct val="0"/>
              </a:spcAft>
              <a:defRPr sz="1700" b="1">
                <a:solidFill>
                  <a:schemeClr val="bg1"/>
                </a:solidFill>
                <a:latin typeface="Arial" charset="0"/>
              </a:defRPr>
            </a:lvl6pPr>
            <a:lvl7pPr marL="3211933" indent="-247072" eaLnBrk="0" fontAlgn="base" hangingPunct="0">
              <a:spcBef>
                <a:spcPct val="0"/>
              </a:spcBef>
              <a:spcAft>
                <a:spcPct val="0"/>
              </a:spcAft>
              <a:defRPr sz="1700" b="1">
                <a:solidFill>
                  <a:schemeClr val="bg1"/>
                </a:solidFill>
                <a:latin typeface="Arial" charset="0"/>
              </a:defRPr>
            </a:lvl7pPr>
            <a:lvl8pPr marL="3706075" indent="-247072" eaLnBrk="0" fontAlgn="base" hangingPunct="0">
              <a:spcBef>
                <a:spcPct val="0"/>
              </a:spcBef>
              <a:spcAft>
                <a:spcPct val="0"/>
              </a:spcAft>
              <a:defRPr sz="1700" b="1">
                <a:solidFill>
                  <a:schemeClr val="bg1"/>
                </a:solidFill>
                <a:latin typeface="Arial" charset="0"/>
              </a:defRPr>
            </a:lvl8pPr>
            <a:lvl9pPr marL="4200220" indent="-247072" eaLnBrk="0" fontAlgn="base" hangingPunct="0">
              <a:spcBef>
                <a:spcPct val="0"/>
              </a:spcBef>
              <a:spcAft>
                <a:spcPct val="0"/>
              </a:spcAft>
              <a:defRPr sz="1700" b="1"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/>
            <a:fld id="{D2131780-CA1E-4F6E-B0CD-80F2E2FC9F73}" type="slidenum">
              <a:rPr lang="en-US" sz="1300" b="0">
                <a:solidFill>
                  <a:prstClr val="black"/>
                </a:solidFill>
              </a:rPr>
              <a:pPr eaLnBrk="1" hangingPunct="1"/>
              <a:t>1</a:t>
            </a:fld>
            <a:endParaRPr lang="en-US" sz="1300" b="0" dirty="0">
              <a:solidFill>
                <a:prstClr val="black"/>
              </a:solidFill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96370487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noProof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4E6662-268B-4D2A-B5E2-9979E205C411}" type="slidenum">
              <a:rPr lang="da-DK" smtClean="0">
                <a:solidFill>
                  <a:prstClr val="black"/>
                </a:solidFill>
              </a:rPr>
              <a:pPr/>
              <a:t>2</a:t>
            </a:fld>
            <a:endParaRPr lang="da-DK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1218242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noProof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4E6662-268B-4D2A-B5E2-9979E205C411}" type="slidenum">
              <a:rPr lang="da-DK" smtClean="0">
                <a:solidFill>
                  <a:prstClr val="black"/>
                </a:solidFill>
              </a:rPr>
              <a:pPr/>
              <a:t>3</a:t>
            </a:fld>
            <a:endParaRPr lang="da-DK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1218242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noProof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4E6662-268B-4D2A-B5E2-9979E205C411}" type="slidenum">
              <a:rPr lang="da-DK" smtClean="0">
                <a:solidFill>
                  <a:prstClr val="black"/>
                </a:solidFill>
              </a:rPr>
              <a:pPr/>
              <a:t>4</a:t>
            </a:fld>
            <a:endParaRPr lang="da-DK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1218242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noProof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4E6662-268B-4D2A-B5E2-9979E205C411}" type="slidenum">
              <a:rPr lang="da-DK" smtClean="0">
                <a:solidFill>
                  <a:prstClr val="black"/>
                </a:solidFill>
              </a:rPr>
              <a:pPr/>
              <a:t>5</a:t>
            </a:fld>
            <a:endParaRPr lang="da-DK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1218242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noProof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4E6662-268B-4D2A-B5E2-9979E205C411}" type="slidenum">
              <a:rPr lang="da-DK" smtClean="0">
                <a:solidFill>
                  <a:prstClr val="black"/>
                </a:solidFill>
              </a:rPr>
              <a:pPr/>
              <a:t>6</a:t>
            </a:fld>
            <a:endParaRPr lang="da-DK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121824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7.jpeg"/><Relationship Id="rId5" Type="http://schemas.openxmlformats.org/officeDocument/2006/relationships/image" Target="../media/image6.wmf"/><Relationship Id="rId4" Type="http://schemas.openxmlformats.org/officeDocument/2006/relationships/image" Target="../media/image5.wmf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11.jpeg"/><Relationship Id="rId1" Type="http://schemas.openxmlformats.org/officeDocument/2006/relationships/slideMaster" Target="../slideMasters/slideMaster10.xml"/><Relationship Id="rId4" Type="http://schemas.openxmlformats.org/officeDocument/2006/relationships/image" Target="../media/image6.wmf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Master" Target="../slideMasters/slideMaster11.xml"/></Relationships>
</file>

<file path=ppt/slideLayouts/_rels/slideLayout1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2.xml"/><Relationship Id="rId6" Type="http://schemas.openxmlformats.org/officeDocument/2006/relationships/image" Target="../media/image7.jpeg"/><Relationship Id="rId5" Type="http://schemas.openxmlformats.org/officeDocument/2006/relationships/image" Target="../media/image6.wmf"/><Relationship Id="rId4" Type="http://schemas.openxmlformats.org/officeDocument/2006/relationships/image" Target="../media/image5.wmf"/></Relationships>
</file>

<file path=ppt/slideLayouts/_rels/slideLayout1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2.xml"/><Relationship Id="rId6" Type="http://schemas.openxmlformats.org/officeDocument/2006/relationships/image" Target="../media/image7.jpeg"/><Relationship Id="rId5" Type="http://schemas.openxmlformats.org/officeDocument/2006/relationships/image" Target="../media/image6.wmf"/><Relationship Id="rId4" Type="http://schemas.openxmlformats.org/officeDocument/2006/relationships/image" Target="../media/image5.wmf"/></Relationships>
</file>

<file path=ppt/slideLayouts/_rels/slideLayout1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3.xml"/><Relationship Id="rId6" Type="http://schemas.openxmlformats.org/officeDocument/2006/relationships/image" Target="../media/image7.jpeg"/><Relationship Id="rId5" Type="http://schemas.openxmlformats.org/officeDocument/2006/relationships/image" Target="../media/image6.wmf"/><Relationship Id="rId4" Type="http://schemas.openxmlformats.org/officeDocument/2006/relationships/image" Target="../media/image5.wmf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4.xml"/><Relationship Id="rId6" Type="http://schemas.openxmlformats.org/officeDocument/2006/relationships/image" Target="../media/image7.jpeg"/><Relationship Id="rId5" Type="http://schemas.openxmlformats.org/officeDocument/2006/relationships/image" Target="../media/image6.wmf"/><Relationship Id="rId4" Type="http://schemas.openxmlformats.org/officeDocument/2006/relationships/image" Target="../media/image5.wmf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5.xml"/><Relationship Id="rId5" Type="http://schemas.openxmlformats.org/officeDocument/2006/relationships/image" Target="../media/image6.wmf"/><Relationship Id="rId4" Type="http://schemas.openxmlformats.org/officeDocument/2006/relationships/image" Target="../media/image5.wmf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6.xml"/><Relationship Id="rId5" Type="http://schemas.openxmlformats.org/officeDocument/2006/relationships/image" Target="../media/image8.jpeg"/><Relationship Id="rId4" Type="http://schemas.openxmlformats.org/officeDocument/2006/relationships/image" Target="../media/image6.wmf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7.xml"/><Relationship Id="rId5" Type="http://schemas.openxmlformats.org/officeDocument/2006/relationships/image" Target="../media/image6.wmf"/><Relationship Id="rId4" Type="http://schemas.openxmlformats.org/officeDocument/2006/relationships/image" Target="../media/image5.wmf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wmf"/><Relationship Id="rId1" Type="http://schemas.openxmlformats.org/officeDocument/2006/relationships/slideMaster" Target="../slideMasters/slideMaster8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Master" Target="../slideMasters/slideMaster9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9" descr="foto1_new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3816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33" descr="Vestas_Sejl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7463"/>
            <a:ext cx="6286500" cy="3814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24" descr="Vestas_logo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5300" y="306388"/>
            <a:ext cx="16002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 Box 32"/>
          <p:cNvSpPr txBox="1">
            <a:spLocks noChangeArrowheads="1"/>
          </p:cNvSpPr>
          <p:nvPr/>
        </p:nvSpPr>
        <p:spPr bwMode="auto">
          <a:xfrm>
            <a:off x="9288463" y="0"/>
            <a:ext cx="2879725" cy="426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266700" indent="-87313">
              <a:defRPr>
                <a:solidFill>
                  <a:schemeClr val="tx1"/>
                </a:solidFill>
                <a:latin typeface="Arial" charset="0"/>
              </a:defRPr>
            </a:lvl2pPr>
            <a:lvl3pPr marL="1598613" indent="-342900">
              <a:defRPr>
                <a:solidFill>
                  <a:schemeClr val="tx1"/>
                </a:solidFill>
                <a:latin typeface="Arial" charset="0"/>
              </a:defRPr>
            </a:lvl3pPr>
            <a:lvl4pPr marL="2120900" indent="-342900">
              <a:defRPr>
                <a:solidFill>
                  <a:schemeClr val="tx1"/>
                </a:solidFill>
                <a:latin typeface="Arial" charset="0"/>
              </a:defRPr>
            </a:lvl4pPr>
            <a:lvl5pPr marL="2643188" indent="-342900">
              <a:defRPr>
                <a:solidFill>
                  <a:schemeClr val="tx1"/>
                </a:solidFill>
                <a:latin typeface="Arial" charset="0"/>
              </a:defRPr>
            </a:lvl5pPr>
            <a:lvl6pPr marL="3100388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3557588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4014788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4471988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000" b="1" smtClean="0">
                <a:solidFill>
                  <a:srgbClr val="FFFFFF"/>
                </a:solidFill>
              </a:rPr>
              <a:t>Title slide/end slide image dimensions: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000" smtClean="0">
                <a:solidFill>
                  <a:srgbClr val="FFFFFF"/>
                </a:solidFill>
              </a:rPr>
              <a:t>Title slide images must always fit this size: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000" smtClean="0">
                <a:solidFill>
                  <a:srgbClr val="FFFFFF"/>
                </a:solidFill>
              </a:rPr>
              <a:t>Height: 10.6 cm; Width: 25.4 cm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000" smtClean="0">
              <a:solidFill>
                <a:srgbClr val="FFFFFF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000" smtClean="0">
                <a:solidFill>
                  <a:srgbClr val="FFFFFF"/>
                </a:solidFill>
              </a:rPr>
              <a:t>Title slide images must always follow this position: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000" smtClean="0">
                <a:solidFill>
                  <a:srgbClr val="FFFFFF"/>
                </a:solidFill>
              </a:rPr>
              <a:t>Horizontal: 0 cm; Vertical: 0 cm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000" smtClean="0">
              <a:solidFill>
                <a:srgbClr val="FFFFFF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000" b="1" smtClean="0">
                <a:solidFill>
                  <a:srgbClr val="FFFFFF"/>
                </a:solidFill>
              </a:rPr>
              <a:t>To change title slide/end slide image:</a:t>
            </a:r>
          </a:p>
          <a:p>
            <a:pPr lvl="1" fontAlgn="base">
              <a:spcBef>
                <a:spcPct val="0"/>
              </a:spcBef>
              <a:spcAft>
                <a:spcPct val="0"/>
              </a:spcAft>
              <a:buFontTx/>
              <a:buChar char="•"/>
              <a:defRPr/>
            </a:pPr>
            <a:r>
              <a:rPr lang="en-US" sz="1000" smtClean="0">
                <a:solidFill>
                  <a:srgbClr val="FFFFFF"/>
                </a:solidFill>
              </a:rPr>
              <a:t>Insert image according to the </a:t>
            </a:r>
          </a:p>
          <a:p>
            <a:pPr lvl="1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000" smtClean="0">
                <a:solidFill>
                  <a:srgbClr val="FFFFFF"/>
                </a:solidFill>
              </a:rPr>
              <a:t>	dimensions and position listed above</a:t>
            </a:r>
          </a:p>
          <a:p>
            <a:pPr lvl="1" fontAlgn="base">
              <a:spcBef>
                <a:spcPct val="0"/>
              </a:spcBef>
              <a:spcAft>
                <a:spcPct val="0"/>
              </a:spcAft>
              <a:buFontTx/>
              <a:buChar char="•"/>
              <a:defRPr/>
            </a:pPr>
            <a:r>
              <a:rPr lang="en-US" sz="1000" smtClean="0">
                <a:solidFill>
                  <a:srgbClr val="FFFFFF"/>
                </a:solidFill>
              </a:rPr>
              <a:t>Right-click on image and select </a:t>
            </a:r>
          </a:p>
          <a:p>
            <a:pPr lvl="1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000" smtClean="0">
                <a:solidFill>
                  <a:srgbClr val="FFFFFF"/>
                </a:solidFill>
              </a:rPr>
              <a:t>	‘Order/Send to back’</a:t>
            </a:r>
          </a:p>
          <a:p>
            <a:pPr lvl="1" fontAlgn="base">
              <a:spcBef>
                <a:spcPct val="0"/>
              </a:spcBef>
              <a:spcAft>
                <a:spcPct val="0"/>
              </a:spcAft>
              <a:buFontTx/>
              <a:buChar char="•"/>
              <a:defRPr/>
            </a:pPr>
            <a:r>
              <a:rPr lang="en-US" sz="1000" smtClean="0">
                <a:solidFill>
                  <a:srgbClr val="FFFFFF"/>
                </a:solidFill>
              </a:rPr>
              <a:t>Delete original image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000" smtClean="0">
              <a:solidFill>
                <a:srgbClr val="FFFFFF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000" b="1" smtClean="0">
                <a:solidFill>
                  <a:srgbClr val="FFFFFF"/>
                </a:solidFill>
              </a:rPr>
              <a:t>Tip: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000" smtClean="0">
                <a:solidFill>
                  <a:srgbClr val="FFFFFF"/>
                </a:solidFill>
              </a:rPr>
              <a:t>Fit images easily to the right dimension using Vestas drawing guides.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000" smtClean="0">
              <a:solidFill>
                <a:srgbClr val="FFFFFF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000" smtClean="0">
                <a:solidFill>
                  <a:srgbClr val="FFFFFF"/>
                </a:solidFill>
              </a:rPr>
              <a:t>Vestas drawing guides will help you position and crop images. Images will snap to drawing guides when repositioned or cropped.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000" smtClean="0">
              <a:solidFill>
                <a:srgbClr val="FFFFFF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000" b="1" smtClean="0">
                <a:solidFill>
                  <a:srgbClr val="FFFFFF"/>
                </a:solidFill>
              </a:rPr>
              <a:t>To add drawing guides:</a:t>
            </a:r>
          </a:p>
          <a:p>
            <a:pPr lvl="1" fontAlgn="base">
              <a:spcBef>
                <a:spcPct val="0"/>
              </a:spcBef>
              <a:spcAft>
                <a:spcPct val="0"/>
              </a:spcAft>
              <a:buFont typeface="Arial" charset="0"/>
              <a:buChar char="•"/>
              <a:defRPr/>
            </a:pPr>
            <a:r>
              <a:rPr lang="en-US" sz="1000" smtClean="0">
                <a:solidFill>
                  <a:srgbClr val="FFFFFF"/>
                </a:solidFill>
              </a:rPr>
              <a:t>Right-click on next to slide</a:t>
            </a:r>
          </a:p>
          <a:p>
            <a:pPr lvl="1" fontAlgn="base">
              <a:spcBef>
                <a:spcPct val="0"/>
              </a:spcBef>
              <a:spcAft>
                <a:spcPct val="0"/>
              </a:spcAft>
              <a:buFont typeface="Arial" charset="0"/>
              <a:buChar char="•"/>
              <a:defRPr/>
            </a:pPr>
            <a:r>
              <a:rPr lang="en-US" sz="1000" smtClean="0">
                <a:solidFill>
                  <a:srgbClr val="FFFFFF"/>
                </a:solidFill>
              </a:rPr>
              <a:t>Select ‘Grid and Guides…’</a:t>
            </a:r>
          </a:p>
          <a:p>
            <a:pPr lvl="1" fontAlgn="base">
              <a:spcBef>
                <a:spcPct val="0"/>
              </a:spcBef>
              <a:spcAft>
                <a:spcPct val="0"/>
              </a:spcAft>
              <a:buFont typeface="Arial" charset="0"/>
              <a:buChar char="•"/>
              <a:defRPr/>
            </a:pPr>
            <a:r>
              <a:rPr lang="en-US" sz="1000" smtClean="0">
                <a:solidFill>
                  <a:srgbClr val="FFFFFF"/>
                </a:solidFill>
              </a:rPr>
              <a:t>Check ‘Display drawing guides on screen’</a:t>
            </a:r>
          </a:p>
          <a:p>
            <a:pPr lvl="1" fontAlgn="base">
              <a:spcBef>
                <a:spcPct val="0"/>
              </a:spcBef>
              <a:spcAft>
                <a:spcPct val="0"/>
              </a:spcAft>
              <a:buFont typeface="Arial" charset="0"/>
              <a:buChar char="•"/>
              <a:defRPr/>
            </a:pPr>
            <a:r>
              <a:rPr lang="en-US" sz="1000" smtClean="0">
                <a:solidFill>
                  <a:srgbClr val="FFFFFF"/>
                </a:solidFill>
              </a:rPr>
              <a:t>Press ‘OK’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FontTx/>
              <a:buAutoNum type="arabicPeriod"/>
              <a:defRPr/>
            </a:pPr>
            <a:endParaRPr lang="en-US" sz="1000" smtClean="0">
              <a:solidFill>
                <a:srgbClr val="FFFFFF"/>
              </a:solidFill>
            </a:endParaRPr>
          </a:p>
        </p:txBody>
      </p:sp>
      <p:pic>
        <p:nvPicPr>
          <p:cNvPr id="8" name="Picture 29" descr="Vestas_Tagline_bi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43625" y="381000"/>
            <a:ext cx="2717800" cy="382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34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413000" y="0"/>
            <a:ext cx="2286000" cy="1712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47700" y="3992563"/>
            <a:ext cx="8064500" cy="639762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47700" y="4805363"/>
            <a:ext cx="8064500" cy="1431925"/>
          </a:xfrm>
        </p:spPr>
        <p:txBody>
          <a:bodyPr/>
          <a:lstStyle>
            <a:lvl1pPr>
              <a:lnSpc>
                <a:spcPct val="99000"/>
              </a:lnSpc>
              <a:defRPr>
                <a:solidFill>
                  <a:schemeClr val="hlink"/>
                </a:solidFill>
              </a:defRPr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10" name="Rectangle 36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Rectangle 3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r>
              <a:rPr lang="en-US" smtClean="0"/>
              <a:t>Vestas_BofA Confidential</a:t>
            </a:r>
            <a:endParaRPr lang="en-US"/>
          </a:p>
        </p:txBody>
      </p:sp>
      <p:sp>
        <p:nvSpPr>
          <p:cNvPr id="12" name="Rectangle 3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62477050-A129-45CB-A19A-1F0F580A381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628811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srgbClr val="000000"/>
                </a:solidFill>
              </a:rPr>
              <a:t>Vestas_BofA Confidential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EA21C2-9A6B-46D7-B25C-68A89DFEDCE6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0852369"/>
      </p:ext>
    </p:extLst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dirty="0" smtClean="0">
                <a:solidFill>
                  <a:srgbClr val="000000"/>
                </a:solidFill>
              </a:rPr>
              <a:t>Vestas_BofA Confidential</a:t>
            </a:r>
            <a:endParaRPr lang="en-GB" dirty="0">
              <a:solidFill>
                <a:srgbClr val="00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4C58664-DCF6-4BD2-AAEE-5FA24005FC9D}" type="slidenum">
              <a:rPr lang="en-GB">
                <a:solidFill>
                  <a:srgbClr val="000000"/>
                </a:solidFill>
              </a:rPr>
              <a:pPr/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3896378"/>
      </p:ext>
    </p:extLst>
  </p:cSld>
  <p:clrMapOvr>
    <a:masterClrMapping/>
  </p:clrMapOvr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da-DK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a-DK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dirty="0" smtClean="0">
                <a:solidFill>
                  <a:srgbClr val="000000"/>
                </a:solidFill>
              </a:rPr>
              <a:t>Vestas_BofA Confidential</a:t>
            </a:r>
            <a:endParaRPr lang="en-GB" dirty="0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09B3894-DC4C-4085-B2AE-0D74E6D105D3}" type="slidenum">
              <a:rPr lang="en-GB">
                <a:solidFill>
                  <a:srgbClr val="000000"/>
                </a:solidFill>
              </a:rPr>
              <a:pPr/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69893697"/>
      </p:ext>
    </p:extLst>
  </p:cSld>
  <p:clrMapOvr>
    <a:masterClrMapping/>
  </p:clrMapOvr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da-DK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da-DK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dirty="0" smtClean="0">
                <a:solidFill>
                  <a:srgbClr val="000000"/>
                </a:solidFill>
              </a:rPr>
              <a:t>Vestas_BofA Confidential</a:t>
            </a:r>
            <a:endParaRPr lang="en-GB" dirty="0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AE892D8-D6F4-41C7-A5DF-D5BA3C4C5712}" type="slidenum">
              <a:rPr lang="en-GB">
                <a:solidFill>
                  <a:srgbClr val="000000"/>
                </a:solidFill>
              </a:rPr>
              <a:pPr/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11811447"/>
      </p:ext>
    </p:extLst>
  </p:cSld>
  <p:clrMapOvr>
    <a:masterClrMapping/>
  </p:clrMapOvr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da-DK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a-DK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dirty="0" smtClean="0">
                <a:solidFill>
                  <a:srgbClr val="000000"/>
                </a:solidFill>
              </a:rPr>
              <a:t>Vestas_BofA Confidential</a:t>
            </a:r>
            <a:endParaRPr lang="en-GB" dirty="0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16C02C3-E743-4F57-BD5F-A87E4B366C55}" type="slidenum">
              <a:rPr lang="en-GB">
                <a:solidFill>
                  <a:srgbClr val="000000"/>
                </a:solidFill>
              </a:rPr>
              <a:pPr/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08187605"/>
      </p:ext>
    </p:extLst>
  </p:cSld>
  <p:clrMapOvr>
    <a:masterClrMapping/>
  </p:clrMapOvr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50050" y="244475"/>
            <a:ext cx="2178050" cy="599281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da-DK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15900" y="244475"/>
            <a:ext cx="6381750" cy="599281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a-DK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dirty="0" smtClean="0">
                <a:solidFill>
                  <a:srgbClr val="000000"/>
                </a:solidFill>
              </a:rPr>
              <a:t>Vestas_BofA Confidential</a:t>
            </a:r>
            <a:endParaRPr lang="en-GB" dirty="0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BE53DC6-9039-4A0F-A067-08D7B88C2968}" type="slidenum">
              <a:rPr lang="en-GB">
                <a:solidFill>
                  <a:srgbClr val="000000"/>
                </a:solidFill>
              </a:rPr>
              <a:pPr/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78196539"/>
      </p:ext>
    </p:extLst>
  </p:cSld>
  <p:clrMapOvr>
    <a:masterClrMapping/>
  </p:clrMapOvr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12" name="Picture 40" descr="Mill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0825" cy="38147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47700" y="4256088"/>
            <a:ext cx="8064500" cy="428625"/>
          </a:xfrm>
        </p:spPr>
        <p:txBody>
          <a:bodyPr/>
          <a:lstStyle>
            <a:lvl1pPr>
              <a:defRPr sz="2600"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47700" y="4805363"/>
            <a:ext cx="8064500" cy="1431925"/>
          </a:xfrm>
        </p:spPr>
        <p:txBody>
          <a:bodyPr/>
          <a:lstStyle>
            <a:lvl1pPr>
              <a:lnSpc>
                <a:spcPct val="99000"/>
              </a:lnSpc>
              <a:defRPr sz="1600">
                <a:solidFill>
                  <a:schemeClr val="hlink"/>
                </a:solidFill>
              </a:defRPr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pic>
        <p:nvPicPr>
          <p:cNvPr id="3096" name="Picture 24" descr="Vestas_logo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5300" y="306388"/>
            <a:ext cx="1600200" cy="381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101" name="Picture 29" descr="Vestas_Tagline_bi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43625" y="381000"/>
            <a:ext cx="2717800" cy="3825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108" name="Rectangle 36"/>
          <p:cNvSpPr>
            <a:spLocks noGrp="1" noChangeArrowheads="1"/>
          </p:cNvSpPr>
          <p:nvPr>
            <p:ph type="dt" sz="half" idx="2"/>
          </p:nvPr>
        </p:nvSpPr>
        <p:spPr>
          <a:xfrm>
            <a:off x="647700" y="6619875"/>
            <a:ext cx="2159000" cy="144463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109" name="Rectangle 37"/>
          <p:cNvSpPr>
            <a:spLocks noGrp="1" noChangeArrowheads="1"/>
          </p:cNvSpPr>
          <p:nvPr>
            <p:ph type="ftr" sz="quarter" idx="3"/>
          </p:nvPr>
        </p:nvSpPr>
        <p:spPr>
          <a:xfrm>
            <a:off x="827088" y="6484938"/>
            <a:ext cx="7885112" cy="144462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Vestas_BofA Confidential</a:t>
            </a:r>
            <a:endParaRPr lang="en-US" dirty="0"/>
          </a:p>
        </p:txBody>
      </p:sp>
      <p:sp>
        <p:nvSpPr>
          <p:cNvPr id="3110" name="Rectangle 38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47700" y="6484938"/>
            <a:ext cx="287338" cy="144462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E732CEF-988C-4CA2-97E4-6A70858C0CF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1370302"/>
      </p:ext>
    </p:extLst>
  </p:cSld>
  <p:clrMapOvr>
    <a:masterClrMapping/>
  </p:clrMapOvr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>
                <a:solidFill>
                  <a:srgbClr val="000000"/>
                </a:solidFill>
              </a:rPr>
              <a:t>Vestas_BofA Confidential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D2F6022-21CC-4714-B86A-A7EE8789DBB6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62251851"/>
      </p:ext>
    </p:extLst>
  </p:cSld>
  <p:clrMapOvr>
    <a:masterClrMapping/>
  </p:clrMapOvr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>
                <a:solidFill>
                  <a:srgbClr val="000000"/>
                </a:solidFill>
              </a:rPr>
              <a:t>Vestas_BofA Confidential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4B32EDC-F939-4CF0-B67A-DE47FAF6456A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65254168"/>
      </p:ext>
    </p:extLst>
  </p:cSld>
  <p:clrMapOvr>
    <a:masterClrMapping/>
  </p:clrMapOvr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15900" y="641350"/>
            <a:ext cx="4279900" cy="55959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41350"/>
            <a:ext cx="4279900" cy="55959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>
                <a:solidFill>
                  <a:srgbClr val="000000"/>
                </a:solidFill>
              </a:rPr>
              <a:t>Vestas_BofA Confidential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11F73F8-B5D1-45B0-AC77-62EEEF841BA9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9105373"/>
      </p:ext>
    </p:extLst>
  </p:cSld>
  <p:clrMapOvr>
    <a:masterClrMapping/>
  </p:clrMapOvr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>
                <a:solidFill>
                  <a:srgbClr val="000000"/>
                </a:solidFill>
              </a:rPr>
              <a:t>Vestas_BofA Confidential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B8E6E58-2BA5-48AA-955F-8B5E3EB49C68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3778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96075" y="146050"/>
            <a:ext cx="2016125" cy="60912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47700" y="146050"/>
            <a:ext cx="5895975" cy="60912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srgbClr val="000000"/>
                </a:solidFill>
              </a:rPr>
              <a:t>Vestas_BofA Confidential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359531-CA26-48F6-B554-BA449D981796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2446866"/>
      </p:ext>
    </p:extLst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>
                <a:solidFill>
                  <a:srgbClr val="000000"/>
                </a:solidFill>
              </a:rPr>
              <a:t>Vestas_BofA Confidential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BE2577D-791B-476C-880B-C29A8E9342D1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9768568"/>
      </p:ext>
    </p:extLst>
  </p:cSld>
  <p:clrMapOvr>
    <a:masterClrMapping/>
  </p:clrMapOvr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>
                <a:solidFill>
                  <a:srgbClr val="000000"/>
                </a:solidFill>
              </a:rPr>
              <a:t>Vestas_BofA Confidential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1849798-C9B4-4F04-8B2C-C02FFBB30F54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0294199"/>
      </p:ext>
    </p:extLst>
  </p:cSld>
  <p:clrMapOvr>
    <a:masterClrMapping/>
  </p:clrMapOvr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>
                <a:solidFill>
                  <a:srgbClr val="000000"/>
                </a:solidFill>
              </a:rPr>
              <a:t>Vestas_BofA Confidential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0DCADE3-5FE7-4B5A-81CA-54CAC6ADA7A0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3157703"/>
      </p:ext>
    </p:extLst>
  </p:cSld>
  <p:clrMapOvr>
    <a:masterClrMapping/>
  </p:clrMapOvr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>
                <a:solidFill>
                  <a:srgbClr val="000000"/>
                </a:solidFill>
              </a:rPr>
              <a:t>Vestas_BofA Confidential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92D463C-A11F-4870-A596-C0D0D42EDFC6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9263978"/>
      </p:ext>
    </p:extLst>
  </p:cSld>
  <p:clrMapOvr>
    <a:masterClrMapping/>
  </p:clrMapOvr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>
                <a:solidFill>
                  <a:srgbClr val="000000"/>
                </a:solidFill>
              </a:rPr>
              <a:t>Vestas_BofA Confidential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CBB09A0-63D7-4C7B-8C98-70F656FC8F32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79387145"/>
      </p:ext>
    </p:extLst>
  </p:cSld>
  <p:clrMapOvr>
    <a:masterClrMapping/>
  </p:clrMapOvr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50050" y="244475"/>
            <a:ext cx="2178050" cy="599281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15900" y="244475"/>
            <a:ext cx="6381750" cy="599281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>
                <a:solidFill>
                  <a:srgbClr val="000000"/>
                </a:solidFill>
              </a:rPr>
              <a:t>Vestas_BofA Confidential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DD4BEC8-6DF4-44A6-AC99-7E2A70D2BDE6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1779291"/>
      </p:ext>
    </p:extLst>
  </p:cSld>
  <p:clrMapOvr>
    <a:masterClrMapping/>
  </p:clrMapOvr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5900" y="244475"/>
            <a:ext cx="8712200" cy="3524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215900" y="641350"/>
            <a:ext cx="8712200" cy="5595938"/>
          </a:xfrm>
        </p:spPr>
        <p:txBody>
          <a:bodyPr/>
          <a:lstStyle/>
          <a:p>
            <a:r>
              <a:rPr lang="en-US" smtClean="0"/>
              <a:t>Click icon to add chart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15900" y="6619875"/>
            <a:ext cx="2159000" cy="144463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5288" y="6484938"/>
            <a:ext cx="6657975" cy="144462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>
                <a:solidFill>
                  <a:srgbClr val="000000"/>
                </a:solidFill>
              </a:rPr>
              <a:t>Vestas_BofA Confidential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15900" y="6484938"/>
            <a:ext cx="287338" cy="144462"/>
          </a:xfrm>
        </p:spPr>
        <p:txBody>
          <a:bodyPr/>
          <a:lstStyle>
            <a:lvl1pPr>
              <a:defRPr/>
            </a:lvl1pPr>
          </a:lstStyle>
          <a:p>
            <a:fld id="{7D8F1FDE-F4E9-4885-BF24-467E7DA65E74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879330"/>
      </p:ext>
    </p:extLst>
  </p:cSld>
  <p:clrMapOvr>
    <a:masterClrMapping/>
  </p:clrMapOvr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48000" y="4258800"/>
            <a:ext cx="8064000" cy="428400"/>
          </a:xfrm>
        </p:spPr>
        <p:txBody>
          <a:bodyPr/>
          <a:lstStyle>
            <a:lvl1pPr>
              <a:defRPr sz="2600"/>
            </a:lvl1pPr>
          </a:lstStyle>
          <a:p>
            <a:r>
              <a:rPr lang="en-US" smtClean="0"/>
              <a:t>Click to edit Master title style</a:t>
            </a:r>
            <a:endParaRPr lang="da-DK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8000" y="4806000"/>
            <a:ext cx="8064000" cy="1432800"/>
          </a:xfrm>
        </p:spPr>
        <p:txBody>
          <a:bodyPr/>
          <a:lstStyle>
            <a:lvl1pPr marL="0" indent="0" algn="l">
              <a:lnSpc>
                <a:spcPct val="99000"/>
              </a:lnSpc>
              <a:spcBef>
                <a:spcPts val="384"/>
              </a:spcBef>
              <a:buNone/>
              <a:defRPr sz="1600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da-DK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8000" y="6620400"/>
            <a:ext cx="2160000" cy="144000"/>
          </a:xfrm>
        </p:spPr>
        <p:txBody>
          <a:bodyPr/>
          <a:lstStyle/>
          <a:p>
            <a:endParaRPr lang="da-DK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28000" y="6483600"/>
            <a:ext cx="7884000" cy="144000"/>
          </a:xfrm>
        </p:spPr>
        <p:txBody>
          <a:bodyPr/>
          <a:lstStyle/>
          <a:p>
            <a:r>
              <a:rPr lang="da-DK" smtClean="0">
                <a:solidFill>
                  <a:prstClr val="black"/>
                </a:solidFill>
              </a:rPr>
              <a:t>Vestas_BofA Confidential</a:t>
            </a:r>
            <a:endParaRPr lang="da-DK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8000" y="6483600"/>
            <a:ext cx="288000" cy="144000"/>
          </a:xfrm>
        </p:spPr>
        <p:txBody>
          <a:bodyPr/>
          <a:lstStyle/>
          <a:p>
            <a:fld id="{82B41C41-547D-4F85-9A8D-EE57C28F5B01}" type="slidenum">
              <a:rPr lang="da-DK" smtClean="0">
                <a:solidFill>
                  <a:prstClr val="black"/>
                </a:solidFill>
              </a:rPr>
              <a:pPr/>
              <a:t>‹#›</a:t>
            </a:fld>
            <a:endParaRPr lang="da-DK" dirty="0">
              <a:solidFill>
                <a:prstClr val="black"/>
              </a:solidFill>
            </a:endParaRPr>
          </a:p>
        </p:txBody>
      </p:sp>
      <p:pic>
        <p:nvPicPr>
          <p:cNvPr id="7" name="Picture 41" descr="Mill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0825" cy="38147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41" descr="Mills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0825" cy="38147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78284293"/>
      </p:ext>
    </p:extLst>
  </p:cSld>
  <p:clrMapOvr>
    <a:masterClrMapping/>
  </p:clrMapOvr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da-DK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6000" y="640800"/>
            <a:ext cx="8712000" cy="5594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a-DK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a-DK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 smtClean="0">
                <a:solidFill>
                  <a:prstClr val="black"/>
                </a:solidFill>
              </a:rPr>
              <a:t>Vestas_BofA Confidential</a:t>
            </a:r>
            <a:endParaRPr lang="da-DK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B41C41-547D-4F85-9A8D-EE57C28F5B01}" type="slidenum">
              <a:rPr lang="da-DK" smtClean="0">
                <a:solidFill>
                  <a:prstClr val="black"/>
                </a:solidFill>
              </a:rPr>
              <a:pPr/>
              <a:t>‹#›</a:t>
            </a:fld>
            <a:endParaRPr lang="da-DK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37316928"/>
      </p:ext>
    </p:extLst>
  </p:cSld>
  <p:clrMapOvr>
    <a:masterClrMapping/>
  </p:clrMapOvr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 (Subtitl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da-DK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6000" y="1029600"/>
            <a:ext cx="8712000" cy="5209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a-DK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a-DK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 smtClean="0">
                <a:solidFill>
                  <a:prstClr val="black"/>
                </a:solidFill>
              </a:rPr>
              <a:t>Vestas_BofA Confidential</a:t>
            </a:r>
            <a:endParaRPr lang="da-DK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B41C41-547D-4F85-9A8D-EE57C28F5B01}" type="slidenum">
              <a:rPr lang="da-DK" smtClean="0">
                <a:solidFill>
                  <a:prstClr val="black"/>
                </a:solidFill>
              </a:rPr>
              <a:pPr/>
              <a:t>‹#›</a:t>
            </a:fld>
            <a:endParaRPr lang="da-DK">
              <a:solidFill>
                <a:prstClr val="black"/>
              </a:solidFill>
            </a:endParaRP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216000" y="662400"/>
            <a:ext cx="8064000" cy="367200"/>
          </a:xfrm>
        </p:spPr>
        <p:txBody>
          <a:bodyPr/>
          <a:lstStyle>
            <a:lvl1pPr indent="0">
              <a:lnSpc>
                <a:spcPts val="1900"/>
              </a:lnSpc>
              <a:spcBef>
                <a:spcPts val="960"/>
              </a:spcBef>
              <a:defRPr sz="1600">
                <a:solidFill>
                  <a:schemeClr val="accent1"/>
                </a:solidFill>
              </a:defRPr>
            </a:lvl1pPr>
            <a:lvl2pPr indent="0">
              <a:lnSpc>
                <a:spcPts val="1900"/>
              </a:lnSpc>
              <a:spcBef>
                <a:spcPts val="960"/>
              </a:spcBef>
              <a:defRPr>
                <a:solidFill>
                  <a:schemeClr val="accent1"/>
                </a:solidFill>
              </a:defRPr>
            </a:lvl2pPr>
            <a:lvl3pPr indent="0">
              <a:lnSpc>
                <a:spcPts val="1900"/>
              </a:lnSpc>
              <a:spcBef>
                <a:spcPts val="960"/>
              </a:spcBef>
              <a:defRPr>
                <a:solidFill>
                  <a:schemeClr val="accent1"/>
                </a:solidFill>
              </a:defRPr>
            </a:lvl3pPr>
            <a:lvl4pPr indent="0">
              <a:lnSpc>
                <a:spcPts val="1900"/>
              </a:lnSpc>
              <a:spcBef>
                <a:spcPts val="960"/>
              </a:spcBef>
              <a:defRPr>
                <a:solidFill>
                  <a:schemeClr val="accent1"/>
                </a:solidFill>
              </a:defRPr>
            </a:lvl4pPr>
            <a:lvl5pPr indent="0">
              <a:lnSpc>
                <a:spcPts val="1900"/>
              </a:lnSpc>
              <a:spcBef>
                <a:spcPts val="960"/>
              </a:spcBef>
              <a:defRPr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263763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9" descr="foto1_new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3816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33" descr="Vestas_Sejl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7463"/>
            <a:ext cx="6286500" cy="3814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24" descr="Vestas_logo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5300" y="306388"/>
            <a:ext cx="16002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 Box 32"/>
          <p:cNvSpPr txBox="1">
            <a:spLocks noChangeArrowheads="1"/>
          </p:cNvSpPr>
          <p:nvPr/>
        </p:nvSpPr>
        <p:spPr bwMode="auto">
          <a:xfrm>
            <a:off x="9288463" y="0"/>
            <a:ext cx="2879725" cy="426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266700" indent="-87313">
              <a:defRPr>
                <a:solidFill>
                  <a:schemeClr val="tx1"/>
                </a:solidFill>
                <a:latin typeface="Arial" charset="0"/>
              </a:defRPr>
            </a:lvl2pPr>
            <a:lvl3pPr marL="1598613" indent="-342900">
              <a:defRPr>
                <a:solidFill>
                  <a:schemeClr val="tx1"/>
                </a:solidFill>
                <a:latin typeface="Arial" charset="0"/>
              </a:defRPr>
            </a:lvl3pPr>
            <a:lvl4pPr marL="2120900" indent="-342900">
              <a:defRPr>
                <a:solidFill>
                  <a:schemeClr val="tx1"/>
                </a:solidFill>
                <a:latin typeface="Arial" charset="0"/>
              </a:defRPr>
            </a:lvl4pPr>
            <a:lvl5pPr marL="2643188" indent="-342900">
              <a:defRPr>
                <a:solidFill>
                  <a:schemeClr val="tx1"/>
                </a:solidFill>
                <a:latin typeface="Arial" charset="0"/>
              </a:defRPr>
            </a:lvl5pPr>
            <a:lvl6pPr marL="3100388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3557588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4014788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4471988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000" b="1" smtClean="0">
                <a:solidFill>
                  <a:srgbClr val="FFFFFF"/>
                </a:solidFill>
              </a:rPr>
              <a:t>Title slide/end slide image dimensions: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000" smtClean="0">
                <a:solidFill>
                  <a:srgbClr val="FFFFFF"/>
                </a:solidFill>
              </a:rPr>
              <a:t>Title slide images must always fit this size: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000" smtClean="0">
                <a:solidFill>
                  <a:srgbClr val="FFFFFF"/>
                </a:solidFill>
              </a:rPr>
              <a:t>Height: 10.6 cm; Width: 25.4 cm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000" smtClean="0">
              <a:solidFill>
                <a:srgbClr val="FFFFFF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000" smtClean="0">
                <a:solidFill>
                  <a:srgbClr val="FFFFFF"/>
                </a:solidFill>
              </a:rPr>
              <a:t>Title slide images must always follow this position: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000" smtClean="0">
                <a:solidFill>
                  <a:srgbClr val="FFFFFF"/>
                </a:solidFill>
              </a:rPr>
              <a:t>Horizontal: 0 cm; Vertical: 0 cm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000" smtClean="0">
              <a:solidFill>
                <a:srgbClr val="FFFFFF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000" b="1" smtClean="0">
                <a:solidFill>
                  <a:srgbClr val="FFFFFF"/>
                </a:solidFill>
              </a:rPr>
              <a:t>To change title slide/end slide image:</a:t>
            </a:r>
          </a:p>
          <a:p>
            <a:pPr lvl="1" fontAlgn="base">
              <a:spcBef>
                <a:spcPct val="0"/>
              </a:spcBef>
              <a:spcAft>
                <a:spcPct val="0"/>
              </a:spcAft>
              <a:buFontTx/>
              <a:buChar char="•"/>
              <a:defRPr/>
            </a:pPr>
            <a:r>
              <a:rPr lang="en-US" sz="1000" smtClean="0">
                <a:solidFill>
                  <a:srgbClr val="FFFFFF"/>
                </a:solidFill>
              </a:rPr>
              <a:t>Insert image according to the </a:t>
            </a:r>
          </a:p>
          <a:p>
            <a:pPr lvl="1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000" smtClean="0">
                <a:solidFill>
                  <a:srgbClr val="FFFFFF"/>
                </a:solidFill>
              </a:rPr>
              <a:t>	dimensions and position listed above</a:t>
            </a:r>
          </a:p>
          <a:p>
            <a:pPr lvl="1" fontAlgn="base">
              <a:spcBef>
                <a:spcPct val="0"/>
              </a:spcBef>
              <a:spcAft>
                <a:spcPct val="0"/>
              </a:spcAft>
              <a:buFontTx/>
              <a:buChar char="•"/>
              <a:defRPr/>
            </a:pPr>
            <a:r>
              <a:rPr lang="en-US" sz="1000" smtClean="0">
                <a:solidFill>
                  <a:srgbClr val="FFFFFF"/>
                </a:solidFill>
              </a:rPr>
              <a:t>Right-click on image and select </a:t>
            </a:r>
          </a:p>
          <a:p>
            <a:pPr lvl="1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000" smtClean="0">
                <a:solidFill>
                  <a:srgbClr val="FFFFFF"/>
                </a:solidFill>
              </a:rPr>
              <a:t>	‘Order/Send to back’</a:t>
            </a:r>
          </a:p>
          <a:p>
            <a:pPr lvl="1" fontAlgn="base">
              <a:spcBef>
                <a:spcPct val="0"/>
              </a:spcBef>
              <a:spcAft>
                <a:spcPct val="0"/>
              </a:spcAft>
              <a:buFontTx/>
              <a:buChar char="•"/>
              <a:defRPr/>
            </a:pPr>
            <a:r>
              <a:rPr lang="en-US" sz="1000" smtClean="0">
                <a:solidFill>
                  <a:srgbClr val="FFFFFF"/>
                </a:solidFill>
              </a:rPr>
              <a:t>Delete original image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000" smtClean="0">
              <a:solidFill>
                <a:srgbClr val="FFFFFF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000" b="1" smtClean="0">
                <a:solidFill>
                  <a:srgbClr val="FFFFFF"/>
                </a:solidFill>
              </a:rPr>
              <a:t>Tip: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000" smtClean="0">
                <a:solidFill>
                  <a:srgbClr val="FFFFFF"/>
                </a:solidFill>
              </a:rPr>
              <a:t>Fit images easily to the right dimension using Vestas drawing guides.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000" smtClean="0">
              <a:solidFill>
                <a:srgbClr val="FFFFFF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000" smtClean="0">
                <a:solidFill>
                  <a:srgbClr val="FFFFFF"/>
                </a:solidFill>
              </a:rPr>
              <a:t>Vestas drawing guides will help you position and crop images. Images will snap to drawing guides when repositioned or cropped.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000" smtClean="0">
              <a:solidFill>
                <a:srgbClr val="FFFFFF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000" b="1" smtClean="0">
                <a:solidFill>
                  <a:srgbClr val="FFFFFF"/>
                </a:solidFill>
              </a:rPr>
              <a:t>To add drawing guides:</a:t>
            </a:r>
          </a:p>
          <a:p>
            <a:pPr lvl="1" fontAlgn="base">
              <a:spcBef>
                <a:spcPct val="0"/>
              </a:spcBef>
              <a:spcAft>
                <a:spcPct val="0"/>
              </a:spcAft>
              <a:buFont typeface="Arial" charset="0"/>
              <a:buChar char="•"/>
              <a:defRPr/>
            </a:pPr>
            <a:r>
              <a:rPr lang="en-US" sz="1000" smtClean="0">
                <a:solidFill>
                  <a:srgbClr val="FFFFFF"/>
                </a:solidFill>
              </a:rPr>
              <a:t>Right-click on next to slide</a:t>
            </a:r>
          </a:p>
          <a:p>
            <a:pPr lvl="1" fontAlgn="base">
              <a:spcBef>
                <a:spcPct val="0"/>
              </a:spcBef>
              <a:spcAft>
                <a:spcPct val="0"/>
              </a:spcAft>
              <a:buFont typeface="Arial" charset="0"/>
              <a:buChar char="•"/>
              <a:defRPr/>
            </a:pPr>
            <a:r>
              <a:rPr lang="en-US" sz="1000" smtClean="0">
                <a:solidFill>
                  <a:srgbClr val="FFFFFF"/>
                </a:solidFill>
              </a:rPr>
              <a:t>Select ‘Grid and Guides…’</a:t>
            </a:r>
          </a:p>
          <a:p>
            <a:pPr lvl="1" fontAlgn="base">
              <a:spcBef>
                <a:spcPct val="0"/>
              </a:spcBef>
              <a:spcAft>
                <a:spcPct val="0"/>
              </a:spcAft>
              <a:buFont typeface="Arial" charset="0"/>
              <a:buChar char="•"/>
              <a:defRPr/>
            </a:pPr>
            <a:r>
              <a:rPr lang="en-US" sz="1000" smtClean="0">
                <a:solidFill>
                  <a:srgbClr val="FFFFFF"/>
                </a:solidFill>
              </a:rPr>
              <a:t>Check ‘Display drawing guides on screen’</a:t>
            </a:r>
          </a:p>
          <a:p>
            <a:pPr lvl="1" fontAlgn="base">
              <a:spcBef>
                <a:spcPct val="0"/>
              </a:spcBef>
              <a:spcAft>
                <a:spcPct val="0"/>
              </a:spcAft>
              <a:buFont typeface="Arial" charset="0"/>
              <a:buChar char="•"/>
              <a:defRPr/>
            </a:pPr>
            <a:r>
              <a:rPr lang="en-US" sz="1000" smtClean="0">
                <a:solidFill>
                  <a:srgbClr val="FFFFFF"/>
                </a:solidFill>
              </a:rPr>
              <a:t>Press ‘OK’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FontTx/>
              <a:buAutoNum type="arabicPeriod"/>
              <a:defRPr/>
            </a:pPr>
            <a:endParaRPr lang="en-US" sz="1000" smtClean="0">
              <a:solidFill>
                <a:srgbClr val="FFFFFF"/>
              </a:solidFill>
            </a:endParaRPr>
          </a:p>
        </p:txBody>
      </p:sp>
      <p:pic>
        <p:nvPicPr>
          <p:cNvPr id="8" name="Picture 29" descr="Vestas_Tagline_bi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43625" y="381000"/>
            <a:ext cx="2717800" cy="382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34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413000" y="0"/>
            <a:ext cx="2286000" cy="1712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47700" y="3992563"/>
            <a:ext cx="8064500" cy="639762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47700" y="4805363"/>
            <a:ext cx="8064500" cy="1431925"/>
          </a:xfrm>
        </p:spPr>
        <p:txBody>
          <a:bodyPr/>
          <a:lstStyle>
            <a:lvl1pPr>
              <a:lnSpc>
                <a:spcPct val="99000"/>
              </a:lnSpc>
              <a:defRPr>
                <a:solidFill>
                  <a:schemeClr val="hlink"/>
                </a:solidFill>
              </a:defRPr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10" name="Rectangle 36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Rectangle 3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r>
              <a:rPr lang="en-US" smtClean="0"/>
              <a:t>Vestas_BofA Confidential</a:t>
            </a:r>
            <a:endParaRPr lang="en-US"/>
          </a:p>
        </p:txBody>
      </p:sp>
      <p:sp>
        <p:nvSpPr>
          <p:cNvPr id="12" name="Rectangle 3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CBE2BF44-3B2F-45D5-99A8-C40B64E938F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751631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ternative Title and Content (Subtitl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000" y="2383200"/>
            <a:ext cx="8712000" cy="4284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da-DK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6000" y="3186000"/>
            <a:ext cx="8712000" cy="3052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a-DK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a-DK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 smtClean="0">
                <a:solidFill>
                  <a:prstClr val="black"/>
                </a:solidFill>
              </a:rPr>
              <a:t>Vestas_BofA Confidential</a:t>
            </a:r>
            <a:endParaRPr lang="da-DK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B41C41-547D-4F85-9A8D-EE57C28F5B01}" type="slidenum">
              <a:rPr lang="da-DK" smtClean="0">
                <a:solidFill>
                  <a:prstClr val="black"/>
                </a:solidFill>
              </a:rPr>
              <a:pPr/>
              <a:t>‹#›</a:t>
            </a:fld>
            <a:endParaRPr lang="da-DK">
              <a:solidFill>
                <a:prstClr val="black"/>
              </a:solidFill>
            </a:endParaRP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216000" y="2793600"/>
            <a:ext cx="8064000" cy="367200"/>
          </a:xfrm>
        </p:spPr>
        <p:txBody>
          <a:bodyPr/>
          <a:lstStyle>
            <a:lvl1pPr indent="0">
              <a:lnSpc>
                <a:spcPts val="1900"/>
              </a:lnSpc>
              <a:spcBef>
                <a:spcPts val="960"/>
              </a:spcBef>
              <a:defRPr sz="1600">
                <a:solidFill>
                  <a:schemeClr val="accent1"/>
                </a:solidFill>
              </a:defRPr>
            </a:lvl1pPr>
            <a:lvl2pPr indent="0">
              <a:lnSpc>
                <a:spcPts val="1900"/>
              </a:lnSpc>
              <a:spcBef>
                <a:spcPts val="960"/>
              </a:spcBef>
              <a:defRPr>
                <a:solidFill>
                  <a:schemeClr val="accent1"/>
                </a:solidFill>
              </a:defRPr>
            </a:lvl2pPr>
            <a:lvl3pPr indent="0">
              <a:lnSpc>
                <a:spcPts val="1900"/>
              </a:lnSpc>
              <a:spcBef>
                <a:spcPts val="960"/>
              </a:spcBef>
              <a:defRPr>
                <a:solidFill>
                  <a:schemeClr val="accent1"/>
                </a:solidFill>
              </a:defRPr>
            </a:lvl3pPr>
            <a:lvl4pPr indent="0">
              <a:lnSpc>
                <a:spcPts val="1900"/>
              </a:lnSpc>
              <a:spcBef>
                <a:spcPts val="960"/>
              </a:spcBef>
              <a:defRPr>
                <a:solidFill>
                  <a:schemeClr val="accent1"/>
                </a:solidFill>
              </a:defRPr>
            </a:lvl4pPr>
            <a:lvl5pPr indent="0">
              <a:lnSpc>
                <a:spcPts val="1900"/>
              </a:lnSpc>
              <a:spcBef>
                <a:spcPts val="960"/>
              </a:spcBef>
              <a:defRPr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Picture Placeholder 8"/>
          <p:cNvSpPr>
            <a:spLocks noGrp="1" noChangeAspect="1"/>
          </p:cNvSpPr>
          <p:nvPr>
            <p:ph type="pic" sz="quarter" idx="14"/>
          </p:nvPr>
        </p:nvSpPr>
        <p:spPr>
          <a:xfrm>
            <a:off x="0" y="0"/>
            <a:ext cx="9144000" cy="1908000"/>
          </a:xfrm>
        </p:spPr>
        <p:txBody>
          <a:bodyPr/>
          <a:lstStyle/>
          <a:p>
            <a:r>
              <a:rPr lang="en-US" smtClean="0"/>
              <a:t>Click icon to add picture</a:t>
            </a:r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228284886"/>
      </p:ext>
    </p:extLst>
  </p:cSld>
  <p:clrMapOvr>
    <a:masterClrMapping/>
  </p:clrMapOvr>
</p:sldLayout>
</file>

<file path=ppt/slideLayouts/slideLayout12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da-DK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a-DK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 smtClean="0">
                <a:solidFill>
                  <a:prstClr val="black"/>
                </a:solidFill>
              </a:rPr>
              <a:t>Vestas_BofA Confidential</a:t>
            </a:r>
            <a:endParaRPr lang="da-DK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B41C41-547D-4F85-9A8D-EE57C28F5B01}" type="slidenum">
              <a:rPr lang="da-DK" smtClean="0">
                <a:solidFill>
                  <a:prstClr val="black"/>
                </a:solidFill>
              </a:rPr>
              <a:pPr/>
              <a:t>‹#›</a:t>
            </a:fld>
            <a:endParaRPr lang="da-DK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314309"/>
      </p:ext>
    </p:extLst>
  </p:cSld>
  <p:clrMapOvr>
    <a:masterClrMapping/>
  </p:clrMapOvr>
</p:sldLayout>
</file>

<file path=ppt/slideLayouts/slideLayout12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da-DK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97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sz="2800"/>
            </a:lvl1pPr>
            <a:lvl2pPr marL="180000" marR="0" indent="-176400" algn="l" defTabSz="914400" rtl="0" eaLnBrk="1" fontAlgn="auto" latinLnBrk="0" hangingPunct="1">
              <a:lnSpc>
                <a:spcPct val="99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 sz="2400"/>
            </a:lvl2pPr>
            <a:lvl3pPr marL="352800" marR="0" indent="-172800" algn="l" defTabSz="914400" rtl="0" eaLnBrk="1" fontAlgn="auto" latinLnBrk="0" hangingPunct="1">
              <a:lnSpc>
                <a:spcPct val="100000"/>
              </a:lnSpc>
              <a:spcBef>
                <a:spcPts val="384"/>
              </a:spcBef>
              <a:spcAft>
                <a:spcPts val="0"/>
              </a:spcAft>
              <a:buClrTx/>
              <a:buSzTx/>
              <a:buFont typeface="Arial Unicode MS" pitchFamily="34" charset="-128"/>
              <a:buChar char="ￚ"/>
              <a:tabLst/>
              <a:defRPr sz="2000"/>
            </a:lvl3pPr>
            <a:lvl4pPr marL="543600" marR="0" indent="-1872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 Unicode MS" pitchFamily="34" charset="-128"/>
              <a:buChar char="ￚ"/>
              <a:tabLst/>
              <a:defRPr sz="1800"/>
            </a:lvl4pPr>
            <a:lvl5pPr marL="709200" marR="0" indent="-1620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 Unicode MS" pitchFamily="34" charset="-128"/>
              <a:buChar char="ￚ"/>
              <a:tabLst/>
              <a:defRPr sz="1800"/>
            </a:lvl5pPr>
            <a:lvl6pPr marL="892175" marR="0" indent="-1714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 Unicode MS" pitchFamily="34" charset="-128"/>
              <a:buChar char="ￚ"/>
              <a:tabLst/>
              <a:defRPr sz="1800"/>
            </a:lvl6pPr>
            <a:lvl7pPr marL="1076325" marR="0" indent="-1841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 Unicode MS" pitchFamily="34" charset="-128"/>
              <a:buChar char="ￚ"/>
              <a:tabLst/>
              <a:defRPr sz="1800"/>
            </a:lvl7pPr>
            <a:lvl8pPr marL="1258888" marR="0" indent="-182563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 Unicode MS" pitchFamily="34" charset="-128"/>
              <a:buChar char="ￚ"/>
              <a:tabLst/>
              <a:defRPr sz="1800"/>
            </a:lvl8pPr>
            <a:lvl9pPr marL="1430338" marR="0" indent="-1714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 Unicode MS" pitchFamily="34" charset="-128"/>
              <a:buChar char="ￚ"/>
              <a:tabLst/>
              <a:defRPr sz="1800"/>
            </a:lvl9pPr>
          </a:lstStyle>
          <a:p>
            <a:pPr marL="0" marR="0" lvl="0" indent="0" algn="l" defTabSz="914400" rtl="0" eaLnBrk="1" fontAlgn="auto" latinLnBrk="0" hangingPunct="1">
              <a:lnSpc>
                <a:spcPct val="97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Click to edit Master text styles</a:t>
            </a:r>
          </a:p>
          <a:p>
            <a:pPr marL="0" marR="0" lvl="1" indent="0" algn="l" defTabSz="914400" rtl="0" eaLnBrk="1" fontAlgn="auto" latinLnBrk="0" hangingPunct="1">
              <a:lnSpc>
                <a:spcPct val="97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Second level</a:t>
            </a:r>
          </a:p>
          <a:p>
            <a:pPr marL="0" marR="0" lvl="2" indent="0" algn="l" defTabSz="914400" rtl="0" eaLnBrk="1" fontAlgn="auto" latinLnBrk="0" hangingPunct="1">
              <a:lnSpc>
                <a:spcPct val="97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Third level</a:t>
            </a:r>
          </a:p>
          <a:p>
            <a:pPr marL="0" marR="0" lvl="3" indent="0" algn="l" defTabSz="914400" rtl="0" eaLnBrk="1" fontAlgn="auto" latinLnBrk="0" hangingPunct="1">
              <a:lnSpc>
                <a:spcPct val="97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Fourth level</a:t>
            </a:r>
          </a:p>
          <a:p>
            <a:pPr marL="0" marR="0" lvl="4" indent="0" algn="l" defTabSz="914400" rtl="0" eaLnBrk="1" fontAlgn="auto" latinLnBrk="0" hangingPunct="1">
              <a:lnSpc>
                <a:spcPct val="97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Fifth level</a:t>
            </a:r>
            <a:endParaRPr lang="da-DK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97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sz="2800"/>
            </a:lvl1pPr>
            <a:lvl2pPr marL="180000" marR="0" indent="-176400" algn="l" defTabSz="914400" rtl="0" eaLnBrk="1" fontAlgn="auto" latinLnBrk="0" hangingPunct="1">
              <a:lnSpc>
                <a:spcPct val="99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 sz="2400"/>
            </a:lvl2pPr>
            <a:lvl3pPr marL="352800" marR="0" indent="-172800" algn="l" defTabSz="914400" rtl="0" eaLnBrk="1" fontAlgn="auto" latinLnBrk="0" hangingPunct="1">
              <a:lnSpc>
                <a:spcPct val="100000"/>
              </a:lnSpc>
              <a:spcBef>
                <a:spcPts val="384"/>
              </a:spcBef>
              <a:spcAft>
                <a:spcPts val="0"/>
              </a:spcAft>
              <a:buClrTx/>
              <a:buSzTx/>
              <a:buFont typeface="Arial Unicode MS" pitchFamily="34" charset="-128"/>
              <a:buChar char="ￚ"/>
              <a:tabLst/>
              <a:defRPr sz="2000"/>
            </a:lvl3pPr>
            <a:lvl4pPr marL="543600" marR="0" indent="-1872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 Unicode MS" pitchFamily="34" charset="-128"/>
              <a:buChar char="ￚ"/>
              <a:tabLst/>
              <a:defRPr sz="1800"/>
            </a:lvl4pPr>
            <a:lvl5pPr marL="709200" marR="0" indent="-1620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 Unicode MS" pitchFamily="34" charset="-128"/>
              <a:buChar char="ￚ"/>
              <a:tabLst/>
              <a:defRPr sz="1800"/>
            </a:lvl5pPr>
            <a:lvl6pPr marL="892175" marR="0" indent="-1714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 Unicode MS" pitchFamily="34" charset="-128"/>
              <a:buChar char="ￚ"/>
              <a:tabLst/>
              <a:defRPr sz="1800"/>
            </a:lvl6pPr>
            <a:lvl7pPr marL="1076325" marR="0" indent="-1841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 Unicode MS" pitchFamily="34" charset="-128"/>
              <a:buChar char="ￚ"/>
              <a:tabLst/>
              <a:defRPr sz="1800"/>
            </a:lvl7pPr>
            <a:lvl8pPr marL="1258888" marR="0" indent="-182563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 Unicode MS" pitchFamily="34" charset="-128"/>
              <a:buChar char="ￚ"/>
              <a:tabLst/>
              <a:defRPr sz="1800"/>
            </a:lvl8pPr>
            <a:lvl9pPr marL="1430338" marR="0" indent="-1714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 Unicode MS" pitchFamily="34" charset="-128"/>
              <a:buChar char="ￚ"/>
              <a:tabLst/>
              <a:defRPr sz="1800"/>
            </a:lvl9pPr>
          </a:lstStyle>
          <a:p>
            <a:pPr marL="0" marR="0" lvl="0" indent="0" algn="l" defTabSz="914400" rtl="0" eaLnBrk="1" fontAlgn="auto" latinLnBrk="0" hangingPunct="1">
              <a:lnSpc>
                <a:spcPct val="97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Click to edit Master text styles</a:t>
            </a:r>
          </a:p>
          <a:p>
            <a:pPr marL="0" marR="0" lvl="1" indent="0" algn="l" defTabSz="914400" rtl="0" eaLnBrk="1" fontAlgn="auto" latinLnBrk="0" hangingPunct="1">
              <a:lnSpc>
                <a:spcPct val="97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Second level</a:t>
            </a:r>
          </a:p>
          <a:p>
            <a:pPr marL="0" marR="0" lvl="2" indent="0" algn="l" defTabSz="914400" rtl="0" eaLnBrk="1" fontAlgn="auto" latinLnBrk="0" hangingPunct="1">
              <a:lnSpc>
                <a:spcPct val="97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Third level</a:t>
            </a:r>
          </a:p>
          <a:p>
            <a:pPr marL="0" marR="0" lvl="3" indent="0" algn="l" defTabSz="914400" rtl="0" eaLnBrk="1" fontAlgn="auto" latinLnBrk="0" hangingPunct="1">
              <a:lnSpc>
                <a:spcPct val="97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Fourth level</a:t>
            </a:r>
          </a:p>
          <a:p>
            <a:pPr marL="0" marR="0" lvl="4" indent="0" algn="l" defTabSz="914400" rtl="0" eaLnBrk="1" fontAlgn="auto" latinLnBrk="0" hangingPunct="1">
              <a:lnSpc>
                <a:spcPct val="97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Fifth level</a:t>
            </a:r>
            <a:endParaRPr kumimoji="0" lang="da-DK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a-DK">
              <a:solidFill>
                <a:prstClr val="black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 smtClean="0">
                <a:solidFill>
                  <a:prstClr val="black"/>
                </a:solidFill>
              </a:rPr>
              <a:t>Vestas_BofA Confidential</a:t>
            </a:r>
            <a:endParaRPr lang="da-DK">
              <a:solidFill>
                <a:prstClr val="black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B41C41-547D-4F85-9A8D-EE57C28F5B01}" type="slidenum">
              <a:rPr lang="da-DK" smtClean="0">
                <a:solidFill>
                  <a:prstClr val="black"/>
                </a:solidFill>
              </a:rPr>
              <a:pPr/>
              <a:t>‹#›</a:t>
            </a:fld>
            <a:endParaRPr lang="da-DK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09348140"/>
      </p:ext>
    </p:extLst>
  </p:cSld>
  <p:clrMapOvr>
    <a:masterClrMapping/>
  </p:clrMapOvr>
</p:sldLayout>
</file>

<file path=ppt/slideLayouts/slideLayout12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da-DK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97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sz="2400"/>
            </a:lvl1pPr>
            <a:lvl2pPr marL="180000" marR="0" indent="-176400" algn="l" defTabSz="914400" rtl="0" eaLnBrk="1" fontAlgn="auto" latinLnBrk="0" hangingPunct="1">
              <a:lnSpc>
                <a:spcPct val="99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 sz="2000"/>
            </a:lvl2pPr>
            <a:lvl3pPr marL="352800" marR="0" indent="-172800" algn="l" defTabSz="914400" rtl="0" eaLnBrk="1" fontAlgn="auto" latinLnBrk="0" hangingPunct="1">
              <a:lnSpc>
                <a:spcPct val="100000"/>
              </a:lnSpc>
              <a:spcBef>
                <a:spcPts val="384"/>
              </a:spcBef>
              <a:spcAft>
                <a:spcPts val="0"/>
              </a:spcAft>
              <a:buClrTx/>
              <a:buSzTx/>
              <a:buFont typeface="Arial Unicode MS" pitchFamily="34" charset="-128"/>
              <a:buChar char="ￚ"/>
              <a:tabLst/>
              <a:defRPr sz="1800"/>
            </a:lvl3pPr>
            <a:lvl4pPr marL="543600" marR="0" indent="-1872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 Unicode MS" pitchFamily="34" charset="-128"/>
              <a:buChar char="ￚ"/>
              <a:tabLst/>
              <a:defRPr sz="1600"/>
            </a:lvl4pPr>
            <a:lvl5pPr marL="709200" marR="0" indent="-1620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 Unicode MS" pitchFamily="34" charset="-128"/>
              <a:buChar char="ￚ"/>
              <a:tabLst/>
              <a:defRPr sz="1600"/>
            </a:lvl5pPr>
            <a:lvl6pPr marL="892175" marR="0" indent="-1714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 Unicode MS" pitchFamily="34" charset="-128"/>
              <a:buChar char="ￚ"/>
              <a:tabLst/>
              <a:defRPr sz="1600"/>
            </a:lvl6pPr>
            <a:lvl7pPr marL="1076325" marR="0" indent="-1841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 Unicode MS" pitchFamily="34" charset="-128"/>
              <a:buChar char="ￚ"/>
              <a:tabLst/>
              <a:defRPr sz="1600"/>
            </a:lvl7pPr>
            <a:lvl8pPr marL="1258888" marR="0" indent="-182563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 Unicode MS" pitchFamily="34" charset="-128"/>
              <a:buChar char="ￚ"/>
              <a:tabLst/>
              <a:defRPr sz="1600"/>
            </a:lvl8pPr>
            <a:lvl9pPr marL="1430338" marR="0" indent="-1714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 Unicode MS" pitchFamily="34" charset="-128"/>
              <a:buChar char="ￚ"/>
              <a:tabLst/>
              <a:defRPr sz="1600"/>
            </a:lvl9pPr>
          </a:lstStyle>
          <a:p>
            <a:pPr marL="0" marR="0" lvl="0" indent="0" algn="l" defTabSz="914400" rtl="0" eaLnBrk="1" fontAlgn="auto" latinLnBrk="0" hangingPunct="1">
              <a:lnSpc>
                <a:spcPct val="97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Click to edit Master text styles</a:t>
            </a:r>
          </a:p>
          <a:p>
            <a:pPr marL="0" marR="0" lvl="1" indent="0" algn="l" defTabSz="914400" rtl="0" eaLnBrk="1" fontAlgn="auto" latinLnBrk="0" hangingPunct="1">
              <a:lnSpc>
                <a:spcPct val="97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Second level</a:t>
            </a:r>
          </a:p>
          <a:p>
            <a:pPr marL="0" marR="0" lvl="2" indent="0" algn="l" defTabSz="914400" rtl="0" eaLnBrk="1" fontAlgn="auto" latinLnBrk="0" hangingPunct="1">
              <a:lnSpc>
                <a:spcPct val="97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Third level</a:t>
            </a:r>
          </a:p>
          <a:p>
            <a:pPr marL="0" marR="0" lvl="3" indent="0" algn="l" defTabSz="914400" rtl="0" eaLnBrk="1" fontAlgn="auto" latinLnBrk="0" hangingPunct="1">
              <a:lnSpc>
                <a:spcPct val="97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Fourth level</a:t>
            </a:r>
          </a:p>
          <a:p>
            <a:pPr marL="0" marR="0" lvl="4" indent="0" algn="l" defTabSz="914400" rtl="0" eaLnBrk="1" fontAlgn="auto" latinLnBrk="0" hangingPunct="1">
              <a:lnSpc>
                <a:spcPct val="97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Fifth level</a:t>
            </a:r>
            <a:endParaRPr kumimoji="0" lang="da-DK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97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sz="2400"/>
            </a:lvl1pPr>
            <a:lvl2pPr marL="180000" marR="0" indent="-176400" algn="l" defTabSz="914400" rtl="0" eaLnBrk="1" fontAlgn="auto" latinLnBrk="0" hangingPunct="1">
              <a:lnSpc>
                <a:spcPct val="99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 sz="2000"/>
            </a:lvl2pPr>
            <a:lvl3pPr marL="352800" marR="0" indent="-172800" algn="l" defTabSz="914400" rtl="0" eaLnBrk="1" fontAlgn="auto" latinLnBrk="0" hangingPunct="1">
              <a:lnSpc>
                <a:spcPct val="100000"/>
              </a:lnSpc>
              <a:spcBef>
                <a:spcPts val="384"/>
              </a:spcBef>
              <a:spcAft>
                <a:spcPts val="0"/>
              </a:spcAft>
              <a:buClrTx/>
              <a:buSzTx/>
              <a:buFont typeface="Arial Unicode MS" pitchFamily="34" charset="-128"/>
              <a:buChar char="ￚ"/>
              <a:tabLst/>
              <a:defRPr sz="1800"/>
            </a:lvl3pPr>
            <a:lvl4pPr marL="543600" marR="0" indent="-1872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 Unicode MS" pitchFamily="34" charset="-128"/>
              <a:buChar char="ￚ"/>
              <a:tabLst/>
              <a:defRPr sz="1600"/>
            </a:lvl4pPr>
            <a:lvl5pPr marL="709200" marR="0" indent="-1620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 Unicode MS" pitchFamily="34" charset="-128"/>
              <a:buChar char="ￚ"/>
              <a:tabLst/>
              <a:defRPr sz="1600"/>
            </a:lvl5pPr>
            <a:lvl6pPr marL="892175" marR="0" indent="-1714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 Unicode MS" pitchFamily="34" charset="-128"/>
              <a:buChar char="ￚ"/>
              <a:tabLst/>
              <a:defRPr sz="1600"/>
            </a:lvl6pPr>
            <a:lvl7pPr marL="1076325" marR="0" indent="-1841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 Unicode MS" pitchFamily="34" charset="-128"/>
              <a:buChar char="ￚ"/>
              <a:tabLst/>
              <a:defRPr sz="1600"/>
            </a:lvl7pPr>
            <a:lvl8pPr marL="1258888" marR="0" indent="-182563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 Unicode MS" pitchFamily="34" charset="-128"/>
              <a:buChar char="ￚ"/>
              <a:tabLst/>
              <a:defRPr sz="1600"/>
            </a:lvl8pPr>
            <a:lvl9pPr marL="1430338" marR="0" indent="-1714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 Unicode MS" pitchFamily="34" charset="-128"/>
              <a:buChar char="ￚ"/>
              <a:tabLst/>
              <a:defRPr sz="1600"/>
            </a:lvl9pPr>
          </a:lstStyle>
          <a:p>
            <a:pPr marL="0" marR="0" lvl="0" indent="0" algn="l" defTabSz="914400" rtl="0" eaLnBrk="1" fontAlgn="auto" latinLnBrk="0" hangingPunct="1">
              <a:lnSpc>
                <a:spcPct val="97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Click to edit Master text styles</a:t>
            </a:r>
          </a:p>
          <a:p>
            <a:pPr marL="0" marR="0" lvl="1" indent="0" algn="l" defTabSz="914400" rtl="0" eaLnBrk="1" fontAlgn="auto" latinLnBrk="0" hangingPunct="1">
              <a:lnSpc>
                <a:spcPct val="97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Second level</a:t>
            </a:r>
          </a:p>
          <a:p>
            <a:pPr marL="0" marR="0" lvl="2" indent="0" algn="l" defTabSz="914400" rtl="0" eaLnBrk="1" fontAlgn="auto" latinLnBrk="0" hangingPunct="1">
              <a:lnSpc>
                <a:spcPct val="97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Third level</a:t>
            </a:r>
          </a:p>
          <a:p>
            <a:pPr marL="0" marR="0" lvl="3" indent="0" algn="l" defTabSz="914400" rtl="0" eaLnBrk="1" fontAlgn="auto" latinLnBrk="0" hangingPunct="1">
              <a:lnSpc>
                <a:spcPct val="97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Fourth level</a:t>
            </a:r>
          </a:p>
          <a:p>
            <a:pPr marL="0" marR="0" lvl="4" indent="0" algn="l" defTabSz="914400" rtl="0" eaLnBrk="1" fontAlgn="auto" latinLnBrk="0" hangingPunct="1">
              <a:lnSpc>
                <a:spcPct val="97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Fifth level</a:t>
            </a:r>
            <a:endParaRPr kumimoji="0" lang="da-DK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a-DK">
              <a:solidFill>
                <a:prstClr val="black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 smtClean="0">
                <a:solidFill>
                  <a:prstClr val="black"/>
                </a:solidFill>
              </a:rPr>
              <a:t>Vestas_BofA Confidential</a:t>
            </a:r>
            <a:endParaRPr lang="da-DK">
              <a:solidFill>
                <a:prstClr val="black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B41C41-547D-4F85-9A8D-EE57C28F5B01}" type="slidenum">
              <a:rPr lang="da-DK" smtClean="0">
                <a:solidFill>
                  <a:prstClr val="black"/>
                </a:solidFill>
              </a:rPr>
              <a:pPr/>
              <a:t>‹#›</a:t>
            </a:fld>
            <a:endParaRPr lang="da-DK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71953980"/>
      </p:ext>
    </p:extLst>
  </p:cSld>
  <p:clrMapOvr>
    <a:masterClrMapping/>
  </p:clrMapOvr>
</p:sldLayout>
</file>

<file path=ppt/slideLayouts/slideLayout1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da-DK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a-DK">
              <a:solidFill>
                <a:prstClr val="black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 smtClean="0">
                <a:solidFill>
                  <a:prstClr val="black"/>
                </a:solidFill>
              </a:rPr>
              <a:t>Vestas_BofA Confidential</a:t>
            </a:r>
            <a:endParaRPr lang="da-DK">
              <a:solidFill>
                <a:prstClr val="black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B41C41-547D-4F85-9A8D-EE57C28F5B01}" type="slidenum">
              <a:rPr lang="da-DK" smtClean="0">
                <a:solidFill>
                  <a:prstClr val="black"/>
                </a:solidFill>
              </a:rPr>
              <a:pPr/>
              <a:t>‹#›</a:t>
            </a:fld>
            <a:endParaRPr lang="da-DK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4256589"/>
      </p:ext>
    </p:extLst>
  </p:cSld>
  <p:clrMapOvr>
    <a:masterClrMapping/>
  </p:clrMapOvr>
</p:sldLayout>
</file>

<file path=ppt/slideLayouts/slideLayout12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a-DK">
              <a:solidFill>
                <a:prstClr val="black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 smtClean="0">
                <a:solidFill>
                  <a:prstClr val="black"/>
                </a:solidFill>
              </a:rPr>
              <a:t>Vestas_BofA Confidential</a:t>
            </a:r>
            <a:endParaRPr lang="da-DK">
              <a:solidFill>
                <a:prstClr val="black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B41C41-547D-4F85-9A8D-EE57C28F5B01}" type="slidenum">
              <a:rPr lang="da-DK" smtClean="0">
                <a:solidFill>
                  <a:prstClr val="black"/>
                </a:solidFill>
              </a:rPr>
              <a:pPr/>
              <a:t>‹#›</a:t>
            </a:fld>
            <a:endParaRPr lang="da-DK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03087384"/>
      </p:ext>
    </p:extLst>
  </p:cSld>
  <p:clrMapOvr>
    <a:masterClrMapping/>
  </p:clrMapOvr>
</p:sldLayout>
</file>

<file path=ppt/slideLayouts/slideLayout12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da-DK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97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sz="3200"/>
            </a:lvl1pPr>
            <a:lvl2pPr marL="180000" marR="0" indent="-176400" algn="l" defTabSz="914400" rtl="0" eaLnBrk="1" fontAlgn="auto" latinLnBrk="0" hangingPunct="1">
              <a:lnSpc>
                <a:spcPct val="99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 sz="2800"/>
            </a:lvl2pPr>
            <a:lvl3pPr marL="352800" marR="0" indent="-172800" algn="l" defTabSz="914400" rtl="0" eaLnBrk="1" fontAlgn="auto" latinLnBrk="0" hangingPunct="1">
              <a:lnSpc>
                <a:spcPct val="100000"/>
              </a:lnSpc>
              <a:spcBef>
                <a:spcPts val="384"/>
              </a:spcBef>
              <a:spcAft>
                <a:spcPts val="0"/>
              </a:spcAft>
              <a:buClrTx/>
              <a:buSzTx/>
              <a:buFont typeface="Arial Unicode MS" pitchFamily="34" charset="-128"/>
              <a:buChar char="ￚ"/>
              <a:tabLst/>
              <a:defRPr sz="2400"/>
            </a:lvl3pPr>
            <a:lvl4pPr marL="543600" marR="0" indent="-1872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 Unicode MS" pitchFamily="34" charset="-128"/>
              <a:buChar char="ￚ"/>
              <a:tabLst/>
              <a:defRPr sz="2000"/>
            </a:lvl4pPr>
            <a:lvl5pPr marL="709200" marR="0" indent="-1620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 Unicode MS" pitchFamily="34" charset="-128"/>
              <a:buChar char="ￚ"/>
              <a:tabLst/>
              <a:defRPr sz="2000"/>
            </a:lvl5pPr>
            <a:lvl6pPr marL="892175" marR="0" indent="-1714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 Unicode MS" pitchFamily="34" charset="-128"/>
              <a:buChar char="ￚ"/>
              <a:tabLst/>
              <a:defRPr sz="2000"/>
            </a:lvl6pPr>
            <a:lvl7pPr marL="1076325" marR="0" indent="-1841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 Unicode MS" pitchFamily="34" charset="-128"/>
              <a:buChar char="ￚ"/>
              <a:tabLst/>
              <a:defRPr sz="2000"/>
            </a:lvl7pPr>
            <a:lvl8pPr marL="1258888" marR="0" indent="-182563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 Unicode MS" pitchFamily="34" charset="-128"/>
              <a:buChar char="ￚ"/>
              <a:tabLst/>
              <a:defRPr sz="2000"/>
            </a:lvl8pPr>
            <a:lvl9pPr marL="1430338" marR="0" indent="-1714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 Unicode MS" pitchFamily="34" charset="-128"/>
              <a:buChar char="ￚ"/>
              <a:tabLst/>
              <a:defRPr sz="2000"/>
            </a:lvl9pPr>
          </a:lstStyle>
          <a:p>
            <a:pPr marL="0" marR="0" lvl="0" indent="0" algn="l" defTabSz="914400" rtl="0" eaLnBrk="1" fontAlgn="auto" latinLnBrk="0" hangingPunct="1">
              <a:lnSpc>
                <a:spcPct val="97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Click to edit Master text styles</a:t>
            </a:r>
          </a:p>
          <a:p>
            <a:pPr marL="0" marR="0" lvl="1" indent="0" algn="l" defTabSz="914400" rtl="0" eaLnBrk="1" fontAlgn="auto" latinLnBrk="0" hangingPunct="1">
              <a:lnSpc>
                <a:spcPct val="97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Second level</a:t>
            </a:r>
          </a:p>
          <a:p>
            <a:pPr marL="0" marR="0" lvl="2" indent="0" algn="l" defTabSz="914400" rtl="0" eaLnBrk="1" fontAlgn="auto" latinLnBrk="0" hangingPunct="1">
              <a:lnSpc>
                <a:spcPct val="97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Third level</a:t>
            </a:r>
          </a:p>
          <a:p>
            <a:pPr marL="0" marR="0" lvl="3" indent="0" algn="l" defTabSz="914400" rtl="0" eaLnBrk="1" fontAlgn="auto" latinLnBrk="0" hangingPunct="1">
              <a:lnSpc>
                <a:spcPct val="97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Fourth level</a:t>
            </a:r>
          </a:p>
          <a:p>
            <a:pPr marL="0" marR="0" lvl="4" indent="0" algn="l" defTabSz="914400" rtl="0" eaLnBrk="1" fontAlgn="auto" latinLnBrk="0" hangingPunct="1">
              <a:lnSpc>
                <a:spcPct val="97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Fifth level</a:t>
            </a:r>
            <a:endParaRPr kumimoji="0" lang="da-DK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a-DK">
              <a:solidFill>
                <a:prstClr val="black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 smtClean="0">
                <a:solidFill>
                  <a:prstClr val="black"/>
                </a:solidFill>
              </a:rPr>
              <a:t>Vestas_BofA Confidential</a:t>
            </a:r>
            <a:endParaRPr lang="da-DK">
              <a:solidFill>
                <a:prstClr val="black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B41C41-547D-4F85-9A8D-EE57C28F5B01}" type="slidenum">
              <a:rPr lang="da-DK" smtClean="0">
                <a:solidFill>
                  <a:prstClr val="black"/>
                </a:solidFill>
              </a:rPr>
              <a:pPr/>
              <a:t>‹#›</a:t>
            </a:fld>
            <a:endParaRPr lang="da-DK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30277825"/>
      </p:ext>
    </p:extLst>
  </p:cSld>
  <p:clrMapOvr>
    <a:masterClrMapping/>
  </p:clrMapOvr>
</p:sldLayout>
</file>

<file path=ppt/slideLayouts/slideLayout12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da-DK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da-DK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a-DK">
              <a:solidFill>
                <a:prstClr val="black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 smtClean="0">
                <a:solidFill>
                  <a:prstClr val="black"/>
                </a:solidFill>
              </a:rPr>
              <a:t>Vestas_BofA Confidential</a:t>
            </a:r>
            <a:endParaRPr lang="da-DK">
              <a:solidFill>
                <a:prstClr val="black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B41C41-547D-4F85-9A8D-EE57C28F5B01}" type="slidenum">
              <a:rPr lang="da-DK" smtClean="0">
                <a:solidFill>
                  <a:prstClr val="black"/>
                </a:solidFill>
              </a:rPr>
              <a:pPr/>
              <a:t>‹#›</a:t>
            </a:fld>
            <a:endParaRPr lang="da-DK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25894547"/>
      </p:ext>
    </p:extLst>
  </p:cSld>
  <p:clrMapOvr>
    <a:masterClrMapping/>
  </p:clrMapOvr>
</p:sldLayout>
</file>

<file path=ppt/slideLayouts/slideLayout12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da-DK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a-DK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a-DK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 smtClean="0">
                <a:solidFill>
                  <a:prstClr val="black"/>
                </a:solidFill>
              </a:rPr>
              <a:t>Vestas_BofA Confidential</a:t>
            </a:r>
            <a:endParaRPr lang="da-DK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B41C41-547D-4F85-9A8D-EE57C28F5B01}" type="slidenum">
              <a:rPr lang="da-DK" smtClean="0">
                <a:solidFill>
                  <a:prstClr val="black"/>
                </a:solidFill>
              </a:rPr>
              <a:pPr/>
              <a:t>‹#›</a:t>
            </a:fld>
            <a:endParaRPr lang="da-DK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7751764"/>
      </p:ext>
    </p:extLst>
  </p:cSld>
  <p:clrMapOvr>
    <a:masterClrMapping/>
  </p:clrMapOvr>
</p:sldLayout>
</file>

<file path=ppt/slideLayouts/slideLayout12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da-DK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a-DK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a-DK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 smtClean="0">
                <a:solidFill>
                  <a:prstClr val="black"/>
                </a:solidFill>
              </a:rPr>
              <a:t>Vestas_BofA Confidential</a:t>
            </a:r>
            <a:endParaRPr lang="da-DK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B41C41-547D-4F85-9A8D-EE57C28F5B01}" type="slidenum">
              <a:rPr lang="da-DK" smtClean="0">
                <a:solidFill>
                  <a:prstClr val="black"/>
                </a:solidFill>
              </a:rPr>
              <a:pPr/>
              <a:t>‹#›</a:t>
            </a:fld>
            <a:endParaRPr lang="da-DK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4054006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srgbClr val="000000"/>
                </a:solidFill>
              </a:rPr>
              <a:t>Vestas_BofA Confidential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494E00-F3FE-43BD-841B-5992D0D810EE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7507221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da-DK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6000" y="640800"/>
            <a:ext cx="8712000" cy="5594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a-DK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a-DK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 smtClean="0">
                <a:solidFill>
                  <a:prstClr val="black"/>
                </a:solidFill>
              </a:rPr>
              <a:t>Vestas_BofA Confidential</a:t>
            </a:r>
            <a:endParaRPr lang="da-DK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B41C41-547D-4F85-9A8D-EE57C28F5B01}" type="slidenum">
              <a:rPr lang="da-DK" smtClean="0">
                <a:solidFill>
                  <a:prstClr val="black"/>
                </a:solidFill>
              </a:rPr>
              <a:pPr/>
              <a:t>‹#›</a:t>
            </a:fld>
            <a:endParaRPr lang="da-DK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424960"/>
      </p:ext>
    </p:extLst>
  </p:cSld>
  <p:clrMapOvr>
    <a:masterClrMapping/>
  </p:clrMapOvr>
</p:sldLayout>
</file>

<file path=ppt/slideLayouts/slideLayout1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 (Subtitl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da-DK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6000" y="1029600"/>
            <a:ext cx="8712000" cy="5209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a-DK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a-DK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 smtClean="0">
                <a:solidFill>
                  <a:prstClr val="black"/>
                </a:solidFill>
              </a:rPr>
              <a:t>Vestas_BofA Confidential</a:t>
            </a:r>
            <a:endParaRPr lang="da-DK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B41C41-547D-4F85-9A8D-EE57C28F5B01}" type="slidenum">
              <a:rPr lang="da-DK" smtClean="0">
                <a:solidFill>
                  <a:prstClr val="black"/>
                </a:solidFill>
              </a:rPr>
              <a:pPr/>
              <a:t>‹#›</a:t>
            </a:fld>
            <a:endParaRPr lang="da-DK">
              <a:solidFill>
                <a:prstClr val="black"/>
              </a:solidFill>
            </a:endParaRP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216000" y="662400"/>
            <a:ext cx="8064000" cy="367200"/>
          </a:xfrm>
        </p:spPr>
        <p:txBody>
          <a:bodyPr/>
          <a:lstStyle>
            <a:lvl1pPr indent="0">
              <a:lnSpc>
                <a:spcPts val="1900"/>
              </a:lnSpc>
              <a:spcBef>
                <a:spcPts val="960"/>
              </a:spcBef>
              <a:defRPr sz="1600">
                <a:solidFill>
                  <a:schemeClr val="accent1"/>
                </a:solidFill>
              </a:defRPr>
            </a:lvl1pPr>
            <a:lvl2pPr indent="0">
              <a:lnSpc>
                <a:spcPts val="1900"/>
              </a:lnSpc>
              <a:spcBef>
                <a:spcPts val="960"/>
              </a:spcBef>
              <a:defRPr>
                <a:solidFill>
                  <a:schemeClr val="accent1"/>
                </a:solidFill>
              </a:defRPr>
            </a:lvl2pPr>
            <a:lvl3pPr indent="0">
              <a:lnSpc>
                <a:spcPts val="1900"/>
              </a:lnSpc>
              <a:spcBef>
                <a:spcPts val="960"/>
              </a:spcBef>
              <a:defRPr>
                <a:solidFill>
                  <a:schemeClr val="accent1"/>
                </a:solidFill>
              </a:defRPr>
            </a:lvl3pPr>
            <a:lvl4pPr indent="0">
              <a:lnSpc>
                <a:spcPts val="1900"/>
              </a:lnSpc>
              <a:spcBef>
                <a:spcPts val="960"/>
              </a:spcBef>
              <a:defRPr>
                <a:solidFill>
                  <a:schemeClr val="accent1"/>
                </a:solidFill>
              </a:defRPr>
            </a:lvl4pPr>
            <a:lvl5pPr indent="0">
              <a:lnSpc>
                <a:spcPts val="1900"/>
              </a:lnSpc>
              <a:spcBef>
                <a:spcPts val="960"/>
              </a:spcBef>
              <a:defRPr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10064936"/>
      </p:ext>
    </p:extLst>
  </p:cSld>
  <p:clrMapOvr>
    <a:masterClrMapping/>
  </p:clrMapOvr>
</p:sldLayout>
</file>

<file path=ppt/slideLayouts/slideLayout1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Alternative Title and Content (Subtitl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000" y="2383200"/>
            <a:ext cx="8712000" cy="4284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da-DK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6000" y="3186000"/>
            <a:ext cx="8712000" cy="3052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a-DK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a-DK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 smtClean="0">
                <a:solidFill>
                  <a:prstClr val="black"/>
                </a:solidFill>
              </a:rPr>
              <a:t>Vestas_BofA Confidential</a:t>
            </a:r>
            <a:endParaRPr lang="da-DK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B41C41-547D-4F85-9A8D-EE57C28F5B01}" type="slidenum">
              <a:rPr lang="da-DK" smtClean="0">
                <a:solidFill>
                  <a:prstClr val="black"/>
                </a:solidFill>
              </a:rPr>
              <a:pPr/>
              <a:t>‹#›</a:t>
            </a:fld>
            <a:endParaRPr lang="da-DK">
              <a:solidFill>
                <a:prstClr val="black"/>
              </a:solidFill>
            </a:endParaRP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216000" y="2793600"/>
            <a:ext cx="8064000" cy="367200"/>
          </a:xfrm>
        </p:spPr>
        <p:txBody>
          <a:bodyPr/>
          <a:lstStyle>
            <a:lvl1pPr indent="0">
              <a:lnSpc>
                <a:spcPts val="1900"/>
              </a:lnSpc>
              <a:spcBef>
                <a:spcPts val="960"/>
              </a:spcBef>
              <a:defRPr sz="1600">
                <a:solidFill>
                  <a:schemeClr val="accent1"/>
                </a:solidFill>
              </a:defRPr>
            </a:lvl1pPr>
            <a:lvl2pPr indent="0">
              <a:lnSpc>
                <a:spcPts val="1900"/>
              </a:lnSpc>
              <a:spcBef>
                <a:spcPts val="960"/>
              </a:spcBef>
              <a:defRPr>
                <a:solidFill>
                  <a:schemeClr val="accent1"/>
                </a:solidFill>
              </a:defRPr>
            </a:lvl2pPr>
            <a:lvl3pPr indent="0">
              <a:lnSpc>
                <a:spcPts val="1900"/>
              </a:lnSpc>
              <a:spcBef>
                <a:spcPts val="960"/>
              </a:spcBef>
              <a:defRPr>
                <a:solidFill>
                  <a:schemeClr val="accent1"/>
                </a:solidFill>
              </a:defRPr>
            </a:lvl3pPr>
            <a:lvl4pPr indent="0">
              <a:lnSpc>
                <a:spcPts val="1900"/>
              </a:lnSpc>
              <a:spcBef>
                <a:spcPts val="960"/>
              </a:spcBef>
              <a:defRPr>
                <a:solidFill>
                  <a:schemeClr val="accent1"/>
                </a:solidFill>
              </a:defRPr>
            </a:lvl4pPr>
            <a:lvl5pPr indent="0">
              <a:lnSpc>
                <a:spcPts val="1900"/>
              </a:lnSpc>
              <a:spcBef>
                <a:spcPts val="960"/>
              </a:spcBef>
              <a:defRPr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Picture Placeholder 8"/>
          <p:cNvSpPr>
            <a:spLocks noGrp="1" noChangeAspect="1"/>
          </p:cNvSpPr>
          <p:nvPr>
            <p:ph type="pic" sz="quarter" idx="14"/>
          </p:nvPr>
        </p:nvSpPr>
        <p:spPr>
          <a:xfrm>
            <a:off x="0" y="0"/>
            <a:ext cx="9144000" cy="1908000"/>
          </a:xfrm>
        </p:spPr>
        <p:txBody>
          <a:bodyPr/>
          <a:lstStyle/>
          <a:p>
            <a:r>
              <a:rPr lang="en-US" smtClean="0"/>
              <a:t>Click icon to add picture</a:t>
            </a:r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245599458"/>
      </p:ext>
    </p:extLst>
  </p:cSld>
  <p:clrMapOvr>
    <a:masterClrMapping/>
  </p:clrMapOvr>
</p:sldLayout>
</file>

<file path=ppt/slideLayouts/slideLayout13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9" descr="foto1_new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3816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33" descr="Vestas_Sejl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7463"/>
            <a:ext cx="6286500" cy="3814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24" descr="Vestas_logo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5300" y="306388"/>
            <a:ext cx="16002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 Box 32"/>
          <p:cNvSpPr txBox="1">
            <a:spLocks noChangeArrowheads="1"/>
          </p:cNvSpPr>
          <p:nvPr/>
        </p:nvSpPr>
        <p:spPr bwMode="auto">
          <a:xfrm>
            <a:off x="9288463" y="0"/>
            <a:ext cx="2879725" cy="426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266700" indent="-87313">
              <a:defRPr>
                <a:solidFill>
                  <a:schemeClr val="tx1"/>
                </a:solidFill>
                <a:latin typeface="Arial" charset="0"/>
              </a:defRPr>
            </a:lvl2pPr>
            <a:lvl3pPr marL="1598613" indent="-342900">
              <a:defRPr>
                <a:solidFill>
                  <a:schemeClr val="tx1"/>
                </a:solidFill>
                <a:latin typeface="Arial" charset="0"/>
              </a:defRPr>
            </a:lvl3pPr>
            <a:lvl4pPr marL="2120900" indent="-342900">
              <a:defRPr>
                <a:solidFill>
                  <a:schemeClr val="tx1"/>
                </a:solidFill>
                <a:latin typeface="Arial" charset="0"/>
              </a:defRPr>
            </a:lvl4pPr>
            <a:lvl5pPr marL="2643188" indent="-342900">
              <a:defRPr>
                <a:solidFill>
                  <a:schemeClr val="tx1"/>
                </a:solidFill>
                <a:latin typeface="Arial" charset="0"/>
              </a:defRPr>
            </a:lvl5pPr>
            <a:lvl6pPr marL="3100388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3557588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4014788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4471988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000" b="1" smtClean="0">
                <a:solidFill>
                  <a:srgbClr val="FFFFFF"/>
                </a:solidFill>
              </a:rPr>
              <a:t>Title slide/end slide image dimensions: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000" smtClean="0">
                <a:solidFill>
                  <a:srgbClr val="FFFFFF"/>
                </a:solidFill>
              </a:rPr>
              <a:t>Title slide images must always fit this size: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000" smtClean="0">
                <a:solidFill>
                  <a:srgbClr val="FFFFFF"/>
                </a:solidFill>
              </a:rPr>
              <a:t>Height: 10.6 cm; Width: 25.4 cm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000" smtClean="0">
              <a:solidFill>
                <a:srgbClr val="FFFFFF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000" smtClean="0">
                <a:solidFill>
                  <a:srgbClr val="FFFFFF"/>
                </a:solidFill>
              </a:rPr>
              <a:t>Title slide images must always follow this position: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000" smtClean="0">
                <a:solidFill>
                  <a:srgbClr val="FFFFFF"/>
                </a:solidFill>
              </a:rPr>
              <a:t>Horizontal: 0 cm; Vertical: 0 cm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000" smtClean="0">
              <a:solidFill>
                <a:srgbClr val="FFFFFF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000" b="1" smtClean="0">
                <a:solidFill>
                  <a:srgbClr val="FFFFFF"/>
                </a:solidFill>
              </a:rPr>
              <a:t>To change title slide/end slide image:</a:t>
            </a:r>
          </a:p>
          <a:p>
            <a:pPr lvl="1" fontAlgn="base">
              <a:spcBef>
                <a:spcPct val="0"/>
              </a:spcBef>
              <a:spcAft>
                <a:spcPct val="0"/>
              </a:spcAft>
              <a:buFontTx/>
              <a:buChar char="•"/>
              <a:defRPr/>
            </a:pPr>
            <a:r>
              <a:rPr lang="en-US" sz="1000" smtClean="0">
                <a:solidFill>
                  <a:srgbClr val="FFFFFF"/>
                </a:solidFill>
              </a:rPr>
              <a:t>Insert image according to the </a:t>
            </a:r>
          </a:p>
          <a:p>
            <a:pPr lvl="1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000" smtClean="0">
                <a:solidFill>
                  <a:srgbClr val="FFFFFF"/>
                </a:solidFill>
              </a:rPr>
              <a:t>	dimensions and position listed above</a:t>
            </a:r>
          </a:p>
          <a:p>
            <a:pPr lvl="1" fontAlgn="base">
              <a:spcBef>
                <a:spcPct val="0"/>
              </a:spcBef>
              <a:spcAft>
                <a:spcPct val="0"/>
              </a:spcAft>
              <a:buFontTx/>
              <a:buChar char="•"/>
              <a:defRPr/>
            </a:pPr>
            <a:r>
              <a:rPr lang="en-US" sz="1000" smtClean="0">
                <a:solidFill>
                  <a:srgbClr val="FFFFFF"/>
                </a:solidFill>
              </a:rPr>
              <a:t>Right-click on image and select </a:t>
            </a:r>
          </a:p>
          <a:p>
            <a:pPr lvl="1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000" smtClean="0">
                <a:solidFill>
                  <a:srgbClr val="FFFFFF"/>
                </a:solidFill>
              </a:rPr>
              <a:t>	‘Order/Send to back’</a:t>
            </a:r>
          </a:p>
          <a:p>
            <a:pPr lvl="1" fontAlgn="base">
              <a:spcBef>
                <a:spcPct val="0"/>
              </a:spcBef>
              <a:spcAft>
                <a:spcPct val="0"/>
              </a:spcAft>
              <a:buFontTx/>
              <a:buChar char="•"/>
              <a:defRPr/>
            </a:pPr>
            <a:r>
              <a:rPr lang="en-US" sz="1000" smtClean="0">
                <a:solidFill>
                  <a:srgbClr val="FFFFFF"/>
                </a:solidFill>
              </a:rPr>
              <a:t>Delete original image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000" smtClean="0">
              <a:solidFill>
                <a:srgbClr val="FFFFFF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000" b="1" smtClean="0">
                <a:solidFill>
                  <a:srgbClr val="FFFFFF"/>
                </a:solidFill>
              </a:rPr>
              <a:t>Tip: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000" smtClean="0">
                <a:solidFill>
                  <a:srgbClr val="FFFFFF"/>
                </a:solidFill>
              </a:rPr>
              <a:t>Fit images easily to the right dimension using Vestas drawing guides.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000" smtClean="0">
              <a:solidFill>
                <a:srgbClr val="FFFFFF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000" smtClean="0">
                <a:solidFill>
                  <a:srgbClr val="FFFFFF"/>
                </a:solidFill>
              </a:rPr>
              <a:t>Vestas drawing guides will help you position and crop images. Images will snap to drawing guides when repositioned or cropped.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000" smtClean="0">
              <a:solidFill>
                <a:srgbClr val="FFFFFF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000" b="1" smtClean="0">
                <a:solidFill>
                  <a:srgbClr val="FFFFFF"/>
                </a:solidFill>
              </a:rPr>
              <a:t>To add drawing guides:</a:t>
            </a:r>
          </a:p>
          <a:p>
            <a:pPr lvl="1" fontAlgn="base">
              <a:spcBef>
                <a:spcPct val="0"/>
              </a:spcBef>
              <a:spcAft>
                <a:spcPct val="0"/>
              </a:spcAft>
              <a:buFont typeface="Arial" charset="0"/>
              <a:buChar char="•"/>
              <a:defRPr/>
            </a:pPr>
            <a:r>
              <a:rPr lang="en-US" sz="1000" smtClean="0">
                <a:solidFill>
                  <a:srgbClr val="FFFFFF"/>
                </a:solidFill>
              </a:rPr>
              <a:t>Right-click on next to slide</a:t>
            </a:r>
          </a:p>
          <a:p>
            <a:pPr lvl="1" fontAlgn="base">
              <a:spcBef>
                <a:spcPct val="0"/>
              </a:spcBef>
              <a:spcAft>
                <a:spcPct val="0"/>
              </a:spcAft>
              <a:buFont typeface="Arial" charset="0"/>
              <a:buChar char="•"/>
              <a:defRPr/>
            </a:pPr>
            <a:r>
              <a:rPr lang="en-US" sz="1000" smtClean="0">
                <a:solidFill>
                  <a:srgbClr val="FFFFFF"/>
                </a:solidFill>
              </a:rPr>
              <a:t>Select ‘Grid and Guides…’</a:t>
            </a:r>
          </a:p>
          <a:p>
            <a:pPr lvl="1" fontAlgn="base">
              <a:spcBef>
                <a:spcPct val="0"/>
              </a:spcBef>
              <a:spcAft>
                <a:spcPct val="0"/>
              </a:spcAft>
              <a:buFont typeface="Arial" charset="0"/>
              <a:buChar char="•"/>
              <a:defRPr/>
            </a:pPr>
            <a:r>
              <a:rPr lang="en-US" sz="1000" smtClean="0">
                <a:solidFill>
                  <a:srgbClr val="FFFFFF"/>
                </a:solidFill>
              </a:rPr>
              <a:t>Check ‘Display drawing guides on screen’</a:t>
            </a:r>
          </a:p>
          <a:p>
            <a:pPr lvl="1" fontAlgn="base">
              <a:spcBef>
                <a:spcPct val="0"/>
              </a:spcBef>
              <a:spcAft>
                <a:spcPct val="0"/>
              </a:spcAft>
              <a:buFont typeface="Arial" charset="0"/>
              <a:buChar char="•"/>
              <a:defRPr/>
            </a:pPr>
            <a:r>
              <a:rPr lang="en-US" sz="1000" smtClean="0">
                <a:solidFill>
                  <a:srgbClr val="FFFFFF"/>
                </a:solidFill>
              </a:rPr>
              <a:t>Press ‘OK’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FontTx/>
              <a:buAutoNum type="arabicPeriod"/>
              <a:defRPr/>
            </a:pPr>
            <a:endParaRPr lang="en-US" sz="1000" smtClean="0">
              <a:solidFill>
                <a:srgbClr val="FFFFFF"/>
              </a:solidFill>
            </a:endParaRPr>
          </a:p>
        </p:txBody>
      </p:sp>
      <p:pic>
        <p:nvPicPr>
          <p:cNvPr id="8" name="Picture 29" descr="Vestas_Tagline_bi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43625" y="381000"/>
            <a:ext cx="2717800" cy="382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34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413000" y="0"/>
            <a:ext cx="2286000" cy="1712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47700" y="3992563"/>
            <a:ext cx="8064500" cy="639762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47700" y="4805363"/>
            <a:ext cx="8064500" cy="1431925"/>
          </a:xfrm>
        </p:spPr>
        <p:txBody>
          <a:bodyPr/>
          <a:lstStyle>
            <a:lvl1pPr>
              <a:lnSpc>
                <a:spcPct val="99000"/>
              </a:lnSpc>
              <a:defRPr>
                <a:solidFill>
                  <a:schemeClr val="hlink"/>
                </a:solidFill>
              </a:defRPr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10" name="Rectangle 36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Rectangle 3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r>
              <a:rPr lang="en-US" smtClean="0"/>
              <a:t>Vestas_BofA Confidential</a:t>
            </a:r>
            <a:endParaRPr lang="en-US" dirty="0"/>
          </a:p>
        </p:txBody>
      </p:sp>
      <p:sp>
        <p:nvSpPr>
          <p:cNvPr id="12" name="Rectangle 3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62477050-A129-45CB-A19A-1F0F580A381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206656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srgbClr val="000000"/>
                </a:solidFill>
              </a:rPr>
              <a:t>Vestas_BofA Confidential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61E55F-9157-4BF4-898A-9548F319736C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3413577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srgbClr val="000000"/>
                </a:solidFill>
              </a:rPr>
              <a:t>Vestas_BofA Confidential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C3B682-A699-4E66-B8C7-336FE85AAD5B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79894104"/>
      </p:ext>
    </p:extLst>
  </p:cSld>
  <p:clrMapOvr>
    <a:masterClrMapping/>
  </p:clrMapOvr>
</p:sldLayout>
</file>

<file path=ppt/slideLayouts/slideLayout13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47700" y="885825"/>
            <a:ext cx="3956050" cy="53514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6150" y="885825"/>
            <a:ext cx="3956050" cy="53514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srgbClr val="000000"/>
                </a:solidFill>
              </a:rPr>
              <a:t>Vestas_BofA Confidential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73DA11-0310-4B71-80EF-56FF0E4D13DB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765692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srgbClr val="000000"/>
                </a:solidFill>
              </a:rPr>
              <a:t>Vestas_BofA Confidential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86224B-93E2-42DB-88D0-83D09DAEE89F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3283014"/>
      </p:ext>
    </p:extLst>
  </p:cSld>
  <p:clrMapOvr>
    <a:masterClrMapping/>
  </p:clrMapOvr>
</p:sldLayout>
</file>

<file path=ppt/slideLayouts/slideLayout13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srgbClr val="000000"/>
                </a:solidFill>
              </a:rPr>
              <a:t>Vestas_BofA Confidential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D36373-2FAA-4A7F-81F2-1A819612B95B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969944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srgbClr val="000000"/>
                </a:solidFill>
              </a:rPr>
              <a:t>Vestas_BofA Confidential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71193F-51C7-4ABE-BA15-26C482465A93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762051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srgbClr val="000000"/>
                </a:solidFill>
              </a:rPr>
              <a:t>Vestas_BofA Confidential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431CF1-ABBD-453E-8442-4E946CA4D4CD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2612700"/>
      </p:ext>
    </p:extLst>
  </p:cSld>
  <p:clrMapOvr>
    <a:masterClrMapping/>
  </p:clrMapOvr>
</p:sldLayout>
</file>

<file path=ppt/slideLayouts/slideLayout14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srgbClr val="000000"/>
                </a:solidFill>
              </a:rPr>
              <a:t>Vestas_BofA Confidential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98CB2C-3C94-4AC8-8890-A9DDEB4F542D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938952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srgbClr val="000000"/>
                </a:solidFill>
              </a:rPr>
              <a:t>Vestas_BofA Confidential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D0164A-2E2A-42C7-A9AB-377BE13E4B09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3091788"/>
      </p:ext>
    </p:extLst>
  </p:cSld>
  <p:clrMapOvr>
    <a:masterClrMapping/>
  </p:clrMapOvr>
</p:sldLayout>
</file>

<file path=ppt/slideLayouts/slideLayout14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srgbClr val="000000"/>
                </a:solidFill>
              </a:rPr>
              <a:t>Vestas_BofA Confidential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EA21C2-9A6B-46D7-B25C-68A89DFEDCE6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6031117"/>
      </p:ext>
    </p:extLst>
  </p:cSld>
  <p:clrMapOvr>
    <a:masterClrMapping/>
  </p:clrMapOvr>
</p:sldLayout>
</file>

<file path=ppt/slideLayouts/slideLayout1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96075" y="146050"/>
            <a:ext cx="2016125" cy="60912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47700" y="146050"/>
            <a:ext cx="5895975" cy="60912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srgbClr val="000000"/>
                </a:solidFill>
              </a:rPr>
              <a:t>Vestas_BofA Confidential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359531-CA26-48F6-B554-BA449D981796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6550749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47700" y="885825"/>
            <a:ext cx="3956050" cy="53514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6150" y="885825"/>
            <a:ext cx="3956050" cy="53514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srgbClr val="000000"/>
                </a:solidFill>
              </a:rPr>
              <a:t>Vestas_BofA Confidential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AE8F12-C0A5-42D2-8A7E-495DF022B816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9279675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srgbClr val="000000"/>
                </a:solidFill>
              </a:rPr>
              <a:t>Vestas_BofA Confidential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FDB023-4858-4D57-865C-7FDC805E9B3D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253729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srgbClr val="000000"/>
                </a:solidFill>
              </a:rPr>
              <a:t>Vestas_BofA Confidential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0968513-277F-4392-ABBC-4080F7E3F374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0474763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srgbClr val="000000"/>
                </a:solidFill>
              </a:rPr>
              <a:t>Vestas_BofA Confidential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CE7766-31A7-4001-B8F6-625C91B57154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6896825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srgbClr val="000000"/>
                </a:solidFill>
              </a:rPr>
              <a:t>Vestas_BofA Confidential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88B51B-29CF-46EC-A4A2-2B9D5256B654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2285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srgbClr val="000000"/>
                </a:solidFill>
              </a:rPr>
              <a:t>Vestas_BofA Confidential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61E55F-9157-4BF4-898A-9548F319736C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018315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srgbClr val="000000"/>
                </a:solidFill>
              </a:rPr>
              <a:t>Vestas_BofA Confidential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E4418A-8E21-49A6-967A-FF519C039FCC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4157394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srgbClr val="000000"/>
                </a:solidFill>
              </a:rPr>
              <a:t>Vestas_BofA Confidential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2D4615-D08D-42B2-90CD-74216E4F7162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73912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96075" y="146050"/>
            <a:ext cx="2016125" cy="60912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47700" y="146050"/>
            <a:ext cx="5895975" cy="60912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srgbClr val="000000"/>
                </a:solidFill>
              </a:rPr>
              <a:t>Vestas_BofA Confidential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AC6B8E-4BA8-4801-9F05-E66EC584A6A0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2560194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9" descr="foto1_new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3816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33" descr="Vestas_Sejl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7463"/>
            <a:ext cx="6286500" cy="3814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24" descr="Vestas_logo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5300" y="306388"/>
            <a:ext cx="16002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 Box 32"/>
          <p:cNvSpPr txBox="1">
            <a:spLocks noChangeArrowheads="1"/>
          </p:cNvSpPr>
          <p:nvPr/>
        </p:nvSpPr>
        <p:spPr bwMode="auto">
          <a:xfrm>
            <a:off x="9288463" y="0"/>
            <a:ext cx="2879725" cy="426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266700" indent="-87313">
              <a:defRPr>
                <a:solidFill>
                  <a:schemeClr val="tx1"/>
                </a:solidFill>
                <a:latin typeface="Arial" charset="0"/>
              </a:defRPr>
            </a:lvl2pPr>
            <a:lvl3pPr marL="1598613" indent="-342900">
              <a:defRPr>
                <a:solidFill>
                  <a:schemeClr val="tx1"/>
                </a:solidFill>
                <a:latin typeface="Arial" charset="0"/>
              </a:defRPr>
            </a:lvl3pPr>
            <a:lvl4pPr marL="2120900" indent="-342900">
              <a:defRPr>
                <a:solidFill>
                  <a:schemeClr val="tx1"/>
                </a:solidFill>
                <a:latin typeface="Arial" charset="0"/>
              </a:defRPr>
            </a:lvl4pPr>
            <a:lvl5pPr marL="2643188" indent="-342900">
              <a:defRPr>
                <a:solidFill>
                  <a:schemeClr val="tx1"/>
                </a:solidFill>
                <a:latin typeface="Arial" charset="0"/>
              </a:defRPr>
            </a:lvl5pPr>
            <a:lvl6pPr marL="3100388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3557588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4014788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4471988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000" b="1" smtClean="0">
                <a:solidFill>
                  <a:srgbClr val="FFFFFF"/>
                </a:solidFill>
              </a:rPr>
              <a:t>Title slide/end slide image dimensions: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000" smtClean="0">
                <a:solidFill>
                  <a:srgbClr val="FFFFFF"/>
                </a:solidFill>
              </a:rPr>
              <a:t>Title slide images must always fit this size: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000" smtClean="0">
                <a:solidFill>
                  <a:srgbClr val="FFFFFF"/>
                </a:solidFill>
              </a:rPr>
              <a:t>Height: 10.6 cm; Width: 25.4 cm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000" smtClean="0">
              <a:solidFill>
                <a:srgbClr val="FFFFFF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000" smtClean="0">
                <a:solidFill>
                  <a:srgbClr val="FFFFFF"/>
                </a:solidFill>
              </a:rPr>
              <a:t>Title slide images must always follow this position: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000" smtClean="0">
                <a:solidFill>
                  <a:srgbClr val="FFFFFF"/>
                </a:solidFill>
              </a:rPr>
              <a:t>Horizontal: 0 cm; Vertical: 0 cm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000" smtClean="0">
              <a:solidFill>
                <a:srgbClr val="FFFFFF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000" b="1" smtClean="0">
                <a:solidFill>
                  <a:srgbClr val="FFFFFF"/>
                </a:solidFill>
              </a:rPr>
              <a:t>To change title slide/end slide image:</a:t>
            </a:r>
          </a:p>
          <a:p>
            <a:pPr lvl="1" fontAlgn="base">
              <a:spcBef>
                <a:spcPct val="0"/>
              </a:spcBef>
              <a:spcAft>
                <a:spcPct val="0"/>
              </a:spcAft>
              <a:buFontTx/>
              <a:buChar char="•"/>
              <a:defRPr/>
            </a:pPr>
            <a:r>
              <a:rPr lang="en-US" sz="1000" smtClean="0">
                <a:solidFill>
                  <a:srgbClr val="FFFFFF"/>
                </a:solidFill>
              </a:rPr>
              <a:t>Insert image according to the </a:t>
            </a:r>
          </a:p>
          <a:p>
            <a:pPr lvl="1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000" smtClean="0">
                <a:solidFill>
                  <a:srgbClr val="FFFFFF"/>
                </a:solidFill>
              </a:rPr>
              <a:t>	dimensions and position listed above</a:t>
            </a:r>
          </a:p>
          <a:p>
            <a:pPr lvl="1" fontAlgn="base">
              <a:spcBef>
                <a:spcPct val="0"/>
              </a:spcBef>
              <a:spcAft>
                <a:spcPct val="0"/>
              </a:spcAft>
              <a:buFontTx/>
              <a:buChar char="•"/>
              <a:defRPr/>
            </a:pPr>
            <a:r>
              <a:rPr lang="en-US" sz="1000" smtClean="0">
                <a:solidFill>
                  <a:srgbClr val="FFFFFF"/>
                </a:solidFill>
              </a:rPr>
              <a:t>Right-click on image and select </a:t>
            </a:r>
          </a:p>
          <a:p>
            <a:pPr lvl="1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000" smtClean="0">
                <a:solidFill>
                  <a:srgbClr val="FFFFFF"/>
                </a:solidFill>
              </a:rPr>
              <a:t>	‘Order/Send to back’</a:t>
            </a:r>
          </a:p>
          <a:p>
            <a:pPr lvl="1" fontAlgn="base">
              <a:spcBef>
                <a:spcPct val="0"/>
              </a:spcBef>
              <a:spcAft>
                <a:spcPct val="0"/>
              </a:spcAft>
              <a:buFontTx/>
              <a:buChar char="•"/>
              <a:defRPr/>
            </a:pPr>
            <a:r>
              <a:rPr lang="en-US" sz="1000" smtClean="0">
                <a:solidFill>
                  <a:srgbClr val="FFFFFF"/>
                </a:solidFill>
              </a:rPr>
              <a:t>Delete original image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000" smtClean="0">
              <a:solidFill>
                <a:srgbClr val="FFFFFF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000" b="1" smtClean="0">
                <a:solidFill>
                  <a:srgbClr val="FFFFFF"/>
                </a:solidFill>
              </a:rPr>
              <a:t>Tip: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000" smtClean="0">
                <a:solidFill>
                  <a:srgbClr val="FFFFFF"/>
                </a:solidFill>
              </a:rPr>
              <a:t>Fit images easily to the right dimension using Vestas drawing guides.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000" smtClean="0">
              <a:solidFill>
                <a:srgbClr val="FFFFFF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000" smtClean="0">
                <a:solidFill>
                  <a:srgbClr val="FFFFFF"/>
                </a:solidFill>
              </a:rPr>
              <a:t>Vestas drawing guides will help you position and crop images. Images will snap to drawing guides when repositioned or cropped.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000" smtClean="0">
              <a:solidFill>
                <a:srgbClr val="FFFFFF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000" b="1" smtClean="0">
                <a:solidFill>
                  <a:srgbClr val="FFFFFF"/>
                </a:solidFill>
              </a:rPr>
              <a:t>To add drawing guides:</a:t>
            </a:r>
          </a:p>
          <a:p>
            <a:pPr lvl="1" fontAlgn="base">
              <a:spcBef>
                <a:spcPct val="0"/>
              </a:spcBef>
              <a:spcAft>
                <a:spcPct val="0"/>
              </a:spcAft>
              <a:buFont typeface="Arial" charset="0"/>
              <a:buChar char="•"/>
              <a:defRPr/>
            </a:pPr>
            <a:r>
              <a:rPr lang="en-US" sz="1000" smtClean="0">
                <a:solidFill>
                  <a:srgbClr val="FFFFFF"/>
                </a:solidFill>
              </a:rPr>
              <a:t>Right-click on next to slide</a:t>
            </a:r>
          </a:p>
          <a:p>
            <a:pPr lvl="1" fontAlgn="base">
              <a:spcBef>
                <a:spcPct val="0"/>
              </a:spcBef>
              <a:spcAft>
                <a:spcPct val="0"/>
              </a:spcAft>
              <a:buFont typeface="Arial" charset="0"/>
              <a:buChar char="•"/>
              <a:defRPr/>
            </a:pPr>
            <a:r>
              <a:rPr lang="en-US" sz="1000" smtClean="0">
                <a:solidFill>
                  <a:srgbClr val="FFFFFF"/>
                </a:solidFill>
              </a:rPr>
              <a:t>Select ‘Grid and Guides…’</a:t>
            </a:r>
          </a:p>
          <a:p>
            <a:pPr lvl="1" fontAlgn="base">
              <a:spcBef>
                <a:spcPct val="0"/>
              </a:spcBef>
              <a:spcAft>
                <a:spcPct val="0"/>
              </a:spcAft>
              <a:buFont typeface="Arial" charset="0"/>
              <a:buChar char="•"/>
              <a:defRPr/>
            </a:pPr>
            <a:r>
              <a:rPr lang="en-US" sz="1000" smtClean="0">
                <a:solidFill>
                  <a:srgbClr val="FFFFFF"/>
                </a:solidFill>
              </a:rPr>
              <a:t>Check ‘Display drawing guides on screen’</a:t>
            </a:r>
          </a:p>
          <a:p>
            <a:pPr lvl="1" fontAlgn="base">
              <a:spcBef>
                <a:spcPct val="0"/>
              </a:spcBef>
              <a:spcAft>
                <a:spcPct val="0"/>
              </a:spcAft>
              <a:buFont typeface="Arial" charset="0"/>
              <a:buChar char="•"/>
              <a:defRPr/>
            </a:pPr>
            <a:r>
              <a:rPr lang="en-US" sz="1000" smtClean="0">
                <a:solidFill>
                  <a:srgbClr val="FFFFFF"/>
                </a:solidFill>
              </a:rPr>
              <a:t>Press ‘OK’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FontTx/>
              <a:buAutoNum type="arabicPeriod"/>
              <a:defRPr/>
            </a:pPr>
            <a:endParaRPr lang="en-US" sz="1000" smtClean="0">
              <a:solidFill>
                <a:srgbClr val="FFFFFF"/>
              </a:solidFill>
            </a:endParaRPr>
          </a:p>
        </p:txBody>
      </p:sp>
      <p:pic>
        <p:nvPicPr>
          <p:cNvPr id="8" name="Picture 29" descr="Vestas_Tagline_bi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43625" y="381000"/>
            <a:ext cx="2717800" cy="382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34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413000" y="0"/>
            <a:ext cx="2286000" cy="1712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47700" y="3992563"/>
            <a:ext cx="8064500" cy="639762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47700" y="4805363"/>
            <a:ext cx="8064500" cy="1431925"/>
          </a:xfrm>
        </p:spPr>
        <p:txBody>
          <a:bodyPr/>
          <a:lstStyle>
            <a:lvl1pPr>
              <a:lnSpc>
                <a:spcPct val="99000"/>
              </a:lnSpc>
              <a:defRPr>
                <a:solidFill>
                  <a:schemeClr val="hlink"/>
                </a:solidFill>
              </a:defRPr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10" name="Rectangle 36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Rectangle 3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r>
              <a:rPr lang="en-US" smtClean="0"/>
              <a:t>Vestas_BofA Confidential</a:t>
            </a:r>
            <a:endParaRPr lang="en-US"/>
          </a:p>
        </p:txBody>
      </p:sp>
      <p:sp>
        <p:nvSpPr>
          <p:cNvPr id="12" name="Rectangle 3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CBE2BF44-3B2F-45D5-99A8-C40B64E938F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982378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srgbClr val="000000"/>
                </a:solidFill>
              </a:rPr>
              <a:t>Vestas_BofA Confidential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494E00-F3FE-43BD-841B-5992D0D810EE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4973842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srgbClr val="000000"/>
                </a:solidFill>
              </a:rPr>
              <a:t>Vestas_BofA Confidential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431CF1-ABBD-453E-8442-4E946CA4D4CD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1141968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47700" y="885825"/>
            <a:ext cx="3956050" cy="53514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6150" y="885825"/>
            <a:ext cx="3956050" cy="53514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srgbClr val="000000"/>
                </a:solidFill>
              </a:rPr>
              <a:t>Vestas_BofA Confidential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AE8F12-C0A5-42D2-8A7E-495DF022B816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0835894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srgbClr val="000000"/>
                </a:solidFill>
              </a:rPr>
              <a:t>Vestas_BofA Confidential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FDB023-4858-4D57-865C-7FDC805E9B3D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9824892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srgbClr val="000000"/>
                </a:solidFill>
              </a:rPr>
              <a:t>Vestas_BofA Confidential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0968513-277F-4392-ABBC-4080F7E3F374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1785058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srgbClr val="000000"/>
                </a:solidFill>
              </a:rPr>
              <a:t>Vestas_BofA Confidential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CE7766-31A7-4001-B8F6-625C91B57154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9643089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srgbClr val="000000"/>
                </a:solidFill>
              </a:rPr>
              <a:t>Vestas_BofA Confidential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C3B682-A699-4E66-B8C7-336FE85AAD5B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2888250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srgbClr val="000000"/>
                </a:solidFill>
              </a:rPr>
              <a:t>Vestas_BofA Confidential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88B51B-29CF-46EC-A4A2-2B9D5256B654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6663950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srgbClr val="000000"/>
                </a:solidFill>
              </a:rPr>
              <a:t>Vestas_BofA Confidential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E4418A-8E21-49A6-967A-FF519C039FCC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43747196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srgbClr val="000000"/>
                </a:solidFill>
              </a:rPr>
              <a:t>Vestas_BofA Confidential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2D4615-D08D-42B2-90CD-74216E4F7162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11070726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96075" y="146050"/>
            <a:ext cx="2016125" cy="60912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47700" y="146050"/>
            <a:ext cx="5895975" cy="60912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srgbClr val="000000"/>
                </a:solidFill>
              </a:rPr>
              <a:t>Vestas_BofA Confidential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AC6B8E-4BA8-4801-9F05-E66EC584A6A0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8890048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9" descr="foto1_new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3816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33" descr="Vestas_Sejl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7463"/>
            <a:ext cx="6286500" cy="3814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24" descr="Vestas_logo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5300" y="306388"/>
            <a:ext cx="16002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 Box 32"/>
          <p:cNvSpPr txBox="1">
            <a:spLocks noChangeArrowheads="1"/>
          </p:cNvSpPr>
          <p:nvPr/>
        </p:nvSpPr>
        <p:spPr bwMode="auto">
          <a:xfrm>
            <a:off x="9288463" y="0"/>
            <a:ext cx="2879725" cy="426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266700" indent="-87313">
              <a:defRPr>
                <a:solidFill>
                  <a:schemeClr val="tx1"/>
                </a:solidFill>
                <a:latin typeface="Arial" charset="0"/>
              </a:defRPr>
            </a:lvl2pPr>
            <a:lvl3pPr marL="1598613" indent="-342900">
              <a:defRPr>
                <a:solidFill>
                  <a:schemeClr val="tx1"/>
                </a:solidFill>
                <a:latin typeface="Arial" charset="0"/>
              </a:defRPr>
            </a:lvl3pPr>
            <a:lvl4pPr marL="2120900" indent="-342900">
              <a:defRPr>
                <a:solidFill>
                  <a:schemeClr val="tx1"/>
                </a:solidFill>
                <a:latin typeface="Arial" charset="0"/>
              </a:defRPr>
            </a:lvl4pPr>
            <a:lvl5pPr marL="2643188" indent="-342900">
              <a:defRPr>
                <a:solidFill>
                  <a:schemeClr val="tx1"/>
                </a:solidFill>
                <a:latin typeface="Arial" charset="0"/>
              </a:defRPr>
            </a:lvl5pPr>
            <a:lvl6pPr marL="3100388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3557588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4014788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4471988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000" b="1" smtClean="0">
                <a:solidFill>
                  <a:srgbClr val="FFFFFF"/>
                </a:solidFill>
              </a:rPr>
              <a:t>Title slide/end slide image dimensions: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000" smtClean="0">
                <a:solidFill>
                  <a:srgbClr val="FFFFFF"/>
                </a:solidFill>
              </a:rPr>
              <a:t>Title slide images must always fit this size: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000" smtClean="0">
                <a:solidFill>
                  <a:srgbClr val="FFFFFF"/>
                </a:solidFill>
              </a:rPr>
              <a:t>Height: 10.6 cm; Width: 25.4 cm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000" smtClean="0">
              <a:solidFill>
                <a:srgbClr val="FFFFFF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000" smtClean="0">
                <a:solidFill>
                  <a:srgbClr val="FFFFFF"/>
                </a:solidFill>
              </a:rPr>
              <a:t>Title slide images must always follow this position: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000" smtClean="0">
                <a:solidFill>
                  <a:srgbClr val="FFFFFF"/>
                </a:solidFill>
              </a:rPr>
              <a:t>Horizontal: 0 cm; Vertical: 0 cm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000" smtClean="0">
              <a:solidFill>
                <a:srgbClr val="FFFFFF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000" b="1" smtClean="0">
                <a:solidFill>
                  <a:srgbClr val="FFFFFF"/>
                </a:solidFill>
              </a:rPr>
              <a:t>To change title slide/end slide image:</a:t>
            </a:r>
          </a:p>
          <a:p>
            <a:pPr lvl="1" fontAlgn="base">
              <a:spcBef>
                <a:spcPct val="0"/>
              </a:spcBef>
              <a:spcAft>
                <a:spcPct val="0"/>
              </a:spcAft>
              <a:buFontTx/>
              <a:buChar char="•"/>
              <a:defRPr/>
            </a:pPr>
            <a:r>
              <a:rPr lang="en-US" sz="1000" smtClean="0">
                <a:solidFill>
                  <a:srgbClr val="FFFFFF"/>
                </a:solidFill>
              </a:rPr>
              <a:t>Insert image according to the </a:t>
            </a:r>
          </a:p>
          <a:p>
            <a:pPr lvl="1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000" smtClean="0">
                <a:solidFill>
                  <a:srgbClr val="FFFFFF"/>
                </a:solidFill>
              </a:rPr>
              <a:t>	dimensions and position listed above</a:t>
            </a:r>
          </a:p>
          <a:p>
            <a:pPr lvl="1" fontAlgn="base">
              <a:spcBef>
                <a:spcPct val="0"/>
              </a:spcBef>
              <a:spcAft>
                <a:spcPct val="0"/>
              </a:spcAft>
              <a:buFontTx/>
              <a:buChar char="•"/>
              <a:defRPr/>
            </a:pPr>
            <a:r>
              <a:rPr lang="en-US" sz="1000" smtClean="0">
                <a:solidFill>
                  <a:srgbClr val="FFFFFF"/>
                </a:solidFill>
              </a:rPr>
              <a:t>Right-click on image and select </a:t>
            </a:r>
          </a:p>
          <a:p>
            <a:pPr lvl="1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000" smtClean="0">
                <a:solidFill>
                  <a:srgbClr val="FFFFFF"/>
                </a:solidFill>
              </a:rPr>
              <a:t>	‘Order/Send to back’</a:t>
            </a:r>
          </a:p>
          <a:p>
            <a:pPr lvl="1" fontAlgn="base">
              <a:spcBef>
                <a:spcPct val="0"/>
              </a:spcBef>
              <a:spcAft>
                <a:spcPct val="0"/>
              </a:spcAft>
              <a:buFontTx/>
              <a:buChar char="•"/>
              <a:defRPr/>
            </a:pPr>
            <a:r>
              <a:rPr lang="en-US" sz="1000" smtClean="0">
                <a:solidFill>
                  <a:srgbClr val="FFFFFF"/>
                </a:solidFill>
              </a:rPr>
              <a:t>Delete original image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000" smtClean="0">
              <a:solidFill>
                <a:srgbClr val="FFFFFF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000" b="1" smtClean="0">
                <a:solidFill>
                  <a:srgbClr val="FFFFFF"/>
                </a:solidFill>
              </a:rPr>
              <a:t>Tip: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000" smtClean="0">
                <a:solidFill>
                  <a:srgbClr val="FFFFFF"/>
                </a:solidFill>
              </a:rPr>
              <a:t>Fit images easily to the right dimension using Vestas drawing guides.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000" smtClean="0">
              <a:solidFill>
                <a:srgbClr val="FFFFFF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000" smtClean="0">
                <a:solidFill>
                  <a:srgbClr val="FFFFFF"/>
                </a:solidFill>
              </a:rPr>
              <a:t>Vestas drawing guides will help you position and crop images. Images will snap to drawing guides when repositioned or cropped.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000" smtClean="0">
              <a:solidFill>
                <a:srgbClr val="FFFFFF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000" b="1" smtClean="0">
                <a:solidFill>
                  <a:srgbClr val="FFFFFF"/>
                </a:solidFill>
              </a:rPr>
              <a:t>To add drawing guides:</a:t>
            </a:r>
          </a:p>
          <a:p>
            <a:pPr lvl="1" fontAlgn="base">
              <a:spcBef>
                <a:spcPct val="0"/>
              </a:spcBef>
              <a:spcAft>
                <a:spcPct val="0"/>
              </a:spcAft>
              <a:buFont typeface="Arial" charset="0"/>
              <a:buChar char="•"/>
              <a:defRPr/>
            </a:pPr>
            <a:r>
              <a:rPr lang="en-US" sz="1000" smtClean="0">
                <a:solidFill>
                  <a:srgbClr val="FFFFFF"/>
                </a:solidFill>
              </a:rPr>
              <a:t>Right-click on next to slide</a:t>
            </a:r>
          </a:p>
          <a:p>
            <a:pPr lvl="1" fontAlgn="base">
              <a:spcBef>
                <a:spcPct val="0"/>
              </a:spcBef>
              <a:spcAft>
                <a:spcPct val="0"/>
              </a:spcAft>
              <a:buFont typeface="Arial" charset="0"/>
              <a:buChar char="•"/>
              <a:defRPr/>
            </a:pPr>
            <a:r>
              <a:rPr lang="en-US" sz="1000" smtClean="0">
                <a:solidFill>
                  <a:srgbClr val="FFFFFF"/>
                </a:solidFill>
              </a:rPr>
              <a:t>Select ‘Grid and Guides…’</a:t>
            </a:r>
          </a:p>
          <a:p>
            <a:pPr lvl="1" fontAlgn="base">
              <a:spcBef>
                <a:spcPct val="0"/>
              </a:spcBef>
              <a:spcAft>
                <a:spcPct val="0"/>
              </a:spcAft>
              <a:buFont typeface="Arial" charset="0"/>
              <a:buChar char="•"/>
              <a:defRPr/>
            </a:pPr>
            <a:r>
              <a:rPr lang="en-US" sz="1000" smtClean="0">
                <a:solidFill>
                  <a:srgbClr val="FFFFFF"/>
                </a:solidFill>
              </a:rPr>
              <a:t>Check ‘Display drawing guides on screen’</a:t>
            </a:r>
          </a:p>
          <a:p>
            <a:pPr lvl="1" fontAlgn="base">
              <a:spcBef>
                <a:spcPct val="0"/>
              </a:spcBef>
              <a:spcAft>
                <a:spcPct val="0"/>
              </a:spcAft>
              <a:buFont typeface="Arial" charset="0"/>
              <a:buChar char="•"/>
              <a:defRPr/>
            </a:pPr>
            <a:r>
              <a:rPr lang="en-US" sz="1000" smtClean="0">
                <a:solidFill>
                  <a:srgbClr val="FFFFFF"/>
                </a:solidFill>
              </a:rPr>
              <a:t>Press ‘OK’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FontTx/>
              <a:buAutoNum type="arabicPeriod"/>
              <a:defRPr/>
            </a:pPr>
            <a:endParaRPr lang="en-US" sz="1000" smtClean="0">
              <a:solidFill>
                <a:srgbClr val="FFFFFF"/>
              </a:solidFill>
            </a:endParaRPr>
          </a:p>
        </p:txBody>
      </p:sp>
      <p:pic>
        <p:nvPicPr>
          <p:cNvPr id="8" name="Picture 29" descr="Vestas_Tagline_bi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43625" y="381000"/>
            <a:ext cx="2717800" cy="382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34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413000" y="0"/>
            <a:ext cx="2286000" cy="1712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47700" y="3992563"/>
            <a:ext cx="8064500" cy="639762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47700" y="4805363"/>
            <a:ext cx="8064500" cy="1431925"/>
          </a:xfrm>
        </p:spPr>
        <p:txBody>
          <a:bodyPr/>
          <a:lstStyle>
            <a:lvl1pPr>
              <a:lnSpc>
                <a:spcPct val="99000"/>
              </a:lnSpc>
              <a:defRPr>
                <a:solidFill>
                  <a:schemeClr val="hlink"/>
                </a:solidFill>
              </a:defRPr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10" name="Rectangle 36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Rectangle 3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r>
              <a:rPr lang="en-US" smtClean="0"/>
              <a:t>Vestas_BofA Confidential</a:t>
            </a:r>
            <a:endParaRPr lang="en-US"/>
          </a:p>
        </p:txBody>
      </p:sp>
      <p:sp>
        <p:nvSpPr>
          <p:cNvPr id="12" name="Rectangle 3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AB6AE05F-CCDD-41AE-A6DF-3ED42353AC8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745486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srgbClr val="000000"/>
                </a:solidFill>
              </a:rPr>
              <a:t>Vestas_BofA Confidential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FE71DE-680F-483B-A27F-8D73113787E5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9205484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srgbClr val="000000"/>
                </a:solidFill>
              </a:rPr>
              <a:t>Vestas_BofA Confidential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1ED40D-B0B4-4EEF-9B0E-060CC23E8189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4747966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47700" y="885825"/>
            <a:ext cx="3956050" cy="53514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6150" y="885825"/>
            <a:ext cx="3956050" cy="53514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srgbClr val="000000"/>
                </a:solidFill>
              </a:rPr>
              <a:t>Vestas_BofA Confidential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168E68-BE89-49E2-920F-B69BC87F1F00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4407217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srgbClr val="000000"/>
                </a:solidFill>
              </a:rPr>
              <a:t>Vestas_BofA Confidential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98A145-979D-40AC-A948-7CB6A670FFEF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8094991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srgbClr val="000000"/>
                </a:solidFill>
              </a:rPr>
              <a:t>Vestas_BofA Confidential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77206B-C88D-4801-98BC-D7D5238B681A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4751593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47700" y="885825"/>
            <a:ext cx="3956050" cy="53514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6150" y="885825"/>
            <a:ext cx="3956050" cy="53514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srgbClr val="000000"/>
                </a:solidFill>
              </a:rPr>
              <a:t>Vestas_BofA Confidential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73DA11-0310-4B71-80EF-56FF0E4D13DB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306369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srgbClr val="000000"/>
                </a:solidFill>
              </a:rPr>
              <a:t>Vestas_BofA Confidential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7C4A9E-6C75-4A55-B060-1495A97E0F22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1599371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srgbClr val="000000"/>
                </a:solidFill>
              </a:rPr>
              <a:t>Vestas_BofA Confidential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02D4C4-CE0C-427B-AF62-85A7C9075797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0688732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srgbClr val="000000"/>
                </a:solidFill>
              </a:rPr>
              <a:t>Vestas_BofA Confidential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AD6A5E-4C7C-45C1-8F09-EC319BDA6A34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1013978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srgbClr val="000000"/>
                </a:solidFill>
              </a:rPr>
              <a:t>Vestas_BofA Confidential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259444-5D77-414B-8AAD-72225C174966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5621220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96075" y="146050"/>
            <a:ext cx="2016125" cy="60912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47700" y="146050"/>
            <a:ext cx="5895975" cy="60912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srgbClr val="000000"/>
                </a:solidFill>
              </a:rPr>
              <a:t>Vestas_BofA Confidential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869704-34D9-4BEC-9258-23CD655A9CE1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2041684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9" descr="foto1_new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3816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33" descr="Vestas_Sejl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7463"/>
            <a:ext cx="6286500" cy="3814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24" descr="Vestas_logo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5300" y="306388"/>
            <a:ext cx="16002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 Box 32"/>
          <p:cNvSpPr txBox="1">
            <a:spLocks noChangeArrowheads="1"/>
          </p:cNvSpPr>
          <p:nvPr/>
        </p:nvSpPr>
        <p:spPr bwMode="auto">
          <a:xfrm>
            <a:off x="9288463" y="0"/>
            <a:ext cx="2879725" cy="426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266700" indent="-87313">
              <a:defRPr>
                <a:solidFill>
                  <a:schemeClr val="tx1"/>
                </a:solidFill>
                <a:latin typeface="Arial" charset="0"/>
              </a:defRPr>
            </a:lvl2pPr>
            <a:lvl3pPr marL="1598613" indent="-342900">
              <a:defRPr>
                <a:solidFill>
                  <a:schemeClr val="tx1"/>
                </a:solidFill>
                <a:latin typeface="Arial" charset="0"/>
              </a:defRPr>
            </a:lvl3pPr>
            <a:lvl4pPr marL="2120900" indent="-342900">
              <a:defRPr>
                <a:solidFill>
                  <a:schemeClr val="tx1"/>
                </a:solidFill>
                <a:latin typeface="Arial" charset="0"/>
              </a:defRPr>
            </a:lvl4pPr>
            <a:lvl5pPr marL="2643188" indent="-342900">
              <a:defRPr>
                <a:solidFill>
                  <a:schemeClr val="tx1"/>
                </a:solidFill>
                <a:latin typeface="Arial" charset="0"/>
              </a:defRPr>
            </a:lvl5pPr>
            <a:lvl6pPr marL="3100388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3557588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4014788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4471988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000" b="1" dirty="0" smtClean="0">
                <a:solidFill>
                  <a:srgbClr val="FFFFFF"/>
                </a:solidFill>
              </a:rPr>
              <a:t>Title slide/end slide image dimensions: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000" dirty="0" smtClean="0">
                <a:solidFill>
                  <a:srgbClr val="FFFFFF"/>
                </a:solidFill>
              </a:rPr>
              <a:t>Title slide images must always fit this size: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000" dirty="0" smtClean="0">
                <a:solidFill>
                  <a:srgbClr val="FFFFFF"/>
                </a:solidFill>
              </a:rPr>
              <a:t>Height: 10.6 cm; Width: 25.4 cm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000" dirty="0" smtClean="0">
              <a:solidFill>
                <a:srgbClr val="FFFFFF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000" dirty="0" smtClean="0">
                <a:solidFill>
                  <a:srgbClr val="FFFFFF"/>
                </a:solidFill>
              </a:rPr>
              <a:t>Title slide images must always follow this position: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000" dirty="0" smtClean="0">
                <a:solidFill>
                  <a:srgbClr val="FFFFFF"/>
                </a:solidFill>
              </a:rPr>
              <a:t>Horizontal: 0 cm; Vertical: 0 cm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000" dirty="0" smtClean="0">
              <a:solidFill>
                <a:srgbClr val="FFFFFF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000" b="1" dirty="0" smtClean="0">
                <a:solidFill>
                  <a:srgbClr val="FFFFFF"/>
                </a:solidFill>
              </a:rPr>
              <a:t>To change title slide/end slide image:</a:t>
            </a:r>
          </a:p>
          <a:p>
            <a:pPr lvl="1" fontAlgn="base">
              <a:spcBef>
                <a:spcPct val="0"/>
              </a:spcBef>
              <a:spcAft>
                <a:spcPct val="0"/>
              </a:spcAft>
              <a:buFontTx/>
              <a:buChar char="•"/>
              <a:defRPr/>
            </a:pPr>
            <a:r>
              <a:rPr lang="en-US" sz="1000" dirty="0" smtClean="0">
                <a:solidFill>
                  <a:srgbClr val="FFFFFF"/>
                </a:solidFill>
              </a:rPr>
              <a:t>Insert image according to the </a:t>
            </a:r>
          </a:p>
          <a:p>
            <a:pPr lvl="1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000" dirty="0" smtClean="0">
                <a:solidFill>
                  <a:srgbClr val="FFFFFF"/>
                </a:solidFill>
              </a:rPr>
              <a:t>	dimensions and position listed above</a:t>
            </a:r>
          </a:p>
          <a:p>
            <a:pPr lvl="1" fontAlgn="base">
              <a:spcBef>
                <a:spcPct val="0"/>
              </a:spcBef>
              <a:spcAft>
                <a:spcPct val="0"/>
              </a:spcAft>
              <a:buFontTx/>
              <a:buChar char="•"/>
              <a:defRPr/>
            </a:pPr>
            <a:r>
              <a:rPr lang="en-US" sz="1000" dirty="0" smtClean="0">
                <a:solidFill>
                  <a:srgbClr val="FFFFFF"/>
                </a:solidFill>
              </a:rPr>
              <a:t>Right-click on image and select </a:t>
            </a:r>
          </a:p>
          <a:p>
            <a:pPr lvl="1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000" dirty="0" smtClean="0">
                <a:solidFill>
                  <a:srgbClr val="FFFFFF"/>
                </a:solidFill>
              </a:rPr>
              <a:t>	‘Order/Send to back’</a:t>
            </a:r>
          </a:p>
          <a:p>
            <a:pPr lvl="1" fontAlgn="base">
              <a:spcBef>
                <a:spcPct val="0"/>
              </a:spcBef>
              <a:spcAft>
                <a:spcPct val="0"/>
              </a:spcAft>
              <a:buFontTx/>
              <a:buChar char="•"/>
              <a:defRPr/>
            </a:pPr>
            <a:r>
              <a:rPr lang="en-US" sz="1000" dirty="0" smtClean="0">
                <a:solidFill>
                  <a:srgbClr val="FFFFFF"/>
                </a:solidFill>
              </a:rPr>
              <a:t>Delete original image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000" dirty="0" smtClean="0">
              <a:solidFill>
                <a:srgbClr val="FFFFFF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000" b="1" dirty="0" smtClean="0">
                <a:solidFill>
                  <a:srgbClr val="FFFFFF"/>
                </a:solidFill>
              </a:rPr>
              <a:t>Tip: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000" dirty="0" smtClean="0">
                <a:solidFill>
                  <a:srgbClr val="FFFFFF"/>
                </a:solidFill>
              </a:rPr>
              <a:t>Fit images easily to the right dimension using Vestas drawing guides.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000" dirty="0" smtClean="0">
              <a:solidFill>
                <a:srgbClr val="FFFFFF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000" dirty="0" smtClean="0">
                <a:solidFill>
                  <a:srgbClr val="FFFFFF"/>
                </a:solidFill>
              </a:rPr>
              <a:t>Vestas drawing guides will help you position and crop images. Images will snap to drawing guides when repositioned or cropped.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000" dirty="0" smtClean="0">
              <a:solidFill>
                <a:srgbClr val="FFFFFF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000" b="1" dirty="0" smtClean="0">
                <a:solidFill>
                  <a:srgbClr val="FFFFFF"/>
                </a:solidFill>
              </a:rPr>
              <a:t>To add drawing guides:</a:t>
            </a:r>
          </a:p>
          <a:p>
            <a:pPr lvl="1" fontAlgn="base">
              <a:spcBef>
                <a:spcPct val="0"/>
              </a:spcBef>
              <a:spcAft>
                <a:spcPct val="0"/>
              </a:spcAft>
              <a:buFont typeface="Arial" charset="0"/>
              <a:buChar char="•"/>
              <a:defRPr/>
            </a:pPr>
            <a:r>
              <a:rPr lang="en-US" sz="1000" dirty="0" smtClean="0">
                <a:solidFill>
                  <a:srgbClr val="FFFFFF"/>
                </a:solidFill>
              </a:rPr>
              <a:t>Right-click on next to slide</a:t>
            </a:r>
          </a:p>
          <a:p>
            <a:pPr lvl="1" fontAlgn="base">
              <a:spcBef>
                <a:spcPct val="0"/>
              </a:spcBef>
              <a:spcAft>
                <a:spcPct val="0"/>
              </a:spcAft>
              <a:buFont typeface="Arial" charset="0"/>
              <a:buChar char="•"/>
              <a:defRPr/>
            </a:pPr>
            <a:r>
              <a:rPr lang="en-US" sz="1000" dirty="0" smtClean="0">
                <a:solidFill>
                  <a:srgbClr val="FFFFFF"/>
                </a:solidFill>
              </a:rPr>
              <a:t>Select ‘Grid and Guides…’</a:t>
            </a:r>
          </a:p>
          <a:p>
            <a:pPr lvl="1" fontAlgn="base">
              <a:spcBef>
                <a:spcPct val="0"/>
              </a:spcBef>
              <a:spcAft>
                <a:spcPct val="0"/>
              </a:spcAft>
              <a:buFont typeface="Arial" charset="0"/>
              <a:buChar char="•"/>
              <a:defRPr/>
            </a:pPr>
            <a:r>
              <a:rPr lang="en-US" sz="1000" dirty="0" smtClean="0">
                <a:solidFill>
                  <a:srgbClr val="FFFFFF"/>
                </a:solidFill>
              </a:rPr>
              <a:t>Check ‘Display drawing guides on screen’</a:t>
            </a:r>
          </a:p>
          <a:p>
            <a:pPr lvl="1" fontAlgn="base">
              <a:spcBef>
                <a:spcPct val="0"/>
              </a:spcBef>
              <a:spcAft>
                <a:spcPct val="0"/>
              </a:spcAft>
              <a:buFont typeface="Arial" charset="0"/>
              <a:buChar char="•"/>
              <a:defRPr/>
            </a:pPr>
            <a:r>
              <a:rPr lang="en-US" sz="1000" dirty="0" smtClean="0">
                <a:solidFill>
                  <a:srgbClr val="FFFFFF"/>
                </a:solidFill>
              </a:rPr>
              <a:t>Press ‘OK’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FontTx/>
              <a:buAutoNum type="arabicPeriod"/>
              <a:defRPr/>
            </a:pPr>
            <a:endParaRPr lang="en-US" sz="1000" dirty="0" smtClean="0">
              <a:solidFill>
                <a:srgbClr val="FFFFFF"/>
              </a:solidFill>
            </a:endParaRPr>
          </a:p>
        </p:txBody>
      </p:sp>
      <p:pic>
        <p:nvPicPr>
          <p:cNvPr id="8" name="Picture 29" descr="Vestas_Tagline_bi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43625" y="381000"/>
            <a:ext cx="2717800" cy="382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47700" y="3992563"/>
            <a:ext cx="8064500" cy="639762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47700" y="4805363"/>
            <a:ext cx="8064500" cy="1431925"/>
          </a:xfrm>
        </p:spPr>
        <p:txBody>
          <a:bodyPr/>
          <a:lstStyle>
            <a:lvl1pPr>
              <a:lnSpc>
                <a:spcPct val="99000"/>
              </a:lnSpc>
              <a:defRPr>
                <a:solidFill>
                  <a:schemeClr val="hlink"/>
                </a:solidFill>
              </a:defRPr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10" name="Rectangle 36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Rectangle 3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r>
              <a:rPr lang="en-US" smtClean="0"/>
              <a:t>Vestas_BofA Confidential</a:t>
            </a:r>
            <a:endParaRPr lang="en-US"/>
          </a:p>
        </p:txBody>
      </p:sp>
      <p:sp>
        <p:nvSpPr>
          <p:cNvPr id="12" name="Rectangle 3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E5B3E5C9-93F2-41B5-8E44-3CE7D5BD3AE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933173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srgbClr val="000000"/>
                </a:solidFill>
              </a:rPr>
              <a:t>Vestas_BofA Confidential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5515E0-6FE9-435A-A98D-5802DA1B20A8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67021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srgbClr val="000000"/>
                </a:solidFill>
              </a:rPr>
              <a:t>Vestas_BofA Confidential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79EC72-2409-4136-8528-096DEA0A3FE7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26908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47700" y="885825"/>
            <a:ext cx="3956050" cy="53514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6150" y="885825"/>
            <a:ext cx="3956050" cy="53514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srgbClr val="000000"/>
                </a:solidFill>
              </a:rPr>
              <a:t>Vestas_BofA Confidential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1C8FF4-A6C9-4C82-92D1-29DCA5D42D22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9165401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srgbClr val="000000"/>
                </a:solidFill>
              </a:rPr>
              <a:t>Vestas_BofA Confidential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25B95D-1820-435F-A1AF-35425D678F09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788320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srgbClr val="000000"/>
                </a:solidFill>
              </a:rPr>
              <a:t>Vestas_BofA Confidential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86224B-93E2-42DB-88D0-83D09DAEE89F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38275284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srgbClr val="000000"/>
                </a:solidFill>
              </a:rPr>
              <a:t>Vestas_BofA Confidential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EA4E2C-E23B-4A05-93F2-1A2957D1011D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4296449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srgbClr val="000000"/>
                </a:solidFill>
              </a:rPr>
              <a:t>Vestas_BofA Confidential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12D1C9-922B-485F-9E34-F468BB8A557B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0487219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srgbClr val="000000"/>
                </a:solidFill>
              </a:rPr>
              <a:t>Vestas_BofA Confidential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63A72EA-F3B8-4EF4-9138-8661BBD4E433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0067142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srgbClr val="000000"/>
                </a:solidFill>
              </a:rPr>
              <a:t>Vestas_BofA Confidential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4D4E11-3CF7-4B49-8369-186A77CDA135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966227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srgbClr val="000000"/>
                </a:solidFill>
              </a:rPr>
              <a:t>Vestas_BofA Confidential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31EAD0-E70C-4017-8CE4-D8C7547BE748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773326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96075" y="146050"/>
            <a:ext cx="2016125" cy="60912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47700" y="146050"/>
            <a:ext cx="5895975" cy="60912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srgbClr val="000000"/>
                </a:solidFill>
              </a:rPr>
              <a:t>Vestas_BofA Confidential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24CC4F-E38F-4D24-9386-8EDA74C04893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974451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39" descr="foto1_new"/>
          <p:cNvSpPr>
            <a:spLocks noChangeAspect="1" noChangeArrowheads="1"/>
          </p:cNvSpPr>
          <p:nvPr/>
        </p:nvSpPr>
        <p:spPr bwMode="auto">
          <a:xfrm>
            <a:off x="0" y="0"/>
            <a:ext cx="9144000" cy="3816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da-DK" sz="1600" b="1">
              <a:solidFill>
                <a:srgbClr val="000000"/>
              </a:solidFill>
            </a:endParaRPr>
          </a:p>
        </p:txBody>
      </p:sp>
      <p:pic>
        <p:nvPicPr>
          <p:cNvPr id="5" name="Picture 33" descr="Vestas_Sejl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7463"/>
            <a:ext cx="6286500" cy="3814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24" descr="Vestas_logo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5300" y="306388"/>
            <a:ext cx="16002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 Box 32"/>
          <p:cNvSpPr txBox="1">
            <a:spLocks noChangeArrowheads="1"/>
          </p:cNvSpPr>
          <p:nvPr/>
        </p:nvSpPr>
        <p:spPr bwMode="auto">
          <a:xfrm>
            <a:off x="9288463" y="0"/>
            <a:ext cx="2879725" cy="426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266700" indent="-87313">
              <a:defRPr>
                <a:solidFill>
                  <a:schemeClr val="tx1"/>
                </a:solidFill>
                <a:latin typeface="Arial" charset="0"/>
              </a:defRPr>
            </a:lvl2pPr>
            <a:lvl3pPr marL="1598613" indent="-342900">
              <a:defRPr>
                <a:solidFill>
                  <a:schemeClr val="tx1"/>
                </a:solidFill>
                <a:latin typeface="Arial" charset="0"/>
              </a:defRPr>
            </a:lvl3pPr>
            <a:lvl4pPr marL="2120900" indent="-342900">
              <a:defRPr>
                <a:solidFill>
                  <a:schemeClr val="tx1"/>
                </a:solidFill>
                <a:latin typeface="Arial" charset="0"/>
              </a:defRPr>
            </a:lvl4pPr>
            <a:lvl5pPr marL="2643188" indent="-342900">
              <a:defRPr>
                <a:solidFill>
                  <a:schemeClr val="tx1"/>
                </a:solidFill>
                <a:latin typeface="Arial" charset="0"/>
              </a:defRPr>
            </a:lvl5pPr>
            <a:lvl6pPr marL="3100388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3557588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4014788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4471988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sz="1000" b="1" smtClean="0">
                <a:solidFill>
                  <a:srgbClr val="FFFFFF"/>
                </a:solidFill>
              </a:rPr>
              <a:t>Title slide/end slide image dimensions: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sz="1000" smtClean="0">
                <a:solidFill>
                  <a:srgbClr val="FFFFFF"/>
                </a:solidFill>
              </a:rPr>
              <a:t>Title slide images must always fit this size: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sz="1000" smtClean="0">
                <a:solidFill>
                  <a:srgbClr val="FFFFFF"/>
                </a:solidFill>
              </a:rPr>
              <a:t>Height: 10.6 cm; Width: 25.4 cm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000" smtClean="0">
              <a:solidFill>
                <a:srgbClr val="FFFFFF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sz="1000" smtClean="0">
                <a:solidFill>
                  <a:srgbClr val="FFFFFF"/>
                </a:solidFill>
              </a:rPr>
              <a:t>Title slide images must always follow this position: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sz="1000" smtClean="0">
                <a:solidFill>
                  <a:srgbClr val="FFFFFF"/>
                </a:solidFill>
              </a:rPr>
              <a:t>Horizontal: 0 cm; Vertical: 0 cm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000" smtClean="0">
              <a:solidFill>
                <a:srgbClr val="FFFFFF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sz="1000" b="1" smtClean="0">
                <a:solidFill>
                  <a:srgbClr val="FFFFFF"/>
                </a:solidFill>
              </a:rPr>
              <a:t>To change title slide/end slide image:</a:t>
            </a:r>
          </a:p>
          <a:p>
            <a:pPr lvl="1" fontAlgn="base">
              <a:spcBef>
                <a:spcPct val="0"/>
              </a:spcBef>
              <a:spcAft>
                <a:spcPct val="0"/>
              </a:spcAft>
              <a:buFontTx/>
              <a:buChar char="•"/>
              <a:defRPr/>
            </a:pPr>
            <a:r>
              <a:rPr lang="en-GB" sz="1000" smtClean="0">
                <a:solidFill>
                  <a:srgbClr val="FFFFFF"/>
                </a:solidFill>
              </a:rPr>
              <a:t>Insert image according to the </a:t>
            </a:r>
          </a:p>
          <a:p>
            <a:pPr lvl="1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sz="1000" smtClean="0">
                <a:solidFill>
                  <a:srgbClr val="FFFFFF"/>
                </a:solidFill>
              </a:rPr>
              <a:t>	dimensions and position listed above</a:t>
            </a:r>
          </a:p>
          <a:p>
            <a:pPr lvl="1" fontAlgn="base">
              <a:spcBef>
                <a:spcPct val="0"/>
              </a:spcBef>
              <a:spcAft>
                <a:spcPct val="0"/>
              </a:spcAft>
              <a:buFontTx/>
              <a:buChar char="•"/>
              <a:defRPr/>
            </a:pPr>
            <a:r>
              <a:rPr lang="en-GB" sz="1000" smtClean="0">
                <a:solidFill>
                  <a:srgbClr val="FFFFFF"/>
                </a:solidFill>
              </a:rPr>
              <a:t>Right-click on image and select </a:t>
            </a:r>
          </a:p>
          <a:p>
            <a:pPr lvl="1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sz="1000" smtClean="0">
                <a:solidFill>
                  <a:srgbClr val="FFFFFF"/>
                </a:solidFill>
              </a:rPr>
              <a:t>	‘Order/Send to back’</a:t>
            </a:r>
          </a:p>
          <a:p>
            <a:pPr lvl="1" fontAlgn="base">
              <a:spcBef>
                <a:spcPct val="0"/>
              </a:spcBef>
              <a:spcAft>
                <a:spcPct val="0"/>
              </a:spcAft>
              <a:buFontTx/>
              <a:buChar char="•"/>
              <a:defRPr/>
            </a:pPr>
            <a:r>
              <a:rPr lang="en-GB" sz="1000" smtClean="0">
                <a:solidFill>
                  <a:srgbClr val="FFFFFF"/>
                </a:solidFill>
              </a:rPr>
              <a:t>Delete original image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000" smtClean="0">
              <a:solidFill>
                <a:srgbClr val="FFFFFF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sz="1000" b="1" smtClean="0">
                <a:solidFill>
                  <a:srgbClr val="FFFFFF"/>
                </a:solidFill>
              </a:rPr>
              <a:t>Tip: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sz="1000" smtClean="0">
                <a:solidFill>
                  <a:srgbClr val="FFFFFF"/>
                </a:solidFill>
              </a:rPr>
              <a:t>Fit images easily to the right dimension using Vestas drawing guides.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000" smtClean="0">
              <a:solidFill>
                <a:srgbClr val="FFFFFF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sz="1000" smtClean="0">
                <a:solidFill>
                  <a:srgbClr val="FFFFFF"/>
                </a:solidFill>
              </a:rPr>
              <a:t>Vestas drawing guides will help you position and crop images. Images will snap to drawing guides when repositioned or cropped.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000" smtClean="0">
              <a:solidFill>
                <a:srgbClr val="FFFFFF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sz="1000" b="1" smtClean="0">
                <a:solidFill>
                  <a:srgbClr val="FFFFFF"/>
                </a:solidFill>
              </a:rPr>
              <a:t>To add drawing guides:</a:t>
            </a:r>
          </a:p>
          <a:p>
            <a:pPr lvl="1" fontAlgn="base">
              <a:spcBef>
                <a:spcPct val="0"/>
              </a:spcBef>
              <a:spcAft>
                <a:spcPct val="0"/>
              </a:spcAft>
              <a:buFont typeface="Arial" charset="0"/>
              <a:buChar char="•"/>
              <a:defRPr/>
            </a:pPr>
            <a:r>
              <a:rPr lang="en-GB" sz="1000" smtClean="0">
                <a:solidFill>
                  <a:srgbClr val="FFFFFF"/>
                </a:solidFill>
              </a:rPr>
              <a:t>Right-click on next to slide</a:t>
            </a:r>
          </a:p>
          <a:p>
            <a:pPr lvl="1" fontAlgn="base">
              <a:spcBef>
                <a:spcPct val="0"/>
              </a:spcBef>
              <a:spcAft>
                <a:spcPct val="0"/>
              </a:spcAft>
              <a:buFont typeface="Arial" charset="0"/>
              <a:buChar char="•"/>
              <a:defRPr/>
            </a:pPr>
            <a:r>
              <a:rPr lang="en-GB" sz="1000" smtClean="0">
                <a:solidFill>
                  <a:srgbClr val="FFFFFF"/>
                </a:solidFill>
              </a:rPr>
              <a:t>Select ‘Grid and Guides…’</a:t>
            </a:r>
          </a:p>
          <a:p>
            <a:pPr lvl="1" fontAlgn="base">
              <a:spcBef>
                <a:spcPct val="0"/>
              </a:spcBef>
              <a:spcAft>
                <a:spcPct val="0"/>
              </a:spcAft>
              <a:buFont typeface="Arial" charset="0"/>
              <a:buChar char="•"/>
              <a:defRPr/>
            </a:pPr>
            <a:r>
              <a:rPr lang="en-GB" sz="1000" smtClean="0">
                <a:solidFill>
                  <a:srgbClr val="FFFFFF"/>
                </a:solidFill>
              </a:rPr>
              <a:t>Check ‘Display drawing guides on screen’</a:t>
            </a:r>
          </a:p>
          <a:p>
            <a:pPr lvl="1" fontAlgn="base">
              <a:spcBef>
                <a:spcPct val="0"/>
              </a:spcBef>
              <a:spcAft>
                <a:spcPct val="0"/>
              </a:spcAft>
              <a:buFont typeface="Arial" charset="0"/>
              <a:buChar char="•"/>
              <a:defRPr/>
            </a:pPr>
            <a:r>
              <a:rPr lang="en-GB" sz="1000" smtClean="0">
                <a:solidFill>
                  <a:srgbClr val="FFFFFF"/>
                </a:solidFill>
              </a:rPr>
              <a:t>Press ‘OK’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FontTx/>
              <a:buAutoNum type="arabicPeriod"/>
              <a:defRPr/>
            </a:pPr>
            <a:endParaRPr lang="en-GB" sz="1000" smtClean="0">
              <a:solidFill>
                <a:srgbClr val="FFFFFF"/>
              </a:solidFill>
            </a:endParaRPr>
          </a:p>
        </p:txBody>
      </p:sp>
      <p:pic>
        <p:nvPicPr>
          <p:cNvPr id="8" name="Picture 29" descr="Vestas_Tagline_bi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43625" y="381000"/>
            <a:ext cx="2717800" cy="382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3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413000" y="0"/>
            <a:ext cx="2286000" cy="1712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47700" y="3992563"/>
            <a:ext cx="8064500" cy="639762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GB" noProof="0" smtClean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47700" y="4805363"/>
            <a:ext cx="8064500" cy="1431925"/>
          </a:xfrm>
        </p:spPr>
        <p:txBody>
          <a:bodyPr/>
          <a:lstStyle>
            <a:lvl1pPr>
              <a:lnSpc>
                <a:spcPct val="99000"/>
              </a:lnSpc>
              <a:defRPr>
                <a:solidFill>
                  <a:schemeClr val="hlink"/>
                </a:solidFill>
              </a:defRPr>
            </a:lvl1pPr>
          </a:lstStyle>
          <a:p>
            <a:pPr lvl="0"/>
            <a:r>
              <a:rPr lang="en-GB" noProof="0" smtClean="0"/>
              <a:t>Click to edit Master subtitle style</a:t>
            </a:r>
          </a:p>
        </p:txBody>
      </p:sp>
      <p:sp>
        <p:nvSpPr>
          <p:cNvPr id="10" name="Rectangle 36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1" name="Rectangle 3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r>
              <a:rPr lang="en-GB" dirty="0" smtClean="0"/>
              <a:t>Vestas_BofA Confidential</a:t>
            </a:r>
            <a:endParaRPr lang="en-GB" dirty="0"/>
          </a:p>
        </p:txBody>
      </p:sp>
      <p:sp>
        <p:nvSpPr>
          <p:cNvPr id="12" name="Rectangle 3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E27DB906-33F0-4B9F-830D-DC58E509D90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3099112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da-DK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a-DK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dirty="0" smtClean="0">
                <a:solidFill>
                  <a:srgbClr val="000000"/>
                </a:solidFill>
              </a:rPr>
              <a:t>Vestas_BofA Confidential</a:t>
            </a:r>
            <a:endParaRPr lang="en-GB" dirty="0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DF3B05-FF78-4C9E-A420-9EB2012C41D4}" type="slidenum">
              <a:rPr lang="en-GB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2530880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da-DK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dirty="0" smtClean="0">
                <a:solidFill>
                  <a:srgbClr val="000000"/>
                </a:solidFill>
              </a:rPr>
              <a:t>Vestas_BofA Confidential</a:t>
            </a:r>
            <a:endParaRPr lang="en-GB" dirty="0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27221F-9984-4F6D-8F54-402C479645E6}" type="slidenum">
              <a:rPr lang="en-GB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40237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da-DK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60400" y="874713"/>
            <a:ext cx="3956050" cy="53514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a-DK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68850" y="874713"/>
            <a:ext cx="3956050" cy="53514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a-DK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dirty="0" smtClean="0">
                <a:solidFill>
                  <a:srgbClr val="000000"/>
                </a:solidFill>
              </a:rPr>
              <a:t>Vestas_BofA Confidential</a:t>
            </a:r>
            <a:endParaRPr lang="en-GB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769A7B-65DE-4154-BDB1-774F53CD5178}" type="slidenum">
              <a:rPr lang="en-GB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932341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srgbClr val="000000"/>
                </a:solidFill>
              </a:rPr>
              <a:t>Vestas_BofA Confidential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D36373-2FAA-4A7F-81F2-1A819612B95B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71254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da-DK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a-DK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a-DK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dirty="0" smtClean="0">
                <a:solidFill>
                  <a:srgbClr val="000000"/>
                </a:solidFill>
              </a:rPr>
              <a:t>Vestas_BofA Confidential</a:t>
            </a:r>
            <a:endParaRPr lang="en-GB" dirty="0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0399B9-0C2A-4120-9AF6-D45FE070095F}" type="slidenum">
              <a:rPr lang="en-GB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5540074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da-DK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dirty="0" smtClean="0">
                <a:solidFill>
                  <a:srgbClr val="000000"/>
                </a:solidFill>
              </a:rPr>
              <a:t>Vestas_BofA Confidential</a:t>
            </a:r>
            <a:endParaRPr lang="en-GB" dirty="0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4EB444-8DB6-454C-9477-941B58F80393}" type="slidenum">
              <a:rPr lang="en-GB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22842205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dirty="0" smtClean="0">
                <a:solidFill>
                  <a:srgbClr val="000000"/>
                </a:solidFill>
              </a:rPr>
              <a:t>Vestas_BofA Confidential</a:t>
            </a:r>
            <a:endParaRPr lang="en-GB" dirty="0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978E5B-9E8E-4D22-A1AA-384CCF992CDD}" type="slidenum">
              <a:rPr lang="en-GB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3550383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da-DK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a-DK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dirty="0" smtClean="0">
                <a:solidFill>
                  <a:srgbClr val="000000"/>
                </a:solidFill>
              </a:rPr>
              <a:t>Vestas_BofA Confidential</a:t>
            </a:r>
            <a:endParaRPr lang="en-GB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FE68811-9E81-4306-8023-28CA8C161BA9}" type="slidenum">
              <a:rPr lang="en-GB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564774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da-DK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da-DK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dirty="0" smtClean="0">
                <a:solidFill>
                  <a:srgbClr val="000000"/>
                </a:solidFill>
              </a:rPr>
              <a:t>Vestas_BofA Confidential</a:t>
            </a:r>
            <a:endParaRPr lang="en-GB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8B46D3-28AF-4432-9C35-C3BA7B210ECA}" type="slidenum">
              <a:rPr lang="en-GB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808568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da-DK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a-DK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dirty="0" smtClean="0">
                <a:solidFill>
                  <a:srgbClr val="000000"/>
                </a:solidFill>
              </a:rPr>
              <a:t>Vestas_BofA Confidential</a:t>
            </a:r>
            <a:endParaRPr lang="en-GB" dirty="0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BD3C72-E07B-4E3F-984B-B5BCB64559E2}" type="slidenum">
              <a:rPr lang="en-GB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8983971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05600" y="146050"/>
            <a:ext cx="2019300" cy="60801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da-DK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47700" y="146050"/>
            <a:ext cx="5905500" cy="60801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a-DK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dirty="0" smtClean="0">
                <a:solidFill>
                  <a:srgbClr val="000000"/>
                </a:solidFill>
              </a:rPr>
              <a:t>Vestas_BofA Confidential</a:t>
            </a:r>
            <a:endParaRPr lang="en-GB" dirty="0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2C6409-150B-4F41-96C3-A99F6BDC8BE5}" type="slidenum">
              <a:rPr lang="en-GB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4985246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 preserve="1">
  <p:cSld name="Title and Tex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7700" y="146050"/>
            <a:ext cx="8064500" cy="55721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da-DK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60400" y="874713"/>
            <a:ext cx="8064500" cy="259873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a-DK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400" y="3625850"/>
            <a:ext cx="8064500" cy="26003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a-DK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dirty="0" smtClean="0">
                <a:solidFill>
                  <a:srgbClr val="000000"/>
                </a:solidFill>
              </a:rPr>
              <a:t>Vestas_BofA Confidential</a:t>
            </a:r>
            <a:endParaRPr lang="en-GB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FF8FF1-475D-49E7-93CE-4FDA5F675A7B}" type="slidenum">
              <a:rPr lang="en-GB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4706268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7700" y="146050"/>
            <a:ext cx="8064500" cy="55721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da-DK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660400" y="874713"/>
            <a:ext cx="8064500" cy="5351462"/>
          </a:xfrm>
        </p:spPr>
        <p:txBody>
          <a:bodyPr/>
          <a:lstStyle/>
          <a:p>
            <a:pPr lvl="0"/>
            <a:endParaRPr lang="da-DK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dirty="0" smtClean="0">
                <a:solidFill>
                  <a:srgbClr val="000000"/>
                </a:solidFill>
              </a:rPr>
              <a:t>Vestas_BofA Confidential</a:t>
            </a:r>
            <a:endParaRPr lang="en-GB" dirty="0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6C8E7E-F05A-4D42-915F-9A38047B20D3}" type="slidenum">
              <a:rPr lang="en-GB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2457731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7700" y="146050"/>
            <a:ext cx="8064500" cy="55721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da-DK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60400" y="874713"/>
            <a:ext cx="3956050" cy="53514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a-DK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68850" y="874713"/>
            <a:ext cx="3956050" cy="53514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a-DK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dirty="0" smtClean="0">
                <a:solidFill>
                  <a:srgbClr val="000000"/>
                </a:solidFill>
              </a:rPr>
              <a:t>Vestas_BofA Confidential</a:t>
            </a:r>
            <a:endParaRPr lang="en-GB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4D9296-E21D-4130-974D-3C60719E2559}" type="slidenum">
              <a:rPr lang="en-GB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239888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srgbClr val="000000"/>
                </a:solidFill>
              </a:rPr>
              <a:t>Vestas_BofA Confidential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71193F-51C7-4ABE-BA15-26C482465A93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611898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dirty="0" smtClean="0">
                <a:solidFill>
                  <a:srgbClr val="000000"/>
                </a:solidFill>
              </a:rPr>
              <a:t>Vestas_BofA Confidential</a:t>
            </a:r>
            <a:endParaRPr lang="en-GB" dirty="0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46AD04-5416-42E1-898B-79327BF8D0B4}" type="slidenum">
              <a:rPr lang="en-GB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78390313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9" descr="foto1_new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3816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33" descr="Vestas_Sejl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7463"/>
            <a:ext cx="6286500" cy="3814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24" descr="Vestas_logo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5300" y="306388"/>
            <a:ext cx="16002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 Box 32"/>
          <p:cNvSpPr txBox="1">
            <a:spLocks noChangeArrowheads="1"/>
          </p:cNvSpPr>
          <p:nvPr/>
        </p:nvSpPr>
        <p:spPr bwMode="auto">
          <a:xfrm>
            <a:off x="9288463" y="0"/>
            <a:ext cx="2879725" cy="426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266700" indent="-87313">
              <a:defRPr>
                <a:solidFill>
                  <a:schemeClr val="tx1"/>
                </a:solidFill>
                <a:latin typeface="Arial" charset="0"/>
              </a:defRPr>
            </a:lvl2pPr>
            <a:lvl3pPr marL="1598613" indent="-342900">
              <a:defRPr>
                <a:solidFill>
                  <a:schemeClr val="tx1"/>
                </a:solidFill>
                <a:latin typeface="Arial" charset="0"/>
              </a:defRPr>
            </a:lvl3pPr>
            <a:lvl4pPr marL="2120900" indent="-342900">
              <a:defRPr>
                <a:solidFill>
                  <a:schemeClr val="tx1"/>
                </a:solidFill>
                <a:latin typeface="Arial" charset="0"/>
              </a:defRPr>
            </a:lvl4pPr>
            <a:lvl5pPr marL="2643188" indent="-342900">
              <a:defRPr>
                <a:solidFill>
                  <a:schemeClr val="tx1"/>
                </a:solidFill>
                <a:latin typeface="Arial" charset="0"/>
              </a:defRPr>
            </a:lvl5pPr>
            <a:lvl6pPr marL="3100388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3557588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4014788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4471988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000" b="1" dirty="0" smtClean="0">
                <a:solidFill>
                  <a:srgbClr val="FFFFFF"/>
                </a:solidFill>
              </a:rPr>
              <a:t>Title slide/end slide image dimensions: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000" dirty="0" smtClean="0">
                <a:solidFill>
                  <a:srgbClr val="FFFFFF"/>
                </a:solidFill>
              </a:rPr>
              <a:t>Title slide images must always fit this size: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000" dirty="0" smtClean="0">
                <a:solidFill>
                  <a:srgbClr val="FFFFFF"/>
                </a:solidFill>
              </a:rPr>
              <a:t>Height: 10.6 cm; Width: 25.4 cm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000" dirty="0" smtClean="0">
              <a:solidFill>
                <a:srgbClr val="FFFFFF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000" dirty="0" smtClean="0">
                <a:solidFill>
                  <a:srgbClr val="FFFFFF"/>
                </a:solidFill>
              </a:rPr>
              <a:t>Title slide images must always follow this position: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000" dirty="0" smtClean="0">
                <a:solidFill>
                  <a:srgbClr val="FFFFFF"/>
                </a:solidFill>
              </a:rPr>
              <a:t>Horizontal: 0 cm; Vertical: 0 cm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000" dirty="0" smtClean="0">
              <a:solidFill>
                <a:srgbClr val="FFFFFF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000" b="1" dirty="0" smtClean="0">
                <a:solidFill>
                  <a:srgbClr val="FFFFFF"/>
                </a:solidFill>
              </a:rPr>
              <a:t>To change title slide/end slide image:</a:t>
            </a:r>
          </a:p>
          <a:p>
            <a:pPr lvl="1" fontAlgn="base">
              <a:spcBef>
                <a:spcPct val="0"/>
              </a:spcBef>
              <a:spcAft>
                <a:spcPct val="0"/>
              </a:spcAft>
              <a:buFontTx/>
              <a:buChar char="•"/>
              <a:defRPr/>
            </a:pPr>
            <a:r>
              <a:rPr lang="en-US" sz="1000" dirty="0" smtClean="0">
                <a:solidFill>
                  <a:srgbClr val="FFFFFF"/>
                </a:solidFill>
              </a:rPr>
              <a:t>Insert image according to the </a:t>
            </a:r>
          </a:p>
          <a:p>
            <a:pPr lvl="1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000" dirty="0" smtClean="0">
                <a:solidFill>
                  <a:srgbClr val="FFFFFF"/>
                </a:solidFill>
              </a:rPr>
              <a:t>	dimensions and position listed above</a:t>
            </a:r>
          </a:p>
          <a:p>
            <a:pPr lvl="1" fontAlgn="base">
              <a:spcBef>
                <a:spcPct val="0"/>
              </a:spcBef>
              <a:spcAft>
                <a:spcPct val="0"/>
              </a:spcAft>
              <a:buFontTx/>
              <a:buChar char="•"/>
              <a:defRPr/>
            </a:pPr>
            <a:r>
              <a:rPr lang="en-US" sz="1000" dirty="0" smtClean="0">
                <a:solidFill>
                  <a:srgbClr val="FFFFFF"/>
                </a:solidFill>
              </a:rPr>
              <a:t>Right-click on image and select </a:t>
            </a:r>
          </a:p>
          <a:p>
            <a:pPr lvl="1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000" dirty="0" smtClean="0">
                <a:solidFill>
                  <a:srgbClr val="FFFFFF"/>
                </a:solidFill>
              </a:rPr>
              <a:t>	‘Order/Send to back’</a:t>
            </a:r>
          </a:p>
          <a:p>
            <a:pPr lvl="1" fontAlgn="base">
              <a:spcBef>
                <a:spcPct val="0"/>
              </a:spcBef>
              <a:spcAft>
                <a:spcPct val="0"/>
              </a:spcAft>
              <a:buFontTx/>
              <a:buChar char="•"/>
              <a:defRPr/>
            </a:pPr>
            <a:r>
              <a:rPr lang="en-US" sz="1000" dirty="0" smtClean="0">
                <a:solidFill>
                  <a:srgbClr val="FFFFFF"/>
                </a:solidFill>
              </a:rPr>
              <a:t>Delete original image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000" dirty="0" smtClean="0">
              <a:solidFill>
                <a:srgbClr val="FFFFFF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000" b="1" dirty="0" smtClean="0">
                <a:solidFill>
                  <a:srgbClr val="FFFFFF"/>
                </a:solidFill>
              </a:rPr>
              <a:t>Tip: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000" dirty="0" smtClean="0">
                <a:solidFill>
                  <a:srgbClr val="FFFFFF"/>
                </a:solidFill>
              </a:rPr>
              <a:t>Fit images easily to the right dimension using Vestas drawing guides.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000" dirty="0" smtClean="0">
              <a:solidFill>
                <a:srgbClr val="FFFFFF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000" dirty="0" smtClean="0">
                <a:solidFill>
                  <a:srgbClr val="FFFFFF"/>
                </a:solidFill>
              </a:rPr>
              <a:t>Vestas drawing guides will help you position and crop images. Images will snap to drawing guides when repositioned or cropped.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000" dirty="0" smtClean="0">
              <a:solidFill>
                <a:srgbClr val="FFFFFF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000" b="1" dirty="0" smtClean="0">
                <a:solidFill>
                  <a:srgbClr val="FFFFFF"/>
                </a:solidFill>
              </a:rPr>
              <a:t>To add drawing guides:</a:t>
            </a:r>
          </a:p>
          <a:p>
            <a:pPr lvl="1" fontAlgn="base">
              <a:spcBef>
                <a:spcPct val="0"/>
              </a:spcBef>
              <a:spcAft>
                <a:spcPct val="0"/>
              </a:spcAft>
              <a:buFont typeface="Arial" charset="0"/>
              <a:buChar char="•"/>
              <a:defRPr/>
            </a:pPr>
            <a:r>
              <a:rPr lang="en-US" sz="1000" dirty="0" smtClean="0">
                <a:solidFill>
                  <a:srgbClr val="FFFFFF"/>
                </a:solidFill>
              </a:rPr>
              <a:t>Right-click on next to slide</a:t>
            </a:r>
          </a:p>
          <a:p>
            <a:pPr lvl="1" fontAlgn="base">
              <a:spcBef>
                <a:spcPct val="0"/>
              </a:spcBef>
              <a:spcAft>
                <a:spcPct val="0"/>
              </a:spcAft>
              <a:buFont typeface="Arial" charset="0"/>
              <a:buChar char="•"/>
              <a:defRPr/>
            </a:pPr>
            <a:r>
              <a:rPr lang="en-US" sz="1000" dirty="0" smtClean="0">
                <a:solidFill>
                  <a:srgbClr val="FFFFFF"/>
                </a:solidFill>
              </a:rPr>
              <a:t>Select ‘Grid and Guides…’</a:t>
            </a:r>
          </a:p>
          <a:p>
            <a:pPr lvl="1" fontAlgn="base">
              <a:spcBef>
                <a:spcPct val="0"/>
              </a:spcBef>
              <a:spcAft>
                <a:spcPct val="0"/>
              </a:spcAft>
              <a:buFont typeface="Arial" charset="0"/>
              <a:buChar char="•"/>
              <a:defRPr/>
            </a:pPr>
            <a:r>
              <a:rPr lang="en-US" sz="1000" dirty="0" smtClean="0">
                <a:solidFill>
                  <a:srgbClr val="FFFFFF"/>
                </a:solidFill>
              </a:rPr>
              <a:t>Check ‘Display drawing guides on screen’</a:t>
            </a:r>
          </a:p>
          <a:p>
            <a:pPr lvl="1" fontAlgn="base">
              <a:spcBef>
                <a:spcPct val="0"/>
              </a:spcBef>
              <a:spcAft>
                <a:spcPct val="0"/>
              </a:spcAft>
              <a:buFont typeface="Arial" charset="0"/>
              <a:buChar char="•"/>
              <a:defRPr/>
            </a:pPr>
            <a:r>
              <a:rPr lang="en-US" sz="1000" dirty="0" smtClean="0">
                <a:solidFill>
                  <a:srgbClr val="FFFFFF"/>
                </a:solidFill>
              </a:rPr>
              <a:t>Press ‘OK’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FontTx/>
              <a:buAutoNum type="arabicPeriod"/>
              <a:defRPr/>
            </a:pPr>
            <a:endParaRPr lang="en-US" sz="1000" dirty="0" smtClean="0">
              <a:solidFill>
                <a:srgbClr val="FFFFFF"/>
              </a:solidFill>
            </a:endParaRPr>
          </a:p>
        </p:txBody>
      </p:sp>
      <p:pic>
        <p:nvPicPr>
          <p:cNvPr id="8" name="Picture 29" descr="Vestas_Tagline_bi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43625" y="381000"/>
            <a:ext cx="2717800" cy="382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47700" y="3992563"/>
            <a:ext cx="8064500" cy="639762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47700" y="4805363"/>
            <a:ext cx="8064500" cy="1431925"/>
          </a:xfrm>
        </p:spPr>
        <p:txBody>
          <a:bodyPr/>
          <a:lstStyle>
            <a:lvl1pPr>
              <a:lnSpc>
                <a:spcPct val="99000"/>
              </a:lnSpc>
              <a:defRPr>
                <a:solidFill>
                  <a:schemeClr val="hlink"/>
                </a:solidFill>
              </a:defRPr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10" name="Rectangle 36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Rectangle 3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r>
              <a:rPr lang="en-US" smtClean="0"/>
              <a:t>Vestas_BofA Confidential</a:t>
            </a:r>
            <a:endParaRPr lang="en-US"/>
          </a:p>
        </p:txBody>
      </p:sp>
      <p:sp>
        <p:nvSpPr>
          <p:cNvPr id="12" name="Rectangle 3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E5B3E5C9-93F2-41B5-8E44-3CE7D5BD3AE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566889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srgbClr val="000000"/>
                </a:solidFill>
              </a:rPr>
              <a:t>Vestas_BofA Confidential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5515E0-6FE9-435A-A98D-5802DA1B20A8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44456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srgbClr val="000000"/>
                </a:solidFill>
              </a:rPr>
              <a:t>Vestas_BofA Confidential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79EC72-2409-4136-8528-096DEA0A3FE7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000538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47700" y="885825"/>
            <a:ext cx="3956050" cy="53514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6150" y="885825"/>
            <a:ext cx="3956050" cy="53514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srgbClr val="000000"/>
                </a:solidFill>
              </a:rPr>
              <a:t>Vestas_BofA Confidential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1C8FF4-A6C9-4C82-92D1-29DCA5D42D22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20430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srgbClr val="000000"/>
                </a:solidFill>
              </a:rPr>
              <a:t>Vestas_BofA Confidential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25B95D-1820-435F-A1AF-35425D678F09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2775088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srgbClr val="000000"/>
                </a:solidFill>
              </a:rPr>
              <a:t>Vestas_BofA Confidential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EA4E2C-E23B-4A05-93F2-1A2957D1011D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2343329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srgbClr val="000000"/>
                </a:solidFill>
              </a:rPr>
              <a:t>Vestas_BofA Confidential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12D1C9-922B-485F-9E34-F468BB8A557B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310410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srgbClr val="000000"/>
                </a:solidFill>
              </a:rPr>
              <a:t>Vestas_BofA Confidential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63A72EA-F3B8-4EF4-9138-8661BBD4E433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636007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srgbClr val="000000"/>
                </a:solidFill>
              </a:rPr>
              <a:t>Vestas_BofA Confidential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4D4E11-3CF7-4B49-8369-186A77CDA135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326056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srgbClr val="000000"/>
                </a:solidFill>
              </a:rPr>
              <a:t>Vestas_BofA Confidential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98CB2C-3C94-4AC8-8890-A9DDEB4F542D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0341825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srgbClr val="000000"/>
                </a:solidFill>
              </a:rPr>
              <a:t>Vestas_BofA Confidential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31EAD0-E70C-4017-8CE4-D8C7547BE748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703157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96075" y="146050"/>
            <a:ext cx="2016125" cy="60912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47700" y="146050"/>
            <a:ext cx="5895975" cy="60912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srgbClr val="000000"/>
                </a:solidFill>
              </a:rPr>
              <a:t>Vestas_BofA Confidential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24CC4F-E38F-4D24-9386-8EDA74C04893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203254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4" descr="Vestas_logo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5300" y="306388"/>
            <a:ext cx="16002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29" descr="Vestas_Tagline_bi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43625" y="381000"/>
            <a:ext cx="2717800" cy="382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47700" y="4256088"/>
            <a:ext cx="8064500" cy="428625"/>
          </a:xfrm>
        </p:spPr>
        <p:txBody>
          <a:bodyPr/>
          <a:lstStyle>
            <a:lvl1pPr>
              <a:defRPr sz="2600"/>
            </a:lvl1pPr>
          </a:lstStyle>
          <a:p>
            <a:pPr lvl="0"/>
            <a:r>
              <a:rPr lang="en-GB" noProof="0" smtClean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47700" y="4805363"/>
            <a:ext cx="8064500" cy="1431925"/>
          </a:xfrm>
        </p:spPr>
        <p:txBody>
          <a:bodyPr/>
          <a:lstStyle>
            <a:lvl1pPr>
              <a:lnSpc>
                <a:spcPct val="99000"/>
              </a:lnSpc>
              <a:defRPr sz="1600">
                <a:solidFill>
                  <a:schemeClr val="hlink"/>
                </a:solidFill>
              </a:defRPr>
            </a:lvl1pPr>
          </a:lstStyle>
          <a:p>
            <a:pPr lvl="0"/>
            <a:r>
              <a:rPr lang="en-GB" noProof="0" smtClean="0"/>
              <a:t>Click to edit Master subtitle style</a:t>
            </a:r>
          </a:p>
        </p:txBody>
      </p:sp>
      <p:sp>
        <p:nvSpPr>
          <p:cNvPr id="6" name="Rectangle 36"/>
          <p:cNvSpPr>
            <a:spLocks noGrp="1" noChangeArrowheads="1"/>
          </p:cNvSpPr>
          <p:nvPr>
            <p:ph type="dt" sz="half" idx="10"/>
          </p:nvPr>
        </p:nvSpPr>
        <p:spPr>
          <a:xfrm>
            <a:off x="647700" y="6619875"/>
            <a:ext cx="2159000" cy="144463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37"/>
          <p:cNvSpPr>
            <a:spLocks noGrp="1" noChangeArrowheads="1"/>
          </p:cNvSpPr>
          <p:nvPr>
            <p:ph type="ftr" sz="quarter" idx="11"/>
          </p:nvPr>
        </p:nvSpPr>
        <p:spPr>
          <a:xfrm>
            <a:off x="827088" y="6484938"/>
            <a:ext cx="7885112" cy="144462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r>
              <a:rPr lang="en-GB" dirty="0" smtClean="0"/>
              <a:t>Vestas_BofA Confidential</a:t>
            </a:r>
            <a:endParaRPr lang="en-GB" dirty="0"/>
          </a:p>
        </p:txBody>
      </p:sp>
      <p:sp>
        <p:nvSpPr>
          <p:cNvPr id="8" name="Rectangle 38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47700" y="6484938"/>
            <a:ext cx="287338" cy="144462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FE1546D2-F803-465C-8198-33DD3D402C5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69129934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da-DK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a-DK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dirty="0" smtClean="0">
                <a:solidFill>
                  <a:srgbClr val="000000"/>
                </a:solidFill>
              </a:rPr>
              <a:t>Vestas_BofA Confidential</a:t>
            </a:r>
            <a:endParaRPr lang="en-GB" dirty="0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CDF7CE-5FCA-4E9E-B3B5-AEE83984E19A}" type="slidenum">
              <a:rPr lang="en-GB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90651821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da-DK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dirty="0" smtClean="0">
                <a:solidFill>
                  <a:srgbClr val="000000"/>
                </a:solidFill>
              </a:rPr>
              <a:t>Vestas_BofA Confidential</a:t>
            </a:r>
            <a:endParaRPr lang="en-GB" dirty="0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708189-0D44-4BF5-AAD7-9288B6DDCA47}" type="slidenum">
              <a:rPr lang="en-GB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21049525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da-DK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15900" y="641350"/>
            <a:ext cx="4279900" cy="55959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a-DK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41350"/>
            <a:ext cx="4279900" cy="55959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a-DK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dirty="0" smtClean="0">
                <a:solidFill>
                  <a:srgbClr val="000000"/>
                </a:solidFill>
              </a:rPr>
              <a:t>Vestas_BofA Confidential</a:t>
            </a:r>
            <a:endParaRPr lang="en-GB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21E594-5BCA-4331-A53F-6376AEDC01E2}" type="slidenum">
              <a:rPr lang="en-GB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1106777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da-DK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a-DK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a-DK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dirty="0" smtClean="0">
                <a:solidFill>
                  <a:srgbClr val="000000"/>
                </a:solidFill>
              </a:rPr>
              <a:t>Vestas_BofA Confidential</a:t>
            </a:r>
            <a:endParaRPr lang="en-GB" dirty="0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9478AF-AEA3-4079-B6B9-43670F1B32C3}" type="slidenum">
              <a:rPr lang="en-GB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4380780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da-DK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dirty="0" smtClean="0">
                <a:solidFill>
                  <a:srgbClr val="000000"/>
                </a:solidFill>
              </a:rPr>
              <a:t>Vestas_BofA Confidential</a:t>
            </a:r>
            <a:endParaRPr lang="en-GB" dirty="0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AC2A27-847F-43B9-9DE1-232A6E29A218}" type="slidenum">
              <a:rPr lang="en-GB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09420350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dirty="0" smtClean="0">
                <a:solidFill>
                  <a:srgbClr val="000000"/>
                </a:solidFill>
              </a:rPr>
              <a:t>Vestas_BofA Confidential</a:t>
            </a:r>
            <a:endParaRPr lang="en-GB" dirty="0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092ECB-B301-4444-8C63-57A96305A4B8}" type="slidenum">
              <a:rPr lang="en-GB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3048936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da-DK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a-DK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dirty="0" smtClean="0">
                <a:solidFill>
                  <a:srgbClr val="000000"/>
                </a:solidFill>
              </a:rPr>
              <a:t>Vestas_BofA Confidential</a:t>
            </a:r>
            <a:endParaRPr lang="en-GB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77E9C7-E25A-45D1-A553-DB2C4870B6A5}" type="slidenum">
              <a:rPr lang="en-GB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224190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srgbClr val="000000"/>
                </a:solidFill>
              </a:rPr>
              <a:t>Vestas_BofA Confidential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D0164A-2E2A-42C7-A9AB-377BE13E4B09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38976293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da-DK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da-DK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dirty="0" smtClean="0">
                <a:solidFill>
                  <a:srgbClr val="000000"/>
                </a:solidFill>
              </a:rPr>
              <a:t>Vestas_BofA Confidential</a:t>
            </a:r>
            <a:endParaRPr lang="en-GB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F059F1-8460-4693-85CA-B93F151B58CD}" type="slidenum">
              <a:rPr lang="en-GB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955665"/>
      </p:ext>
    </p:extLst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da-DK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a-DK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dirty="0" smtClean="0">
                <a:solidFill>
                  <a:srgbClr val="000000"/>
                </a:solidFill>
              </a:rPr>
              <a:t>Vestas_BofA Confidential</a:t>
            </a:r>
            <a:endParaRPr lang="en-GB" dirty="0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9A6050-E720-4744-9206-1B60667611FD}" type="slidenum">
              <a:rPr lang="en-GB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86978189"/>
      </p:ext>
    </p:extLst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50050" y="244475"/>
            <a:ext cx="2178050" cy="599281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da-DK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15900" y="244475"/>
            <a:ext cx="6381750" cy="599281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a-DK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dirty="0" smtClean="0">
                <a:solidFill>
                  <a:srgbClr val="000000"/>
                </a:solidFill>
              </a:rPr>
              <a:t>Vestas_BofA Confidential</a:t>
            </a:r>
            <a:endParaRPr lang="en-GB" dirty="0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B53D7B-37D3-4078-8FC7-0D5703631D10}" type="slidenum">
              <a:rPr lang="en-GB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4899427"/>
      </p:ext>
    </p:extLst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5900" y="244475"/>
            <a:ext cx="8712200" cy="3524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da-DK"/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215900" y="641350"/>
            <a:ext cx="8712200" cy="5595938"/>
          </a:xfrm>
        </p:spPr>
        <p:txBody>
          <a:bodyPr/>
          <a:lstStyle/>
          <a:p>
            <a:pPr lvl="0"/>
            <a:endParaRPr lang="da-DK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dirty="0" smtClean="0">
                <a:solidFill>
                  <a:srgbClr val="000000"/>
                </a:solidFill>
              </a:rPr>
              <a:t>Vestas_BofA Confidential</a:t>
            </a:r>
            <a:endParaRPr lang="en-GB" dirty="0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B73614-EC9B-46A1-978D-8B6CE72AE777}" type="slidenum">
              <a:rPr lang="en-GB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328180"/>
      </p:ext>
    </p:extLst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47700" y="2797175"/>
            <a:ext cx="8064500" cy="639763"/>
          </a:xfrm>
        </p:spPr>
        <p:txBody>
          <a:bodyPr anchor="t"/>
          <a:lstStyle>
            <a:lvl1pPr>
              <a:defRPr sz="3800"/>
            </a:lvl1pPr>
          </a:lstStyle>
          <a:p>
            <a:pPr lvl="0"/>
            <a:r>
              <a:rPr lang="en-US" noProof="0" smtClean="0"/>
              <a:t>Click to edit Master title style</a:t>
            </a:r>
            <a:endParaRPr lang="en-GB" noProof="0" smtClean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47700" y="3521075"/>
            <a:ext cx="8064500" cy="1431925"/>
          </a:xfrm>
        </p:spPr>
        <p:txBody>
          <a:bodyPr/>
          <a:lstStyle>
            <a:lvl1pPr>
              <a:lnSpc>
                <a:spcPct val="99000"/>
              </a:lnSpc>
              <a:defRPr sz="2600">
                <a:solidFill>
                  <a:schemeClr val="hlink"/>
                </a:solidFill>
              </a:defRPr>
            </a:lvl1pPr>
          </a:lstStyle>
          <a:p>
            <a:pPr lvl="0"/>
            <a:r>
              <a:rPr lang="en-US" noProof="0" smtClean="0"/>
              <a:t>Click to edit Master subtitle style</a:t>
            </a:r>
            <a:endParaRPr lang="en-GB" noProof="0" smtClean="0"/>
          </a:p>
        </p:txBody>
      </p:sp>
      <p:pic>
        <p:nvPicPr>
          <p:cNvPr id="3101" name="Picture 29" descr="Vestas_Tagline_bi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43625" y="381000"/>
            <a:ext cx="2717800" cy="3825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108" name="Rectangle 36"/>
          <p:cNvSpPr>
            <a:spLocks noGrp="1" noChangeArrowheads="1"/>
          </p:cNvSpPr>
          <p:nvPr>
            <p:ph type="dt" sz="half" idx="2"/>
          </p:nvPr>
        </p:nvSpPr>
        <p:spPr>
          <a:xfrm>
            <a:off x="647700" y="6619875"/>
            <a:ext cx="2159000" cy="144463"/>
          </a:xfrm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3109" name="Rectangle 37"/>
          <p:cNvSpPr>
            <a:spLocks noGrp="1" noChangeArrowheads="1"/>
          </p:cNvSpPr>
          <p:nvPr>
            <p:ph type="ftr" sz="quarter" idx="3"/>
          </p:nvPr>
        </p:nvSpPr>
        <p:spPr>
          <a:xfrm>
            <a:off x="827088" y="6484938"/>
            <a:ext cx="7885112" cy="144462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 dirty="0" smtClean="0"/>
              <a:t>Vestas_BofA Confidential</a:t>
            </a:r>
            <a:endParaRPr lang="en-GB" dirty="0"/>
          </a:p>
        </p:txBody>
      </p:sp>
      <p:sp>
        <p:nvSpPr>
          <p:cNvPr id="3110" name="Rectangle 38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47700" y="6484938"/>
            <a:ext cx="287338" cy="144462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3D5964B-ED40-4B38-9FBB-09DDDFEFA22B}" type="slidenum">
              <a:rPr lang="en-GB"/>
              <a:pPr/>
              <a:t>‹#›</a:t>
            </a:fld>
            <a:endParaRPr lang="en-GB"/>
          </a:p>
        </p:txBody>
      </p:sp>
      <p:sp>
        <p:nvSpPr>
          <p:cNvPr id="3117" name="Text Box 45"/>
          <p:cNvSpPr txBox="1">
            <a:spLocks noChangeArrowheads="1"/>
          </p:cNvSpPr>
          <p:nvPr/>
        </p:nvSpPr>
        <p:spPr bwMode="auto">
          <a:xfrm>
            <a:off x="9288463" y="0"/>
            <a:ext cx="2879725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266700" indent="-87313">
              <a:defRPr>
                <a:solidFill>
                  <a:schemeClr val="tx1"/>
                </a:solidFill>
                <a:latin typeface="Arial" charset="0"/>
              </a:defRPr>
            </a:lvl2pPr>
            <a:lvl3pPr marL="1598613" indent="-342900">
              <a:defRPr>
                <a:solidFill>
                  <a:schemeClr val="tx1"/>
                </a:solidFill>
                <a:latin typeface="Arial" charset="0"/>
              </a:defRPr>
            </a:lvl3pPr>
            <a:lvl4pPr marL="2120900" indent="-342900">
              <a:defRPr>
                <a:solidFill>
                  <a:schemeClr val="tx1"/>
                </a:solidFill>
                <a:latin typeface="Arial" charset="0"/>
              </a:defRPr>
            </a:lvl4pPr>
            <a:lvl5pPr marL="2643188" indent="-342900">
              <a:defRPr>
                <a:solidFill>
                  <a:schemeClr val="tx1"/>
                </a:solidFill>
                <a:latin typeface="Arial" charset="0"/>
              </a:defRPr>
            </a:lvl5pPr>
            <a:lvl6pPr marL="3100388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3557588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4014788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4471988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1000" b="1" smtClean="0">
                <a:solidFill>
                  <a:srgbClr val="FFFFFF"/>
                </a:solidFill>
              </a:rPr>
              <a:t>To add drawing guides:</a:t>
            </a:r>
          </a:p>
          <a:p>
            <a:pPr lvl="1" fontAlgn="base">
              <a:spcBef>
                <a:spcPct val="0"/>
              </a:spcBef>
              <a:spcAft>
                <a:spcPct val="0"/>
              </a:spcAft>
              <a:buFont typeface="Arial" charset="0"/>
              <a:buChar char="•"/>
            </a:pPr>
            <a:r>
              <a:rPr lang="en-GB" sz="1000" smtClean="0">
                <a:solidFill>
                  <a:srgbClr val="FFFFFF"/>
                </a:solidFill>
              </a:rPr>
              <a:t>Right-click on next to slide</a:t>
            </a:r>
          </a:p>
          <a:p>
            <a:pPr lvl="1" fontAlgn="base">
              <a:spcBef>
                <a:spcPct val="0"/>
              </a:spcBef>
              <a:spcAft>
                <a:spcPct val="0"/>
              </a:spcAft>
              <a:buFont typeface="Arial" charset="0"/>
              <a:buChar char="•"/>
            </a:pPr>
            <a:r>
              <a:rPr lang="en-GB" sz="1000" smtClean="0">
                <a:solidFill>
                  <a:srgbClr val="FFFFFF"/>
                </a:solidFill>
              </a:rPr>
              <a:t>Select ‘Grid and Guides…’</a:t>
            </a:r>
          </a:p>
          <a:p>
            <a:pPr lvl="1" fontAlgn="base">
              <a:spcBef>
                <a:spcPct val="0"/>
              </a:spcBef>
              <a:spcAft>
                <a:spcPct val="0"/>
              </a:spcAft>
              <a:buFont typeface="Arial" charset="0"/>
              <a:buChar char="•"/>
            </a:pPr>
            <a:r>
              <a:rPr lang="en-GB" sz="1000" smtClean="0">
                <a:solidFill>
                  <a:srgbClr val="FFFFFF"/>
                </a:solidFill>
              </a:rPr>
              <a:t>Check ‘Display drawing guides on screen’</a:t>
            </a:r>
          </a:p>
          <a:p>
            <a:pPr lvl="1" fontAlgn="base">
              <a:spcBef>
                <a:spcPct val="0"/>
              </a:spcBef>
              <a:spcAft>
                <a:spcPct val="0"/>
              </a:spcAft>
              <a:buFont typeface="Arial" charset="0"/>
              <a:buChar char="•"/>
            </a:pPr>
            <a:r>
              <a:rPr lang="en-GB" sz="1000" smtClean="0">
                <a:solidFill>
                  <a:srgbClr val="FFFFFF"/>
                </a:solidFill>
              </a:rPr>
              <a:t>Press ‘OK’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FontTx/>
              <a:buAutoNum type="arabicPeriod"/>
            </a:pPr>
            <a:endParaRPr lang="en-GB" sz="1000" smtClean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37850052"/>
      </p:ext>
    </p:extLst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da-DK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a-DK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dirty="0" smtClean="0">
                <a:solidFill>
                  <a:srgbClr val="000000"/>
                </a:solidFill>
              </a:rPr>
              <a:t>Vestas_BofA Confidential</a:t>
            </a:r>
            <a:endParaRPr lang="en-GB" dirty="0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AAD68E6-DBAE-41D5-A5F2-62C5B86780D4}" type="slidenum">
              <a:rPr lang="en-GB">
                <a:solidFill>
                  <a:srgbClr val="000000"/>
                </a:solidFill>
              </a:rPr>
              <a:pPr/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9926198"/>
      </p:ext>
    </p:extLst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da-DK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dirty="0" smtClean="0">
                <a:solidFill>
                  <a:srgbClr val="000000"/>
                </a:solidFill>
              </a:rPr>
              <a:t>Vestas_BofA Confidential</a:t>
            </a:r>
            <a:endParaRPr lang="en-GB" dirty="0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3FA1859-7CCC-4DD0-8BB3-3CAA9E71DD99}" type="slidenum">
              <a:rPr lang="en-GB">
                <a:solidFill>
                  <a:srgbClr val="000000"/>
                </a:solidFill>
              </a:rPr>
              <a:pPr/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4856176"/>
      </p:ext>
    </p:extLst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da-DK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15900" y="885825"/>
            <a:ext cx="4279900" cy="53514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a-DK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885825"/>
            <a:ext cx="4279900" cy="53514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a-DK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dirty="0" smtClean="0">
                <a:solidFill>
                  <a:srgbClr val="000000"/>
                </a:solidFill>
              </a:rPr>
              <a:t>Vestas_BofA Confidential</a:t>
            </a:r>
            <a:endParaRPr lang="en-GB" dirty="0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5FDB2E4-B864-4103-9063-978BC8714BB9}" type="slidenum">
              <a:rPr lang="en-GB">
                <a:solidFill>
                  <a:srgbClr val="000000"/>
                </a:solidFill>
              </a:rPr>
              <a:pPr/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098762"/>
      </p:ext>
    </p:extLst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da-DK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a-DK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a-DK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dirty="0" smtClean="0">
                <a:solidFill>
                  <a:srgbClr val="000000"/>
                </a:solidFill>
              </a:rPr>
              <a:t>Vestas_BofA Confidential</a:t>
            </a:r>
            <a:endParaRPr lang="en-GB" dirty="0">
              <a:solidFill>
                <a:srgbClr val="000000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6DBF9E7-CE78-4E97-9748-AE81F36E9FA2}" type="slidenum">
              <a:rPr lang="en-GB">
                <a:solidFill>
                  <a:srgbClr val="000000"/>
                </a:solidFill>
              </a:rPr>
              <a:pPr/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67414742"/>
      </p:ext>
    </p:extLst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da-DK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dirty="0" smtClean="0">
                <a:solidFill>
                  <a:srgbClr val="000000"/>
                </a:solidFill>
              </a:rPr>
              <a:t>Vestas_BofA Confidential</a:t>
            </a:r>
            <a:endParaRPr lang="en-GB" dirty="0">
              <a:solidFill>
                <a:srgbClr val="00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8EA205C-7E4A-448A-ADBF-89E34D516AD0}" type="slidenum">
              <a:rPr lang="en-GB">
                <a:solidFill>
                  <a:srgbClr val="000000"/>
                </a:solidFill>
              </a:rPr>
              <a:pPr/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497146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wmf"/></Relationships>
</file>

<file path=ppt/slideMasters/_rels/slideMaster10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2.xml"/><Relationship Id="rId13" Type="http://schemas.openxmlformats.org/officeDocument/2006/relationships/theme" Target="../theme/theme10.xml"/><Relationship Id="rId18" Type="http://schemas.openxmlformats.org/officeDocument/2006/relationships/image" Target="../media/image2.wmf"/><Relationship Id="rId3" Type="http://schemas.openxmlformats.org/officeDocument/2006/relationships/slideLayout" Target="../slideLayouts/slideLayout107.xml"/><Relationship Id="rId7" Type="http://schemas.openxmlformats.org/officeDocument/2006/relationships/slideLayout" Target="../slideLayouts/slideLayout111.xml"/><Relationship Id="rId12" Type="http://schemas.openxmlformats.org/officeDocument/2006/relationships/slideLayout" Target="../slideLayouts/slideLayout116.xml"/><Relationship Id="rId17" Type="http://schemas.openxmlformats.org/officeDocument/2006/relationships/image" Target="../media/image10.emf"/><Relationship Id="rId2" Type="http://schemas.openxmlformats.org/officeDocument/2006/relationships/slideLayout" Target="../slideLayouts/slideLayout106.xml"/><Relationship Id="rId16" Type="http://schemas.openxmlformats.org/officeDocument/2006/relationships/oleObject" Target="../embeddings/oleObject2.bin"/><Relationship Id="rId1" Type="http://schemas.openxmlformats.org/officeDocument/2006/relationships/slideLayout" Target="../slideLayouts/slideLayout105.xml"/><Relationship Id="rId6" Type="http://schemas.openxmlformats.org/officeDocument/2006/relationships/slideLayout" Target="../slideLayouts/slideLayout110.xml"/><Relationship Id="rId11" Type="http://schemas.openxmlformats.org/officeDocument/2006/relationships/slideLayout" Target="../slideLayouts/slideLayout115.xml"/><Relationship Id="rId5" Type="http://schemas.openxmlformats.org/officeDocument/2006/relationships/slideLayout" Target="../slideLayouts/slideLayout109.xml"/><Relationship Id="rId15" Type="http://schemas.openxmlformats.org/officeDocument/2006/relationships/tags" Target="../tags/tag2.xml"/><Relationship Id="rId10" Type="http://schemas.openxmlformats.org/officeDocument/2006/relationships/slideLayout" Target="../slideLayouts/slideLayout114.xml"/><Relationship Id="rId4" Type="http://schemas.openxmlformats.org/officeDocument/2006/relationships/slideLayout" Target="../slideLayouts/slideLayout108.xml"/><Relationship Id="rId9" Type="http://schemas.openxmlformats.org/officeDocument/2006/relationships/slideLayout" Target="../slideLayouts/slideLayout113.xml"/><Relationship Id="rId14" Type="http://schemas.openxmlformats.org/officeDocument/2006/relationships/vmlDrawing" Target="../drawings/vmlDrawing2.vml"/></Relationships>
</file>

<file path=ppt/slideMasters/_rels/slideMaster1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24.xml"/><Relationship Id="rId13" Type="http://schemas.openxmlformats.org/officeDocument/2006/relationships/slideLayout" Target="../slideLayouts/slideLayout129.xml"/><Relationship Id="rId18" Type="http://schemas.openxmlformats.org/officeDocument/2006/relationships/vmlDrawing" Target="../drawings/vmlDrawing3.vml"/><Relationship Id="rId3" Type="http://schemas.openxmlformats.org/officeDocument/2006/relationships/slideLayout" Target="../slideLayouts/slideLayout119.xml"/><Relationship Id="rId21" Type="http://schemas.openxmlformats.org/officeDocument/2006/relationships/image" Target="../media/image12.emf"/><Relationship Id="rId7" Type="http://schemas.openxmlformats.org/officeDocument/2006/relationships/slideLayout" Target="../slideLayouts/slideLayout123.xml"/><Relationship Id="rId12" Type="http://schemas.openxmlformats.org/officeDocument/2006/relationships/slideLayout" Target="../slideLayouts/slideLayout128.xml"/><Relationship Id="rId17" Type="http://schemas.openxmlformats.org/officeDocument/2006/relationships/theme" Target="../theme/theme11.xml"/><Relationship Id="rId2" Type="http://schemas.openxmlformats.org/officeDocument/2006/relationships/slideLayout" Target="../slideLayouts/slideLayout118.xml"/><Relationship Id="rId16" Type="http://schemas.openxmlformats.org/officeDocument/2006/relationships/slideLayout" Target="../slideLayouts/slideLayout132.xml"/><Relationship Id="rId20" Type="http://schemas.openxmlformats.org/officeDocument/2006/relationships/oleObject" Target="../embeddings/oleObject3.bin"/><Relationship Id="rId1" Type="http://schemas.openxmlformats.org/officeDocument/2006/relationships/slideLayout" Target="../slideLayouts/slideLayout117.xml"/><Relationship Id="rId6" Type="http://schemas.openxmlformats.org/officeDocument/2006/relationships/slideLayout" Target="../slideLayouts/slideLayout122.xml"/><Relationship Id="rId11" Type="http://schemas.openxmlformats.org/officeDocument/2006/relationships/slideLayout" Target="../slideLayouts/slideLayout127.xml"/><Relationship Id="rId5" Type="http://schemas.openxmlformats.org/officeDocument/2006/relationships/slideLayout" Target="../slideLayouts/slideLayout121.xml"/><Relationship Id="rId15" Type="http://schemas.openxmlformats.org/officeDocument/2006/relationships/slideLayout" Target="../slideLayouts/slideLayout131.xml"/><Relationship Id="rId10" Type="http://schemas.openxmlformats.org/officeDocument/2006/relationships/slideLayout" Target="../slideLayouts/slideLayout126.xml"/><Relationship Id="rId19" Type="http://schemas.openxmlformats.org/officeDocument/2006/relationships/tags" Target="../tags/tag3.xml"/><Relationship Id="rId4" Type="http://schemas.openxmlformats.org/officeDocument/2006/relationships/slideLayout" Target="../slideLayouts/slideLayout120.xml"/><Relationship Id="rId9" Type="http://schemas.openxmlformats.org/officeDocument/2006/relationships/slideLayout" Target="../slideLayouts/slideLayout125.xml"/><Relationship Id="rId14" Type="http://schemas.openxmlformats.org/officeDocument/2006/relationships/slideLayout" Target="../slideLayouts/slideLayout130.xml"/><Relationship Id="rId22" Type="http://schemas.openxmlformats.org/officeDocument/2006/relationships/image" Target="../media/image2.wmf"/></Relationships>
</file>

<file path=ppt/slideMasters/_rels/slideMaster1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40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35.xml"/><Relationship Id="rId7" Type="http://schemas.openxmlformats.org/officeDocument/2006/relationships/slideLayout" Target="../slideLayouts/slideLayout139.xml"/><Relationship Id="rId12" Type="http://schemas.openxmlformats.org/officeDocument/2006/relationships/theme" Target="../theme/theme12.xml"/><Relationship Id="rId2" Type="http://schemas.openxmlformats.org/officeDocument/2006/relationships/slideLayout" Target="../slideLayouts/slideLayout134.xml"/><Relationship Id="rId1" Type="http://schemas.openxmlformats.org/officeDocument/2006/relationships/slideLayout" Target="../slideLayouts/slideLayout133.xml"/><Relationship Id="rId6" Type="http://schemas.openxmlformats.org/officeDocument/2006/relationships/slideLayout" Target="../slideLayouts/slideLayout138.xml"/><Relationship Id="rId11" Type="http://schemas.openxmlformats.org/officeDocument/2006/relationships/slideLayout" Target="../slideLayouts/slideLayout143.xml"/><Relationship Id="rId5" Type="http://schemas.openxmlformats.org/officeDocument/2006/relationships/slideLayout" Target="../slideLayouts/slideLayout137.xml"/><Relationship Id="rId10" Type="http://schemas.openxmlformats.org/officeDocument/2006/relationships/slideLayout" Target="../slideLayouts/slideLayout142.xml"/><Relationship Id="rId4" Type="http://schemas.openxmlformats.org/officeDocument/2006/relationships/slideLayout" Target="../slideLayouts/slideLayout136.xml"/><Relationship Id="rId9" Type="http://schemas.openxmlformats.org/officeDocument/2006/relationships/slideLayout" Target="../slideLayouts/slideLayout141.xml"/><Relationship Id="rId14" Type="http://schemas.openxmlformats.org/officeDocument/2006/relationships/image" Target="../media/image2.wmf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2.wmf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Relationship Id="rId14" Type="http://schemas.openxmlformats.org/officeDocument/2006/relationships/image" Target="../media/image2.wmf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Relationship Id="rId14" Type="http://schemas.openxmlformats.org/officeDocument/2006/relationships/image" Target="../media/image2.wmf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Relationship Id="rId14" Type="http://schemas.openxmlformats.org/officeDocument/2006/relationships/image" Target="../media/image2.wmf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3.xml"/><Relationship Id="rId13" Type="http://schemas.openxmlformats.org/officeDocument/2006/relationships/slideLayout" Target="../slideLayouts/slideLayout68.xml"/><Relationship Id="rId3" Type="http://schemas.openxmlformats.org/officeDocument/2006/relationships/slideLayout" Target="../slideLayouts/slideLayout58.xml"/><Relationship Id="rId7" Type="http://schemas.openxmlformats.org/officeDocument/2006/relationships/slideLayout" Target="../slideLayouts/slideLayout62.xml"/><Relationship Id="rId12" Type="http://schemas.openxmlformats.org/officeDocument/2006/relationships/slideLayout" Target="../slideLayouts/slideLayout67.xml"/><Relationship Id="rId17" Type="http://schemas.openxmlformats.org/officeDocument/2006/relationships/image" Target="../media/image2.wmf"/><Relationship Id="rId2" Type="http://schemas.openxmlformats.org/officeDocument/2006/relationships/slideLayout" Target="../slideLayouts/slideLayout57.xml"/><Relationship Id="rId16" Type="http://schemas.openxmlformats.org/officeDocument/2006/relationships/theme" Target="../theme/theme6.xml"/><Relationship Id="rId1" Type="http://schemas.openxmlformats.org/officeDocument/2006/relationships/slideLayout" Target="../slideLayouts/slideLayout56.xml"/><Relationship Id="rId6" Type="http://schemas.openxmlformats.org/officeDocument/2006/relationships/slideLayout" Target="../slideLayouts/slideLayout61.xml"/><Relationship Id="rId11" Type="http://schemas.openxmlformats.org/officeDocument/2006/relationships/slideLayout" Target="../slideLayouts/slideLayout66.xml"/><Relationship Id="rId5" Type="http://schemas.openxmlformats.org/officeDocument/2006/relationships/slideLayout" Target="../slideLayouts/slideLayout60.xml"/><Relationship Id="rId15" Type="http://schemas.openxmlformats.org/officeDocument/2006/relationships/slideLayout" Target="../slideLayouts/slideLayout70.xml"/><Relationship Id="rId10" Type="http://schemas.openxmlformats.org/officeDocument/2006/relationships/slideLayout" Target="../slideLayouts/slideLayout65.xml"/><Relationship Id="rId4" Type="http://schemas.openxmlformats.org/officeDocument/2006/relationships/slideLayout" Target="../slideLayouts/slideLayout59.xml"/><Relationship Id="rId9" Type="http://schemas.openxmlformats.org/officeDocument/2006/relationships/slideLayout" Target="../slideLayouts/slideLayout64.xml"/><Relationship Id="rId14" Type="http://schemas.openxmlformats.org/officeDocument/2006/relationships/slideLayout" Target="../slideLayouts/slideLayout69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73.xml"/><Relationship Id="rId7" Type="http://schemas.openxmlformats.org/officeDocument/2006/relationships/slideLayout" Target="../slideLayouts/slideLayout77.xml"/><Relationship Id="rId12" Type="http://schemas.openxmlformats.org/officeDocument/2006/relationships/theme" Target="../theme/theme7.xml"/><Relationship Id="rId2" Type="http://schemas.openxmlformats.org/officeDocument/2006/relationships/slideLayout" Target="../slideLayouts/slideLayout72.xml"/><Relationship Id="rId1" Type="http://schemas.openxmlformats.org/officeDocument/2006/relationships/slideLayout" Target="../slideLayouts/slideLayout71.xml"/><Relationship Id="rId6" Type="http://schemas.openxmlformats.org/officeDocument/2006/relationships/slideLayout" Target="../slideLayouts/slideLayout76.xml"/><Relationship Id="rId11" Type="http://schemas.openxmlformats.org/officeDocument/2006/relationships/slideLayout" Target="../slideLayouts/slideLayout81.xml"/><Relationship Id="rId5" Type="http://schemas.openxmlformats.org/officeDocument/2006/relationships/slideLayout" Target="../slideLayouts/slideLayout75.xml"/><Relationship Id="rId10" Type="http://schemas.openxmlformats.org/officeDocument/2006/relationships/slideLayout" Target="../slideLayouts/slideLayout80.xml"/><Relationship Id="rId4" Type="http://schemas.openxmlformats.org/officeDocument/2006/relationships/slideLayout" Target="../slideLayouts/slideLayout74.xml"/><Relationship Id="rId9" Type="http://schemas.openxmlformats.org/officeDocument/2006/relationships/slideLayout" Target="../slideLayouts/slideLayout79.xml"/><Relationship Id="rId14" Type="http://schemas.openxmlformats.org/officeDocument/2006/relationships/image" Target="../media/image2.wmf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9.xml"/><Relationship Id="rId13" Type="http://schemas.openxmlformats.org/officeDocument/2006/relationships/theme" Target="../theme/theme8.xml"/><Relationship Id="rId3" Type="http://schemas.openxmlformats.org/officeDocument/2006/relationships/slideLayout" Target="../slideLayouts/slideLayout84.xml"/><Relationship Id="rId7" Type="http://schemas.openxmlformats.org/officeDocument/2006/relationships/slideLayout" Target="../slideLayouts/slideLayout88.xml"/><Relationship Id="rId12" Type="http://schemas.openxmlformats.org/officeDocument/2006/relationships/slideLayout" Target="../slideLayouts/slideLayout93.xml"/><Relationship Id="rId2" Type="http://schemas.openxmlformats.org/officeDocument/2006/relationships/slideLayout" Target="../slideLayouts/slideLayout83.xml"/><Relationship Id="rId1" Type="http://schemas.openxmlformats.org/officeDocument/2006/relationships/slideLayout" Target="../slideLayouts/slideLayout82.xml"/><Relationship Id="rId6" Type="http://schemas.openxmlformats.org/officeDocument/2006/relationships/slideLayout" Target="../slideLayouts/slideLayout87.xml"/><Relationship Id="rId11" Type="http://schemas.openxmlformats.org/officeDocument/2006/relationships/slideLayout" Target="../slideLayouts/slideLayout92.xml"/><Relationship Id="rId5" Type="http://schemas.openxmlformats.org/officeDocument/2006/relationships/slideLayout" Target="../slideLayouts/slideLayout86.xml"/><Relationship Id="rId10" Type="http://schemas.openxmlformats.org/officeDocument/2006/relationships/slideLayout" Target="../slideLayouts/slideLayout91.xml"/><Relationship Id="rId4" Type="http://schemas.openxmlformats.org/officeDocument/2006/relationships/slideLayout" Target="../slideLayouts/slideLayout85.xml"/><Relationship Id="rId9" Type="http://schemas.openxmlformats.org/officeDocument/2006/relationships/slideLayout" Target="../slideLayouts/slideLayout90.xml"/><Relationship Id="rId14" Type="http://schemas.openxmlformats.org/officeDocument/2006/relationships/image" Target="../media/image2.wmf"/></Relationships>
</file>

<file path=ppt/slideMasters/_rels/slideMaster9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1.xml"/><Relationship Id="rId13" Type="http://schemas.openxmlformats.org/officeDocument/2006/relationships/vmlDrawing" Target="../drawings/vmlDrawing1.vml"/><Relationship Id="rId18" Type="http://schemas.openxmlformats.org/officeDocument/2006/relationships/image" Target="../media/image2.wmf"/><Relationship Id="rId3" Type="http://schemas.openxmlformats.org/officeDocument/2006/relationships/slideLayout" Target="../slideLayouts/slideLayout96.xml"/><Relationship Id="rId7" Type="http://schemas.openxmlformats.org/officeDocument/2006/relationships/slideLayout" Target="../slideLayouts/slideLayout100.xml"/><Relationship Id="rId12" Type="http://schemas.openxmlformats.org/officeDocument/2006/relationships/theme" Target="../theme/theme9.xml"/><Relationship Id="rId17" Type="http://schemas.openxmlformats.org/officeDocument/2006/relationships/image" Target="../media/image1.png"/><Relationship Id="rId2" Type="http://schemas.openxmlformats.org/officeDocument/2006/relationships/slideLayout" Target="../slideLayouts/slideLayout95.xml"/><Relationship Id="rId16" Type="http://schemas.openxmlformats.org/officeDocument/2006/relationships/image" Target="../media/image9.emf"/><Relationship Id="rId1" Type="http://schemas.openxmlformats.org/officeDocument/2006/relationships/slideLayout" Target="../slideLayouts/slideLayout94.xml"/><Relationship Id="rId6" Type="http://schemas.openxmlformats.org/officeDocument/2006/relationships/slideLayout" Target="../slideLayouts/slideLayout99.xml"/><Relationship Id="rId11" Type="http://schemas.openxmlformats.org/officeDocument/2006/relationships/slideLayout" Target="../slideLayouts/slideLayout104.xml"/><Relationship Id="rId5" Type="http://schemas.openxmlformats.org/officeDocument/2006/relationships/slideLayout" Target="../slideLayouts/slideLayout98.xml"/><Relationship Id="rId15" Type="http://schemas.openxmlformats.org/officeDocument/2006/relationships/oleObject" Target="../embeddings/oleObject1.bin"/><Relationship Id="rId10" Type="http://schemas.openxmlformats.org/officeDocument/2006/relationships/slideLayout" Target="../slideLayouts/slideLayout103.xml"/><Relationship Id="rId4" Type="http://schemas.openxmlformats.org/officeDocument/2006/relationships/slideLayout" Target="../slideLayouts/slideLayout97.xml"/><Relationship Id="rId9" Type="http://schemas.openxmlformats.org/officeDocument/2006/relationships/slideLayout" Target="../slideLayouts/slideLayout102.xml"/><Relationship Id="rId14" Type="http://schemas.openxmlformats.org/officeDocument/2006/relationships/tags" Target="../tags/tag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47700" y="146050"/>
            <a:ext cx="8064500" cy="557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47700" y="885825"/>
            <a:ext cx="8064500" cy="53514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47700" y="6619875"/>
            <a:ext cx="2159000" cy="1444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lnSpc>
                <a:spcPts val="1200"/>
              </a:lnSpc>
              <a:defRPr sz="900" b="0" smtClean="0">
                <a:solidFill>
                  <a:srgbClr val="FFFFFF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827088" y="6484938"/>
            <a:ext cx="7885112" cy="1444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lnSpc>
                <a:spcPts val="1200"/>
              </a:lnSpc>
              <a:defRPr sz="900" b="0"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mtClean="0">
                <a:solidFill>
                  <a:srgbClr val="000000"/>
                </a:solidFill>
              </a:rPr>
              <a:t>Vestas_BofA Confidential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47700" y="6484938"/>
            <a:ext cx="287338" cy="1444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lnSpc>
                <a:spcPts val="1200"/>
              </a:lnSpc>
              <a:defRPr sz="900" b="0"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2983C36-78BD-469A-8BC4-5A64559A5D6E}" type="slidenum">
              <a:rPr lang="en-US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1031" name="Text Box 16"/>
          <p:cNvSpPr txBox="1">
            <a:spLocks noChangeArrowheads="1"/>
          </p:cNvSpPr>
          <p:nvPr/>
        </p:nvSpPr>
        <p:spPr bwMode="auto">
          <a:xfrm>
            <a:off x="-2327275" y="6554788"/>
            <a:ext cx="21971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defRPr sz="1600" b="1">
                <a:solidFill>
                  <a:schemeClr val="bg1"/>
                </a:solidFill>
                <a:latin typeface="Arial" charset="0"/>
              </a:defRPr>
            </a:lvl1pPr>
            <a:lvl2pPr marL="742950" indent="-285750" eaLnBrk="0" hangingPunct="0">
              <a:defRPr sz="1600" b="1">
                <a:solidFill>
                  <a:schemeClr val="bg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bg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bg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bg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bg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bg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bg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bg1"/>
                </a:solidFill>
                <a:latin typeface="Arial" charset="0"/>
              </a:defRPr>
            </a:lvl9pPr>
          </a:lstStyle>
          <a:p>
            <a:pPr algn="r"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sz="1000" b="0">
                <a:solidFill>
                  <a:srgbClr val="FFFFFF"/>
                </a:solidFill>
              </a:rPr>
              <a:t>Add Name of presentation via ‘View/Header and Footer’</a:t>
            </a:r>
          </a:p>
        </p:txBody>
      </p:sp>
      <p:grpSp>
        <p:nvGrpSpPr>
          <p:cNvPr id="1032" name="Group 19"/>
          <p:cNvGrpSpPr>
            <a:grpSpLocks/>
          </p:cNvGrpSpPr>
          <p:nvPr/>
        </p:nvGrpSpPr>
        <p:grpSpPr bwMode="auto">
          <a:xfrm>
            <a:off x="-2327275" y="3068638"/>
            <a:ext cx="2197100" cy="728662"/>
            <a:chOff x="-1466" y="867"/>
            <a:chExt cx="1384" cy="459"/>
          </a:xfrm>
        </p:grpSpPr>
        <p:pic>
          <p:nvPicPr>
            <p:cNvPr id="1035" name="Picture 17"/>
            <p:cNvPicPr>
              <a:picLocks noChangeAspect="1" noChangeArrowheads="1"/>
            </p:cNvPicPr>
            <p:nvPr userDrawn="1"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386" y="1188"/>
              <a:ext cx="300" cy="13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tx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1036" name="Text Box 18"/>
            <p:cNvSpPr txBox="1">
              <a:spLocks noChangeArrowheads="1"/>
            </p:cNvSpPr>
            <p:nvPr userDrawn="1"/>
          </p:nvSpPr>
          <p:spPr bwMode="auto">
            <a:xfrm>
              <a:off x="-1466" y="867"/>
              <a:ext cx="138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tx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</a:bodyPr>
            <a:lstStyle>
              <a:lvl1pPr eaLnBrk="0" hangingPunct="0">
                <a:defRPr sz="1600" b="1">
                  <a:solidFill>
                    <a:schemeClr val="bg1"/>
                  </a:solidFill>
                  <a:latin typeface="Arial" charset="0"/>
                </a:defRPr>
              </a:lvl1pPr>
              <a:lvl2pPr marL="742950" indent="-285750" eaLnBrk="0" hangingPunct="0">
                <a:defRPr sz="1600" b="1">
                  <a:solidFill>
                    <a:schemeClr val="bg1"/>
                  </a:solidFill>
                  <a:latin typeface="Arial" charset="0"/>
                </a:defRPr>
              </a:lvl2pPr>
              <a:lvl3pPr marL="1143000" indent="-228600" eaLnBrk="0" hangingPunct="0">
                <a:defRPr sz="1600" b="1">
                  <a:solidFill>
                    <a:schemeClr val="bg1"/>
                  </a:solidFill>
                  <a:latin typeface="Arial" charset="0"/>
                </a:defRPr>
              </a:lvl3pPr>
              <a:lvl4pPr marL="1600200" indent="-228600" eaLnBrk="0" hangingPunct="0">
                <a:defRPr sz="1600" b="1">
                  <a:solidFill>
                    <a:schemeClr val="bg1"/>
                  </a:solidFill>
                  <a:latin typeface="Arial" charset="0"/>
                </a:defRPr>
              </a:lvl4pPr>
              <a:lvl5pPr marL="2057400" indent="-228600" eaLnBrk="0" hangingPunct="0">
                <a:defRPr sz="1600" b="1">
                  <a:solidFill>
                    <a:schemeClr val="bg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bg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bg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bg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bg1"/>
                  </a:solidFill>
                  <a:latin typeface="Arial" charset="0"/>
                </a:defRPr>
              </a:lvl9pPr>
            </a:lstStyle>
            <a:p>
              <a:pPr algn="r" eaLnBrk="1" fontAlgn="base" hangingPunct="1">
                <a:spcBef>
                  <a:spcPct val="50000"/>
                </a:spcBef>
                <a:spcAft>
                  <a:spcPct val="0"/>
                </a:spcAft>
              </a:pPr>
              <a:r>
                <a:rPr lang="en-US" sz="1000" b="0">
                  <a:solidFill>
                    <a:srgbClr val="FFFFFF"/>
                  </a:solidFill>
                </a:rPr>
                <a:t>To add pre-formatted bullets please use the increase/decrease indent buttons found in the PowerPoint menu </a:t>
              </a:r>
            </a:p>
          </p:txBody>
        </p:sp>
      </p:grpSp>
      <p:pic>
        <p:nvPicPr>
          <p:cNvPr id="1033" name="Picture 21" descr="Vestas_Tagline_small_black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62775" y="6418263"/>
            <a:ext cx="1874838" cy="306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4" name="Text Box 22"/>
          <p:cNvSpPr txBox="1">
            <a:spLocks noChangeArrowheads="1"/>
          </p:cNvSpPr>
          <p:nvPr/>
        </p:nvSpPr>
        <p:spPr bwMode="auto">
          <a:xfrm>
            <a:off x="-2327275" y="6219825"/>
            <a:ext cx="21971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defRPr sz="1600" b="1">
                <a:solidFill>
                  <a:schemeClr val="bg1"/>
                </a:solidFill>
                <a:latin typeface="Arial" charset="0"/>
              </a:defRPr>
            </a:lvl1pPr>
            <a:lvl2pPr marL="742950" indent="-285750" eaLnBrk="0" hangingPunct="0">
              <a:defRPr sz="1600" b="1">
                <a:solidFill>
                  <a:schemeClr val="bg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bg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bg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bg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bg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bg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bg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bg1"/>
                </a:solidFill>
                <a:latin typeface="Arial" charset="0"/>
              </a:defRPr>
            </a:lvl9pPr>
          </a:lstStyle>
          <a:p>
            <a:pPr algn="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z="1000" b="0">
                <a:solidFill>
                  <a:srgbClr val="FFFFFF"/>
                </a:solidFill>
              </a:rPr>
              <a:t>Add footnotes above </a:t>
            </a:r>
          </a:p>
          <a:p>
            <a:pPr algn="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z="1000" b="0">
                <a:solidFill>
                  <a:srgbClr val="FFFFFF"/>
                </a:solidFill>
              </a:rPr>
              <a:t>Name of presentation (Arial 9, Black) </a:t>
            </a:r>
          </a:p>
        </p:txBody>
      </p:sp>
    </p:spTree>
    <p:extLst>
      <p:ext uri="{BB962C8B-B14F-4D97-AF65-F5344CB8AC3E}">
        <p14:creationId xmlns:p14="http://schemas.microsoft.com/office/powerpoint/2010/main" val="1166581974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0" fontAlgn="base" hangingPunct="0">
        <a:lnSpc>
          <a:spcPct val="96000"/>
        </a:lnSpc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6000"/>
        </a:lnSpc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Arial" charset="0"/>
        </a:defRPr>
      </a:lvl2pPr>
      <a:lvl3pPr algn="l" rtl="0" eaLnBrk="0" fontAlgn="base" hangingPunct="0">
        <a:lnSpc>
          <a:spcPct val="96000"/>
        </a:lnSpc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Arial" charset="0"/>
        </a:defRPr>
      </a:lvl3pPr>
      <a:lvl4pPr algn="l" rtl="0" eaLnBrk="0" fontAlgn="base" hangingPunct="0">
        <a:lnSpc>
          <a:spcPct val="96000"/>
        </a:lnSpc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Arial" charset="0"/>
        </a:defRPr>
      </a:lvl4pPr>
      <a:lvl5pPr algn="l" rtl="0" eaLnBrk="0" fontAlgn="base" hangingPunct="0">
        <a:lnSpc>
          <a:spcPct val="96000"/>
        </a:lnSpc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Arial" charset="0"/>
        </a:defRPr>
      </a:lvl5pPr>
      <a:lvl6pPr marL="457200" algn="l" rtl="0" fontAlgn="base">
        <a:lnSpc>
          <a:spcPct val="96000"/>
        </a:lnSpc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Arial" charset="0"/>
        </a:defRPr>
      </a:lvl6pPr>
      <a:lvl7pPr marL="914400" algn="l" rtl="0" fontAlgn="base">
        <a:lnSpc>
          <a:spcPct val="96000"/>
        </a:lnSpc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Arial" charset="0"/>
        </a:defRPr>
      </a:lvl7pPr>
      <a:lvl8pPr marL="1371600" algn="l" rtl="0" fontAlgn="base">
        <a:lnSpc>
          <a:spcPct val="96000"/>
        </a:lnSpc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Arial" charset="0"/>
        </a:defRPr>
      </a:lvl8pPr>
      <a:lvl9pPr marL="1828800" algn="l" rtl="0" fontAlgn="base">
        <a:lnSpc>
          <a:spcPct val="96000"/>
        </a:lnSpc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0" fontAlgn="base" hangingPunct="0">
        <a:lnSpc>
          <a:spcPct val="97000"/>
        </a:lnSpc>
        <a:spcBef>
          <a:spcPct val="20000"/>
        </a:spcBef>
        <a:spcAft>
          <a:spcPct val="0"/>
        </a:spcAft>
        <a:defRPr>
          <a:solidFill>
            <a:schemeClr val="bg1"/>
          </a:solidFill>
          <a:latin typeface="+mn-lt"/>
          <a:ea typeface="+mn-ea"/>
          <a:cs typeface="+mn-cs"/>
        </a:defRPr>
      </a:lvl1pPr>
      <a:lvl2pPr marL="179388" indent="-177800" algn="l" rtl="0" eaLnBrk="0" fontAlgn="base" hangingPunct="0">
        <a:lnSpc>
          <a:spcPct val="99000"/>
        </a:lnSpc>
        <a:spcBef>
          <a:spcPct val="20000"/>
        </a:spcBef>
        <a:spcAft>
          <a:spcPct val="0"/>
        </a:spcAft>
        <a:buChar char="•"/>
        <a:defRPr>
          <a:solidFill>
            <a:schemeClr val="bg1"/>
          </a:solidFill>
          <a:latin typeface="+mn-lt"/>
        </a:defRPr>
      </a:lvl2pPr>
      <a:lvl3pPr marL="354013" indent="-173038" algn="l" rtl="0" eaLnBrk="0" fontAlgn="base" hangingPunct="0">
        <a:spcBef>
          <a:spcPct val="20000"/>
        </a:spcBef>
        <a:spcAft>
          <a:spcPct val="0"/>
        </a:spcAft>
        <a:buFont typeface="Arial Unicode MS" pitchFamily="34" charset="-128"/>
        <a:buChar char="ￚ"/>
        <a:defRPr sz="1600">
          <a:solidFill>
            <a:schemeClr val="bg1"/>
          </a:solidFill>
          <a:latin typeface="+mn-lt"/>
        </a:defRPr>
      </a:lvl3pPr>
      <a:lvl4pPr marL="542925" indent="-187325" algn="l" rtl="0" eaLnBrk="0" fontAlgn="base" hangingPunct="0">
        <a:spcBef>
          <a:spcPct val="20000"/>
        </a:spcBef>
        <a:spcAft>
          <a:spcPct val="0"/>
        </a:spcAft>
        <a:buFont typeface="Arial Unicode MS" pitchFamily="34" charset="-128"/>
        <a:buChar char="ￚ"/>
        <a:defRPr sz="1400">
          <a:solidFill>
            <a:schemeClr val="bg1"/>
          </a:solidFill>
          <a:latin typeface="+mn-lt"/>
        </a:defRPr>
      </a:lvl4pPr>
      <a:lvl5pPr marL="708025" indent="-163513" algn="l" rtl="0" eaLnBrk="0" fontAlgn="base" hangingPunct="0">
        <a:spcBef>
          <a:spcPct val="20000"/>
        </a:spcBef>
        <a:spcAft>
          <a:spcPct val="0"/>
        </a:spcAft>
        <a:buFont typeface="Arial Unicode MS" pitchFamily="34" charset="-128"/>
        <a:buChar char="ￚ"/>
        <a:defRPr sz="1200">
          <a:solidFill>
            <a:schemeClr val="bg1"/>
          </a:solidFill>
          <a:latin typeface="+mn-lt"/>
        </a:defRPr>
      </a:lvl5pPr>
      <a:lvl6pPr marL="1165225" indent="-163513" algn="l" rtl="0" fontAlgn="base">
        <a:spcBef>
          <a:spcPct val="20000"/>
        </a:spcBef>
        <a:spcAft>
          <a:spcPct val="0"/>
        </a:spcAft>
        <a:buFont typeface="Arial Unicode MS" pitchFamily="34" charset="-128"/>
        <a:buChar char="ￚ"/>
        <a:defRPr sz="1200">
          <a:solidFill>
            <a:schemeClr val="bg1"/>
          </a:solidFill>
          <a:latin typeface="+mn-lt"/>
        </a:defRPr>
      </a:lvl6pPr>
      <a:lvl7pPr marL="1622425" indent="-163513" algn="l" rtl="0" fontAlgn="base">
        <a:spcBef>
          <a:spcPct val="20000"/>
        </a:spcBef>
        <a:spcAft>
          <a:spcPct val="0"/>
        </a:spcAft>
        <a:buFont typeface="Arial Unicode MS" pitchFamily="34" charset="-128"/>
        <a:buChar char="ￚ"/>
        <a:defRPr sz="1200">
          <a:solidFill>
            <a:schemeClr val="bg1"/>
          </a:solidFill>
          <a:latin typeface="+mn-lt"/>
        </a:defRPr>
      </a:lvl7pPr>
      <a:lvl8pPr marL="2079625" indent="-163513" algn="l" rtl="0" fontAlgn="base">
        <a:spcBef>
          <a:spcPct val="20000"/>
        </a:spcBef>
        <a:spcAft>
          <a:spcPct val="0"/>
        </a:spcAft>
        <a:buFont typeface="Arial Unicode MS" pitchFamily="34" charset="-128"/>
        <a:buChar char="ￚ"/>
        <a:defRPr sz="1200">
          <a:solidFill>
            <a:schemeClr val="bg1"/>
          </a:solidFill>
          <a:latin typeface="+mn-lt"/>
        </a:defRPr>
      </a:lvl8pPr>
      <a:lvl9pPr marL="2536825" indent="-163513" algn="l" rtl="0" fontAlgn="base">
        <a:spcBef>
          <a:spcPct val="20000"/>
        </a:spcBef>
        <a:spcAft>
          <a:spcPct val="0"/>
        </a:spcAft>
        <a:buFont typeface="Arial Unicode MS" pitchFamily="34" charset="-128"/>
        <a:buChar char="ￚ"/>
        <a:defRPr sz="1200">
          <a:solidFill>
            <a:schemeClr val="bg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 hidden="1"/>
          <p:cNvGraphicFramePr>
            <a:graphicFrameLocks noChangeAspect="1"/>
          </p:cNvGraphicFramePr>
          <p:nvPr userDrawn="1">
            <p:custDataLst>
              <p:tags r:id="rId15"/>
            </p:custDataLst>
            <p:extLst>
              <p:ext uri="{D42A27DB-BD31-4B8C-83A1-F6EECF244321}">
                <p14:modId xmlns:p14="http://schemas.microsoft.com/office/powerpoint/2010/main" val="1225558612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604" name="think-cell Slide" r:id="rId16" imgW="420" imgH="430" progId="TCLayout.ActiveDocument.1">
                  <p:embed/>
                </p:oleObj>
              </mc:Choice>
              <mc:Fallback>
                <p:oleObj name="think-cell Slide" r:id="rId16" imgW="420" imgH="430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15900" y="244475"/>
            <a:ext cx="8712200" cy="352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15900" y="641350"/>
            <a:ext cx="8712200" cy="55959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215900" y="6619875"/>
            <a:ext cx="2159000" cy="1444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lnSpc>
                <a:spcPts val="1200"/>
              </a:lnSpc>
              <a:defRPr sz="900">
                <a:solidFill>
                  <a:srgbClr val="FFFFFF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95288" y="6484938"/>
            <a:ext cx="6657975" cy="1444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lnSpc>
                <a:spcPts val="1200"/>
              </a:lnSpc>
              <a:defRPr sz="9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mtClean="0">
                <a:solidFill>
                  <a:srgbClr val="000000"/>
                </a:solidFill>
              </a:rPr>
              <a:t>Vestas_BofA Confidential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215900" y="6484938"/>
            <a:ext cx="287338" cy="1444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lnSpc>
                <a:spcPts val="1200"/>
              </a:lnSpc>
              <a:defRPr sz="9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83D0027F-979B-4C18-B709-528702647437}" type="slidenum">
              <a:rPr lang="en-US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pic>
        <p:nvPicPr>
          <p:cNvPr id="1045" name="Picture 21" descr="Vestas_Tagline_small_black"/>
          <p:cNvPicPr>
            <a:picLocks noChangeAspect="1" noChangeArrowheads="1"/>
          </p:cNvPicPr>
          <p:nvPr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77088" y="6418263"/>
            <a:ext cx="1874837" cy="3063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31532978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3843" r:id="rId1"/>
    <p:sldLayoutId id="2147483844" r:id="rId2"/>
    <p:sldLayoutId id="2147483845" r:id="rId3"/>
    <p:sldLayoutId id="2147483846" r:id="rId4"/>
    <p:sldLayoutId id="2147483847" r:id="rId5"/>
    <p:sldLayoutId id="2147483848" r:id="rId6"/>
    <p:sldLayoutId id="2147483849" r:id="rId7"/>
    <p:sldLayoutId id="2147483850" r:id="rId8"/>
    <p:sldLayoutId id="2147483851" r:id="rId9"/>
    <p:sldLayoutId id="2147483852" r:id="rId10"/>
    <p:sldLayoutId id="2147483853" r:id="rId11"/>
    <p:sldLayoutId id="2147483854" r:id="rId12"/>
  </p:sldLayoutIdLst>
  <p:hf hdr="0" ftr="0" dt="0"/>
  <p:txStyles>
    <p:titleStyle>
      <a:lvl1pPr algn="l" rtl="0" eaLnBrk="1" fontAlgn="base" hangingPunct="1">
        <a:lnSpc>
          <a:spcPct val="96000"/>
        </a:lnSpc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1" fontAlgn="base" hangingPunct="1">
        <a:lnSpc>
          <a:spcPct val="96000"/>
        </a:lnSpc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Arial" charset="0"/>
        </a:defRPr>
      </a:lvl2pPr>
      <a:lvl3pPr algn="l" rtl="0" eaLnBrk="1" fontAlgn="base" hangingPunct="1">
        <a:lnSpc>
          <a:spcPct val="96000"/>
        </a:lnSpc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Arial" charset="0"/>
        </a:defRPr>
      </a:lvl3pPr>
      <a:lvl4pPr algn="l" rtl="0" eaLnBrk="1" fontAlgn="base" hangingPunct="1">
        <a:lnSpc>
          <a:spcPct val="96000"/>
        </a:lnSpc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Arial" charset="0"/>
        </a:defRPr>
      </a:lvl4pPr>
      <a:lvl5pPr algn="l" rtl="0" eaLnBrk="1" fontAlgn="base" hangingPunct="1">
        <a:lnSpc>
          <a:spcPct val="96000"/>
        </a:lnSpc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Arial" charset="0"/>
        </a:defRPr>
      </a:lvl5pPr>
      <a:lvl6pPr marL="457200" algn="l" rtl="0" eaLnBrk="1" fontAlgn="base" hangingPunct="1">
        <a:lnSpc>
          <a:spcPct val="96000"/>
        </a:lnSpc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Arial" charset="0"/>
        </a:defRPr>
      </a:lvl6pPr>
      <a:lvl7pPr marL="914400" algn="l" rtl="0" eaLnBrk="1" fontAlgn="base" hangingPunct="1">
        <a:lnSpc>
          <a:spcPct val="96000"/>
        </a:lnSpc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Arial" charset="0"/>
        </a:defRPr>
      </a:lvl7pPr>
      <a:lvl8pPr marL="1371600" algn="l" rtl="0" eaLnBrk="1" fontAlgn="base" hangingPunct="1">
        <a:lnSpc>
          <a:spcPct val="96000"/>
        </a:lnSpc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Arial" charset="0"/>
        </a:defRPr>
      </a:lvl8pPr>
      <a:lvl9pPr marL="1828800" algn="l" rtl="0" eaLnBrk="1" fontAlgn="base" hangingPunct="1">
        <a:lnSpc>
          <a:spcPct val="96000"/>
        </a:lnSpc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Arial" charset="0"/>
        </a:defRPr>
      </a:lvl9pPr>
    </p:titleStyle>
    <p:bodyStyle>
      <a:lvl1pPr algn="l" rtl="0" eaLnBrk="1" fontAlgn="base" hangingPunct="1">
        <a:lnSpc>
          <a:spcPct val="97000"/>
        </a:lnSpc>
        <a:spcBef>
          <a:spcPct val="20000"/>
        </a:spcBef>
        <a:spcAft>
          <a:spcPct val="0"/>
        </a:spcAft>
        <a:defRPr>
          <a:solidFill>
            <a:schemeClr val="bg1"/>
          </a:solidFill>
          <a:latin typeface="+mn-lt"/>
          <a:ea typeface="+mn-ea"/>
          <a:cs typeface="+mn-cs"/>
        </a:defRPr>
      </a:lvl1pPr>
      <a:lvl2pPr marL="179388" indent="-177800" algn="l" rtl="0" eaLnBrk="1" fontAlgn="base" hangingPunct="1">
        <a:lnSpc>
          <a:spcPct val="99000"/>
        </a:lnSpc>
        <a:spcBef>
          <a:spcPct val="20000"/>
        </a:spcBef>
        <a:spcAft>
          <a:spcPct val="0"/>
        </a:spcAft>
        <a:buChar char="•"/>
        <a:defRPr sz="1600">
          <a:solidFill>
            <a:schemeClr val="bg1"/>
          </a:solidFill>
          <a:latin typeface="+mn-lt"/>
        </a:defRPr>
      </a:lvl2pPr>
      <a:lvl3pPr marL="354013" indent="-173038" algn="l" rtl="0" eaLnBrk="1" fontAlgn="base" hangingPunct="1">
        <a:spcBef>
          <a:spcPct val="20000"/>
        </a:spcBef>
        <a:spcAft>
          <a:spcPct val="0"/>
        </a:spcAft>
        <a:buFont typeface="Arial Unicode MS" pitchFamily="34" charset="-128"/>
        <a:buChar char="ￚ"/>
        <a:defRPr sz="1600">
          <a:solidFill>
            <a:schemeClr val="bg1"/>
          </a:solidFill>
          <a:latin typeface="+mn-lt"/>
        </a:defRPr>
      </a:lvl3pPr>
      <a:lvl4pPr marL="542925" indent="-187325" algn="l" rtl="0" eaLnBrk="1" fontAlgn="base" hangingPunct="1">
        <a:spcBef>
          <a:spcPct val="20000"/>
        </a:spcBef>
        <a:spcAft>
          <a:spcPct val="0"/>
        </a:spcAft>
        <a:buFont typeface="Arial Unicode MS" pitchFamily="34" charset="-128"/>
        <a:buChar char="ￚ"/>
        <a:defRPr sz="1400">
          <a:solidFill>
            <a:schemeClr val="bg1"/>
          </a:solidFill>
          <a:latin typeface="+mn-lt"/>
        </a:defRPr>
      </a:lvl4pPr>
      <a:lvl5pPr marL="708025" indent="-163513" algn="l" rtl="0" eaLnBrk="1" fontAlgn="base" hangingPunct="1">
        <a:spcBef>
          <a:spcPct val="20000"/>
        </a:spcBef>
        <a:spcAft>
          <a:spcPct val="0"/>
        </a:spcAft>
        <a:buFont typeface="Arial Unicode MS" pitchFamily="34" charset="-128"/>
        <a:buChar char="ￚ"/>
        <a:defRPr sz="1400">
          <a:solidFill>
            <a:schemeClr val="bg1"/>
          </a:solidFill>
          <a:latin typeface="+mn-lt"/>
        </a:defRPr>
      </a:lvl5pPr>
      <a:lvl6pPr marL="1165225" indent="-163513" algn="l" rtl="0" eaLnBrk="1" fontAlgn="base" hangingPunct="1">
        <a:spcBef>
          <a:spcPct val="20000"/>
        </a:spcBef>
        <a:spcAft>
          <a:spcPct val="0"/>
        </a:spcAft>
        <a:buFont typeface="Arial Unicode MS" pitchFamily="34" charset="-128"/>
        <a:buChar char="ￚ"/>
        <a:defRPr sz="1400">
          <a:solidFill>
            <a:schemeClr val="bg1"/>
          </a:solidFill>
          <a:latin typeface="+mn-lt"/>
        </a:defRPr>
      </a:lvl6pPr>
      <a:lvl7pPr marL="1622425" indent="-163513" algn="l" rtl="0" eaLnBrk="1" fontAlgn="base" hangingPunct="1">
        <a:spcBef>
          <a:spcPct val="20000"/>
        </a:spcBef>
        <a:spcAft>
          <a:spcPct val="0"/>
        </a:spcAft>
        <a:buFont typeface="Arial Unicode MS" pitchFamily="34" charset="-128"/>
        <a:buChar char="ￚ"/>
        <a:defRPr sz="1400">
          <a:solidFill>
            <a:schemeClr val="bg1"/>
          </a:solidFill>
          <a:latin typeface="+mn-lt"/>
        </a:defRPr>
      </a:lvl7pPr>
      <a:lvl8pPr marL="2079625" indent="-163513" algn="l" rtl="0" eaLnBrk="1" fontAlgn="base" hangingPunct="1">
        <a:spcBef>
          <a:spcPct val="20000"/>
        </a:spcBef>
        <a:spcAft>
          <a:spcPct val="0"/>
        </a:spcAft>
        <a:buFont typeface="Arial Unicode MS" pitchFamily="34" charset="-128"/>
        <a:buChar char="ￚ"/>
        <a:defRPr sz="1400">
          <a:solidFill>
            <a:schemeClr val="bg1"/>
          </a:solidFill>
          <a:latin typeface="+mn-lt"/>
        </a:defRPr>
      </a:lvl8pPr>
      <a:lvl9pPr marL="2536825" indent="-163513" algn="l" rtl="0" eaLnBrk="1" fontAlgn="base" hangingPunct="1">
        <a:spcBef>
          <a:spcPct val="20000"/>
        </a:spcBef>
        <a:spcAft>
          <a:spcPct val="0"/>
        </a:spcAft>
        <a:buFont typeface="Arial Unicode MS" pitchFamily="34" charset="-128"/>
        <a:buChar char="ￚ"/>
        <a:defRPr sz="1400">
          <a:solidFill>
            <a:schemeClr val="bg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Object 8" hidden="1"/>
          <p:cNvGraphicFramePr>
            <a:graphicFrameLocks noChangeAspect="1"/>
          </p:cNvGraphicFramePr>
          <p:nvPr userDrawn="1">
            <p:custDataLst>
              <p:tags r:id="rId19"/>
            </p:custDataLst>
            <p:extLst>
              <p:ext uri="{D42A27DB-BD31-4B8C-83A1-F6EECF244321}">
                <p14:modId xmlns:p14="http://schemas.microsoft.com/office/powerpoint/2010/main" val="3680694946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627" name="think-cell Slide" r:id="rId20" imgW="340" imgH="333" progId="TCLayout.ActiveDocument.1">
                  <p:embed/>
                </p:oleObj>
              </mc:Choice>
              <mc:Fallback>
                <p:oleObj name="think-cell Slide" r:id="rId20" imgW="340" imgH="333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21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16000" y="244800"/>
            <a:ext cx="8712000" cy="3528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 smtClean="0"/>
              <a:t>Click to edit Master title style</a:t>
            </a:r>
            <a:endParaRPr lang="da-DK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000" y="640800"/>
            <a:ext cx="8712000" cy="55944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a-DK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16000" y="6620400"/>
            <a:ext cx="2160000" cy="144000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lnSpc>
                <a:spcPts val="1200"/>
              </a:lnSpc>
              <a:defRPr sz="900">
                <a:solidFill>
                  <a:schemeClr val="tx1"/>
                </a:solidFill>
              </a:defRPr>
            </a:lvl1pPr>
          </a:lstStyle>
          <a:p>
            <a:endParaRPr lang="da-DK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6000" y="6483600"/>
            <a:ext cx="6656400" cy="14400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lnSpc>
                <a:spcPts val="1200"/>
              </a:lnSpc>
              <a:defRPr sz="900">
                <a:solidFill>
                  <a:schemeClr val="tx1"/>
                </a:solidFill>
              </a:defRPr>
            </a:lvl1pPr>
          </a:lstStyle>
          <a:p>
            <a:r>
              <a:rPr lang="da-DK" smtClean="0">
                <a:solidFill>
                  <a:prstClr val="black"/>
                </a:solidFill>
              </a:rPr>
              <a:t>Vestas_BofA Confidential</a:t>
            </a:r>
            <a:endParaRPr lang="da-DK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16000" y="6483600"/>
            <a:ext cx="288000" cy="14400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lnSpc>
                <a:spcPts val="1200"/>
              </a:lnSpc>
              <a:defRPr sz="900">
                <a:solidFill>
                  <a:schemeClr val="tx1"/>
                </a:solidFill>
              </a:defRPr>
            </a:lvl1pPr>
          </a:lstStyle>
          <a:p>
            <a:fld id="{82B41C41-547D-4F85-9A8D-EE57C28F5B01}" type="slidenum">
              <a:rPr lang="da-DK" smtClean="0">
                <a:solidFill>
                  <a:prstClr val="black"/>
                </a:solidFill>
              </a:rPr>
              <a:pPr/>
              <a:t>‹#›</a:t>
            </a:fld>
            <a:endParaRPr lang="da-DK" dirty="0">
              <a:solidFill>
                <a:prstClr val="black"/>
              </a:solidFill>
            </a:endParaRPr>
          </a:p>
        </p:txBody>
      </p:sp>
      <p:pic>
        <p:nvPicPr>
          <p:cNvPr id="7" name="Picture 21" descr="Vestas_Tagline_small_black"/>
          <p:cNvPicPr>
            <a:picLocks noChangeAspect="1" noChangeArrowheads="1"/>
          </p:cNvPicPr>
          <p:nvPr/>
        </p:nvPicPr>
        <p:blipFill>
          <a:blip r:embed="rId2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77088" y="6418263"/>
            <a:ext cx="1874837" cy="3063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21" descr="Vestas_Tagline_small_black"/>
          <p:cNvPicPr>
            <a:picLocks noChangeAspect="1" noChangeArrowheads="1"/>
          </p:cNvPicPr>
          <p:nvPr/>
        </p:nvPicPr>
        <p:blipFill>
          <a:blip r:embed="rId2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77088" y="6418263"/>
            <a:ext cx="1874837" cy="3063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107905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6" r:id="rId1"/>
    <p:sldLayoutId id="2147483857" r:id="rId2"/>
    <p:sldLayoutId id="2147483858" r:id="rId3"/>
    <p:sldLayoutId id="2147483859" r:id="rId4"/>
    <p:sldLayoutId id="2147483860" r:id="rId5"/>
    <p:sldLayoutId id="2147483861" r:id="rId6"/>
    <p:sldLayoutId id="2147483862" r:id="rId7"/>
    <p:sldLayoutId id="2147483863" r:id="rId8"/>
    <p:sldLayoutId id="2147483864" r:id="rId9"/>
    <p:sldLayoutId id="2147483865" r:id="rId10"/>
    <p:sldLayoutId id="2147483866" r:id="rId11"/>
    <p:sldLayoutId id="2147483867" r:id="rId12"/>
    <p:sldLayoutId id="2147483868" r:id="rId13"/>
    <p:sldLayoutId id="2147483869" r:id="rId14"/>
    <p:sldLayoutId id="2147483870" r:id="rId15"/>
    <p:sldLayoutId id="2147483871" r:id="rId16"/>
  </p:sldLayoutIdLst>
  <p:hf hdr="0" ftr="0" dt="0"/>
  <p:txStyles>
    <p:titleStyle>
      <a:lvl1pPr algn="l" defTabSz="914400" rtl="0" eaLnBrk="1" latinLnBrk="0" hangingPunct="1">
        <a:lnSpc>
          <a:spcPct val="96000"/>
        </a:lnSpc>
        <a:spcBef>
          <a:spcPct val="0"/>
        </a:spcBef>
        <a:buNone/>
        <a:defRPr sz="2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97000"/>
        </a:lnSpc>
        <a:spcBef>
          <a:spcPct val="20000"/>
        </a:spcBef>
        <a:buFont typeface="Arial" pitchFamily="34" charset="0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180000" indent="-176400" algn="l" defTabSz="914400" rtl="0" eaLnBrk="1" latinLnBrk="0" hangingPunct="1">
        <a:lnSpc>
          <a:spcPct val="99000"/>
        </a:lnSpc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352800" indent="-172800" algn="l" defTabSz="914400" rtl="0" eaLnBrk="1" latinLnBrk="0" hangingPunct="1">
        <a:spcBef>
          <a:spcPts val="384"/>
        </a:spcBef>
        <a:buFont typeface="Arial Unicode MS" pitchFamily="34" charset="-128"/>
        <a:buChar char="ￚ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543600" indent="-187200" algn="l" defTabSz="914400" rtl="0" eaLnBrk="1" latinLnBrk="0" hangingPunct="1">
        <a:spcBef>
          <a:spcPct val="20000"/>
        </a:spcBef>
        <a:buFont typeface="Arial Unicode MS" pitchFamily="34" charset="-128"/>
        <a:buChar char="ￚ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09200" indent="-162000" algn="l" defTabSz="914400" rtl="0" eaLnBrk="1" latinLnBrk="0" hangingPunct="1">
        <a:spcBef>
          <a:spcPct val="20000"/>
        </a:spcBef>
        <a:buFont typeface="Arial Unicode MS" pitchFamily="34" charset="-128"/>
        <a:buChar char="ￚ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892175" indent="-171450" algn="l" defTabSz="914400" rtl="0" eaLnBrk="1" latinLnBrk="0" hangingPunct="1">
        <a:spcBef>
          <a:spcPct val="20000"/>
        </a:spcBef>
        <a:buFont typeface="Arial Unicode MS" pitchFamily="34" charset="-128"/>
        <a:buChar char="ￚ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76325" indent="-184150" algn="l" defTabSz="914400" rtl="0" eaLnBrk="1" latinLnBrk="0" hangingPunct="1">
        <a:spcBef>
          <a:spcPct val="20000"/>
        </a:spcBef>
        <a:buFont typeface="Arial Unicode MS" pitchFamily="34" charset="-128"/>
        <a:buChar char="ￚ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58888" indent="-182563" algn="l" defTabSz="914400" rtl="0" eaLnBrk="1" latinLnBrk="0" hangingPunct="1">
        <a:spcBef>
          <a:spcPct val="20000"/>
        </a:spcBef>
        <a:buFont typeface="Arial Unicode MS" pitchFamily="34" charset="-128"/>
        <a:buChar char="ￚ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430338" indent="-171450" algn="l" defTabSz="914400" rtl="0" eaLnBrk="1" latinLnBrk="0" hangingPunct="1">
        <a:spcBef>
          <a:spcPct val="20000"/>
        </a:spcBef>
        <a:buFont typeface="Arial Unicode MS" pitchFamily="34" charset="-128"/>
        <a:buChar char="ￚ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47700" y="146050"/>
            <a:ext cx="8064500" cy="557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47700" y="885825"/>
            <a:ext cx="8064500" cy="53514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47700" y="6619875"/>
            <a:ext cx="2159000" cy="1444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lnSpc>
                <a:spcPts val="1200"/>
              </a:lnSpc>
              <a:defRPr sz="900" b="0" smtClean="0">
                <a:solidFill>
                  <a:srgbClr val="FFFFFF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827088" y="6484938"/>
            <a:ext cx="7885112" cy="1444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lnSpc>
                <a:spcPts val="1200"/>
              </a:lnSpc>
              <a:defRPr sz="900" b="0"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mtClean="0">
                <a:solidFill>
                  <a:srgbClr val="000000"/>
                </a:solidFill>
              </a:rPr>
              <a:t>Vestas_BofA Confidential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47700" y="6484938"/>
            <a:ext cx="287338" cy="1444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lnSpc>
                <a:spcPts val="1200"/>
              </a:lnSpc>
              <a:defRPr sz="900" b="0"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2983C36-78BD-469A-8BC4-5A64559A5D6E}" type="slidenum">
              <a:rPr lang="en-US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1031" name="Text Box 16"/>
          <p:cNvSpPr txBox="1">
            <a:spLocks noChangeArrowheads="1"/>
          </p:cNvSpPr>
          <p:nvPr/>
        </p:nvSpPr>
        <p:spPr bwMode="auto">
          <a:xfrm>
            <a:off x="-2327275" y="6554788"/>
            <a:ext cx="21971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defRPr sz="1600" b="1">
                <a:solidFill>
                  <a:schemeClr val="bg1"/>
                </a:solidFill>
                <a:latin typeface="Arial" charset="0"/>
              </a:defRPr>
            </a:lvl1pPr>
            <a:lvl2pPr marL="742950" indent="-285750" eaLnBrk="0" hangingPunct="0">
              <a:defRPr sz="1600" b="1">
                <a:solidFill>
                  <a:schemeClr val="bg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bg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bg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bg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bg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bg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bg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bg1"/>
                </a:solidFill>
                <a:latin typeface="Arial" charset="0"/>
              </a:defRPr>
            </a:lvl9pPr>
          </a:lstStyle>
          <a:p>
            <a:pPr algn="r"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sz="1000" b="0">
                <a:solidFill>
                  <a:srgbClr val="FFFFFF"/>
                </a:solidFill>
              </a:rPr>
              <a:t>Add Name of presentation via ‘View/Header and Footer’</a:t>
            </a:r>
          </a:p>
        </p:txBody>
      </p:sp>
      <p:grpSp>
        <p:nvGrpSpPr>
          <p:cNvPr id="1032" name="Group 19"/>
          <p:cNvGrpSpPr>
            <a:grpSpLocks/>
          </p:cNvGrpSpPr>
          <p:nvPr/>
        </p:nvGrpSpPr>
        <p:grpSpPr bwMode="auto">
          <a:xfrm>
            <a:off x="-2327275" y="3068638"/>
            <a:ext cx="2197100" cy="728662"/>
            <a:chOff x="-1466" y="867"/>
            <a:chExt cx="1384" cy="459"/>
          </a:xfrm>
        </p:grpSpPr>
        <p:pic>
          <p:nvPicPr>
            <p:cNvPr id="1035" name="Picture 17"/>
            <p:cNvPicPr>
              <a:picLocks noChangeAspect="1" noChangeArrowheads="1"/>
            </p:cNvPicPr>
            <p:nvPr userDrawn="1"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386" y="1188"/>
              <a:ext cx="300" cy="13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tx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1036" name="Text Box 18"/>
            <p:cNvSpPr txBox="1">
              <a:spLocks noChangeArrowheads="1"/>
            </p:cNvSpPr>
            <p:nvPr userDrawn="1"/>
          </p:nvSpPr>
          <p:spPr bwMode="auto">
            <a:xfrm>
              <a:off x="-1466" y="867"/>
              <a:ext cx="138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tx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</a:bodyPr>
            <a:lstStyle>
              <a:lvl1pPr eaLnBrk="0" hangingPunct="0">
                <a:defRPr sz="1600" b="1">
                  <a:solidFill>
                    <a:schemeClr val="bg1"/>
                  </a:solidFill>
                  <a:latin typeface="Arial" charset="0"/>
                </a:defRPr>
              </a:lvl1pPr>
              <a:lvl2pPr marL="742950" indent="-285750" eaLnBrk="0" hangingPunct="0">
                <a:defRPr sz="1600" b="1">
                  <a:solidFill>
                    <a:schemeClr val="bg1"/>
                  </a:solidFill>
                  <a:latin typeface="Arial" charset="0"/>
                </a:defRPr>
              </a:lvl2pPr>
              <a:lvl3pPr marL="1143000" indent="-228600" eaLnBrk="0" hangingPunct="0">
                <a:defRPr sz="1600" b="1">
                  <a:solidFill>
                    <a:schemeClr val="bg1"/>
                  </a:solidFill>
                  <a:latin typeface="Arial" charset="0"/>
                </a:defRPr>
              </a:lvl3pPr>
              <a:lvl4pPr marL="1600200" indent="-228600" eaLnBrk="0" hangingPunct="0">
                <a:defRPr sz="1600" b="1">
                  <a:solidFill>
                    <a:schemeClr val="bg1"/>
                  </a:solidFill>
                  <a:latin typeface="Arial" charset="0"/>
                </a:defRPr>
              </a:lvl4pPr>
              <a:lvl5pPr marL="2057400" indent="-228600" eaLnBrk="0" hangingPunct="0">
                <a:defRPr sz="1600" b="1">
                  <a:solidFill>
                    <a:schemeClr val="bg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bg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bg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bg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bg1"/>
                  </a:solidFill>
                  <a:latin typeface="Arial" charset="0"/>
                </a:defRPr>
              </a:lvl9pPr>
            </a:lstStyle>
            <a:p>
              <a:pPr algn="r" eaLnBrk="1" fontAlgn="base" hangingPunct="1">
                <a:spcBef>
                  <a:spcPct val="50000"/>
                </a:spcBef>
                <a:spcAft>
                  <a:spcPct val="0"/>
                </a:spcAft>
              </a:pPr>
              <a:r>
                <a:rPr lang="en-US" sz="1000" b="0">
                  <a:solidFill>
                    <a:srgbClr val="FFFFFF"/>
                  </a:solidFill>
                </a:rPr>
                <a:t>To add pre-formatted bullets please use the increase/decrease indent buttons found in the PowerPoint menu </a:t>
              </a:r>
            </a:p>
          </p:txBody>
        </p:sp>
      </p:grpSp>
      <p:pic>
        <p:nvPicPr>
          <p:cNvPr id="1033" name="Picture 21" descr="Vestas_Tagline_small_black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62775" y="6418263"/>
            <a:ext cx="1874838" cy="306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4" name="Text Box 22"/>
          <p:cNvSpPr txBox="1">
            <a:spLocks noChangeArrowheads="1"/>
          </p:cNvSpPr>
          <p:nvPr/>
        </p:nvSpPr>
        <p:spPr bwMode="auto">
          <a:xfrm>
            <a:off x="-2327275" y="6219825"/>
            <a:ext cx="21971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defRPr sz="1600" b="1">
                <a:solidFill>
                  <a:schemeClr val="bg1"/>
                </a:solidFill>
                <a:latin typeface="Arial" charset="0"/>
              </a:defRPr>
            </a:lvl1pPr>
            <a:lvl2pPr marL="742950" indent="-285750" eaLnBrk="0" hangingPunct="0">
              <a:defRPr sz="1600" b="1">
                <a:solidFill>
                  <a:schemeClr val="bg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bg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bg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bg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bg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bg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bg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bg1"/>
                </a:solidFill>
                <a:latin typeface="Arial" charset="0"/>
              </a:defRPr>
            </a:lvl9pPr>
          </a:lstStyle>
          <a:p>
            <a:pPr algn="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z="1000" b="0">
                <a:solidFill>
                  <a:srgbClr val="FFFFFF"/>
                </a:solidFill>
              </a:rPr>
              <a:t>Add footnotes above </a:t>
            </a:r>
          </a:p>
          <a:p>
            <a:pPr algn="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z="1000" b="0">
                <a:solidFill>
                  <a:srgbClr val="FFFFFF"/>
                </a:solidFill>
              </a:rPr>
              <a:t>Name of presentation (Arial 9, Black) </a:t>
            </a:r>
          </a:p>
        </p:txBody>
      </p:sp>
    </p:spTree>
    <p:extLst>
      <p:ext uri="{BB962C8B-B14F-4D97-AF65-F5344CB8AC3E}">
        <p14:creationId xmlns:p14="http://schemas.microsoft.com/office/powerpoint/2010/main" val="4135409635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4048" r:id="rId1"/>
    <p:sldLayoutId id="2147484049" r:id="rId2"/>
    <p:sldLayoutId id="2147484050" r:id="rId3"/>
    <p:sldLayoutId id="2147484051" r:id="rId4"/>
    <p:sldLayoutId id="2147484052" r:id="rId5"/>
    <p:sldLayoutId id="2147484053" r:id="rId6"/>
    <p:sldLayoutId id="2147484054" r:id="rId7"/>
    <p:sldLayoutId id="2147484055" r:id="rId8"/>
    <p:sldLayoutId id="2147484056" r:id="rId9"/>
    <p:sldLayoutId id="2147484057" r:id="rId10"/>
    <p:sldLayoutId id="2147484058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0" fontAlgn="base" hangingPunct="0">
        <a:lnSpc>
          <a:spcPct val="96000"/>
        </a:lnSpc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6000"/>
        </a:lnSpc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Arial" charset="0"/>
        </a:defRPr>
      </a:lvl2pPr>
      <a:lvl3pPr algn="l" rtl="0" eaLnBrk="0" fontAlgn="base" hangingPunct="0">
        <a:lnSpc>
          <a:spcPct val="96000"/>
        </a:lnSpc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Arial" charset="0"/>
        </a:defRPr>
      </a:lvl3pPr>
      <a:lvl4pPr algn="l" rtl="0" eaLnBrk="0" fontAlgn="base" hangingPunct="0">
        <a:lnSpc>
          <a:spcPct val="96000"/>
        </a:lnSpc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Arial" charset="0"/>
        </a:defRPr>
      </a:lvl4pPr>
      <a:lvl5pPr algn="l" rtl="0" eaLnBrk="0" fontAlgn="base" hangingPunct="0">
        <a:lnSpc>
          <a:spcPct val="96000"/>
        </a:lnSpc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Arial" charset="0"/>
        </a:defRPr>
      </a:lvl5pPr>
      <a:lvl6pPr marL="457200" algn="l" rtl="0" fontAlgn="base">
        <a:lnSpc>
          <a:spcPct val="96000"/>
        </a:lnSpc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Arial" charset="0"/>
        </a:defRPr>
      </a:lvl6pPr>
      <a:lvl7pPr marL="914400" algn="l" rtl="0" fontAlgn="base">
        <a:lnSpc>
          <a:spcPct val="96000"/>
        </a:lnSpc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Arial" charset="0"/>
        </a:defRPr>
      </a:lvl7pPr>
      <a:lvl8pPr marL="1371600" algn="l" rtl="0" fontAlgn="base">
        <a:lnSpc>
          <a:spcPct val="96000"/>
        </a:lnSpc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Arial" charset="0"/>
        </a:defRPr>
      </a:lvl8pPr>
      <a:lvl9pPr marL="1828800" algn="l" rtl="0" fontAlgn="base">
        <a:lnSpc>
          <a:spcPct val="96000"/>
        </a:lnSpc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0" fontAlgn="base" hangingPunct="0">
        <a:lnSpc>
          <a:spcPct val="97000"/>
        </a:lnSpc>
        <a:spcBef>
          <a:spcPct val="20000"/>
        </a:spcBef>
        <a:spcAft>
          <a:spcPct val="0"/>
        </a:spcAft>
        <a:defRPr>
          <a:solidFill>
            <a:schemeClr val="bg1"/>
          </a:solidFill>
          <a:latin typeface="+mn-lt"/>
          <a:ea typeface="+mn-ea"/>
          <a:cs typeface="+mn-cs"/>
        </a:defRPr>
      </a:lvl1pPr>
      <a:lvl2pPr marL="179388" indent="-177800" algn="l" rtl="0" eaLnBrk="0" fontAlgn="base" hangingPunct="0">
        <a:lnSpc>
          <a:spcPct val="99000"/>
        </a:lnSpc>
        <a:spcBef>
          <a:spcPct val="20000"/>
        </a:spcBef>
        <a:spcAft>
          <a:spcPct val="0"/>
        </a:spcAft>
        <a:buChar char="•"/>
        <a:defRPr>
          <a:solidFill>
            <a:schemeClr val="bg1"/>
          </a:solidFill>
          <a:latin typeface="+mn-lt"/>
        </a:defRPr>
      </a:lvl2pPr>
      <a:lvl3pPr marL="354013" indent="-173038" algn="l" rtl="0" eaLnBrk="0" fontAlgn="base" hangingPunct="0">
        <a:spcBef>
          <a:spcPct val="20000"/>
        </a:spcBef>
        <a:spcAft>
          <a:spcPct val="0"/>
        </a:spcAft>
        <a:buFont typeface="Arial Unicode MS" pitchFamily="34" charset="-128"/>
        <a:buChar char="ￚ"/>
        <a:defRPr sz="1600">
          <a:solidFill>
            <a:schemeClr val="bg1"/>
          </a:solidFill>
          <a:latin typeface="+mn-lt"/>
        </a:defRPr>
      </a:lvl3pPr>
      <a:lvl4pPr marL="542925" indent="-187325" algn="l" rtl="0" eaLnBrk="0" fontAlgn="base" hangingPunct="0">
        <a:spcBef>
          <a:spcPct val="20000"/>
        </a:spcBef>
        <a:spcAft>
          <a:spcPct val="0"/>
        </a:spcAft>
        <a:buFont typeface="Arial Unicode MS" pitchFamily="34" charset="-128"/>
        <a:buChar char="ￚ"/>
        <a:defRPr sz="1400">
          <a:solidFill>
            <a:schemeClr val="bg1"/>
          </a:solidFill>
          <a:latin typeface="+mn-lt"/>
        </a:defRPr>
      </a:lvl4pPr>
      <a:lvl5pPr marL="708025" indent="-163513" algn="l" rtl="0" eaLnBrk="0" fontAlgn="base" hangingPunct="0">
        <a:spcBef>
          <a:spcPct val="20000"/>
        </a:spcBef>
        <a:spcAft>
          <a:spcPct val="0"/>
        </a:spcAft>
        <a:buFont typeface="Arial Unicode MS" pitchFamily="34" charset="-128"/>
        <a:buChar char="ￚ"/>
        <a:defRPr sz="1200">
          <a:solidFill>
            <a:schemeClr val="bg1"/>
          </a:solidFill>
          <a:latin typeface="+mn-lt"/>
        </a:defRPr>
      </a:lvl5pPr>
      <a:lvl6pPr marL="1165225" indent="-163513" algn="l" rtl="0" fontAlgn="base">
        <a:spcBef>
          <a:spcPct val="20000"/>
        </a:spcBef>
        <a:spcAft>
          <a:spcPct val="0"/>
        </a:spcAft>
        <a:buFont typeface="Arial Unicode MS" pitchFamily="34" charset="-128"/>
        <a:buChar char="ￚ"/>
        <a:defRPr sz="1200">
          <a:solidFill>
            <a:schemeClr val="bg1"/>
          </a:solidFill>
          <a:latin typeface="+mn-lt"/>
        </a:defRPr>
      </a:lvl6pPr>
      <a:lvl7pPr marL="1622425" indent="-163513" algn="l" rtl="0" fontAlgn="base">
        <a:spcBef>
          <a:spcPct val="20000"/>
        </a:spcBef>
        <a:spcAft>
          <a:spcPct val="0"/>
        </a:spcAft>
        <a:buFont typeface="Arial Unicode MS" pitchFamily="34" charset="-128"/>
        <a:buChar char="ￚ"/>
        <a:defRPr sz="1200">
          <a:solidFill>
            <a:schemeClr val="bg1"/>
          </a:solidFill>
          <a:latin typeface="+mn-lt"/>
        </a:defRPr>
      </a:lvl7pPr>
      <a:lvl8pPr marL="2079625" indent="-163513" algn="l" rtl="0" fontAlgn="base">
        <a:spcBef>
          <a:spcPct val="20000"/>
        </a:spcBef>
        <a:spcAft>
          <a:spcPct val="0"/>
        </a:spcAft>
        <a:buFont typeface="Arial Unicode MS" pitchFamily="34" charset="-128"/>
        <a:buChar char="ￚ"/>
        <a:defRPr sz="1200">
          <a:solidFill>
            <a:schemeClr val="bg1"/>
          </a:solidFill>
          <a:latin typeface="+mn-lt"/>
        </a:defRPr>
      </a:lvl8pPr>
      <a:lvl9pPr marL="2536825" indent="-163513" algn="l" rtl="0" fontAlgn="base">
        <a:spcBef>
          <a:spcPct val="20000"/>
        </a:spcBef>
        <a:spcAft>
          <a:spcPct val="0"/>
        </a:spcAft>
        <a:buFont typeface="Arial Unicode MS" pitchFamily="34" charset="-128"/>
        <a:buChar char="ￚ"/>
        <a:defRPr sz="1200">
          <a:solidFill>
            <a:schemeClr val="bg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47700" y="146050"/>
            <a:ext cx="8064500" cy="557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47700" y="885825"/>
            <a:ext cx="8064500" cy="53514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47700" y="6619875"/>
            <a:ext cx="2159000" cy="1444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lnSpc>
                <a:spcPts val="1200"/>
              </a:lnSpc>
              <a:defRPr sz="900" b="0" smtClean="0">
                <a:solidFill>
                  <a:srgbClr val="FFFFFF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827088" y="6484938"/>
            <a:ext cx="7885112" cy="1444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lnSpc>
                <a:spcPts val="1200"/>
              </a:lnSpc>
              <a:defRPr sz="900" b="0"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mtClean="0">
                <a:solidFill>
                  <a:srgbClr val="000000"/>
                </a:solidFill>
              </a:rPr>
              <a:t>Vestas_BofA Confidential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47700" y="6484938"/>
            <a:ext cx="287338" cy="1444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lnSpc>
                <a:spcPts val="1200"/>
              </a:lnSpc>
              <a:defRPr sz="900" b="0"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190C4D2-36F3-4236-A79E-6CAA7575F162}" type="slidenum">
              <a:rPr lang="en-US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1031" name="Text Box 16"/>
          <p:cNvSpPr txBox="1">
            <a:spLocks noChangeArrowheads="1"/>
          </p:cNvSpPr>
          <p:nvPr/>
        </p:nvSpPr>
        <p:spPr bwMode="auto">
          <a:xfrm>
            <a:off x="-2327275" y="6554788"/>
            <a:ext cx="21971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defRPr sz="1600" b="1">
                <a:solidFill>
                  <a:schemeClr val="bg1"/>
                </a:solidFill>
                <a:latin typeface="Arial" charset="0"/>
              </a:defRPr>
            </a:lvl1pPr>
            <a:lvl2pPr marL="742950" indent="-285750" eaLnBrk="0" hangingPunct="0">
              <a:defRPr sz="1600" b="1">
                <a:solidFill>
                  <a:schemeClr val="bg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bg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bg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bg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bg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bg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bg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bg1"/>
                </a:solidFill>
                <a:latin typeface="Arial" charset="0"/>
              </a:defRPr>
            </a:lvl9pPr>
          </a:lstStyle>
          <a:p>
            <a:pPr algn="r"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sz="1000" b="0" smtClean="0">
                <a:solidFill>
                  <a:srgbClr val="FFFFFF"/>
                </a:solidFill>
              </a:rPr>
              <a:t>Add Name of presentation via ‘View/Header and Footer’</a:t>
            </a:r>
          </a:p>
        </p:txBody>
      </p:sp>
      <p:grpSp>
        <p:nvGrpSpPr>
          <p:cNvPr id="1032" name="Group 19"/>
          <p:cNvGrpSpPr>
            <a:grpSpLocks/>
          </p:cNvGrpSpPr>
          <p:nvPr/>
        </p:nvGrpSpPr>
        <p:grpSpPr bwMode="auto">
          <a:xfrm>
            <a:off x="-2327275" y="3068638"/>
            <a:ext cx="2197100" cy="728662"/>
            <a:chOff x="-1466" y="867"/>
            <a:chExt cx="1384" cy="459"/>
          </a:xfrm>
        </p:grpSpPr>
        <p:pic>
          <p:nvPicPr>
            <p:cNvPr id="1035" name="Picture 17"/>
            <p:cNvPicPr>
              <a:picLocks noChangeAspect="1" noChangeArrowheads="1"/>
            </p:cNvPicPr>
            <p:nvPr userDrawn="1"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386" y="1188"/>
              <a:ext cx="300" cy="13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tx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1036" name="Text Box 18"/>
            <p:cNvSpPr txBox="1">
              <a:spLocks noChangeArrowheads="1"/>
            </p:cNvSpPr>
            <p:nvPr userDrawn="1"/>
          </p:nvSpPr>
          <p:spPr bwMode="auto">
            <a:xfrm>
              <a:off x="-1466" y="867"/>
              <a:ext cx="138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tx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</a:bodyPr>
            <a:lstStyle>
              <a:lvl1pPr eaLnBrk="0" hangingPunct="0">
                <a:defRPr sz="1600" b="1">
                  <a:solidFill>
                    <a:schemeClr val="bg1"/>
                  </a:solidFill>
                  <a:latin typeface="Arial" charset="0"/>
                </a:defRPr>
              </a:lvl1pPr>
              <a:lvl2pPr marL="742950" indent="-285750" eaLnBrk="0" hangingPunct="0">
                <a:defRPr sz="1600" b="1">
                  <a:solidFill>
                    <a:schemeClr val="bg1"/>
                  </a:solidFill>
                  <a:latin typeface="Arial" charset="0"/>
                </a:defRPr>
              </a:lvl2pPr>
              <a:lvl3pPr marL="1143000" indent="-228600" eaLnBrk="0" hangingPunct="0">
                <a:defRPr sz="1600" b="1">
                  <a:solidFill>
                    <a:schemeClr val="bg1"/>
                  </a:solidFill>
                  <a:latin typeface="Arial" charset="0"/>
                </a:defRPr>
              </a:lvl3pPr>
              <a:lvl4pPr marL="1600200" indent="-228600" eaLnBrk="0" hangingPunct="0">
                <a:defRPr sz="1600" b="1">
                  <a:solidFill>
                    <a:schemeClr val="bg1"/>
                  </a:solidFill>
                  <a:latin typeface="Arial" charset="0"/>
                </a:defRPr>
              </a:lvl4pPr>
              <a:lvl5pPr marL="2057400" indent="-228600" eaLnBrk="0" hangingPunct="0">
                <a:defRPr sz="1600" b="1">
                  <a:solidFill>
                    <a:schemeClr val="bg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bg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bg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bg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bg1"/>
                  </a:solidFill>
                  <a:latin typeface="Arial" charset="0"/>
                </a:defRPr>
              </a:lvl9pPr>
            </a:lstStyle>
            <a:p>
              <a:pPr algn="r" eaLnBrk="1" fontAlgn="base" hangingPunct="1">
                <a:spcBef>
                  <a:spcPct val="50000"/>
                </a:spcBef>
                <a:spcAft>
                  <a:spcPct val="0"/>
                </a:spcAft>
              </a:pPr>
              <a:r>
                <a:rPr lang="en-US" sz="1000" b="0" smtClean="0">
                  <a:solidFill>
                    <a:srgbClr val="FFFFFF"/>
                  </a:solidFill>
                </a:rPr>
                <a:t>To add pre-formatted bullets please use the increase/decrease indent buttons found in the PowerPoint menu </a:t>
              </a:r>
            </a:p>
          </p:txBody>
        </p:sp>
      </p:grpSp>
      <p:pic>
        <p:nvPicPr>
          <p:cNvPr id="1033" name="Picture 21" descr="Vestas_Tagline_small_black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62775" y="6418263"/>
            <a:ext cx="1874838" cy="306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4" name="Text Box 22"/>
          <p:cNvSpPr txBox="1">
            <a:spLocks noChangeArrowheads="1"/>
          </p:cNvSpPr>
          <p:nvPr/>
        </p:nvSpPr>
        <p:spPr bwMode="auto">
          <a:xfrm>
            <a:off x="-2327275" y="6219825"/>
            <a:ext cx="21971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defRPr sz="1600" b="1">
                <a:solidFill>
                  <a:schemeClr val="bg1"/>
                </a:solidFill>
                <a:latin typeface="Arial" charset="0"/>
              </a:defRPr>
            </a:lvl1pPr>
            <a:lvl2pPr marL="742950" indent="-285750" eaLnBrk="0" hangingPunct="0">
              <a:defRPr sz="1600" b="1">
                <a:solidFill>
                  <a:schemeClr val="bg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bg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bg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bg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bg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bg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bg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bg1"/>
                </a:solidFill>
                <a:latin typeface="Arial" charset="0"/>
              </a:defRPr>
            </a:lvl9pPr>
          </a:lstStyle>
          <a:p>
            <a:pPr algn="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z="1000" b="0" smtClean="0">
                <a:solidFill>
                  <a:srgbClr val="FFFFFF"/>
                </a:solidFill>
              </a:rPr>
              <a:t>Add footnotes above </a:t>
            </a:r>
          </a:p>
          <a:p>
            <a:pPr algn="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z="1000" b="0" smtClean="0">
                <a:solidFill>
                  <a:srgbClr val="FFFFFF"/>
                </a:solidFill>
              </a:rPr>
              <a:t>Name of presentation (Arial 9, Black) </a:t>
            </a:r>
          </a:p>
        </p:txBody>
      </p:sp>
    </p:spTree>
    <p:extLst>
      <p:ext uri="{BB962C8B-B14F-4D97-AF65-F5344CB8AC3E}">
        <p14:creationId xmlns:p14="http://schemas.microsoft.com/office/powerpoint/2010/main" val="3324056212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l" rtl="0" eaLnBrk="0" fontAlgn="base" hangingPunct="0">
        <a:lnSpc>
          <a:spcPct val="96000"/>
        </a:lnSpc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6000"/>
        </a:lnSpc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Arial" charset="0"/>
        </a:defRPr>
      </a:lvl2pPr>
      <a:lvl3pPr algn="l" rtl="0" eaLnBrk="0" fontAlgn="base" hangingPunct="0">
        <a:lnSpc>
          <a:spcPct val="96000"/>
        </a:lnSpc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Arial" charset="0"/>
        </a:defRPr>
      </a:lvl3pPr>
      <a:lvl4pPr algn="l" rtl="0" eaLnBrk="0" fontAlgn="base" hangingPunct="0">
        <a:lnSpc>
          <a:spcPct val="96000"/>
        </a:lnSpc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Arial" charset="0"/>
        </a:defRPr>
      </a:lvl4pPr>
      <a:lvl5pPr algn="l" rtl="0" eaLnBrk="0" fontAlgn="base" hangingPunct="0">
        <a:lnSpc>
          <a:spcPct val="96000"/>
        </a:lnSpc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Arial" charset="0"/>
        </a:defRPr>
      </a:lvl5pPr>
      <a:lvl6pPr marL="457200" algn="l" rtl="0" fontAlgn="base">
        <a:lnSpc>
          <a:spcPct val="96000"/>
        </a:lnSpc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Arial" charset="0"/>
        </a:defRPr>
      </a:lvl6pPr>
      <a:lvl7pPr marL="914400" algn="l" rtl="0" fontAlgn="base">
        <a:lnSpc>
          <a:spcPct val="96000"/>
        </a:lnSpc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Arial" charset="0"/>
        </a:defRPr>
      </a:lvl7pPr>
      <a:lvl8pPr marL="1371600" algn="l" rtl="0" fontAlgn="base">
        <a:lnSpc>
          <a:spcPct val="96000"/>
        </a:lnSpc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Arial" charset="0"/>
        </a:defRPr>
      </a:lvl8pPr>
      <a:lvl9pPr marL="1828800" algn="l" rtl="0" fontAlgn="base">
        <a:lnSpc>
          <a:spcPct val="96000"/>
        </a:lnSpc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0" fontAlgn="base" hangingPunct="0">
        <a:lnSpc>
          <a:spcPct val="97000"/>
        </a:lnSpc>
        <a:spcBef>
          <a:spcPct val="20000"/>
        </a:spcBef>
        <a:spcAft>
          <a:spcPct val="0"/>
        </a:spcAft>
        <a:defRPr>
          <a:solidFill>
            <a:schemeClr val="bg1"/>
          </a:solidFill>
          <a:latin typeface="+mn-lt"/>
          <a:ea typeface="+mn-ea"/>
          <a:cs typeface="+mn-cs"/>
        </a:defRPr>
      </a:lvl1pPr>
      <a:lvl2pPr marL="179388" indent="-177800" algn="l" rtl="0" eaLnBrk="0" fontAlgn="base" hangingPunct="0">
        <a:lnSpc>
          <a:spcPct val="99000"/>
        </a:lnSpc>
        <a:spcBef>
          <a:spcPct val="20000"/>
        </a:spcBef>
        <a:spcAft>
          <a:spcPct val="0"/>
        </a:spcAft>
        <a:buChar char="•"/>
        <a:defRPr>
          <a:solidFill>
            <a:schemeClr val="bg1"/>
          </a:solidFill>
          <a:latin typeface="+mn-lt"/>
        </a:defRPr>
      </a:lvl2pPr>
      <a:lvl3pPr marL="354013" indent="-173038" algn="l" rtl="0" eaLnBrk="0" fontAlgn="base" hangingPunct="0">
        <a:spcBef>
          <a:spcPct val="20000"/>
        </a:spcBef>
        <a:spcAft>
          <a:spcPct val="0"/>
        </a:spcAft>
        <a:buFont typeface="Arial Unicode MS" pitchFamily="34" charset="-128"/>
        <a:buChar char="ￚ"/>
        <a:defRPr sz="1600">
          <a:solidFill>
            <a:schemeClr val="bg1"/>
          </a:solidFill>
          <a:latin typeface="+mn-lt"/>
        </a:defRPr>
      </a:lvl3pPr>
      <a:lvl4pPr marL="542925" indent="-187325" algn="l" rtl="0" eaLnBrk="0" fontAlgn="base" hangingPunct="0">
        <a:spcBef>
          <a:spcPct val="20000"/>
        </a:spcBef>
        <a:spcAft>
          <a:spcPct val="0"/>
        </a:spcAft>
        <a:buFont typeface="Arial Unicode MS" pitchFamily="34" charset="-128"/>
        <a:buChar char="ￚ"/>
        <a:defRPr sz="1400">
          <a:solidFill>
            <a:schemeClr val="bg1"/>
          </a:solidFill>
          <a:latin typeface="+mn-lt"/>
        </a:defRPr>
      </a:lvl4pPr>
      <a:lvl5pPr marL="708025" indent="-163513" algn="l" rtl="0" eaLnBrk="0" fontAlgn="base" hangingPunct="0">
        <a:spcBef>
          <a:spcPct val="20000"/>
        </a:spcBef>
        <a:spcAft>
          <a:spcPct val="0"/>
        </a:spcAft>
        <a:buFont typeface="Arial Unicode MS" pitchFamily="34" charset="-128"/>
        <a:buChar char="ￚ"/>
        <a:defRPr sz="1200">
          <a:solidFill>
            <a:schemeClr val="bg1"/>
          </a:solidFill>
          <a:latin typeface="+mn-lt"/>
        </a:defRPr>
      </a:lvl5pPr>
      <a:lvl6pPr marL="1165225" indent="-163513" algn="l" rtl="0" fontAlgn="base">
        <a:spcBef>
          <a:spcPct val="20000"/>
        </a:spcBef>
        <a:spcAft>
          <a:spcPct val="0"/>
        </a:spcAft>
        <a:buFont typeface="Arial Unicode MS" pitchFamily="34" charset="-128"/>
        <a:buChar char="ￚ"/>
        <a:defRPr sz="1200">
          <a:solidFill>
            <a:schemeClr val="bg1"/>
          </a:solidFill>
          <a:latin typeface="+mn-lt"/>
        </a:defRPr>
      </a:lvl6pPr>
      <a:lvl7pPr marL="1622425" indent="-163513" algn="l" rtl="0" fontAlgn="base">
        <a:spcBef>
          <a:spcPct val="20000"/>
        </a:spcBef>
        <a:spcAft>
          <a:spcPct val="0"/>
        </a:spcAft>
        <a:buFont typeface="Arial Unicode MS" pitchFamily="34" charset="-128"/>
        <a:buChar char="ￚ"/>
        <a:defRPr sz="1200">
          <a:solidFill>
            <a:schemeClr val="bg1"/>
          </a:solidFill>
          <a:latin typeface="+mn-lt"/>
        </a:defRPr>
      </a:lvl7pPr>
      <a:lvl8pPr marL="2079625" indent="-163513" algn="l" rtl="0" fontAlgn="base">
        <a:spcBef>
          <a:spcPct val="20000"/>
        </a:spcBef>
        <a:spcAft>
          <a:spcPct val="0"/>
        </a:spcAft>
        <a:buFont typeface="Arial Unicode MS" pitchFamily="34" charset="-128"/>
        <a:buChar char="ￚ"/>
        <a:defRPr sz="1200">
          <a:solidFill>
            <a:schemeClr val="bg1"/>
          </a:solidFill>
          <a:latin typeface="+mn-lt"/>
        </a:defRPr>
      </a:lvl8pPr>
      <a:lvl9pPr marL="2536825" indent="-163513" algn="l" rtl="0" fontAlgn="base">
        <a:spcBef>
          <a:spcPct val="20000"/>
        </a:spcBef>
        <a:spcAft>
          <a:spcPct val="0"/>
        </a:spcAft>
        <a:buFont typeface="Arial Unicode MS" pitchFamily="34" charset="-128"/>
        <a:buChar char="ￚ"/>
        <a:defRPr sz="1200">
          <a:solidFill>
            <a:schemeClr val="bg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47700" y="146050"/>
            <a:ext cx="8064500" cy="557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47700" y="885825"/>
            <a:ext cx="8064500" cy="53514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47700" y="6619875"/>
            <a:ext cx="2159000" cy="1444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lnSpc>
                <a:spcPts val="1200"/>
              </a:lnSpc>
              <a:defRPr sz="900" b="0" smtClean="0">
                <a:solidFill>
                  <a:srgbClr val="FFFFFF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827088" y="6484938"/>
            <a:ext cx="7885112" cy="1444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lnSpc>
                <a:spcPts val="1200"/>
              </a:lnSpc>
              <a:defRPr sz="900" b="0"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mtClean="0">
                <a:solidFill>
                  <a:srgbClr val="000000"/>
                </a:solidFill>
              </a:rPr>
              <a:t>Vestas_BofA Confidential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47700" y="6484938"/>
            <a:ext cx="287338" cy="1444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lnSpc>
                <a:spcPts val="1200"/>
              </a:lnSpc>
              <a:defRPr sz="900" b="0"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190C4D2-36F3-4236-A79E-6CAA7575F162}" type="slidenum">
              <a:rPr lang="en-US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1031" name="Text Box 16"/>
          <p:cNvSpPr txBox="1">
            <a:spLocks noChangeArrowheads="1"/>
          </p:cNvSpPr>
          <p:nvPr/>
        </p:nvSpPr>
        <p:spPr bwMode="auto">
          <a:xfrm>
            <a:off x="-2327275" y="6554788"/>
            <a:ext cx="21971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defRPr sz="1600" b="1">
                <a:solidFill>
                  <a:schemeClr val="bg1"/>
                </a:solidFill>
                <a:latin typeface="Arial" charset="0"/>
              </a:defRPr>
            </a:lvl1pPr>
            <a:lvl2pPr marL="742950" indent="-285750" eaLnBrk="0" hangingPunct="0">
              <a:defRPr sz="1600" b="1">
                <a:solidFill>
                  <a:schemeClr val="bg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bg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bg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bg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bg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bg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bg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bg1"/>
                </a:solidFill>
                <a:latin typeface="Arial" charset="0"/>
              </a:defRPr>
            </a:lvl9pPr>
          </a:lstStyle>
          <a:p>
            <a:pPr algn="r"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sz="1000" b="0" smtClean="0">
                <a:solidFill>
                  <a:srgbClr val="FFFFFF"/>
                </a:solidFill>
              </a:rPr>
              <a:t>Add Name of presentation via ‘View/Header and Footer’</a:t>
            </a:r>
          </a:p>
        </p:txBody>
      </p:sp>
      <p:grpSp>
        <p:nvGrpSpPr>
          <p:cNvPr id="1032" name="Group 19"/>
          <p:cNvGrpSpPr>
            <a:grpSpLocks/>
          </p:cNvGrpSpPr>
          <p:nvPr/>
        </p:nvGrpSpPr>
        <p:grpSpPr bwMode="auto">
          <a:xfrm>
            <a:off x="-2327275" y="3068638"/>
            <a:ext cx="2197100" cy="728662"/>
            <a:chOff x="-1466" y="867"/>
            <a:chExt cx="1384" cy="459"/>
          </a:xfrm>
        </p:grpSpPr>
        <p:pic>
          <p:nvPicPr>
            <p:cNvPr id="1035" name="Picture 17"/>
            <p:cNvPicPr>
              <a:picLocks noChangeAspect="1" noChangeArrowheads="1"/>
            </p:cNvPicPr>
            <p:nvPr userDrawn="1"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386" y="1188"/>
              <a:ext cx="300" cy="13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tx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1036" name="Text Box 18"/>
            <p:cNvSpPr txBox="1">
              <a:spLocks noChangeArrowheads="1"/>
            </p:cNvSpPr>
            <p:nvPr userDrawn="1"/>
          </p:nvSpPr>
          <p:spPr bwMode="auto">
            <a:xfrm>
              <a:off x="-1466" y="867"/>
              <a:ext cx="138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tx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</a:bodyPr>
            <a:lstStyle>
              <a:lvl1pPr eaLnBrk="0" hangingPunct="0">
                <a:defRPr sz="1600" b="1">
                  <a:solidFill>
                    <a:schemeClr val="bg1"/>
                  </a:solidFill>
                  <a:latin typeface="Arial" charset="0"/>
                </a:defRPr>
              </a:lvl1pPr>
              <a:lvl2pPr marL="742950" indent="-285750" eaLnBrk="0" hangingPunct="0">
                <a:defRPr sz="1600" b="1">
                  <a:solidFill>
                    <a:schemeClr val="bg1"/>
                  </a:solidFill>
                  <a:latin typeface="Arial" charset="0"/>
                </a:defRPr>
              </a:lvl2pPr>
              <a:lvl3pPr marL="1143000" indent="-228600" eaLnBrk="0" hangingPunct="0">
                <a:defRPr sz="1600" b="1">
                  <a:solidFill>
                    <a:schemeClr val="bg1"/>
                  </a:solidFill>
                  <a:latin typeface="Arial" charset="0"/>
                </a:defRPr>
              </a:lvl3pPr>
              <a:lvl4pPr marL="1600200" indent="-228600" eaLnBrk="0" hangingPunct="0">
                <a:defRPr sz="1600" b="1">
                  <a:solidFill>
                    <a:schemeClr val="bg1"/>
                  </a:solidFill>
                  <a:latin typeface="Arial" charset="0"/>
                </a:defRPr>
              </a:lvl4pPr>
              <a:lvl5pPr marL="2057400" indent="-228600" eaLnBrk="0" hangingPunct="0">
                <a:defRPr sz="1600" b="1">
                  <a:solidFill>
                    <a:schemeClr val="bg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bg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bg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bg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bg1"/>
                  </a:solidFill>
                  <a:latin typeface="Arial" charset="0"/>
                </a:defRPr>
              </a:lvl9pPr>
            </a:lstStyle>
            <a:p>
              <a:pPr algn="r" eaLnBrk="1" fontAlgn="base" hangingPunct="1">
                <a:spcBef>
                  <a:spcPct val="50000"/>
                </a:spcBef>
                <a:spcAft>
                  <a:spcPct val="0"/>
                </a:spcAft>
              </a:pPr>
              <a:r>
                <a:rPr lang="en-US" sz="1000" b="0" smtClean="0">
                  <a:solidFill>
                    <a:srgbClr val="FFFFFF"/>
                  </a:solidFill>
                </a:rPr>
                <a:t>To add pre-formatted bullets please use the increase/decrease indent buttons found in the PowerPoint menu </a:t>
              </a:r>
            </a:p>
          </p:txBody>
        </p:sp>
      </p:grpSp>
      <p:pic>
        <p:nvPicPr>
          <p:cNvPr id="1033" name="Picture 21" descr="Vestas_Tagline_small_black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62775" y="6418263"/>
            <a:ext cx="1874838" cy="306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4" name="Text Box 22"/>
          <p:cNvSpPr txBox="1">
            <a:spLocks noChangeArrowheads="1"/>
          </p:cNvSpPr>
          <p:nvPr/>
        </p:nvSpPr>
        <p:spPr bwMode="auto">
          <a:xfrm>
            <a:off x="-2327275" y="6219825"/>
            <a:ext cx="21971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defRPr sz="1600" b="1">
                <a:solidFill>
                  <a:schemeClr val="bg1"/>
                </a:solidFill>
                <a:latin typeface="Arial" charset="0"/>
              </a:defRPr>
            </a:lvl1pPr>
            <a:lvl2pPr marL="742950" indent="-285750" eaLnBrk="0" hangingPunct="0">
              <a:defRPr sz="1600" b="1">
                <a:solidFill>
                  <a:schemeClr val="bg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bg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bg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bg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bg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bg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bg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bg1"/>
                </a:solidFill>
                <a:latin typeface="Arial" charset="0"/>
              </a:defRPr>
            </a:lvl9pPr>
          </a:lstStyle>
          <a:p>
            <a:pPr algn="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z="1000" b="0" smtClean="0">
                <a:solidFill>
                  <a:srgbClr val="FFFFFF"/>
                </a:solidFill>
              </a:rPr>
              <a:t>Add footnotes above </a:t>
            </a:r>
          </a:p>
          <a:p>
            <a:pPr algn="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z="1000" b="0" smtClean="0">
                <a:solidFill>
                  <a:srgbClr val="FFFFFF"/>
                </a:solidFill>
              </a:rPr>
              <a:t>Name of presentation (Arial 9, Black) </a:t>
            </a:r>
          </a:p>
        </p:txBody>
      </p:sp>
    </p:spTree>
    <p:extLst>
      <p:ext uri="{BB962C8B-B14F-4D97-AF65-F5344CB8AC3E}">
        <p14:creationId xmlns:p14="http://schemas.microsoft.com/office/powerpoint/2010/main" val="1854054392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hdr="0" ftr="0" dt="0"/>
  <p:txStyles>
    <p:titleStyle>
      <a:lvl1pPr algn="l" rtl="0" eaLnBrk="0" fontAlgn="base" hangingPunct="0">
        <a:lnSpc>
          <a:spcPct val="96000"/>
        </a:lnSpc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6000"/>
        </a:lnSpc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Arial" charset="0"/>
        </a:defRPr>
      </a:lvl2pPr>
      <a:lvl3pPr algn="l" rtl="0" eaLnBrk="0" fontAlgn="base" hangingPunct="0">
        <a:lnSpc>
          <a:spcPct val="96000"/>
        </a:lnSpc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Arial" charset="0"/>
        </a:defRPr>
      </a:lvl3pPr>
      <a:lvl4pPr algn="l" rtl="0" eaLnBrk="0" fontAlgn="base" hangingPunct="0">
        <a:lnSpc>
          <a:spcPct val="96000"/>
        </a:lnSpc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Arial" charset="0"/>
        </a:defRPr>
      </a:lvl4pPr>
      <a:lvl5pPr algn="l" rtl="0" eaLnBrk="0" fontAlgn="base" hangingPunct="0">
        <a:lnSpc>
          <a:spcPct val="96000"/>
        </a:lnSpc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Arial" charset="0"/>
        </a:defRPr>
      </a:lvl5pPr>
      <a:lvl6pPr marL="457200" algn="l" rtl="0" fontAlgn="base">
        <a:lnSpc>
          <a:spcPct val="96000"/>
        </a:lnSpc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Arial" charset="0"/>
        </a:defRPr>
      </a:lvl6pPr>
      <a:lvl7pPr marL="914400" algn="l" rtl="0" fontAlgn="base">
        <a:lnSpc>
          <a:spcPct val="96000"/>
        </a:lnSpc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Arial" charset="0"/>
        </a:defRPr>
      </a:lvl7pPr>
      <a:lvl8pPr marL="1371600" algn="l" rtl="0" fontAlgn="base">
        <a:lnSpc>
          <a:spcPct val="96000"/>
        </a:lnSpc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Arial" charset="0"/>
        </a:defRPr>
      </a:lvl8pPr>
      <a:lvl9pPr marL="1828800" algn="l" rtl="0" fontAlgn="base">
        <a:lnSpc>
          <a:spcPct val="96000"/>
        </a:lnSpc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0" fontAlgn="base" hangingPunct="0">
        <a:lnSpc>
          <a:spcPct val="97000"/>
        </a:lnSpc>
        <a:spcBef>
          <a:spcPct val="20000"/>
        </a:spcBef>
        <a:spcAft>
          <a:spcPct val="0"/>
        </a:spcAft>
        <a:defRPr>
          <a:solidFill>
            <a:schemeClr val="bg1"/>
          </a:solidFill>
          <a:latin typeface="+mn-lt"/>
          <a:ea typeface="+mn-ea"/>
          <a:cs typeface="+mn-cs"/>
        </a:defRPr>
      </a:lvl1pPr>
      <a:lvl2pPr marL="179388" indent="-177800" algn="l" rtl="0" eaLnBrk="0" fontAlgn="base" hangingPunct="0">
        <a:lnSpc>
          <a:spcPct val="99000"/>
        </a:lnSpc>
        <a:spcBef>
          <a:spcPct val="20000"/>
        </a:spcBef>
        <a:spcAft>
          <a:spcPct val="0"/>
        </a:spcAft>
        <a:buChar char="•"/>
        <a:defRPr>
          <a:solidFill>
            <a:schemeClr val="bg1"/>
          </a:solidFill>
          <a:latin typeface="+mn-lt"/>
        </a:defRPr>
      </a:lvl2pPr>
      <a:lvl3pPr marL="354013" indent="-173038" algn="l" rtl="0" eaLnBrk="0" fontAlgn="base" hangingPunct="0">
        <a:spcBef>
          <a:spcPct val="20000"/>
        </a:spcBef>
        <a:spcAft>
          <a:spcPct val="0"/>
        </a:spcAft>
        <a:buFont typeface="Arial Unicode MS" pitchFamily="34" charset="-128"/>
        <a:buChar char="ￚ"/>
        <a:defRPr sz="1600">
          <a:solidFill>
            <a:schemeClr val="bg1"/>
          </a:solidFill>
          <a:latin typeface="+mn-lt"/>
        </a:defRPr>
      </a:lvl3pPr>
      <a:lvl4pPr marL="542925" indent="-187325" algn="l" rtl="0" eaLnBrk="0" fontAlgn="base" hangingPunct="0">
        <a:spcBef>
          <a:spcPct val="20000"/>
        </a:spcBef>
        <a:spcAft>
          <a:spcPct val="0"/>
        </a:spcAft>
        <a:buFont typeface="Arial Unicode MS" pitchFamily="34" charset="-128"/>
        <a:buChar char="ￚ"/>
        <a:defRPr sz="1400">
          <a:solidFill>
            <a:schemeClr val="bg1"/>
          </a:solidFill>
          <a:latin typeface="+mn-lt"/>
        </a:defRPr>
      </a:lvl4pPr>
      <a:lvl5pPr marL="708025" indent="-163513" algn="l" rtl="0" eaLnBrk="0" fontAlgn="base" hangingPunct="0">
        <a:spcBef>
          <a:spcPct val="20000"/>
        </a:spcBef>
        <a:spcAft>
          <a:spcPct val="0"/>
        </a:spcAft>
        <a:buFont typeface="Arial Unicode MS" pitchFamily="34" charset="-128"/>
        <a:buChar char="ￚ"/>
        <a:defRPr sz="1200">
          <a:solidFill>
            <a:schemeClr val="bg1"/>
          </a:solidFill>
          <a:latin typeface="+mn-lt"/>
        </a:defRPr>
      </a:lvl5pPr>
      <a:lvl6pPr marL="1165225" indent="-163513" algn="l" rtl="0" fontAlgn="base">
        <a:spcBef>
          <a:spcPct val="20000"/>
        </a:spcBef>
        <a:spcAft>
          <a:spcPct val="0"/>
        </a:spcAft>
        <a:buFont typeface="Arial Unicode MS" pitchFamily="34" charset="-128"/>
        <a:buChar char="ￚ"/>
        <a:defRPr sz="1200">
          <a:solidFill>
            <a:schemeClr val="bg1"/>
          </a:solidFill>
          <a:latin typeface="+mn-lt"/>
        </a:defRPr>
      </a:lvl6pPr>
      <a:lvl7pPr marL="1622425" indent="-163513" algn="l" rtl="0" fontAlgn="base">
        <a:spcBef>
          <a:spcPct val="20000"/>
        </a:spcBef>
        <a:spcAft>
          <a:spcPct val="0"/>
        </a:spcAft>
        <a:buFont typeface="Arial Unicode MS" pitchFamily="34" charset="-128"/>
        <a:buChar char="ￚ"/>
        <a:defRPr sz="1200">
          <a:solidFill>
            <a:schemeClr val="bg1"/>
          </a:solidFill>
          <a:latin typeface="+mn-lt"/>
        </a:defRPr>
      </a:lvl7pPr>
      <a:lvl8pPr marL="2079625" indent="-163513" algn="l" rtl="0" fontAlgn="base">
        <a:spcBef>
          <a:spcPct val="20000"/>
        </a:spcBef>
        <a:spcAft>
          <a:spcPct val="0"/>
        </a:spcAft>
        <a:buFont typeface="Arial Unicode MS" pitchFamily="34" charset="-128"/>
        <a:buChar char="ￚ"/>
        <a:defRPr sz="1200">
          <a:solidFill>
            <a:schemeClr val="bg1"/>
          </a:solidFill>
          <a:latin typeface="+mn-lt"/>
        </a:defRPr>
      </a:lvl8pPr>
      <a:lvl9pPr marL="2536825" indent="-163513" algn="l" rtl="0" fontAlgn="base">
        <a:spcBef>
          <a:spcPct val="20000"/>
        </a:spcBef>
        <a:spcAft>
          <a:spcPct val="0"/>
        </a:spcAft>
        <a:buFont typeface="Arial Unicode MS" pitchFamily="34" charset="-128"/>
        <a:buChar char="ￚ"/>
        <a:defRPr sz="1200">
          <a:solidFill>
            <a:schemeClr val="bg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47700" y="146050"/>
            <a:ext cx="8064500" cy="557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47700" y="885825"/>
            <a:ext cx="8064500" cy="53514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47700" y="6619875"/>
            <a:ext cx="2159000" cy="1444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lnSpc>
                <a:spcPts val="1200"/>
              </a:lnSpc>
              <a:defRPr sz="900" b="0" smtClean="0">
                <a:solidFill>
                  <a:srgbClr val="FFFFFF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827088" y="6484938"/>
            <a:ext cx="7885112" cy="1444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lnSpc>
                <a:spcPts val="1200"/>
              </a:lnSpc>
              <a:defRPr sz="900" b="0"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mtClean="0">
                <a:solidFill>
                  <a:srgbClr val="000000"/>
                </a:solidFill>
              </a:rPr>
              <a:t>Vestas_BofA Confidential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47700" y="6484938"/>
            <a:ext cx="287338" cy="1444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lnSpc>
                <a:spcPts val="1200"/>
              </a:lnSpc>
              <a:defRPr sz="900" b="0"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A74ECE0-FFF0-4427-9E51-1D8860F209DC}" type="slidenum">
              <a:rPr lang="en-US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1031" name="Text Box 16"/>
          <p:cNvSpPr txBox="1">
            <a:spLocks noChangeArrowheads="1"/>
          </p:cNvSpPr>
          <p:nvPr/>
        </p:nvSpPr>
        <p:spPr bwMode="auto">
          <a:xfrm>
            <a:off x="-2327275" y="6554788"/>
            <a:ext cx="21971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defRPr sz="1600" b="1">
                <a:solidFill>
                  <a:schemeClr val="bg1"/>
                </a:solidFill>
                <a:latin typeface="Arial" charset="0"/>
              </a:defRPr>
            </a:lvl1pPr>
            <a:lvl2pPr marL="742950" indent="-285750" eaLnBrk="0" hangingPunct="0">
              <a:defRPr sz="1600" b="1">
                <a:solidFill>
                  <a:schemeClr val="bg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bg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bg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bg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bg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bg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bg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bg1"/>
                </a:solidFill>
                <a:latin typeface="Arial" charset="0"/>
              </a:defRPr>
            </a:lvl9pPr>
          </a:lstStyle>
          <a:p>
            <a:pPr algn="r"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sz="1000" b="0" smtClean="0">
                <a:solidFill>
                  <a:srgbClr val="FFFFFF"/>
                </a:solidFill>
              </a:rPr>
              <a:t>Add Name of presentation via ‘View/Header and Footer’</a:t>
            </a:r>
          </a:p>
        </p:txBody>
      </p:sp>
      <p:grpSp>
        <p:nvGrpSpPr>
          <p:cNvPr id="1032" name="Group 19"/>
          <p:cNvGrpSpPr>
            <a:grpSpLocks/>
          </p:cNvGrpSpPr>
          <p:nvPr/>
        </p:nvGrpSpPr>
        <p:grpSpPr bwMode="auto">
          <a:xfrm>
            <a:off x="-2327275" y="3068638"/>
            <a:ext cx="2197100" cy="728662"/>
            <a:chOff x="-1466" y="867"/>
            <a:chExt cx="1384" cy="459"/>
          </a:xfrm>
        </p:grpSpPr>
        <p:pic>
          <p:nvPicPr>
            <p:cNvPr id="1035" name="Picture 17"/>
            <p:cNvPicPr>
              <a:picLocks noChangeAspect="1" noChangeArrowheads="1"/>
            </p:cNvPicPr>
            <p:nvPr userDrawn="1"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386" y="1188"/>
              <a:ext cx="300" cy="13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tx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1036" name="Text Box 18"/>
            <p:cNvSpPr txBox="1">
              <a:spLocks noChangeArrowheads="1"/>
            </p:cNvSpPr>
            <p:nvPr userDrawn="1"/>
          </p:nvSpPr>
          <p:spPr bwMode="auto">
            <a:xfrm>
              <a:off x="-1466" y="867"/>
              <a:ext cx="138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tx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</a:bodyPr>
            <a:lstStyle>
              <a:lvl1pPr eaLnBrk="0" hangingPunct="0">
                <a:defRPr sz="1600" b="1">
                  <a:solidFill>
                    <a:schemeClr val="bg1"/>
                  </a:solidFill>
                  <a:latin typeface="Arial" charset="0"/>
                </a:defRPr>
              </a:lvl1pPr>
              <a:lvl2pPr marL="742950" indent="-285750" eaLnBrk="0" hangingPunct="0">
                <a:defRPr sz="1600" b="1">
                  <a:solidFill>
                    <a:schemeClr val="bg1"/>
                  </a:solidFill>
                  <a:latin typeface="Arial" charset="0"/>
                </a:defRPr>
              </a:lvl2pPr>
              <a:lvl3pPr marL="1143000" indent="-228600" eaLnBrk="0" hangingPunct="0">
                <a:defRPr sz="1600" b="1">
                  <a:solidFill>
                    <a:schemeClr val="bg1"/>
                  </a:solidFill>
                  <a:latin typeface="Arial" charset="0"/>
                </a:defRPr>
              </a:lvl3pPr>
              <a:lvl4pPr marL="1600200" indent="-228600" eaLnBrk="0" hangingPunct="0">
                <a:defRPr sz="1600" b="1">
                  <a:solidFill>
                    <a:schemeClr val="bg1"/>
                  </a:solidFill>
                  <a:latin typeface="Arial" charset="0"/>
                </a:defRPr>
              </a:lvl4pPr>
              <a:lvl5pPr marL="2057400" indent="-228600" eaLnBrk="0" hangingPunct="0">
                <a:defRPr sz="1600" b="1">
                  <a:solidFill>
                    <a:schemeClr val="bg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bg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bg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bg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bg1"/>
                  </a:solidFill>
                  <a:latin typeface="Arial" charset="0"/>
                </a:defRPr>
              </a:lvl9pPr>
            </a:lstStyle>
            <a:p>
              <a:pPr algn="r" eaLnBrk="1" fontAlgn="base" hangingPunct="1">
                <a:spcBef>
                  <a:spcPct val="50000"/>
                </a:spcBef>
                <a:spcAft>
                  <a:spcPct val="0"/>
                </a:spcAft>
              </a:pPr>
              <a:r>
                <a:rPr lang="en-US" sz="1000" b="0" smtClean="0">
                  <a:solidFill>
                    <a:srgbClr val="FFFFFF"/>
                  </a:solidFill>
                </a:rPr>
                <a:t>To add pre-formatted bullets please use the increase/decrease indent buttons found in the PowerPoint menu </a:t>
              </a:r>
            </a:p>
          </p:txBody>
        </p:sp>
      </p:grpSp>
      <p:pic>
        <p:nvPicPr>
          <p:cNvPr id="1033" name="Picture 21" descr="Vestas_Tagline_small_black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62775" y="6418263"/>
            <a:ext cx="1874838" cy="306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4" name="Text Box 22"/>
          <p:cNvSpPr txBox="1">
            <a:spLocks noChangeArrowheads="1"/>
          </p:cNvSpPr>
          <p:nvPr/>
        </p:nvSpPr>
        <p:spPr bwMode="auto">
          <a:xfrm>
            <a:off x="-2327275" y="6219825"/>
            <a:ext cx="21971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defRPr sz="1600" b="1">
                <a:solidFill>
                  <a:schemeClr val="bg1"/>
                </a:solidFill>
                <a:latin typeface="Arial" charset="0"/>
              </a:defRPr>
            </a:lvl1pPr>
            <a:lvl2pPr marL="742950" indent="-285750" eaLnBrk="0" hangingPunct="0">
              <a:defRPr sz="1600" b="1">
                <a:solidFill>
                  <a:schemeClr val="bg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bg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bg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bg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bg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bg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bg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bg1"/>
                </a:solidFill>
                <a:latin typeface="Arial" charset="0"/>
              </a:defRPr>
            </a:lvl9pPr>
          </a:lstStyle>
          <a:p>
            <a:pPr algn="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z="1000" b="0" smtClean="0">
                <a:solidFill>
                  <a:srgbClr val="FFFFFF"/>
                </a:solidFill>
              </a:rPr>
              <a:t>Add footnotes above </a:t>
            </a:r>
          </a:p>
          <a:p>
            <a:pPr algn="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z="1000" b="0" smtClean="0">
                <a:solidFill>
                  <a:srgbClr val="FFFFFF"/>
                </a:solidFill>
              </a:rPr>
              <a:t>Name of presentation (Arial 9, Black) </a:t>
            </a:r>
          </a:p>
        </p:txBody>
      </p:sp>
    </p:spTree>
    <p:extLst>
      <p:ext uri="{BB962C8B-B14F-4D97-AF65-F5344CB8AC3E}">
        <p14:creationId xmlns:p14="http://schemas.microsoft.com/office/powerpoint/2010/main" val="3611302895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hdr="0" ftr="0" dt="0"/>
  <p:txStyles>
    <p:titleStyle>
      <a:lvl1pPr algn="l" rtl="0" eaLnBrk="0" fontAlgn="base" hangingPunct="0">
        <a:lnSpc>
          <a:spcPct val="96000"/>
        </a:lnSpc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6000"/>
        </a:lnSpc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Arial" charset="0"/>
        </a:defRPr>
      </a:lvl2pPr>
      <a:lvl3pPr algn="l" rtl="0" eaLnBrk="0" fontAlgn="base" hangingPunct="0">
        <a:lnSpc>
          <a:spcPct val="96000"/>
        </a:lnSpc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Arial" charset="0"/>
        </a:defRPr>
      </a:lvl3pPr>
      <a:lvl4pPr algn="l" rtl="0" eaLnBrk="0" fontAlgn="base" hangingPunct="0">
        <a:lnSpc>
          <a:spcPct val="96000"/>
        </a:lnSpc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Arial" charset="0"/>
        </a:defRPr>
      </a:lvl4pPr>
      <a:lvl5pPr algn="l" rtl="0" eaLnBrk="0" fontAlgn="base" hangingPunct="0">
        <a:lnSpc>
          <a:spcPct val="96000"/>
        </a:lnSpc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Arial" charset="0"/>
        </a:defRPr>
      </a:lvl5pPr>
      <a:lvl6pPr marL="457200" algn="l" rtl="0" fontAlgn="base">
        <a:lnSpc>
          <a:spcPct val="96000"/>
        </a:lnSpc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Arial" charset="0"/>
        </a:defRPr>
      </a:lvl6pPr>
      <a:lvl7pPr marL="914400" algn="l" rtl="0" fontAlgn="base">
        <a:lnSpc>
          <a:spcPct val="96000"/>
        </a:lnSpc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Arial" charset="0"/>
        </a:defRPr>
      </a:lvl7pPr>
      <a:lvl8pPr marL="1371600" algn="l" rtl="0" fontAlgn="base">
        <a:lnSpc>
          <a:spcPct val="96000"/>
        </a:lnSpc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Arial" charset="0"/>
        </a:defRPr>
      </a:lvl8pPr>
      <a:lvl9pPr marL="1828800" algn="l" rtl="0" fontAlgn="base">
        <a:lnSpc>
          <a:spcPct val="96000"/>
        </a:lnSpc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0" fontAlgn="base" hangingPunct="0">
        <a:lnSpc>
          <a:spcPct val="97000"/>
        </a:lnSpc>
        <a:spcBef>
          <a:spcPct val="20000"/>
        </a:spcBef>
        <a:spcAft>
          <a:spcPct val="0"/>
        </a:spcAft>
        <a:defRPr>
          <a:solidFill>
            <a:schemeClr val="bg1"/>
          </a:solidFill>
          <a:latin typeface="+mn-lt"/>
          <a:ea typeface="+mn-ea"/>
          <a:cs typeface="+mn-cs"/>
        </a:defRPr>
      </a:lvl1pPr>
      <a:lvl2pPr marL="179388" indent="-177800" algn="l" rtl="0" eaLnBrk="0" fontAlgn="base" hangingPunct="0">
        <a:lnSpc>
          <a:spcPct val="99000"/>
        </a:lnSpc>
        <a:spcBef>
          <a:spcPct val="20000"/>
        </a:spcBef>
        <a:spcAft>
          <a:spcPct val="0"/>
        </a:spcAft>
        <a:buChar char="•"/>
        <a:defRPr>
          <a:solidFill>
            <a:schemeClr val="bg1"/>
          </a:solidFill>
          <a:latin typeface="+mn-lt"/>
        </a:defRPr>
      </a:lvl2pPr>
      <a:lvl3pPr marL="354013" indent="-173038" algn="l" rtl="0" eaLnBrk="0" fontAlgn="base" hangingPunct="0">
        <a:spcBef>
          <a:spcPct val="20000"/>
        </a:spcBef>
        <a:spcAft>
          <a:spcPct val="0"/>
        </a:spcAft>
        <a:buFont typeface="Arial Unicode MS" pitchFamily="34" charset="-128"/>
        <a:buChar char="ￚ"/>
        <a:defRPr sz="1600">
          <a:solidFill>
            <a:schemeClr val="bg1"/>
          </a:solidFill>
          <a:latin typeface="+mn-lt"/>
        </a:defRPr>
      </a:lvl3pPr>
      <a:lvl4pPr marL="542925" indent="-187325" algn="l" rtl="0" eaLnBrk="0" fontAlgn="base" hangingPunct="0">
        <a:spcBef>
          <a:spcPct val="20000"/>
        </a:spcBef>
        <a:spcAft>
          <a:spcPct val="0"/>
        </a:spcAft>
        <a:buFont typeface="Arial Unicode MS" pitchFamily="34" charset="-128"/>
        <a:buChar char="ￚ"/>
        <a:defRPr sz="1400">
          <a:solidFill>
            <a:schemeClr val="bg1"/>
          </a:solidFill>
          <a:latin typeface="+mn-lt"/>
        </a:defRPr>
      </a:lvl4pPr>
      <a:lvl5pPr marL="708025" indent="-163513" algn="l" rtl="0" eaLnBrk="0" fontAlgn="base" hangingPunct="0">
        <a:spcBef>
          <a:spcPct val="20000"/>
        </a:spcBef>
        <a:spcAft>
          <a:spcPct val="0"/>
        </a:spcAft>
        <a:buFont typeface="Arial Unicode MS" pitchFamily="34" charset="-128"/>
        <a:buChar char="ￚ"/>
        <a:defRPr sz="1200">
          <a:solidFill>
            <a:schemeClr val="bg1"/>
          </a:solidFill>
          <a:latin typeface="+mn-lt"/>
        </a:defRPr>
      </a:lvl5pPr>
      <a:lvl6pPr marL="1165225" indent="-163513" algn="l" rtl="0" fontAlgn="base">
        <a:spcBef>
          <a:spcPct val="20000"/>
        </a:spcBef>
        <a:spcAft>
          <a:spcPct val="0"/>
        </a:spcAft>
        <a:buFont typeface="Arial Unicode MS" pitchFamily="34" charset="-128"/>
        <a:buChar char="ￚ"/>
        <a:defRPr sz="1200">
          <a:solidFill>
            <a:schemeClr val="bg1"/>
          </a:solidFill>
          <a:latin typeface="+mn-lt"/>
        </a:defRPr>
      </a:lvl6pPr>
      <a:lvl7pPr marL="1622425" indent="-163513" algn="l" rtl="0" fontAlgn="base">
        <a:spcBef>
          <a:spcPct val="20000"/>
        </a:spcBef>
        <a:spcAft>
          <a:spcPct val="0"/>
        </a:spcAft>
        <a:buFont typeface="Arial Unicode MS" pitchFamily="34" charset="-128"/>
        <a:buChar char="ￚ"/>
        <a:defRPr sz="1200">
          <a:solidFill>
            <a:schemeClr val="bg1"/>
          </a:solidFill>
          <a:latin typeface="+mn-lt"/>
        </a:defRPr>
      </a:lvl7pPr>
      <a:lvl8pPr marL="2079625" indent="-163513" algn="l" rtl="0" fontAlgn="base">
        <a:spcBef>
          <a:spcPct val="20000"/>
        </a:spcBef>
        <a:spcAft>
          <a:spcPct val="0"/>
        </a:spcAft>
        <a:buFont typeface="Arial Unicode MS" pitchFamily="34" charset="-128"/>
        <a:buChar char="ￚ"/>
        <a:defRPr sz="1200">
          <a:solidFill>
            <a:schemeClr val="bg1"/>
          </a:solidFill>
          <a:latin typeface="+mn-lt"/>
        </a:defRPr>
      </a:lvl8pPr>
      <a:lvl9pPr marL="2536825" indent="-163513" algn="l" rtl="0" fontAlgn="base">
        <a:spcBef>
          <a:spcPct val="20000"/>
        </a:spcBef>
        <a:spcAft>
          <a:spcPct val="0"/>
        </a:spcAft>
        <a:buFont typeface="Arial Unicode MS" pitchFamily="34" charset="-128"/>
        <a:buChar char="ￚ"/>
        <a:defRPr sz="1200">
          <a:solidFill>
            <a:schemeClr val="bg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47700" y="146050"/>
            <a:ext cx="8064500" cy="557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47700" y="885825"/>
            <a:ext cx="8064500" cy="53514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47700" y="6619875"/>
            <a:ext cx="2159000" cy="1444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lnSpc>
                <a:spcPts val="1200"/>
              </a:lnSpc>
              <a:defRPr sz="900" b="0" smtClean="0">
                <a:solidFill>
                  <a:srgbClr val="FFFFFF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827088" y="6484938"/>
            <a:ext cx="7885112" cy="1444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lnSpc>
                <a:spcPts val="1200"/>
              </a:lnSpc>
              <a:defRPr sz="900" b="0"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mtClean="0">
                <a:solidFill>
                  <a:srgbClr val="000000"/>
                </a:solidFill>
              </a:rPr>
              <a:t>Vestas_BofA Confidential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47700" y="6484938"/>
            <a:ext cx="287338" cy="1444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lnSpc>
                <a:spcPts val="1200"/>
              </a:lnSpc>
              <a:defRPr sz="900" b="0"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E9006C0-2ACB-46D6-86B2-DF2BA1B20138}" type="slidenum">
              <a:rPr lang="en-US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1031" name="Text Box 16"/>
          <p:cNvSpPr txBox="1">
            <a:spLocks noChangeArrowheads="1"/>
          </p:cNvSpPr>
          <p:nvPr/>
        </p:nvSpPr>
        <p:spPr bwMode="auto">
          <a:xfrm>
            <a:off x="-2327275" y="6554788"/>
            <a:ext cx="21971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defRPr sz="1600" b="1">
                <a:solidFill>
                  <a:schemeClr val="bg1"/>
                </a:solidFill>
                <a:latin typeface="Arial" charset="0"/>
              </a:defRPr>
            </a:lvl1pPr>
            <a:lvl2pPr marL="742950" indent="-285750" eaLnBrk="0" hangingPunct="0">
              <a:defRPr sz="1600" b="1">
                <a:solidFill>
                  <a:schemeClr val="bg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bg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bg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bg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bg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bg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bg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bg1"/>
                </a:solidFill>
                <a:latin typeface="Arial" charset="0"/>
              </a:defRPr>
            </a:lvl9pPr>
          </a:lstStyle>
          <a:p>
            <a:pPr algn="r"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sz="1000" b="0" smtClean="0">
                <a:solidFill>
                  <a:srgbClr val="FFFFFF"/>
                </a:solidFill>
              </a:rPr>
              <a:t>Add Name of presentation via ‘View/Header and Footer’</a:t>
            </a:r>
          </a:p>
        </p:txBody>
      </p:sp>
      <p:grpSp>
        <p:nvGrpSpPr>
          <p:cNvPr id="1032" name="Group 19"/>
          <p:cNvGrpSpPr>
            <a:grpSpLocks/>
          </p:cNvGrpSpPr>
          <p:nvPr/>
        </p:nvGrpSpPr>
        <p:grpSpPr bwMode="auto">
          <a:xfrm>
            <a:off x="-2327275" y="3068638"/>
            <a:ext cx="2197100" cy="728662"/>
            <a:chOff x="-1466" y="867"/>
            <a:chExt cx="1384" cy="459"/>
          </a:xfrm>
        </p:grpSpPr>
        <p:pic>
          <p:nvPicPr>
            <p:cNvPr id="1035" name="Picture 17"/>
            <p:cNvPicPr>
              <a:picLocks noChangeAspect="1" noChangeArrowheads="1"/>
            </p:cNvPicPr>
            <p:nvPr userDrawn="1"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386" y="1188"/>
              <a:ext cx="300" cy="13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tx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1036" name="Text Box 18"/>
            <p:cNvSpPr txBox="1">
              <a:spLocks noChangeArrowheads="1"/>
            </p:cNvSpPr>
            <p:nvPr userDrawn="1"/>
          </p:nvSpPr>
          <p:spPr bwMode="auto">
            <a:xfrm>
              <a:off x="-1466" y="867"/>
              <a:ext cx="138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tx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</a:bodyPr>
            <a:lstStyle>
              <a:lvl1pPr eaLnBrk="0" hangingPunct="0">
                <a:defRPr sz="1600" b="1">
                  <a:solidFill>
                    <a:schemeClr val="bg1"/>
                  </a:solidFill>
                  <a:latin typeface="Arial" charset="0"/>
                </a:defRPr>
              </a:lvl1pPr>
              <a:lvl2pPr marL="742950" indent="-285750" eaLnBrk="0" hangingPunct="0">
                <a:defRPr sz="1600" b="1">
                  <a:solidFill>
                    <a:schemeClr val="bg1"/>
                  </a:solidFill>
                  <a:latin typeface="Arial" charset="0"/>
                </a:defRPr>
              </a:lvl2pPr>
              <a:lvl3pPr marL="1143000" indent="-228600" eaLnBrk="0" hangingPunct="0">
                <a:defRPr sz="1600" b="1">
                  <a:solidFill>
                    <a:schemeClr val="bg1"/>
                  </a:solidFill>
                  <a:latin typeface="Arial" charset="0"/>
                </a:defRPr>
              </a:lvl3pPr>
              <a:lvl4pPr marL="1600200" indent="-228600" eaLnBrk="0" hangingPunct="0">
                <a:defRPr sz="1600" b="1">
                  <a:solidFill>
                    <a:schemeClr val="bg1"/>
                  </a:solidFill>
                  <a:latin typeface="Arial" charset="0"/>
                </a:defRPr>
              </a:lvl4pPr>
              <a:lvl5pPr marL="2057400" indent="-228600" eaLnBrk="0" hangingPunct="0">
                <a:defRPr sz="1600" b="1">
                  <a:solidFill>
                    <a:schemeClr val="bg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bg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bg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bg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bg1"/>
                  </a:solidFill>
                  <a:latin typeface="Arial" charset="0"/>
                </a:defRPr>
              </a:lvl9pPr>
            </a:lstStyle>
            <a:p>
              <a:pPr algn="r" eaLnBrk="1" fontAlgn="base" hangingPunct="1">
                <a:spcBef>
                  <a:spcPct val="50000"/>
                </a:spcBef>
                <a:spcAft>
                  <a:spcPct val="0"/>
                </a:spcAft>
              </a:pPr>
              <a:r>
                <a:rPr lang="en-US" sz="1000" b="0" smtClean="0">
                  <a:solidFill>
                    <a:srgbClr val="FFFFFF"/>
                  </a:solidFill>
                </a:rPr>
                <a:t>To add pre-formatted bullets please use the increase/decrease indent buttons found in the PowerPoint menu </a:t>
              </a:r>
            </a:p>
          </p:txBody>
        </p:sp>
      </p:grpSp>
      <p:pic>
        <p:nvPicPr>
          <p:cNvPr id="1033" name="Picture 21" descr="Vestas_Tagline_small_black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62775" y="6418263"/>
            <a:ext cx="1874838" cy="306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4" name="Text Box 22"/>
          <p:cNvSpPr txBox="1">
            <a:spLocks noChangeArrowheads="1"/>
          </p:cNvSpPr>
          <p:nvPr/>
        </p:nvSpPr>
        <p:spPr bwMode="auto">
          <a:xfrm>
            <a:off x="-2327275" y="6219825"/>
            <a:ext cx="21971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defRPr sz="1600" b="1">
                <a:solidFill>
                  <a:schemeClr val="bg1"/>
                </a:solidFill>
                <a:latin typeface="Arial" charset="0"/>
              </a:defRPr>
            </a:lvl1pPr>
            <a:lvl2pPr marL="742950" indent="-285750" eaLnBrk="0" hangingPunct="0">
              <a:defRPr sz="1600" b="1">
                <a:solidFill>
                  <a:schemeClr val="bg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bg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bg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bg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bg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bg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bg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bg1"/>
                </a:solidFill>
                <a:latin typeface="Arial" charset="0"/>
              </a:defRPr>
            </a:lvl9pPr>
          </a:lstStyle>
          <a:p>
            <a:pPr algn="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z="1000" b="0" smtClean="0">
                <a:solidFill>
                  <a:srgbClr val="FFFFFF"/>
                </a:solidFill>
              </a:rPr>
              <a:t>Add footnotes above </a:t>
            </a:r>
          </a:p>
          <a:p>
            <a:pPr algn="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z="1000" b="0" smtClean="0">
                <a:solidFill>
                  <a:srgbClr val="FFFFFF"/>
                </a:solidFill>
              </a:rPr>
              <a:t>Name of presentation (Arial 9, Black) </a:t>
            </a:r>
          </a:p>
        </p:txBody>
      </p:sp>
    </p:spTree>
    <p:extLst>
      <p:ext uri="{BB962C8B-B14F-4D97-AF65-F5344CB8AC3E}">
        <p14:creationId xmlns:p14="http://schemas.microsoft.com/office/powerpoint/2010/main" val="1036954140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hf hdr="0" ftr="0" dt="0"/>
  <p:txStyles>
    <p:titleStyle>
      <a:lvl1pPr algn="l" rtl="0" eaLnBrk="0" fontAlgn="base" hangingPunct="0">
        <a:lnSpc>
          <a:spcPct val="96000"/>
        </a:lnSpc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6000"/>
        </a:lnSpc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Arial" charset="0"/>
        </a:defRPr>
      </a:lvl2pPr>
      <a:lvl3pPr algn="l" rtl="0" eaLnBrk="0" fontAlgn="base" hangingPunct="0">
        <a:lnSpc>
          <a:spcPct val="96000"/>
        </a:lnSpc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Arial" charset="0"/>
        </a:defRPr>
      </a:lvl3pPr>
      <a:lvl4pPr algn="l" rtl="0" eaLnBrk="0" fontAlgn="base" hangingPunct="0">
        <a:lnSpc>
          <a:spcPct val="96000"/>
        </a:lnSpc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Arial" charset="0"/>
        </a:defRPr>
      </a:lvl4pPr>
      <a:lvl5pPr algn="l" rtl="0" eaLnBrk="0" fontAlgn="base" hangingPunct="0">
        <a:lnSpc>
          <a:spcPct val="96000"/>
        </a:lnSpc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Arial" charset="0"/>
        </a:defRPr>
      </a:lvl5pPr>
      <a:lvl6pPr marL="457200" algn="l" rtl="0" fontAlgn="base">
        <a:lnSpc>
          <a:spcPct val="96000"/>
        </a:lnSpc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Arial" charset="0"/>
        </a:defRPr>
      </a:lvl6pPr>
      <a:lvl7pPr marL="914400" algn="l" rtl="0" fontAlgn="base">
        <a:lnSpc>
          <a:spcPct val="96000"/>
        </a:lnSpc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Arial" charset="0"/>
        </a:defRPr>
      </a:lvl7pPr>
      <a:lvl8pPr marL="1371600" algn="l" rtl="0" fontAlgn="base">
        <a:lnSpc>
          <a:spcPct val="96000"/>
        </a:lnSpc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Arial" charset="0"/>
        </a:defRPr>
      </a:lvl8pPr>
      <a:lvl9pPr marL="1828800" algn="l" rtl="0" fontAlgn="base">
        <a:lnSpc>
          <a:spcPct val="96000"/>
        </a:lnSpc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0" fontAlgn="base" hangingPunct="0">
        <a:lnSpc>
          <a:spcPct val="97000"/>
        </a:lnSpc>
        <a:spcBef>
          <a:spcPct val="20000"/>
        </a:spcBef>
        <a:spcAft>
          <a:spcPct val="0"/>
        </a:spcAft>
        <a:defRPr>
          <a:solidFill>
            <a:schemeClr val="bg1"/>
          </a:solidFill>
          <a:latin typeface="+mn-lt"/>
          <a:ea typeface="+mn-ea"/>
          <a:cs typeface="+mn-cs"/>
        </a:defRPr>
      </a:lvl1pPr>
      <a:lvl2pPr marL="179388" indent="-177800" algn="l" rtl="0" eaLnBrk="0" fontAlgn="base" hangingPunct="0">
        <a:lnSpc>
          <a:spcPct val="99000"/>
        </a:lnSpc>
        <a:spcBef>
          <a:spcPct val="20000"/>
        </a:spcBef>
        <a:spcAft>
          <a:spcPct val="0"/>
        </a:spcAft>
        <a:buChar char="•"/>
        <a:defRPr>
          <a:solidFill>
            <a:schemeClr val="bg1"/>
          </a:solidFill>
          <a:latin typeface="+mn-lt"/>
        </a:defRPr>
      </a:lvl2pPr>
      <a:lvl3pPr marL="354013" indent="-173038" algn="l" rtl="0" eaLnBrk="0" fontAlgn="base" hangingPunct="0">
        <a:spcBef>
          <a:spcPct val="20000"/>
        </a:spcBef>
        <a:spcAft>
          <a:spcPct val="0"/>
        </a:spcAft>
        <a:buFont typeface="Arial Unicode MS" pitchFamily="34" charset="-128"/>
        <a:buChar char="ￚ"/>
        <a:defRPr sz="1600">
          <a:solidFill>
            <a:schemeClr val="bg1"/>
          </a:solidFill>
          <a:latin typeface="+mn-lt"/>
        </a:defRPr>
      </a:lvl3pPr>
      <a:lvl4pPr marL="542925" indent="-187325" algn="l" rtl="0" eaLnBrk="0" fontAlgn="base" hangingPunct="0">
        <a:spcBef>
          <a:spcPct val="20000"/>
        </a:spcBef>
        <a:spcAft>
          <a:spcPct val="0"/>
        </a:spcAft>
        <a:buFont typeface="Arial Unicode MS" pitchFamily="34" charset="-128"/>
        <a:buChar char="ￚ"/>
        <a:defRPr sz="1400">
          <a:solidFill>
            <a:schemeClr val="bg1"/>
          </a:solidFill>
          <a:latin typeface="+mn-lt"/>
        </a:defRPr>
      </a:lvl4pPr>
      <a:lvl5pPr marL="708025" indent="-163513" algn="l" rtl="0" eaLnBrk="0" fontAlgn="base" hangingPunct="0">
        <a:spcBef>
          <a:spcPct val="20000"/>
        </a:spcBef>
        <a:spcAft>
          <a:spcPct val="0"/>
        </a:spcAft>
        <a:buFont typeface="Arial Unicode MS" pitchFamily="34" charset="-128"/>
        <a:buChar char="ￚ"/>
        <a:defRPr sz="1200">
          <a:solidFill>
            <a:schemeClr val="bg1"/>
          </a:solidFill>
          <a:latin typeface="+mn-lt"/>
        </a:defRPr>
      </a:lvl5pPr>
      <a:lvl6pPr marL="1165225" indent="-163513" algn="l" rtl="0" fontAlgn="base">
        <a:spcBef>
          <a:spcPct val="20000"/>
        </a:spcBef>
        <a:spcAft>
          <a:spcPct val="0"/>
        </a:spcAft>
        <a:buFont typeface="Arial Unicode MS" pitchFamily="34" charset="-128"/>
        <a:buChar char="ￚ"/>
        <a:defRPr sz="1200">
          <a:solidFill>
            <a:schemeClr val="bg1"/>
          </a:solidFill>
          <a:latin typeface="+mn-lt"/>
        </a:defRPr>
      </a:lvl6pPr>
      <a:lvl7pPr marL="1622425" indent="-163513" algn="l" rtl="0" fontAlgn="base">
        <a:spcBef>
          <a:spcPct val="20000"/>
        </a:spcBef>
        <a:spcAft>
          <a:spcPct val="0"/>
        </a:spcAft>
        <a:buFont typeface="Arial Unicode MS" pitchFamily="34" charset="-128"/>
        <a:buChar char="ￚ"/>
        <a:defRPr sz="1200">
          <a:solidFill>
            <a:schemeClr val="bg1"/>
          </a:solidFill>
          <a:latin typeface="+mn-lt"/>
        </a:defRPr>
      </a:lvl7pPr>
      <a:lvl8pPr marL="2079625" indent="-163513" algn="l" rtl="0" fontAlgn="base">
        <a:spcBef>
          <a:spcPct val="20000"/>
        </a:spcBef>
        <a:spcAft>
          <a:spcPct val="0"/>
        </a:spcAft>
        <a:buFont typeface="Arial Unicode MS" pitchFamily="34" charset="-128"/>
        <a:buChar char="ￚ"/>
        <a:defRPr sz="1200">
          <a:solidFill>
            <a:schemeClr val="bg1"/>
          </a:solidFill>
          <a:latin typeface="+mn-lt"/>
        </a:defRPr>
      </a:lvl8pPr>
      <a:lvl9pPr marL="2536825" indent="-163513" algn="l" rtl="0" fontAlgn="base">
        <a:spcBef>
          <a:spcPct val="20000"/>
        </a:spcBef>
        <a:spcAft>
          <a:spcPct val="0"/>
        </a:spcAft>
        <a:buFont typeface="Arial Unicode MS" pitchFamily="34" charset="-128"/>
        <a:buChar char="ￚ"/>
        <a:defRPr sz="1200">
          <a:solidFill>
            <a:schemeClr val="bg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47700" y="146050"/>
            <a:ext cx="8064500" cy="557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60400" y="874713"/>
            <a:ext cx="8064500" cy="53514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47700" y="6619875"/>
            <a:ext cx="2159000" cy="1444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lnSpc>
                <a:spcPts val="1200"/>
              </a:lnSpc>
              <a:defRPr sz="900" b="0">
                <a:solidFill>
                  <a:srgbClr val="FFFFFF"/>
                </a:solidFill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827088" y="6484938"/>
            <a:ext cx="7885112" cy="1444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lnSpc>
                <a:spcPts val="1200"/>
              </a:lnSpc>
              <a:defRPr sz="900" b="0"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dirty="0" smtClean="0">
                <a:solidFill>
                  <a:srgbClr val="000000"/>
                </a:solidFill>
              </a:rPr>
              <a:t>Vestas_BofA Confidential</a:t>
            </a:r>
            <a:endParaRPr lang="en-GB" dirty="0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47700" y="6484938"/>
            <a:ext cx="287338" cy="1444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lnSpc>
                <a:spcPts val="1200"/>
              </a:lnSpc>
              <a:defRPr sz="900" b="0"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8945F45-5089-433F-8D6B-2CFF37A80F09}" type="slidenum">
              <a:rPr lang="en-GB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GB">
              <a:solidFill>
                <a:srgbClr val="000000"/>
              </a:solidFill>
            </a:endParaRPr>
          </a:p>
        </p:txBody>
      </p:sp>
      <p:sp>
        <p:nvSpPr>
          <p:cNvPr id="1031" name="Text Box 16"/>
          <p:cNvSpPr txBox="1">
            <a:spLocks noChangeArrowheads="1"/>
          </p:cNvSpPr>
          <p:nvPr/>
        </p:nvSpPr>
        <p:spPr bwMode="auto">
          <a:xfrm>
            <a:off x="-2327275" y="6554788"/>
            <a:ext cx="21971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defRPr sz="1600" b="1">
                <a:solidFill>
                  <a:schemeClr val="bg1"/>
                </a:solidFill>
                <a:latin typeface="Arial" charset="0"/>
              </a:defRPr>
            </a:lvl1pPr>
            <a:lvl2pPr marL="742950" indent="-285750" eaLnBrk="0" hangingPunct="0">
              <a:defRPr sz="1600" b="1">
                <a:solidFill>
                  <a:schemeClr val="bg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bg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bg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bg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bg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bg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bg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bg1"/>
                </a:solidFill>
                <a:latin typeface="Arial" charset="0"/>
              </a:defRPr>
            </a:lvl9pPr>
          </a:lstStyle>
          <a:p>
            <a:pPr algn="r" eaLnBrk="1" fontAlgn="base" hangingPunct="1">
              <a:spcBef>
                <a:spcPct val="50000"/>
              </a:spcBef>
              <a:spcAft>
                <a:spcPct val="0"/>
              </a:spcAft>
              <a:defRPr/>
            </a:pPr>
            <a:r>
              <a:rPr lang="en-GB" sz="1000" b="0" smtClean="0">
                <a:solidFill>
                  <a:srgbClr val="FFFFFF"/>
                </a:solidFill>
              </a:rPr>
              <a:t>Add Name of presentation via ‘View/Header and Footer’</a:t>
            </a:r>
          </a:p>
        </p:txBody>
      </p:sp>
      <p:grpSp>
        <p:nvGrpSpPr>
          <p:cNvPr id="1032" name="Group 19"/>
          <p:cNvGrpSpPr>
            <a:grpSpLocks/>
          </p:cNvGrpSpPr>
          <p:nvPr/>
        </p:nvGrpSpPr>
        <p:grpSpPr bwMode="auto">
          <a:xfrm>
            <a:off x="-2327275" y="3068638"/>
            <a:ext cx="2197100" cy="728662"/>
            <a:chOff x="-1466" y="867"/>
            <a:chExt cx="1384" cy="459"/>
          </a:xfrm>
        </p:grpSpPr>
        <p:sp>
          <p:nvSpPr>
            <p:cNvPr id="1036" name="Picture 17"/>
            <p:cNvSpPr>
              <a:spLocks noChangeAspect="1" noChangeArrowheads="1"/>
            </p:cNvSpPr>
            <p:nvPr userDrawn="1"/>
          </p:nvSpPr>
          <p:spPr bwMode="auto">
            <a:xfrm>
              <a:off x="-386" y="1188"/>
              <a:ext cx="300" cy="13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tx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da-DK" sz="1600" b="1">
                <a:solidFill>
                  <a:srgbClr val="000000"/>
                </a:solidFill>
              </a:endParaRPr>
            </a:p>
          </p:txBody>
        </p:sp>
        <p:sp>
          <p:nvSpPr>
            <p:cNvPr id="2" name="Text Box 18"/>
            <p:cNvSpPr txBox="1">
              <a:spLocks noChangeArrowheads="1"/>
            </p:cNvSpPr>
            <p:nvPr userDrawn="1"/>
          </p:nvSpPr>
          <p:spPr bwMode="auto">
            <a:xfrm>
              <a:off x="-1466" y="867"/>
              <a:ext cx="138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tx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</a:bodyPr>
            <a:lstStyle>
              <a:lvl1pPr eaLnBrk="0" hangingPunct="0">
                <a:defRPr sz="1600" b="1">
                  <a:solidFill>
                    <a:schemeClr val="bg1"/>
                  </a:solidFill>
                  <a:latin typeface="Arial" charset="0"/>
                </a:defRPr>
              </a:lvl1pPr>
              <a:lvl2pPr marL="742950" indent="-285750" eaLnBrk="0" hangingPunct="0">
                <a:defRPr sz="1600" b="1">
                  <a:solidFill>
                    <a:schemeClr val="bg1"/>
                  </a:solidFill>
                  <a:latin typeface="Arial" charset="0"/>
                </a:defRPr>
              </a:lvl2pPr>
              <a:lvl3pPr marL="1143000" indent="-228600" eaLnBrk="0" hangingPunct="0">
                <a:defRPr sz="1600" b="1">
                  <a:solidFill>
                    <a:schemeClr val="bg1"/>
                  </a:solidFill>
                  <a:latin typeface="Arial" charset="0"/>
                </a:defRPr>
              </a:lvl3pPr>
              <a:lvl4pPr marL="1600200" indent="-228600" eaLnBrk="0" hangingPunct="0">
                <a:defRPr sz="1600" b="1">
                  <a:solidFill>
                    <a:schemeClr val="bg1"/>
                  </a:solidFill>
                  <a:latin typeface="Arial" charset="0"/>
                </a:defRPr>
              </a:lvl4pPr>
              <a:lvl5pPr marL="2057400" indent="-228600" eaLnBrk="0" hangingPunct="0">
                <a:defRPr sz="1600" b="1">
                  <a:solidFill>
                    <a:schemeClr val="bg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bg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bg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bg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bg1"/>
                  </a:solidFill>
                  <a:latin typeface="Arial" charset="0"/>
                </a:defRPr>
              </a:lvl9pPr>
            </a:lstStyle>
            <a:p>
              <a:pPr algn="r" eaLnBrk="1" fontAlgn="base" hangingPunct="1">
                <a:spcBef>
                  <a:spcPct val="50000"/>
                </a:spcBef>
                <a:spcAft>
                  <a:spcPct val="0"/>
                </a:spcAft>
                <a:defRPr/>
              </a:pPr>
              <a:r>
                <a:rPr lang="en-GB" sz="1000" b="0" smtClean="0">
                  <a:solidFill>
                    <a:srgbClr val="FFFFFF"/>
                  </a:solidFill>
                </a:rPr>
                <a:t>To add pre-formatted bullets please use the increase/decrease indent buttons found in the PowerPoint menu </a:t>
              </a:r>
            </a:p>
          </p:txBody>
        </p:sp>
      </p:grpSp>
      <p:sp>
        <p:nvSpPr>
          <p:cNvPr id="1033" name="Picture 21" descr="Vestas_Tagline_small_black"/>
          <p:cNvSpPr>
            <a:spLocks noChangeAspect="1" noChangeArrowheads="1"/>
          </p:cNvSpPr>
          <p:nvPr/>
        </p:nvSpPr>
        <p:spPr bwMode="auto">
          <a:xfrm>
            <a:off x="6962775" y="6418263"/>
            <a:ext cx="1874838" cy="306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da-DK" sz="1600" b="1">
              <a:solidFill>
                <a:srgbClr val="000000"/>
              </a:solidFill>
            </a:endParaRPr>
          </a:p>
        </p:txBody>
      </p:sp>
      <p:sp>
        <p:nvSpPr>
          <p:cNvPr id="1034" name="Text Box 22"/>
          <p:cNvSpPr txBox="1">
            <a:spLocks noChangeArrowheads="1"/>
          </p:cNvSpPr>
          <p:nvPr/>
        </p:nvSpPr>
        <p:spPr bwMode="auto">
          <a:xfrm>
            <a:off x="-2327275" y="6219825"/>
            <a:ext cx="21971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defRPr sz="1600" b="1">
                <a:solidFill>
                  <a:schemeClr val="bg1"/>
                </a:solidFill>
                <a:latin typeface="Arial" charset="0"/>
              </a:defRPr>
            </a:lvl1pPr>
            <a:lvl2pPr marL="742950" indent="-285750" eaLnBrk="0" hangingPunct="0">
              <a:defRPr sz="1600" b="1">
                <a:solidFill>
                  <a:schemeClr val="bg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bg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bg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bg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bg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bg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bg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bg1"/>
                </a:solidFill>
                <a:latin typeface="Arial" charset="0"/>
              </a:defRPr>
            </a:lvl9pPr>
          </a:lstStyle>
          <a:p>
            <a:pPr algn="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en-GB" sz="1000" b="0" smtClean="0">
                <a:solidFill>
                  <a:srgbClr val="FFFFFF"/>
                </a:solidFill>
              </a:rPr>
              <a:t>Add footnotes above </a:t>
            </a:r>
          </a:p>
          <a:p>
            <a:pPr algn="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en-GB" sz="1000" b="0" smtClean="0">
                <a:solidFill>
                  <a:srgbClr val="FFFFFF"/>
                </a:solidFill>
              </a:rPr>
              <a:t>Name of presentation (Arial 9, Black) </a:t>
            </a:r>
          </a:p>
        </p:txBody>
      </p:sp>
      <p:pic>
        <p:nvPicPr>
          <p:cNvPr id="1035" name="Picture 21" descr="Vestas_Tagline_small_black"/>
          <p:cNvPicPr>
            <a:picLocks noChangeAspect="1" noChangeArrowheads="1"/>
          </p:cNvPicPr>
          <p:nvPr userDrawn="1"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8488" y="6453188"/>
            <a:ext cx="1874837" cy="306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31535764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3722" r:id="rId1"/>
    <p:sldLayoutId id="2147483723" r:id="rId2"/>
    <p:sldLayoutId id="2147483724" r:id="rId3"/>
    <p:sldLayoutId id="2147483725" r:id="rId4"/>
    <p:sldLayoutId id="2147483726" r:id="rId5"/>
    <p:sldLayoutId id="2147483727" r:id="rId6"/>
    <p:sldLayoutId id="2147483728" r:id="rId7"/>
    <p:sldLayoutId id="2147483729" r:id="rId8"/>
    <p:sldLayoutId id="2147483730" r:id="rId9"/>
    <p:sldLayoutId id="2147483731" r:id="rId10"/>
    <p:sldLayoutId id="2147483732" r:id="rId11"/>
    <p:sldLayoutId id="2147483733" r:id="rId12"/>
    <p:sldLayoutId id="2147483734" r:id="rId13"/>
    <p:sldLayoutId id="2147483735" r:id="rId14"/>
    <p:sldLayoutId id="2147483736" r:id="rId15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0" fontAlgn="base" hangingPunct="0">
        <a:lnSpc>
          <a:spcPct val="96000"/>
        </a:lnSpc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6000"/>
        </a:lnSpc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Arial" charset="0"/>
        </a:defRPr>
      </a:lvl2pPr>
      <a:lvl3pPr algn="l" rtl="0" eaLnBrk="0" fontAlgn="base" hangingPunct="0">
        <a:lnSpc>
          <a:spcPct val="96000"/>
        </a:lnSpc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Arial" charset="0"/>
        </a:defRPr>
      </a:lvl3pPr>
      <a:lvl4pPr algn="l" rtl="0" eaLnBrk="0" fontAlgn="base" hangingPunct="0">
        <a:lnSpc>
          <a:spcPct val="96000"/>
        </a:lnSpc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Arial" charset="0"/>
        </a:defRPr>
      </a:lvl4pPr>
      <a:lvl5pPr algn="l" rtl="0" eaLnBrk="0" fontAlgn="base" hangingPunct="0">
        <a:lnSpc>
          <a:spcPct val="96000"/>
        </a:lnSpc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Arial" charset="0"/>
        </a:defRPr>
      </a:lvl5pPr>
      <a:lvl6pPr marL="457200" algn="l" rtl="0" fontAlgn="base">
        <a:lnSpc>
          <a:spcPct val="96000"/>
        </a:lnSpc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Arial" charset="0"/>
        </a:defRPr>
      </a:lvl6pPr>
      <a:lvl7pPr marL="914400" algn="l" rtl="0" fontAlgn="base">
        <a:lnSpc>
          <a:spcPct val="96000"/>
        </a:lnSpc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Arial" charset="0"/>
        </a:defRPr>
      </a:lvl7pPr>
      <a:lvl8pPr marL="1371600" algn="l" rtl="0" fontAlgn="base">
        <a:lnSpc>
          <a:spcPct val="96000"/>
        </a:lnSpc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Arial" charset="0"/>
        </a:defRPr>
      </a:lvl8pPr>
      <a:lvl9pPr marL="1828800" algn="l" rtl="0" fontAlgn="base">
        <a:lnSpc>
          <a:spcPct val="96000"/>
        </a:lnSpc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0" fontAlgn="base" hangingPunct="0">
        <a:lnSpc>
          <a:spcPct val="97000"/>
        </a:lnSpc>
        <a:spcBef>
          <a:spcPct val="20000"/>
        </a:spcBef>
        <a:spcAft>
          <a:spcPct val="0"/>
        </a:spcAft>
        <a:defRPr>
          <a:solidFill>
            <a:schemeClr val="bg1"/>
          </a:solidFill>
          <a:latin typeface="+mn-lt"/>
          <a:ea typeface="+mn-ea"/>
          <a:cs typeface="+mn-cs"/>
        </a:defRPr>
      </a:lvl1pPr>
      <a:lvl2pPr marL="179388" indent="-177800" algn="l" rtl="0" eaLnBrk="0" fontAlgn="base" hangingPunct="0">
        <a:lnSpc>
          <a:spcPct val="99000"/>
        </a:lnSpc>
        <a:spcBef>
          <a:spcPct val="20000"/>
        </a:spcBef>
        <a:spcAft>
          <a:spcPct val="0"/>
        </a:spcAft>
        <a:buChar char="•"/>
        <a:defRPr>
          <a:solidFill>
            <a:schemeClr val="bg1"/>
          </a:solidFill>
          <a:latin typeface="+mn-lt"/>
        </a:defRPr>
      </a:lvl2pPr>
      <a:lvl3pPr marL="354013" indent="-173038" algn="l" rtl="0" eaLnBrk="0" fontAlgn="base" hangingPunct="0">
        <a:spcBef>
          <a:spcPct val="20000"/>
        </a:spcBef>
        <a:spcAft>
          <a:spcPct val="0"/>
        </a:spcAft>
        <a:buFont typeface="Arial Unicode MS" pitchFamily="34" charset="-128"/>
        <a:buChar char="ￚ"/>
        <a:defRPr sz="1600">
          <a:solidFill>
            <a:schemeClr val="bg1"/>
          </a:solidFill>
          <a:latin typeface="+mn-lt"/>
        </a:defRPr>
      </a:lvl3pPr>
      <a:lvl4pPr marL="542925" indent="-187325" algn="l" rtl="0" eaLnBrk="0" fontAlgn="base" hangingPunct="0">
        <a:spcBef>
          <a:spcPct val="20000"/>
        </a:spcBef>
        <a:spcAft>
          <a:spcPct val="0"/>
        </a:spcAft>
        <a:buFont typeface="Arial Unicode MS" pitchFamily="34" charset="-128"/>
        <a:buChar char="ￚ"/>
        <a:defRPr sz="1400">
          <a:solidFill>
            <a:schemeClr val="bg1"/>
          </a:solidFill>
          <a:latin typeface="+mn-lt"/>
        </a:defRPr>
      </a:lvl4pPr>
      <a:lvl5pPr marL="708025" indent="-163513" algn="l" rtl="0" eaLnBrk="0" fontAlgn="base" hangingPunct="0">
        <a:spcBef>
          <a:spcPct val="20000"/>
        </a:spcBef>
        <a:spcAft>
          <a:spcPct val="0"/>
        </a:spcAft>
        <a:buFont typeface="Arial Unicode MS" pitchFamily="34" charset="-128"/>
        <a:buChar char="ￚ"/>
        <a:defRPr sz="1200">
          <a:solidFill>
            <a:schemeClr val="bg1"/>
          </a:solidFill>
          <a:latin typeface="+mn-lt"/>
        </a:defRPr>
      </a:lvl5pPr>
      <a:lvl6pPr marL="1165225" indent="-163513" algn="l" rtl="0" fontAlgn="base">
        <a:spcBef>
          <a:spcPct val="20000"/>
        </a:spcBef>
        <a:spcAft>
          <a:spcPct val="0"/>
        </a:spcAft>
        <a:buFont typeface="Arial Unicode MS" pitchFamily="34" charset="-128"/>
        <a:buChar char="ￚ"/>
        <a:defRPr sz="1200">
          <a:solidFill>
            <a:schemeClr val="bg1"/>
          </a:solidFill>
          <a:latin typeface="+mn-lt"/>
        </a:defRPr>
      </a:lvl6pPr>
      <a:lvl7pPr marL="1622425" indent="-163513" algn="l" rtl="0" fontAlgn="base">
        <a:spcBef>
          <a:spcPct val="20000"/>
        </a:spcBef>
        <a:spcAft>
          <a:spcPct val="0"/>
        </a:spcAft>
        <a:buFont typeface="Arial Unicode MS" pitchFamily="34" charset="-128"/>
        <a:buChar char="ￚ"/>
        <a:defRPr sz="1200">
          <a:solidFill>
            <a:schemeClr val="bg1"/>
          </a:solidFill>
          <a:latin typeface="+mn-lt"/>
        </a:defRPr>
      </a:lvl7pPr>
      <a:lvl8pPr marL="2079625" indent="-163513" algn="l" rtl="0" fontAlgn="base">
        <a:spcBef>
          <a:spcPct val="20000"/>
        </a:spcBef>
        <a:spcAft>
          <a:spcPct val="0"/>
        </a:spcAft>
        <a:buFont typeface="Arial Unicode MS" pitchFamily="34" charset="-128"/>
        <a:buChar char="ￚ"/>
        <a:defRPr sz="1200">
          <a:solidFill>
            <a:schemeClr val="bg1"/>
          </a:solidFill>
          <a:latin typeface="+mn-lt"/>
        </a:defRPr>
      </a:lvl8pPr>
      <a:lvl9pPr marL="2536825" indent="-163513" algn="l" rtl="0" fontAlgn="base">
        <a:spcBef>
          <a:spcPct val="20000"/>
        </a:spcBef>
        <a:spcAft>
          <a:spcPct val="0"/>
        </a:spcAft>
        <a:buFont typeface="Arial Unicode MS" pitchFamily="34" charset="-128"/>
        <a:buChar char="ￚ"/>
        <a:defRPr sz="1200">
          <a:solidFill>
            <a:schemeClr val="bg1"/>
          </a:solidFill>
          <a:latin typeface="+mn-lt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47700" y="146050"/>
            <a:ext cx="8064500" cy="557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47700" y="885825"/>
            <a:ext cx="8064500" cy="53514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47700" y="6619875"/>
            <a:ext cx="2159000" cy="1444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lnSpc>
                <a:spcPts val="1200"/>
              </a:lnSpc>
              <a:defRPr sz="900" b="0" smtClean="0">
                <a:solidFill>
                  <a:srgbClr val="FFFFFF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827088" y="6484938"/>
            <a:ext cx="7885112" cy="1444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lnSpc>
                <a:spcPts val="1200"/>
              </a:lnSpc>
              <a:defRPr sz="900" b="0"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mtClean="0">
                <a:solidFill>
                  <a:srgbClr val="000000"/>
                </a:solidFill>
              </a:rPr>
              <a:t>Vestas_BofA Confidential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47700" y="6484938"/>
            <a:ext cx="287338" cy="1444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lnSpc>
                <a:spcPts val="1200"/>
              </a:lnSpc>
              <a:defRPr sz="900" b="0"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E9006C0-2ACB-46D6-86B2-DF2BA1B20138}" type="slidenum">
              <a:rPr lang="en-US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1031" name="Text Box 16"/>
          <p:cNvSpPr txBox="1">
            <a:spLocks noChangeArrowheads="1"/>
          </p:cNvSpPr>
          <p:nvPr/>
        </p:nvSpPr>
        <p:spPr bwMode="auto">
          <a:xfrm>
            <a:off x="-2327275" y="6554788"/>
            <a:ext cx="21971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defRPr sz="1600" b="1">
                <a:solidFill>
                  <a:schemeClr val="bg1"/>
                </a:solidFill>
                <a:latin typeface="Arial" charset="0"/>
              </a:defRPr>
            </a:lvl1pPr>
            <a:lvl2pPr marL="742950" indent="-285750" eaLnBrk="0" hangingPunct="0">
              <a:defRPr sz="1600" b="1">
                <a:solidFill>
                  <a:schemeClr val="bg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bg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bg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bg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bg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bg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bg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bg1"/>
                </a:solidFill>
                <a:latin typeface="Arial" charset="0"/>
              </a:defRPr>
            </a:lvl9pPr>
          </a:lstStyle>
          <a:p>
            <a:pPr algn="r"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sz="1000" b="0" smtClean="0">
                <a:solidFill>
                  <a:srgbClr val="FFFFFF"/>
                </a:solidFill>
              </a:rPr>
              <a:t>Add Name of presentation via ‘View/Header and Footer’</a:t>
            </a:r>
          </a:p>
        </p:txBody>
      </p:sp>
      <p:grpSp>
        <p:nvGrpSpPr>
          <p:cNvPr id="1032" name="Group 19"/>
          <p:cNvGrpSpPr>
            <a:grpSpLocks/>
          </p:cNvGrpSpPr>
          <p:nvPr/>
        </p:nvGrpSpPr>
        <p:grpSpPr bwMode="auto">
          <a:xfrm>
            <a:off x="-2327275" y="3068638"/>
            <a:ext cx="2197100" cy="728662"/>
            <a:chOff x="-1466" y="867"/>
            <a:chExt cx="1384" cy="459"/>
          </a:xfrm>
        </p:grpSpPr>
        <p:pic>
          <p:nvPicPr>
            <p:cNvPr id="1035" name="Picture 17"/>
            <p:cNvPicPr>
              <a:picLocks noChangeAspect="1" noChangeArrowheads="1"/>
            </p:cNvPicPr>
            <p:nvPr userDrawn="1"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386" y="1188"/>
              <a:ext cx="300" cy="13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tx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1036" name="Text Box 18"/>
            <p:cNvSpPr txBox="1">
              <a:spLocks noChangeArrowheads="1"/>
            </p:cNvSpPr>
            <p:nvPr userDrawn="1"/>
          </p:nvSpPr>
          <p:spPr bwMode="auto">
            <a:xfrm>
              <a:off x="-1466" y="867"/>
              <a:ext cx="138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tx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</a:bodyPr>
            <a:lstStyle>
              <a:lvl1pPr eaLnBrk="0" hangingPunct="0">
                <a:defRPr sz="1600" b="1">
                  <a:solidFill>
                    <a:schemeClr val="bg1"/>
                  </a:solidFill>
                  <a:latin typeface="Arial" charset="0"/>
                </a:defRPr>
              </a:lvl1pPr>
              <a:lvl2pPr marL="742950" indent="-285750" eaLnBrk="0" hangingPunct="0">
                <a:defRPr sz="1600" b="1">
                  <a:solidFill>
                    <a:schemeClr val="bg1"/>
                  </a:solidFill>
                  <a:latin typeface="Arial" charset="0"/>
                </a:defRPr>
              </a:lvl2pPr>
              <a:lvl3pPr marL="1143000" indent="-228600" eaLnBrk="0" hangingPunct="0">
                <a:defRPr sz="1600" b="1">
                  <a:solidFill>
                    <a:schemeClr val="bg1"/>
                  </a:solidFill>
                  <a:latin typeface="Arial" charset="0"/>
                </a:defRPr>
              </a:lvl3pPr>
              <a:lvl4pPr marL="1600200" indent="-228600" eaLnBrk="0" hangingPunct="0">
                <a:defRPr sz="1600" b="1">
                  <a:solidFill>
                    <a:schemeClr val="bg1"/>
                  </a:solidFill>
                  <a:latin typeface="Arial" charset="0"/>
                </a:defRPr>
              </a:lvl4pPr>
              <a:lvl5pPr marL="2057400" indent="-228600" eaLnBrk="0" hangingPunct="0">
                <a:defRPr sz="1600" b="1">
                  <a:solidFill>
                    <a:schemeClr val="bg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bg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bg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bg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bg1"/>
                  </a:solidFill>
                  <a:latin typeface="Arial" charset="0"/>
                </a:defRPr>
              </a:lvl9pPr>
            </a:lstStyle>
            <a:p>
              <a:pPr algn="r" eaLnBrk="1" fontAlgn="base" hangingPunct="1">
                <a:spcBef>
                  <a:spcPct val="50000"/>
                </a:spcBef>
                <a:spcAft>
                  <a:spcPct val="0"/>
                </a:spcAft>
              </a:pPr>
              <a:r>
                <a:rPr lang="en-US" sz="1000" b="0" smtClean="0">
                  <a:solidFill>
                    <a:srgbClr val="FFFFFF"/>
                  </a:solidFill>
                </a:rPr>
                <a:t>To add pre-formatted bullets please use the increase/decrease indent buttons found in the PowerPoint menu </a:t>
              </a:r>
            </a:p>
          </p:txBody>
        </p:sp>
      </p:grpSp>
      <p:pic>
        <p:nvPicPr>
          <p:cNvPr id="1033" name="Picture 21" descr="Vestas_Tagline_small_black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62775" y="6418263"/>
            <a:ext cx="1874838" cy="306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4" name="Text Box 22"/>
          <p:cNvSpPr txBox="1">
            <a:spLocks noChangeArrowheads="1"/>
          </p:cNvSpPr>
          <p:nvPr/>
        </p:nvSpPr>
        <p:spPr bwMode="auto">
          <a:xfrm>
            <a:off x="-2327275" y="6219825"/>
            <a:ext cx="21971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defRPr sz="1600" b="1">
                <a:solidFill>
                  <a:schemeClr val="bg1"/>
                </a:solidFill>
                <a:latin typeface="Arial" charset="0"/>
              </a:defRPr>
            </a:lvl1pPr>
            <a:lvl2pPr marL="742950" indent="-285750" eaLnBrk="0" hangingPunct="0">
              <a:defRPr sz="1600" b="1">
                <a:solidFill>
                  <a:schemeClr val="bg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bg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bg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bg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bg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bg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bg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bg1"/>
                </a:solidFill>
                <a:latin typeface="Arial" charset="0"/>
              </a:defRPr>
            </a:lvl9pPr>
          </a:lstStyle>
          <a:p>
            <a:pPr algn="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z="1000" b="0" smtClean="0">
                <a:solidFill>
                  <a:srgbClr val="FFFFFF"/>
                </a:solidFill>
              </a:rPr>
              <a:t>Add footnotes above </a:t>
            </a:r>
          </a:p>
          <a:p>
            <a:pPr algn="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z="1000" b="0" smtClean="0">
                <a:solidFill>
                  <a:srgbClr val="FFFFFF"/>
                </a:solidFill>
              </a:rPr>
              <a:t>Name of presentation (Arial 9, Black) </a:t>
            </a:r>
          </a:p>
        </p:txBody>
      </p:sp>
    </p:spTree>
    <p:extLst>
      <p:ext uri="{BB962C8B-B14F-4D97-AF65-F5344CB8AC3E}">
        <p14:creationId xmlns:p14="http://schemas.microsoft.com/office/powerpoint/2010/main" val="1412590479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3755" r:id="rId1"/>
    <p:sldLayoutId id="2147483756" r:id="rId2"/>
    <p:sldLayoutId id="2147483757" r:id="rId3"/>
    <p:sldLayoutId id="2147483758" r:id="rId4"/>
    <p:sldLayoutId id="2147483759" r:id="rId5"/>
    <p:sldLayoutId id="2147483760" r:id="rId6"/>
    <p:sldLayoutId id="2147483761" r:id="rId7"/>
    <p:sldLayoutId id="2147483762" r:id="rId8"/>
    <p:sldLayoutId id="2147483763" r:id="rId9"/>
    <p:sldLayoutId id="2147483764" r:id="rId10"/>
    <p:sldLayoutId id="2147483765" r:id="rId11"/>
  </p:sldLayoutIdLst>
  <p:hf hdr="0" ftr="0" dt="0"/>
  <p:txStyles>
    <p:titleStyle>
      <a:lvl1pPr algn="l" rtl="0" eaLnBrk="0" fontAlgn="base" hangingPunct="0">
        <a:lnSpc>
          <a:spcPct val="96000"/>
        </a:lnSpc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6000"/>
        </a:lnSpc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Arial" charset="0"/>
        </a:defRPr>
      </a:lvl2pPr>
      <a:lvl3pPr algn="l" rtl="0" eaLnBrk="0" fontAlgn="base" hangingPunct="0">
        <a:lnSpc>
          <a:spcPct val="96000"/>
        </a:lnSpc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Arial" charset="0"/>
        </a:defRPr>
      </a:lvl3pPr>
      <a:lvl4pPr algn="l" rtl="0" eaLnBrk="0" fontAlgn="base" hangingPunct="0">
        <a:lnSpc>
          <a:spcPct val="96000"/>
        </a:lnSpc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Arial" charset="0"/>
        </a:defRPr>
      </a:lvl4pPr>
      <a:lvl5pPr algn="l" rtl="0" eaLnBrk="0" fontAlgn="base" hangingPunct="0">
        <a:lnSpc>
          <a:spcPct val="96000"/>
        </a:lnSpc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Arial" charset="0"/>
        </a:defRPr>
      </a:lvl5pPr>
      <a:lvl6pPr marL="457200" algn="l" rtl="0" fontAlgn="base">
        <a:lnSpc>
          <a:spcPct val="96000"/>
        </a:lnSpc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Arial" charset="0"/>
        </a:defRPr>
      </a:lvl6pPr>
      <a:lvl7pPr marL="914400" algn="l" rtl="0" fontAlgn="base">
        <a:lnSpc>
          <a:spcPct val="96000"/>
        </a:lnSpc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Arial" charset="0"/>
        </a:defRPr>
      </a:lvl7pPr>
      <a:lvl8pPr marL="1371600" algn="l" rtl="0" fontAlgn="base">
        <a:lnSpc>
          <a:spcPct val="96000"/>
        </a:lnSpc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Arial" charset="0"/>
        </a:defRPr>
      </a:lvl8pPr>
      <a:lvl9pPr marL="1828800" algn="l" rtl="0" fontAlgn="base">
        <a:lnSpc>
          <a:spcPct val="96000"/>
        </a:lnSpc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0" fontAlgn="base" hangingPunct="0">
        <a:lnSpc>
          <a:spcPct val="97000"/>
        </a:lnSpc>
        <a:spcBef>
          <a:spcPct val="20000"/>
        </a:spcBef>
        <a:spcAft>
          <a:spcPct val="0"/>
        </a:spcAft>
        <a:defRPr>
          <a:solidFill>
            <a:schemeClr val="bg1"/>
          </a:solidFill>
          <a:latin typeface="+mn-lt"/>
          <a:ea typeface="+mn-ea"/>
          <a:cs typeface="+mn-cs"/>
        </a:defRPr>
      </a:lvl1pPr>
      <a:lvl2pPr marL="179388" indent="-177800" algn="l" rtl="0" eaLnBrk="0" fontAlgn="base" hangingPunct="0">
        <a:lnSpc>
          <a:spcPct val="99000"/>
        </a:lnSpc>
        <a:spcBef>
          <a:spcPct val="20000"/>
        </a:spcBef>
        <a:spcAft>
          <a:spcPct val="0"/>
        </a:spcAft>
        <a:buChar char="•"/>
        <a:defRPr>
          <a:solidFill>
            <a:schemeClr val="bg1"/>
          </a:solidFill>
          <a:latin typeface="+mn-lt"/>
        </a:defRPr>
      </a:lvl2pPr>
      <a:lvl3pPr marL="354013" indent="-173038" algn="l" rtl="0" eaLnBrk="0" fontAlgn="base" hangingPunct="0">
        <a:spcBef>
          <a:spcPct val="20000"/>
        </a:spcBef>
        <a:spcAft>
          <a:spcPct val="0"/>
        </a:spcAft>
        <a:buFont typeface="Arial Unicode MS" pitchFamily="34" charset="-128"/>
        <a:buChar char="ￚ"/>
        <a:defRPr sz="1600">
          <a:solidFill>
            <a:schemeClr val="bg1"/>
          </a:solidFill>
          <a:latin typeface="+mn-lt"/>
        </a:defRPr>
      </a:lvl3pPr>
      <a:lvl4pPr marL="542925" indent="-187325" algn="l" rtl="0" eaLnBrk="0" fontAlgn="base" hangingPunct="0">
        <a:spcBef>
          <a:spcPct val="20000"/>
        </a:spcBef>
        <a:spcAft>
          <a:spcPct val="0"/>
        </a:spcAft>
        <a:buFont typeface="Arial Unicode MS" pitchFamily="34" charset="-128"/>
        <a:buChar char="ￚ"/>
        <a:defRPr sz="1400">
          <a:solidFill>
            <a:schemeClr val="bg1"/>
          </a:solidFill>
          <a:latin typeface="+mn-lt"/>
        </a:defRPr>
      </a:lvl4pPr>
      <a:lvl5pPr marL="708025" indent="-163513" algn="l" rtl="0" eaLnBrk="0" fontAlgn="base" hangingPunct="0">
        <a:spcBef>
          <a:spcPct val="20000"/>
        </a:spcBef>
        <a:spcAft>
          <a:spcPct val="0"/>
        </a:spcAft>
        <a:buFont typeface="Arial Unicode MS" pitchFamily="34" charset="-128"/>
        <a:buChar char="ￚ"/>
        <a:defRPr sz="1200">
          <a:solidFill>
            <a:schemeClr val="bg1"/>
          </a:solidFill>
          <a:latin typeface="+mn-lt"/>
        </a:defRPr>
      </a:lvl5pPr>
      <a:lvl6pPr marL="1165225" indent="-163513" algn="l" rtl="0" fontAlgn="base">
        <a:spcBef>
          <a:spcPct val="20000"/>
        </a:spcBef>
        <a:spcAft>
          <a:spcPct val="0"/>
        </a:spcAft>
        <a:buFont typeface="Arial Unicode MS" pitchFamily="34" charset="-128"/>
        <a:buChar char="ￚ"/>
        <a:defRPr sz="1200">
          <a:solidFill>
            <a:schemeClr val="bg1"/>
          </a:solidFill>
          <a:latin typeface="+mn-lt"/>
        </a:defRPr>
      </a:lvl6pPr>
      <a:lvl7pPr marL="1622425" indent="-163513" algn="l" rtl="0" fontAlgn="base">
        <a:spcBef>
          <a:spcPct val="20000"/>
        </a:spcBef>
        <a:spcAft>
          <a:spcPct val="0"/>
        </a:spcAft>
        <a:buFont typeface="Arial Unicode MS" pitchFamily="34" charset="-128"/>
        <a:buChar char="ￚ"/>
        <a:defRPr sz="1200">
          <a:solidFill>
            <a:schemeClr val="bg1"/>
          </a:solidFill>
          <a:latin typeface="+mn-lt"/>
        </a:defRPr>
      </a:lvl7pPr>
      <a:lvl8pPr marL="2079625" indent="-163513" algn="l" rtl="0" fontAlgn="base">
        <a:spcBef>
          <a:spcPct val="20000"/>
        </a:spcBef>
        <a:spcAft>
          <a:spcPct val="0"/>
        </a:spcAft>
        <a:buFont typeface="Arial Unicode MS" pitchFamily="34" charset="-128"/>
        <a:buChar char="ￚ"/>
        <a:defRPr sz="1200">
          <a:solidFill>
            <a:schemeClr val="bg1"/>
          </a:solidFill>
          <a:latin typeface="+mn-lt"/>
        </a:defRPr>
      </a:lvl8pPr>
      <a:lvl9pPr marL="2536825" indent="-163513" algn="l" rtl="0" fontAlgn="base">
        <a:spcBef>
          <a:spcPct val="20000"/>
        </a:spcBef>
        <a:spcAft>
          <a:spcPct val="0"/>
        </a:spcAft>
        <a:buFont typeface="Arial Unicode MS" pitchFamily="34" charset="-128"/>
        <a:buChar char="ￚ"/>
        <a:defRPr sz="1200">
          <a:solidFill>
            <a:schemeClr val="bg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15900" y="244475"/>
            <a:ext cx="87122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15900" y="641350"/>
            <a:ext cx="8712200" cy="5595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215900" y="6619875"/>
            <a:ext cx="2159000" cy="144463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l">
              <a:lnSpc>
                <a:spcPts val="1200"/>
              </a:lnSpc>
              <a:defRPr sz="900">
                <a:solidFill>
                  <a:srgbClr val="FFFFFF"/>
                </a:solidFill>
                <a:latin typeface="Arial" charset="0"/>
                <a:cs typeface="+mn-cs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95288" y="6484938"/>
            <a:ext cx="6657975" cy="144462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l">
              <a:lnSpc>
                <a:spcPts val="1200"/>
              </a:lnSpc>
              <a:defRPr sz="900">
                <a:latin typeface="Arial" charset="0"/>
                <a:cs typeface="+mn-cs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dirty="0" smtClean="0">
                <a:solidFill>
                  <a:srgbClr val="000000"/>
                </a:solidFill>
              </a:rPr>
              <a:t>Vestas_BofA Confidential</a:t>
            </a:r>
            <a:endParaRPr lang="en-GB" dirty="0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215900" y="6484938"/>
            <a:ext cx="287338" cy="144462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l">
              <a:lnSpc>
                <a:spcPts val="1200"/>
              </a:lnSpc>
              <a:defRPr sz="900">
                <a:latin typeface="Arial" charset="0"/>
                <a:cs typeface="+mn-cs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67DC092-0BEE-4A6F-A37C-AA2DBB80782C}" type="slidenum">
              <a:rPr lang="en-GB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GB">
              <a:solidFill>
                <a:srgbClr val="000000"/>
              </a:solidFill>
            </a:endParaRPr>
          </a:p>
        </p:txBody>
      </p:sp>
      <p:pic>
        <p:nvPicPr>
          <p:cNvPr id="1031" name="Picture 21" descr="Vestas_Tagline_small_black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77088" y="6418263"/>
            <a:ext cx="1874837" cy="306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14602687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3768" r:id="rId1"/>
    <p:sldLayoutId id="2147483769" r:id="rId2"/>
    <p:sldLayoutId id="2147483770" r:id="rId3"/>
    <p:sldLayoutId id="2147483771" r:id="rId4"/>
    <p:sldLayoutId id="2147483772" r:id="rId5"/>
    <p:sldLayoutId id="2147483773" r:id="rId6"/>
    <p:sldLayoutId id="2147483774" r:id="rId7"/>
    <p:sldLayoutId id="2147483775" r:id="rId8"/>
    <p:sldLayoutId id="2147483776" r:id="rId9"/>
    <p:sldLayoutId id="2147483777" r:id="rId10"/>
    <p:sldLayoutId id="2147483778" r:id="rId11"/>
    <p:sldLayoutId id="2147483779" r:id="rId12"/>
  </p:sldLayoutIdLst>
  <p:hf hdr="0" ftr="0" dt="0"/>
  <p:txStyles>
    <p:titleStyle>
      <a:lvl1pPr algn="l" rtl="0" eaLnBrk="0" fontAlgn="base" hangingPunct="0">
        <a:lnSpc>
          <a:spcPct val="96000"/>
        </a:lnSpc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6000"/>
        </a:lnSpc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Arial" charset="0"/>
        </a:defRPr>
      </a:lvl2pPr>
      <a:lvl3pPr algn="l" rtl="0" eaLnBrk="0" fontAlgn="base" hangingPunct="0">
        <a:lnSpc>
          <a:spcPct val="96000"/>
        </a:lnSpc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Arial" charset="0"/>
        </a:defRPr>
      </a:lvl3pPr>
      <a:lvl4pPr algn="l" rtl="0" eaLnBrk="0" fontAlgn="base" hangingPunct="0">
        <a:lnSpc>
          <a:spcPct val="96000"/>
        </a:lnSpc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Arial" charset="0"/>
        </a:defRPr>
      </a:lvl4pPr>
      <a:lvl5pPr algn="l" rtl="0" eaLnBrk="0" fontAlgn="base" hangingPunct="0">
        <a:lnSpc>
          <a:spcPct val="96000"/>
        </a:lnSpc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Arial" charset="0"/>
        </a:defRPr>
      </a:lvl5pPr>
      <a:lvl6pPr marL="457200" algn="l" rtl="0" fontAlgn="base">
        <a:lnSpc>
          <a:spcPct val="96000"/>
        </a:lnSpc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Arial" charset="0"/>
        </a:defRPr>
      </a:lvl6pPr>
      <a:lvl7pPr marL="914400" algn="l" rtl="0" fontAlgn="base">
        <a:lnSpc>
          <a:spcPct val="96000"/>
        </a:lnSpc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Arial" charset="0"/>
        </a:defRPr>
      </a:lvl7pPr>
      <a:lvl8pPr marL="1371600" algn="l" rtl="0" fontAlgn="base">
        <a:lnSpc>
          <a:spcPct val="96000"/>
        </a:lnSpc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Arial" charset="0"/>
        </a:defRPr>
      </a:lvl8pPr>
      <a:lvl9pPr marL="1828800" algn="l" rtl="0" fontAlgn="base">
        <a:lnSpc>
          <a:spcPct val="96000"/>
        </a:lnSpc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Arial" charset="0"/>
        </a:defRPr>
      </a:lvl9pPr>
    </p:titleStyle>
    <p:bodyStyle>
      <a:lvl1pPr marL="342900" indent="-342900" algn="l" rtl="0" eaLnBrk="0" fontAlgn="base" hangingPunct="0">
        <a:lnSpc>
          <a:spcPct val="97000"/>
        </a:lnSpc>
        <a:spcBef>
          <a:spcPct val="20000"/>
        </a:spcBef>
        <a:spcAft>
          <a:spcPct val="0"/>
        </a:spcAft>
        <a:defRPr>
          <a:solidFill>
            <a:schemeClr val="bg1"/>
          </a:solidFill>
          <a:latin typeface="+mn-lt"/>
          <a:ea typeface="+mn-ea"/>
          <a:cs typeface="+mn-cs"/>
        </a:defRPr>
      </a:lvl1pPr>
      <a:lvl2pPr marL="179388" indent="-177800" algn="l" rtl="0" eaLnBrk="0" fontAlgn="base" hangingPunct="0">
        <a:lnSpc>
          <a:spcPct val="99000"/>
        </a:lnSpc>
        <a:spcBef>
          <a:spcPct val="20000"/>
        </a:spcBef>
        <a:spcAft>
          <a:spcPct val="0"/>
        </a:spcAft>
        <a:buChar char="•"/>
        <a:defRPr sz="1600">
          <a:solidFill>
            <a:schemeClr val="bg1"/>
          </a:solidFill>
          <a:latin typeface="+mn-lt"/>
        </a:defRPr>
      </a:lvl2pPr>
      <a:lvl3pPr marL="354013" indent="-173038" algn="l" rtl="0" eaLnBrk="0" fontAlgn="base" hangingPunct="0">
        <a:spcBef>
          <a:spcPct val="20000"/>
        </a:spcBef>
        <a:spcAft>
          <a:spcPct val="0"/>
        </a:spcAft>
        <a:buFont typeface="Arial Unicode MS" pitchFamily="34" charset="-128"/>
        <a:buChar char="ￚ"/>
        <a:defRPr sz="1600">
          <a:solidFill>
            <a:schemeClr val="bg1"/>
          </a:solidFill>
          <a:latin typeface="+mn-lt"/>
        </a:defRPr>
      </a:lvl3pPr>
      <a:lvl4pPr marL="542925" indent="-187325" algn="l" rtl="0" eaLnBrk="0" fontAlgn="base" hangingPunct="0">
        <a:spcBef>
          <a:spcPct val="20000"/>
        </a:spcBef>
        <a:spcAft>
          <a:spcPct val="0"/>
        </a:spcAft>
        <a:buFont typeface="Arial Unicode MS" pitchFamily="34" charset="-128"/>
        <a:buChar char="ￚ"/>
        <a:defRPr sz="1400">
          <a:solidFill>
            <a:schemeClr val="bg1"/>
          </a:solidFill>
          <a:latin typeface="+mn-lt"/>
        </a:defRPr>
      </a:lvl4pPr>
      <a:lvl5pPr marL="708025" indent="-163513" algn="l" rtl="0" eaLnBrk="0" fontAlgn="base" hangingPunct="0">
        <a:spcBef>
          <a:spcPct val="20000"/>
        </a:spcBef>
        <a:spcAft>
          <a:spcPct val="0"/>
        </a:spcAft>
        <a:buFont typeface="Arial Unicode MS" pitchFamily="34" charset="-128"/>
        <a:buChar char="ￚ"/>
        <a:defRPr sz="1400">
          <a:solidFill>
            <a:schemeClr val="bg1"/>
          </a:solidFill>
          <a:latin typeface="+mn-lt"/>
        </a:defRPr>
      </a:lvl5pPr>
      <a:lvl6pPr marL="1165225" indent="-163513" algn="l" rtl="0" fontAlgn="base">
        <a:spcBef>
          <a:spcPct val="20000"/>
        </a:spcBef>
        <a:spcAft>
          <a:spcPct val="0"/>
        </a:spcAft>
        <a:buFont typeface="Arial Unicode MS" pitchFamily="34" charset="-128"/>
        <a:buChar char="ￚ"/>
        <a:defRPr sz="1400">
          <a:solidFill>
            <a:schemeClr val="bg1"/>
          </a:solidFill>
          <a:latin typeface="+mn-lt"/>
        </a:defRPr>
      </a:lvl6pPr>
      <a:lvl7pPr marL="1622425" indent="-163513" algn="l" rtl="0" fontAlgn="base">
        <a:spcBef>
          <a:spcPct val="20000"/>
        </a:spcBef>
        <a:spcAft>
          <a:spcPct val="0"/>
        </a:spcAft>
        <a:buFont typeface="Arial Unicode MS" pitchFamily="34" charset="-128"/>
        <a:buChar char="ￚ"/>
        <a:defRPr sz="1400">
          <a:solidFill>
            <a:schemeClr val="bg1"/>
          </a:solidFill>
          <a:latin typeface="+mn-lt"/>
        </a:defRPr>
      </a:lvl7pPr>
      <a:lvl8pPr marL="2079625" indent="-163513" algn="l" rtl="0" fontAlgn="base">
        <a:spcBef>
          <a:spcPct val="20000"/>
        </a:spcBef>
        <a:spcAft>
          <a:spcPct val="0"/>
        </a:spcAft>
        <a:buFont typeface="Arial Unicode MS" pitchFamily="34" charset="-128"/>
        <a:buChar char="ￚ"/>
        <a:defRPr sz="1400">
          <a:solidFill>
            <a:schemeClr val="bg1"/>
          </a:solidFill>
          <a:latin typeface="+mn-lt"/>
        </a:defRPr>
      </a:lvl8pPr>
      <a:lvl9pPr marL="2536825" indent="-163513" algn="l" rtl="0" fontAlgn="base">
        <a:spcBef>
          <a:spcPct val="20000"/>
        </a:spcBef>
        <a:spcAft>
          <a:spcPct val="0"/>
        </a:spcAft>
        <a:buFont typeface="Arial Unicode MS" pitchFamily="34" charset="-128"/>
        <a:buChar char="ￚ"/>
        <a:defRPr sz="1400">
          <a:solidFill>
            <a:schemeClr val="bg1"/>
          </a:solidFill>
          <a:latin typeface="+mn-lt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 hidden="1"/>
          <p:cNvGraphicFramePr>
            <a:graphicFrameLocks noChangeAspect="1"/>
          </p:cNvGraphicFramePr>
          <p:nvPr userDrawn="1">
            <p:custDataLst>
              <p:tags r:id="rId14"/>
            </p:custDataLst>
            <p:extLst>
              <p:ext uri="{D42A27DB-BD31-4B8C-83A1-F6EECF244321}">
                <p14:modId xmlns:p14="http://schemas.microsoft.com/office/powerpoint/2010/main" val="3289602788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586" name="think-cell Slide" r:id="rId15" imgW="359" imgH="355" progId="TCLayout.ActiveDocument.1">
                  <p:embed/>
                </p:oleObj>
              </mc:Choice>
              <mc:Fallback>
                <p:oleObj name="think-cell Slide" r:id="rId15" imgW="359" imgH="355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15900" y="244475"/>
            <a:ext cx="8712200" cy="352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GB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15900" y="885825"/>
            <a:ext cx="8712200" cy="53514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smtClean="0"/>
          </a:p>
        </p:txBody>
      </p:sp>
      <p:sp>
        <p:nvSpPr>
          <p:cNvPr id="1040" name="Text Box 16"/>
          <p:cNvSpPr txBox="1">
            <a:spLocks noChangeArrowheads="1"/>
          </p:cNvSpPr>
          <p:nvPr/>
        </p:nvSpPr>
        <p:spPr bwMode="auto">
          <a:xfrm>
            <a:off x="-2327275" y="6313488"/>
            <a:ext cx="21971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/>
          <a:p>
            <a:pPr algn="r" fontAlgn="base">
              <a:spcBef>
                <a:spcPct val="50000"/>
              </a:spcBef>
              <a:spcAft>
                <a:spcPct val="0"/>
              </a:spcAft>
            </a:pPr>
            <a:r>
              <a:rPr lang="en-GB" sz="1000" smtClean="0">
                <a:solidFill>
                  <a:srgbClr val="FFFFFF"/>
                </a:solidFill>
              </a:rPr>
              <a:t>Add presentation information via View/Header and Footer</a:t>
            </a:r>
          </a:p>
        </p:txBody>
      </p:sp>
      <p:grpSp>
        <p:nvGrpSpPr>
          <p:cNvPr id="1043" name="Group 19"/>
          <p:cNvGrpSpPr>
            <a:grpSpLocks/>
          </p:cNvGrpSpPr>
          <p:nvPr/>
        </p:nvGrpSpPr>
        <p:grpSpPr bwMode="auto">
          <a:xfrm>
            <a:off x="-2327275" y="3068638"/>
            <a:ext cx="2197100" cy="728662"/>
            <a:chOff x="-1466" y="867"/>
            <a:chExt cx="1384" cy="459"/>
          </a:xfrm>
        </p:grpSpPr>
        <p:pic>
          <p:nvPicPr>
            <p:cNvPr id="1041" name="Picture 17"/>
            <p:cNvPicPr>
              <a:picLocks noChangeAspect="1" noChangeArrowheads="1"/>
            </p:cNvPicPr>
            <p:nvPr userDrawn="1"/>
          </p:nvPicPr>
          <p:blipFill>
            <a:blip r:embed="rId1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386" y="1188"/>
              <a:ext cx="300" cy="13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tx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1042" name="Text Box 18"/>
            <p:cNvSpPr txBox="1">
              <a:spLocks noChangeArrowheads="1"/>
            </p:cNvSpPr>
            <p:nvPr userDrawn="1"/>
          </p:nvSpPr>
          <p:spPr bwMode="auto">
            <a:xfrm>
              <a:off x="-1466" y="867"/>
              <a:ext cx="138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tx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</a:bodyPr>
            <a:lstStyle/>
            <a:p>
              <a:pPr algn="r" fontAlgn="base">
                <a:spcBef>
                  <a:spcPct val="50000"/>
                </a:spcBef>
                <a:spcAft>
                  <a:spcPct val="0"/>
                </a:spcAft>
              </a:pPr>
              <a:r>
                <a:rPr lang="en-GB" sz="1000" smtClean="0">
                  <a:solidFill>
                    <a:srgbClr val="FFFFFF"/>
                  </a:solidFill>
                </a:rPr>
                <a:t>To add pre-formatted bullets please use the increase/decrease indent buttons found in the PowerPoint menu </a:t>
              </a:r>
            </a:p>
          </p:txBody>
        </p:sp>
      </p:grpSp>
      <p:sp>
        <p:nvSpPr>
          <p:cNvPr id="1046" name="Text Box 22"/>
          <p:cNvSpPr txBox="1">
            <a:spLocks noChangeArrowheads="1"/>
          </p:cNvSpPr>
          <p:nvPr/>
        </p:nvSpPr>
        <p:spPr bwMode="auto">
          <a:xfrm>
            <a:off x="9288463" y="0"/>
            <a:ext cx="2879725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266700" indent="-87313">
              <a:defRPr>
                <a:solidFill>
                  <a:schemeClr val="tx1"/>
                </a:solidFill>
                <a:latin typeface="Arial" charset="0"/>
              </a:defRPr>
            </a:lvl2pPr>
            <a:lvl3pPr marL="1598613" indent="-342900">
              <a:defRPr>
                <a:solidFill>
                  <a:schemeClr val="tx1"/>
                </a:solidFill>
                <a:latin typeface="Arial" charset="0"/>
              </a:defRPr>
            </a:lvl3pPr>
            <a:lvl4pPr marL="2120900" indent="-342900">
              <a:defRPr>
                <a:solidFill>
                  <a:schemeClr val="tx1"/>
                </a:solidFill>
                <a:latin typeface="Arial" charset="0"/>
              </a:defRPr>
            </a:lvl4pPr>
            <a:lvl5pPr marL="2643188" indent="-342900">
              <a:defRPr>
                <a:solidFill>
                  <a:schemeClr val="tx1"/>
                </a:solidFill>
                <a:latin typeface="Arial" charset="0"/>
              </a:defRPr>
            </a:lvl5pPr>
            <a:lvl6pPr marL="3100388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3557588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4014788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4471988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1000" b="1" smtClean="0">
                <a:solidFill>
                  <a:srgbClr val="FFFFFF"/>
                </a:solidFill>
              </a:rPr>
              <a:t>To add drawing guides:</a:t>
            </a:r>
          </a:p>
          <a:p>
            <a:pPr lvl="1" fontAlgn="base">
              <a:spcBef>
                <a:spcPct val="0"/>
              </a:spcBef>
              <a:spcAft>
                <a:spcPct val="0"/>
              </a:spcAft>
              <a:buFont typeface="Arial" charset="0"/>
              <a:buChar char="•"/>
            </a:pPr>
            <a:r>
              <a:rPr lang="en-GB" sz="1000" smtClean="0">
                <a:solidFill>
                  <a:srgbClr val="FFFFFF"/>
                </a:solidFill>
              </a:rPr>
              <a:t>Right-click on next to slide</a:t>
            </a:r>
          </a:p>
          <a:p>
            <a:pPr lvl="1" fontAlgn="base">
              <a:spcBef>
                <a:spcPct val="0"/>
              </a:spcBef>
              <a:spcAft>
                <a:spcPct val="0"/>
              </a:spcAft>
              <a:buFont typeface="Arial" charset="0"/>
              <a:buChar char="•"/>
            </a:pPr>
            <a:r>
              <a:rPr lang="en-GB" sz="1000" smtClean="0">
                <a:solidFill>
                  <a:srgbClr val="FFFFFF"/>
                </a:solidFill>
              </a:rPr>
              <a:t>Select ‘Grid and Guides…’</a:t>
            </a:r>
          </a:p>
          <a:p>
            <a:pPr lvl="1" fontAlgn="base">
              <a:spcBef>
                <a:spcPct val="0"/>
              </a:spcBef>
              <a:spcAft>
                <a:spcPct val="0"/>
              </a:spcAft>
              <a:buFont typeface="Arial" charset="0"/>
              <a:buChar char="•"/>
            </a:pPr>
            <a:r>
              <a:rPr lang="en-GB" sz="1000" smtClean="0">
                <a:solidFill>
                  <a:srgbClr val="FFFFFF"/>
                </a:solidFill>
              </a:rPr>
              <a:t>Check ‘Display drawing guides on screen’</a:t>
            </a:r>
          </a:p>
          <a:p>
            <a:pPr lvl="1" fontAlgn="base">
              <a:spcBef>
                <a:spcPct val="0"/>
              </a:spcBef>
              <a:spcAft>
                <a:spcPct val="0"/>
              </a:spcAft>
              <a:buFont typeface="Arial" charset="0"/>
              <a:buChar char="•"/>
            </a:pPr>
            <a:r>
              <a:rPr lang="en-GB" sz="1000" smtClean="0">
                <a:solidFill>
                  <a:srgbClr val="FFFFFF"/>
                </a:solidFill>
              </a:rPr>
              <a:t>Press ‘OK’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FontTx/>
              <a:buAutoNum type="arabicPeriod"/>
            </a:pPr>
            <a:endParaRPr lang="en-GB" sz="1000" smtClean="0">
              <a:solidFill>
                <a:srgbClr val="FFFFFF"/>
              </a:solidFill>
            </a:endParaRPr>
          </a:p>
        </p:txBody>
      </p:sp>
      <p:sp>
        <p:nvSpPr>
          <p:cNvPr id="1048" name="Rectangle 2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215900" y="6619875"/>
            <a:ext cx="2159000" cy="1444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lnSpc>
                <a:spcPts val="1200"/>
              </a:lnSpc>
              <a:defRPr sz="900" b="0">
                <a:solidFill>
                  <a:srgbClr val="FFFFFF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GB" smtClean="0"/>
          </a:p>
        </p:txBody>
      </p:sp>
      <p:sp>
        <p:nvSpPr>
          <p:cNvPr id="1049" name="Rectangle 2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95288" y="6484938"/>
            <a:ext cx="6657975" cy="1444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lnSpc>
                <a:spcPts val="1200"/>
              </a:lnSpc>
              <a:defRPr sz="900" b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dirty="0" smtClean="0">
                <a:solidFill>
                  <a:srgbClr val="000000"/>
                </a:solidFill>
              </a:rPr>
              <a:t>Vestas_BofA Confidential</a:t>
            </a:r>
          </a:p>
        </p:txBody>
      </p:sp>
      <p:sp>
        <p:nvSpPr>
          <p:cNvPr id="1050" name="Rectangle 2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215900" y="6484938"/>
            <a:ext cx="287338" cy="1444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lnSpc>
                <a:spcPts val="1200"/>
              </a:lnSpc>
              <a:defRPr sz="900" b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CC2FC99C-4D2F-4BCF-86AC-8D0CB22727EB}" type="slidenum">
              <a:rPr lang="en-GB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GB" smtClean="0">
              <a:solidFill>
                <a:srgbClr val="000000"/>
              </a:solidFill>
            </a:endParaRPr>
          </a:p>
        </p:txBody>
      </p:sp>
      <p:pic>
        <p:nvPicPr>
          <p:cNvPr id="1051" name="Picture 27" descr="Vestas_Tagline_small_black"/>
          <p:cNvPicPr>
            <a:picLocks noChangeAspect="1" noChangeArrowheads="1"/>
          </p:cNvPicPr>
          <p:nvPr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77088" y="6418263"/>
            <a:ext cx="1874837" cy="3063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13533004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3800" r:id="rId1"/>
    <p:sldLayoutId id="2147483801" r:id="rId2"/>
    <p:sldLayoutId id="2147483802" r:id="rId3"/>
    <p:sldLayoutId id="2147483803" r:id="rId4"/>
    <p:sldLayoutId id="2147483804" r:id="rId5"/>
    <p:sldLayoutId id="2147483805" r:id="rId6"/>
    <p:sldLayoutId id="2147483806" r:id="rId7"/>
    <p:sldLayoutId id="2147483807" r:id="rId8"/>
    <p:sldLayoutId id="2147483808" r:id="rId9"/>
    <p:sldLayoutId id="2147483809" r:id="rId10"/>
    <p:sldLayoutId id="2147483810" r:id="rId11"/>
  </p:sldLayoutIdLst>
  <p:hf hdr="0" ftr="0" dt="0"/>
  <p:txStyles>
    <p:titleStyle>
      <a:lvl1pPr algn="l" rtl="0" eaLnBrk="1" fontAlgn="base" hangingPunct="1">
        <a:lnSpc>
          <a:spcPct val="96000"/>
        </a:lnSpc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1" fontAlgn="base" hangingPunct="1">
        <a:lnSpc>
          <a:spcPct val="96000"/>
        </a:lnSpc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Arial" charset="0"/>
        </a:defRPr>
      </a:lvl2pPr>
      <a:lvl3pPr algn="l" rtl="0" eaLnBrk="1" fontAlgn="base" hangingPunct="1">
        <a:lnSpc>
          <a:spcPct val="96000"/>
        </a:lnSpc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Arial" charset="0"/>
        </a:defRPr>
      </a:lvl3pPr>
      <a:lvl4pPr algn="l" rtl="0" eaLnBrk="1" fontAlgn="base" hangingPunct="1">
        <a:lnSpc>
          <a:spcPct val="96000"/>
        </a:lnSpc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Arial" charset="0"/>
        </a:defRPr>
      </a:lvl4pPr>
      <a:lvl5pPr algn="l" rtl="0" eaLnBrk="1" fontAlgn="base" hangingPunct="1">
        <a:lnSpc>
          <a:spcPct val="96000"/>
        </a:lnSpc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Arial" charset="0"/>
        </a:defRPr>
      </a:lvl5pPr>
      <a:lvl6pPr marL="457200" algn="l" rtl="0" eaLnBrk="1" fontAlgn="base" hangingPunct="1">
        <a:lnSpc>
          <a:spcPct val="96000"/>
        </a:lnSpc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Arial" charset="0"/>
        </a:defRPr>
      </a:lvl6pPr>
      <a:lvl7pPr marL="914400" algn="l" rtl="0" eaLnBrk="1" fontAlgn="base" hangingPunct="1">
        <a:lnSpc>
          <a:spcPct val="96000"/>
        </a:lnSpc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Arial" charset="0"/>
        </a:defRPr>
      </a:lvl7pPr>
      <a:lvl8pPr marL="1371600" algn="l" rtl="0" eaLnBrk="1" fontAlgn="base" hangingPunct="1">
        <a:lnSpc>
          <a:spcPct val="96000"/>
        </a:lnSpc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Arial" charset="0"/>
        </a:defRPr>
      </a:lvl8pPr>
      <a:lvl9pPr marL="1828800" algn="l" rtl="0" eaLnBrk="1" fontAlgn="base" hangingPunct="1">
        <a:lnSpc>
          <a:spcPct val="96000"/>
        </a:lnSpc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Arial" charset="0"/>
        </a:defRPr>
      </a:lvl9pPr>
    </p:titleStyle>
    <p:bodyStyle>
      <a:lvl1pPr algn="l" rtl="0" eaLnBrk="1" fontAlgn="base" hangingPunct="1">
        <a:lnSpc>
          <a:spcPct val="97000"/>
        </a:lnSpc>
        <a:spcBef>
          <a:spcPct val="20000"/>
        </a:spcBef>
        <a:spcAft>
          <a:spcPct val="0"/>
        </a:spcAft>
        <a:defRPr>
          <a:solidFill>
            <a:schemeClr val="bg1"/>
          </a:solidFill>
          <a:latin typeface="+mn-lt"/>
          <a:ea typeface="+mn-ea"/>
          <a:cs typeface="+mn-cs"/>
        </a:defRPr>
      </a:lvl1pPr>
      <a:lvl2pPr marL="179388" indent="-177800" algn="l" rtl="0" eaLnBrk="1" fontAlgn="base" hangingPunct="1">
        <a:lnSpc>
          <a:spcPct val="99000"/>
        </a:lnSpc>
        <a:spcBef>
          <a:spcPct val="20000"/>
        </a:spcBef>
        <a:spcAft>
          <a:spcPct val="0"/>
        </a:spcAft>
        <a:buChar char="•"/>
        <a:defRPr sz="1600">
          <a:solidFill>
            <a:schemeClr val="bg1"/>
          </a:solidFill>
          <a:latin typeface="+mn-lt"/>
        </a:defRPr>
      </a:lvl2pPr>
      <a:lvl3pPr marL="354013" indent="-173038" algn="l" rtl="0" eaLnBrk="1" fontAlgn="base" hangingPunct="1">
        <a:spcBef>
          <a:spcPct val="20000"/>
        </a:spcBef>
        <a:spcAft>
          <a:spcPct val="0"/>
        </a:spcAft>
        <a:buFont typeface="Arial Unicode MS" pitchFamily="34" charset="-128"/>
        <a:buChar char="ￚ"/>
        <a:defRPr sz="1600">
          <a:solidFill>
            <a:schemeClr val="bg1"/>
          </a:solidFill>
          <a:latin typeface="+mn-lt"/>
        </a:defRPr>
      </a:lvl3pPr>
      <a:lvl4pPr marL="542925" indent="-187325" algn="l" rtl="0" eaLnBrk="1" fontAlgn="base" hangingPunct="1">
        <a:spcBef>
          <a:spcPct val="20000"/>
        </a:spcBef>
        <a:spcAft>
          <a:spcPct val="0"/>
        </a:spcAft>
        <a:buFont typeface="Arial Unicode MS" pitchFamily="34" charset="-128"/>
        <a:buChar char="ￚ"/>
        <a:defRPr sz="1400">
          <a:solidFill>
            <a:schemeClr val="bg1"/>
          </a:solidFill>
          <a:latin typeface="+mn-lt"/>
        </a:defRPr>
      </a:lvl4pPr>
      <a:lvl5pPr marL="708025" indent="-163513" algn="l" rtl="0" eaLnBrk="1" fontAlgn="base" hangingPunct="1">
        <a:spcBef>
          <a:spcPct val="20000"/>
        </a:spcBef>
        <a:spcAft>
          <a:spcPct val="0"/>
        </a:spcAft>
        <a:buFont typeface="Arial Unicode MS" pitchFamily="34" charset="-128"/>
        <a:buChar char="ￚ"/>
        <a:defRPr sz="1400">
          <a:solidFill>
            <a:schemeClr val="bg1"/>
          </a:solidFill>
          <a:latin typeface="+mn-lt"/>
        </a:defRPr>
      </a:lvl5pPr>
      <a:lvl6pPr marL="1165225" indent="-163513" algn="l" rtl="0" eaLnBrk="1" fontAlgn="base" hangingPunct="1">
        <a:spcBef>
          <a:spcPct val="20000"/>
        </a:spcBef>
        <a:spcAft>
          <a:spcPct val="0"/>
        </a:spcAft>
        <a:buFont typeface="Arial Unicode MS" pitchFamily="34" charset="-128"/>
        <a:buChar char="ￚ"/>
        <a:defRPr sz="1400">
          <a:solidFill>
            <a:schemeClr val="bg1"/>
          </a:solidFill>
          <a:latin typeface="+mn-lt"/>
        </a:defRPr>
      </a:lvl6pPr>
      <a:lvl7pPr marL="1622425" indent="-163513" algn="l" rtl="0" eaLnBrk="1" fontAlgn="base" hangingPunct="1">
        <a:spcBef>
          <a:spcPct val="20000"/>
        </a:spcBef>
        <a:spcAft>
          <a:spcPct val="0"/>
        </a:spcAft>
        <a:buFont typeface="Arial Unicode MS" pitchFamily="34" charset="-128"/>
        <a:buChar char="ￚ"/>
        <a:defRPr sz="1400">
          <a:solidFill>
            <a:schemeClr val="bg1"/>
          </a:solidFill>
          <a:latin typeface="+mn-lt"/>
        </a:defRPr>
      </a:lvl7pPr>
      <a:lvl8pPr marL="2079625" indent="-163513" algn="l" rtl="0" eaLnBrk="1" fontAlgn="base" hangingPunct="1">
        <a:spcBef>
          <a:spcPct val="20000"/>
        </a:spcBef>
        <a:spcAft>
          <a:spcPct val="0"/>
        </a:spcAft>
        <a:buFont typeface="Arial Unicode MS" pitchFamily="34" charset="-128"/>
        <a:buChar char="ￚ"/>
        <a:defRPr sz="1400">
          <a:solidFill>
            <a:schemeClr val="bg1"/>
          </a:solidFill>
          <a:latin typeface="+mn-lt"/>
        </a:defRPr>
      </a:lvl8pPr>
      <a:lvl9pPr marL="2536825" indent="-163513" algn="l" rtl="0" eaLnBrk="1" fontAlgn="base" hangingPunct="1">
        <a:spcBef>
          <a:spcPct val="20000"/>
        </a:spcBef>
        <a:spcAft>
          <a:spcPct val="0"/>
        </a:spcAft>
        <a:buFont typeface="Arial Unicode MS" pitchFamily="34" charset="-128"/>
        <a:buChar char="ￚ"/>
        <a:defRPr sz="1400">
          <a:solidFill>
            <a:schemeClr val="bg1"/>
          </a:solidFill>
          <a:latin typeface="+mn-lt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4.xml"/><Relationship Id="rId6" Type="http://schemas.openxmlformats.org/officeDocument/2006/relationships/image" Target="../media/image13.wmf"/><Relationship Id="rId5" Type="http://schemas.openxmlformats.org/officeDocument/2006/relationships/image" Target="../media/image7.jpeg"/><Relationship Id="rId4" Type="http://schemas.openxmlformats.org/officeDocument/2006/relationships/image" Target="../media/image6.w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25.xml"/><Relationship Id="rId2" Type="http://schemas.openxmlformats.org/officeDocument/2006/relationships/tags" Target="../tags/tag5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4.emf"/><Relationship Id="rId5" Type="http://schemas.openxmlformats.org/officeDocument/2006/relationships/oleObject" Target="../embeddings/oleObject4.bin"/><Relationship Id="rId4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25.xml"/><Relationship Id="rId2" Type="http://schemas.openxmlformats.org/officeDocument/2006/relationships/tags" Target="../tags/tag6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4.emf"/><Relationship Id="rId5" Type="http://schemas.openxmlformats.org/officeDocument/2006/relationships/oleObject" Target="../embeddings/oleObject5.bin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25.xml"/><Relationship Id="rId7" Type="http://schemas.openxmlformats.org/officeDocument/2006/relationships/image" Target="../media/image15.emf"/><Relationship Id="rId2" Type="http://schemas.openxmlformats.org/officeDocument/2006/relationships/tags" Target="../tags/tag7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14.emf"/><Relationship Id="rId5" Type="http://schemas.openxmlformats.org/officeDocument/2006/relationships/oleObject" Target="../embeddings/oleObject6.bin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25.xml"/><Relationship Id="rId2" Type="http://schemas.openxmlformats.org/officeDocument/2006/relationships/tags" Target="../tags/tag8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14.emf"/><Relationship Id="rId5" Type="http://schemas.openxmlformats.org/officeDocument/2006/relationships/oleObject" Target="../embeddings/oleObject7.bin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25.xml"/><Relationship Id="rId2" Type="http://schemas.openxmlformats.org/officeDocument/2006/relationships/tags" Target="../tags/tag9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14.emf"/><Relationship Id="rId5" Type="http://schemas.openxmlformats.org/officeDocument/2006/relationships/oleObject" Target="../embeddings/oleObject8.bin"/><Relationship Id="rId4" Type="http://schemas.openxmlformats.org/officeDocument/2006/relationships/notesSlide" Target="../notesSlides/notesSlide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5"/>
          <p:cNvSpPr>
            <a:spLocks noGrp="1" noChangeArrowheads="1"/>
          </p:cNvSpPr>
          <p:nvPr>
            <p:ph type="ctrTitle"/>
          </p:nvPr>
        </p:nvSpPr>
        <p:spPr>
          <a:xfrm>
            <a:off x="1395720" y="4267200"/>
            <a:ext cx="6118178" cy="762000"/>
          </a:xfrm>
        </p:spPr>
        <p:txBody>
          <a:bodyPr/>
          <a:lstStyle/>
          <a:p>
            <a:pPr algn="ctr" eaLnBrk="1" hangingPunct="1"/>
            <a:r>
              <a:rPr lang="en-US" b="1" dirty="0" smtClean="0">
                <a:solidFill>
                  <a:schemeClr val="bg1"/>
                </a:solidFill>
                <a:ea typeface="VestasSans-Bold" pitchFamily="50" charset="0"/>
              </a:rPr>
              <a:t>Reactive </a:t>
            </a:r>
            <a:r>
              <a:rPr lang="en-US" b="1" dirty="0">
                <a:solidFill>
                  <a:schemeClr val="bg1"/>
                </a:solidFill>
                <a:ea typeface="VestasSans-Bold" pitchFamily="50" charset="0"/>
              </a:rPr>
              <a:t>Power </a:t>
            </a:r>
            <a:r>
              <a:rPr lang="en-US" b="1" dirty="0" smtClean="0">
                <a:solidFill>
                  <a:schemeClr val="bg1"/>
                </a:solidFill>
                <a:ea typeface="VestasSans-Bold" pitchFamily="50" charset="0"/>
              </a:rPr>
              <a:t>Capabilities from Vestas </a:t>
            </a:r>
            <a:r>
              <a:rPr lang="en-US" b="1" dirty="0">
                <a:solidFill>
                  <a:schemeClr val="bg1"/>
                </a:solidFill>
                <a:ea typeface="VestasSans-Bold" pitchFamily="50" charset="0"/>
              </a:rPr>
              <a:t>2MW turbines </a:t>
            </a:r>
            <a:endParaRPr lang="da-DK" b="1" dirty="0" smtClean="0">
              <a:solidFill>
                <a:schemeClr val="bg1"/>
              </a:solidFill>
              <a:ea typeface="VestasSans-Bold" pitchFamily="50" charset="0"/>
            </a:endParaRPr>
          </a:p>
        </p:txBody>
      </p:sp>
      <p:sp>
        <p:nvSpPr>
          <p:cNvPr id="3076" name="Rectangle 6"/>
          <p:cNvSpPr>
            <a:spLocks noGrp="1" noChangeArrowheads="1"/>
          </p:cNvSpPr>
          <p:nvPr>
            <p:ph type="subTitle" idx="1"/>
          </p:nvPr>
        </p:nvSpPr>
        <p:spPr>
          <a:xfrm>
            <a:off x="609600" y="5410200"/>
            <a:ext cx="8064500" cy="300037"/>
          </a:xfrm>
        </p:spPr>
        <p:txBody>
          <a:bodyPr/>
          <a:lstStyle/>
          <a:p>
            <a:pPr marL="0" indent="0" algn="ctr" eaLnBrk="1" hangingPunct="1"/>
            <a:r>
              <a:rPr lang="en-US" dirty="0" smtClean="0">
                <a:latin typeface="+mj-lt"/>
                <a:ea typeface="Vestas Sans Medium" pitchFamily="50" charset="0"/>
              </a:rPr>
              <a:t>ERCOT </a:t>
            </a:r>
            <a:r>
              <a:rPr lang="en-US" dirty="0"/>
              <a:t>NPRR849 </a:t>
            </a:r>
            <a:r>
              <a:rPr lang="en-US" dirty="0" smtClean="0"/>
              <a:t>Workshop </a:t>
            </a:r>
            <a:r>
              <a:rPr lang="en-US" dirty="0" smtClean="0">
                <a:latin typeface="+mj-lt"/>
                <a:ea typeface="Vestas Sans Medium" pitchFamily="50" charset="0"/>
              </a:rPr>
              <a:t>February 23</a:t>
            </a:r>
            <a:r>
              <a:rPr lang="en-US" dirty="0" smtClean="0">
                <a:latin typeface="+mj-lt"/>
                <a:ea typeface="Vestas Sans Medium" pitchFamily="50" charset="0"/>
              </a:rPr>
              <a:t> 2018</a:t>
            </a:r>
            <a:endParaRPr lang="en-US" dirty="0">
              <a:latin typeface="+mj-lt"/>
              <a:ea typeface="Vestas Sans Medium" pitchFamily="50" charset="0"/>
            </a:endParaRPr>
          </a:p>
          <a:p>
            <a:pPr marL="0" indent="0" eaLnBrk="1" hangingPunct="1"/>
            <a:endParaRPr lang="en-US" dirty="0">
              <a:latin typeface="+mj-lt"/>
              <a:ea typeface="Vestas Sans Medium" pitchFamily="50" charset="0"/>
            </a:endParaRPr>
          </a:p>
        </p:txBody>
      </p:sp>
      <p:pic>
        <p:nvPicPr>
          <p:cNvPr id="3080" name="Picture 15" descr="Vestas_Tagline_bi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43625" y="381000"/>
            <a:ext cx="2717800" cy="382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1" name="Picture 19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413000" y="0"/>
            <a:ext cx="2286000" cy="1712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082" name="Text Box 20"/>
          <p:cNvSpPr txBox="1">
            <a:spLocks noChangeArrowheads="1"/>
          </p:cNvSpPr>
          <p:nvPr/>
        </p:nvSpPr>
        <p:spPr bwMode="auto">
          <a:xfrm>
            <a:off x="9288463" y="0"/>
            <a:ext cx="2879725" cy="426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defRPr sz="1600" b="1">
                <a:solidFill>
                  <a:schemeClr val="bg1"/>
                </a:solidFill>
                <a:latin typeface="Arial" charset="0"/>
              </a:defRPr>
            </a:lvl1pPr>
            <a:lvl2pPr marL="266700" indent="-87313" eaLnBrk="0" hangingPunct="0">
              <a:defRPr sz="1600" b="1">
                <a:solidFill>
                  <a:schemeClr val="bg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bg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bg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bg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bg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bg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bg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z="1000" dirty="0">
                <a:solidFill>
                  <a:srgbClr val="FFFFFF"/>
                </a:solidFill>
              </a:rPr>
              <a:t>Title slide/end slide image dimensions: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z="1000" b="0" dirty="0">
                <a:solidFill>
                  <a:srgbClr val="FFFFFF"/>
                </a:solidFill>
              </a:rPr>
              <a:t>Title slide images must always fit this size: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z="1000" b="0" dirty="0">
                <a:solidFill>
                  <a:srgbClr val="FFFFFF"/>
                </a:solidFill>
              </a:rPr>
              <a:t>Height: 10.6 cm; Width: 25.4 cm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lang="en-US" sz="1000" b="0" dirty="0">
              <a:solidFill>
                <a:srgbClr val="FFFFFF"/>
              </a:solidFill>
            </a:endParaRP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z="1000" b="0" dirty="0">
                <a:solidFill>
                  <a:srgbClr val="FFFFFF"/>
                </a:solidFill>
              </a:rPr>
              <a:t>Title slide images must always follow this position: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z="1000" b="0" dirty="0">
                <a:solidFill>
                  <a:srgbClr val="FFFFFF"/>
                </a:solidFill>
              </a:rPr>
              <a:t>Horizontal: 0 cm; Vertical: 0 cm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lang="en-US" sz="1000" b="0" dirty="0">
              <a:solidFill>
                <a:srgbClr val="FFFFFF"/>
              </a:solidFill>
            </a:endParaRP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z="1000" dirty="0">
                <a:solidFill>
                  <a:srgbClr val="FFFFFF"/>
                </a:solidFill>
              </a:rPr>
              <a:t>To change title slide/end slide image:</a:t>
            </a:r>
          </a:p>
          <a:p>
            <a:pPr lvl="1" eaLnBrk="1" fontAlgn="base" hangingPunct="1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US" sz="1000" b="0" dirty="0">
                <a:solidFill>
                  <a:srgbClr val="FFFFFF"/>
                </a:solidFill>
              </a:rPr>
              <a:t>Insert image according to the </a:t>
            </a:r>
          </a:p>
          <a:p>
            <a:pPr lvl="1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z="1000" b="0" dirty="0">
                <a:solidFill>
                  <a:srgbClr val="FFFFFF"/>
                </a:solidFill>
              </a:rPr>
              <a:t>	dimensions and position listed above</a:t>
            </a:r>
          </a:p>
          <a:p>
            <a:pPr lvl="1" eaLnBrk="1" fontAlgn="base" hangingPunct="1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US" sz="1000" b="0" dirty="0">
                <a:solidFill>
                  <a:srgbClr val="FFFFFF"/>
                </a:solidFill>
              </a:rPr>
              <a:t>Right-click on image and select </a:t>
            </a:r>
          </a:p>
          <a:p>
            <a:pPr lvl="1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z="1000" b="0" dirty="0">
                <a:solidFill>
                  <a:srgbClr val="FFFFFF"/>
                </a:solidFill>
              </a:rPr>
              <a:t>	‘Order/Send to back’</a:t>
            </a:r>
          </a:p>
          <a:p>
            <a:pPr lvl="1" eaLnBrk="1" fontAlgn="base" hangingPunct="1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US" sz="1000" b="0" dirty="0">
                <a:solidFill>
                  <a:srgbClr val="FFFFFF"/>
                </a:solidFill>
              </a:rPr>
              <a:t>Delete original image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lang="en-US" sz="1000" b="0" dirty="0">
              <a:solidFill>
                <a:srgbClr val="FFFFFF"/>
              </a:solidFill>
            </a:endParaRP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z="1000" dirty="0">
                <a:solidFill>
                  <a:srgbClr val="FFFFFF"/>
                </a:solidFill>
              </a:rPr>
              <a:t>Tip: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z="1000" b="0" dirty="0">
                <a:solidFill>
                  <a:srgbClr val="FFFFFF"/>
                </a:solidFill>
              </a:rPr>
              <a:t>Fit images easily to the right dimension using Vestas drawing guides.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lang="en-US" sz="1000" b="0" dirty="0">
              <a:solidFill>
                <a:srgbClr val="FFFFFF"/>
              </a:solidFill>
            </a:endParaRP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z="1000" b="0" dirty="0">
                <a:solidFill>
                  <a:srgbClr val="FFFFFF"/>
                </a:solidFill>
              </a:rPr>
              <a:t>Vestas drawing guides will help you position and crop images. Images will snap to drawing guides when repositioned or cropped.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lang="en-US" sz="1000" b="0" dirty="0">
              <a:solidFill>
                <a:srgbClr val="FFFFFF"/>
              </a:solidFill>
            </a:endParaRP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z="1000" dirty="0">
                <a:solidFill>
                  <a:srgbClr val="FFFFFF"/>
                </a:solidFill>
              </a:rPr>
              <a:t>To add drawing guides:</a:t>
            </a:r>
          </a:p>
          <a:p>
            <a:pPr lvl="1" eaLnBrk="1" fontAlgn="base" hangingPunct="1">
              <a:spcBef>
                <a:spcPct val="0"/>
              </a:spcBef>
              <a:spcAft>
                <a:spcPct val="0"/>
              </a:spcAft>
              <a:buFont typeface="Arial" charset="0"/>
              <a:buChar char="•"/>
            </a:pPr>
            <a:r>
              <a:rPr lang="en-US" sz="1000" b="0" dirty="0">
                <a:solidFill>
                  <a:srgbClr val="FFFFFF"/>
                </a:solidFill>
              </a:rPr>
              <a:t>Right-click on next to slide</a:t>
            </a:r>
          </a:p>
          <a:p>
            <a:pPr lvl="1" eaLnBrk="1" fontAlgn="base" hangingPunct="1">
              <a:spcBef>
                <a:spcPct val="0"/>
              </a:spcBef>
              <a:spcAft>
                <a:spcPct val="0"/>
              </a:spcAft>
              <a:buFont typeface="Arial" charset="0"/>
              <a:buChar char="•"/>
            </a:pPr>
            <a:r>
              <a:rPr lang="en-US" sz="1000" b="0" dirty="0">
                <a:solidFill>
                  <a:srgbClr val="FFFFFF"/>
                </a:solidFill>
              </a:rPr>
              <a:t>Select ‘Grid and Guides…’</a:t>
            </a:r>
          </a:p>
          <a:p>
            <a:pPr lvl="1" eaLnBrk="1" fontAlgn="base" hangingPunct="1">
              <a:spcBef>
                <a:spcPct val="0"/>
              </a:spcBef>
              <a:spcAft>
                <a:spcPct val="0"/>
              </a:spcAft>
              <a:buFont typeface="Arial" charset="0"/>
              <a:buChar char="•"/>
            </a:pPr>
            <a:r>
              <a:rPr lang="en-US" sz="1000" b="0" dirty="0">
                <a:solidFill>
                  <a:srgbClr val="FFFFFF"/>
                </a:solidFill>
              </a:rPr>
              <a:t>Check ‘Display drawing guides on screen’</a:t>
            </a:r>
          </a:p>
          <a:p>
            <a:pPr lvl="1" eaLnBrk="1" fontAlgn="base" hangingPunct="1">
              <a:spcBef>
                <a:spcPct val="0"/>
              </a:spcBef>
              <a:spcAft>
                <a:spcPct val="0"/>
              </a:spcAft>
              <a:buFont typeface="Arial" charset="0"/>
              <a:buChar char="•"/>
            </a:pPr>
            <a:r>
              <a:rPr lang="en-US" sz="1000" b="0" dirty="0">
                <a:solidFill>
                  <a:srgbClr val="FFFFFF"/>
                </a:solidFill>
              </a:rPr>
              <a:t>Press ‘OK’ 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AutoNum type="arabicPeriod"/>
            </a:pPr>
            <a:endParaRPr lang="en-US" sz="1000" b="0" dirty="0">
              <a:solidFill>
                <a:srgbClr val="FFFFFF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2477050-A129-45CB-A19A-1F0F580A381F}" type="slidenum">
              <a:rPr lang="en-US" smtClean="0"/>
              <a:pPr>
                <a:defRPr/>
              </a:pPr>
              <a:t>1</a:t>
            </a:fld>
            <a:endParaRPr lang="en-US" dirty="0"/>
          </a:p>
        </p:txBody>
      </p:sp>
      <p:pic>
        <p:nvPicPr>
          <p:cNvPr id="13" name="Picture 9" descr="Vestas_logo_white"/>
          <p:cNvPicPr>
            <a:picLocks noChangeAspect="1" noChangeArrowheads="1"/>
          </p:cNvPicPr>
          <p:nvPr>
            <p:custDataLst>
              <p:tags r:id="rId1"/>
            </p:custDataLst>
          </p:nvPr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5300" y="304800"/>
            <a:ext cx="16002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262779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Object 5" hidden="1"/>
          <p:cNvGraphicFramePr>
            <a:graphicFrameLocks noChangeAspect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2647236035"/>
              </p:ext>
            </p:extLst>
          </p:nvPr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849" name="think-cell Slide" r:id="rId5" imgW="270" imgH="270" progId="TCLayout.ActiveDocument.1">
                  <p:embed/>
                </p:oleObj>
              </mc:Choice>
              <mc:Fallback>
                <p:oleObj name="think-cell Slide" r:id="rId5" imgW="270" imgH="270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itle 1"/>
          <p:cNvSpPr txBox="1">
            <a:spLocks/>
          </p:cNvSpPr>
          <p:nvPr/>
        </p:nvSpPr>
        <p:spPr>
          <a:xfrm>
            <a:off x="216000" y="244800"/>
            <a:ext cx="8712000" cy="352800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eaLnBrk="0" fontAlgn="base" hangingPunct="0">
              <a:lnSpc>
                <a:spcPct val="96000"/>
              </a:lnSpc>
              <a:spcBef>
                <a:spcPct val="0"/>
              </a:spcBef>
              <a:spcAft>
                <a:spcPct val="0"/>
              </a:spcAft>
              <a:defRPr sz="2600">
                <a:solidFill>
                  <a:srgbClr val="000000"/>
                </a:solidFill>
                <a:latin typeface="Vestas Sans Bold" pitchFamily="50" charset="0"/>
                <a:ea typeface="Vestas Sans Bold" pitchFamily="50" charset="0"/>
                <a:cs typeface="+mj-cs"/>
              </a:defRPr>
            </a:lvl1pPr>
            <a:lvl2pPr eaLnBrk="0" fontAlgn="base" hangingPunct="0">
              <a:lnSpc>
                <a:spcPct val="96000"/>
              </a:lnSpc>
              <a:spcBef>
                <a:spcPct val="0"/>
              </a:spcBef>
              <a:spcAft>
                <a:spcPct val="0"/>
              </a:spcAft>
              <a:defRPr sz="2600">
                <a:latin typeface="Arial" charset="0"/>
              </a:defRPr>
            </a:lvl2pPr>
            <a:lvl3pPr eaLnBrk="0" fontAlgn="base" hangingPunct="0">
              <a:lnSpc>
                <a:spcPct val="96000"/>
              </a:lnSpc>
              <a:spcBef>
                <a:spcPct val="0"/>
              </a:spcBef>
              <a:spcAft>
                <a:spcPct val="0"/>
              </a:spcAft>
              <a:defRPr sz="2600">
                <a:latin typeface="Arial" charset="0"/>
              </a:defRPr>
            </a:lvl3pPr>
            <a:lvl4pPr eaLnBrk="0" fontAlgn="base" hangingPunct="0">
              <a:lnSpc>
                <a:spcPct val="96000"/>
              </a:lnSpc>
              <a:spcBef>
                <a:spcPct val="0"/>
              </a:spcBef>
              <a:spcAft>
                <a:spcPct val="0"/>
              </a:spcAft>
              <a:defRPr sz="2600">
                <a:latin typeface="Arial" charset="0"/>
              </a:defRPr>
            </a:lvl4pPr>
            <a:lvl5pPr eaLnBrk="0" fontAlgn="base" hangingPunct="0">
              <a:lnSpc>
                <a:spcPct val="96000"/>
              </a:lnSpc>
              <a:spcBef>
                <a:spcPct val="0"/>
              </a:spcBef>
              <a:spcAft>
                <a:spcPct val="0"/>
              </a:spcAft>
              <a:defRPr sz="2600">
                <a:latin typeface="Arial" charset="0"/>
              </a:defRPr>
            </a:lvl5pPr>
            <a:lvl6pPr marL="457200" fontAlgn="base">
              <a:lnSpc>
                <a:spcPct val="96000"/>
              </a:lnSpc>
              <a:spcBef>
                <a:spcPct val="0"/>
              </a:spcBef>
              <a:spcAft>
                <a:spcPct val="0"/>
              </a:spcAft>
              <a:defRPr sz="2600">
                <a:latin typeface="Arial" charset="0"/>
              </a:defRPr>
            </a:lvl6pPr>
            <a:lvl7pPr marL="914400" fontAlgn="base">
              <a:lnSpc>
                <a:spcPct val="96000"/>
              </a:lnSpc>
              <a:spcBef>
                <a:spcPct val="0"/>
              </a:spcBef>
              <a:spcAft>
                <a:spcPct val="0"/>
              </a:spcAft>
              <a:defRPr sz="2600">
                <a:latin typeface="Arial" charset="0"/>
              </a:defRPr>
            </a:lvl7pPr>
            <a:lvl8pPr marL="1371600" fontAlgn="base">
              <a:lnSpc>
                <a:spcPct val="96000"/>
              </a:lnSpc>
              <a:spcBef>
                <a:spcPct val="0"/>
              </a:spcBef>
              <a:spcAft>
                <a:spcPct val="0"/>
              </a:spcAft>
              <a:defRPr sz="2600">
                <a:latin typeface="Arial" charset="0"/>
              </a:defRPr>
            </a:lvl8pPr>
            <a:lvl9pPr marL="1828800" fontAlgn="base">
              <a:lnSpc>
                <a:spcPct val="96000"/>
              </a:lnSpc>
              <a:spcBef>
                <a:spcPct val="0"/>
              </a:spcBef>
              <a:spcAft>
                <a:spcPct val="0"/>
              </a:spcAft>
              <a:defRPr sz="2600">
                <a:latin typeface="Arial" charset="0"/>
              </a:defRPr>
            </a:lvl9pPr>
          </a:lstStyle>
          <a:p>
            <a:r>
              <a:rPr lang="en-GB" sz="2400" b="1" dirty="0" smtClean="0">
                <a:latin typeface="+mj-lt"/>
              </a:rPr>
              <a:t>INTRODUCTION</a:t>
            </a:r>
            <a:endParaRPr lang="en-GB" sz="2400" b="1" dirty="0">
              <a:latin typeface="+mj-lt"/>
            </a:endParaRPr>
          </a:p>
        </p:txBody>
      </p:sp>
      <p:sp>
        <p:nvSpPr>
          <p:cNvPr id="4" name="Text Placeholder 5"/>
          <p:cNvSpPr txBox="1">
            <a:spLocks/>
          </p:cNvSpPr>
          <p:nvPr/>
        </p:nvSpPr>
        <p:spPr>
          <a:xfrm>
            <a:off x="374552" y="662400"/>
            <a:ext cx="8388448" cy="678368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defPPr>
              <a:defRPr lang="en-US"/>
            </a:defPPr>
            <a:lvl1pPr indent="0">
              <a:lnSpc>
                <a:spcPts val="1900"/>
              </a:lnSpc>
              <a:spcBef>
                <a:spcPts val="960"/>
              </a:spcBef>
              <a:buFont typeface="Arial" pitchFamily="34" charset="0"/>
              <a:buNone/>
              <a:defRPr sz="1600">
                <a:solidFill>
                  <a:srgbClr val="4EA6DA"/>
                </a:solidFill>
                <a:latin typeface="Vestas Sans Bold" pitchFamily="50" charset="0"/>
                <a:ea typeface="Vestas Sans Bold" pitchFamily="50" charset="0"/>
              </a:defRPr>
            </a:lvl1pPr>
            <a:lvl2pPr marL="180000" indent="0">
              <a:lnSpc>
                <a:spcPts val="1900"/>
              </a:lnSpc>
              <a:spcBef>
                <a:spcPts val="960"/>
              </a:spcBef>
              <a:buFont typeface="Arial" pitchFamily="34" charset="0"/>
              <a:buChar char="•"/>
              <a:defRPr sz="1600">
                <a:solidFill>
                  <a:schemeClr val="accent1"/>
                </a:solidFill>
              </a:defRPr>
            </a:lvl2pPr>
            <a:lvl3pPr marL="352800" indent="0">
              <a:lnSpc>
                <a:spcPts val="1900"/>
              </a:lnSpc>
              <a:spcBef>
                <a:spcPts val="960"/>
              </a:spcBef>
              <a:buFont typeface="Arial Unicode MS" pitchFamily="34" charset="-128"/>
              <a:buChar char="ￚ"/>
              <a:defRPr sz="1600">
                <a:solidFill>
                  <a:schemeClr val="accent1"/>
                </a:solidFill>
              </a:defRPr>
            </a:lvl3pPr>
            <a:lvl4pPr marL="543600" indent="0">
              <a:lnSpc>
                <a:spcPts val="1900"/>
              </a:lnSpc>
              <a:spcBef>
                <a:spcPts val="960"/>
              </a:spcBef>
              <a:buFont typeface="Arial Unicode MS" pitchFamily="34" charset="-128"/>
              <a:buChar char="ￚ"/>
              <a:defRPr sz="1400">
                <a:solidFill>
                  <a:schemeClr val="accent1"/>
                </a:solidFill>
              </a:defRPr>
            </a:lvl4pPr>
            <a:lvl5pPr marL="709200" indent="0">
              <a:lnSpc>
                <a:spcPts val="1900"/>
              </a:lnSpc>
              <a:spcBef>
                <a:spcPts val="960"/>
              </a:spcBef>
              <a:buFont typeface="Arial Unicode MS" pitchFamily="34" charset="-128"/>
              <a:buChar char="ￚ"/>
              <a:defRPr sz="1400" baseline="0">
                <a:solidFill>
                  <a:schemeClr val="accent1"/>
                </a:solidFill>
              </a:defRPr>
            </a:lvl5pPr>
            <a:lvl6pPr marL="892175" indent="-171450">
              <a:spcBef>
                <a:spcPct val="20000"/>
              </a:spcBef>
              <a:buFont typeface="Arial Unicode MS" pitchFamily="34" charset="-128"/>
              <a:buChar char="ￚ"/>
              <a:defRPr sz="1400"/>
            </a:lvl6pPr>
            <a:lvl7pPr marL="1076325" indent="-184150">
              <a:spcBef>
                <a:spcPct val="20000"/>
              </a:spcBef>
              <a:buFont typeface="Arial Unicode MS" pitchFamily="34" charset="-128"/>
              <a:buChar char="ￚ"/>
              <a:defRPr sz="1400"/>
            </a:lvl7pPr>
            <a:lvl8pPr marL="1258888" indent="-182563">
              <a:spcBef>
                <a:spcPct val="20000"/>
              </a:spcBef>
              <a:buFont typeface="Arial Unicode MS" pitchFamily="34" charset="-128"/>
              <a:buChar char="ￚ"/>
              <a:defRPr sz="1400"/>
            </a:lvl8pPr>
            <a:lvl9pPr marL="1430338" indent="-171450">
              <a:spcBef>
                <a:spcPct val="20000"/>
              </a:spcBef>
              <a:buFont typeface="Arial Unicode MS" pitchFamily="34" charset="-128"/>
              <a:buChar char="ￚ"/>
              <a:defRPr sz="1400"/>
            </a:lvl9pPr>
          </a:lstStyle>
          <a:p>
            <a:endParaRPr lang="en-US" dirty="0"/>
          </a:p>
        </p:txBody>
      </p:sp>
      <p:sp>
        <p:nvSpPr>
          <p:cNvPr id="39" name="Slide Number Placeholder 5"/>
          <p:cNvSpPr>
            <a:spLocks noGrp="1"/>
          </p:cNvSpPr>
          <p:nvPr>
            <p:ph type="sldNum" sz="quarter" idx="4294967295"/>
          </p:nvPr>
        </p:nvSpPr>
        <p:spPr>
          <a:xfrm>
            <a:off x="206152" y="6362401"/>
            <a:ext cx="621432" cy="365125"/>
          </a:xfrm>
          <a:prstGeom prst="rect">
            <a:avLst/>
          </a:prstGeom>
        </p:spPr>
        <p:txBody>
          <a:bodyPr/>
          <a:lstStyle/>
          <a:p>
            <a:fld id="{C27173FB-CB13-4B0E-8AE8-96A497D56BFA}" type="slidenum">
              <a:rPr lang="en-GB" smtClean="0">
                <a:solidFill>
                  <a:prstClr val="black"/>
                </a:solidFill>
              </a:rPr>
              <a:pPr/>
              <a:t>2</a:t>
            </a:fld>
            <a:endParaRPr lang="en-GB" dirty="0">
              <a:solidFill>
                <a:prstClr val="black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04800" y="1219200"/>
            <a:ext cx="838844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Traditionally, wind farms with the Vestas 2MW turbines have used additional substation equipment in order to meet ERCOT Nodal Protocol Section 3 Dynamic </a:t>
            </a:r>
            <a:r>
              <a:rPr lang="en-US" dirty="0" err="1" smtClean="0"/>
              <a:t>VAr</a:t>
            </a:r>
            <a:r>
              <a:rPr lang="en-US" dirty="0" smtClean="0"/>
              <a:t> requirements</a:t>
            </a:r>
            <a:endParaRPr lang="en-US" dirty="0"/>
          </a:p>
        </p:txBody>
      </p:sp>
      <p:sp>
        <p:nvSpPr>
          <p:cNvPr id="43" name="TextBox 42"/>
          <p:cNvSpPr txBox="1"/>
          <p:nvPr/>
        </p:nvSpPr>
        <p:spPr>
          <a:xfrm>
            <a:off x="352425" y="2438400"/>
            <a:ext cx="838844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Vestas </a:t>
            </a:r>
            <a:r>
              <a:rPr lang="en-US" dirty="0" smtClean="0"/>
              <a:t>has introduced an </a:t>
            </a:r>
            <a:r>
              <a:rPr lang="en-US" u="sng" dirty="0" smtClean="0"/>
              <a:t>alternative concept</a:t>
            </a:r>
            <a:r>
              <a:rPr lang="en-US" dirty="0" smtClean="0"/>
              <a:t> to achieve compliance:</a:t>
            </a:r>
          </a:p>
          <a:p>
            <a:endParaRPr lang="en-US" dirty="0"/>
          </a:p>
          <a:p>
            <a:pPr algn="ctr"/>
            <a:r>
              <a:rPr lang="en-US" sz="2000" b="1" i="1" dirty="0" smtClean="0">
                <a:solidFill>
                  <a:srgbClr val="0070C0"/>
                </a:solidFill>
              </a:rPr>
              <a:t>Dynamic Q from the WTGs</a:t>
            </a:r>
            <a:endParaRPr lang="en-US" sz="2000" b="1" i="1" dirty="0">
              <a:solidFill>
                <a:srgbClr val="0070C0"/>
              </a:solidFill>
            </a:endParaRPr>
          </a:p>
        </p:txBody>
      </p:sp>
      <p:sp>
        <p:nvSpPr>
          <p:cNvPr id="54" name="TextBox 53"/>
          <p:cNvSpPr txBox="1"/>
          <p:nvPr/>
        </p:nvSpPr>
        <p:spPr>
          <a:xfrm>
            <a:off x="352425" y="3714750"/>
            <a:ext cx="838844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This concept will introduce a number of advantages over the traditional solution:</a:t>
            </a:r>
          </a:p>
          <a:p>
            <a:endParaRPr lang="en-US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 smtClean="0"/>
              <a:t>Simpler design (NO STATCOM just </a:t>
            </a:r>
            <a:r>
              <a:rPr lang="en-US" b="1" dirty="0"/>
              <a:t>to meet </a:t>
            </a:r>
            <a:r>
              <a:rPr lang="en-US" b="1" dirty="0" smtClean="0"/>
              <a:t>Protocols)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 smtClean="0"/>
              <a:t>Comparable WPP performance to grid operator as with STATCOM</a:t>
            </a:r>
            <a:endParaRPr lang="en-US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 smtClean="0"/>
              <a:t>Less components and interfaces involved in design &amp; integration</a:t>
            </a:r>
            <a:endParaRPr lang="en-US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 smtClean="0"/>
              <a:t>Ability to recover voltage within the grid for short duration faults </a:t>
            </a:r>
          </a:p>
        </p:txBody>
      </p:sp>
    </p:spTree>
    <p:extLst>
      <p:ext uri="{BB962C8B-B14F-4D97-AF65-F5344CB8AC3E}">
        <p14:creationId xmlns:p14="http://schemas.microsoft.com/office/powerpoint/2010/main" val="1196636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Object 5" hidden="1"/>
          <p:cNvGraphicFramePr>
            <a:graphicFrameLocks noChangeAspect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3196998275"/>
              </p:ext>
            </p:extLst>
          </p:nvPr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120" name="think-cell Slide" r:id="rId5" imgW="270" imgH="270" progId="TCLayout.ActiveDocument.1">
                  <p:embed/>
                </p:oleObj>
              </mc:Choice>
              <mc:Fallback>
                <p:oleObj name="think-cell Slide" r:id="rId5" imgW="270" imgH="270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itle 1"/>
          <p:cNvSpPr txBox="1">
            <a:spLocks/>
          </p:cNvSpPr>
          <p:nvPr/>
        </p:nvSpPr>
        <p:spPr>
          <a:xfrm>
            <a:off x="216000" y="244800"/>
            <a:ext cx="8712000" cy="352800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eaLnBrk="0" fontAlgn="base" hangingPunct="0">
              <a:lnSpc>
                <a:spcPct val="96000"/>
              </a:lnSpc>
              <a:spcBef>
                <a:spcPct val="0"/>
              </a:spcBef>
              <a:spcAft>
                <a:spcPct val="0"/>
              </a:spcAft>
              <a:defRPr sz="2600">
                <a:solidFill>
                  <a:srgbClr val="000000"/>
                </a:solidFill>
                <a:latin typeface="Vestas Sans Bold" pitchFamily="50" charset="0"/>
                <a:ea typeface="Vestas Sans Bold" pitchFamily="50" charset="0"/>
                <a:cs typeface="+mj-cs"/>
              </a:defRPr>
            </a:lvl1pPr>
            <a:lvl2pPr eaLnBrk="0" fontAlgn="base" hangingPunct="0">
              <a:lnSpc>
                <a:spcPct val="96000"/>
              </a:lnSpc>
              <a:spcBef>
                <a:spcPct val="0"/>
              </a:spcBef>
              <a:spcAft>
                <a:spcPct val="0"/>
              </a:spcAft>
              <a:defRPr sz="2600">
                <a:latin typeface="Arial" charset="0"/>
              </a:defRPr>
            </a:lvl2pPr>
            <a:lvl3pPr eaLnBrk="0" fontAlgn="base" hangingPunct="0">
              <a:lnSpc>
                <a:spcPct val="96000"/>
              </a:lnSpc>
              <a:spcBef>
                <a:spcPct val="0"/>
              </a:spcBef>
              <a:spcAft>
                <a:spcPct val="0"/>
              </a:spcAft>
              <a:defRPr sz="2600">
                <a:latin typeface="Arial" charset="0"/>
              </a:defRPr>
            </a:lvl3pPr>
            <a:lvl4pPr eaLnBrk="0" fontAlgn="base" hangingPunct="0">
              <a:lnSpc>
                <a:spcPct val="96000"/>
              </a:lnSpc>
              <a:spcBef>
                <a:spcPct val="0"/>
              </a:spcBef>
              <a:spcAft>
                <a:spcPct val="0"/>
              </a:spcAft>
              <a:defRPr sz="2600">
                <a:latin typeface="Arial" charset="0"/>
              </a:defRPr>
            </a:lvl4pPr>
            <a:lvl5pPr eaLnBrk="0" fontAlgn="base" hangingPunct="0">
              <a:lnSpc>
                <a:spcPct val="96000"/>
              </a:lnSpc>
              <a:spcBef>
                <a:spcPct val="0"/>
              </a:spcBef>
              <a:spcAft>
                <a:spcPct val="0"/>
              </a:spcAft>
              <a:defRPr sz="2600">
                <a:latin typeface="Arial" charset="0"/>
              </a:defRPr>
            </a:lvl5pPr>
            <a:lvl6pPr marL="457200" fontAlgn="base">
              <a:lnSpc>
                <a:spcPct val="96000"/>
              </a:lnSpc>
              <a:spcBef>
                <a:spcPct val="0"/>
              </a:spcBef>
              <a:spcAft>
                <a:spcPct val="0"/>
              </a:spcAft>
              <a:defRPr sz="2600">
                <a:latin typeface="Arial" charset="0"/>
              </a:defRPr>
            </a:lvl6pPr>
            <a:lvl7pPr marL="914400" fontAlgn="base">
              <a:lnSpc>
                <a:spcPct val="96000"/>
              </a:lnSpc>
              <a:spcBef>
                <a:spcPct val="0"/>
              </a:spcBef>
              <a:spcAft>
                <a:spcPct val="0"/>
              </a:spcAft>
              <a:defRPr sz="2600">
                <a:latin typeface="Arial" charset="0"/>
              </a:defRPr>
            </a:lvl7pPr>
            <a:lvl8pPr marL="1371600" fontAlgn="base">
              <a:lnSpc>
                <a:spcPct val="96000"/>
              </a:lnSpc>
              <a:spcBef>
                <a:spcPct val="0"/>
              </a:spcBef>
              <a:spcAft>
                <a:spcPct val="0"/>
              </a:spcAft>
              <a:defRPr sz="2600">
                <a:latin typeface="Arial" charset="0"/>
              </a:defRPr>
            </a:lvl8pPr>
            <a:lvl9pPr marL="1828800" fontAlgn="base">
              <a:lnSpc>
                <a:spcPct val="96000"/>
              </a:lnSpc>
              <a:spcBef>
                <a:spcPct val="0"/>
              </a:spcBef>
              <a:spcAft>
                <a:spcPct val="0"/>
              </a:spcAft>
              <a:defRPr sz="2600">
                <a:latin typeface="Arial" charset="0"/>
              </a:defRPr>
            </a:lvl9pPr>
          </a:lstStyle>
          <a:p>
            <a:r>
              <a:rPr lang="en-GB" sz="2400" b="1" dirty="0" smtClean="0">
                <a:latin typeface="+mj-lt"/>
              </a:rPr>
              <a:t>ERCOT Requirements for Reactive Power Support</a:t>
            </a:r>
            <a:endParaRPr lang="en-GB" sz="2400" b="1" dirty="0">
              <a:latin typeface="+mj-lt"/>
            </a:endParaRPr>
          </a:p>
        </p:txBody>
      </p:sp>
      <p:sp>
        <p:nvSpPr>
          <p:cNvPr id="4" name="Text Placeholder 5"/>
          <p:cNvSpPr txBox="1">
            <a:spLocks/>
          </p:cNvSpPr>
          <p:nvPr/>
        </p:nvSpPr>
        <p:spPr>
          <a:xfrm>
            <a:off x="374552" y="662400"/>
            <a:ext cx="8388448" cy="678368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defPPr>
              <a:defRPr lang="en-US"/>
            </a:defPPr>
            <a:lvl1pPr indent="0">
              <a:lnSpc>
                <a:spcPts val="1900"/>
              </a:lnSpc>
              <a:spcBef>
                <a:spcPts val="960"/>
              </a:spcBef>
              <a:buFont typeface="Arial" pitchFamily="34" charset="0"/>
              <a:buNone/>
              <a:defRPr sz="1600">
                <a:solidFill>
                  <a:srgbClr val="4EA6DA"/>
                </a:solidFill>
                <a:latin typeface="Vestas Sans Bold" pitchFamily="50" charset="0"/>
                <a:ea typeface="Vestas Sans Bold" pitchFamily="50" charset="0"/>
              </a:defRPr>
            </a:lvl1pPr>
            <a:lvl2pPr marL="180000" indent="0">
              <a:lnSpc>
                <a:spcPts val="1900"/>
              </a:lnSpc>
              <a:spcBef>
                <a:spcPts val="960"/>
              </a:spcBef>
              <a:buFont typeface="Arial" pitchFamily="34" charset="0"/>
              <a:buChar char="•"/>
              <a:defRPr sz="1600">
                <a:solidFill>
                  <a:schemeClr val="accent1"/>
                </a:solidFill>
              </a:defRPr>
            </a:lvl2pPr>
            <a:lvl3pPr marL="352800" indent="0">
              <a:lnSpc>
                <a:spcPts val="1900"/>
              </a:lnSpc>
              <a:spcBef>
                <a:spcPts val="960"/>
              </a:spcBef>
              <a:buFont typeface="Arial Unicode MS" pitchFamily="34" charset="-128"/>
              <a:buChar char="ￚ"/>
              <a:defRPr sz="1600">
                <a:solidFill>
                  <a:schemeClr val="accent1"/>
                </a:solidFill>
              </a:defRPr>
            </a:lvl3pPr>
            <a:lvl4pPr marL="543600" indent="0">
              <a:lnSpc>
                <a:spcPts val="1900"/>
              </a:lnSpc>
              <a:spcBef>
                <a:spcPts val="960"/>
              </a:spcBef>
              <a:buFont typeface="Arial Unicode MS" pitchFamily="34" charset="-128"/>
              <a:buChar char="ￚ"/>
              <a:defRPr sz="1400">
                <a:solidFill>
                  <a:schemeClr val="accent1"/>
                </a:solidFill>
              </a:defRPr>
            </a:lvl4pPr>
            <a:lvl5pPr marL="709200" indent="0">
              <a:lnSpc>
                <a:spcPts val="1900"/>
              </a:lnSpc>
              <a:spcBef>
                <a:spcPts val="960"/>
              </a:spcBef>
              <a:buFont typeface="Arial Unicode MS" pitchFamily="34" charset="-128"/>
              <a:buChar char="ￚ"/>
              <a:defRPr sz="1400" baseline="0">
                <a:solidFill>
                  <a:schemeClr val="accent1"/>
                </a:solidFill>
              </a:defRPr>
            </a:lvl5pPr>
            <a:lvl6pPr marL="892175" indent="-171450">
              <a:spcBef>
                <a:spcPct val="20000"/>
              </a:spcBef>
              <a:buFont typeface="Arial Unicode MS" pitchFamily="34" charset="-128"/>
              <a:buChar char="ￚ"/>
              <a:defRPr sz="1400"/>
            </a:lvl6pPr>
            <a:lvl7pPr marL="1076325" indent="-184150">
              <a:spcBef>
                <a:spcPct val="20000"/>
              </a:spcBef>
              <a:buFont typeface="Arial Unicode MS" pitchFamily="34" charset="-128"/>
              <a:buChar char="ￚ"/>
              <a:defRPr sz="1400"/>
            </a:lvl7pPr>
            <a:lvl8pPr marL="1258888" indent="-182563">
              <a:spcBef>
                <a:spcPct val="20000"/>
              </a:spcBef>
              <a:buFont typeface="Arial Unicode MS" pitchFamily="34" charset="-128"/>
              <a:buChar char="ￚ"/>
              <a:defRPr sz="1400"/>
            </a:lvl8pPr>
            <a:lvl9pPr marL="1430338" indent="-171450">
              <a:spcBef>
                <a:spcPct val="20000"/>
              </a:spcBef>
              <a:buFont typeface="Arial Unicode MS" pitchFamily="34" charset="-128"/>
              <a:buChar char="ￚ"/>
              <a:defRPr sz="1400"/>
            </a:lvl9pPr>
          </a:lstStyle>
          <a:p>
            <a:endParaRPr lang="en-US" dirty="0"/>
          </a:p>
        </p:txBody>
      </p:sp>
      <p:sp>
        <p:nvSpPr>
          <p:cNvPr id="39" name="Slide Number Placeholder 5"/>
          <p:cNvSpPr>
            <a:spLocks noGrp="1"/>
          </p:cNvSpPr>
          <p:nvPr>
            <p:ph type="sldNum" sz="quarter" idx="4294967295"/>
          </p:nvPr>
        </p:nvSpPr>
        <p:spPr>
          <a:xfrm>
            <a:off x="206152" y="6362401"/>
            <a:ext cx="621432" cy="365125"/>
          </a:xfrm>
          <a:prstGeom prst="rect">
            <a:avLst/>
          </a:prstGeom>
        </p:spPr>
        <p:txBody>
          <a:bodyPr/>
          <a:lstStyle/>
          <a:p>
            <a:fld id="{C27173FB-CB13-4B0E-8AE8-96A497D56BFA}" type="slidenum">
              <a:rPr lang="en-GB" smtClean="0">
                <a:solidFill>
                  <a:prstClr val="black"/>
                </a:solidFill>
              </a:rPr>
              <a:pPr/>
              <a:t>3</a:t>
            </a:fld>
            <a:endParaRPr lang="en-GB" dirty="0">
              <a:solidFill>
                <a:prstClr val="black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95334" y="1001584"/>
            <a:ext cx="7931248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At the </a:t>
            </a:r>
            <a:r>
              <a:rPr lang="en-US" dirty="0" err="1" smtClean="0"/>
              <a:t>PoI</a:t>
            </a:r>
            <a:r>
              <a:rPr lang="en-US" dirty="0" smtClean="0"/>
              <a:t> the steady state voltage can vary in range of 0.95-1.05 </a:t>
            </a:r>
            <a:r>
              <a:rPr lang="en-US" dirty="0" err="1" smtClean="0"/>
              <a:t>pu</a:t>
            </a:r>
            <a:endParaRPr lang="en-US" dirty="0" smtClean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 smtClean="0"/>
              <a:t>0.9 </a:t>
            </a:r>
            <a:r>
              <a:rPr lang="en-US" dirty="0" err="1" smtClean="0"/>
              <a:t>pu</a:t>
            </a:r>
            <a:r>
              <a:rPr lang="en-US" dirty="0" smtClean="0"/>
              <a:t> – 1.1pu is voltage range for post contingency condition (for short duration)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At the </a:t>
            </a:r>
            <a:r>
              <a:rPr lang="en-US" dirty="0" err="1" smtClean="0"/>
              <a:t>PoI</a:t>
            </a:r>
            <a:r>
              <a:rPr lang="en-US" dirty="0" smtClean="0"/>
              <a:t> reactive power supply equivalent to 0.95 lag to 0.95 lead pf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 smtClean="0"/>
              <a:t>This reactive power is to be dynamic in nature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 smtClean="0"/>
              <a:t>Collector system losses can be met by capacitor bank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WPP should be operated in the voltage control mode (VSS</a:t>
            </a:r>
            <a:r>
              <a:rPr lang="en-US" dirty="0" smtClean="0"/>
              <a:t>). </a:t>
            </a:r>
            <a:r>
              <a:rPr lang="en-US" dirty="0" smtClean="0"/>
              <a:t>Nodal Op Guide 2.2.10(3)(a): “the </a:t>
            </a:r>
            <a:r>
              <a:rPr lang="en-US" dirty="0"/>
              <a:t>response (within the operating Reactive Power capability of the Generation Resource) must be sufficient to initiate response in no more than one </a:t>
            </a:r>
            <a:r>
              <a:rPr lang="en-US" dirty="0" smtClean="0"/>
              <a:t>minute”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 smtClean="0"/>
          </a:p>
          <a:p>
            <a:pPr lvl="0"/>
            <a:r>
              <a:rPr lang="en-US" dirty="0"/>
              <a:t>Modeling of switchable shunts in the reactive power study:</a:t>
            </a:r>
          </a:p>
          <a:p>
            <a:pPr lvl="1"/>
            <a:r>
              <a:rPr lang="en-US" dirty="0"/>
              <a:t>If the proposed resource includes an automatic control scheme for adjusting the switchable shunts </a:t>
            </a:r>
            <a:r>
              <a:rPr lang="en-US" b="1" u="sng" dirty="0"/>
              <a:t>in response to voltage</a:t>
            </a:r>
            <a:r>
              <a:rPr lang="en-US" dirty="0"/>
              <a:t>, and this scheme can operate quickly (e.g. in tens of seconds), then switchable shunts may be considered movable in the reactive power study and may be adjusted at any time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54149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Object 5" hidden="1"/>
          <p:cNvGraphicFramePr>
            <a:graphicFrameLocks noChangeAspect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1215468946"/>
              </p:ext>
            </p:extLst>
          </p:nvPr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025" name="think-cell Slide" r:id="rId5" imgW="270" imgH="270" progId="TCLayout.ActiveDocument.1">
                  <p:embed/>
                </p:oleObj>
              </mc:Choice>
              <mc:Fallback>
                <p:oleObj name="think-cell Slide" r:id="rId5" imgW="270" imgH="270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itle 1"/>
          <p:cNvSpPr txBox="1">
            <a:spLocks/>
          </p:cNvSpPr>
          <p:nvPr/>
        </p:nvSpPr>
        <p:spPr>
          <a:xfrm>
            <a:off x="216000" y="244800"/>
            <a:ext cx="8712000" cy="352800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eaLnBrk="0" fontAlgn="base" hangingPunct="0">
              <a:lnSpc>
                <a:spcPct val="96000"/>
              </a:lnSpc>
              <a:spcBef>
                <a:spcPct val="0"/>
              </a:spcBef>
              <a:spcAft>
                <a:spcPct val="0"/>
              </a:spcAft>
              <a:defRPr sz="2600">
                <a:solidFill>
                  <a:srgbClr val="000000"/>
                </a:solidFill>
                <a:latin typeface="Vestas Sans Bold" pitchFamily="50" charset="0"/>
                <a:ea typeface="Vestas Sans Bold" pitchFamily="50" charset="0"/>
                <a:cs typeface="+mj-cs"/>
              </a:defRPr>
            </a:lvl1pPr>
            <a:lvl2pPr eaLnBrk="0" fontAlgn="base" hangingPunct="0">
              <a:lnSpc>
                <a:spcPct val="96000"/>
              </a:lnSpc>
              <a:spcBef>
                <a:spcPct val="0"/>
              </a:spcBef>
              <a:spcAft>
                <a:spcPct val="0"/>
              </a:spcAft>
              <a:defRPr sz="2600">
                <a:latin typeface="Arial" charset="0"/>
              </a:defRPr>
            </a:lvl2pPr>
            <a:lvl3pPr eaLnBrk="0" fontAlgn="base" hangingPunct="0">
              <a:lnSpc>
                <a:spcPct val="96000"/>
              </a:lnSpc>
              <a:spcBef>
                <a:spcPct val="0"/>
              </a:spcBef>
              <a:spcAft>
                <a:spcPct val="0"/>
              </a:spcAft>
              <a:defRPr sz="2600">
                <a:latin typeface="Arial" charset="0"/>
              </a:defRPr>
            </a:lvl3pPr>
            <a:lvl4pPr eaLnBrk="0" fontAlgn="base" hangingPunct="0">
              <a:lnSpc>
                <a:spcPct val="96000"/>
              </a:lnSpc>
              <a:spcBef>
                <a:spcPct val="0"/>
              </a:spcBef>
              <a:spcAft>
                <a:spcPct val="0"/>
              </a:spcAft>
              <a:defRPr sz="2600">
                <a:latin typeface="Arial" charset="0"/>
              </a:defRPr>
            </a:lvl4pPr>
            <a:lvl5pPr eaLnBrk="0" fontAlgn="base" hangingPunct="0">
              <a:lnSpc>
                <a:spcPct val="96000"/>
              </a:lnSpc>
              <a:spcBef>
                <a:spcPct val="0"/>
              </a:spcBef>
              <a:spcAft>
                <a:spcPct val="0"/>
              </a:spcAft>
              <a:defRPr sz="2600">
                <a:latin typeface="Arial" charset="0"/>
              </a:defRPr>
            </a:lvl5pPr>
            <a:lvl6pPr marL="457200" fontAlgn="base">
              <a:lnSpc>
                <a:spcPct val="96000"/>
              </a:lnSpc>
              <a:spcBef>
                <a:spcPct val="0"/>
              </a:spcBef>
              <a:spcAft>
                <a:spcPct val="0"/>
              </a:spcAft>
              <a:defRPr sz="2600">
                <a:latin typeface="Arial" charset="0"/>
              </a:defRPr>
            </a:lvl6pPr>
            <a:lvl7pPr marL="914400" fontAlgn="base">
              <a:lnSpc>
                <a:spcPct val="96000"/>
              </a:lnSpc>
              <a:spcBef>
                <a:spcPct val="0"/>
              </a:spcBef>
              <a:spcAft>
                <a:spcPct val="0"/>
              </a:spcAft>
              <a:defRPr sz="2600">
                <a:latin typeface="Arial" charset="0"/>
              </a:defRPr>
            </a:lvl7pPr>
            <a:lvl8pPr marL="1371600" fontAlgn="base">
              <a:lnSpc>
                <a:spcPct val="96000"/>
              </a:lnSpc>
              <a:spcBef>
                <a:spcPct val="0"/>
              </a:spcBef>
              <a:spcAft>
                <a:spcPct val="0"/>
              </a:spcAft>
              <a:defRPr sz="2600">
                <a:latin typeface="Arial" charset="0"/>
              </a:defRPr>
            </a:lvl8pPr>
            <a:lvl9pPr marL="1828800" fontAlgn="base">
              <a:lnSpc>
                <a:spcPct val="96000"/>
              </a:lnSpc>
              <a:spcBef>
                <a:spcPct val="0"/>
              </a:spcBef>
              <a:spcAft>
                <a:spcPct val="0"/>
              </a:spcAft>
              <a:defRPr sz="2600">
                <a:latin typeface="Arial" charset="0"/>
              </a:defRPr>
            </a:lvl9pPr>
          </a:lstStyle>
          <a:p>
            <a:r>
              <a:rPr lang="en-GB" sz="2400" b="1" dirty="0" smtClean="0">
                <a:latin typeface="+mj-lt"/>
              </a:rPr>
              <a:t>PQ </a:t>
            </a:r>
            <a:r>
              <a:rPr lang="en-GB" sz="2400" b="1" dirty="0">
                <a:latin typeface="+mj-lt"/>
              </a:rPr>
              <a:t>C</a:t>
            </a:r>
            <a:r>
              <a:rPr lang="en-GB" sz="2400" b="1" dirty="0" smtClean="0">
                <a:latin typeface="+mj-lt"/>
              </a:rPr>
              <a:t>apability Curve of </a:t>
            </a:r>
            <a:r>
              <a:rPr lang="en-GB" sz="2400" b="1" dirty="0" smtClean="0">
                <a:latin typeface="+mj-lt"/>
              </a:rPr>
              <a:t>2 </a:t>
            </a:r>
            <a:r>
              <a:rPr lang="en-GB" sz="2400" b="1" dirty="0" smtClean="0">
                <a:latin typeface="+mj-lt"/>
              </a:rPr>
              <a:t>MW </a:t>
            </a:r>
            <a:r>
              <a:rPr lang="en-GB" sz="2400" b="1" dirty="0" smtClean="0">
                <a:latin typeface="+mj-lt"/>
              </a:rPr>
              <a:t>WTG</a:t>
            </a:r>
            <a:endParaRPr lang="en-GB" sz="2400" b="1" dirty="0">
              <a:latin typeface="+mj-lt"/>
            </a:endParaRPr>
          </a:p>
        </p:txBody>
      </p:sp>
      <p:sp>
        <p:nvSpPr>
          <p:cNvPr id="4" name="Text Placeholder 5"/>
          <p:cNvSpPr txBox="1">
            <a:spLocks/>
          </p:cNvSpPr>
          <p:nvPr/>
        </p:nvSpPr>
        <p:spPr>
          <a:xfrm>
            <a:off x="374552" y="662400"/>
            <a:ext cx="8388448" cy="678368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defPPr>
              <a:defRPr lang="en-US"/>
            </a:defPPr>
            <a:lvl1pPr indent="0">
              <a:lnSpc>
                <a:spcPts val="1900"/>
              </a:lnSpc>
              <a:spcBef>
                <a:spcPts val="960"/>
              </a:spcBef>
              <a:buFont typeface="Arial" pitchFamily="34" charset="0"/>
              <a:buNone/>
              <a:defRPr sz="1600">
                <a:solidFill>
                  <a:srgbClr val="4EA6DA"/>
                </a:solidFill>
                <a:latin typeface="Vestas Sans Bold" pitchFamily="50" charset="0"/>
                <a:ea typeface="Vestas Sans Bold" pitchFamily="50" charset="0"/>
              </a:defRPr>
            </a:lvl1pPr>
            <a:lvl2pPr marL="180000" indent="0">
              <a:lnSpc>
                <a:spcPts val="1900"/>
              </a:lnSpc>
              <a:spcBef>
                <a:spcPts val="960"/>
              </a:spcBef>
              <a:buFont typeface="Arial" pitchFamily="34" charset="0"/>
              <a:buChar char="•"/>
              <a:defRPr sz="1600">
                <a:solidFill>
                  <a:schemeClr val="accent1"/>
                </a:solidFill>
              </a:defRPr>
            </a:lvl2pPr>
            <a:lvl3pPr marL="352800" indent="0">
              <a:lnSpc>
                <a:spcPts val="1900"/>
              </a:lnSpc>
              <a:spcBef>
                <a:spcPts val="960"/>
              </a:spcBef>
              <a:buFont typeface="Arial Unicode MS" pitchFamily="34" charset="-128"/>
              <a:buChar char="ￚ"/>
              <a:defRPr sz="1600">
                <a:solidFill>
                  <a:schemeClr val="accent1"/>
                </a:solidFill>
              </a:defRPr>
            </a:lvl3pPr>
            <a:lvl4pPr marL="543600" indent="0">
              <a:lnSpc>
                <a:spcPts val="1900"/>
              </a:lnSpc>
              <a:spcBef>
                <a:spcPts val="960"/>
              </a:spcBef>
              <a:buFont typeface="Arial Unicode MS" pitchFamily="34" charset="-128"/>
              <a:buChar char="ￚ"/>
              <a:defRPr sz="1400">
                <a:solidFill>
                  <a:schemeClr val="accent1"/>
                </a:solidFill>
              </a:defRPr>
            </a:lvl4pPr>
            <a:lvl5pPr marL="709200" indent="0">
              <a:lnSpc>
                <a:spcPts val="1900"/>
              </a:lnSpc>
              <a:spcBef>
                <a:spcPts val="960"/>
              </a:spcBef>
              <a:buFont typeface="Arial Unicode MS" pitchFamily="34" charset="-128"/>
              <a:buChar char="ￚ"/>
              <a:defRPr sz="1400" baseline="0">
                <a:solidFill>
                  <a:schemeClr val="accent1"/>
                </a:solidFill>
              </a:defRPr>
            </a:lvl5pPr>
            <a:lvl6pPr marL="892175" indent="-171450">
              <a:spcBef>
                <a:spcPct val="20000"/>
              </a:spcBef>
              <a:buFont typeface="Arial Unicode MS" pitchFamily="34" charset="-128"/>
              <a:buChar char="ￚ"/>
              <a:defRPr sz="1400"/>
            </a:lvl6pPr>
            <a:lvl7pPr marL="1076325" indent="-184150">
              <a:spcBef>
                <a:spcPct val="20000"/>
              </a:spcBef>
              <a:buFont typeface="Arial Unicode MS" pitchFamily="34" charset="-128"/>
              <a:buChar char="ￚ"/>
              <a:defRPr sz="1400"/>
            </a:lvl7pPr>
            <a:lvl8pPr marL="1258888" indent="-182563">
              <a:spcBef>
                <a:spcPct val="20000"/>
              </a:spcBef>
              <a:buFont typeface="Arial Unicode MS" pitchFamily="34" charset="-128"/>
              <a:buChar char="ￚ"/>
              <a:defRPr sz="1400"/>
            </a:lvl8pPr>
            <a:lvl9pPr marL="1430338" indent="-171450">
              <a:spcBef>
                <a:spcPct val="20000"/>
              </a:spcBef>
              <a:buFont typeface="Arial Unicode MS" pitchFamily="34" charset="-128"/>
              <a:buChar char="ￚ"/>
              <a:defRPr sz="1400"/>
            </a:lvl9pPr>
          </a:lstStyle>
          <a:p>
            <a:endParaRPr lang="en-US" dirty="0"/>
          </a:p>
        </p:txBody>
      </p:sp>
      <p:sp>
        <p:nvSpPr>
          <p:cNvPr id="39" name="Slide Number Placeholder 5"/>
          <p:cNvSpPr>
            <a:spLocks noGrp="1"/>
          </p:cNvSpPr>
          <p:nvPr>
            <p:ph type="sldNum" sz="quarter" idx="4294967295"/>
          </p:nvPr>
        </p:nvSpPr>
        <p:spPr>
          <a:xfrm>
            <a:off x="206152" y="6362401"/>
            <a:ext cx="621432" cy="365125"/>
          </a:xfrm>
          <a:prstGeom prst="rect">
            <a:avLst/>
          </a:prstGeom>
        </p:spPr>
        <p:txBody>
          <a:bodyPr/>
          <a:lstStyle/>
          <a:p>
            <a:fld id="{C27173FB-CB13-4B0E-8AE8-96A497D56BFA}" type="slidenum">
              <a:rPr lang="en-GB" smtClean="0">
                <a:solidFill>
                  <a:prstClr val="black"/>
                </a:solidFill>
              </a:rPr>
              <a:pPr/>
              <a:t>4</a:t>
            </a:fld>
            <a:endParaRPr lang="en-GB" dirty="0">
              <a:solidFill>
                <a:prstClr val="black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21364" y="5212413"/>
            <a:ext cx="73914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Proposed supply of 657 </a:t>
            </a:r>
            <a:r>
              <a:rPr lang="en-US" sz="1400" dirty="0" err="1" smtClean="0"/>
              <a:t>kVAR</a:t>
            </a:r>
            <a:r>
              <a:rPr lang="en-US" sz="1400" dirty="0" smtClean="0"/>
              <a:t> at 2 MW generation is based on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400" dirty="0" smtClean="0"/>
              <a:t>Maintaining the WTG’s internal systems to within thermal design ratings and protection schemes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400" dirty="0" smtClean="0"/>
              <a:t>Continuously </a:t>
            </a:r>
            <a:r>
              <a:rPr lang="en-US" sz="1400" dirty="0" smtClean="0"/>
              <a:t>maintained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7251599" y="2440816"/>
            <a:ext cx="1873687" cy="152158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tx1"/>
                </a:solidFill>
              </a:rPr>
              <a:t>At rated 2 MW  </a:t>
            </a:r>
            <a:r>
              <a:rPr lang="en-US" sz="1600" dirty="0" smtClean="0">
                <a:solidFill>
                  <a:schemeClr val="tx1"/>
                </a:solidFill>
              </a:rPr>
              <a:t>only </a:t>
            </a:r>
            <a:r>
              <a:rPr lang="en-US" sz="1600" dirty="0" smtClean="0">
                <a:solidFill>
                  <a:srgbClr val="00B050"/>
                </a:solidFill>
              </a:rPr>
              <a:t>410 </a:t>
            </a:r>
            <a:r>
              <a:rPr lang="en-US" sz="1600" dirty="0" smtClean="0">
                <a:solidFill>
                  <a:srgbClr val="00B050"/>
                </a:solidFill>
              </a:rPr>
              <a:t>kVAR </a:t>
            </a:r>
            <a:r>
              <a:rPr lang="en-US" sz="1600" dirty="0" smtClean="0">
                <a:solidFill>
                  <a:schemeClr val="tx1"/>
                </a:solidFill>
              </a:rPr>
              <a:t>continuously @ </a:t>
            </a:r>
            <a:r>
              <a:rPr lang="en-US" sz="1600" dirty="0" smtClean="0">
                <a:solidFill>
                  <a:srgbClr val="00B050"/>
                </a:solidFill>
              </a:rPr>
              <a:t>0.90 </a:t>
            </a:r>
            <a:r>
              <a:rPr lang="en-US" sz="1600" dirty="0" err="1" smtClean="0">
                <a:solidFill>
                  <a:srgbClr val="00B050"/>
                </a:solidFill>
              </a:rPr>
              <a:t>Vpu</a:t>
            </a:r>
            <a:r>
              <a:rPr lang="en-US" sz="1600" dirty="0" smtClean="0">
                <a:solidFill>
                  <a:srgbClr val="00B050"/>
                </a:solidFill>
              </a:rPr>
              <a:t> </a:t>
            </a:r>
            <a:r>
              <a:rPr lang="en-US" sz="1600" dirty="0" smtClean="0">
                <a:solidFill>
                  <a:schemeClr val="tx1"/>
                </a:solidFill>
              </a:rPr>
              <a:t>(seen </a:t>
            </a:r>
            <a:r>
              <a:rPr lang="en-US" sz="1600" dirty="0">
                <a:solidFill>
                  <a:schemeClr val="tx1"/>
                </a:solidFill>
              </a:rPr>
              <a:t>at gen </a:t>
            </a:r>
            <a:r>
              <a:rPr lang="en-US" sz="1600" dirty="0" smtClean="0">
                <a:solidFill>
                  <a:schemeClr val="tx1"/>
                </a:solidFill>
              </a:rPr>
              <a:t>LV terminals)</a:t>
            </a:r>
            <a:endParaRPr lang="en-US" sz="1600" dirty="0">
              <a:solidFill>
                <a:schemeClr val="tx1"/>
              </a:solidFill>
            </a:endParaRPr>
          </a:p>
          <a:p>
            <a:pPr algn="ctr"/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7210762" y="693151"/>
            <a:ext cx="1914525" cy="144098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tx1"/>
                </a:solidFill>
              </a:rPr>
              <a:t>At rated 2 MW, a </a:t>
            </a:r>
            <a:r>
              <a:rPr lang="en-US" sz="1600" dirty="0" smtClean="0">
                <a:solidFill>
                  <a:schemeClr val="tx1"/>
                </a:solidFill>
              </a:rPr>
              <a:t>max </a:t>
            </a:r>
            <a:r>
              <a:rPr lang="en-US" sz="1600" dirty="0" smtClean="0">
                <a:solidFill>
                  <a:schemeClr val="tx1"/>
                </a:solidFill>
              </a:rPr>
              <a:t>of </a:t>
            </a:r>
            <a:r>
              <a:rPr lang="en-US" sz="1600" dirty="0" smtClean="0">
                <a:solidFill>
                  <a:srgbClr val="FF0000"/>
                </a:solidFill>
              </a:rPr>
              <a:t>657 kVAR </a:t>
            </a:r>
            <a:r>
              <a:rPr lang="en-US" sz="1600" dirty="0" smtClean="0">
                <a:solidFill>
                  <a:schemeClr val="tx1"/>
                </a:solidFill>
              </a:rPr>
              <a:t>continuously @ </a:t>
            </a:r>
            <a:r>
              <a:rPr lang="en-US" sz="1600" dirty="0" smtClean="0">
                <a:solidFill>
                  <a:srgbClr val="FF0000"/>
                </a:solidFill>
              </a:rPr>
              <a:t>0.95Vpu</a:t>
            </a:r>
            <a:r>
              <a:rPr lang="en-US" sz="1600" dirty="0" smtClean="0">
                <a:solidFill>
                  <a:schemeClr val="tx1"/>
                </a:solidFill>
              </a:rPr>
              <a:t> (seen at gen LV terminals)</a:t>
            </a:r>
            <a:endParaRPr lang="en-US" sz="1600" dirty="0">
              <a:solidFill>
                <a:schemeClr val="tx1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92605" y="803356"/>
            <a:ext cx="6410957" cy="4251638"/>
          </a:xfrm>
          <a:prstGeom prst="rect">
            <a:avLst/>
          </a:prstGeom>
        </p:spPr>
      </p:pic>
      <p:sp>
        <p:nvSpPr>
          <p:cNvPr id="13" name="Left Arrow 12"/>
          <p:cNvSpPr/>
          <p:nvPr/>
        </p:nvSpPr>
        <p:spPr>
          <a:xfrm rot="1619420">
            <a:off x="5904849" y="2295921"/>
            <a:ext cx="1314056" cy="90022"/>
          </a:xfrm>
          <a:prstGeom prst="leftArrow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Left Arrow 13"/>
          <p:cNvSpPr/>
          <p:nvPr/>
        </p:nvSpPr>
        <p:spPr>
          <a:xfrm rot="21132773">
            <a:off x="5930957" y="1483541"/>
            <a:ext cx="1225905" cy="117384"/>
          </a:xfrm>
          <a:prstGeom prst="leftArrow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71632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Object 5" hidden="1"/>
          <p:cNvGraphicFramePr>
            <a:graphicFrameLocks noChangeAspect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1215468946"/>
              </p:ext>
            </p:extLst>
          </p:nvPr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047" name="think-cell Slide" r:id="rId5" imgW="270" imgH="270" progId="TCLayout.ActiveDocument.1">
                  <p:embed/>
                </p:oleObj>
              </mc:Choice>
              <mc:Fallback>
                <p:oleObj name="think-cell Slide" r:id="rId5" imgW="270" imgH="270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itle 1"/>
          <p:cNvSpPr txBox="1">
            <a:spLocks/>
          </p:cNvSpPr>
          <p:nvPr/>
        </p:nvSpPr>
        <p:spPr>
          <a:xfrm>
            <a:off x="216000" y="244800"/>
            <a:ext cx="8712000" cy="352800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eaLnBrk="0" fontAlgn="base" hangingPunct="0">
              <a:lnSpc>
                <a:spcPct val="96000"/>
              </a:lnSpc>
              <a:spcBef>
                <a:spcPct val="0"/>
              </a:spcBef>
              <a:spcAft>
                <a:spcPct val="0"/>
              </a:spcAft>
              <a:defRPr sz="2600">
                <a:solidFill>
                  <a:srgbClr val="000000"/>
                </a:solidFill>
                <a:latin typeface="Vestas Sans Bold" pitchFamily="50" charset="0"/>
                <a:ea typeface="Vestas Sans Bold" pitchFamily="50" charset="0"/>
                <a:cs typeface="+mj-cs"/>
              </a:defRPr>
            </a:lvl1pPr>
            <a:lvl2pPr eaLnBrk="0" fontAlgn="base" hangingPunct="0">
              <a:lnSpc>
                <a:spcPct val="96000"/>
              </a:lnSpc>
              <a:spcBef>
                <a:spcPct val="0"/>
              </a:spcBef>
              <a:spcAft>
                <a:spcPct val="0"/>
              </a:spcAft>
              <a:defRPr sz="2600">
                <a:latin typeface="Arial" charset="0"/>
              </a:defRPr>
            </a:lvl2pPr>
            <a:lvl3pPr eaLnBrk="0" fontAlgn="base" hangingPunct="0">
              <a:lnSpc>
                <a:spcPct val="96000"/>
              </a:lnSpc>
              <a:spcBef>
                <a:spcPct val="0"/>
              </a:spcBef>
              <a:spcAft>
                <a:spcPct val="0"/>
              </a:spcAft>
              <a:defRPr sz="2600">
                <a:latin typeface="Arial" charset="0"/>
              </a:defRPr>
            </a:lvl3pPr>
            <a:lvl4pPr eaLnBrk="0" fontAlgn="base" hangingPunct="0">
              <a:lnSpc>
                <a:spcPct val="96000"/>
              </a:lnSpc>
              <a:spcBef>
                <a:spcPct val="0"/>
              </a:spcBef>
              <a:spcAft>
                <a:spcPct val="0"/>
              </a:spcAft>
              <a:defRPr sz="2600">
                <a:latin typeface="Arial" charset="0"/>
              </a:defRPr>
            </a:lvl4pPr>
            <a:lvl5pPr eaLnBrk="0" fontAlgn="base" hangingPunct="0">
              <a:lnSpc>
                <a:spcPct val="96000"/>
              </a:lnSpc>
              <a:spcBef>
                <a:spcPct val="0"/>
              </a:spcBef>
              <a:spcAft>
                <a:spcPct val="0"/>
              </a:spcAft>
              <a:defRPr sz="2600">
                <a:latin typeface="Arial" charset="0"/>
              </a:defRPr>
            </a:lvl5pPr>
            <a:lvl6pPr marL="457200" fontAlgn="base">
              <a:lnSpc>
                <a:spcPct val="96000"/>
              </a:lnSpc>
              <a:spcBef>
                <a:spcPct val="0"/>
              </a:spcBef>
              <a:spcAft>
                <a:spcPct val="0"/>
              </a:spcAft>
              <a:defRPr sz="2600">
                <a:latin typeface="Arial" charset="0"/>
              </a:defRPr>
            </a:lvl6pPr>
            <a:lvl7pPr marL="914400" fontAlgn="base">
              <a:lnSpc>
                <a:spcPct val="96000"/>
              </a:lnSpc>
              <a:spcBef>
                <a:spcPct val="0"/>
              </a:spcBef>
              <a:spcAft>
                <a:spcPct val="0"/>
              </a:spcAft>
              <a:defRPr sz="2600">
                <a:latin typeface="Arial" charset="0"/>
              </a:defRPr>
            </a:lvl7pPr>
            <a:lvl8pPr marL="1371600" fontAlgn="base">
              <a:lnSpc>
                <a:spcPct val="96000"/>
              </a:lnSpc>
              <a:spcBef>
                <a:spcPct val="0"/>
              </a:spcBef>
              <a:spcAft>
                <a:spcPct val="0"/>
              </a:spcAft>
              <a:defRPr sz="2600">
                <a:latin typeface="Arial" charset="0"/>
              </a:defRPr>
            </a:lvl8pPr>
            <a:lvl9pPr marL="1828800" fontAlgn="base">
              <a:lnSpc>
                <a:spcPct val="96000"/>
              </a:lnSpc>
              <a:spcBef>
                <a:spcPct val="0"/>
              </a:spcBef>
              <a:spcAft>
                <a:spcPct val="0"/>
              </a:spcAft>
              <a:defRPr sz="2600">
                <a:latin typeface="Arial" charset="0"/>
              </a:defRPr>
            </a:lvl9pPr>
          </a:lstStyle>
          <a:p>
            <a:r>
              <a:rPr lang="en-GB" sz="2400" b="1" dirty="0" smtClean="0">
                <a:latin typeface="+mj-lt"/>
              </a:rPr>
              <a:t>Meeting ERCOT requirement using present PQ capability </a:t>
            </a:r>
            <a:endParaRPr lang="en-GB" sz="2400" b="1" dirty="0">
              <a:latin typeface="+mj-lt"/>
            </a:endParaRPr>
          </a:p>
        </p:txBody>
      </p:sp>
      <p:sp>
        <p:nvSpPr>
          <p:cNvPr id="4" name="Text Placeholder 5"/>
          <p:cNvSpPr txBox="1">
            <a:spLocks/>
          </p:cNvSpPr>
          <p:nvPr/>
        </p:nvSpPr>
        <p:spPr>
          <a:xfrm>
            <a:off x="374552" y="662400"/>
            <a:ext cx="8388448" cy="678368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defPPr>
              <a:defRPr lang="en-US"/>
            </a:defPPr>
            <a:lvl1pPr indent="0">
              <a:lnSpc>
                <a:spcPts val="1900"/>
              </a:lnSpc>
              <a:spcBef>
                <a:spcPts val="960"/>
              </a:spcBef>
              <a:buFont typeface="Arial" pitchFamily="34" charset="0"/>
              <a:buNone/>
              <a:defRPr sz="1600">
                <a:solidFill>
                  <a:srgbClr val="4EA6DA"/>
                </a:solidFill>
                <a:latin typeface="Vestas Sans Bold" pitchFamily="50" charset="0"/>
                <a:ea typeface="Vestas Sans Bold" pitchFamily="50" charset="0"/>
              </a:defRPr>
            </a:lvl1pPr>
            <a:lvl2pPr marL="180000" indent="0">
              <a:lnSpc>
                <a:spcPts val="1900"/>
              </a:lnSpc>
              <a:spcBef>
                <a:spcPts val="960"/>
              </a:spcBef>
              <a:buFont typeface="Arial" pitchFamily="34" charset="0"/>
              <a:buChar char="•"/>
              <a:defRPr sz="1600">
                <a:solidFill>
                  <a:schemeClr val="accent1"/>
                </a:solidFill>
              </a:defRPr>
            </a:lvl2pPr>
            <a:lvl3pPr marL="352800" indent="0">
              <a:lnSpc>
                <a:spcPts val="1900"/>
              </a:lnSpc>
              <a:spcBef>
                <a:spcPts val="960"/>
              </a:spcBef>
              <a:buFont typeface="Arial Unicode MS" pitchFamily="34" charset="-128"/>
              <a:buChar char="ￚ"/>
              <a:defRPr sz="1600">
                <a:solidFill>
                  <a:schemeClr val="accent1"/>
                </a:solidFill>
              </a:defRPr>
            </a:lvl3pPr>
            <a:lvl4pPr marL="543600" indent="0">
              <a:lnSpc>
                <a:spcPts val="1900"/>
              </a:lnSpc>
              <a:spcBef>
                <a:spcPts val="960"/>
              </a:spcBef>
              <a:buFont typeface="Arial Unicode MS" pitchFamily="34" charset="-128"/>
              <a:buChar char="ￚ"/>
              <a:defRPr sz="1400">
                <a:solidFill>
                  <a:schemeClr val="accent1"/>
                </a:solidFill>
              </a:defRPr>
            </a:lvl4pPr>
            <a:lvl5pPr marL="709200" indent="0">
              <a:lnSpc>
                <a:spcPts val="1900"/>
              </a:lnSpc>
              <a:spcBef>
                <a:spcPts val="960"/>
              </a:spcBef>
              <a:buFont typeface="Arial Unicode MS" pitchFamily="34" charset="-128"/>
              <a:buChar char="ￚ"/>
              <a:defRPr sz="1400" baseline="0">
                <a:solidFill>
                  <a:schemeClr val="accent1"/>
                </a:solidFill>
              </a:defRPr>
            </a:lvl5pPr>
            <a:lvl6pPr marL="892175" indent="-171450">
              <a:spcBef>
                <a:spcPct val="20000"/>
              </a:spcBef>
              <a:buFont typeface="Arial Unicode MS" pitchFamily="34" charset="-128"/>
              <a:buChar char="ￚ"/>
              <a:defRPr sz="1400"/>
            </a:lvl6pPr>
            <a:lvl7pPr marL="1076325" indent="-184150">
              <a:spcBef>
                <a:spcPct val="20000"/>
              </a:spcBef>
              <a:buFont typeface="Arial Unicode MS" pitchFamily="34" charset="-128"/>
              <a:buChar char="ￚ"/>
              <a:defRPr sz="1400"/>
            </a:lvl7pPr>
            <a:lvl8pPr marL="1258888" indent="-182563">
              <a:spcBef>
                <a:spcPct val="20000"/>
              </a:spcBef>
              <a:buFont typeface="Arial Unicode MS" pitchFamily="34" charset="-128"/>
              <a:buChar char="ￚ"/>
              <a:defRPr sz="1400"/>
            </a:lvl8pPr>
            <a:lvl9pPr marL="1430338" indent="-171450">
              <a:spcBef>
                <a:spcPct val="20000"/>
              </a:spcBef>
              <a:buFont typeface="Arial Unicode MS" pitchFamily="34" charset="-128"/>
              <a:buChar char="ￚ"/>
              <a:defRPr sz="1400"/>
            </a:lvl9pPr>
          </a:lstStyle>
          <a:p>
            <a:endParaRPr lang="en-US" dirty="0"/>
          </a:p>
        </p:txBody>
      </p:sp>
      <p:sp>
        <p:nvSpPr>
          <p:cNvPr id="39" name="Slide Number Placeholder 5"/>
          <p:cNvSpPr>
            <a:spLocks noGrp="1"/>
          </p:cNvSpPr>
          <p:nvPr>
            <p:ph type="sldNum" sz="quarter" idx="4294967295"/>
          </p:nvPr>
        </p:nvSpPr>
        <p:spPr>
          <a:xfrm>
            <a:off x="206152" y="6362401"/>
            <a:ext cx="621432" cy="365125"/>
          </a:xfrm>
          <a:prstGeom prst="rect">
            <a:avLst/>
          </a:prstGeom>
        </p:spPr>
        <p:txBody>
          <a:bodyPr/>
          <a:lstStyle/>
          <a:p>
            <a:fld id="{C27173FB-CB13-4B0E-8AE8-96A497D56BFA}" type="slidenum">
              <a:rPr lang="en-GB" smtClean="0">
                <a:solidFill>
                  <a:prstClr val="black"/>
                </a:solidFill>
              </a:rPr>
              <a:pPr/>
              <a:t>5</a:t>
            </a:fld>
            <a:endParaRPr lang="en-GB" dirty="0">
              <a:solidFill>
                <a:prstClr val="black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666750" y="4876800"/>
            <a:ext cx="1676400" cy="132915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tx1"/>
                </a:solidFill>
              </a:rPr>
              <a:t>At rated 2 MW, a maximum of 410 </a:t>
            </a:r>
            <a:r>
              <a:rPr lang="en-US" sz="1600" dirty="0" err="1" smtClean="0">
                <a:solidFill>
                  <a:schemeClr val="tx1"/>
                </a:solidFill>
              </a:rPr>
              <a:t>kVAR</a:t>
            </a:r>
            <a:r>
              <a:rPr lang="en-US" sz="1600" dirty="0" smtClean="0">
                <a:solidFill>
                  <a:schemeClr val="tx1"/>
                </a:solidFill>
              </a:rPr>
              <a:t> can be supplied continuously</a:t>
            </a:r>
            <a:endParaRPr lang="en-US" sz="1600" dirty="0">
              <a:solidFill>
                <a:schemeClr val="tx1"/>
              </a:solidFill>
            </a:endParaRPr>
          </a:p>
        </p:txBody>
      </p:sp>
      <p:cxnSp>
        <p:nvCxnSpPr>
          <p:cNvPr id="10" name="Straight Connector 9"/>
          <p:cNvCxnSpPr/>
          <p:nvPr/>
        </p:nvCxnSpPr>
        <p:spPr>
          <a:xfrm>
            <a:off x="3981450" y="1600200"/>
            <a:ext cx="0" cy="512175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Oval 16"/>
          <p:cNvSpPr/>
          <p:nvPr/>
        </p:nvSpPr>
        <p:spPr>
          <a:xfrm>
            <a:off x="3657600" y="2388600"/>
            <a:ext cx="647700" cy="5334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/>
          <p:cNvSpPr/>
          <p:nvPr/>
        </p:nvSpPr>
        <p:spPr>
          <a:xfrm>
            <a:off x="3657600" y="2110200"/>
            <a:ext cx="647700" cy="5334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Oval 18"/>
          <p:cNvSpPr/>
          <p:nvPr/>
        </p:nvSpPr>
        <p:spPr>
          <a:xfrm>
            <a:off x="3657600" y="1060193"/>
            <a:ext cx="647700" cy="5334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0" name="Straight Connector 19"/>
          <p:cNvCxnSpPr/>
          <p:nvPr/>
        </p:nvCxnSpPr>
        <p:spPr>
          <a:xfrm>
            <a:off x="3981450" y="2922000"/>
            <a:ext cx="0" cy="512175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2057400" y="3429000"/>
            <a:ext cx="4495800" cy="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3981450" y="3434175"/>
            <a:ext cx="0" cy="1006386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>
            <a:off x="3295650" y="4457700"/>
            <a:ext cx="685800" cy="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Oval 26"/>
          <p:cNvSpPr/>
          <p:nvPr/>
        </p:nvSpPr>
        <p:spPr>
          <a:xfrm>
            <a:off x="2647950" y="4191000"/>
            <a:ext cx="647700" cy="5334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Oval 27"/>
          <p:cNvSpPr/>
          <p:nvPr/>
        </p:nvSpPr>
        <p:spPr>
          <a:xfrm>
            <a:off x="2324100" y="4191000"/>
            <a:ext cx="647700" cy="5334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9" name="Straight Connector 28"/>
          <p:cNvCxnSpPr/>
          <p:nvPr/>
        </p:nvCxnSpPr>
        <p:spPr>
          <a:xfrm>
            <a:off x="1828800" y="4448175"/>
            <a:ext cx="495300" cy="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Oval 30"/>
          <p:cNvSpPr/>
          <p:nvPr/>
        </p:nvSpPr>
        <p:spPr>
          <a:xfrm>
            <a:off x="1181100" y="4191000"/>
            <a:ext cx="647700" cy="5334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3" name="Straight Connector 32"/>
          <p:cNvCxnSpPr/>
          <p:nvPr/>
        </p:nvCxnSpPr>
        <p:spPr>
          <a:xfrm>
            <a:off x="4495800" y="3429000"/>
            <a:ext cx="0" cy="425363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>
            <a:off x="4229100" y="3854363"/>
            <a:ext cx="495300" cy="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>
            <a:off x="4229100" y="3951788"/>
            <a:ext cx="495300" cy="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>
            <a:off x="4495800" y="3951788"/>
            <a:ext cx="0" cy="488773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/>
          <p:cNvCxnSpPr/>
          <p:nvPr/>
        </p:nvCxnSpPr>
        <p:spPr>
          <a:xfrm>
            <a:off x="6019800" y="3429001"/>
            <a:ext cx="0" cy="283575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Rectangle 53"/>
          <p:cNvSpPr/>
          <p:nvPr/>
        </p:nvSpPr>
        <p:spPr>
          <a:xfrm>
            <a:off x="5829300" y="3712575"/>
            <a:ext cx="381000" cy="58619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6" name="Straight Connector 55"/>
          <p:cNvCxnSpPr/>
          <p:nvPr/>
        </p:nvCxnSpPr>
        <p:spPr>
          <a:xfrm flipV="1">
            <a:off x="5676900" y="3712576"/>
            <a:ext cx="685800" cy="478425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/>
          <p:cNvCxnSpPr/>
          <p:nvPr/>
        </p:nvCxnSpPr>
        <p:spPr>
          <a:xfrm>
            <a:off x="6019800" y="4298774"/>
            <a:ext cx="0" cy="283575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Connector 60"/>
          <p:cNvCxnSpPr/>
          <p:nvPr/>
        </p:nvCxnSpPr>
        <p:spPr>
          <a:xfrm>
            <a:off x="5257800" y="3429000"/>
            <a:ext cx="0" cy="425363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/>
          <p:cNvCxnSpPr/>
          <p:nvPr/>
        </p:nvCxnSpPr>
        <p:spPr>
          <a:xfrm>
            <a:off x="4991100" y="3854363"/>
            <a:ext cx="495300" cy="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62"/>
          <p:cNvCxnSpPr/>
          <p:nvPr/>
        </p:nvCxnSpPr>
        <p:spPr>
          <a:xfrm>
            <a:off x="4991100" y="3951788"/>
            <a:ext cx="495300" cy="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Connector 63"/>
          <p:cNvCxnSpPr/>
          <p:nvPr/>
        </p:nvCxnSpPr>
        <p:spPr>
          <a:xfrm>
            <a:off x="5257800" y="3951788"/>
            <a:ext cx="0" cy="488773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Connector 67"/>
          <p:cNvCxnSpPr/>
          <p:nvPr/>
        </p:nvCxnSpPr>
        <p:spPr>
          <a:xfrm>
            <a:off x="3619500" y="1856287"/>
            <a:ext cx="685800" cy="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TextBox 66"/>
          <p:cNvSpPr txBox="1"/>
          <p:nvPr/>
        </p:nvSpPr>
        <p:spPr>
          <a:xfrm>
            <a:off x="3200400" y="1717786"/>
            <a:ext cx="47625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err="1" smtClean="0"/>
              <a:t>PoI</a:t>
            </a:r>
            <a:endParaRPr lang="en-US" sz="1200" dirty="0"/>
          </a:p>
        </p:txBody>
      </p:sp>
      <p:sp>
        <p:nvSpPr>
          <p:cNvPr id="70" name="TextBox 69"/>
          <p:cNvSpPr txBox="1"/>
          <p:nvPr/>
        </p:nvSpPr>
        <p:spPr>
          <a:xfrm>
            <a:off x="3752850" y="719120"/>
            <a:ext cx="47625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Grid</a:t>
            </a:r>
            <a:endParaRPr lang="en-US" sz="1200" dirty="0"/>
          </a:p>
        </p:txBody>
      </p:sp>
      <p:sp>
        <p:nvSpPr>
          <p:cNvPr id="71" name="TextBox 70"/>
          <p:cNvSpPr txBox="1"/>
          <p:nvPr/>
        </p:nvSpPr>
        <p:spPr>
          <a:xfrm>
            <a:off x="4467225" y="1533119"/>
            <a:ext cx="155257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0.95 pf dynamic reactive power support</a:t>
            </a:r>
            <a:endParaRPr lang="en-US" sz="1200" dirty="0"/>
          </a:p>
        </p:txBody>
      </p:sp>
      <p:sp>
        <p:nvSpPr>
          <p:cNvPr id="72" name="TextBox 71"/>
          <p:cNvSpPr txBox="1"/>
          <p:nvPr/>
        </p:nvSpPr>
        <p:spPr>
          <a:xfrm>
            <a:off x="2314574" y="2250100"/>
            <a:ext cx="88582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 smtClean="0"/>
              <a:t>100 MW WPP</a:t>
            </a:r>
            <a:endParaRPr lang="en-US" sz="1400" b="1" dirty="0"/>
          </a:p>
        </p:txBody>
      </p:sp>
      <p:sp>
        <p:nvSpPr>
          <p:cNvPr id="73" name="TextBox 72"/>
          <p:cNvSpPr txBox="1"/>
          <p:nvPr/>
        </p:nvSpPr>
        <p:spPr>
          <a:xfrm>
            <a:off x="5638800" y="1706086"/>
            <a:ext cx="47625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=</a:t>
            </a:r>
            <a:endParaRPr lang="en-US" sz="1200" dirty="0"/>
          </a:p>
        </p:txBody>
      </p:sp>
      <p:sp>
        <p:nvSpPr>
          <p:cNvPr id="74" name="TextBox 73"/>
          <p:cNvSpPr txBox="1"/>
          <p:nvPr/>
        </p:nvSpPr>
        <p:spPr>
          <a:xfrm>
            <a:off x="5915024" y="1728420"/>
            <a:ext cx="109537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/>
              <a:t>33 MVAR</a:t>
            </a:r>
            <a:endParaRPr lang="en-US" sz="1400" b="1" dirty="0"/>
          </a:p>
        </p:txBody>
      </p:sp>
      <p:sp>
        <p:nvSpPr>
          <p:cNvPr id="69" name="Left Brace 68"/>
          <p:cNvSpPr/>
          <p:nvPr/>
        </p:nvSpPr>
        <p:spPr>
          <a:xfrm rot="16200000">
            <a:off x="4619624" y="4181475"/>
            <a:ext cx="552451" cy="1104901"/>
          </a:xfrm>
          <a:prstGeom prst="leftBrace">
            <a:avLst/>
          </a:prstGeom>
          <a:ln w="1587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" name="TextBox 75"/>
          <p:cNvSpPr txBox="1"/>
          <p:nvPr/>
        </p:nvSpPr>
        <p:spPr>
          <a:xfrm>
            <a:off x="4133850" y="5008376"/>
            <a:ext cx="155257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20-25% of plant MW to meet reactive power loss of collector system</a:t>
            </a:r>
            <a:endParaRPr lang="en-US" sz="1200" dirty="0"/>
          </a:p>
        </p:txBody>
      </p:sp>
      <p:sp>
        <p:nvSpPr>
          <p:cNvPr id="77" name="TextBox 76"/>
          <p:cNvSpPr txBox="1"/>
          <p:nvPr/>
        </p:nvSpPr>
        <p:spPr>
          <a:xfrm>
            <a:off x="6462711" y="3683168"/>
            <a:ext cx="155257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STATCOM:</a:t>
            </a:r>
          </a:p>
          <a:p>
            <a:r>
              <a:rPr lang="en-US" sz="1200" dirty="0" smtClean="0"/>
              <a:t>10-15% of plant MW rating to meet 0.95 pf dynamic range at the </a:t>
            </a:r>
            <a:r>
              <a:rPr lang="en-US" sz="1200" dirty="0" err="1" smtClean="0"/>
              <a:t>PoI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36271632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Object 5" hidden="1"/>
          <p:cNvGraphicFramePr>
            <a:graphicFrameLocks noChangeAspect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1658766673"/>
              </p:ext>
            </p:extLst>
          </p:nvPr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157" name="think-cell Slide" r:id="rId5" imgW="270" imgH="270" progId="TCLayout.ActiveDocument.1">
                  <p:embed/>
                </p:oleObj>
              </mc:Choice>
              <mc:Fallback>
                <p:oleObj name="think-cell Slide" r:id="rId5" imgW="270" imgH="270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itle 1"/>
          <p:cNvSpPr txBox="1">
            <a:spLocks/>
          </p:cNvSpPr>
          <p:nvPr/>
        </p:nvSpPr>
        <p:spPr>
          <a:xfrm>
            <a:off x="216000" y="244800"/>
            <a:ext cx="8712000" cy="352800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eaLnBrk="0" fontAlgn="base" hangingPunct="0">
              <a:lnSpc>
                <a:spcPct val="96000"/>
              </a:lnSpc>
              <a:spcBef>
                <a:spcPct val="0"/>
              </a:spcBef>
              <a:spcAft>
                <a:spcPct val="0"/>
              </a:spcAft>
              <a:defRPr sz="2600">
                <a:solidFill>
                  <a:srgbClr val="000000"/>
                </a:solidFill>
                <a:latin typeface="Vestas Sans Bold" pitchFamily="50" charset="0"/>
                <a:ea typeface="Vestas Sans Bold" pitchFamily="50" charset="0"/>
                <a:cs typeface="+mj-cs"/>
              </a:defRPr>
            </a:lvl1pPr>
            <a:lvl2pPr eaLnBrk="0" fontAlgn="base" hangingPunct="0">
              <a:lnSpc>
                <a:spcPct val="96000"/>
              </a:lnSpc>
              <a:spcBef>
                <a:spcPct val="0"/>
              </a:spcBef>
              <a:spcAft>
                <a:spcPct val="0"/>
              </a:spcAft>
              <a:defRPr sz="2600">
                <a:latin typeface="Arial" charset="0"/>
              </a:defRPr>
            </a:lvl2pPr>
            <a:lvl3pPr eaLnBrk="0" fontAlgn="base" hangingPunct="0">
              <a:lnSpc>
                <a:spcPct val="96000"/>
              </a:lnSpc>
              <a:spcBef>
                <a:spcPct val="0"/>
              </a:spcBef>
              <a:spcAft>
                <a:spcPct val="0"/>
              </a:spcAft>
              <a:defRPr sz="2600">
                <a:latin typeface="Arial" charset="0"/>
              </a:defRPr>
            </a:lvl3pPr>
            <a:lvl4pPr eaLnBrk="0" fontAlgn="base" hangingPunct="0">
              <a:lnSpc>
                <a:spcPct val="96000"/>
              </a:lnSpc>
              <a:spcBef>
                <a:spcPct val="0"/>
              </a:spcBef>
              <a:spcAft>
                <a:spcPct val="0"/>
              </a:spcAft>
              <a:defRPr sz="2600">
                <a:latin typeface="Arial" charset="0"/>
              </a:defRPr>
            </a:lvl4pPr>
            <a:lvl5pPr eaLnBrk="0" fontAlgn="base" hangingPunct="0">
              <a:lnSpc>
                <a:spcPct val="96000"/>
              </a:lnSpc>
              <a:spcBef>
                <a:spcPct val="0"/>
              </a:spcBef>
              <a:spcAft>
                <a:spcPct val="0"/>
              </a:spcAft>
              <a:defRPr sz="2600">
                <a:latin typeface="Arial" charset="0"/>
              </a:defRPr>
            </a:lvl5pPr>
            <a:lvl6pPr marL="457200" fontAlgn="base">
              <a:lnSpc>
                <a:spcPct val="96000"/>
              </a:lnSpc>
              <a:spcBef>
                <a:spcPct val="0"/>
              </a:spcBef>
              <a:spcAft>
                <a:spcPct val="0"/>
              </a:spcAft>
              <a:defRPr sz="2600">
                <a:latin typeface="Arial" charset="0"/>
              </a:defRPr>
            </a:lvl6pPr>
            <a:lvl7pPr marL="914400" fontAlgn="base">
              <a:lnSpc>
                <a:spcPct val="96000"/>
              </a:lnSpc>
              <a:spcBef>
                <a:spcPct val="0"/>
              </a:spcBef>
              <a:spcAft>
                <a:spcPct val="0"/>
              </a:spcAft>
              <a:defRPr sz="2600">
                <a:latin typeface="Arial" charset="0"/>
              </a:defRPr>
            </a:lvl7pPr>
            <a:lvl8pPr marL="1371600" fontAlgn="base">
              <a:lnSpc>
                <a:spcPct val="96000"/>
              </a:lnSpc>
              <a:spcBef>
                <a:spcPct val="0"/>
              </a:spcBef>
              <a:spcAft>
                <a:spcPct val="0"/>
              </a:spcAft>
              <a:defRPr sz="2600">
                <a:latin typeface="Arial" charset="0"/>
              </a:defRPr>
            </a:lvl8pPr>
            <a:lvl9pPr marL="1828800" fontAlgn="base">
              <a:lnSpc>
                <a:spcPct val="96000"/>
              </a:lnSpc>
              <a:spcBef>
                <a:spcPct val="0"/>
              </a:spcBef>
              <a:spcAft>
                <a:spcPct val="0"/>
              </a:spcAft>
              <a:defRPr sz="2600">
                <a:latin typeface="Arial" charset="0"/>
              </a:defRPr>
            </a:lvl9pPr>
          </a:lstStyle>
          <a:p>
            <a:r>
              <a:rPr lang="en-GB" sz="2400" b="1" dirty="0" smtClean="0">
                <a:latin typeface="+mj-lt"/>
              </a:rPr>
              <a:t>Meeting ERCOT requirement using proposed PQ capability </a:t>
            </a:r>
            <a:endParaRPr lang="en-GB" sz="2400" b="1" dirty="0">
              <a:latin typeface="+mj-lt"/>
            </a:endParaRPr>
          </a:p>
        </p:txBody>
      </p:sp>
      <p:sp>
        <p:nvSpPr>
          <p:cNvPr id="4" name="Text Placeholder 5"/>
          <p:cNvSpPr txBox="1">
            <a:spLocks/>
          </p:cNvSpPr>
          <p:nvPr/>
        </p:nvSpPr>
        <p:spPr>
          <a:xfrm>
            <a:off x="374552" y="662400"/>
            <a:ext cx="8388448" cy="678368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defPPr>
              <a:defRPr lang="en-US"/>
            </a:defPPr>
            <a:lvl1pPr indent="0">
              <a:lnSpc>
                <a:spcPts val="1900"/>
              </a:lnSpc>
              <a:spcBef>
                <a:spcPts val="960"/>
              </a:spcBef>
              <a:buFont typeface="Arial" pitchFamily="34" charset="0"/>
              <a:buNone/>
              <a:defRPr sz="1600">
                <a:solidFill>
                  <a:srgbClr val="4EA6DA"/>
                </a:solidFill>
                <a:latin typeface="Vestas Sans Bold" pitchFamily="50" charset="0"/>
                <a:ea typeface="Vestas Sans Bold" pitchFamily="50" charset="0"/>
              </a:defRPr>
            </a:lvl1pPr>
            <a:lvl2pPr marL="180000" indent="0">
              <a:lnSpc>
                <a:spcPts val="1900"/>
              </a:lnSpc>
              <a:spcBef>
                <a:spcPts val="960"/>
              </a:spcBef>
              <a:buFont typeface="Arial" pitchFamily="34" charset="0"/>
              <a:buChar char="•"/>
              <a:defRPr sz="1600">
                <a:solidFill>
                  <a:schemeClr val="accent1"/>
                </a:solidFill>
              </a:defRPr>
            </a:lvl2pPr>
            <a:lvl3pPr marL="352800" indent="0">
              <a:lnSpc>
                <a:spcPts val="1900"/>
              </a:lnSpc>
              <a:spcBef>
                <a:spcPts val="960"/>
              </a:spcBef>
              <a:buFont typeface="Arial Unicode MS" pitchFamily="34" charset="-128"/>
              <a:buChar char="ￚ"/>
              <a:defRPr sz="1600">
                <a:solidFill>
                  <a:schemeClr val="accent1"/>
                </a:solidFill>
              </a:defRPr>
            </a:lvl3pPr>
            <a:lvl4pPr marL="543600" indent="0">
              <a:lnSpc>
                <a:spcPts val="1900"/>
              </a:lnSpc>
              <a:spcBef>
                <a:spcPts val="960"/>
              </a:spcBef>
              <a:buFont typeface="Arial Unicode MS" pitchFamily="34" charset="-128"/>
              <a:buChar char="ￚ"/>
              <a:defRPr sz="1400">
                <a:solidFill>
                  <a:schemeClr val="accent1"/>
                </a:solidFill>
              </a:defRPr>
            </a:lvl4pPr>
            <a:lvl5pPr marL="709200" indent="0">
              <a:lnSpc>
                <a:spcPts val="1900"/>
              </a:lnSpc>
              <a:spcBef>
                <a:spcPts val="960"/>
              </a:spcBef>
              <a:buFont typeface="Arial Unicode MS" pitchFamily="34" charset="-128"/>
              <a:buChar char="ￚ"/>
              <a:defRPr sz="1400" baseline="0">
                <a:solidFill>
                  <a:schemeClr val="accent1"/>
                </a:solidFill>
              </a:defRPr>
            </a:lvl5pPr>
            <a:lvl6pPr marL="892175" indent="-171450">
              <a:spcBef>
                <a:spcPct val="20000"/>
              </a:spcBef>
              <a:buFont typeface="Arial Unicode MS" pitchFamily="34" charset="-128"/>
              <a:buChar char="ￚ"/>
              <a:defRPr sz="1400"/>
            </a:lvl6pPr>
            <a:lvl7pPr marL="1076325" indent="-184150">
              <a:spcBef>
                <a:spcPct val="20000"/>
              </a:spcBef>
              <a:buFont typeface="Arial Unicode MS" pitchFamily="34" charset="-128"/>
              <a:buChar char="ￚ"/>
              <a:defRPr sz="1400"/>
            </a:lvl7pPr>
            <a:lvl8pPr marL="1258888" indent="-182563">
              <a:spcBef>
                <a:spcPct val="20000"/>
              </a:spcBef>
              <a:buFont typeface="Arial Unicode MS" pitchFamily="34" charset="-128"/>
              <a:buChar char="ￚ"/>
              <a:defRPr sz="1400"/>
            </a:lvl8pPr>
            <a:lvl9pPr marL="1430338" indent="-171450">
              <a:spcBef>
                <a:spcPct val="20000"/>
              </a:spcBef>
              <a:buFont typeface="Arial Unicode MS" pitchFamily="34" charset="-128"/>
              <a:buChar char="ￚ"/>
              <a:defRPr sz="1400"/>
            </a:lvl9pPr>
          </a:lstStyle>
          <a:p>
            <a:endParaRPr lang="en-US" dirty="0"/>
          </a:p>
        </p:txBody>
      </p:sp>
      <p:sp>
        <p:nvSpPr>
          <p:cNvPr id="39" name="Slide Number Placeholder 5"/>
          <p:cNvSpPr>
            <a:spLocks noGrp="1"/>
          </p:cNvSpPr>
          <p:nvPr>
            <p:ph type="sldNum" sz="quarter" idx="4294967295"/>
          </p:nvPr>
        </p:nvSpPr>
        <p:spPr>
          <a:xfrm>
            <a:off x="206152" y="6362401"/>
            <a:ext cx="621432" cy="365125"/>
          </a:xfrm>
          <a:prstGeom prst="rect">
            <a:avLst/>
          </a:prstGeom>
        </p:spPr>
        <p:txBody>
          <a:bodyPr/>
          <a:lstStyle/>
          <a:p>
            <a:fld id="{C27173FB-CB13-4B0E-8AE8-96A497D56BFA}" type="slidenum">
              <a:rPr lang="en-GB" smtClean="0">
                <a:solidFill>
                  <a:prstClr val="black"/>
                </a:solidFill>
              </a:rPr>
              <a:pPr/>
              <a:t>6</a:t>
            </a:fld>
            <a:endParaRPr lang="en-GB" dirty="0">
              <a:solidFill>
                <a:prstClr val="black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524000" y="4876800"/>
            <a:ext cx="2257425" cy="132915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tx1"/>
                </a:solidFill>
              </a:rPr>
              <a:t>At rated 2 MW, a maximum of </a:t>
            </a:r>
            <a:r>
              <a:rPr lang="en-US" sz="1600" dirty="0" smtClean="0">
                <a:solidFill>
                  <a:schemeClr val="tx1"/>
                </a:solidFill>
              </a:rPr>
              <a:t>657 </a:t>
            </a:r>
            <a:r>
              <a:rPr lang="en-US" sz="1600" dirty="0" smtClean="0">
                <a:solidFill>
                  <a:schemeClr val="tx1"/>
                </a:solidFill>
              </a:rPr>
              <a:t>kVAR can be supplied </a:t>
            </a:r>
            <a:r>
              <a:rPr lang="en-US" sz="1600" dirty="0">
                <a:solidFill>
                  <a:schemeClr val="tx1"/>
                </a:solidFill>
              </a:rPr>
              <a:t>C</a:t>
            </a:r>
            <a:r>
              <a:rPr lang="en-US" sz="1600" dirty="0" smtClean="0">
                <a:solidFill>
                  <a:schemeClr val="tx1"/>
                </a:solidFill>
              </a:rPr>
              <a:t>ontinuously</a:t>
            </a:r>
            <a:endParaRPr lang="en-US" sz="1600" dirty="0">
              <a:solidFill>
                <a:schemeClr val="tx1"/>
              </a:solidFill>
            </a:endParaRPr>
          </a:p>
        </p:txBody>
      </p:sp>
      <p:cxnSp>
        <p:nvCxnSpPr>
          <p:cNvPr id="10" name="Straight Connector 9"/>
          <p:cNvCxnSpPr/>
          <p:nvPr/>
        </p:nvCxnSpPr>
        <p:spPr>
          <a:xfrm>
            <a:off x="4324350" y="1600200"/>
            <a:ext cx="0" cy="512175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Oval 16"/>
          <p:cNvSpPr/>
          <p:nvPr/>
        </p:nvSpPr>
        <p:spPr>
          <a:xfrm>
            <a:off x="4000500" y="2388600"/>
            <a:ext cx="647700" cy="5334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/>
          <p:cNvSpPr/>
          <p:nvPr/>
        </p:nvSpPr>
        <p:spPr>
          <a:xfrm>
            <a:off x="4000500" y="2110200"/>
            <a:ext cx="647700" cy="5334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Oval 18"/>
          <p:cNvSpPr/>
          <p:nvPr/>
        </p:nvSpPr>
        <p:spPr>
          <a:xfrm>
            <a:off x="4000500" y="1060193"/>
            <a:ext cx="647700" cy="5334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0" name="Straight Connector 19"/>
          <p:cNvCxnSpPr/>
          <p:nvPr/>
        </p:nvCxnSpPr>
        <p:spPr>
          <a:xfrm>
            <a:off x="4324350" y="2922000"/>
            <a:ext cx="0" cy="512175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2400300" y="3429000"/>
            <a:ext cx="4495800" cy="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4324350" y="3434175"/>
            <a:ext cx="0" cy="1006386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>
            <a:off x="3638550" y="4457700"/>
            <a:ext cx="685800" cy="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Oval 26"/>
          <p:cNvSpPr/>
          <p:nvPr/>
        </p:nvSpPr>
        <p:spPr>
          <a:xfrm>
            <a:off x="2990850" y="4191000"/>
            <a:ext cx="647700" cy="5334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Oval 27"/>
          <p:cNvSpPr/>
          <p:nvPr/>
        </p:nvSpPr>
        <p:spPr>
          <a:xfrm>
            <a:off x="2667000" y="4191000"/>
            <a:ext cx="647700" cy="5334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9" name="Straight Connector 28"/>
          <p:cNvCxnSpPr/>
          <p:nvPr/>
        </p:nvCxnSpPr>
        <p:spPr>
          <a:xfrm>
            <a:off x="2171700" y="4448175"/>
            <a:ext cx="495300" cy="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Oval 30"/>
          <p:cNvSpPr/>
          <p:nvPr/>
        </p:nvSpPr>
        <p:spPr>
          <a:xfrm>
            <a:off x="1524000" y="4191000"/>
            <a:ext cx="647700" cy="5334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3" name="Straight Connector 32"/>
          <p:cNvCxnSpPr/>
          <p:nvPr/>
        </p:nvCxnSpPr>
        <p:spPr>
          <a:xfrm>
            <a:off x="4838700" y="3429000"/>
            <a:ext cx="0" cy="425363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>
            <a:off x="4572000" y="3854363"/>
            <a:ext cx="495300" cy="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>
            <a:off x="4572000" y="3951788"/>
            <a:ext cx="495300" cy="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>
            <a:off x="4838700" y="3951788"/>
            <a:ext cx="0" cy="488773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/>
          <p:cNvCxnSpPr/>
          <p:nvPr/>
        </p:nvCxnSpPr>
        <p:spPr>
          <a:xfrm>
            <a:off x="6896100" y="3429001"/>
            <a:ext cx="0" cy="283575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Rectangle 53"/>
          <p:cNvSpPr/>
          <p:nvPr/>
        </p:nvSpPr>
        <p:spPr>
          <a:xfrm>
            <a:off x="6705600" y="3712575"/>
            <a:ext cx="381000" cy="58619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6" name="Straight Connector 55"/>
          <p:cNvCxnSpPr/>
          <p:nvPr/>
        </p:nvCxnSpPr>
        <p:spPr>
          <a:xfrm flipV="1">
            <a:off x="6557961" y="3502481"/>
            <a:ext cx="676275" cy="869773"/>
          </a:xfrm>
          <a:prstGeom prst="line">
            <a:avLst/>
          </a:prstGeom>
          <a:ln w="158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/>
          <p:cNvCxnSpPr/>
          <p:nvPr/>
        </p:nvCxnSpPr>
        <p:spPr>
          <a:xfrm>
            <a:off x="6898943" y="4298773"/>
            <a:ext cx="0" cy="283575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Connector 60"/>
          <p:cNvCxnSpPr/>
          <p:nvPr/>
        </p:nvCxnSpPr>
        <p:spPr>
          <a:xfrm>
            <a:off x="5600700" y="3429000"/>
            <a:ext cx="0" cy="425363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/>
          <p:cNvCxnSpPr/>
          <p:nvPr/>
        </p:nvCxnSpPr>
        <p:spPr>
          <a:xfrm>
            <a:off x="5334000" y="3854363"/>
            <a:ext cx="495300" cy="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62"/>
          <p:cNvCxnSpPr/>
          <p:nvPr/>
        </p:nvCxnSpPr>
        <p:spPr>
          <a:xfrm>
            <a:off x="5334000" y="3951788"/>
            <a:ext cx="495300" cy="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Connector 63"/>
          <p:cNvCxnSpPr/>
          <p:nvPr/>
        </p:nvCxnSpPr>
        <p:spPr>
          <a:xfrm>
            <a:off x="5600700" y="3951788"/>
            <a:ext cx="0" cy="488773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Connector 67"/>
          <p:cNvCxnSpPr/>
          <p:nvPr/>
        </p:nvCxnSpPr>
        <p:spPr>
          <a:xfrm>
            <a:off x="3962400" y="1856287"/>
            <a:ext cx="685800" cy="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TextBox 66"/>
          <p:cNvSpPr txBox="1"/>
          <p:nvPr/>
        </p:nvSpPr>
        <p:spPr>
          <a:xfrm>
            <a:off x="3543300" y="1717786"/>
            <a:ext cx="47625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err="1" smtClean="0"/>
              <a:t>PoI</a:t>
            </a:r>
            <a:endParaRPr lang="en-US" sz="1200" dirty="0"/>
          </a:p>
        </p:txBody>
      </p:sp>
      <p:sp>
        <p:nvSpPr>
          <p:cNvPr id="70" name="TextBox 69"/>
          <p:cNvSpPr txBox="1"/>
          <p:nvPr/>
        </p:nvSpPr>
        <p:spPr>
          <a:xfrm>
            <a:off x="4095750" y="719120"/>
            <a:ext cx="47625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Grid</a:t>
            </a:r>
            <a:endParaRPr lang="en-US" sz="1200" dirty="0"/>
          </a:p>
        </p:txBody>
      </p:sp>
      <p:sp>
        <p:nvSpPr>
          <p:cNvPr id="71" name="TextBox 70"/>
          <p:cNvSpPr txBox="1"/>
          <p:nvPr/>
        </p:nvSpPr>
        <p:spPr>
          <a:xfrm>
            <a:off x="4810125" y="1533119"/>
            <a:ext cx="155257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0.95 pf dynamic reactive power support</a:t>
            </a:r>
            <a:endParaRPr lang="en-US" sz="1200" dirty="0"/>
          </a:p>
        </p:txBody>
      </p:sp>
      <p:sp>
        <p:nvSpPr>
          <p:cNvPr id="72" name="TextBox 71"/>
          <p:cNvSpPr txBox="1"/>
          <p:nvPr/>
        </p:nvSpPr>
        <p:spPr>
          <a:xfrm>
            <a:off x="4819650" y="2407675"/>
            <a:ext cx="88582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 smtClean="0"/>
              <a:t>100 MW WPP</a:t>
            </a:r>
            <a:endParaRPr lang="en-US" sz="1400" b="1" dirty="0"/>
          </a:p>
        </p:txBody>
      </p:sp>
      <p:sp>
        <p:nvSpPr>
          <p:cNvPr id="73" name="TextBox 72"/>
          <p:cNvSpPr txBox="1"/>
          <p:nvPr/>
        </p:nvSpPr>
        <p:spPr>
          <a:xfrm>
            <a:off x="5981700" y="1706086"/>
            <a:ext cx="47625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=</a:t>
            </a:r>
            <a:endParaRPr lang="en-US" sz="1200" dirty="0"/>
          </a:p>
        </p:txBody>
      </p:sp>
      <p:sp>
        <p:nvSpPr>
          <p:cNvPr id="74" name="TextBox 73"/>
          <p:cNvSpPr txBox="1"/>
          <p:nvPr/>
        </p:nvSpPr>
        <p:spPr>
          <a:xfrm>
            <a:off x="6257924" y="1728420"/>
            <a:ext cx="109537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/>
              <a:t>33 MVAR</a:t>
            </a:r>
            <a:endParaRPr lang="en-US" sz="1400" b="1" dirty="0"/>
          </a:p>
        </p:txBody>
      </p:sp>
      <p:sp>
        <p:nvSpPr>
          <p:cNvPr id="69" name="Left Brace 68"/>
          <p:cNvSpPr/>
          <p:nvPr/>
        </p:nvSpPr>
        <p:spPr>
          <a:xfrm rot="16200000">
            <a:off x="4919662" y="4224337"/>
            <a:ext cx="552451" cy="1019176"/>
          </a:xfrm>
          <a:prstGeom prst="leftBrace">
            <a:avLst/>
          </a:prstGeom>
          <a:ln w="1587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" name="TextBox 75"/>
          <p:cNvSpPr txBox="1"/>
          <p:nvPr/>
        </p:nvSpPr>
        <p:spPr>
          <a:xfrm>
            <a:off x="4476751" y="5008376"/>
            <a:ext cx="131445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20 MVAR to meet reactive power loss of collector system</a:t>
            </a:r>
            <a:endParaRPr lang="en-US" sz="1200" dirty="0"/>
          </a:p>
        </p:txBody>
      </p:sp>
      <p:cxnSp>
        <p:nvCxnSpPr>
          <p:cNvPr id="42" name="Straight Connector 41"/>
          <p:cNvCxnSpPr/>
          <p:nvPr/>
        </p:nvCxnSpPr>
        <p:spPr>
          <a:xfrm flipH="1" flipV="1">
            <a:off x="6557962" y="3560462"/>
            <a:ext cx="676275" cy="886912"/>
          </a:xfrm>
          <a:prstGeom prst="line">
            <a:avLst/>
          </a:prstGeom>
          <a:ln w="158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Arrow Connector 42"/>
          <p:cNvCxnSpPr/>
          <p:nvPr/>
        </p:nvCxnSpPr>
        <p:spPr>
          <a:xfrm flipV="1">
            <a:off x="3886200" y="1994785"/>
            <a:ext cx="800099" cy="550677"/>
          </a:xfrm>
          <a:prstGeom prst="straightConnector1">
            <a:avLst/>
          </a:prstGeom>
          <a:ln w="2222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6229350" y="3408062"/>
            <a:ext cx="0" cy="446301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/>
          <p:cNvCxnSpPr/>
          <p:nvPr/>
        </p:nvCxnSpPr>
        <p:spPr>
          <a:xfrm>
            <a:off x="5962650" y="3854363"/>
            <a:ext cx="495300" cy="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/>
          <p:cNvCxnSpPr/>
          <p:nvPr/>
        </p:nvCxnSpPr>
        <p:spPr>
          <a:xfrm>
            <a:off x="5962650" y="3951788"/>
            <a:ext cx="495300" cy="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/>
          <p:cNvCxnSpPr/>
          <p:nvPr/>
        </p:nvCxnSpPr>
        <p:spPr>
          <a:xfrm>
            <a:off x="6229350" y="3951788"/>
            <a:ext cx="0" cy="488773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Left Brace 50"/>
          <p:cNvSpPr/>
          <p:nvPr/>
        </p:nvSpPr>
        <p:spPr>
          <a:xfrm rot="16200000">
            <a:off x="5943600" y="4519027"/>
            <a:ext cx="552451" cy="426246"/>
          </a:xfrm>
          <a:prstGeom prst="leftBrace">
            <a:avLst/>
          </a:prstGeom>
          <a:ln w="1587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5725590" y="5033830"/>
            <a:ext cx="1361009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 smtClean="0"/>
              <a:t>5 </a:t>
            </a:r>
            <a:r>
              <a:rPr lang="en-US" sz="1200" dirty="0"/>
              <a:t>MVAR to meet reactive power loss of collector </a:t>
            </a:r>
            <a:r>
              <a:rPr lang="en-US" sz="1200" dirty="0" smtClean="0"/>
              <a:t>system when  V @ +/-10% </a:t>
            </a:r>
            <a:r>
              <a:rPr lang="en-US" sz="1200" dirty="0" err="1" smtClean="0"/>
              <a:t>Vn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12155369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FYo7CEXCJUKlQQKzPkSa3g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default">
  <a:themeElements>
    <a:clrScheme name="default 1">
      <a:dk1>
        <a:srgbClr val="ADAFAF"/>
      </a:dk1>
      <a:lt1>
        <a:srgbClr val="37424A"/>
      </a:lt1>
      <a:dk2>
        <a:srgbClr val="000000"/>
      </a:dk2>
      <a:lt2>
        <a:srgbClr val="470083"/>
      </a:lt2>
      <a:accent1>
        <a:srgbClr val="C30000"/>
      </a:accent1>
      <a:accent2>
        <a:srgbClr val="E37222"/>
      </a:accent2>
      <a:accent3>
        <a:srgbClr val="AAAAAA"/>
      </a:accent3>
      <a:accent4>
        <a:srgbClr val="2D373E"/>
      </a:accent4>
      <a:accent5>
        <a:srgbClr val="DEAAAA"/>
      </a:accent5>
      <a:accent6>
        <a:srgbClr val="CE671E"/>
      </a:accent6>
      <a:hlink>
        <a:srgbClr val="0091D7"/>
      </a:hlink>
      <a:folHlink>
        <a:srgbClr val="A0CFEB"/>
      </a:folHlink>
    </a:clrScheme>
    <a:fontScheme name="defaul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tx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0" tIns="0" rIns="0" bIns="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1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tx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0" tIns="0" rIns="0" bIns="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1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1">
        <a:dk1>
          <a:srgbClr val="ADAFAF"/>
        </a:dk1>
        <a:lt1>
          <a:srgbClr val="37424A"/>
        </a:lt1>
        <a:dk2>
          <a:srgbClr val="000000"/>
        </a:dk2>
        <a:lt2>
          <a:srgbClr val="470083"/>
        </a:lt2>
        <a:accent1>
          <a:srgbClr val="C30000"/>
        </a:accent1>
        <a:accent2>
          <a:srgbClr val="E37222"/>
        </a:accent2>
        <a:accent3>
          <a:srgbClr val="AAAAAA"/>
        </a:accent3>
        <a:accent4>
          <a:srgbClr val="2D373E"/>
        </a:accent4>
        <a:accent5>
          <a:srgbClr val="DEAAAA"/>
        </a:accent5>
        <a:accent6>
          <a:srgbClr val="CE671E"/>
        </a:accent6>
        <a:hlink>
          <a:srgbClr val="0091D7"/>
        </a:hlink>
        <a:folHlink>
          <a:srgbClr val="A0CFEB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10.xml><?xml version="1.0" encoding="utf-8"?>
<a:theme xmlns:a="http://schemas.openxmlformats.org/drawingml/2006/main" name="5_VestasExtented_EN">
  <a:themeElements>
    <a:clrScheme name="VestasExtented 1">
      <a:dk1>
        <a:srgbClr val="ADAFAF"/>
      </a:dk1>
      <a:lt1>
        <a:srgbClr val="37424A"/>
      </a:lt1>
      <a:dk2>
        <a:srgbClr val="000000"/>
      </a:dk2>
      <a:lt2>
        <a:srgbClr val="470083"/>
      </a:lt2>
      <a:accent1>
        <a:srgbClr val="C30000"/>
      </a:accent1>
      <a:accent2>
        <a:srgbClr val="E37222"/>
      </a:accent2>
      <a:accent3>
        <a:srgbClr val="AAAAAA"/>
      </a:accent3>
      <a:accent4>
        <a:srgbClr val="2D373E"/>
      </a:accent4>
      <a:accent5>
        <a:srgbClr val="DEAAAA"/>
      </a:accent5>
      <a:accent6>
        <a:srgbClr val="CE671E"/>
      </a:accent6>
      <a:hlink>
        <a:srgbClr val="0091D7"/>
      </a:hlink>
      <a:folHlink>
        <a:srgbClr val="A0CFEB"/>
      </a:folHlink>
    </a:clrScheme>
    <a:fontScheme name="VestasExtented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tx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0" tIns="0" rIns="0" bIns="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tx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0" tIns="0" rIns="0" bIns="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VestasExtented 1">
        <a:dk1>
          <a:srgbClr val="ADAFAF"/>
        </a:dk1>
        <a:lt1>
          <a:srgbClr val="37424A"/>
        </a:lt1>
        <a:dk2>
          <a:srgbClr val="000000"/>
        </a:dk2>
        <a:lt2>
          <a:srgbClr val="470083"/>
        </a:lt2>
        <a:accent1>
          <a:srgbClr val="C30000"/>
        </a:accent1>
        <a:accent2>
          <a:srgbClr val="E37222"/>
        </a:accent2>
        <a:accent3>
          <a:srgbClr val="AAAAAA"/>
        </a:accent3>
        <a:accent4>
          <a:srgbClr val="2D373E"/>
        </a:accent4>
        <a:accent5>
          <a:srgbClr val="DEAAAA"/>
        </a:accent5>
        <a:accent6>
          <a:srgbClr val="CE671E"/>
        </a:accent6>
        <a:hlink>
          <a:srgbClr val="0091D7"/>
        </a:hlink>
        <a:folHlink>
          <a:srgbClr val="A0CFEB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11.xml><?xml version="1.0" encoding="utf-8"?>
<a:theme xmlns:a="http://schemas.openxmlformats.org/drawingml/2006/main" name="4_default_EN">
  <a:themeElements>
    <a:clrScheme name="Vestas">
      <a:dk1>
        <a:sysClr val="windowText" lastClr="000000"/>
      </a:dk1>
      <a:lt1>
        <a:sysClr val="window" lastClr="FFFFFF"/>
      </a:lt1>
      <a:dk2>
        <a:srgbClr val="37424A"/>
      </a:dk2>
      <a:lt2>
        <a:srgbClr val="A0CFEB"/>
      </a:lt2>
      <a:accent1>
        <a:srgbClr val="0091D7"/>
      </a:accent1>
      <a:accent2>
        <a:srgbClr val="37B6EA"/>
      </a:accent2>
      <a:accent3>
        <a:srgbClr val="5E6365"/>
      </a:accent3>
      <a:accent4>
        <a:srgbClr val="ADAFAF"/>
      </a:accent4>
      <a:accent5>
        <a:srgbClr val="D5D6D2"/>
      </a:accent5>
      <a:accent6>
        <a:srgbClr val="E37222"/>
      </a:accent6>
      <a:hlink>
        <a:srgbClr val="0091D7"/>
      </a:hlink>
      <a:folHlink>
        <a:srgbClr val="5E6365"/>
      </a:folHlink>
    </a:clrScheme>
    <a:fontScheme name="Vesta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Vestas"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lt1"/>
        </a:solidFill>
        <a:solidFill>
          <a:schemeClr val="lt1"/>
        </a:solidFill>
        <a:solidFill>
          <a:schemeClr val="dk1"/>
        </a:solidFill>
      </a:bgFillStyleLst>
    </a:fmtScheme>
  </a:themeElements>
  <a:objectDefaults/>
  <a:extraClrSchemeLst/>
</a:theme>
</file>

<file path=ppt/theme/theme12.xml><?xml version="1.0" encoding="utf-8"?>
<a:theme xmlns:a="http://schemas.openxmlformats.org/drawingml/2006/main" name="7_default">
  <a:themeElements>
    <a:clrScheme name="default 1">
      <a:dk1>
        <a:srgbClr val="ADAFAF"/>
      </a:dk1>
      <a:lt1>
        <a:srgbClr val="37424A"/>
      </a:lt1>
      <a:dk2>
        <a:srgbClr val="000000"/>
      </a:dk2>
      <a:lt2>
        <a:srgbClr val="470083"/>
      </a:lt2>
      <a:accent1>
        <a:srgbClr val="C30000"/>
      </a:accent1>
      <a:accent2>
        <a:srgbClr val="E37222"/>
      </a:accent2>
      <a:accent3>
        <a:srgbClr val="AAAAAA"/>
      </a:accent3>
      <a:accent4>
        <a:srgbClr val="2D373E"/>
      </a:accent4>
      <a:accent5>
        <a:srgbClr val="DEAAAA"/>
      </a:accent5>
      <a:accent6>
        <a:srgbClr val="CE671E"/>
      </a:accent6>
      <a:hlink>
        <a:srgbClr val="0091D7"/>
      </a:hlink>
      <a:folHlink>
        <a:srgbClr val="A0CFEB"/>
      </a:folHlink>
    </a:clrScheme>
    <a:fontScheme name="defaul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tx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0" tIns="0" rIns="0" bIns="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1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tx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0" tIns="0" rIns="0" bIns="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1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1">
        <a:dk1>
          <a:srgbClr val="ADAFAF"/>
        </a:dk1>
        <a:lt1>
          <a:srgbClr val="37424A"/>
        </a:lt1>
        <a:dk2>
          <a:srgbClr val="000000"/>
        </a:dk2>
        <a:lt2>
          <a:srgbClr val="470083"/>
        </a:lt2>
        <a:accent1>
          <a:srgbClr val="C30000"/>
        </a:accent1>
        <a:accent2>
          <a:srgbClr val="E37222"/>
        </a:accent2>
        <a:accent3>
          <a:srgbClr val="AAAAAA"/>
        </a:accent3>
        <a:accent4>
          <a:srgbClr val="2D373E"/>
        </a:accent4>
        <a:accent5>
          <a:srgbClr val="DEAAAA"/>
        </a:accent5>
        <a:accent6>
          <a:srgbClr val="CE671E"/>
        </a:accent6>
        <a:hlink>
          <a:srgbClr val="0091D7"/>
        </a:hlink>
        <a:folHlink>
          <a:srgbClr val="A0CFEB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1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default">
  <a:themeElements>
    <a:clrScheme name="default 1">
      <a:dk1>
        <a:srgbClr val="ADAFAF"/>
      </a:dk1>
      <a:lt1>
        <a:srgbClr val="37424A"/>
      </a:lt1>
      <a:dk2>
        <a:srgbClr val="000000"/>
      </a:dk2>
      <a:lt2>
        <a:srgbClr val="470083"/>
      </a:lt2>
      <a:accent1>
        <a:srgbClr val="C30000"/>
      </a:accent1>
      <a:accent2>
        <a:srgbClr val="E37222"/>
      </a:accent2>
      <a:accent3>
        <a:srgbClr val="AAAAAA"/>
      </a:accent3>
      <a:accent4>
        <a:srgbClr val="2D373E"/>
      </a:accent4>
      <a:accent5>
        <a:srgbClr val="DEAAAA"/>
      </a:accent5>
      <a:accent6>
        <a:srgbClr val="CE671E"/>
      </a:accent6>
      <a:hlink>
        <a:srgbClr val="0091D7"/>
      </a:hlink>
      <a:folHlink>
        <a:srgbClr val="A0CFEB"/>
      </a:folHlink>
    </a:clrScheme>
    <a:fontScheme name="defaul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tx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0" tIns="0" rIns="0" bIns="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1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tx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0" tIns="0" rIns="0" bIns="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1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1">
        <a:dk1>
          <a:srgbClr val="ADAFAF"/>
        </a:dk1>
        <a:lt1>
          <a:srgbClr val="37424A"/>
        </a:lt1>
        <a:dk2>
          <a:srgbClr val="000000"/>
        </a:dk2>
        <a:lt2>
          <a:srgbClr val="470083"/>
        </a:lt2>
        <a:accent1>
          <a:srgbClr val="C30000"/>
        </a:accent1>
        <a:accent2>
          <a:srgbClr val="E37222"/>
        </a:accent2>
        <a:accent3>
          <a:srgbClr val="AAAAAA"/>
        </a:accent3>
        <a:accent4>
          <a:srgbClr val="2D373E"/>
        </a:accent4>
        <a:accent5>
          <a:srgbClr val="DEAAAA"/>
        </a:accent5>
        <a:accent6>
          <a:srgbClr val="CE671E"/>
        </a:accent6>
        <a:hlink>
          <a:srgbClr val="0091D7"/>
        </a:hlink>
        <a:folHlink>
          <a:srgbClr val="A0CFEB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2_default">
  <a:themeElements>
    <a:clrScheme name="default 1">
      <a:dk1>
        <a:srgbClr val="ADAFAF"/>
      </a:dk1>
      <a:lt1>
        <a:srgbClr val="37424A"/>
      </a:lt1>
      <a:dk2>
        <a:srgbClr val="000000"/>
      </a:dk2>
      <a:lt2>
        <a:srgbClr val="470083"/>
      </a:lt2>
      <a:accent1>
        <a:srgbClr val="C30000"/>
      </a:accent1>
      <a:accent2>
        <a:srgbClr val="E37222"/>
      </a:accent2>
      <a:accent3>
        <a:srgbClr val="AAAAAA"/>
      </a:accent3>
      <a:accent4>
        <a:srgbClr val="2D373E"/>
      </a:accent4>
      <a:accent5>
        <a:srgbClr val="DEAAAA"/>
      </a:accent5>
      <a:accent6>
        <a:srgbClr val="CE671E"/>
      </a:accent6>
      <a:hlink>
        <a:srgbClr val="0091D7"/>
      </a:hlink>
      <a:folHlink>
        <a:srgbClr val="A0CFEB"/>
      </a:folHlink>
    </a:clrScheme>
    <a:fontScheme name="defaul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tx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0" tIns="0" rIns="0" bIns="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1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tx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0" tIns="0" rIns="0" bIns="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1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1">
        <a:dk1>
          <a:srgbClr val="ADAFAF"/>
        </a:dk1>
        <a:lt1>
          <a:srgbClr val="37424A"/>
        </a:lt1>
        <a:dk2>
          <a:srgbClr val="000000"/>
        </a:dk2>
        <a:lt2>
          <a:srgbClr val="470083"/>
        </a:lt2>
        <a:accent1>
          <a:srgbClr val="C30000"/>
        </a:accent1>
        <a:accent2>
          <a:srgbClr val="E37222"/>
        </a:accent2>
        <a:accent3>
          <a:srgbClr val="AAAAAA"/>
        </a:accent3>
        <a:accent4>
          <a:srgbClr val="2D373E"/>
        </a:accent4>
        <a:accent5>
          <a:srgbClr val="DEAAAA"/>
        </a:accent5>
        <a:accent6>
          <a:srgbClr val="CE671E"/>
        </a:accent6>
        <a:hlink>
          <a:srgbClr val="0091D7"/>
        </a:hlink>
        <a:folHlink>
          <a:srgbClr val="A0CFEB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3_default">
  <a:themeElements>
    <a:clrScheme name="default 1">
      <a:dk1>
        <a:srgbClr val="ADAFAF"/>
      </a:dk1>
      <a:lt1>
        <a:srgbClr val="37424A"/>
      </a:lt1>
      <a:dk2>
        <a:srgbClr val="000000"/>
      </a:dk2>
      <a:lt2>
        <a:srgbClr val="470083"/>
      </a:lt2>
      <a:accent1>
        <a:srgbClr val="C30000"/>
      </a:accent1>
      <a:accent2>
        <a:srgbClr val="E37222"/>
      </a:accent2>
      <a:accent3>
        <a:srgbClr val="AAAAAA"/>
      </a:accent3>
      <a:accent4>
        <a:srgbClr val="2D373E"/>
      </a:accent4>
      <a:accent5>
        <a:srgbClr val="DEAAAA"/>
      </a:accent5>
      <a:accent6>
        <a:srgbClr val="CE671E"/>
      </a:accent6>
      <a:hlink>
        <a:srgbClr val="0091D7"/>
      </a:hlink>
      <a:folHlink>
        <a:srgbClr val="A0CFEB"/>
      </a:folHlink>
    </a:clrScheme>
    <a:fontScheme name="defaul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tx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0" tIns="0" rIns="0" bIns="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1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tx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0" tIns="0" rIns="0" bIns="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1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1">
        <a:dk1>
          <a:srgbClr val="ADAFAF"/>
        </a:dk1>
        <a:lt1>
          <a:srgbClr val="37424A"/>
        </a:lt1>
        <a:dk2>
          <a:srgbClr val="000000"/>
        </a:dk2>
        <a:lt2>
          <a:srgbClr val="470083"/>
        </a:lt2>
        <a:accent1>
          <a:srgbClr val="C30000"/>
        </a:accent1>
        <a:accent2>
          <a:srgbClr val="E37222"/>
        </a:accent2>
        <a:accent3>
          <a:srgbClr val="AAAAAA"/>
        </a:accent3>
        <a:accent4>
          <a:srgbClr val="2D373E"/>
        </a:accent4>
        <a:accent5>
          <a:srgbClr val="DEAAAA"/>
        </a:accent5>
        <a:accent6>
          <a:srgbClr val="CE671E"/>
        </a:accent6>
        <a:hlink>
          <a:srgbClr val="0091D7"/>
        </a:hlink>
        <a:folHlink>
          <a:srgbClr val="A0CFEB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4_default">
  <a:themeElements>
    <a:clrScheme name="default 1">
      <a:dk1>
        <a:srgbClr val="ADAFAF"/>
      </a:dk1>
      <a:lt1>
        <a:srgbClr val="37424A"/>
      </a:lt1>
      <a:dk2>
        <a:srgbClr val="000000"/>
      </a:dk2>
      <a:lt2>
        <a:srgbClr val="470083"/>
      </a:lt2>
      <a:accent1>
        <a:srgbClr val="C30000"/>
      </a:accent1>
      <a:accent2>
        <a:srgbClr val="E37222"/>
      </a:accent2>
      <a:accent3>
        <a:srgbClr val="AAAAAA"/>
      </a:accent3>
      <a:accent4>
        <a:srgbClr val="2D373E"/>
      </a:accent4>
      <a:accent5>
        <a:srgbClr val="DEAAAA"/>
      </a:accent5>
      <a:accent6>
        <a:srgbClr val="CE671E"/>
      </a:accent6>
      <a:hlink>
        <a:srgbClr val="0091D7"/>
      </a:hlink>
      <a:folHlink>
        <a:srgbClr val="A0CFEB"/>
      </a:folHlink>
    </a:clrScheme>
    <a:fontScheme name="defaul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tx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0" tIns="0" rIns="0" bIns="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1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tx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0" tIns="0" rIns="0" bIns="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1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1">
        <a:dk1>
          <a:srgbClr val="ADAFAF"/>
        </a:dk1>
        <a:lt1>
          <a:srgbClr val="37424A"/>
        </a:lt1>
        <a:dk2>
          <a:srgbClr val="000000"/>
        </a:dk2>
        <a:lt2>
          <a:srgbClr val="470083"/>
        </a:lt2>
        <a:accent1>
          <a:srgbClr val="C30000"/>
        </a:accent1>
        <a:accent2>
          <a:srgbClr val="E37222"/>
        </a:accent2>
        <a:accent3>
          <a:srgbClr val="AAAAAA"/>
        </a:accent3>
        <a:accent4>
          <a:srgbClr val="2D373E"/>
        </a:accent4>
        <a:accent5>
          <a:srgbClr val="DEAAAA"/>
        </a:accent5>
        <a:accent6>
          <a:srgbClr val="CE671E"/>
        </a:accent6>
        <a:hlink>
          <a:srgbClr val="0091D7"/>
        </a:hlink>
        <a:folHlink>
          <a:srgbClr val="A0CFEB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5_default">
  <a:themeElements>
    <a:clrScheme name="default 1">
      <a:dk1>
        <a:srgbClr val="ADAFAF"/>
      </a:dk1>
      <a:lt1>
        <a:srgbClr val="37424A"/>
      </a:lt1>
      <a:dk2>
        <a:srgbClr val="000000"/>
      </a:dk2>
      <a:lt2>
        <a:srgbClr val="470083"/>
      </a:lt2>
      <a:accent1>
        <a:srgbClr val="C30000"/>
      </a:accent1>
      <a:accent2>
        <a:srgbClr val="E37222"/>
      </a:accent2>
      <a:accent3>
        <a:srgbClr val="AAAAAA"/>
      </a:accent3>
      <a:accent4>
        <a:srgbClr val="2D373E"/>
      </a:accent4>
      <a:accent5>
        <a:srgbClr val="DEAAAA"/>
      </a:accent5>
      <a:accent6>
        <a:srgbClr val="CE671E"/>
      </a:accent6>
      <a:hlink>
        <a:srgbClr val="0091D7"/>
      </a:hlink>
      <a:folHlink>
        <a:srgbClr val="A0CFEB"/>
      </a:folHlink>
    </a:clrScheme>
    <a:fontScheme name="defaul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tx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0" tIns="0" rIns="0" bIns="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600" b="1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tx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0" tIns="0" rIns="0" bIns="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600" b="1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1">
        <a:dk1>
          <a:srgbClr val="ADAFAF"/>
        </a:dk1>
        <a:lt1>
          <a:srgbClr val="37424A"/>
        </a:lt1>
        <a:dk2>
          <a:srgbClr val="000000"/>
        </a:dk2>
        <a:lt2>
          <a:srgbClr val="470083"/>
        </a:lt2>
        <a:accent1>
          <a:srgbClr val="C30000"/>
        </a:accent1>
        <a:accent2>
          <a:srgbClr val="E37222"/>
        </a:accent2>
        <a:accent3>
          <a:srgbClr val="AAAAAA"/>
        </a:accent3>
        <a:accent4>
          <a:srgbClr val="2D373E"/>
        </a:accent4>
        <a:accent5>
          <a:srgbClr val="DEAAAA"/>
        </a:accent5>
        <a:accent6>
          <a:srgbClr val="CE671E"/>
        </a:accent6>
        <a:hlink>
          <a:srgbClr val="0091D7"/>
        </a:hlink>
        <a:folHlink>
          <a:srgbClr val="A0CFEB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7.xml><?xml version="1.0" encoding="utf-8"?>
<a:theme xmlns:a="http://schemas.openxmlformats.org/drawingml/2006/main" name="6_default">
  <a:themeElements>
    <a:clrScheme name="default 1">
      <a:dk1>
        <a:srgbClr val="ADAFAF"/>
      </a:dk1>
      <a:lt1>
        <a:srgbClr val="37424A"/>
      </a:lt1>
      <a:dk2>
        <a:srgbClr val="000000"/>
      </a:dk2>
      <a:lt2>
        <a:srgbClr val="470083"/>
      </a:lt2>
      <a:accent1>
        <a:srgbClr val="C30000"/>
      </a:accent1>
      <a:accent2>
        <a:srgbClr val="E37222"/>
      </a:accent2>
      <a:accent3>
        <a:srgbClr val="AAAAAA"/>
      </a:accent3>
      <a:accent4>
        <a:srgbClr val="2D373E"/>
      </a:accent4>
      <a:accent5>
        <a:srgbClr val="DEAAAA"/>
      </a:accent5>
      <a:accent6>
        <a:srgbClr val="CE671E"/>
      </a:accent6>
      <a:hlink>
        <a:srgbClr val="0091D7"/>
      </a:hlink>
      <a:folHlink>
        <a:srgbClr val="A0CFEB"/>
      </a:folHlink>
    </a:clrScheme>
    <a:fontScheme name="defaul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tx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0" tIns="0" rIns="0" bIns="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1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tx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0" tIns="0" rIns="0" bIns="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1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1">
        <a:dk1>
          <a:srgbClr val="ADAFAF"/>
        </a:dk1>
        <a:lt1>
          <a:srgbClr val="37424A"/>
        </a:lt1>
        <a:dk2>
          <a:srgbClr val="000000"/>
        </a:dk2>
        <a:lt2>
          <a:srgbClr val="470083"/>
        </a:lt2>
        <a:accent1>
          <a:srgbClr val="C30000"/>
        </a:accent1>
        <a:accent2>
          <a:srgbClr val="E37222"/>
        </a:accent2>
        <a:accent3>
          <a:srgbClr val="AAAAAA"/>
        </a:accent3>
        <a:accent4>
          <a:srgbClr val="2D373E"/>
        </a:accent4>
        <a:accent5>
          <a:srgbClr val="DEAAAA"/>
        </a:accent5>
        <a:accent6>
          <a:srgbClr val="CE671E"/>
        </a:accent6>
        <a:hlink>
          <a:srgbClr val="0091D7"/>
        </a:hlink>
        <a:folHlink>
          <a:srgbClr val="A0CFEB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8.xml><?xml version="1.0" encoding="utf-8"?>
<a:theme xmlns:a="http://schemas.openxmlformats.org/drawingml/2006/main" name="VestasExtented">
  <a:themeElements>
    <a:clrScheme name="VestasExtented 1">
      <a:dk1>
        <a:srgbClr val="ADAFAF"/>
      </a:dk1>
      <a:lt1>
        <a:srgbClr val="37424A"/>
      </a:lt1>
      <a:dk2>
        <a:srgbClr val="000000"/>
      </a:dk2>
      <a:lt2>
        <a:srgbClr val="470083"/>
      </a:lt2>
      <a:accent1>
        <a:srgbClr val="C30000"/>
      </a:accent1>
      <a:accent2>
        <a:srgbClr val="E37222"/>
      </a:accent2>
      <a:accent3>
        <a:srgbClr val="AAAAAA"/>
      </a:accent3>
      <a:accent4>
        <a:srgbClr val="2D373E"/>
      </a:accent4>
      <a:accent5>
        <a:srgbClr val="DEAAAA"/>
      </a:accent5>
      <a:accent6>
        <a:srgbClr val="CE671E"/>
      </a:accent6>
      <a:hlink>
        <a:srgbClr val="0091D7"/>
      </a:hlink>
      <a:folHlink>
        <a:srgbClr val="A0CFEB"/>
      </a:folHlink>
    </a:clrScheme>
    <a:fontScheme name="VestasExtented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tx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0" tIns="0" rIns="0" bIns="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6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tx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0" tIns="0" rIns="0" bIns="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6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VestasExtented 1">
        <a:dk1>
          <a:srgbClr val="ADAFAF"/>
        </a:dk1>
        <a:lt1>
          <a:srgbClr val="37424A"/>
        </a:lt1>
        <a:dk2>
          <a:srgbClr val="000000"/>
        </a:dk2>
        <a:lt2>
          <a:srgbClr val="470083"/>
        </a:lt2>
        <a:accent1>
          <a:srgbClr val="C30000"/>
        </a:accent1>
        <a:accent2>
          <a:srgbClr val="E37222"/>
        </a:accent2>
        <a:accent3>
          <a:srgbClr val="AAAAAA"/>
        </a:accent3>
        <a:accent4>
          <a:srgbClr val="2D373E"/>
        </a:accent4>
        <a:accent5>
          <a:srgbClr val="DEAAAA"/>
        </a:accent5>
        <a:accent6>
          <a:srgbClr val="CE671E"/>
        </a:accent6>
        <a:hlink>
          <a:srgbClr val="0091D7"/>
        </a:hlink>
        <a:folHlink>
          <a:srgbClr val="A0CFEB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9.xml><?xml version="1.0" encoding="utf-8"?>
<a:theme xmlns:a="http://schemas.openxmlformats.org/drawingml/2006/main" name="1_VestasUltraLight">
  <a:themeElements>
    <a:clrScheme name="VestasUltraLight 1">
      <a:dk1>
        <a:srgbClr val="ADAFAF"/>
      </a:dk1>
      <a:lt1>
        <a:srgbClr val="37424A"/>
      </a:lt1>
      <a:dk2>
        <a:srgbClr val="000000"/>
      </a:dk2>
      <a:lt2>
        <a:srgbClr val="470083"/>
      </a:lt2>
      <a:accent1>
        <a:srgbClr val="C30000"/>
      </a:accent1>
      <a:accent2>
        <a:srgbClr val="E37222"/>
      </a:accent2>
      <a:accent3>
        <a:srgbClr val="AAAAAA"/>
      </a:accent3>
      <a:accent4>
        <a:srgbClr val="2D373E"/>
      </a:accent4>
      <a:accent5>
        <a:srgbClr val="DEAAAA"/>
      </a:accent5>
      <a:accent6>
        <a:srgbClr val="CE671E"/>
      </a:accent6>
      <a:hlink>
        <a:srgbClr val="0091D7"/>
      </a:hlink>
      <a:folHlink>
        <a:srgbClr val="A0CFEB"/>
      </a:folHlink>
    </a:clrScheme>
    <a:fontScheme name="VestasUltraLigh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tx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0" tIns="0" rIns="0" bIns="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600" b="1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tx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0" tIns="0" rIns="0" bIns="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600" b="1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VestasUltraLight 1">
        <a:dk1>
          <a:srgbClr val="ADAFAF"/>
        </a:dk1>
        <a:lt1>
          <a:srgbClr val="37424A"/>
        </a:lt1>
        <a:dk2>
          <a:srgbClr val="000000"/>
        </a:dk2>
        <a:lt2>
          <a:srgbClr val="470083"/>
        </a:lt2>
        <a:accent1>
          <a:srgbClr val="C30000"/>
        </a:accent1>
        <a:accent2>
          <a:srgbClr val="E37222"/>
        </a:accent2>
        <a:accent3>
          <a:srgbClr val="AAAAAA"/>
        </a:accent3>
        <a:accent4>
          <a:srgbClr val="2D373E"/>
        </a:accent4>
        <a:accent5>
          <a:srgbClr val="DEAAAA"/>
        </a:accent5>
        <a:accent6>
          <a:srgbClr val="CE671E"/>
        </a:accent6>
        <a:hlink>
          <a:srgbClr val="0091D7"/>
        </a:hlink>
        <a:folHlink>
          <a:srgbClr val="A0CFEB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21598</TotalTime>
  <Words>550</Words>
  <Application>Microsoft Office PowerPoint</Application>
  <PresentationFormat>On-screen Show (4:3)</PresentationFormat>
  <Paragraphs>88</Paragraphs>
  <Slides>6</Slides>
  <Notes>6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12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25" baseType="lpstr">
      <vt:lpstr>Arial Unicode MS</vt:lpstr>
      <vt:lpstr>Arial</vt:lpstr>
      <vt:lpstr>Calibri</vt:lpstr>
      <vt:lpstr>Vestas Sans Bold</vt:lpstr>
      <vt:lpstr>Vestas Sans Medium</vt:lpstr>
      <vt:lpstr>VestasSans-Bold</vt:lpstr>
      <vt:lpstr>default</vt:lpstr>
      <vt:lpstr>1_default</vt:lpstr>
      <vt:lpstr>2_default</vt:lpstr>
      <vt:lpstr>3_default</vt:lpstr>
      <vt:lpstr>4_default</vt:lpstr>
      <vt:lpstr>5_default</vt:lpstr>
      <vt:lpstr>6_default</vt:lpstr>
      <vt:lpstr>VestasExtented</vt:lpstr>
      <vt:lpstr>1_VestasUltraLight</vt:lpstr>
      <vt:lpstr>5_VestasExtented_EN</vt:lpstr>
      <vt:lpstr>4_default_EN</vt:lpstr>
      <vt:lpstr>7_default</vt:lpstr>
      <vt:lpstr>think-cell Slide</vt:lpstr>
      <vt:lpstr>Reactive Power Capabilities from Vestas 2MW turbines 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Vestas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Product Portfolio Update</dc:title>
  <dc:creator>Galvin Clancey</dc:creator>
  <cp:lastModifiedBy>Steven Saylors</cp:lastModifiedBy>
  <cp:revision>644</cp:revision>
  <cp:lastPrinted>2015-12-01T00:26:52Z</cp:lastPrinted>
  <dcterms:created xsi:type="dcterms:W3CDTF">2011-04-12T22:26:24Z</dcterms:created>
  <dcterms:modified xsi:type="dcterms:W3CDTF">2018-02-22T20:48:41Z</dcterms:modified>
</cp:coreProperties>
</file>