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</p:sldMasterIdLst>
  <p:notesMasterIdLst>
    <p:notesMasterId r:id="rId18"/>
  </p:notesMasterIdLst>
  <p:sldIdLst>
    <p:sldId id="348" r:id="rId5"/>
    <p:sldId id="379" r:id="rId6"/>
    <p:sldId id="394" r:id="rId7"/>
    <p:sldId id="395" r:id="rId8"/>
    <p:sldId id="396" r:id="rId9"/>
    <p:sldId id="380" r:id="rId10"/>
    <p:sldId id="387" r:id="rId11"/>
    <p:sldId id="400" r:id="rId12"/>
    <p:sldId id="401" r:id="rId13"/>
    <p:sldId id="402" r:id="rId14"/>
    <p:sldId id="397" r:id="rId15"/>
    <p:sldId id="398" r:id="rId16"/>
    <p:sldId id="38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2880">
          <p15:clr>
            <a:srgbClr val="A4A3A4"/>
          </p15:clr>
        </p15:guide>
        <p15:guide id="4" orient="horz" pos="3968">
          <p15:clr>
            <a:srgbClr val="A4A3A4"/>
          </p15:clr>
        </p15:guide>
        <p15:guide id="5" orient="horz" pos="1104" userDrawn="1">
          <p15:clr>
            <a:srgbClr val="A4A3A4"/>
          </p15:clr>
        </p15:guide>
        <p15:guide id="6" pos="5541">
          <p15:clr>
            <a:srgbClr val="A4A3A4"/>
          </p15:clr>
        </p15:guide>
        <p15:guide id="7" pos="207">
          <p15:clr>
            <a:srgbClr val="A4A3A4"/>
          </p15:clr>
        </p15:guide>
        <p15:guide id="8" pos="512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e Harbarger" initials="DH" lastIdx="1" clrIdx="0">
    <p:extLst/>
  </p:cmAuthor>
  <p:cmAuthor id="2" name="Dave Harbarger" initials="DH [2]" lastIdx="1" clrIdx="1">
    <p:extLst/>
  </p:cmAuthor>
  <p:cmAuthor id="3" name="Dave Harbarger" initials="DH [3]" lastIdx="1" clrIdx="2">
    <p:extLst/>
  </p:cmAuthor>
  <p:cmAuthor id="4" name="Dave Harbarger" initials="DH [4]" lastIdx="1" clrIdx="3">
    <p:extLst/>
  </p:cmAuthor>
  <p:cmAuthor id="5" name="Dave Harbarger" initials="DH [5]" lastIdx="1" clrIdx="4">
    <p:extLst/>
  </p:cmAuthor>
  <p:cmAuthor id="6" name="Dave Harbarger" initials="DH [6]" lastIdx="1" clrIdx="5">
    <p:extLst/>
  </p:cmAuthor>
  <p:cmAuthor id="7" name="Dave Harbarger" initials="DH [7]" lastIdx="1" clrIdx="6">
    <p:extLst/>
  </p:cmAuthor>
  <p:cmAuthor id="8" name="Dave Harbarger" initials="DH [8]" lastIdx="1" clrIdx="7">
    <p:extLst/>
  </p:cmAuthor>
  <p:cmAuthor id="9" name="Dave Harbarger" initials="DH [9]" lastIdx="1" clrIdx="8">
    <p:extLst/>
  </p:cmAuthor>
  <p:cmAuthor id="10" name="Dave Harbarger" initials="DH [10]" lastIdx="1" clrIdx="9">
    <p:extLst/>
  </p:cmAuthor>
  <p:cmAuthor id="11" name="Dave Harbarger" initials="DH [11]" lastIdx="1" clrIdx="10">
    <p:extLst/>
  </p:cmAuthor>
  <p:cmAuthor id="12" name="Dave Harbarger" initials="DH [12]" lastIdx="1" clrIdx="11">
    <p:extLst/>
  </p:cmAuthor>
  <p:cmAuthor id="13" name="Dave Harbarger" initials="DH [13]" lastIdx="1" clrIdx="12">
    <p:extLst/>
  </p:cmAuthor>
  <p:cmAuthor id="14" name="Dave Harbarger" initials="DH [14]" lastIdx="1" clrIdx="13">
    <p:extLst/>
  </p:cmAuthor>
  <p:cmAuthor id="15" name="Dave Harbarger" initials="DH [15]" lastIdx="1" clrIdx="14">
    <p:extLst/>
  </p:cmAuthor>
  <p:cmAuthor id="16" name="Dave Harbarger" initials="DH [16]" lastIdx="1" clrIdx="15">
    <p:extLst/>
  </p:cmAuthor>
  <p:cmAuthor id="17" name="Dave Harbarger" initials="DH [17]" lastIdx="1" clrIdx="16">
    <p:extLst/>
  </p:cmAuthor>
  <p:cmAuthor id="18" name="Dave Harbarger" initials="DH [18]" lastIdx="1" clrIdx="17">
    <p:extLst/>
  </p:cmAuthor>
  <p:cmAuthor id="19" name="Dave Harbarger" initials="DH [19]" lastIdx="1" clrIdx="18">
    <p:extLst/>
  </p:cmAuthor>
  <p:cmAuthor id="20" name="Dave Harbarger" initials="DH [20]" lastIdx="1" clrIdx="19">
    <p:extLst/>
  </p:cmAuthor>
  <p:cmAuthor id="21" name="Dave Harbarger" initials="DH [21]" lastIdx="1" clrIdx="20">
    <p:extLst/>
  </p:cmAuthor>
  <p:cmAuthor id="22" name="Kristin Salvador" initials="" lastIdx="0" clrIdx="21"/>
  <p:cmAuthor id="23" name="Handal, Gian" initials="HG" lastIdx="4" clrIdx="22">
    <p:extLst>
      <p:ext uri="{19B8F6BF-5375-455C-9EA6-DF929625EA0E}">
        <p15:presenceInfo xmlns:p15="http://schemas.microsoft.com/office/powerpoint/2012/main" userId="S-1-5-21-1417001333-1482476501-725345543-408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6CE"/>
    <a:srgbClr val="9933FF"/>
    <a:srgbClr val="F9C625"/>
    <a:srgbClr val="FAC811"/>
    <a:srgbClr val="006600"/>
    <a:srgbClr val="DC2836"/>
    <a:srgbClr val="F94833"/>
    <a:srgbClr val="F4A028"/>
    <a:srgbClr val="848689"/>
    <a:srgbClr val="4D4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2857" autoAdjust="0"/>
  </p:normalViewPr>
  <p:slideViewPr>
    <p:cSldViewPr snapToGrid="0" snapToObjects="1">
      <p:cViewPr>
        <p:scale>
          <a:sx n="66" d="100"/>
          <a:sy n="66" d="100"/>
        </p:scale>
        <p:origin x="1566" y="84"/>
      </p:cViewPr>
      <p:guideLst>
        <p:guide orient="horz" pos="2136"/>
        <p:guide pos="3864"/>
        <p:guide pos="2880"/>
        <p:guide orient="horz" pos="3968"/>
        <p:guide orient="horz" pos="1104"/>
        <p:guide pos="5541"/>
        <p:guide pos="207"/>
        <p:guide pos="51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CF65C-9610-814F-8DA1-730308FE5508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3C2A8-FEE1-6242-B2B4-C479E6861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84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" y="-2"/>
            <a:ext cx="9143994" cy="68580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112694"/>
            <a:ext cx="9144000" cy="7453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 hasCustomPrompt="1"/>
          </p:nvPr>
        </p:nvSpPr>
        <p:spPr>
          <a:xfrm>
            <a:off x="3886206" y="0"/>
            <a:ext cx="5257794" cy="3432050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Photo 1 Here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3886206" y="3431794"/>
            <a:ext cx="2628897" cy="3426206"/>
          </a:xfr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2 Here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6515102" y="3431794"/>
            <a:ext cx="2628897" cy="3426206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Photo 3 Here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457200" y="520700"/>
            <a:ext cx="3063240" cy="2717800"/>
          </a:xfrm>
        </p:spPr>
        <p:txBody>
          <a:bodyPr/>
          <a:lstStyle>
            <a:lvl1pPr>
              <a:lnSpc>
                <a:spcPts val="4300"/>
              </a:lnSpc>
              <a:defRPr sz="4100" baseline="0"/>
            </a:lvl1pPr>
          </a:lstStyle>
          <a:p>
            <a:r>
              <a:rPr lang="en-US" dirty="0"/>
              <a:t>Insert </a:t>
            </a:r>
            <a:r>
              <a:rPr lang="en-US" dirty="0" err="1"/>
              <a:t>Preso</a:t>
            </a:r>
            <a:r>
              <a:rPr lang="en-US" dirty="0"/>
              <a:t> Title Here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594100"/>
            <a:ext cx="3063240" cy="23368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b="0" baseline="0">
                <a:solidFill>
                  <a:srgbClr val="FFFFFF"/>
                </a:solidFill>
              </a:defRPr>
            </a:lvl1pPr>
            <a:lvl2pPr>
              <a:defRPr b="0">
                <a:solidFill>
                  <a:srgbClr val="FFFFFF"/>
                </a:solidFill>
              </a:defRPr>
            </a:lvl2pPr>
            <a:lvl3pPr>
              <a:defRPr b="0">
                <a:solidFill>
                  <a:srgbClr val="FFFFFF"/>
                </a:solidFill>
              </a:defRPr>
            </a:lvl3pPr>
            <a:lvl4pPr>
              <a:defRPr b="0">
                <a:solidFill>
                  <a:srgbClr val="FFFFFF"/>
                </a:solidFill>
              </a:defRPr>
            </a:lvl4pPr>
            <a:lvl5pPr>
              <a:defRPr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Month 2016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47171"/>
            <a:ext cx="1295400" cy="27635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3400" y="152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60B55CB-8CBE-6E49-A77B-EE81488E6A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4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-1"/>
            <a:ext cx="9144000" cy="12430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128"/>
            <a:ext cx="8229600" cy="832272"/>
          </a:xfrm>
        </p:spPr>
        <p:txBody>
          <a:bodyPr lIns="0" tIns="0" rIns="0" b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2100"/>
            <a:ext cx="8229600" cy="4635501"/>
          </a:xfrm>
        </p:spPr>
        <p:txBody>
          <a:bodyPr vert="horz" lIns="0" tIns="0" rIns="0" bIns="0" numCol="2" spcCol="228600" rtlCol="0" anchor="t" anchorCtr="0">
            <a:noAutofit/>
          </a:bodyPr>
          <a:lstStyle>
            <a:lvl1pPr>
              <a:defRPr lang="en-US" dirty="0" smtClean="0">
                <a:solidFill>
                  <a:schemeClr val="accent1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252" y="6391678"/>
            <a:ext cx="841248" cy="183077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3400" y="152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60B55CB-8CBE-6E49-A77B-EE81488E6A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1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5334000" cy="6857999"/>
          </a:xfrm>
          <a:solidFill>
            <a:schemeClr val="bg2">
              <a:lumMod val="90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Chart Here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5854701" y="660400"/>
            <a:ext cx="2844800" cy="1181100"/>
          </a:xfrm>
        </p:spPr>
        <p:txBody>
          <a:bodyPr anchor="t" anchorCtr="0"/>
          <a:lstStyle>
            <a:lvl1pPr>
              <a:lnSpc>
                <a:spcPts val="3300"/>
              </a:lnSpc>
              <a:defRPr sz="3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r>
              <a:rPr lang="en-US" dirty="0" err="1"/>
              <a:t>Preso</a:t>
            </a:r>
            <a:r>
              <a:rPr lang="en-US" dirty="0"/>
              <a:t>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854700" y="2743200"/>
            <a:ext cx="2844800" cy="3317875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 marL="91440" indent="-91440">
              <a:defRPr sz="900"/>
            </a:lvl3pPr>
            <a:lvl4pPr marL="91440" indent="-91440">
              <a:defRPr sz="900"/>
            </a:lvl4pPr>
            <a:lvl5pPr marL="91440" indent="-91440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252" y="6391678"/>
            <a:ext cx="841248" cy="183077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3400" y="152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60B55CB-8CBE-6E49-A77B-EE81488E6A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9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521200" y="749300"/>
            <a:ext cx="3975100" cy="5194300"/>
          </a:xfrm>
        </p:spPr>
        <p:txBody>
          <a:bodyPr/>
          <a:lstStyle>
            <a:lvl1pPr>
              <a:lnSpc>
                <a:spcPts val="3300"/>
              </a:lnSpc>
              <a:spcAft>
                <a:spcPts val="1500"/>
              </a:spcAft>
              <a:defRPr lang="en-US" sz="3100" b="1" kern="1200" baseline="0" dirty="0" smtClean="0">
                <a:solidFill>
                  <a:srgbClr val="15774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spcBef>
                <a:spcPts val="1500"/>
              </a:spcBef>
              <a:spcAft>
                <a:spcPts val="300"/>
              </a:spcAft>
              <a:defRPr sz="1900" b="1"/>
            </a:lvl2pPr>
            <a:lvl3pPr marL="0" indent="0">
              <a:buNone/>
              <a:defRPr lang="en-US" sz="17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285750" indent="-285750">
              <a:defRPr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3784600" cy="6857999"/>
          </a:xfrm>
          <a:solidFill>
            <a:srgbClr val="292828"/>
          </a:solidFill>
          <a:ln>
            <a:noFill/>
          </a:ln>
        </p:spPr>
        <p:txBody>
          <a:bodyPr anchor="ctr" anchorCtr="0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Photo 1 Here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457200" y="749300"/>
            <a:ext cx="2844800" cy="1485900"/>
          </a:xfrm>
        </p:spPr>
        <p:txBody>
          <a:bodyPr anchor="t" anchorCtr="0"/>
          <a:lstStyle>
            <a:lvl1pPr>
              <a:lnSpc>
                <a:spcPts val="3300"/>
              </a:lnSpc>
              <a:defRPr sz="3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</a:t>
            </a:r>
            <a:r>
              <a:rPr lang="en-US" dirty="0" err="1"/>
              <a:t>Preso</a:t>
            </a:r>
            <a:r>
              <a:rPr lang="en-US" dirty="0"/>
              <a:t> Title Here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578100"/>
            <a:ext cx="2844800" cy="3266537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b="1" baseline="0">
                <a:solidFill>
                  <a:schemeClr val="bg1"/>
                </a:solidFill>
              </a:defRPr>
            </a:lvl1pPr>
            <a:lvl2pPr>
              <a:defRPr b="0">
                <a:solidFill>
                  <a:srgbClr val="FFFFFF"/>
                </a:solidFill>
              </a:defRPr>
            </a:lvl2pPr>
            <a:lvl3pPr>
              <a:defRPr b="0">
                <a:solidFill>
                  <a:srgbClr val="FFFFFF"/>
                </a:solidFill>
              </a:defRPr>
            </a:lvl3pPr>
            <a:lvl4pPr>
              <a:defRPr b="0">
                <a:solidFill>
                  <a:srgbClr val="FFFFFF"/>
                </a:solidFill>
              </a:defRPr>
            </a:lvl4pPr>
            <a:lvl5pPr>
              <a:defRPr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252" y="6391678"/>
            <a:ext cx="841248" cy="183077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3400" y="152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292828"/>
                </a:solidFill>
              </a:defRPr>
            </a:lvl1pPr>
          </a:lstStyle>
          <a:p>
            <a:fld id="{260B55CB-8CBE-6E49-A77B-EE81488E6A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8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"/>
            <a:ext cx="3886200" cy="6858001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457200" y="749300"/>
            <a:ext cx="2870200" cy="1231900"/>
          </a:xfrm>
        </p:spPr>
        <p:txBody>
          <a:bodyPr anchor="t" anchorCtr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</a:t>
            </a:r>
            <a:r>
              <a:rPr lang="en-US" dirty="0" err="1"/>
              <a:t>Preso</a:t>
            </a:r>
            <a:r>
              <a:rPr lang="en-US" dirty="0"/>
              <a:t> Title Here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578100"/>
            <a:ext cx="2870200" cy="3266537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b="1" baseline="0">
                <a:solidFill>
                  <a:schemeClr val="bg1"/>
                </a:solidFill>
              </a:defRPr>
            </a:lvl1pPr>
            <a:lvl2pPr>
              <a:defRPr b="0">
                <a:solidFill>
                  <a:srgbClr val="FFFFFF"/>
                </a:solidFill>
              </a:defRPr>
            </a:lvl2pPr>
            <a:lvl3pPr>
              <a:defRPr b="0">
                <a:solidFill>
                  <a:srgbClr val="FFFFFF"/>
                </a:solidFill>
              </a:defRPr>
            </a:lvl3pPr>
            <a:lvl4pPr>
              <a:defRPr b="0">
                <a:solidFill>
                  <a:srgbClr val="FFFFFF"/>
                </a:solidFill>
              </a:defRPr>
            </a:lvl4pPr>
            <a:lvl5pPr>
              <a:defRPr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483012" y="749299"/>
            <a:ext cx="4127587" cy="50953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700">
                <a:solidFill>
                  <a:schemeClr val="tx1"/>
                </a:solidFill>
              </a:defRPr>
            </a:lvl2pPr>
            <a:lvl3pPr>
              <a:defRPr sz="17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252" y="6391678"/>
            <a:ext cx="841248" cy="183077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3400" y="152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292828"/>
                </a:solidFill>
              </a:defRPr>
            </a:lvl1pPr>
          </a:lstStyle>
          <a:p>
            <a:fld id="{260B55CB-8CBE-6E49-A77B-EE81488E6A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8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"/>
            <a:ext cx="914400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09128"/>
            <a:ext cx="8229600" cy="832272"/>
          </a:xfrm>
        </p:spPr>
        <p:txBody>
          <a:bodyPr lIns="0" tIns="0" rIns="0" b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562101"/>
            <a:ext cx="8229600" cy="4635500"/>
          </a:xfrm>
        </p:spPr>
        <p:txBody>
          <a:bodyPr lIns="0" tIns="0" rIns="0" bIns="0"/>
          <a:lstStyle>
            <a:lvl1pPr>
              <a:buClrTx/>
              <a:defRPr>
                <a:solidFill>
                  <a:srgbClr val="FFFFFF"/>
                </a:solidFill>
              </a:defRPr>
            </a:lvl1pPr>
            <a:lvl2pPr marL="20638" indent="0">
              <a:buClrTx/>
              <a:buNone/>
              <a:tabLst/>
              <a:defRPr sz="1700">
                <a:solidFill>
                  <a:srgbClr val="FFFFFF"/>
                </a:solidFill>
              </a:defRPr>
            </a:lvl2pPr>
            <a:lvl3pPr marL="635000" indent="-169863">
              <a:buClrTx/>
              <a:tabLst/>
              <a:defRPr sz="1700">
                <a:solidFill>
                  <a:srgbClr val="FFFFFF"/>
                </a:solidFill>
              </a:defRPr>
            </a:lvl3pPr>
            <a:lvl4pPr marL="1163638" indent="-254000">
              <a:buClrTx/>
              <a:tabLst/>
              <a:defRPr sz="1500">
                <a:solidFill>
                  <a:srgbClr val="FFFFFF"/>
                </a:solidFill>
              </a:defRPr>
            </a:lvl4pPr>
            <a:lvl5pPr marL="1671638" indent="-254000">
              <a:buClrTx/>
              <a:tabLst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9352" y="6370219"/>
            <a:ext cx="841248" cy="183077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3400" y="152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60B55CB-8CBE-6E49-A77B-EE81488E6A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"/>
            <a:ext cx="9144000" cy="12430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0400"/>
            <a:ext cx="2055113" cy="4000500"/>
          </a:xfrm>
          <a:solidFill>
            <a:schemeClr val="bg2"/>
          </a:solidFill>
        </p:spPr>
        <p:txBody>
          <a:bodyPr lIns="182880" tIns="182880" rIns="182880" bIns="91440"/>
          <a:lstStyle>
            <a:lvl1pPr>
              <a:defRPr sz="1700">
                <a:solidFill>
                  <a:schemeClr val="accent1"/>
                </a:solidFill>
              </a:defRPr>
            </a:lvl1pPr>
            <a:lvl2pPr marL="20638" indent="0">
              <a:buNone/>
              <a:tabLst/>
              <a:defRPr sz="1500"/>
            </a:lvl2pPr>
            <a:lvl3pPr marL="182880" indent="-182880">
              <a:tabLst/>
              <a:defRPr sz="1500"/>
            </a:lvl3pPr>
            <a:lvl4pPr marL="320040" indent="228600">
              <a:tabLst/>
              <a:defRPr sz="1300"/>
            </a:lvl4pPr>
            <a:lvl5pPr marL="457200" indent="228600">
              <a:tabLst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2515362" y="1930400"/>
            <a:ext cx="2055113" cy="4000500"/>
          </a:xfrm>
          <a:solidFill>
            <a:schemeClr val="bg1">
              <a:lumMod val="85000"/>
            </a:schemeClr>
          </a:solidFill>
        </p:spPr>
        <p:txBody>
          <a:bodyPr vert="horz" lIns="182880" tIns="182880" rIns="182880" bIns="91440" rtlCol="0" anchor="t" anchorCtr="0">
            <a:noAutofit/>
          </a:bodyPr>
          <a:lstStyle>
            <a:lvl1pPr>
              <a:defRPr lang="en-US" sz="1700" dirty="0" smtClean="0">
                <a:solidFill>
                  <a:schemeClr val="accent1"/>
                </a:solidFill>
              </a:defRPr>
            </a:lvl1pPr>
            <a:lvl2pPr>
              <a:defRPr lang="en-US" sz="1500" dirty="0" smtClean="0"/>
            </a:lvl2pPr>
            <a:lvl3pPr>
              <a:defRPr lang="en-US" sz="1500" dirty="0" smtClean="0"/>
            </a:lvl3pPr>
            <a:lvl4pPr>
              <a:defRPr lang="en-US" sz="1300" dirty="0" smtClean="0"/>
            </a:lvl4pPr>
            <a:lvl5pPr>
              <a:defRPr lang="en-US" sz="11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20638" lvl="1">
              <a:tabLst/>
            </a:pPr>
            <a:r>
              <a:rPr lang="en-US" dirty="0"/>
              <a:t>Second level</a:t>
            </a:r>
          </a:p>
          <a:p>
            <a:pPr marL="182880" lvl="2" indent="-182880">
              <a:tabLst/>
            </a:pPr>
            <a:r>
              <a:rPr lang="en-US" dirty="0"/>
              <a:t>Third level</a:t>
            </a:r>
          </a:p>
          <a:p>
            <a:pPr marL="320040" lvl="3" indent="228600">
              <a:tabLst/>
            </a:pPr>
            <a:r>
              <a:rPr lang="en-US" dirty="0"/>
              <a:t>Fourth level</a:t>
            </a:r>
          </a:p>
          <a:p>
            <a:pPr marL="457200" lvl="4" indent="228600">
              <a:tabLst/>
            </a:pPr>
            <a:r>
              <a:rPr lang="en-US" dirty="0"/>
              <a:t>Fifth level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4573524" y="1930400"/>
            <a:ext cx="2055113" cy="4000500"/>
          </a:xfrm>
          <a:solidFill>
            <a:schemeClr val="bg2"/>
          </a:solidFill>
        </p:spPr>
        <p:txBody>
          <a:bodyPr vert="horz" lIns="182880" tIns="182880" rIns="182880" bIns="91440" rtlCol="0" anchor="t" anchorCtr="0">
            <a:noAutofit/>
          </a:bodyPr>
          <a:lstStyle>
            <a:lvl1pPr>
              <a:defRPr lang="en-US" sz="1700" dirty="0" smtClean="0">
                <a:solidFill>
                  <a:schemeClr val="accent1"/>
                </a:solidFill>
              </a:defRPr>
            </a:lvl1pPr>
            <a:lvl2pPr>
              <a:defRPr lang="en-US" sz="1500" dirty="0" smtClean="0"/>
            </a:lvl2pPr>
            <a:lvl3pPr>
              <a:defRPr lang="en-US" sz="1500" dirty="0" smtClean="0"/>
            </a:lvl3pPr>
            <a:lvl4pPr>
              <a:defRPr lang="en-US" sz="1300" dirty="0" smtClean="0"/>
            </a:lvl4pPr>
            <a:lvl5pPr>
              <a:defRPr lang="en-US" sz="11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20638" lvl="1">
              <a:tabLst/>
            </a:pPr>
            <a:r>
              <a:rPr lang="en-US" dirty="0"/>
              <a:t>Second level</a:t>
            </a:r>
          </a:p>
          <a:p>
            <a:pPr marL="182880" lvl="2" indent="-182880">
              <a:tabLst/>
            </a:pPr>
            <a:r>
              <a:rPr lang="en-US" dirty="0"/>
              <a:t>Third level</a:t>
            </a:r>
          </a:p>
          <a:p>
            <a:pPr marL="320040" lvl="3" indent="228600">
              <a:tabLst/>
            </a:pPr>
            <a:r>
              <a:rPr lang="en-US" dirty="0"/>
              <a:t>Fourth level</a:t>
            </a:r>
          </a:p>
          <a:p>
            <a:pPr marL="457200" lvl="4" indent="228600">
              <a:tabLst/>
            </a:pPr>
            <a:r>
              <a:rPr lang="en-US" dirty="0"/>
              <a:t>Fifth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6631687" y="1930400"/>
            <a:ext cx="2055113" cy="4000500"/>
          </a:xfrm>
          <a:solidFill>
            <a:schemeClr val="bg1">
              <a:lumMod val="85000"/>
            </a:schemeClr>
          </a:solidFill>
        </p:spPr>
        <p:txBody>
          <a:bodyPr vert="horz" lIns="182880" tIns="182880" rIns="182880" bIns="91440" rtlCol="0" anchor="t" anchorCtr="0">
            <a:noAutofit/>
          </a:bodyPr>
          <a:lstStyle>
            <a:lvl1pPr>
              <a:defRPr lang="en-US" sz="1700" dirty="0" smtClean="0">
                <a:solidFill>
                  <a:schemeClr val="accent1"/>
                </a:solidFill>
              </a:defRPr>
            </a:lvl1pPr>
            <a:lvl2pPr>
              <a:defRPr lang="en-US" sz="1500" dirty="0" smtClean="0"/>
            </a:lvl2pPr>
            <a:lvl3pPr>
              <a:defRPr lang="en-US" sz="1500" dirty="0" smtClean="0"/>
            </a:lvl3pPr>
            <a:lvl4pPr>
              <a:defRPr lang="en-US" sz="1300" dirty="0" smtClean="0"/>
            </a:lvl4pPr>
            <a:lvl5pPr>
              <a:defRPr lang="en-US" sz="11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20638" lvl="1">
              <a:tabLst/>
            </a:pPr>
            <a:r>
              <a:rPr lang="en-US" dirty="0"/>
              <a:t>Second level</a:t>
            </a:r>
          </a:p>
          <a:p>
            <a:pPr marL="182880" lvl="2" indent="-182880">
              <a:tabLst/>
            </a:pPr>
            <a:r>
              <a:rPr lang="en-US" dirty="0"/>
              <a:t>Third level</a:t>
            </a:r>
          </a:p>
          <a:p>
            <a:pPr marL="320040" lvl="3" indent="228600">
              <a:tabLst/>
            </a:pPr>
            <a:r>
              <a:rPr lang="en-US" dirty="0"/>
              <a:t>Fourth level</a:t>
            </a:r>
          </a:p>
          <a:p>
            <a:pPr marL="457200" lvl="4" indent="228600">
              <a:tabLst/>
            </a:pPr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128"/>
            <a:ext cx="8229600" cy="832272"/>
          </a:xfrm>
        </p:spPr>
        <p:txBody>
          <a:bodyPr lIns="0" tIns="0" rIns="0" bIns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9352" y="6370219"/>
            <a:ext cx="841248" cy="183077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3400" y="152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60B55CB-8CBE-6E49-A77B-EE81488E6A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5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-1"/>
            <a:ext cx="9144000" cy="12430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128"/>
            <a:ext cx="8229600" cy="832272"/>
          </a:xfrm>
        </p:spPr>
        <p:txBody>
          <a:bodyPr lIns="0" tIns="0" rIns="0" b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1790700"/>
            <a:ext cx="2057400" cy="1886384"/>
          </a:xfrm>
          <a:solidFill>
            <a:schemeClr val="bg2">
              <a:lumMod val="75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4"/>
          </p:nvPr>
        </p:nvSpPr>
        <p:spPr>
          <a:xfrm>
            <a:off x="2514600" y="1790700"/>
            <a:ext cx="2057400" cy="1886384"/>
          </a:xfrm>
          <a:solidFill>
            <a:schemeClr val="bg2">
              <a:lumMod val="5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5"/>
          </p:nvPr>
        </p:nvSpPr>
        <p:spPr>
          <a:xfrm>
            <a:off x="4572000" y="1790700"/>
            <a:ext cx="2057400" cy="1886384"/>
          </a:xfrm>
          <a:solidFill>
            <a:schemeClr val="bg2">
              <a:lumMod val="75000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algn="ctr">
              <a:defRPr lang="en-US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6629400" y="1790700"/>
            <a:ext cx="2057400" cy="1886384"/>
          </a:xfrm>
          <a:solidFill>
            <a:schemeClr val="bg2">
              <a:lumMod val="50000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algn="ctr">
              <a:defRPr lang="en-US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89156"/>
            <a:ext cx="2057400" cy="2197100"/>
          </a:xfrm>
          <a:solidFill>
            <a:schemeClr val="bg2"/>
          </a:solidFill>
        </p:spPr>
        <p:txBody>
          <a:bodyPr vert="horz" lIns="182880" tIns="182880" rIns="182880" bIns="91440" rtlCol="0" anchor="t" anchorCtr="0">
            <a:noAutofit/>
          </a:bodyPr>
          <a:lstStyle>
            <a:lvl1pPr algn="l">
              <a:defRPr lang="en-US" sz="1700" dirty="0" smtClean="0">
                <a:solidFill>
                  <a:schemeClr val="accent1"/>
                </a:solidFill>
              </a:defRPr>
            </a:lvl1pPr>
            <a:lvl2pPr algn="l">
              <a:defRPr lang="en-US" sz="1500" dirty="0" smtClean="0"/>
            </a:lvl2pPr>
            <a:lvl3pPr algn="l">
              <a:defRPr lang="en-US" sz="1500" dirty="0" smtClean="0"/>
            </a:lvl3pPr>
            <a:lvl4pPr algn="l">
              <a:defRPr lang="en-US" sz="1300" dirty="0" smtClean="0"/>
            </a:lvl4pPr>
            <a:lvl5pPr algn="l">
              <a:defRPr lang="en-US" sz="11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20638" lvl="1">
              <a:tabLst/>
            </a:pPr>
            <a:r>
              <a:rPr lang="en-US" dirty="0"/>
              <a:t>Second level</a:t>
            </a:r>
          </a:p>
          <a:p>
            <a:pPr marL="182880" lvl="2" indent="-182880">
              <a:tabLst/>
            </a:pPr>
            <a:r>
              <a:rPr lang="en-US" dirty="0"/>
              <a:t>Third level</a:t>
            </a:r>
          </a:p>
          <a:p>
            <a:pPr marL="320040" lvl="3" indent="228600">
              <a:tabLst/>
            </a:pPr>
            <a:r>
              <a:rPr lang="en-US" dirty="0"/>
              <a:t>Fourth level</a:t>
            </a:r>
          </a:p>
          <a:p>
            <a:pPr marL="457200" lvl="4" indent="228600">
              <a:tabLst/>
            </a:pPr>
            <a:r>
              <a:rPr lang="en-US" dirty="0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2514600" y="3689156"/>
            <a:ext cx="2057400" cy="2197100"/>
          </a:xfrm>
          <a:solidFill>
            <a:schemeClr val="bg1">
              <a:lumMod val="85000"/>
            </a:schemeClr>
          </a:solidFill>
        </p:spPr>
        <p:txBody>
          <a:bodyPr vert="horz" lIns="182880" tIns="182880" rIns="182880" bIns="91440" rtlCol="0" anchor="t" anchorCtr="0">
            <a:noAutofit/>
          </a:bodyPr>
          <a:lstStyle>
            <a:lvl1pPr algn="l">
              <a:defRPr lang="en-US" sz="1700" dirty="0" smtClean="0">
                <a:solidFill>
                  <a:schemeClr val="accent1"/>
                </a:solidFill>
              </a:defRPr>
            </a:lvl1pPr>
            <a:lvl2pPr algn="l">
              <a:defRPr lang="en-US" sz="1500" dirty="0" smtClean="0"/>
            </a:lvl2pPr>
            <a:lvl3pPr algn="l">
              <a:defRPr lang="en-US" sz="1500" dirty="0" smtClean="0"/>
            </a:lvl3pPr>
            <a:lvl4pPr algn="l">
              <a:defRPr lang="en-US" sz="1300" dirty="0" smtClean="0"/>
            </a:lvl4pPr>
            <a:lvl5pPr algn="l">
              <a:defRPr lang="en-US" sz="11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20638" lvl="1">
              <a:tabLst/>
            </a:pPr>
            <a:r>
              <a:rPr lang="en-US" dirty="0"/>
              <a:t>Second level</a:t>
            </a:r>
          </a:p>
          <a:p>
            <a:pPr marL="182880" lvl="2" indent="-182880">
              <a:tabLst/>
            </a:pPr>
            <a:r>
              <a:rPr lang="en-US" dirty="0"/>
              <a:t>Third level</a:t>
            </a:r>
          </a:p>
          <a:p>
            <a:pPr marL="320040" lvl="3" indent="228600">
              <a:tabLst/>
            </a:pPr>
            <a:r>
              <a:rPr lang="en-US" dirty="0"/>
              <a:t>Fourth level</a:t>
            </a:r>
          </a:p>
          <a:p>
            <a:pPr marL="457200" lvl="4" indent="228600">
              <a:tabLst/>
            </a:pPr>
            <a:r>
              <a:rPr lang="en-US" dirty="0"/>
              <a:t>Fifth level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4572000" y="3689156"/>
            <a:ext cx="2057400" cy="2197100"/>
          </a:xfrm>
          <a:solidFill>
            <a:schemeClr val="bg2"/>
          </a:solidFill>
        </p:spPr>
        <p:txBody>
          <a:bodyPr vert="horz" lIns="182880" tIns="182880" rIns="182880" bIns="91440" rtlCol="0" anchor="t" anchorCtr="0">
            <a:noAutofit/>
          </a:bodyPr>
          <a:lstStyle>
            <a:lvl1pPr algn="l">
              <a:defRPr lang="en-US" sz="1700" dirty="0" smtClean="0">
                <a:solidFill>
                  <a:schemeClr val="accent1"/>
                </a:solidFill>
              </a:defRPr>
            </a:lvl1pPr>
            <a:lvl2pPr algn="l">
              <a:defRPr lang="en-US" sz="1500" dirty="0" smtClean="0"/>
            </a:lvl2pPr>
            <a:lvl3pPr algn="l">
              <a:defRPr lang="en-US" sz="1500" dirty="0" smtClean="0"/>
            </a:lvl3pPr>
            <a:lvl4pPr algn="l">
              <a:defRPr lang="en-US" sz="1300" dirty="0" smtClean="0"/>
            </a:lvl4pPr>
            <a:lvl5pPr algn="l">
              <a:defRPr lang="en-US" sz="11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20638" lvl="1">
              <a:tabLst/>
            </a:pPr>
            <a:r>
              <a:rPr lang="en-US" dirty="0"/>
              <a:t>Second level</a:t>
            </a:r>
          </a:p>
          <a:p>
            <a:pPr marL="182880" lvl="2" indent="-182880">
              <a:tabLst/>
            </a:pPr>
            <a:r>
              <a:rPr lang="en-US" dirty="0"/>
              <a:t>Third level</a:t>
            </a:r>
          </a:p>
          <a:p>
            <a:pPr marL="320040" lvl="3" indent="228600">
              <a:tabLst/>
            </a:pPr>
            <a:r>
              <a:rPr lang="en-US" dirty="0"/>
              <a:t>Fourth level</a:t>
            </a:r>
          </a:p>
          <a:p>
            <a:pPr marL="457200" lvl="4" indent="228600">
              <a:tabLst/>
            </a:pPr>
            <a:r>
              <a:rPr lang="en-US" dirty="0"/>
              <a:t>Fifth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6629400" y="3689156"/>
            <a:ext cx="2057400" cy="2197100"/>
          </a:xfrm>
          <a:solidFill>
            <a:schemeClr val="bg1">
              <a:lumMod val="85000"/>
            </a:schemeClr>
          </a:solidFill>
        </p:spPr>
        <p:txBody>
          <a:bodyPr vert="horz" lIns="182880" tIns="182880" rIns="182880" bIns="91440" rtlCol="0" anchor="t" anchorCtr="0">
            <a:noAutofit/>
          </a:bodyPr>
          <a:lstStyle>
            <a:lvl1pPr algn="l">
              <a:defRPr lang="en-US" sz="1700" dirty="0" smtClean="0">
                <a:solidFill>
                  <a:schemeClr val="accent1"/>
                </a:solidFill>
              </a:defRPr>
            </a:lvl1pPr>
            <a:lvl2pPr algn="l">
              <a:defRPr lang="en-US" sz="1500" dirty="0" smtClean="0"/>
            </a:lvl2pPr>
            <a:lvl3pPr algn="l">
              <a:defRPr lang="en-US" sz="1500" dirty="0" smtClean="0"/>
            </a:lvl3pPr>
            <a:lvl4pPr algn="l">
              <a:defRPr lang="en-US" sz="1300" dirty="0" smtClean="0"/>
            </a:lvl4pPr>
            <a:lvl5pPr algn="l">
              <a:defRPr lang="en-US" sz="11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20638" lvl="1">
              <a:tabLst/>
            </a:pPr>
            <a:r>
              <a:rPr lang="en-US" dirty="0"/>
              <a:t>Second level</a:t>
            </a:r>
          </a:p>
          <a:p>
            <a:pPr marL="182880" lvl="2" indent="-182880">
              <a:tabLst/>
            </a:pPr>
            <a:r>
              <a:rPr lang="en-US" dirty="0"/>
              <a:t>Third level</a:t>
            </a:r>
          </a:p>
          <a:p>
            <a:pPr marL="320040" lvl="3" indent="228600">
              <a:tabLst/>
            </a:pPr>
            <a:r>
              <a:rPr lang="en-US" dirty="0"/>
              <a:t>Fourth level</a:t>
            </a:r>
          </a:p>
          <a:p>
            <a:pPr marL="457200" lvl="4" indent="228600">
              <a:tabLst/>
            </a:pPr>
            <a:r>
              <a:rPr lang="en-US" dirty="0"/>
              <a:t>Fifth level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9352" y="6370219"/>
            <a:ext cx="841248" cy="183077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3400" y="152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60B55CB-8CBE-6E49-A77B-EE81488E6A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7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857999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Photo 1 Here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466251" y="749300"/>
            <a:ext cx="5212430" cy="810248"/>
          </a:xfrm>
        </p:spPr>
        <p:txBody>
          <a:bodyPr anchor="t" anchorCtr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</a:t>
            </a:r>
            <a:r>
              <a:rPr lang="en-US" dirty="0" err="1"/>
              <a:t>Preso</a:t>
            </a:r>
            <a:r>
              <a:rPr lang="en-US" dirty="0"/>
              <a:t>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559548"/>
            <a:ext cx="5232400" cy="411735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3400" y="152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60B55CB-8CBE-6E49-A77B-EE81488E6A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1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and Content/Char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9144000" cy="12430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128"/>
            <a:ext cx="8229600" cy="832272"/>
          </a:xfrm>
        </p:spPr>
        <p:txBody>
          <a:bodyPr lIns="0" tIns="0" rIns="0" b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9548"/>
            <a:ext cx="8229600" cy="942354"/>
          </a:xfrm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  <a:lvl2pPr marL="20638" indent="0">
              <a:buNone/>
              <a:tabLst/>
              <a:defRPr/>
            </a:lvl2pPr>
            <a:lvl3pPr marL="635000" indent="-169863">
              <a:tabLst/>
              <a:defRPr/>
            </a:lvl3pPr>
            <a:lvl4pPr marL="1163638" indent="-254000">
              <a:tabLst/>
              <a:defRPr/>
            </a:lvl4pPr>
            <a:lvl5pPr marL="1671638" indent="-254000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2692400"/>
            <a:ext cx="8229600" cy="3365500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9352" y="6370219"/>
            <a:ext cx="841248" cy="183077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3400" y="152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60B55CB-8CBE-6E49-A77B-EE81488E6A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1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2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112694"/>
            <a:ext cx="9144000" cy="7453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900" y="6395939"/>
            <a:ext cx="838200" cy="178816"/>
          </a:xfrm>
          <a:prstGeom prst="rect">
            <a:avLst/>
          </a:prstGeom>
        </p:spPr>
      </p:pic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457200" y="-3"/>
            <a:ext cx="8229600" cy="6112695"/>
          </a:xfrm>
        </p:spPr>
        <p:txBody>
          <a:bodyPr anchor="ctr" anchorCtr="0"/>
          <a:lstStyle>
            <a:lvl1pPr>
              <a:lnSpc>
                <a:spcPts val="6300"/>
              </a:lnSpc>
              <a:defRPr sz="6100" baseline="0"/>
            </a:lvl1pPr>
          </a:lstStyle>
          <a:p>
            <a:r>
              <a:rPr lang="en-US" dirty="0"/>
              <a:t>Insert Section Title Here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112694"/>
            <a:ext cx="4391025" cy="745305"/>
          </a:xfrm>
        </p:spPr>
        <p:txBody>
          <a:bodyPr anchor="ctr" anchorCtr="0"/>
          <a:lstStyle>
            <a:lvl1pPr>
              <a:spcBef>
                <a:spcPts val="0"/>
              </a:spcBef>
              <a:spcAft>
                <a:spcPts val="300"/>
              </a:spcAft>
              <a:defRPr sz="1100" b="0" baseline="0">
                <a:solidFill>
                  <a:srgbClr val="FFFFFF"/>
                </a:solidFill>
              </a:defRPr>
            </a:lvl1pPr>
            <a:lvl2pPr>
              <a:defRPr b="0">
                <a:solidFill>
                  <a:srgbClr val="FFFFFF"/>
                </a:solidFill>
              </a:defRPr>
            </a:lvl2pPr>
            <a:lvl3pPr>
              <a:defRPr b="0">
                <a:solidFill>
                  <a:srgbClr val="FFFFFF"/>
                </a:solidFill>
              </a:defRPr>
            </a:lvl3pPr>
            <a:lvl4pPr>
              <a:defRPr b="0">
                <a:solidFill>
                  <a:srgbClr val="FFFFFF"/>
                </a:solidFill>
              </a:defRPr>
            </a:lvl4pPr>
            <a:lvl5pPr>
              <a:defRPr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Section Title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3400" y="152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60B55CB-8CBE-6E49-A77B-EE81488E6A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3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2"/>
            <a:ext cx="9144000" cy="6858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112694"/>
            <a:ext cx="9144000" cy="745307"/>
          </a:xfrm>
          <a:prstGeom prst="rect">
            <a:avLst/>
          </a:prstGeom>
          <a:solidFill>
            <a:srgbClr val="6CB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457200" y="-3"/>
            <a:ext cx="8229600" cy="6112695"/>
          </a:xfrm>
        </p:spPr>
        <p:txBody>
          <a:bodyPr anchor="ctr" anchorCtr="0"/>
          <a:lstStyle>
            <a:lvl1pPr>
              <a:lnSpc>
                <a:spcPts val="6300"/>
              </a:lnSpc>
              <a:defRPr sz="6100" baseline="0"/>
            </a:lvl1pPr>
          </a:lstStyle>
          <a:p>
            <a:r>
              <a:rPr lang="en-US" dirty="0"/>
              <a:t>Insert Section Title Here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112694"/>
            <a:ext cx="4391025" cy="745305"/>
          </a:xfrm>
        </p:spPr>
        <p:txBody>
          <a:bodyPr anchor="ctr" anchorCtr="0"/>
          <a:lstStyle>
            <a:lvl1pPr>
              <a:spcBef>
                <a:spcPts val="0"/>
              </a:spcBef>
              <a:spcAft>
                <a:spcPts val="300"/>
              </a:spcAft>
              <a:defRPr sz="1100" b="0" baseline="0">
                <a:solidFill>
                  <a:srgbClr val="FFFFFF"/>
                </a:solidFill>
              </a:defRPr>
            </a:lvl1pPr>
            <a:lvl2pPr>
              <a:defRPr b="0">
                <a:solidFill>
                  <a:srgbClr val="FFFFFF"/>
                </a:solidFill>
              </a:defRPr>
            </a:lvl2pPr>
            <a:lvl3pPr>
              <a:defRPr b="0">
                <a:solidFill>
                  <a:srgbClr val="FFFFFF"/>
                </a:solidFill>
              </a:defRPr>
            </a:lvl3pPr>
            <a:lvl4pPr>
              <a:defRPr b="0">
                <a:solidFill>
                  <a:srgbClr val="FFFFFF"/>
                </a:solidFill>
              </a:defRPr>
            </a:lvl4pPr>
            <a:lvl5pPr>
              <a:defRPr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Section Title Goes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300" y="6395939"/>
            <a:ext cx="838200" cy="178816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3400" y="152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60B55CB-8CBE-6E49-A77B-EE81488E6A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2"/>
            <a:ext cx="9144000" cy="6858001"/>
          </a:xfrm>
          <a:prstGeom prst="rect">
            <a:avLst/>
          </a:prstGeom>
          <a:solidFill>
            <a:srgbClr val="F4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112694"/>
            <a:ext cx="9144000" cy="745307"/>
          </a:xfrm>
          <a:prstGeom prst="rect">
            <a:avLst/>
          </a:prstGeom>
          <a:solidFill>
            <a:srgbClr val="F9C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457200" y="-3"/>
            <a:ext cx="8229600" cy="6112695"/>
          </a:xfrm>
        </p:spPr>
        <p:txBody>
          <a:bodyPr anchor="ctr" anchorCtr="0"/>
          <a:lstStyle>
            <a:lvl1pPr>
              <a:lnSpc>
                <a:spcPts val="6300"/>
              </a:lnSpc>
              <a:defRPr sz="6100" baseline="0"/>
            </a:lvl1pPr>
          </a:lstStyle>
          <a:p>
            <a:r>
              <a:rPr lang="en-US" dirty="0"/>
              <a:t>Insert Section Title Here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112694"/>
            <a:ext cx="4391025" cy="745305"/>
          </a:xfrm>
        </p:spPr>
        <p:txBody>
          <a:bodyPr anchor="ctr" anchorCtr="0"/>
          <a:lstStyle>
            <a:lvl1pPr>
              <a:spcBef>
                <a:spcPts val="0"/>
              </a:spcBef>
              <a:spcAft>
                <a:spcPts val="300"/>
              </a:spcAft>
              <a:defRPr sz="1100" b="0" baseline="0">
                <a:solidFill>
                  <a:srgbClr val="FFFFFF"/>
                </a:solidFill>
              </a:defRPr>
            </a:lvl1pPr>
            <a:lvl2pPr>
              <a:defRPr b="0">
                <a:solidFill>
                  <a:srgbClr val="FFFFFF"/>
                </a:solidFill>
              </a:defRPr>
            </a:lvl2pPr>
            <a:lvl3pPr>
              <a:defRPr b="0">
                <a:solidFill>
                  <a:srgbClr val="FFFFFF"/>
                </a:solidFill>
              </a:defRPr>
            </a:lvl3pPr>
            <a:lvl4pPr>
              <a:defRPr b="0">
                <a:solidFill>
                  <a:srgbClr val="FFFFFF"/>
                </a:solidFill>
              </a:defRPr>
            </a:lvl4pPr>
            <a:lvl5pPr>
              <a:defRPr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Section Title Goes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300" y="6395939"/>
            <a:ext cx="838200" cy="178816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3400" y="152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60B55CB-8CBE-6E49-A77B-EE81488E6A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2"/>
            <a:ext cx="9144000" cy="6858001"/>
          </a:xfrm>
          <a:prstGeom prst="rect">
            <a:avLst/>
          </a:prstGeom>
          <a:solidFill>
            <a:srgbClr val="DC2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112694"/>
            <a:ext cx="9144000" cy="745307"/>
          </a:xfrm>
          <a:prstGeom prst="rect">
            <a:avLst/>
          </a:prstGeom>
          <a:solidFill>
            <a:srgbClr val="F94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457200" y="-3"/>
            <a:ext cx="8229600" cy="6112695"/>
          </a:xfrm>
        </p:spPr>
        <p:txBody>
          <a:bodyPr anchor="ctr" anchorCtr="0"/>
          <a:lstStyle>
            <a:lvl1pPr>
              <a:lnSpc>
                <a:spcPts val="6300"/>
              </a:lnSpc>
              <a:defRPr sz="6100" baseline="0"/>
            </a:lvl1pPr>
          </a:lstStyle>
          <a:p>
            <a:r>
              <a:rPr lang="en-US" dirty="0"/>
              <a:t>Insert Section Title Here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112694"/>
            <a:ext cx="4391025" cy="745305"/>
          </a:xfrm>
        </p:spPr>
        <p:txBody>
          <a:bodyPr anchor="ctr" anchorCtr="0"/>
          <a:lstStyle>
            <a:lvl1pPr>
              <a:spcBef>
                <a:spcPts val="0"/>
              </a:spcBef>
              <a:spcAft>
                <a:spcPts val="300"/>
              </a:spcAft>
              <a:defRPr sz="1100" b="0" baseline="0">
                <a:solidFill>
                  <a:srgbClr val="FFFFFF"/>
                </a:solidFill>
              </a:defRPr>
            </a:lvl1pPr>
            <a:lvl2pPr>
              <a:defRPr b="0">
                <a:solidFill>
                  <a:srgbClr val="FFFFFF"/>
                </a:solidFill>
              </a:defRPr>
            </a:lvl2pPr>
            <a:lvl3pPr>
              <a:defRPr b="0">
                <a:solidFill>
                  <a:srgbClr val="FFFFFF"/>
                </a:solidFill>
              </a:defRPr>
            </a:lvl3pPr>
            <a:lvl4pPr>
              <a:defRPr b="0">
                <a:solidFill>
                  <a:srgbClr val="FFFFFF"/>
                </a:solidFill>
              </a:defRPr>
            </a:lvl4pPr>
            <a:lvl5pPr>
              <a:defRPr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Section Title Goes Here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300" y="6395939"/>
            <a:ext cx="838200" cy="178816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3400" y="152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60B55CB-8CBE-6E49-A77B-EE81488E6A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1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with Blu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2"/>
            <a:ext cx="9144000" cy="6858001"/>
          </a:xfrm>
          <a:prstGeom prst="rect">
            <a:avLst/>
          </a:prstGeom>
          <a:solidFill>
            <a:srgbClr val="6CB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4699000" y="800100"/>
            <a:ext cx="4000500" cy="3949700"/>
          </a:xfr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aseline="0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Insert Photo or Chart Here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457201" y="800100"/>
            <a:ext cx="4000500" cy="2857500"/>
          </a:xfrm>
        </p:spPr>
        <p:txBody>
          <a:bodyPr anchor="t" anchorCtr="0"/>
          <a:lstStyle>
            <a:lvl1pPr>
              <a:lnSpc>
                <a:spcPts val="4300"/>
              </a:lnSpc>
              <a:defRPr sz="4100" baseline="0"/>
            </a:lvl1pPr>
          </a:lstStyle>
          <a:p>
            <a:r>
              <a:rPr lang="en-US" dirty="0"/>
              <a:t>Insert Quote or Statement </a:t>
            </a:r>
            <a:r>
              <a:rPr lang="en-US" dirty="0" err="1"/>
              <a:t>Here.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911600"/>
            <a:ext cx="4000501" cy="20193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700" b="1" baseline="0">
                <a:solidFill>
                  <a:srgbClr val="FFFFFF"/>
                </a:solidFill>
              </a:defRPr>
            </a:lvl1pPr>
            <a:lvl2pPr>
              <a:defRPr b="0">
                <a:solidFill>
                  <a:srgbClr val="FFFFFF"/>
                </a:solidFill>
              </a:defRPr>
            </a:lvl2pPr>
            <a:lvl3pPr>
              <a:defRPr b="0">
                <a:solidFill>
                  <a:srgbClr val="FFFFFF"/>
                </a:solidFill>
              </a:defRPr>
            </a:lvl3pPr>
            <a:lvl4pPr>
              <a:defRPr b="0">
                <a:solidFill>
                  <a:srgbClr val="FFFFFF"/>
                </a:solidFill>
              </a:defRPr>
            </a:lvl4pPr>
            <a:lvl5pPr>
              <a:defRPr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699000" y="5092700"/>
            <a:ext cx="4000500" cy="838200"/>
          </a:xfrm>
        </p:spPr>
        <p:txBody>
          <a:bodyPr/>
          <a:lstStyle>
            <a:lvl1pPr>
              <a:defRPr sz="17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Insert Caption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300" y="6395939"/>
            <a:ext cx="838200" cy="178816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3400" y="152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60B55CB-8CBE-6E49-A77B-EE81488E6A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7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or Statement with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0" y="0"/>
            <a:ext cx="9144000" cy="6858000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aseline="0" smtClean="0">
                <a:solidFill>
                  <a:srgbClr val="FFFFFF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Insert Photo Here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457200" y="800100"/>
            <a:ext cx="8229600" cy="48768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4300"/>
              </a:lnSpc>
              <a:defRPr lang="en-US" sz="4100" baseline="0" dirty="0"/>
            </a:lvl1pPr>
          </a:lstStyle>
          <a:p>
            <a:pPr lvl="0">
              <a:lnSpc>
                <a:spcPts val="5400"/>
              </a:lnSpc>
            </a:pPr>
            <a:r>
              <a:rPr lang="en-US" dirty="0"/>
              <a:t>Insert Quote or Statement </a:t>
            </a:r>
            <a:r>
              <a:rPr lang="en-US" dirty="0" err="1"/>
              <a:t>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3400" y="152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60B55CB-8CBE-6E49-A77B-EE81488E6A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9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0" y="0"/>
            <a:ext cx="9144000" cy="6858000"/>
          </a:xfrm>
          <a:solidFill>
            <a:schemeClr val="tx1"/>
          </a:solidFill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>
              <a:defRPr lang="en-US" baseline="0" smtClean="0">
                <a:solidFill>
                  <a:srgbClr val="FFFFFF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Insert Photo Here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457200" y="1282700"/>
            <a:ext cx="8229600" cy="4394200"/>
          </a:xfrm>
        </p:spPr>
        <p:txBody>
          <a:bodyPr anchor="ctr" anchorCtr="0"/>
          <a:lstStyle>
            <a:lvl1pPr algn="ctr">
              <a:lnSpc>
                <a:spcPts val="7300"/>
              </a:lnSpc>
              <a:defRPr sz="7100" baseline="0"/>
            </a:lvl1pPr>
          </a:lstStyle>
          <a:p>
            <a:r>
              <a:rPr lang="en-US" dirty="0"/>
              <a:t>Statement </a:t>
            </a:r>
            <a:r>
              <a:rPr lang="en-US" dirty="0" err="1"/>
              <a:t>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3400" y="152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60B55CB-8CBE-6E49-A77B-EE81488E6A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2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9144000" cy="12430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128"/>
            <a:ext cx="8229600" cy="832272"/>
          </a:xfrm>
        </p:spPr>
        <p:txBody>
          <a:bodyPr lIns="0" tIns="0" rIns="0" bIns="0"/>
          <a:lstStyle>
            <a:lvl1pPr>
              <a:defRPr sz="3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2100"/>
            <a:ext cx="8229600" cy="463550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dirty="0" smtClean="0">
                <a:solidFill>
                  <a:schemeClr val="accent1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252" y="6391678"/>
            <a:ext cx="841248" cy="183077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3400" y="152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60B55CB-8CBE-6E49-A77B-EE81488E6A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8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3400" y="152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60B55CB-8CBE-6E49-A77B-EE81488E6A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9128"/>
            <a:ext cx="8229600" cy="8322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2101"/>
            <a:ext cx="8229600" cy="48434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26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100" b="1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500"/>
        </a:spcBef>
        <a:spcAft>
          <a:spcPts val="300"/>
        </a:spcAft>
        <a:buFont typeface="Arial"/>
        <a:buNone/>
        <a:defRPr sz="1900" b="1" kern="1200">
          <a:solidFill>
            <a:srgbClr val="292828"/>
          </a:solidFill>
          <a:latin typeface="Arial" charset="0"/>
          <a:ea typeface="Arial" charset="0"/>
          <a:cs typeface="Arial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300"/>
        </a:spcAft>
        <a:buClr>
          <a:schemeClr val="accent1"/>
        </a:buClr>
        <a:buFont typeface="Arial"/>
        <a:buNone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Clr>
          <a:schemeClr val="accent1"/>
        </a:buClr>
        <a:buFont typeface="Arial"/>
        <a:buChar char="•"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Clr>
          <a:schemeClr val="accent1"/>
        </a:buClr>
        <a:buFont typeface="Lucida Grande"/>
        <a:buChar char="–"/>
        <a:defRPr sz="13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Clr>
          <a:schemeClr val="accent1"/>
        </a:buClr>
        <a:buFont typeface="Arial"/>
        <a:buChar char="•"/>
        <a:defRPr sz="1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CFB191.587635B0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Invenergy_Maday_V0A4658_v2_F_retouched2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pic>
        <p:nvPicPr>
          <p:cNvPr id="13" name="Picture Placeholder 12" descr="Headquarters 109.jp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3130" y="3431794"/>
            <a:ext cx="2890869" cy="342620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4348" y="624460"/>
            <a:ext cx="3063240" cy="3432049"/>
          </a:xfrm>
        </p:spPr>
        <p:txBody>
          <a:bodyPr/>
          <a:lstStyle/>
          <a:p>
            <a:r>
              <a:rPr lang="en-US" dirty="0"/>
              <a:t>NPRR849</a:t>
            </a:r>
            <a:br>
              <a:rPr lang="en-US" dirty="0"/>
            </a:br>
            <a:r>
              <a:rPr lang="en-US" dirty="0"/>
              <a:t>Workshop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Invenergy Comments</a:t>
            </a:r>
            <a:br>
              <a:rPr lang="en-US" dirty="0"/>
            </a:br>
            <a:r>
              <a:rPr lang="en-US" dirty="0"/>
              <a:t>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4554413"/>
            <a:ext cx="3063240" cy="90341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February 23, 2018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6207" y="3431794"/>
            <a:ext cx="2366924" cy="3426206"/>
          </a:xfrm>
        </p:spPr>
      </p:pic>
    </p:spTree>
    <p:extLst>
      <p:ext uri="{BB962C8B-B14F-4D97-AF65-F5344CB8AC3E}">
        <p14:creationId xmlns:p14="http://schemas.microsoft.com/office/powerpoint/2010/main" val="176773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D56E8-EAF9-4328-8067-AC1AC18B4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7961"/>
            <a:ext cx="8229600" cy="555625"/>
          </a:xfrm>
        </p:spPr>
        <p:txBody>
          <a:bodyPr/>
          <a:lstStyle/>
          <a:p>
            <a:r>
              <a:rPr lang="en-US" sz="2400" dirty="0"/>
              <a:t>REACTIVE STUDY SCOPE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B7068BD-9431-48DB-B3A6-3F92EC2DD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127" y="1377372"/>
            <a:ext cx="8229600" cy="4635501"/>
          </a:xfrm>
        </p:spPr>
        <p:txBody>
          <a:bodyPr/>
          <a:lstStyle/>
          <a:p>
            <a:r>
              <a:rPr lang="en-US" sz="2400" dirty="0"/>
              <a:t>The locked OLTC test without a change in voltage is not a realistic scenario. </a:t>
            </a:r>
          </a:p>
          <a:p>
            <a:pPr marL="457200" indent="-457200">
              <a:buAutoNum type="alphaUcPeriod"/>
            </a:pPr>
            <a:r>
              <a:rPr lang="en-US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In an instantaneous situation, for VARs to reverse, there had to be a change in the POI voltage (or no response from WTGs).  For a complete reversal to occur the change had to be approximately 2x the droop setting.  ERCOT requires plants operate in droop mode (typically 2%).  </a:t>
            </a:r>
          </a:p>
          <a:p>
            <a:pPr marL="457200" indent="-457200">
              <a:buAutoNum type="alphaUcPeriod"/>
            </a:pPr>
            <a:r>
              <a:rPr lang="en-US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In a non-instantaneous situation TSP could order a change in the set point voltage – in which case ERCOT allows up to 5 minutes to comply (OLTC would move in this time)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2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D56E8-EAF9-4328-8067-AC1AC18B4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599"/>
            <a:ext cx="8229600" cy="612775"/>
          </a:xfrm>
        </p:spPr>
        <p:txBody>
          <a:bodyPr/>
          <a:lstStyle/>
          <a:p>
            <a:r>
              <a:rPr lang="en-US" sz="2200" dirty="0"/>
              <a:t>ERCOT PROPOSED PROTOCOL CHANGE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B7068BD-9431-48DB-B3A6-3F92EC2DD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4924"/>
            <a:ext cx="8229600" cy="5553075"/>
          </a:xfrm>
        </p:spPr>
        <p:txBody>
          <a:bodyPr/>
          <a:lstStyle/>
          <a:p>
            <a:pPr lvl="0"/>
            <a:r>
              <a:rPr lang="en-US" sz="2000" dirty="0"/>
              <a:t>Invenergy  proposes: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000" dirty="0"/>
              <a:t>Before making any changes to the protocol language, Invenergy requests that ERCOT </a:t>
            </a:r>
            <a:r>
              <a:rPr lang="en-US" dirty="0"/>
              <a:t>performs more detailed engineering studies that investigate and substantiate the need for a specific range of voltage setpoints for which Generation Resources need to provide maximum reactive power (0.95 PF leading and lagging). </a:t>
            </a:r>
            <a:endParaRPr lang="en-US" sz="20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000" dirty="0"/>
              <a:t>Before making any changes to the protocol language, a reactive study scope guide should be developed, describing a clear methodology including OLTC operation and droop, among other factors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If ERCOT wants to change the study pass range (C) or compliance range (D), use objective evidence that can be shared with generators to determine the appropriate range for which +/-0.95pf is required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7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D56E8-EAF9-4328-8067-AC1AC18B4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599"/>
            <a:ext cx="8229600" cy="612775"/>
          </a:xfrm>
        </p:spPr>
        <p:txBody>
          <a:bodyPr/>
          <a:lstStyle/>
          <a:p>
            <a:r>
              <a:rPr lang="en-US" sz="2200" dirty="0"/>
              <a:t>ERCOT PROPOSED PROTOCOL CHANGE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B7068BD-9431-48DB-B3A6-3F92EC2DD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2618" y="3196771"/>
            <a:ext cx="2798763" cy="1026887"/>
          </a:xfrm>
        </p:spPr>
        <p:txBody>
          <a:bodyPr/>
          <a:lstStyle/>
          <a:p>
            <a:pPr lvl="0"/>
            <a:r>
              <a:rPr lang="en-US" sz="3200" dirty="0"/>
              <a:t>QUESTIONS/COMMENTS?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482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D56E8-EAF9-4328-8067-AC1AC18B4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599"/>
            <a:ext cx="8229600" cy="612775"/>
          </a:xfrm>
        </p:spPr>
        <p:txBody>
          <a:bodyPr/>
          <a:lstStyle/>
          <a:p>
            <a:r>
              <a:rPr lang="en-US" sz="2200" dirty="0"/>
              <a:t>NPRR849 PROPOSED LANGUAGE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DF5E57-29E4-42F4-A012-F74E994C4D37}"/>
              </a:ext>
            </a:extLst>
          </p:cNvPr>
          <p:cNvSpPr/>
          <p:nvPr/>
        </p:nvSpPr>
        <p:spPr>
          <a:xfrm>
            <a:off x="0" y="1363443"/>
            <a:ext cx="9144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(3)	Each Generation Resource required to provide VSS shall comply with the following Reactive Power Requirements:  </a:t>
            </a:r>
          </a:p>
          <a:p>
            <a:pPr marL="914400" marR="0" indent="-457200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(a)	An over-excited (lagging or producing) power factor capability of 0.95 or less determined at the generating unit's maximum net power to be supplied to the ERCOT Transmission Grid and </a:t>
            </a:r>
            <a:r>
              <a:rPr lang="en-US" strike="sngStrik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Generation Resource’s set point in the Voltage Profile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 any </a:t>
            </a:r>
            <a:r>
              <a:rPr lang="en-US" strike="sngStrik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voltage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Voltage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Setpoint from 0.95 per unit to 1.04 per unit, as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measured at the POI;</a:t>
            </a:r>
          </a:p>
          <a:p>
            <a:pPr marL="914400" indent="-457200"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(b)	An under-excited (leading or absorbing) power factor capability of 0.95 or less, determined at the generating unit's maximum net power to be supplied to the ERCOT Transmission Grid and </a:t>
            </a:r>
            <a:r>
              <a:rPr lang="en-US" strike="sngStrik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Generation Resource’s set point in the Voltage Profile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 any </a:t>
            </a:r>
            <a:r>
              <a:rPr lang="en-US" strike="sngStrik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voltage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Voltage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Setpoint from 0.98 per unit to 1.05 per unit, as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measured at the POI;</a:t>
            </a:r>
          </a:p>
          <a:p>
            <a:pPr marL="914400" marR="0" indent="-457200">
              <a:spcBef>
                <a:spcPts val="0"/>
              </a:spcBef>
              <a:spcAft>
                <a:spcPts val="1200"/>
              </a:spcAf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3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D56E8-EAF9-4328-8067-AC1AC18B4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599"/>
            <a:ext cx="8229600" cy="612775"/>
          </a:xfrm>
        </p:spPr>
        <p:txBody>
          <a:bodyPr/>
          <a:lstStyle/>
          <a:p>
            <a:r>
              <a:rPr lang="en-US" sz="2200" dirty="0"/>
              <a:t>ERCOT CURRENT REACTIVE CAPABILITY REQUIREMENTS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B7068BD-9431-48DB-B3A6-3F92EC2DD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4924"/>
            <a:ext cx="8229600" cy="5553075"/>
          </a:xfrm>
        </p:spPr>
        <p:txBody>
          <a:bodyPr/>
          <a:lstStyle/>
          <a:p>
            <a:pPr marL="571500" lvl="2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Four types of voltage ranges:</a:t>
            </a:r>
          </a:p>
          <a:p>
            <a:pPr marL="571500" lvl="2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3" indent="-342900">
              <a:buFont typeface="+mj-lt"/>
              <a:buAutoNum type="alphaUcPeriod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Normal operating conditions voltage range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(0.95pu – 1.05pu)</a:t>
            </a:r>
          </a:p>
          <a:p>
            <a:pPr marL="800100" lvl="3" indent="-342900">
              <a:buFont typeface="+mj-lt"/>
              <a:buAutoNum type="alphaUcPeriod"/>
            </a:pP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3" indent="-342900">
              <a:buFont typeface="+mj-lt"/>
              <a:buAutoNum type="alphaUcPeriod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Theoretical setpoint range to provide +/-0.95 pf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(0.95pu – 1.05pu)</a:t>
            </a:r>
          </a:p>
          <a:p>
            <a:pPr marL="800100" lvl="3" indent="-342900">
              <a:buFont typeface="+mj-lt"/>
              <a:buAutoNum type="alphaUcPeriod"/>
            </a:pP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3" indent="-342900">
              <a:buFont typeface="+mj-lt"/>
              <a:buAutoNum type="alphaUcPeriod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ERCOT reactive study scope pass range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this is the seasonal voltage range/profile, for example, 1.00pu – 1.04pu, 0.98 – 1.02, etc.</a:t>
            </a:r>
          </a:p>
          <a:p>
            <a:pPr marL="800100" lvl="3" indent="-342900">
              <a:buFont typeface="+mj-lt"/>
              <a:buAutoNum type="alphaUcPeriod"/>
            </a:pP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3" indent="-342900">
              <a:buFont typeface="+mj-lt"/>
              <a:buAutoNum type="alphaUcPeriod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Testing pass range (CURL) 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Within seasonal voltage range/profile at a given point in time; (</a:t>
            </a: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</a:rPr>
              <a:t>i.e.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, the Generation Resource is in compliance as long as it can meet the requirements for the given voltage profile)</a:t>
            </a:r>
          </a:p>
          <a:p>
            <a:pPr marL="571500" lvl="2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91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D56E8-EAF9-4328-8067-AC1AC18B4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599"/>
            <a:ext cx="8229600" cy="612775"/>
          </a:xfrm>
        </p:spPr>
        <p:txBody>
          <a:bodyPr/>
          <a:lstStyle/>
          <a:p>
            <a:r>
              <a:rPr lang="en-US" sz="2200" dirty="0"/>
              <a:t>ERCOT CURRENT REACTIVE CAPABILITY REQUIREMENTS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B7068BD-9431-48DB-B3A6-3F92EC2DD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4924"/>
            <a:ext cx="8229600" cy="5553075"/>
          </a:xfrm>
        </p:spPr>
        <p:txBody>
          <a:bodyPr/>
          <a:lstStyle/>
          <a:p>
            <a:pPr marL="571500" lvl="2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Meeting ERCOT reactive requirements (+/-0.95pf):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Invenergy agrees that generators must meet the +/-0.95pf for the </a:t>
            </a:r>
            <a:r>
              <a:rPr lang="en-US" sz="2000" u="sng" dirty="0"/>
              <a:t>reactive study scope pass range,</a:t>
            </a:r>
            <a:r>
              <a:rPr lang="en-US" sz="2000" dirty="0"/>
              <a:t> as currently contemplated in the reactive study scope document (this is the seasonal voltage range/profile, for example 1.00pu - 1.04pu, 0.98-1.02, etc.)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Invenergy agrees it is reasonable to run scenarios that show the available reactive capability over the </a:t>
            </a:r>
            <a:r>
              <a:rPr lang="en-US" sz="2000" u="sng" dirty="0"/>
              <a:t>normal operating conditions voltage range</a:t>
            </a:r>
            <a:r>
              <a:rPr lang="en-US" sz="2000" dirty="0"/>
              <a:t> (0.95pu – 1.05pu) </a:t>
            </a:r>
            <a:endParaRPr lang="en-US" sz="2000" u="sng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Invenergy does not agree that generators should meet the         +/-0.95pf for the </a:t>
            </a:r>
            <a:r>
              <a:rPr lang="en-US" sz="2000" u="sng" dirty="0"/>
              <a:t>normal operating conditions voltage range</a:t>
            </a:r>
            <a:r>
              <a:rPr lang="en-US" sz="2000" dirty="0"/>
              <a:t> (0.95pu – 1.05pu). </a:t>
            </a:r>
          </a:p>
          <a:p>
            <a:pPr marL="571500" lvl="2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4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D56E8-EAF9-4328-8067-AC1AC18B4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599"/>
            <a:ext cx="8229600" cy="612775"/>
          </a:xfrm>
        </p:spPr>
        <p:txBody>
          <a:bodyPr/>
          <a:lstStyle/>
          <a:p>
            <a:r>
              <a:rPr lang="en-US" sz="2200" dirty="0"/>
              <a:t>ERCOT PROPOSED PROTOCOL CHANGE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B7068BD-9431-48DB-B3A6-3F92EC2DD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4924"/>
            <a:ext cx="8229600" cy="5553075"/>
          </a:xfr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000" dirty="0"/>
              <a:t>We understand the proposed language is intended to </a:t>
            </a:r>
            <a:r>
              <a:rPr lang="en-US" sz="2000" b="1" dirty="0"/>
              <a:t>narrow</a:t>
            </a:r>
            <a:r>
              <a:rPr lang="en-US" sz="2000" dirty="0"/>
              <a:t> the theoretical setpoint voltage range for which +/-0.95pf is required (</a:t>
            </a:r>
            <a:r>
              <a:rPr lang="en-US" sz="2000" i="1" dirty="0"/>
              <a:t>i.e.</a:t>
            </a:r>
            <a:r>
              <a:rPr lang="en-US" sz="2000" dirty="0"/>
              <a:t>, “B”) from the normal operating conditions voltage range (0.95 – 1.05) to:</a:t>
            </a:r>
          </a:p>
          <a:p>
            <a:pPr marL="800100" lvl="3" indent="-34290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+0.95pf (0.95-1.04) </a:t>
            </a:r>
          </a:p>
          <a:p>
            <a:pPr marL="800100" lvl="3" indent="-34290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-0.95pf (0.98-1.05)</a:t>
            </a:r>
          </a:p>
          <a:p>
            <a:pPr lvl="3" indent="0"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/>
                </a:solidFill>
              </a:rPr>
              <a:t>But, are there specific studies or historical voltage control problems/issues demonstrating the need for the above voltage range of setpoints? 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9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D56E8-EAF9-4328-8067-AC1AC18B4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599"/>
            <a:ext cx="8229600" cy="612775"/>
          </a:xfrm>
        </p:spPr>
        <p:txBody>
          <a:bodyPr/>
          <a:lstStyle/>
          <a:p>
            <a:r>
              <a:rPr lang="en-US" sz="2200" dirty="0"/>
              <a:t>ERCOT PROPOSED PROTOCOL CHANGE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B7068BD-9431-48DB-B3A6-3F92EC2DD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4924"/>
            <a:ext cx="8229600" cy="5553075"/>
          </a:xfrm>
        </p:spPr>
        <p:txBody>
          <a:bodyPr/>
          <a:lstStyle/>
          <a:p>
            <a:pPr lvl="0"/>
            <a:r>
              <a:rPr lang="en-US" sz="2000" dirty="0"/>
              <a:t>Determining an adequate voltage range: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000" dirty="0"/>
              <a:t>The voltage range for which +/-0.95pf is required should be based on sufficient objective evidence, which in our opinion ERCOT has not yet provided.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000" dirty="0"/>
              <a:t>Why not consider the NERC proposal?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000" dirty="0"/>
              <a:t>Why use a wider range/more stringent requirements than other regions?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What studies support the proposed values?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9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D56E8-EAF9-4328-8067-AC1AC18B4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29257"/>
            <a:ext cx="8229600" cy="555625"/>
          </a:xfrm>
        </p:spPr>
        <p:txBody>
          <a:bodyPr/>
          <a:lstStyle/>
          <a:p>
            <a:r>
              <a:rPr lang="en-US" sz="2400" dirty="0"/>
              <a:t>REACTIVE REQUIREMENTS IN OTHER REGIONS</a:t>
            </a:r>
            <a:br>
              <a:rPr lang="en-US" sz="2400" dirty="0"/>
            </a:br>
            <a:r>
              <a:rPr lang="en-US" sz="2400" dirty="0"/>
              <a:t>NERC Example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B7068BD-9431-48DB-B3A6-3F92EC2DD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0651"/>
            <a:ext cx="8229600" cy="555626"/>
          </a:xfrm>
        </p:spPr>
        <p:txBody>
          <a:bodyPr/>
          <a:lstStyle/>
          <a:p>
            <a:r>
              <a:rPr lang="es-ES" sz="2400" dirty="0"/>
              <a:t>NERC </a:t>
            </a:r>
            <a:r>
              <a:rPr lang="es-ES" sz="2400" dirty="0" err="1"/>
              <a:t>Whitepaper</a:t>
            </a:r>
            <a:r>
              <a:rPr lang="es-ES" sz="2400" dirty="0"/>
              <a:t> </a:t>
            </a:r>
            <a:r>
              <a:rPr lang="es-ES" sz="2400" dirty="0" err="1"/>
              <a:t>on</a:t>
            </a:r>
            <a:r>
              <a:rPr lang="es-ES" sz="2400" dirty="0"/>
              <a:t> </a:t>
            </a:r>
            <a:r>
              <a:rPr lang="en-US" sz="2400" dirty="0"/>
              <a:t>Docket No. RM16-1-000 (</a:t>
            </a:r>
            <a:r>
              <a:rPr lang="en-US" sz="2400" dirty="0" err="1"/>
              <a:t>cont</a:t>
            </a:r>
            <a:r>
              <a:rPr lang="en-US" sz="2400" dirty="0"/>
              <a:t>):</a:t>
            </a:r>
          </a:p>
          <a:p>
            <a:endParaRPr lang="en-US" sz="2400" dirty="0"/>
          </a:p>
          <a:p>
            <a:r>
              <a:rPr lang="en-US" sz="2400" dirty="0"/>
              <a:t>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95FED-8EA3-4A6E-B768-8F24CB8EA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71" y="1806878"/>
            <a:ext cx="4176754" cy="24688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073CC6-FC35-4BC1-8A72-8C1ED4D1A4E5}"/>
              </a:ext>
            </a:extLst>
          </p:cNvPr>
          <p:cNvSpPr/>
          <p:nvPr/>
        </p:nvSpPr>
        <p:spPr>
          <a:xfrm>
            <a:off x="4314825" y="1875101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Terminal voltage limitations of the units can affect reactive power capability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Provide reactive power at 0.95 lagging when voltage is between 0.95 - 1.0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at the POI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Absorb reactive power at 0.95 leading when voltage is between 1.0 - 1.05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Capability to provide reactive power decreases as voltage at the POI exceeds 1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pu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Capability to absorb reactive power decreases as voltage at the POI drops below 1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pu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This is used as an illustration and may need to be adapted by Transmission Providers dependent on voltage schedule needs (e.g., based on POI voltage level).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7FFA7F-FF6C-49D2-AE18-989366BF71B1}"/>
              </a:ext>
            </a:extLst>
          </p:cNvPr>
          <p:cNvSpPr txBox="1"/>
          <p:nvPr/>
        </p:nvSpPr>
        <p:spPr>
          <a:xfrm>
            <a:off x="138071" y="4275758"/>
            <a:ext cx="39862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Non-synchronous generation may not, and should not necessarily, be required to provide full capability range at all operating voltages (e.g., a generator should not be required to provide full reactive power consumption when low voltage conditions are occurring at the POI).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63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D56E8-EAF9-4328-8067-AC1AC18B4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353057"/>
            <a:ext cx="8229600" cy="555625"/>
          </a:xfrm>
        </p:spPr>
        <p:txBody>
          <a:bodyPr/>
          <a:lstStyle/>
          <a:p>
            <a:r>
              <a:rPr lang="en-US" sz="2400" dirty="0"/>
              <a:t>REACTIVE REQUIREMENTS IN OTHER REGIONS</a:t>
            </a:r>
            <a:br>
              <a:rPr lang="en-US" sz="2400" dirty="0"/>
            </a:br>
            <a:r>
              <a:rPr lang="en-US" sz="2400" dirty="0"/>
              <a:t>Southern California Edison Example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B7068BD-9431-48DB-B3A6-3F92EC2DD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0651"/>
            <a:ext cx="8229600" cy="555626"/>
          </a:xfrm>
        </p:spPr>
        <p:txBody>
          <a:bodyPr/>
          <a:lstStyle/>
          <a:p>
            <a:r>
              <a:rPr lang="en-US" sz="2400" dirty="0"/>
              <a:t>Southern California Edison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7" name="Picture 6" descr="cid:image001.jpg@01CFB191.587635B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" y="1946277"/>
            <a:ext cx="5434584" cy="3569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366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D56E8-EAF9-4328-8067-AC1AC18B4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7961"/>
            <a:ext cx="8229600" cy="555625"/>
          </a:xfrm>
        </p:spPr>
        <p:txBody>
          <a:bodyPr/>
          <a:lstStyle/>
          <a:p>
            <a:r>
              <a:rPr lang="en-US" sz="2400" dirty="0"/>
              <a:t>REACTIVE STUDY SCOPE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B7068BD-9431-48DB-B3A6-3F92EC2DD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127" y="1377372"/>
            <a:ext cx="8229600" cy="4635501"/>
          </a:xfrm>
        </p:spPr>
        <p:txBody>
          <a:bodyPr/>
          <a:lstStyle/>
          <a:p>
            <a:r>
              <a:rPr lang="en-US" sz="2400" dirty="0"/>
              <a:t>Reactive study scope provided by ERCOT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Evolving and currently in Rev 9.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Focus on latest revision is Locked OLTC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We choose taps that make the scenario work for the VAR reversal.</a:t>
            </a:r>
          </a:p>
          <a:p>
            <a:r>
              <a:rPr lang="en-US" sz="2400" dirty="0"/>
              <a:t>In reality, OLTC won’t be on that tap because that’s not how the OTLC controller is set to operate.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D56E8-EAF9-4328-8067-AC1AC18B4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7961"/>
            <a:ext cx="8229600" cy="555625"/>
          </a:xfrm>
        </p:spPr>
        <p:txBody>
          <a:bodyPr/>
          <a:lstStyle/>
          <a:p>
            <a:r>
              <a:rPr lang="en-US" sz="2400" dirty="0"/>
              <a:t>REACTIVE STUDY SCOPE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B7068BD-9431-48DB-B3A6-3F92EC2DD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2100"/>
            <a:ext cx="8229600" cy="4635501"/>
          </a:xfrm>
        </p:spPr>
        <p:txBody>
          <a:bodyPr/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305" y="1695274"/>
            <a:ext cx="6561389" cy="407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3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81">
      <a:dk1>
        <a:srgbClr val="292828"/>
      </a:dk1>
      <a:lt1>
        <a:srgbClr val="FFFFFF"/>
      </a:lt1>
      <a:dk2>
        <a:srgbClr val="181F34"/>
      </a:dk2>
      <a:lt2>
        <a:srgbClr val="E7E7E7"/>
      </a:lt2>
      <a:accent1>
        <a:srgbClr val="157740"/>
      </a:accent1>
      <a:accent2>
        <a:srgbClr val="11522D"/>
      </a:accent2>
      <a:accent3>
        <a:srgbClr val="053663"/>
      </a:accent3>
      <a:accent4>
        <a:srgbClr val="118698"/>
      </a:accent4>
      <a:accent5>
        <a:srgbClr val="DC2836"/>
      </a:accent5>
      <a:accent6>
        <a:srgbClr val="F4A028"/>
      </a:accent6>
      <a:hlink>
        <a:srgbClr val="000000"/>
      </a:hlink>
      <a:folHlink>
        <a:srgbClr val="2928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_x0020_Type xmlns="d3b4dee7-f60e-4e3d-80d7-d62afd230fd7">Microsoft PowerPoint</Template_x0020_Typ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pproved Templates" ma:contentTypeID="0x010100DA45D3AEE285304895EFDAEAC1FA02090099B94163E9AEE84B90983D87B8801160" ma:contentTypeVersion="6" ma:contentTypeDescription="" ma:contentTypeScope="" ma:versionID="ecdbae20b155895bc969402e30bce4e9">
  <xsd:schema xmlns:xsd="http://www.w3.org/2001/XMLSchema" xmlns:xs="http://www.w3.org/2001/XMLSchema" xmlns:p="http://schemas.microsoft.com/office/2006/metadata/properties" xmlns:ns2="d3b4dee7-f60e-4e3d-80d7-d62afd230fd7" targetNamespace="http://schemas.microsoft.com/office/2006/metadata/properties" ma:root="true" ma:fieldsID="59bee95522faa87ea9a049b8fa756ad6" ns2:_="">
    <xsd:import namespace="d3b4dee7-f60e-4e3d-80d7-d62afd230fd7"/>
    <xsd:element name="properties">
      <xsd:complexType>
        <xsd:sequence>
          <xsd:element name="documentManagement">
            <xsd:complexType>
              <xsd:all>
                <xsd:element ref="ns2:Template_x0020_Typ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b4dee7-f60e-4e3d-80d7-d62afd230fd7" elementFormDefault="qualified">
    <xsd:import namespace="http://schemas.microsoft.com/office/2006/documentManagement/types"/>
    <xsd:import namespace="http://schemas.microsoft.com/office/infopath/2007/PartnerControls"/>
    <xsd:element name="Template_x0020_Type" ma:index="8" ma:displayName="Template Type" ma:format="Dropdown" ma:internalName="Template_x0020_Type" ma:readOnly="false">
      <xsd:simpleType>
        <xsd:restriction base="dms:Choice">
          <xsd:enumeration value="Microsoft Word"/>
          <xsd:enumeration value="Microsoft PowerPoint"/>
          <xsd:enumeration value="Microsoft Exce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98C5AC-0052-4A14-8F43-1697A065111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3b4dee7-f60e-4e3d-80d7-d62afd230fd7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26A47BE-2932-427E-846D-7807A60A6F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98467E-B928-4F53-A491-3D2FB24FDD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b4dee7-f60e-4e3d-80d7-d62afd230f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38979</TotalTime>
  <Words>847</Words>
  <Application>Microsoft Office PowerPoint</Application>
  <PresentationFormat>On-screen Show (4:3)</PresentationFormat>
  <Paragraphs>144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Lucida Grande</vt:lpstr>
      <vt:lpstr>Times New Roman</vt:lpstr>
      <vt:lpstr>Wingdings</vt:lpstr>
      <vt:lpstr>1_Office Theme</vt:lpstr>
      <vt:lpstr>NPRR849 Workshop  Invenergy Comments  </vt:lpstr>
      <vt:lpstr>ERCOT CURRENT REACTIVE CAPABILITY REQUIREMENTS</vt:lpstr>
      <vt:lpstr>ERCOT CURRENT REACTIVE CAPABILITY REQUIREMENTS</vt:lpstr>
      <vt:lpstr>ERCOT PROPOSED PROTOCOL CHANGE</vt:lpstr>
      <vt:lpstr>ERCOT PROPOSED PROTOCOL CHANGE</vt:lpstr>
      <vt:lpstr>REACTIVE REQUIREMENTS IN OTHER REGIONS NERC Example</vt:lpstr>
      <vt:lpstr>REACTIVE REQUIREMENTS IN OTHER REGIONS Southern California Edison Example</vt:lpstr>
      <vt:lpstr>REACTIVE STUDY SCOPE</vt:lpstr>
      <vt:lpstr>REACTIVE STUDY SCOPE</vt:lpstr>
      <vt:lpstr>REACTIVE STUDY SCOPE</vt:lpstr>
      <vt:lpstr>ERCOT PROPOSED PROTOCOL CHANGE</vt:lpstr>
      <vt:lpstr>ERCOT PROPOSED PROTOCOL CHANGE</vt:lpstr>
      <vt:lpstr>NPRR849 PROPOSED LANGUAGE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Cooke, Brittany</dc:creator>
  <cp:lastModifiedBy>Rodriguez, Carlos</cp:lastModifiedBy>
  <cp:revision>1211</cp:revision>
  <dcterms:created xsi:type="dcterms:W3CDTF">2016-09-19T02:07:27Z</dcterms:created>
  <dcterms:modified xsi:type="dcterms:W3CDTF">2018-02-23T02:03:44Z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0x010100DA45D3AEE285304895EFDAEAC1FA02090099B94163E9AEE84B90983D87B8801160</vt:lpwstr>
  </property>
</Properties>
</file>