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8" r:id="rId4"/>
  </p:sldMasterIdLst>
  <p:notesMasterIdLst>
    <p:notesMasterId r:id="rId39"/>
  </p:notesMasterIdLst>
  <p:handoutMasterIdLst>
    <p:handoutMasterId r:id="rId40"/>
  </p:handoutMasterIdLst>
  <p:sldIdLst>
    <p:sldId id="256" r:id="rId5"/>
    <p:sldId id="354" r:id="rId6"/>
    <p:sldId id="356" r:id="rId7"/>
    <p:sldId id="364" r:id="rId8"/>
    <p:sldId id="383" r:id="rId9"/>
    <p:sldId id="323" r:id="rId10"/>
    <p:sldId id="361" r:id="rId11"/>
    <p:sldId id="373" r:id="rId12"/>
    <p:sldId id="376" r:id="rId13"/>
    <p:sldId id="385" r:id="rId14"/>
    <p:sldId id="386" r:id="rId15"/>
    <p:sldId id="387" r:id="rId16"/>
    <p:sldId id="388" r:id="rId17"/>
    <p:sldId id="365" r:id="rId18"/>
    <p:sldId id="366" r:id="rId19"/>
    <p:sldId id="338" r:id="rId20"/>
    <p:sldId id="369" r:id="rId21"/>
    <p:sldId id="324" r:id="rId22"/>
    <p:sldId id="380" r:id="rId23"/>
    <p:sldId id="382" r:id="rId24"/>
    <p:sldId id="372" r:id="rId25"/>
    <p:sldId id="381" r:id="rId26"/>
    <p:sldId id="370" r:id="rId27"/>
    <p:sldId id="327" r:id="rId28"/>
    <p:sldId id="375" r:id="rId29"/>
    <p:sldId id="378" r:id="rId30"/>
    <p:sldId id="384" r:id="rId31"/>
    <p:sldId id="379" r:id="rId32"/>
    <p:sldId id="340" r:id="rId33"/>
    <p:sldId id="389" r:id="rId34"/>
    <p:sldId id="390" r:id="rId35"/>
    <p:sldId id="391" r:id="rId36"/>
    <p:sldId id="392" r:id="rId37"/>
    <p:sldId id="393" r:id="rId38"/>
  </p:sldIdLst>
  <p:sldSz cx="9144000" cy="5143500" type="screen16x9"/>
  <p:notesSz cx="6858000" cy="9144000"/>
  <p:defaultTextStyle>
    <a:defPPr>
      <a:defRPr lang="en-US"/>
    </a:defPPr>
    <a:lvl1pPr algn="l" rtl="0" fontAlgn="base">
      <a:spcBef>
        <a:spcPct val="0"/>
      </a:spcBef>
      <a:spcAft>
        <a:spcPct val="0"/>
      </a:spcAft>
      <a:defRPr sz="2000" kern="1200">
        <a:solidFill>
          <a:schemeClr val="tx1"/>
        </a:solidFill>
        <a:latin typeface="Verdana" pitchFamily="34" charset="0"/>
        <a:ea typeface="ＭＳ Ｐゴシック" pitchFamily="34" charset="-128"/>
        <a:cs typeface="+mn-cs"/>
      </a:defRPr>
    </a:lvl1pPr>
    <a:lvl2pPr marL="457162" algn="l" rtl="0" fontAlgn="base">
      <a:spcBef>
        <a:spcPct val="0"/>
      </a:spcBef>
      <a:spcAft>
        <a:spcPct val="0"/>
      </a:spcAft>
      <a:defRPr sz="2000" kern="1200">
        <a:solidFill>
          <a:schemeClr val="tx1"/>
        </a:solidFill>
        <a:latin typeface="Verdana" pitchFamily="34" charset="0"/>
        <a:ea typeface="ＭＳ Ｐゴシック" pitchFamily="34" charset="-128"/>
        <a:cs typeface="+mn-cs"/>
      </a:defRPr>
    </a:lvl2pPr>
    <a:lvl3pPr marL="914324" algn="l" rtl="0" fontAlgn="base">
      <a:spcBef>
        <a:spcPct val="0"/>
      </a:spcBef>
      <a:spcAft>
        <a:spcPct val="0"/>
      </a:spcAft>
      <a:defRPr sz="2000" kern="1200">
        <a:solidFill>
          <a:schemeClr val="tx1"/>
        </a:solidFill>
        <a:latin typeface="Verdana" pitchFamily="34" charset="0"/>
        <a:ea typeface="ＭＳ Ｐゴシック" pitchFamily="34" charset="-128"/>
        <a:cs typeface="+mn-cs"/>
      </a:defRPr>
    </a:lvl3pPr>
    <a:lvl4pPr marL="1371485" algn="l" rtl="0" fontAlgn="base">
      <a:spcBef>
        <a:spcPct val="0"/>
      </a:spcBef>
      <a:spcAft>
        <a:spcPct val="0"/>
      </a:spcAft>
      <a:defRPr sz="2000" kern="1200">
        <a:solidFill>
          <a:schemeClr val="tx1"/>
        </a:solidFill>
        <a:latin typeface="Verdana" pitchFamily="34" charset="0"/>
        <a:ea typeface="ＭＳ Ｐゴシック" pitchFamily="34" charset="-128"/>
        <a:cs typeface="+mn-cs"/>
      </a:defRPr>
    </a:lvl4pPr>
    <a:lvl5pPr marL="1828647" algn="l" rtl="0" fontAlgn="base">
      <a:spcBef>
        <a:spcPct val="0"/>
      </a:spcBef>
      <a:spcAft>
        <a:spcPct val="0"/>
      </a:spcAft>
      <a:defRPr sz="2000" kern="1200">
        <a:solidFill>
          <a:schemeClr val="tx1"/>
        </a:solidFill>
        <a:latin typeface="Verdana" pitchFamily="34" charset="0"/>
        <a:ea typeface="ＭＳ Ｐゴシック" pitchFamily="34" charset="-128"/>
        <a:cs typeface="+mn-cs"/>
      </a:defRPr>
    </a:lvl5pPr>
    <a:lvl6pPr marL="2285809" algn="l" defTabSz="914324" rtl="0" eaLnBrk="1" latinLnBrk="0" hangingPunct="1">
      <a:defRPr sz="2000" kern="1200">
        <a:solidFill>
          <a:schemeClr val="tx1"/>
        </a:solidFill>
        <a:latin typeface="Verdana" pitchFamily="34" charset="0"/>
        <a:ea typeface="ＭＳ Ｐゴシック" pitchFamily="34" charset="-128"/>
        <a:cs typeface="+mn-cs"/>
      </a:defRPr>
    </a:lvl6pPr>
    <a:lvl7pPr marL="2742971" algn="l" defTabSz="914324" rtl="0" eaLnBrk="1" latinLnBrk="0" hangingPunct="1">
      <a:defRPr sz="2000" kern="1200">
        <a:solidFill>
          <a:schemeClr val="tx1"/>
        </a:solidFill>
        <a:latin typeface="Verdana" pitchFamily="34" charset="0"/>
        <a:ea typeface="ＭＳ Ｐゴシック" pitchFamily="34" charset="-128"/>
        <a:cs typeface="+mn-cs"/>
      </a:defRPr>
    </a:lvl7pPr>
    <a:lvl8pPr marL="3200132" algn="l" defTabSz="914324" rtl="0" eaLnBrk="1" latinLnBrk="0" hangingPunct="1">
      <a:defRPr sz="2000" kern="1200">
        <a:solidFill>
          <a:schemeClr val="tx1"/>
        </a:solidFill>
        <a:latin typeface="Verdana" pitchFamily="34" charset="0"/>
        <a:ea typeface="ＭＳ Ｐゴシック" pitchFamily="34" charset="-128"/>
        <a:cs typeface="+mn-cs"/>
      </a:defRPr>
    </a:lvl8pPr>
    <a:lvl9pPr marL="3657294" algn="l" defTabSz="914324" rtl="0" eaLnBrk="1" latinLnBrk="0" hangingPunct="1">
      <a:defRPr sz="2000" kern="1200">
        <a:solidFill>
          <a:schemeClr val="tx1"/>
        </a:solidFill>
        <a:latin typeface="Verdana"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 John" initials="PJ" lastIdx="1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46D"/>
    <a:srgbClr val="26A6A0"/>
    <a:srgbClr val="000000"/>
    <a:srgbClr val="3E3A86"/>
    <a:srgbClr val="BCBEC0"/>
    <a:srgbClr val="D5D7D8"/>
    <a:srgbClr val="FFFFFB"/>
    <a:srgbClr val="FFFFFC"/>
    <a:srgbClr val="FFFFFD"/>
    <a:srgbClr val="FF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4" autoAdjust="0"/>
    <p:restoredTop sz="94591" autoAdjust="0"/>
  </p:normalViewPr>
  <p:slideViewPr>
    <p:cSldViewPr snapToGrid="0">
      <p:cViewPr>
        <p:scale>
          <a:sx n="150" d="100"/>
          <a:sy n="150" d="100"/>
        </p:scale>
        <p:origin x="-18" y="-396"/>
      </p:cViewPr>
      <p:guideLst>
        <p:guide orient="horz" pos="1620"/>
        <p:guide pos="2880"/>
      </p:guideLst>
    </p:cSldViewPr>
  </p:slideViewPr>
  <p:notesTextViewPr>
    <p:cViewPr>
      <p:scale>
        <a:sx n="100" d="100"/>
        <a:sy n="100" d="100"/>
      </p:scale>
      <p:origin x="0" y="0"/>
    </p:cViewPr>
  </p:notesTextViewPr>
  <p:notesViewPr>
    <p:cSldViewPr snapToGrid="0">
      <p:cViewPr varScale="1">
        <p:scale>
          <a:sx n="78" d="100"/>
          <a:sy n="78" d="100"/>
        </p:scale>
        <p:origin x="-216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pitchFamily="1"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ＭＳ Ｐゴシック" pitchFamily="1" charset="-128"/>
                <a:cs typeface="+mn-cs"/>
              </a:defRPr>
            </a:lvl1pPr>
          </a:lstStyle>
          <a:p>
            <a:pPr>
              <a:defRPr/>
            </a:pPr>
            <a:fld id="{561D1269-3FA5-43E8-98CD-97C593CB470C}" type="datetimeFigureOut">
              <a:rPr lang="en-US"/>
              <a:pPr>
                <a:defRPr/>
              </a:pPr>
              <a:t>2/22/2018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pitchFamily="1"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ＭＳ Ｐゴシック" pitchFamily="1" charset="-128"/>
                <a:cs typeface="+mn-cs"/>
              </a:defRPr>
            </a:lvl1pPr>
          </a:lstStyle>
          <a:p>
            <a:pPr>
              <a:defRPr/>
            </a:pPr>
            <a:fld id="{BA1DADE8-83F6-4201-A08F-CE577A95FEC4}" type="slidenum">
              <a:rPr lang="en-US"/>
              <a:pPr>
                <a:defRPr/>
              </a:pPr>
              <a:t>‹#›</a:t>
            </a:fld>
            <a:endParaRPr lang="en-US"/>
          </a:p>
        </p:txBody>
      </p:sp>
    </p:spTree>
    <p:extLst>
      <p:ext uri="{BB962C8B-B14F-4D97-AF65-F5344CB8AC3E}">
        <p14:creationId xmlns:p14="http://schemas.microsoft.com/office/powerpoint/2010/main" val="3768304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34" charset="0"/>
                <a:ea typeface="+mn-ea"/>
                <a:cs typeface="Arial" charset="0"/>
              </a:defRPr>
            </a:lvl1pPr>
          </a:lstStyle>
          <a:p>
            <a:pPr>
              <a:defRPr/>
            </a:pPr>
            <a:endParaRPr lang="en-US"/>
          </a:p>
        </p:txBody>
      </p:sp>
      <p:sp>
        <p:nvSpPr>
          <p:cNvPr id="921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Arial" pitchFamily="34" charset="0"/>
              </a:defRPr>
            </a:lvl1pPr>
          </a:lstStyle>
          <a:p>
            <a:pPr>
              <a:defRPr/>
            </a:pPr>
            <a:fld id="{6566B462-25DE-4180-87E2-9BF5ACC918B9}" type="datetimeFigureOut">
              <a:rPr lang="en-US"/>
              <a:pPr>
                <a:defRPr/>
              </a:pPr>
              <a:t>2/22/2018</a:t>
            </a:fld>
            <a:endParaRPr lang="en-US"/>
          </a:p>
        </p:txBody>
      </p:sp>
      <p:sp>
        <p:nvSpPr>
          <p:cNvPr id="348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1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34" charset="0"/>
                <a:ea typeface="+mn-ea"/>
                <a:cs typeface="Arial" charset="0"/>
              </a:defRPr>
            </a:lvl1pPr>
          </a:lstStyle>
          <a:p>
            <a:pPr>
              <a:defRPr/>
            </a:pPr>
            <a:endParaRPr lang="en-US"/>
          </a:p>
        </p:txBody>
      </p:sp>
      <p:sp>
        <p:nvSpPr>
          <p:cNvPr id="921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1" charset="-128"/>
                <a:cs typeface="Arial" pitchFamily="34" charset="0"/>
              </a:defRPr>
            </a:lvl1pPr>
          </a:lstStyle>
          <a:p>
            <a:pPr>
              <a:defRPr/>
            </a:pPr>
            <a:fld id="{DE88ED69-A698-4597-A25E-E8301F7C2DD7}" type="slidenum">
              <a:rPr lang="en-US"/>
              <a:pPr>
                <a:defRPr/>
              </a:pPr>
              <a:t>‹#›</a:t>
            </a:fld>
            <a:endParaRPr lang="en-US"/>
          </a:p>
        </p:txBody>
      </p:sp>
    </p:spTree>
    <p:extLst>
      <p:ext uri="{BB962C8B-B14F-4D97-AF65-F5344CB8AC3E}">
        <p14:creationId xmlns:p14="http://schemas.microsoft.com/office/powerpoint/2010/main" val="45697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0"/>
        <a:cs typeface="ＭＳ Ｐゴシック" charset="0"/>
      </a:defRPr>
    </a:lvl1pPr>
    <a:lvl2pPr marL="457162" algn="l" rtl="0" eaLnBrk="0" fontAlgn="base" hangingPunct="0">
      <a:spcBef>
        <a:spcPct val="30000"/>
      </a:spcBef>
      <a:spcAft>
        <a:spcPct val="0"/>
      </a:spcAft>
      <a:defRPr sz="1200" kern="1200">
        <a:solidFill>
          <a:schemeClr val="tx1"/>
        </a:solidFill>
        <a:latin typeface="Verdana" pitchFamily="34" charset="0"/>
        <a:ea typeface="ＭＳ Ｐゴシック" charset="0"/>
        <a:cs typeface="ＭＳ Ｐゴシック"/>
      </a:defRPr>
    </a:lvl2pPr>
    <a:lvl3pPr marL="914324" algn="l" rtl="0" eaLnBrk="0" fontAlgn="base" hangingPunct="0">
      <a:spcBef>
        <a:spcPct val="30000"/>
      </a:spcBef>
      <a:spcAft>
        <a:spcPct val="0"/>
      </a:spcAft>
      <a:defRPr sz="1200" kern="1200">
        <a:solidFill>
          <a:schemeClr val="tx1"/>
        </a:solidFill>
        <a:latin typeface="Verdana" pitchFamily="34" charset="0"/>
        <a:ea typeface="ＭＳ Ｐゴシック" charset="0"/>
        <a:cs typeface="ＭＳ Ｐゴシック"/>
      </a:defRPr>
    </a:lvl3pPr>
    <a:lvl4pPr marL="1371485" algn="l" rtl="0" eaLnBrk="0" fontAlgn="base" hangingPunct="0">
      <a:spcBef>
        <a:spcPct val="30000"/>
      </a:spcBef>
      <a:spcAft>
        <a:spcPct val="0"/>
      </a:spcAft>
      <a:defRPr sz="1200" kern="1200">
        <a:solidFill>
          <a:schemeClr val="tx1"/>
        </a:solidFill>
        <a:latin typeface="Verdana" pitchFamily="34" charset="0"/>
        <a:ea typeface="ＭＳ Ｐゴシック" charset="0"/>
        <a:cs typeface="ＭＳ Ｐゴシック"/>
      </a:defRPr>
    </a:lvl4pPr>
    <a:lvl5pPr marL="1828647" algn="l" rtl="0" eaLnBrk="0" fontAlgn="base" hangingPunct="0">
      <a:spcBef>
        <a:spcPct val="30000"/>
      </a:spcBef>
      <a:spcAft>
        <a:spcPct val="0"/>
      </a:spcAft>
      <a:defRPr sz="1200" kern="1200">
        <a:solidFill>
          <a:schemeClr val="tx1"/>
        </a:solidFill>
        <a:latin typeface="Verdana" pitchFamily="34" charset="0"/>
        <a:ea typeface="ＭＳ Ｐゴシック" charset="0"/>
        <a:cs typeface="ＭＳ Ｐゴシック"/>
      </a:defRPr>
    </a:lvl5pPr>
    <a:lvl6pPr marL="2285809" algn="l" defTabSz="914324" rtl="0" eaLnBrk="1" latinLnBrk="0" hangingPunct="1">
      <a:defRPr sz="1200" kern="1200">
        <a:solidFill>
          <a:schemeClr val="tx1"/>
        </a:solidFill>
        <a:latin typeface="+mn-lt"/>
        <a:ea typeface="+mn-ea"/>
        <a:cs typeface="+mn-cs"/>
      </a:defRPr>
    </a:lvl6pPr>
    <a:lvl7pPr marL="2742971" algn="l" defTabSz="914324" rtl="0" eaLnBrk="1" latinLnBrk="0" hangingPunct="1">
      <a:defRPr sz="1200" kern="1200">
        <a:solidFill>
          <a:schemeClr val="tx1"/>
        </a:solidFill>
        <a:latin typeface="+mn-lt"/>
        <a:ea typeface="+mn-ea"/>
        <a:cs typeface="+mn-cs"/>
      </a:defRPr>
    </a:lvl7pPr>
    <a:lvl8pPr marL="3200132" algn="l" defTabSz="914324" rtl="0" eaLnBrk="1" latinLnBrk="0" hangingPunct="1">
      <a:defRPr sz="1200" kern="1200">
        <a:solidFill>
          <a:schemeClr val="tx1"/>
        </a:solidFill>
        <a:latin typeface="+mn-lt"/>
        <a:ea typeface="+mn-ea"/>
        <a:cs typeface="+mn-cs"/>
      </a:defRPr>
    </a:lvl8pPr>
    <a:lvl9pPr marL="3657294" algn="l" defTabSz="91432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 with positives">
    <p:spTree>
      <p:nvGrpSpPr>
        <p:cNvPr id="1" name=""/>
        <p:cNvGrpSpPr/>
        <p:nvPr/>
      </p:nvGrpSpPr>
      <p:grpSpPr>
        <a:xfrm>
          <a:off x="0" y="0"/>
          <a:ext cx="0" cy="0"/>
          <a:chOff x="0" y="0"/>
          <a:chExt cx="0" cy="0"/>
        </a:xfrm>
      </p:grpSpPr>
      <p:sp>
        <p:nvSpPr>
          <p:cNvPr id="6" name="Rectangle 5"/>
          <p:cNvSpPr/>
          <p:nvPr userDrawn="1"/>
        </p:nvSpPr>
        <p:spPr>
          <a:xfrm>
            <a:off x="-1" y="0"/>
            <a:ext cx="9144001" cy="327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6" hasCustomPrompt="1"/>
          </p:nvPr>
        </p:nvSpPr>
        <p:spPr>
          <a:xfrm>
            <a:off x="1650175" y="1920229"/>
            <a:ext cx="4959866" cy="244673"/>
          </a:xfrm>
          <a:prstGeom prst="rect">
            <a:avLst/>
          </a:prstGeom>
        </p:spPr>
        <p:txBody>
          <a:bodyPr lIns="91432" tIns="45716" rIns="91432" bIns="45716" anchor="b"/>
          <a:lstStyle>
            <a:lvl1pPr marL="0" indent="0">
              <a:spcBef>
                <a:spcPts val="0"/>
              </a:spcBef>
              <a:buFontTx/>
              <a:buNone/>
              <a:defRPr sz="1400">
                <a:solidFill>
                  <a:schemeClr val="bg1"/>
                </a:solidFill>
              </a:defRPr>
            </a:lvl1pPr>
          </a:lstStyle>
          <a:p>
            <a:pPr lvl="0"/>
            <a:r>
              <a:rPr lang="en-US" dirty="0"/>
              <a:t>Click to edit lead-in</a:t>
            </a:r>
          </a:p>
        </p:txBody>
      </p:sp>
      <p:sp>
        <p:nvSpPr>
          <p:cNvPr id="10" name="Text Placeholder 17"/>
          <p:cNvSpPr>
            <a:spLocks noGrp="1"/>
          </p:cNvSpPr>
          <p:nvPr>
            <p:ph type="body" sz="quarter" idx="14" hasCustomPrompt="1"/>
          </p:nvPr>
        </p:nvSpPr>
        <p:spPr>
          <a:xfrm>
            <a:off x="1662051" y="3340640"/>
            <a:ext cx="6043880" cy="544728"/>
          </a:xfrm>
          <a:prstGeom prst="rect">
            <a:avLst/>
          </a:prstGeom>
        </p:spPr>
        <p:txBody>
          <a:bodyPr lIns="91432" tIns="45716" rIns="91432" bIns="45716"/>
          <a:lstStyle>
            <a:lvl1pPr marL="0" indent="0">
              <a:spcBef>
                <a:spcPts val="0"/>
              </a:spcBef>
              <a:buFontTx/>
              <a:buNone/>
              <a:defRPr sz="1800" baseline="0">
                <a:solidFill>
                  <a:schemeClr val="bg1">
                    <a:lumMod val="50000"/>
                  </a:schemeClr>
                </a:solidFill>
              </a:defRPr>
            </a:lvl1pPr>
          </a:lstStyle>
          <a:p>
            <a:pPr lvl="0"/>
            <a:r>
              <a:rPr lang="en-US" dirty="0"/>
              <a:t>Click to edit sub-title</a:t>
            </a:r>
          </a:p>
        </p:txBody>
      </p:sp>
      <p:sp>
        <p:nvSpPr>
          <p:cNvPr id="13" name="Subtitle 2"/>
          <p:cNvSpPr>
            <a:spLocks noGrp="1"/>
          </p:cNvSpPr>
          <p:nvPr>
            <p:ph type="subTitle" idx="1" hasCustomPrompt="1"/>
          </p:nvPr>
        </p:nvSpPr>
        <p:spPr>
          <a:xfrm>
            <a:off x="1638300" y="2628119"/>
            <a:ext cx="6959063" cy="579269"/>
          </a:xfrm>
          <a:prstGeom prst="rect">
            <a:avLst/>
          </a:prstGeom>
        </p:spPr>
        <p:txBody>
          <a:bodyPr lIns="91432" tIns="45716" rIns="91432" bIns="45716" anchor="b"/>
          <a:lstStyle>
            <a:lvl1pPr marL="0" indent="0" algn="l">
              <a:lnSpc>
                <a:spcPct val="100000"/>
              </a:lnSpc>
              <a:spcBef>
                <a:spcPts val="0"/>
              </a:spcBef>
              <a:buNone/>
              <a:defRPr sz="3600" baseline="0">
                <a:solidFill>
                  <a:schemeClr val="bg1"/>
                </a:solidFill>
              </a:defRPr>
            </a:lvl1pPr>
            <a:lvl2pPr marL="457162" indent="0" algn="ctr">
              <a:buNone/>
              <a:defRPr/>
            </a:lvl2pPr>
            <a:lvl3pPr marL="914324" indent="0" algn="ctr">
              <a:buNone/>
              <a:defRPr/>
            </a:lvl3pPr>
            <a:lvl4pPr marL="1371485" indent="0" algn="ctr">
              <a:buNone/>
              <a:defRPr/>
            </a:lvl4pPr>
            <a:lvl5pPr marL="1828647" indent="0" algn="ctr">
              <a:buNone/>
              <a:defRPr/>
            </a:lvl5pPr>
            <a:lvl6pPr marL="2285809" indent="0" algn="ctr">
              <a:buNone/>
              <a:defRPr/>
            </a:lvl6pPr>
            <a:lvl7pPr marL="2742971" indent="0" algn="ctr">
              <a:buNone/>
              <a:defRPr/>
            </a:lvl7pPr>
            <a:lvl8pPr marL="3200132" indent="0" algn="ctr">
              <a:buNone/>
              <a:defRPr/>
            </a:lvl8pPr>
            <a:lvl9pPr marL="3657294" indent="0" algn="ctr">
              <a:buNone/>
              <a:defRPr/>
            </a:lvl9pPr>
          </a:lstStyle>
          <a:p>
            <a:r>
              <a:rPr lang="en-US" dirty="0"/>
              <a:t>Click to edit 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213" y="4434707"/>
            <a:ext cx="824223" cy="5556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39" y="2537797"/>
            <a:ext cx="977418" cy="767426"/>
          </a:xfrm>
          <a:prstGeom prst="rect">
            <a:avLst/>
          </a:prstGeom>
        </p:spPr>
      </p:pic>
      <p:sp>
        <p:nvSpPr>
          <p:cNvPr id="5" name="Rectangle 4"/>
          <p:cNvSpPr/>
          <p:nvPr userDrawn="1"/>
        </p:nvSpPr>
        <p:spPr>
          <a:xfrm>
            <a:off x="0" y="4219575"/>
            <a:ext cx="1407657"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92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magenta">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4" name="Subtitle 2"/>
          <p:cNvSpPr>
            <a:spLocks noGrp="1"/>
          </p:cNvSpPr>
          <p:nvPr>
            <p:ph type="subTitle" idx="1" hasCustomPrompt="1"/>
          </p:nvPr>
        </p:nvSpPr>
        <p:spPr>
          <a:xfrm>
            <a:off x="0" y="2026693"/>
            <a:ext cx="9144000" cy="1115705"/>
          </a:xfrm>
          <a:prstGeom prst="rect">
            <a:avLst/>
          </a:prstGeom>
          <a:solidFill>
            <a:schemeClr val="bg1"/>
          </a:solidFill>
        </p:spPr>
        <p:txBody>
          <a:bodyPr lIns="91432" tIns="45716" rIns="91432" bIns="45716" anchor="ctr" anchorCtr="0"/>
          <a:lstStyle>
            <a:lvl1pPr marL="0" indent="0" algn="ctr">
              <a:lnSpc>
                <a:spcPct val="100000"/>
              </a:lnSpc>
              <a:spcBef>
                <a:spcPts val="0"/>
              </a:spcBef>
              <a:buNone/>
              <a:defRPr sz="3200" baseline="0">
                <a:solidFill>
                  <a:schemeClr val="bg1">
                    <a:lumMod val="50000"/>
                  </a:schemeClr>
                </a:solidFill>
              </a:defRPr>
            </a:lvl1pPr>
            <a:lvl2pPr marL="457162" indent="0" algn="ctr">
              <a:buNone/>
              <a:defRPr/>
            </a:lvl2pPr>
            <a:lvl3pPr marL="914324" indent="0" algn="ctr">
              <a:buNone/>
              <a:defRPr/>
            </a:lvl3pPr>
            <a:lvl4pPr marL="1371485" indent="0" algn="ctr">
              <a:buNone/>
              <a:defRPr/>
            </a:lvl4pPr>
            <a:lvl5pPr marL="1828647" indent="0" algn="ctr">
              <a:buNone/>
              <a:defRPr/>
            </a:lvl5pPr>
            <a:lvl6pPr marL="2285809" indent="0" algn="ctr">
              <a:buNone/>
              <a:defRPr/>
            </a:lvl6pPr>
            <a:lvl7pPr marL="2742971" indent="0" algn="ctr">
              <a:buNone/>
              <a:defRPr/>
            </a:lvl7pPr>
            <a:lvl8pPr marL="3200132" indent="0" algn="ctr">
              <a:buNone/>
              <a:defRPr/>
            </a:lvl8pPr>
            <a:lvl9pPr marL="3657294" indent="0" algn="ctr">
              <a:buNone/>
              <a:defRPr/>
            </a:lvl9pPr>
          </a:lstStyle>
          <a:p>
            <a:r>
              <a:rPr lang="en-US" dirty="0"/>
              <a:t>Click to edit Divider Title</a:t>
            </a:r>
          </a:p>
        </p:txBody>
      </p:sp>
    </p:spTree>
    <p:extLst>
      <p:ext uri="{BB962C8B-B14F-4D97-AF65-F5344CB8AC3E}">
        <p14:creationId xmlns:p14="http://schemas.microsoft.com/office/powerpoint/2010/main" val="162606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4" name="Subtitle 2"/>
          <p:cNvSpPr>
            <a:spLocks noGrp="1"/>
          </p:cNvSpPr>
          <p:nvPr>
            <p:ph type="subTitle" idx="1" hasCustomPrompt="1"/>
          </p:nvPr>
        </p:nvSpPr>
        <p:spPr>
          <a:xfrm>
            <a:off x="0" y="2026693"/>
            <a:ext cx="9144000" cy="1115705"/>
          </a:xfrm>
          <a:prstGeom prst="rect">
            <a:avLst/>
          </a:prstGeom>
          <a:solidFill>
            <a:schemeClr val="bg1"/>
          </a:solidFill>
        </p:spPr>
        <p:txBody>
          <a:bodyPr lIns="91432" tIns="45716" rIns="91432" bIns="45716" anchor="ctr" anchorCtr="0"/>
          <a:lstStyle>
            <a:lvl1pPr marL="0" indent="0" algn="ctr">
              <a:lnSpc>
                <a:spcPct val="100000"/>
              </a:lnSpc>
              <a:spcBef>
                <a:spcPts val="0"/>
              </a:spcBef>
              <a:buNone/>
              <a:defRPr sz="3200" baseline="0">
                <a:solidFill>
                  <a:schemeClr val="bg1">
                    <a:lumMod val="50000"/>
                  </a:schemeClr>
                </a:solidFill>
              </a:defRPr>
            </a:lvl1pPr>
            <a:lvl2pPr marL="457162" indent="0" algn="ctr">
              <a:buNone/>
              <a:defRPr/>
            </a:lvl2pPr>
            <a:lvl3pPr marL="914324" indent="0" algn="ctr">
              <a:buNone/>
              <a:defRPr/>
            </a:lvl3pPr>
            <a:lvl4pPr marL="1371485" indent="0" algn="ctr">
              <a:buNone/>
              <a:defRPr/>
            </a:lvl4pPr>
            <a:lvl5pPr marL="1828647" indent="0" algn="ctr">
              <a:buNone/>
              <a:defRPr/>
            </a:lvl5pPr>
            <a:lvl6pPr marL="2285809" indent="0" algn="ctr">
              <a:buNone/>
              <a:defRPr/>
            </a:lvl6pPr>
            <a:lvl7pPr marL="2742971" indent="0" algn="ctr">
              <a:buNone/>
              <a:defRPr/>
            </a:lvl7pPr>
            <a:lvl8pPr marL="3200132" indent="0" algn="ctr">
              <a:buNone/>
              <a:defRPr/>
            </a:lvl8pPr>
            <a:lvl9pPr marL="3657294" indent="0" algn="ctr">
              <a:buNone/>
              <a:defRPr/>
            </a:lvl9pPr>
          </a:lstStyle>
          <a:p>
            <a:r>
              <a:rPr lang="en-US" dirty="0"/>
              <a:t>Click to edit Divider Title</a:t>
            </a:r>
          </a:p>
        </p:txBody>
      </p:sp>
    </p:spTree>
    <p:extLst>
      <p:ext uri="{BB962C8B-B14F-4D97-AF65-F5344CB8AC3E}">
        <p14:creationId xmlns:p14="http://schemas.microsoft.com/office/powerpoint/2010/main" val="1941312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ack">
    <p:spTree>
      <p:nvGrpSpPr>
        <p:cNvPr id="1" name=""/>
        <p:cNvGrpSpPr/>
        <p:nvPr/>
      </p:nvGrpSpPr>
      <p:grpSpPr>
        <a:xfrm>
          <a:off x="0" y="0"/>
          <a:ext cx="0" cy="0"/>
          <a:chOff x="0" y="0"/>
          <a:chExt cx="0" cy="0"/>
        </a:xfrm>
      </p:grpSpPr>
      <p:sp>
        <p:nvSpPr>
          <p:cNvPr id="4" name="Rectangle 3"/>
          <p:cNvSpPr/>
          <p:nvPr userDrawn="1"/>
        </p:nvSpPr>
        <p:spPr>
          <a:xfrm>
            <a:off x="-1" y="0"/>
            <a:ext cx="9144001"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a:spLocks noGrp="1"/>
          </p:cNvSpPr>
          <p:nvPr>
            <p:ph type="subTitle" idx="1" hasCustomPrompt="1"/>
          </p:nvPr>
        </p:nvSpPr>
        <p:spPr>
          <a:xfrm>
            <a:off x="0" y="2026693"/>
            <a:ext cx="9144000" cy="1115705"/>
          </a:xfrm>
          <a:prstGeom prst="rect">
            <a:avLst/>
          </a:prstGeom>
          <a:solidFill>
            <a:schemeClr val="bg1"/>
          </a:solidFill>
        </p:spPr>
        <p:txBody>
          <a:bodyPr lIns="91432" tIns="45716" rIns="91432" bIns="45716" anchor="ctr" anchorCtr="0"/>
          <a:lstStyle>
            <a:lvl1pPr marL="0" indent="0" algn="ctr">
              <a:lnSpc>
                <a:spcPct val="100000"/>
              </a:lnSpc>
              <a:spcBef>
                <a:spcPts val="0"/>
              </a:spcBef>
              <a:buNone/>
              <a:defRPr sz="3200" baseline="0">
                <a:solidFill>
                  <a:schemeClr val="bg1">
                    <a:lumMod val="50000"/>
                  </a:schemeClr>
                </a:solidFill>
              </a:defRPr>
            </a:lvl1pPr>
            <a:lvl2pPr marL="457162" indent="0" algn="ctr">
              <a:buNone/>
              <a:defRPr/>
            </a:lvl2pPr>
            <a:lvl3pPr marL="914324" indent="0" algn="ctr">
              <a:buNone/>
              <a:defRPr/>
            </a:lvl3pPr>
            <a:lvl4pPr marL="1371485" indent="0" algn="ctr">
              <a:buNone/>
              <a:defRPr/>
            </a:lvl4pPr>
            <a:lvl5pPr marL="1828647" indent="0" algn="ctr">
              <a:buNone/>
              <a:defRPr/>
            </a:lvl5pPr>
            <a:lvl6pPr marL="2285809" indent="0" algn="ctr">
              <a:buNone/>
              <a:defRPr/>
            </a:lvl6pPr>
            <a:lvl7pPr marL="2742971" indent="0" algn="ctr">
              <a:buNone/>
              <a:defRPr/>
            </a:lvl7pPr>
            <a:lvl8pPr marL="3200132" indent="0" algn="ctr">
              <a:buNone/>
              <a:defRPr/>
            </a:lvl8pPr>
            <a:lvl9pPr marL="3657294" indent="0" algn="ctr">
              <a:buNone/>
              <a:defRPr/>
            </a:lvl9pPr>
          </a:lstStyle>
          <a:p>
            <a:r>
              <a:rPr lang="en-US" dirty="0"/>
              <a:t>Click to edit Divider Title</a:t>
            </a:r>
          </a:p>
        </p:txBody>
      </p:sp>
    </p:spTree>
    <p:extLst>
      <p:ext uri="{BB962C8B-B14F-4D97-AF65-F5344CB8AC3E}">
        <p14:creationId xmlns:p14="http://schemas.microsoft.com/office/powerpoint/2010/main" val="1964730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5" name="Subtitle 2"/>
          <p:cNvSpPr>
            <a:spLocks noGrp="1"/>
          </p:cNvSpPr>
          <p:nvPr>
            <p:ph type="subTitle" idx="1" hasCustomPrompt="1"/>
          </p:nvPr>
        </p:nvSpPr>
        <p:spPr>
          <a:xfrm>
            <a:off x="0" y="2026693"/>
            <a:ext cx="9144000" cy="1115705"/>
          </a:xfrm>
          <a:prstGeom prst="rect">
            <a:avLst/>
          </a:prstGeom>
          <a:solidFill>
            <a:schemeClr val="bg1"/>
          </a:solidFill>
        </p:spPr>
        <p:txBody>
          <a:bodyPr lIns="91432" tIns="45716" rIns="91432" bIns="45716" anchor="ctr" anchorCtr="0"/>
          <a:lstStyle>
            <a:lvl1pPr marL="0" indent="0" algn="ctr">
              <a:lnSpc>
                <a:spcPct val="100000"/>
              </a:lnSpc>
              <a:spcBef>
                <a:spcPts val="0"/>
              </a:spcBef>
              <a:buNone/>
              <a:defRPr sz="3200" baseline="0">
                <a:solidFill>
                  <a:schemeClr val="bg1">
                    <a:lumMod val="50000"/>
                  </a:schemeClr>
                </a:solidFill>
              </a:defRPr>
            </a:lvl1pPr>
            <a:lvl2pPr marL="457162" indent="0" algn="ctr">
              <a:buNone/>
              <a:defRPr/>
            </a:lvl2pPr>
            <a:lvl3pPr marL="914324" indent="0" algn="ctr">
              <a:buNone/>
              <a:defRPr/>
            </a:lvl3pPr>
            <a:lvl4pPr marL="1371485" indent="0" algn="ctr">
              <a:buNone/>
              <a:defRPr/>
            </a:lvl4pPr>
            <a:lvl5pPr marL="1828647" indent="0" algn="ctr">
              <a:buNone/>
              <a:defRPr/>
            </a:lvl5pPr>
            <a:lvl6pPr marL="2285809" indent="0" algn="ctr">
              <a:buNone/>
              <a:defRPr/>
            </a:lvl6pPr>
            <a:lvl7pPr marL="2742971" indent="0" algn="ctr">
              <a:buNone/>
              <a:defRPr/>
            </a:lvl7pPr>
            <a:lvl8pPr marL="3200132" indent="0" algn="ctr">
              <a:buNone/>
              <a:defRPr/>
            </a:lvl8pPr>
            <a:lvl9pPr marL="3657294" indent="0" algn="ctr">
              <a:buNone/>
              <a:defRPr/>
            </a:lvl9pPr>
          </a:lstStyle>
          <a:p>
            <a:r>
              <a:rPr lang="en-US" dirty="0"/>
              <a:t>Click to edit Divider Title</a:t>
            </a:r>
          </a:p>
        </p:txBody>
      </p:sp>
    </p:spTree>
    <p:extLst>
      <p:ext uri="{BB962C8B-B14F-4D97-AF65-F5344CB8AC3E}">
        <p14:creationId xmlns:p14="http://schemas.microsoft.com/office/powerpoint/2010/main" val="177747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OLID - blue - Minimal">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9" name="Title 1"/>
          <p:cNvSpPr>
            <a:spLocks noGrp="1"/>
          </p:cNvSpPr>
          <p:nvPr>
            <p:ph type="title" hasCustomPrompt="1"/>
          </p:nvPr>
        </p:nvSpPr>
        <p:spPr>
          <a:xfrm>
            <a:off x="385364" y="194519"/>
            <a:ext cx="8253718" cy="617222"/>
          </a:xfrm>
          <a:prstGeom prst="rect">
            <a:avLst/>
          </a:prstGeom>
        </p:spPr>
        <p:txBody>
          <a:bodyPr lIns="91432" tIns="45716" rIns="91432" bIns="45716" anchor="ctr" anchorCtr="0"/>
          <a:lstStyle>
            <a:lvl1pPr>
              <a:lnSpc>
                <a:spcPct val="85000"/>
              </a:lnSpc>
              <a:defRPr sz="2800">
                <a:solidFill>
                  <a:schemeClr val="bg1"/>
                </a:solidFill>
              </a:defRPr>
            </a:lvl1pPr>
          </a:lstStyle>
          <a:p>
            <a:r>
              <a:rPr lang="en-US" dirty="0"/>
              <a:t>Click to edit Master title style </a:t>
            </a:r>
            <a:br>
              <a:rPr lang="en-US" dirty="0"/>
            </a:br>
            <a:r>
              <a:rPr lang="en-US" dirty="0"/>
              <a:t>– two line capable</a:t>
            </a:r>
          </a:p>
        </p:txBody>
      </p:sp>
      <p:sp>
        <p:nvSpPr>
          <p:cNvPr id="11"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17"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solidFill>
              </a:defRPr>
            </a:lvl1pPr>
          </a:lstStyle>
          <a:p>
            <a:fld id="{C464BEA4-ECAD-4B23-B682-AF22774D7D0B}" type="slidenum">
              <a:rPr lang="en-US" smtClean="0"/>
              <a:pPr/>
              <a:t>‹#›</a:t>
            </a:fld>
            <a:endParaRPr lang="en-US" dirty="0"/>
          </a:p>
        </p:txBody>
      </p:sp>
      <p:sp>
        <p:nvSpPr>
          <p:cNvPr id="20"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796" y="4546648"/>
            <a:ext cx="584779" cy="394254"/>
          </a:xfrm>
          <a:prstGeom prst="rect">
            <a:avLst/>
          </a:prstGeom>
        </p:spPr>
      </p:pic>
      <p:sp>
        <p:nvSpPr>
          <p:cNvPr id="13" name="Text Placeholder 8"/>
          <p:cNvSpPr>
            <a:spLocks noGrp="1"/>
          </p:cNvSpPr>
          <p:nvPr>
            <p:ph type="body" sz="quarter" idx="14" hasCustomPrompt="1"/>
          </p:nvPr>
        </p:nvSpPr>
        <p:spPr>
          <a:xfrm>
            <a:off x="485535" y="1021362"/>
            <a:ext cx="8115540" cy="3331563"/>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solidFill>
                  <a:schemeClr val="bg1"/>
                </a:solidFill>
              </a:defRPr>
            </a:lvl1pPr>
            <a:lvl2pPr marL="457162" indent="-274297">
              <a:spcBef>
                <a:spcPts val="600"/>
              </a:spcBef>
              <a:buFont typeface="Verdana" pitchFamily="34" charset="0"/>
              <a:buChar char="—"/>
              <a:defRPr sz="1400">
                <a:solidFill>
                  <a:schemeClr val="bg1"/>
                </a:solidFill>
              </a:defRPr>
            </a:lvl2pPr>
            <a:lvl3pPr marL="822891" indent="-182865">
              <a:spcBef>
                <a:spcPts val="600"/>
              </a:spcBef>
              <a:buFont typeface="Courier New" pitchFamily="49" charset="0"/>
              <a:buChar char="o"/>
              <a:defRPr lang="en-US" sz="1400" dirty="0" smtClean="0">
                <a:solidFill>
                  <a:schemeClr val="bg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solidFill>
                  <a:schemeClr val="bg1"/>
                </a:solidFill>
              </a:defRPr>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07380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OLID - green - Minimal">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9" name="Title 1"/>
          <p:cNvSpPr>
            <a:spLocks noGrp="1"/>
          </p:cNvSpPr>
          <p:nvPr>
            <p:ph type="title" hasCustomPrompt="1"/>
          </p:nvPr>
        </p:nvSpPr>
        <p:spPr>
          <a:xfrm>
            <a:off x="385364" y="194519"/>
            <a:ext cx="8253718" cy="617222"/>
          </a:xfrm>
          <a:prstGeom prst="rect">
            <a:avLst/>
          </a:prstGeom>
        </p:spPr>
        <p:txBody>
          <a:bodyPr lIns="91432" tIns="45716" rIns="91432" bIns="45716" anchor="ctr" anchorCtr="0"/>
          <a:lstStyle>
            <a:lvl1pPr>
              <a:lnSpc>
                <a:spcPct val="85000"/>
              </a:lnSpc>
              <a:defRPr sz="2800">
                <a:solidFill>
                  <a:schemeClr val="bg1"/>
                </a:solidFill>
              </a:defRPr>
            </a:lvl1pPr>
          </a:lstStyle>
          <a:p>
            <a:r>
              <a:rPr lang="en-US" dirty="0"/>
              <a:t>Click to edit Master title style </a:t>
            </a:r>
            <a:br>
              <a:rPr lang="en-US" dirty="0"/>
            </a:br>
            <a:r>
              <a:rPr lang="en-US" dirty="0"/>
              <a:t>– two line capable</a:t>
            </a:r>
          </a:p>
        </p:txBody>
      </p:sp>
      <p:sp>
        <p:nvSpPr>
          <p:cNvPr id="11"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17"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solidFill>
              </a:defRPr>
            </a:lvl1pPr>
          </a:lstStyle>
          <a:p>
            <a:fld id="{C464BEA4-ECAD-4B23-B682-AF22774D7D0B}" type="slidenum">
              <a:rPr lang="en-US" smtClean="0"/>
              <a:pPr/>
              <a:t>‹#›</a:t>
            </a:fld>
            <a:endParaRPr lang="en-US" dirty="0"/>
          </a:p>
        </p:txBody>
      </p:sp>
      <p:sp>
        <p:nvSpPr>
          <p:cNvPr id="20"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796" y="4546648"/>
            <a:ext cx="584779" cy="394254"/>
          </a:xfrm>
          <a:prstGeom prst="rect">
            <a:avLst/>
          </a:prstGeom>
        </p:spPr>
      </p:pic>
      <p:sp>
        <p:nvSpPr>
          <p:cNvPr id="13" name="Text Placeholder 8"/>
          <p:cNvSpPr>
            <a:spLocks noGrp="1"/>
          </p:cNvSpPr>
          <p:nvPr>
            <p:ph type="body" sz="quarter" idx="14" hasCustomPrompt="1"/>
          </p:nvPr>
        </p:nvSpPr>
        <p:spPr>
          <a:xfrm>
            <a:off x="485535" y="1021362"/>
            <a:ext cx="8115540" cy="3331563"/>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solidFill>
                  <a:schemeClr val="bg1"/>
                </a:solidFill>
              </a:defRPr>
            </a:lvl1pPr>
            <a:lvl2pPr marL="457162" indent="-274297">
              <a:spcBef>
                <a:spcPts val="600"/>
              </a:spcBef>
              <a:buFont typeface="Verdana" pitchFamily="34" charset="0"/>
              <a:buChar char="—"/>
              <a:defRPr sz="1400">
                <a:solidFill>
                  <a:schemeClr val="bg1"/>
                </a:solidFill>
              </a:defRPr>
            </a:lvl2pPr>
            <a:lvl3pPr marL="822891" indent="-182865">
              <a:spcBef>
                <a:spcPts val="600"/>
              </a:spcBef>
              <a:buFont typeface="Courier New" pitchFamily="49" charset="0"/>
              <a:buChar char="o"/>
              <a:defRPr lang="en-US" sz="1400" dirty="0" smtClean="0">
                <a:solidFill>
                  <a:schemeClr val="bg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solidFill>
                  <a:schemeClr val="bg1"/>
                </a:solidFill>
              </a:defRPr>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48990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OLID - purple - Minimal">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9" name="Title 1"/>
          <p:cNvSpPr>
            <a:spLocks noGrp="1"/>
          </p:cNvSpPr>
          <p:nvPr>
            <p:ph type="title" hasCustomPrompt="1"/>
          </p:nvPr>
        </p:nvSpPr>
        <p:spPr>
          <a:xfrm>
            <a:off x="385364" y="194519"/>
            <a:ext cx="8253718" cy="617222"/>
          </a:xfrm>
          <a:prstGeom prst="rect">
            <a:avLst/>
          </a:prstGeom>
        </p:spPr>
        <p:txBody>
          <a:bodyPr lIns="91432" tIns="45716" rIns="91432" bIns="45716" anchor="ctr" anchorCtr="0"/>
          <a:lstStyle>
            <a:lvl1pPr>
              <a:lnSpc>
                <a:spcPct val="85000"/>
              </a:lnSpc>
              <a:defRPr sz="2800">
                <a:solidFill>
                  <a:schemeClr val="bg1"/>
                </a:solidFill>
              </a:defRPr>
            </a:lvl1pPr>
          </a:lstStyle>
          <a:p>
            <a:r>
              <a:rPr lang="en-US" dirty="0"/>
              <a:t>Click to edit Master title style </a:t>
            </a:r>
            <a:br>
              <a:rPr lang="en-US" dirty="0"/>
            </a:br>
            <a:r>
              <a:rPr lang="en-US" dirty="0"/>
              <a:t>– two line capable</a:t>
            </a:r>
          </a:p>
        </p:txBody>
      </p:sp>
      <p:sp>
        <p:nvSpPr>
          <p:cNvPr id="11"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17"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solidFill>
              </a:defRPr>
            </a:lvl1pPr>
          </a:lstStyle>
          <a:p>
            <a:fld id="{C464BEA4-ECAD-4B23-B682-AF22774D7D0B}" type="slidenum">
              <a:rPr lang="en-US" smtClean="0"/>
              <a:pPr/>
              <a:t>‹#›</a:t>
            </a:fld>
            <a:endParaRPr lang="en-US" dirty="0"/>
          </a:p>
        </p:txBody>
      </p:sp>
      <p:sp>
        <p:nvSpPr>
          <p:cNvPr id="20"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796" y="4546648"/>
            <a:ext cx="584779" cy="394254"/>
          </a:xfrm>
          <a:prstGeom prst="rect">
            <a:avLst/>
          </a:prstGeom>
        </p:spPr>
      </p:pic>
      <p:sp>
        <p:nvSpPr>
          <p:cNvPr id="13" name="Text Placeholder 8"/>
          <p:cNvSpPr>
            <a:spLocks noGrp="1"/>
          </p:cNvSpPr>
          <p:nvPr>
            <p:ph type="body" sz="quarter" idx="14" hasCustomPrompt="1"/>
          </p:nvPr>
        </p:nvSpPr>
        <p:spPr>
          <a:xfrm>
            <a:off x="485535" y="1021362"/>
            <a:ext cx="8115540" cy="3331563"/>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solidFill>
                  <a:schemeClr val="bg1"/>
                </a:solidFill>
              </a:defRPr>
            </a:lvl1pPr>
            <a:lvl2pPr marL="457162" indent="-274297">
              <a:spcBef>
                <a:spcPts val="600"/>
              </a:spcBef>
              <a:buFont typeface="Verdana" pitchFamily="34" charset="0"/>
              <a:buChar char="—"/>
              <a:defRPr sz="1400">
                <a:solidFill>
                  <a:schemeClr val="bg1"/>
                </a:solidFill>
              </a:defRPr>
            </a:lvl2pPr>
            <a:lvl3pPr marL="822891" indent="-182865">
              <a:spcBef>
                <a:spcPts val="600"/>
              </a:spcBef>
              <a:buFont typeface="Courier New" pitchFamily="49" charset="0"/>
              <a:buChar char="o"/>
              <a:defRPr lang="en-US" sz="1400" dirty="0" smtClean="0">
                <a:solidFill>
                  <a:schemeClr val="bg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solidFill>
                  <a:schemeClr val="bg1"/>
                </a:solidFill>
              </a:defRPr>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35789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 White - Positives">
    <p:spTree>
      <p:nvGrpSpPr>
        <p:cNvPr id="1" name=""/>
        <p:cNvGrpSpPr/>
        <p:nvPr/>
      </p:nvGrpSpPr>
      <p:grpSpPr>
        <a:xfrm>
          <a:off x="0" y="0"/>
          <a:ext cx="0" cy="0"/>
          <a:chOff x="0" y="0"/>
          <a:chExt cx="0" cy="0"/>
        </a:xfrm>
      </p:grpSpPr>
      <p:sp>
        <p:nvSpPr>
          <p:cNvPr id="13"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16"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17"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9" y="131911"/>
            <a:ext cx="789512" cy="67423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689" y="4546648"/>
            <a:ext cx="578249" cy="389852"/>
          </a:xfrm>
          <a:prstGeom prst="rect">
            <a:avLst/>
          </a:prstGeom>
        </p:spPr>
      </p:pic>
    </p:spTree>
    <p:extLst>
      <p:ext uri="{BB962C8B-B14F-4D97-AF65-F5344CB8AC3E}">
        <p14:creationId xmlns:p14="http://schemas.microsoft.com/office/powerpoint/2010/main" val="2741026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ULLETS - White - Positives">
    <p:spTree>
      <p:nvGrpSpPr>
        <p:cNvPr id="1" name=""/>
        <p:cNvGrpSpPr/>
        <p:nvPr/>
      </p:nvGrpSpPr>
      <p:grpSpPr>
        <a:xfrm>
          <a:off x="0" y="0"/>
          <a:ext cx="0" cy="0"/>
          <a:chOff x="0" y="0"/>
          <a:chExt cx="0" cy="0"/>
        </a:xfrm>
      </p:grpSpPr>
      <p:sp>
        <p:nvSpPr>
          <p:cNvPr id="13"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10" name="Title 1"/>
          <p:cNvSpPr>
            <a:spLocks noGrp="1"/>
          </p:cNvSpPr>
          <p:nvPr>
            <p:ph type="title" hasCustomPrompt="1"/>
          </p:nvPr>
        </p:nvSpPr>
        <p:spPr>
          <a:xfrm>
            <a:off x="1404097" y="194519"/>
            <a:ext cx="7174218" cy="617222"/>
          </a:xfrm>
          <a:prstGeom prst="rect">
            <a:avLst/>
          </a:prstGeom>
        </p:spPr>
        <p:txBody>
          <a:bodyPr lIns="91432" tIns="45716" rIns="91432" bIns="45716" anchor="ctr" anchorCtr="0"/>
          <a:lstStyle>
            <a:lvl1pPr>
              <a:lnSpc>
                <a:spcPct val="85000"/>
              </a:lnSpc>
              <a:defRPr sz="2800"/>
            </a:lvl1pPr>
          </a:lstStyle>
          <a:p>
            <a:r>
              <a:rPr lang="en-US" dirty="0"/>
              <a:t>Click to edit Master title style </a:t>
            </a:r>
            <a:br>
              <a:rPr lang="en-US" dirty="0"/>
            </a:br>
            <a:r>
              <a:rPr lang="en-US" dirty="0"/>
              <a:t>– two line capable</a:t>
            </a:r>
          </a:p>
        </p:txBody>
      </p:sp>
      <p:sp>
        <p:nvSpPr>
          <p:cNvPr id="16"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17"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9" y="131911"/>
            <a:ext cx="789512" cy="67423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689" y="4546648"/>
            <a:ext cx="578249" cy="389852"/>
          </a:xfrm>
          <a:prstGeom prst="rect">
            <a:avLst/>
          </a:prstGeom>
        </p:spPr>
      </p:pic>
      <p:sp>
        <p:nvSpPr>
          <p:cNvPr id="12" name="Text Placeholder 8"/>
          <p:cNvSpPr>
            <a:spLocks noGrp="1"/>
          </p:cNvSpPr>
          <p:nvPr>
            <p:ph type="body" sz="quarter" idx="14" hasCustomPrompt="1"/>
          </p:nvPr>
        </p:nvSpPr>
        <p:spPr>
          <a:xfrm>
            <a:off x="485535" y="1021362"/>
            <a:ext cx="8115540" cy="3331563"/>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lvl1pPr>
            <a:lvl2pPr marL="457162" indent="-274297">
              <a:spcBef>
                <a:spcPts val="600"/>
              </a:spcBef>
              <a:buFont typeface="Verdana" pitchFamily="34" charset="0"/>
              <a:buChar char="—"/>
              <a:defRPr sz="1400"/>
            </a:lvl2pPr>
            <a:lvl3pPr marL="822891" indent="-182865">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52381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ANDARD - White - Positives">
    <p:spTree>
      <p:nvGrpSpPr>
        <p:cNvPr id="1" name=""/>
        <p:cNvGrpSpPr/>
        <p:nvPr/>
      </p:nvGrpSpPr>
      <p:grpSpPr>
        <a:xfrm>
          <a:off x="0" y="0"/>
          <a:ext cx="0" cy="0"/>
          <a:chOff x="0" y="0"/>
          <a:chExt cx="0" cy="0"/>
        </a:xfrm>
      </p:grpSpPr>
      <p:sp>
        <p:nvSpPr>
          <p:cNvPr id="11" name="Content Placeholder 14"/>
          <p:cNvSpPr>
            <a:spLocks noGrp="1"/>
          </p:cNvSpPr>
          <p:nvPr>
            <p:ph sz="quarter" idx="13" hasCustomPrompt="1"/>
          </p:nvPr>
        </p:nvSpPr>
        <p:spPr>
          <a:xfrm>
            <a:off x="479814" y="1018147"/>
            <a:ext cx="8123274" cy="3325254"/>
          </a:xfrm>
          <a:prstGeom prst="rect">
            <a:avLst/>
          </a:prstGeom>
        </p:spPr>
        <p:txBody>
          <a:bodyPr lIns="91432" tIns="45716" rIns="91432" bIns="45716"/>
          <a:lstStyle>
            <a:lvl1pPr marL="0" indent="0" algn="l" rtl="0" eaLnBrk="1" fontAlgn="base" hangingPunct="1">
              <a:lnSpc>
                <a:spcPct val="110000"/>
              </a:lnSpc>
              <a:spcBef>
                <a:spcPts val="1200"/>
              </a:spcBef>
              <a:spcAft>
                <a:spcPct val="0"/>
              </a:spcAft>
              <a:buNone/>
              <a:defRPr lang="en-US" sz="1800" noProof="0" dirty="0" smtClean="0">
                <a:solidFill>
                  <a:schemeClr val="tx1"/>
                </a:solidFill>
                <a:latin typeface="+mn-lt"/>
                <a:ea typeface="ＭＳ Ｐゴシック" charset="0"/>
                <a:cs typeface="ＭＳ Ｐゴシック" charset="0"/>
              </a:defRPr>
            </a:lvl1pPr>
            <a:lvl2pPr marL="365729" indent="-182865" algn="l" rtl="0" eaLnBrk="1" fontAlgn="base" hangingPunct="1">
              <a:lnSpc>
                <a:spcPct val="110000"/>
              </a:lnSpc>
              <a:spcBef>
                <a:spcPts val="600"/>
              </a:spcBef>
              <a:spcAft>
                <a:spcPct val="0"/>
              </a:spcAft>
              <a:buFont typeface="Arial" pitchFamily="34" charset="0"/>
              <a:buChar char="•"/>
              <a:defRPr lang="en-US" sz="1800" baseline="0" dirty="0" smtClean="0">
                <a:solidFill>
                  <a:schemeClr val="tx1"/>
                </a:solidFill>
                <a:latin typeface="+mn-lt"/>
                <a:ea typeface="ＭＳ Ｐゴシック" charset="0"/>
                <a:cs typeface="ＭＳ Ｐゴシック"/>
              </a:defRPr>
            </a:lvl2pPr>
            <a:lvl3pPr marL="731459" indent="-182865" algn="l" rtl="0" eaLnBrk="1" fontAlgn="base" hangingPunct="1">
              <a:lnSpc>
                <a:spcPct val="110000"/>
              </a:lnSpc>
              <a:spcBef>
                <a:spcPts val="600"/>
              </a:spcBef>
              <a:spcAft>
                <a:spcPct val="0"/>
              </a:spcAft>
              <a:buFont typeface="Verdana" pitchFamily="34" charset="0"/>
              <a:buChar char="—"/>
              <a:defRPr lang="en-US" sz="1400" baseline="0" dirty="0" smtClean="0">
                <a:solidFill>
                  <a:schemeClr val="tx1"/>
                </a:solidFill>
                <a:latin typeface="+mn-lt"/>
                <a:ea typeface="ＭＳ Ｐゴシック" charset="0"/>
                <a:cs typeface="ＭＳ Ｐゴシック"/>
              </a:defRPr>
            </a:lvl3pPr>
            <a:lvl4pPr marL="1097188" indent="-182865" algn="l" rtl="0" eaLnBrk="1" fontAlgn="base" hangingPunct="1">
              <a:lnSpc>
                <a:spcPct val="110000"/>
              </a:lnSpc>
              <a:spcBef>
                <a:spcPts val="600"/>
              </a:spcBef>
              <a:spcAft>
                <a:spcPct val="0"/>
              </a:spcAft>
              <a:buFont typeface="Wingdings" pitchFamily="2" charset="2"/>
              <a:buChar char="§"/>
              <a:defRPr lang="en-US" sz="1200" baseline="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lvl="0"/>
            <a:r>
              <a:rPr lang="en-US" noProof="0" dirty="0"/>
              <a:t>Click icon to add content</a:t>
            </a:r>
            <a:endParaRPr lang="en-US" dirty="0"/>
          </a:p>
        </p:txBody>
      </p:sp>
      <p:sp>
        <p:nvSpPr>
          <p:cNvPr id="13"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10" name="Title 1"/>
          <p:cNvSpPr>
            <a:spLocks noGrp="1"/>
          </p:cNvSpPr>
          <p:nvPr>
            <p:ph type="title" hasCustomPrompt="1"/>
          </p:nvPr>
        </p:nvSpPr>
        <p:spPr>
          <a:xfrm>
            <a:off x="1404097" y="194519"/>
            <a:ext cx="7174218" cy="617222"/>
          </a:xfrm>
          <a:prstGeom prst="rect">
            <a:avLst/>
          </a:prstGeom>
        </p:spPr>
        <p:txBody>
          <a:bodyPr lIns="91432" tIns="45716" rIns="91432" bIns="45716" anchor="ctr" anchorCtr="0"/>
          <a:lstStyle>
            <a:lvl1pPr>
              <a:lnSpc>
                <a:spcPct val="85000"/>
              </a:lnSpc>
              <a:defRPr sz="2800"/>
            </a:lvl1pPr>
          </a:lstStyle>
          <a:p>
            <a:r>
              <a:rPr lang="en-US" dirty="0"/>
              <a:t>Click to edit Master title style </a:t>
            </a:r>
            <a:br>
              <a:rPr lang="en-US" dirty="0"/>
            </a:br>
            <a:r>
              <a:rPr lang="en-US" dirty="0"/>
              <a:t>– two line capable</a:t>
            </a:r>
          </a:p>
        </p:txBody>
      </p:sp>
      <p:sp>
        <p:nvSpPr>
          <p:cNvPr id="16"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17"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9" y="131911"/>
            <a:ext cx="789512" cy="67423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689" y="4546648"/>
            <a:ext cx="578249" cy="389852"/>
          </a:xfrm>
          <a:prstGeom prst="rect">
            <a:avLst/>
          </a:prstGeom>
        </p:spPr>
      </p:pic>
    </p:spTree>
    <p:extLst>
      <p:ext uri="{BB962C8B-B14F-4D97-AF65-F5344CB8AC3E}">
        <p14:creationId xmlns:p14="http://schemas.microsoft.com/office/powerpoint/2010/main" val="236617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ue - no positives">
    <p:spTree>
      <p:nvGrpSpPr>
        <p:cNvPr id="1" name=""/>
        <p:cNvGrpSpPr/>
        <p:nvPr/>
      </p:nvGrpSpPr>
      <p:grpSpPr>
        <a:xfrm>
          <a:off x="0" y="0"/>
          <a:ext cx="0" cy="0"/>
          <a:chOff x="0" y="0"/>
          <a:chExt cx="0" cy="0"/>
        </a:xfrm>
      </p:grpSpPr>
      <p:sp>
        <p:nvSpPr>
          <p:cNvPr id="6" name="Rectangle 5"/>
          <p:cNvSpPr/>
          <p:nvPr userDrawn="1"/>
        </p:nvSpPr>
        <p:spPr>
          <a:xfrm>
            <a:off x="-1" y="0"/>
            <a:ext cx="9144001" cy="327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213" y="4434707"/>
            <a:ext cx="824223" cy="555686"/>
          </a:xfrm>
          <a:prstGeom prst="rect">
            <a:avLst/>
          </a:prstGeom>
        </p:spPr>
      </p:pic>
      <p:sp>
        <p:nvSpPr>
          <p:cNvPr id="8" name="Rectangle 7"/>
          <p:cNvSpPr/>
          <p:nvPr userDrawn="1"/>
        </p:nvSpPr>
        <p:spPr>
          <a:xfrm>
            <a:off x="0" y="4219575"/>
            <a:ext cx="1407657"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6" hasCustomPrompt="1"/>
          </p:nvPr>
        </p:nvSpPr>
        <p:spPr>
          <a:xfrm>
            <a:off x="695323" y="1920229"/>
            <a:ext cx="6422336" cy="244673"/>
          </a:xfrm>
          <a:prstGeom prst="rect">
            <a:avLst/>
          </a:prstGeom>
        </p:spPr>
        <p:txBody>
          <a:bodyPr lIns="91432" tIns="45716" rIns="91432" bIns="45716" anchor="b"/>
          <a:lstStyle>
            <a:lvl1pPr marL="0" indent="0">
              <a:spcBef>
                <a:spcPts val="0"/>
              </a:spcBef>
              <a:buFontTx/>
              <a:buNone/>
              <a:defRPr sz="1400">
                <a:solidFill>
                  <a:schemeClr val="bg1"/>
                </a:solidFill>
              </a:defRPr>
            </a:lvl1pPr>
          </a:lstStyle>
          <a:p>
            <a:pPr lvl="0"/>
            <a:r>
              <a:rPr lang="en-US" dirty="0"/>
              <a:t>Click to edit lead-in</a:t>
            </a:r>
          </a:p>
        </p:txBody>
      </p:sp>
      <p:sp>
        <p:nvSpPr>
          <p:cNvPr id="10" name="Text Placeholder 17"/>
          <p:cNvSpPr>
            <a:spLocks noGrp="1"/>
          </p:cNvSpPr>
          <p:nvPr>
            <p:ph type="body" sz="quarter" idx="14"/>
          </p:nvPr>
        </p:nvSpPr>
        <p:spPr>
          <a:xfrm>
            <a:off x="695326" y="3340640"/>
            <a:ext cx="7276283" cy="544728"/>
          </a:xfrm>
          <a:prstGeom prst="rect">
            <a:avLst/>
          </a:prstGeom>
        </p:spPr>
        <p:txBody>
          <a:bodyPr lIns="91432" tIns="45716" rIns="91432" bIns="45716"/>
          <a:lstStyle>
            <a:lvl1pPr marL="0" indent="0">
              <a:spcBef>
                <a:spcPts val="0"/>
              </a:spcBef>
              <a:buFontTx/>
              <a:buNone/>
              <a:defRPr sz="1800" baseline="0">
                <a:solidFill>
                  <a:schemeClr val="bg1">
                    <a:lumMod val="50000"/>
                  </a:schemeClr>
                </a:solidFill>
              </a:defRPr>
            </a:lvl1pPr>
          </a:lstStyle>
          <a:p>
            <a:pPr lvl="0"/>
            <a:r>
              <a:rPr lang="en-US"/>
              <a:t>Click to edit Master text styles</a:t>
            </a:r>
          </a:p>
        </p:txBody>
      </p:sp>
      <p:sp>
        <p:nvSpPr>
          <p:cNvPr id="13" name="Subtitle 2"/>
          <p:cNvSpPr>
            <a:spLocks noGrp="1"/>
          </p:cNvSpPr>
          <p:nvPr>
            <p:ph type="subTitle" idx="1" hasCustomPrompt="1"/>
          </p:nvPr>
        </p:nvSpPr>
        <p:spPr>
          <a:xfrm>
            <a:off x="701389" y="2628119"/>
            <a:ext cx="7261509" cy="579269"/>
          </a:xfrm>
          <a:prstGeom prst="rect">
            <a:avLst/>
          </a:prstGeom>
        </p:spPr>
        <p:txBody>
          <a:bodyPr lIns="91432" tIns="45716" rIns="91432" bIns="45716" anchor="b"/>
          <a:lstStyle>
            <a:lvl1pPr marL="0" indent="0" algn="l">
              <a:lnSpc>
                <a:spcPct val="100000"/>
              </a:lnSpc>
              <a:spcBef>
                <a:spcPts val="0"/>
              </a:spcBef>
              <a:buNone/>
              <a:defRPr sz="3600" baseline="0">
                <a:solidFill>
                  <a:schemeClr val="bg1"/>
                </a:solidFill>
              </a:defRPr>
            </a:lvl1pPr>
            <a:lvl2pPr marL="457162" indent="0" algn="ctr">
              <a:buNone/>
              <a:defRPr/>
            </a:lvl2pPr>
            <a:lvl3pPr marL="914324" indent="0" algn="ctr">
              <a:buNone/>
              <a:defRPr/>
            </a:lvl3pPr>
            <a:lvl4pPr marL="1371485" indent="0" algn="ctr">
              <a:buNone/>
              <a:defRPr/>
            </a:lvl4pPr>
            <a:lvl5pPr marL="1828647" indent="0" algn="ctr">
              <a:buNone/>
              <a:defRPr/>
            </a:lvl5pPr>
            <a:lvl6pPr marL="2285809" indent="0" algn="ctr">
              <a:buNone/>
              <a:defRPr/>
            </a:lvl6pPr>
            <a:lvl7pPr marL="2742971" indent="0" algn="ctr">
              <a:buNone/>
              <a:defRPr/>
            </a:lvl7pPr>
            <a:lvl8pPr marL="3200132" indent="0" algn="ctr">
              <a:buNone/>
              <a:defRPr/>
            </a:lvl8pPr>
            <a:lvl9pPr marL="3657294" indent="0" algn="ctr">
              <a:buNone/>
              <a:defRPr/>
            </a:lvl9pPr>
          </a:lstStyle>
          <a:p>
            <a:r>
              <a:rPr lang="en-US" dirty="0"/>
              <a:t>Click to edit Title</a:t>
            </a:r>
          </a:p>
        </p:txBody>
      </p:sp>
    </p:spTree>
    <p:extLst>
      <p:ext uri="{BB962C8B-B14F-4D97-AF65-F5344CB8AC3E}">
        <p14:creationId xmlns:p14="http://schemas.microsoft.com/office/powerpoint/2010/main" val="4221621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S/Callout - White - Positives">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14"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sp>
        <p:nvSpPr>
          <p:cNvPr id="21"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9" y="131911"/>
            <a:ext cx="789512" cy="674230"/>
          </a:xfrm>
          <a:prstGeom prst="rect">
            <a:avLst/>
          </a:prstGeom>
        </p:spPr>
      </p:pic>
      <p:sp>
        <p:nvSpPr>
          <p:cNvPr id="13" name="Title 1"/>
          <p:cNvSpPr>
            <a:spLocks noGrp="1"/>
          </p:cNvSpPr>
          <p:nvPr>
            <p:ph type="title" hasCustomPrompt="1"/>
          </p:nvPr>
        </p:nvSpPr>
        <p:spPr>
          <a:xfrm>
            <a:off x="1404097" y="194519"/>
            <a:ext cx="7174218" cy="617222"/>
          </a:xfrm>
          <a:prstGeom prst="rect">
            <a:avLst/>
          </a:prstGeom>
        </p:spPr>
        <p:txBody>
          <a:bodyPr lIns="91432" tIns="45716" rIns="91432" bIns="45716" anchor="ctr" anchorCtr="0"/>
          <a:lstStyle>
            <a:lvl1pPr>
              <a:lnSpc>
                <a:spcPct val="85000"/>
              </a:lnSpc>
              <a:defRPr sz="2800"/>
            </a:lvl1pPr>
          </a:lstStyle>
          <a:p>
            <a:r>
              <a:rPr lang="en-US" dirty="0"/>
              <a:t>Click to edit Master title style </a:t>
            </a:r>
            <a:br>
              <a:rPr lang="en-US" dirty="0"/>
            </a:br>
            <a:r>
              <a:rPr lang="en-US" dirty="0"/>
              <a:t>– two line capable</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689" y="4546648"/>
            <a:ext cx="578249" cy="389852"/>
          </a:xfrm>
          <a:prstGeom prst="rect">
            <a:avLst/>
          </a:prstGeom>
        </p:spPr>
      </p:pic>
      <p:sp>
        <p:nvSpPr>
          <p:cNvPr id="11" name="Text Placeholder 8"/>
          <p:cNvSpPr>
            <a:spLocks noGrp="1"/>
          </p:cNvSpPr>
          <p:nvPr>
            <p:ph type="body" sz="quarter" idx="15" hasCustomPrompt="1"/>
          </p:nvPr>
        </p:nvSpPr>
        <p:spPr>
          <a:xfrm>
            <a:off x="485535" y="1021362"/>
            <a:ext cx="8115540" cy="2893413"/>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lvl1pPr>
            <a:lvl2pPr marL="457162" indent="-274297">
              <a:spcBef>
                <a:spcPts val="600"/>
              </a:spcBef>
              <a:buFont typeface="Verdana" pitchFamily="34" charset="0"/>
              <a:buChar char="—"/>
              <a:defRPr sz="1400"/>
            </a:lvl2pPr>
            <a:lvl3pPr marL="822891" indent="-182865">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20" name="Content Placeholder 20"/>
          <p:cNvSpPr>
            <a:spLocks noGrp="1"/>
          </p:cNvSpPr>
          <p:nvPr>
            <p:ph sz="quarter" idx="16" hasCustomPrompt="1"/>
          </p:nvPr>
        </p:nvSpPr>
        <p:spPr>
          <a:xfrm>
            <a:off x="486838" y="4080712"/>
            <a:ext cx="8141225" cy="256338"/>
          </a:xfrm>
          <a:prstGeom prst="rect">
            <a:avLst/>
          </a:prstGeom>
          <a:solidFill>
            <a:schemeClr val="accent1"/>
          </a:solidFill>
        </p:spPr>
        <p:txBody>
          <a:bodyPr anchor="ctr" anchorCtr="0"/>
          <a:lstStyle>
            <a:lvl1pPr marL="0" indent="0" algn="ctr">
              <a:lnSpc>
                <a:spcPct val="100000"/>
              </a:lnSpc>
              <a:spcBef>
                <a:spcPts val="0"/>
              </a:spcBef>
              <a:buNone/>
              <a:defRPr sz="1400">
                <a:solidFill>
                  <a:schemeClr val="bg1"/>
                </a:solidFill>
              </a:defRPr>
            </a:lvl1pPr>
          </a:lstStyle>
          <a:p>
            <a:r>
              <a:rPr lang="en-US" dirty="0"/>
              <a:t>Click to add text</a:t>
            </a:r>
          </a:p>
        </p:txBody>
      </p:sp>
    </p:spTree>
    <p:extLst>
      <p:ext uri="{BB962C8B-B14F-4D97-AF65-F5344CB8AC3E}">
        <p14:creationId xmlns:p14="http://schemas.microsoft.com/office/powerpoint/2010/main" val="703943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ANDARD/Callout - White - Positives">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14"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sp>
        <p:nvSpPr>
          <p:cNvPr id="20" name="Content Placeholder 14"/>
          <p:cNvSpPr>
            <a:spLocks noGrp="1"/>
          </p:cNvSpPr>
          <p:nvPr>
            <p:ph sz="quarter" idx="13" hasCustomPrompt="1"/>
          </p:nvPr>
        </p:nvSpPr>
        <p:spPr>
          <a:xfrm>
            <a:off x="479814" y="1018148"/>
            <a:ext cx="8123274" cy="2896628"/>
          </a:xfrm>
          <a:prstGeom prst="rect">
            <a:avLst/>
          </a:prstGeom>
        </p:spPr>
        <p:txBody>
          <a:bodyPr lIns="91432" tIns="45716" rIns="91432" bIns="45716"/>
          <a:lstStyle>
            <a:lvl1pPr marL="0" indent="0" algn="l" rtl="0" eaLnBrk="1" fontAlgn="base" hangingPunct="1">
              <a:lnSpc>
                <a:spcPct val="110000"/>
              </a:lnSpc>
              <a:spcBef>
                <a:spcPts val="1200"/>
              </a:spcBef>
              <a:spcAft>
                <a:spcPct val="0"/>
              </a:spcAft>
              <a:buNone/>
              <a:defRPr lang="en-US" sz="1800" noProof="0" dirty="0" smtClean="0">
                <a:solidFill>
                  <a:schemeClr val="tx1"/>
                </a:solidFill>
                <a:latin typeface="+mn-lt"/>
                <a:ea typeface="ＭＳ Ｐゴシック" charset="0"/>
                <a:cs typeface="ＭＳ Ｐゴシック" charset="0"/>
              </a:defRPr>
            </a:lvl1pPr>
            <a:lvl2pPr marL="365729" indent="-182865" algn="l" rtl="0" eaLnBrk="1" fontAlgn="base" hangingPunct="1">
              <a:lnSpc>
                <a:spcPct val="110000"/>
              </a:lnSpc>
              <a:spcBef>
                <a:spcPts val="600"/>
              </a:spcBef>
              <a:spcAft>
                <a:spcPct val="0"/>
              </a:spcAft>
              <a:buFont typeface="Arial" pitchFamily="34" charset="0"/>
              <a:buChar char="•"/>
              <a:defRPr lang="en-US" sz="1800" baseline="0" dirty="0" smtClean="0">
                <a:solidFill>
                  <a:schemeClr val="tx1"/>
                </a:solidFill>
                <a:latin typeface="+mn-lt"/>
                <a:ea typeface="ＭＳ Ｐゴシック" charset="0"/>
                <a:cs typeface="ＭＳ Ｐゴシック"/>
              </a:defRPr>
            </a:lvl2pPr>
            <a:lvl3pPr marL="731459" indent="-182865" algn="l" rtl="0" eaLnBrk="1" fontAlgn="base" hangingPunct="1">
              <a:lnSpc>
                <a:spcPct val="110000"/>
              </a:lnSpc>
              <a:spcBef>
                <a:spcPts val="600"/>
              </a:spcBef>
              <a:spcAft>
                <a:spcPct val="0"/>
              </a:spcAft>
              <a:buFont typeface="Verdana" pitchFamily="34" charset="0"/>
              <a:buChar char="—"/>
              <a:defRPr lang="en-US" sz="1400" baseline="0" dirty="0" smtClean="0">
                <a:solidFill>
                  <a:schemeClr val="tx1"/>
                </a:solidFill>
                <a:latin typeface="+mn-lt"/>
                <a:ea typeface="ＭＳ Ｐゴシック" charset="0"/>
                <a:cs typeface="ＭＳ Ｐゴシック"/>
              </a:defRPr>
            </a:lvl3pPr>
            <a:lvl4pPr marL="1097188" indent="-182865" algn="l" rtl="0" eaLnBrk="1" fontAlgn="base" hangingPunct="1">
              <a:lnSpc>
                <a:spcPct val="110000"/>
              </a:lnSpc>
              <a:spcBef>
                <a:spcPts val="600"/>
              </a:spcBef>
              <a:spcAft>
                <a:spcPct val="0"/>
              </a:spcAft>
              <a:buFont typeface="Wingdings" pitchFamily="2" charset="2"/>
              <a:buChar char="§"/>
              <a:defRPr lang="en-US" sz="1200" baseline="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lvl="0"/>
            <a:r>
              <a:rPr lang="en-US" noProof="0" dirty="0"/>
              <a:t>Click icon to add content</a:t>
            </a:r>
            <a:endParaRPr lang="en-US" dirty="0"/>
          </a:p>
        </p:txBody>
      </p:sp>
      <p:sp>
        <p:nvSpPr>
          <p:cNvPr id="21"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9" y="131911"/>
            <a:ext cx="789512" cy="674230"/>
          </a:xfrm>
          <a:prstGeom prst="rect">
            <a:avLst/>
          </a:prstGeom>
        </p:spPr>
      </p:pic>
      <p:sp>
        <p:nvSpPr>
          <p:cNvPr id="13" name="Title 1"/>
          <p:cNvSpPr>
            <a:spLocks noGrp="1"/>
          </p:cNvSpPr>
          <p:nvPr>
            <p:ph type="title" hasCustomPrompt="1"/>
          </p:nvPr>
        </p:nvSpPr>
        <p:spPr>
          <a:xfrm>
            <a:off x="1404097" y="194519"/>
            <a:ext cx="7174218" cy="617222"/>
          </a:xfrm>
          <a:prstGeom prst="rect">
            <a:avLst/>
          </a:prstGeom>
        </p:spPr>
        <p:txBody>
          <a:bodyPr lIns="91432" tIns="45716" rIns="91432" bIns="45716" anchor="ctr" anchorCtr="0"/>
          <a:lstStyle>
            <a:lvl1pPr>
              <a:lnSpc>
                <a:spcPct val="85000"/>
              </a:lnSpc>
              <a:defRPr sz="2800"/>
            </a:lvl1pPr>
          </a:lstStyle>
          <a:p>
            <a:r>
              <a:rPr lang="en-US" dirty="0"/>
              <a:t>Click to edit Master title style </a:t>
            </a:r>
            <a:br>
              <a:rPr lang="en-US" dirty="0"/>
            </a:br>
            <a:r>
              <a:rPr lang="en-US" dirty="0"/>
              <a:t>– two line capable</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689" y="4546648"/>
            <a:ext cx="578249" cy="389852"/>
          </a:xfrm>
          <a:prstGeom prst="rect">
            <a:avLst/>
          </a:prstGeom>
        </p:spPr>
      </p:pic>
      <p:sp>
        <p:nvSpPr>
          <p:cNvPr id="11" name="Content Placeholder 20"/>
          <p:cNvSpPr>
            <a:spLocks noGrp="1"/>
          </p:cNvSpPr>
          <p:nvPr>
            <p:ph sz="quarter" idx="16" hasCustomPrompt="1"/>
          </p:nvPr>
        </p:nvSpPr>
        <p:spPr>
          <a:xfrm>
            <a:off x="486838" y="4080712"/>
            <a:ext cx="8141225" cy="256338"/>
          </a:xfrm>
          <a:prstGeom prst="rect">
            <a:avLst/>
          </a:prstGeom>
          <a:solidFill>
            <a:schemeClr val="accent1"/>
          </a:solidFill>
        </p:spPr>
        <p:txBody>
          <a:bodyPr anchor="ctr" anchorCtr="0"/>
          <a:lstStyle>
            <a:lvl1pPr marL="0" indent="0" algn="ctr">
              <a:lnSpc>
                <a:spcPct val="100000"/>
              </a:lnSpc>
              <a:spcBef>
                <a:spcPts val="0"/>
              </a:spcBef>
              <a:buNone/>
              <a:defRPr sz="1400">
                <a:solidFill>
                  <a:schemeClr val="bg1"/>
                </a:solidFill>
              </a:defRPr>
            </a:lvl1pPr>
          </a:lstStyle>
          <a:p>
            <a:r>
              <a:rPr lang="en-US" dirty="0"/>
              <a:t>Click to add text</a:t>
            </a:r>
          </a:p>
        </p:txBody>
      </p:sp>
    </p:spTree>
    <p:extLst>
      <p:ext uri="{BB962C8B-B14F-4D97-AF65-F5344CB8AC3E}">
        <p14:creationId xmlns:p14="http://schemas.microsoft.com/office/powerpoint/2010/main" val="986002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 COLUMN - White - Positives">
    <p:spTree>
      <p:nvGrpSpPr>
        <p:cNvPr id="1" name=""/>
        <p:cNvGrpSpPr/>
        <p:nvPr/>
      </p:nvGrpSpPr>
      <p:grpSpPr>
        <a:xfrm>
          <a:off x="0" y="0"/>
          <a:ext cx="0" cy="0"/>
          <a:chOff x="0" y="0"/>
          <a:chExt cx="0" cy="0"/>
        </a:xfrm>
      </p:grpSpPr>
      <p:sp>
        <p:nvSpPr>
          <p:cNvPr id="13"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10" name="Text Placeholder 8"/>
          <p:cNvSpPr>
            <a:spLocks noGrp="1"/>
          </p:cNvSpPr>
          <p:nvPr>
            <p:ph type="body" sz="quarter" idx="14" hasCustomPrompt="1"/>
          </p:nvPr>
        </p:nvSpPr>
        <p:spPr>
          <a:xfrm>
            <a:off x="485535" y="1021362"/>
            <a:ext cx="3995055" cy="3207737"/>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lvl1pPr>
            <a:lvl2pPr marL="457162" indent="-274297">
              <a:spcBef>
                <a:spcPts val="600"/>
              </a:spcBef>
              <a:buFont typeface="Verdana" pitchFamily="34" charset="0"/>
              <a:buChar char="—"/>
              <a:defRPr sz="1400"/>
            </a:lvl2pPr>
            <a:lvl3pPr marL="822891" indent="-182865">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2" name="Text Placeholder 8"/>
          <p:cNvSpPr>
            <a:spLocks noGrp="1"/>
          </p:cNvSpPr>
          <p:nvPr>
            <p:ph type="body" sz="quarter" idx="16" hasCustomPrompt="1"/>
          </p:nvPr>
        </p:nvSpPr>
        <p:spPr>
          <a:xfrm>
            <a:off x="4658858" y="1023067"/>
            <a:ext cx="3995055" cy="3206033"/>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lvl1pPr>
            <a:lvl2pPr marL="457162" indent="-274297">
              <a:spcBef>
                <a:spcPts val="600"/>
              </a:spcBef>
              <a:buFont typeface="Verdana" pitchFamily="34" charset="0"/>
              <a:buChar char="—"/>
              <a:defRPr sz="1400"/>
            </a:lvl2pPr>
            <a:lvl3pPr marL="822891" indent="-182865">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9" y="131911"/>
            <a:ext cx="789512" cy="674230"/>
          </a:xfrm>
          <a:prstGeom prst="rect">
            <a:avLst/>
          </a:prstGeom>
        </p:spPr>
      </p:pic>
      <p:sp>
        <p:nvSpPr>
          <p:cNvPr id="19"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20"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689" y="4546648"/>
            <a:ext cx="578249" cy="389852"/>
          </a:xfrm>
          <a:prstGeom prst="rect">
            <a:avLst/>
          </a:prstGeom>
        </p:spPr>
      </p:pic>
      <p:sp>
        <p:nvSpPr>
          <p:cNvPr id="11" name="Title 1"/>
          <p:cNvSpPr>
            <a:spLocks noGrp="1"/>
          </p:cNvSpPr>
          <p:nvPr>
            <p:ph type="title" hasCustomPrompt="1"/>
          </p:nvPr>
        </p:nvSpPr>
        <p:spPr>
          <a:xfrm>
            <a:off x="1404097" y="194519"/>
            <a:ext cx="7174218" cy="617222"/>
          </a:xfrm>
          <a:prstGeom prst="rect">
            <a:avLst/>
          </a:prstGeom>
        </p:spPr>
        <p:txBody>
          <a:bodyPr lIns="91432" tIns="45716" rIns="91432" bIns="45716" anchor="ctr" anchorCtr="0"/>
          <a:lstStyle>
            <a:lvl1pPr>
              <a:lnSpc>
                <a:spcPct val="85000"/>
              </a:lnSpc>
              <a:defRPr sz="2800"/>
            </a:lvl1pPr>
          </a:lstStyle>
          <a:p>
            <a:r>
              <a:rPr lang="en-US" dirty="0"/>
              <a:t>Click to edit Master title style </a:t>
            </a:r>
            <a:br>
              <a:rPr lang="en-US" dirty="0"/>
            </a:br>
            <a:r>
              <a:rPr lang="en-US" dirty="0"/>
              <a:t>– two line capable</a:t>
            </a:r>
          </a:p>
        </p:txBody>
      </p:sp>
    </p:spTree>
    <p:extLst>
      <p:ext uri="{BB962C8B-B14F-4D97-AF65-F5344CB8AC3E}">
        <p14:creationId xmlns:p14="http://schemas.microsoft.com/office/powerpoint/2010/main" val="425507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 White - Minimal">
    <p:spTree>
      <p:nvGrpSpPr>
        <p:cNvPr id="1" name=""/>
        <p:cNvGrpSpPr/>
        <p:nvPr/>
      </p:nvGrpSpPr>
      <p:grpSpPr>
        <a:xfrm>
          <a:off x="0" y="0"/>
          <a:ext cx="0" cy="0"/>
          <a:chOff x="0" y="0"/>
          <a:chExt cx="0" cy="0"/>
        </a:xfrm>
      </p:grpSpPr>
      <p:sp>
        <p:nvSpPr>
          <p:cNvPr id="13"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21"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22"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689" y="4546648"/>
            <a:ext cx="578249" cy="389852"/>
          </a:xfrm>
          <a:prstGeom prst="rect">
            <a:avLst/>
          </a:prstGeom>
        </p:spPr>
      </p:pic>
    </p:spTree>
    <p:extLst>
      <p:ext uri="{BB962C8B-B14F-4D97-AF65-F5344CB8AC3E}">
        <p14:creationId xmlns:p14="http://schemas.microsoft.com/office/powerpoint/2010/main" val="1034361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ULLETS - White - Minimal">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85364" y="194519"/>
            <a:ext cx="8253718" cy="617222"/>
          </a:xfrm>
          <a:prstGeom prst="rect">
            <a:avLst/>
          </a:prstGeom>
        </p:spPr>
        <p:txBody>
          <a:bodyPr lIns="91432" tIns="45716" rIns="91432" bIns="45716" anchor="ctr" anchorCtr="0"/>
          <a:lstStyle>
            <a:lvl1pPr>
              <a:lnSpc>
                <a:spcPct val="85000"/>
              </a:lnSpc>
              <a:defRPr sz="2800">
                <a:solidFill>
                  <a:schemeClr val="tx1"/>
                </a:solidFill>
              </a:defRPr>
            </a:lvl1pPr>
          </a:lstStyle>
          <a:p>
            <a:r>
              <a:rPr lang="en-US" dirty="0"/>
              <a:t>Click to edit Master title style </a:t>
            </a:r>
            <a:br>
              <a:rPr lang="en-US" dirty="0"/>
            </a:br>
            <a:r>
              <a:rPr lang="en-US" dirty="0"/>
              <a:t>– two line capable</a:t>
            </a:r>
          </a:p>
        </p:txBody>
      </p:sp>
      <p:sp>
        <p:nvSpPr>
          <p:cNvPr id="13"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21"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22"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689" y="4546648"/>
            <a:ext cx="578249" cy="389852"/>
          </a:xfrm>
          <a:prstGeom prst="rect">
            <a:avLst/>
          </a:prstGeom>
        </p:spPr>
      </p:pic>
      <p:sp>
        <p:nvSpPr>
          <p:cNvPr id="9" name="Text Placeholder 8"/>
          <p:cNvSpPr>
            <a:spLocks noGrp="1"/>
          </p:cNvSpPr>
          <p:nvPr>
            <p:ph type="body" sz="quarter" idx="14" hasCustomPrompt="1"/>
          </p:nvPr>
        </p:nvSpPr>
        <p:spPr>
          <a:xfrm>
            <a:off x="485535" y="1021362"/>
            <a:ext cx="8115540" cy="3331563"/>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lvl1pPr>
            <a:lvl2pPr marL="457162" indent="-274297">
              <a:spcBef>
                <a:spcPts val="600"/>
              </a:spcBef>
              <a:buFont typeface="Verdana" pitchFamily="34" charset="0"/>
              <a:buChar char="—"/>
              <a:defRPr sz="1400"/>
            </a:lvl2pPr>
            <a:lvl3pPr marL="822891" indent="-182865">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24625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ANDARD - White - Minimal">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85364" y="194519"/>
            <a:ext cx="8253718" cy="617222"/>
          </a:xfrm>
          <a:prstGeom prst="rect">
            <a:avLst/>
          </a:prstGeom>
        </p:spPr>
        <p:txBody>
          <a:bodyPr lIns="91432" tIns="45716" rIns="91432" bIns="45716" anchor="ctr" anchorCtr="0"/>
          <a:lstStyle>
            <a:lvl1pPr>
              <a:lnSpc>
                <a:spcPct val="85000"/>
              </a:lnSpc>
              <a:defRPr sz="2800">
                <a:solidFill>
                  <a:schemeClr val="tx1"/>
                </a:solidFill>
              </a:defRPr>
            </a:lvl1pPr>
          </a:lstStyle>
          <a:p>
            <a:r>
              <a:rPr lang="en-US" dirty="0"/>
              <a:t>Click to edit Master title style </a:t>
            </a:r>
            <a:br>
              <a:rPr lang="en-US" dirty="0"/>
            </a:br>
            <a:r>
              <a:rPr lang="en-US" dirty="0"/>
              <a:t>– two line capable</a:t>
            </a:r>
          </a:p>
        </p:txBody>
      </p:sp>
      <p:sp>
        <p:nvSpPr>
          <p:cNvPr id="13"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21"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22"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sp>
        <p:nvSpPr>
          <p:cNvPr id="8" name="Content Placeholder 14"/>
          <p:cNvSpPr>
            <a:spLocks noGrp="1"/>
          </p:cNvSpPr>
          <p:nvPr>
            <p:ph sz="quarter" idx="13" hasCustomPrompt="1"/>
          </p:nvPr>
        </p:nvSpPr>
        <p:spPr>
          <a:xfrm>
            <a:off x="479814" y="1018147"/>
            <a:ext cx="8123274" cy="3325254"/>
          </a:xfrm>
          <a:prstGeom prst="rect">
            <a:avLst/>
          </a:prstGeom>
        </p:spPr>
        <p:txBody>
          <a:bodyPr lIns="91432" tIns="45716" rIns="91432" bIns="45716"/>
          <a:lstStyle>
            <a:lvl1pPr marL="0" indent="0" algn="l" rtl="0" eaLnBrk="1" fontAlgn="base" hangingPunct="1">
              <a:lnSpc>
                <a:spcPct val="110000"/>
              </a:lnSpc>
              <a:spcBef>
                <a:spcPts val="1200"/>
              </a:spcBef>
              <a:spcAft>
                <a:spcPct val="0"/>
              </a:spcAft>
              <a:buNone/>
              <a:defRPr lang="en-US" sz="1800" noProof="0" dirty="0" smtClean="0">
                <a:solidFill>
                  <a:schemeClr val="tx1"/>
                </a:solidFill>
                <a:latin typeface="+mn-lt"/>
                <a:ea typeface="ＭＳ Ｐゴシック" charset="0"/>
                <a:cs typeface="ＭＳ Ｐゴシック" charset="0"/>
              </a:defRPr>
            </a:lvl1pPr>
            <a:lvl2pPr marL="365729" indent="-182865" algn="l" rtl="0" eaLnBrk="1" fontAlgn="base" hangingPunct="1">
              <a:lnSpc>
                <a:spcPct val="110000"/>
              </a:lnSpc>
              <a:spcBef>
                <a:spcPts val="600"/>
              </a:spcBef>
              <a:spcAft>
                <a:spcPct val="0"/>
              </a:spcAft>
              <a:buFont typeface="Arial" pitchFamily="34" charset="0"/>
              <a:buChar char="•"/>
              <a:defRPr lang="en-US" sz="1800" baseline="0" dirty="0" smtClean="0">
                <a:solidFill>
                  <a:schemeClr val="tx1"/>
                </a:solidFill>
                <a:latin typeface="+mn-lt"/>
                <a:ea typeface="ＭＳ Ｐゴシック" charset="0"/>
                <a:cs typeface="ＭＳ Ｐゴシック"/>
              </a:defRPr>
            </a:lvl2pPr>
            <a:lvl3pPr marL="731459" indent="-182865" algn="l" rtl="0" eaLnBrk="1" fontAlgn="base" hangingPunct="1">
              <a:lnSpc>
                <a:spcPct val="110000"/>
              </a:lnSpc>
              <a:spcBef>
                <a:spcPts val="600"/>
              </a:spcBef>
              <a:spcAft>
                <a:spcPct val="0"/>
              </a:spcAft>
              <a:buFont typeface="Verdana" pitchFamily="34" charset="0"/>
              <a:buChar char="—"/>
              <a:defRPr lang="en-US" sz="1400" baseline="0" dirty="0" smtClean="0">
                <a:solidFill>
                  <a:schemeClr val="tx1"/>
                </a:solidFill>
                <a:latin typeface="+mn-lt"/>
                <a:ea typeface="ＭＳ Ｐゴシック" charset="0"/>
                <a:cs typeface="ＭＳ Ｐゴシック"/>
              </a:defRPr>
            </a:lvl3pPr>
            <a:lvl4pPr marL="1097188" indent="-182865" algn="l" rtl="0" eaLnBrk="1" fontAlgn="base" hangingPunct="1">
              <a:lnSpc>
                <a:spcPct val="110000"/>
              </a:lnSpc>
              <a:spcBef>
                <a:spcPts val="600"/>
              </a:spcBef>
              <a:spcAft>
                <a:spcPct val="0"/>
              </a:spcAft>
              <a:buFont typeface="Wingdings" pitchFamily="2" charset="2"/>
              <a:buChar char="§"/>
              <a:defRPr lang="en-US" sz="1200" baseline="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lvl="0"/>
            <a:r>
              <a:rPr lang="en-US" noProof="0" dirty="0"/>
              <a:t>Click icon to add content</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689" y="4546648"/>
            <a:ext cx="578249" cy="389852"/>
          </a:xfrm>
          <a:prstGeom prst="rect">
            <a:avLst/>
          </a:prstGeom>
        </p:spPr>
      </p:pic>
    </p:spTree>
    <p:extLst>
      <p:ext uri="{BB962C8B-B14F-4D97-AF65-F5344CB8AC3E}">
        <p14:creationId xmlns:p14="http://schemas.microsoft.com/office/powerpoint/2010/main" val="3212913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ULLETS/Callout - White - Minimal">
    <p:spTree>
      <p:nvGrpSpPr>
        <p:cNvPr id="1" name=""/>
        <p:cNvGrpSpPr/>
        <p:nvPr/>
      </p:nvGrpSpPr>
      <p:grpSpPr>
        <a:xfrm>
          <a:off x="0" y="0"/>
          <a:ext cx="0" cy="0"/>
          <a:chOff x="0" y="0"/>
          <a:chExt cx="0" cy="0"/>
        </a:xfrm>
      </p:grpSpPr>
      <p:sp>
        <p:nvSpPr>
          <p:cNvPr id="14"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17"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20"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689" y="4546648"/>
            <a:ext cx="578249" cy="389852"/>
          </a:xfrm>
          <a:prstGeom prst="rect">
            <a:avLst/>
          </a:prstGeom>
        </p:spPr>
      </p:pic>
      <p:sp>
        <p:nvSpPr>
          <p:cNvPr id="9" name="Title 1"/>
          <p:cNvSpPr>
            <a:spLocks noGrp="1"/>
          </p:cNvSpPr>
          <p:nvPr>
            <p:ph type="title" hasCustomPrompt="1"/>
          </p:nvPr>
        </p:nvSpPr>
        <p:spPr>
          <a:xfrm>
            <a:off x="385364" y="194519"/>
            <a:ext cx="8253718" cy="617222"/>
          </a:xfrm>
          <a:prstGeom prst="rect">
            <a:avLst/>
          </a:prstGeom>
        </p:spPr>
        <p:txBody>
          <a:bodyPr lIns="91432" tIns="45716" rIns="91432" bIns="45716" anchor="ctr" anchorCtr="0"/>
          <a:lstStyle>
            <a:lvl1pPr>
              <a:lnSpc>
                <a:spcPct val="85000"/>
              </a:lnSpc>
              <a:defRPr sz="2800">
                <a:solidFill>
                  <a:schemeClr val="tx1"/>
                </a:solidFill>
              </a:defRPr>
            </a:lvl1pPr>
          </a:lstStyle>
          <a:p>
            <a:r>
              <a:rPr lang="en-US" dirty="0"/>
              <a:t>Click to edit Master title style </a:t>
            </a:r>
            <a:br>
              <a:rPr lang="en-US" dirty="0"/>
            </a:br>
            <a:r>
              <a:rPr lang="en-US" dirty="0"/>
              <a:t>– two line capable</a:t>
            </a:r>
          </a:p>
        </p:txBody>
      </p:sp>
      <p:sp>
        <p:nvSpPr>
          <p:cNvPr id="10" name="Text Placeholder 8"/>
          <p:cNvSpPr>
            <a:spLocks noGrp="1"/>
          </p:cNvSpPr>
          <p:nvPr>
            <p:ph type="body" sz="quarter" idx="15" hasCustomPrompt="1"/>
          </p:nvPr>
        </p:nvSpPr>
        <p:spPr>
          <a:xfrm>
            <a:off x="485535" y="1021362"/>
            <a:ext cx="8115540" cy="2893413"/>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lvl1pPr>
            <a:lvl2pPr marL="457162" indent="-274297">
              <a:spcBef>
                <a:spcPts val="600"/>
              </a:spcBef>
              <a:buFont typeface="Verdana" pitchFamily="34" charset="0"/>
              <a:buChar char="—"/>
              <a:defRPr sz="1400"/>
            </a:lvl2pPr>
            <a:lvl3pPr marL="822891" indent="-182865">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1" name="Content Placeholder 20"/>
          <p:cNvSpPr>
            <a:spLocks noGrp="1"/>
          </p:cNvSpPr>
          <p:nvPr>
            <p:ph sz="quarter" idx="16" hasCustomPrompt="1"/>
          </p:nvPr>
        </p:nvSpPr>
        <p:spPr>
          <a:xfrm>
            <a:off x="486838" y="4080712"/>
            <a:ext cx="8141225" cy="256338"/>
          </a:xfrm>
          <a:prstGeom prst="rect">
            <a:avLst/>
          </a:prstGeom>
          <a:solidFill>
            <a:schemeClr val="accent1"/>
          </a:solidFill>
        </p:spPr>
        <p:txBody>
          <a:bodyPr anchor="ctr" anchorCtr="0"/>
          <a:lstStyle>
            <a:lvl1pPr marL="0" indent="0" algn="ctr">
              <a:lnSpc>
                <a:spcPct val="100000"/>
              </a:lnSpc>
              <a:spcBef>
                <a:spcPts val="0"/>
              </a:spcBef>
              <a:buNone/>
              <a:defRPr sz="1400">
                <a:solidFill>
                  <a:schemeClr val="bg1"/>
                </a:solidFill>
              </a:defRPr>
            </a:lvl1pPr>
          </a:lstStyle>
          <a:p>
            <a:r>
              <a:rPr lang="en-US" dirty="0"/>
              <a:t>Click to add text</a:t>
            </a:r>
          </a:p>
        </p:txBody>
      </p:sp>
    </p:spTree>
    <p:extLst>
      <p:ext uri="{BB962C8B-B14F-4D97-AF65-F5344CB8AC3E}">
        <p14:creationId xmlns:p14="http://schemas.microsoft.com/office/powerpoint/2010/main" val="2710180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NDARD/Callout - White - Minimal">
    <p:spTree>
      <p:nvGrpSpPr>
        <p:cNvPr id="1" name=""/>
        <p:cNvGrpSpPr/>
        <p:nvPr/>
      </p:nvGrpSpPr>
      <p:grpSpPr>
        <a:xfrm>
          <a:off x="0" y="0"/>
          <a:ext cx="0" cy="0"/>
          <a:chOff x="0" y="0"/>
          <a:chExt cx="0" cy="0"/>
        </a:xfrm>
      </p:grpSpPr>
      <p:sp>
        <p:nvSpPr>
          <p:cNvPr id="14"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17"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20"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sp>
        <p:nvSpPr>
          <p:cNvPr id="23" name="Content Placeholder 14"/>
          <p:cNvSpPr>
            <a:spLocks noGrp="1"/>
          </p:cNvSpPr>
          <p:nvPr>
            <p:ph sz="quarter" idx="13" hasCustomPrompt="1"/>
          </p:nvPr>
        </p:nvSpPr>
        <p:spPr>
          <a:xfrm>
            <a:off x="479814" y="1018148"/>
            <a:ext cx="8123274" cy="2896628"/>
          </a:xfrm>
          <a:prstGeom prst="rect">
            <a:avLst/>
          </a:prstGeom>
        </p:spPr>
        <p:txBody>
          <a:bodyPr lIns="91432" tIns="45716" rIns="91432" bIns="45716"/>
          <a:lstStyle>
            <a:lvl1pPr marL="0" indent="0" algn="l" rtl="0" eaLnBrk="1" fontAlgn="base" hangingPunct="1">
              <a:lnSpc>
                <a:spcPct val="110000"/>
              </a:lnSpc>
              <a:spcBef>
                <a:spcPts val="1200"/>
              </a:spcBef>
              <a:spcAft>
                <a:spcPct val="0"/>
              </a:spcAft>
              <a:buNone/>
              <a:defRPr lang="en-US" sz="1800" noProof="0" dirty="0" smtClean="0">
                <a:solidFill>
                  <a:schemeClr val="tx1"/>
                </a:solidFill>
                <a:latin typeface="+mn-lt"/>
                <a:ea typeface="ＭＳ Ｐゴシック" charset="0"/>
                <a:cs typeface="ＭＳ Ｐゴシック" charset="0"/>
              </a:defRPr>
            </a:lvl1pPr>
            <a:lvl2pPr marL="365729" indent="-182865" algn="l" rtl="0" eaLnBrk="1" fontAlgn="base" hangingPunct="1">
              <a:lnSpc>
                <a:spcPct val="110000"/>
              </a:lnSpc>
              <a:spcBef>
                <a:spcPts val="600"/>
              </a:spcBef>
              <a:spcAft>
                <a:spcPct val="0"/>
              </a:spcAft>
              <a:buFont typeface="Arial" pitchFamily="34" charset="0"/>
              <a:buChar char="•"/>
              <a:defRPr lang="en-US" sz="1800" baseline="0" dirty="0" smtClean="0">
                <a:solidFill>
                  <a:schemeClr val="tx1"/>
                </a:solidFill>
                <a:latin typeface="+mn-lt"/>
                <a:ea typeface="ＭＳ Ｐゴシック" charset="0"/>
                <a:cs typeface="ＭＳ Ｐゴシック"/>
              </a:defRPr>
            </a:lvl2pPr>
            <a:lvl3pPr marL="731459" indent="-182865" algn="l" rtl="0" eaLnBrk="1" fontAlgn="base" hangingPunct="1">
              <a:lnSpc>
                <a:spcPct val="110000"/>
              </a:lnSpc>
              <a:spcBef>
                <a:spcPts val="600"/>
              </a:spcBef>
              <a:spcAft>
                <a:spcPct val="0"/>
              </a:spcAft>
              <a:buFont typeface="Verdana" pitchFamily="34" charset="0"/>
              <a:buChar char="—"/>
              <a:defRPr lang="en-US" sz="1400" baseline="0" dirty="0" smtClean="0">
                <a:solidFill>
                  <a:schemeClr val="tx1"/>
                </a:solidFill>
                <a:latin typeface="+mn-lt"/>
                <a:ea typeface="ＭＳ Ｐゴシック" charset="0"/>
                <a:cs typeface="ＭＳ Ｐゴシック"/>
              </a:defRPr>
            </a:lvl3pPr>
            <a:lvl4pPr marL="1097188" indent="-182865" algn="l" rtl="0" eaLnBrk="1" fontAlgn="base" hangingPunct="1">
              <a:lnSpc>
                <a:spcPct val="110000"/>
              </a:lnSpc>
              <a:spcBef>
                <a:spcPts val="600"/>
              </a:spcBef>
              <a:spcAft>
                <a:spcPct val="0"/>
              </a:spcAft>
              <a:buFont typeface="Wingdings" pitchFamily="2" charset="2"/>
              <a:buChar char="§"/>
              <a:defRPr lang="en-US" sz="1200" baseline="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lvl="0"/>
            <a:r>
              <a:rPr lang="en-US" noProof="0" dirty="0"/>
              <a:t>Click icon to add content</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689" y="4546648"/>
            <a:ext cx="578249" cy="389852"/>
          </a:xfrm>
          <a:prstGeom prst="rect">
            <a:avLst/>
          </a:prstGeom>
        </p:spPr>
      </p:pic>
      <p:sp>
        <p:nvSpPr>
          <p:cNvPr id="9" name="Title 1"/>
          <p:cNvSpPr>
            <a:spLocks noGrp="1"/>
          </p:cNvSpPr>
          <p:nvPr>
            <p:ph type="title" hasCustomPrompt="1"/>
          </p:nvPr>
        </p:nvSpPr>
        <p:spPr>
          <a:xfrm>
            <a:off x="385364" y="194519"/>
            <a:ext cx="8253718" cy="617222"/>
          </a:xfrm>
          <a:prstGeom prst="rect">
            <a:avLst/>
          </a:prstGeom>
        </p:spPr>
        <p:txBody>
          <a:bodyPr lIns="91432" tIns="45716" rIns="91432" bIns="45716" anchor="ctr" anchorCtr="0"/>
          <a:lstStyle>
            <a:lvl1pPr>
              <a:lnSpc>
                <a:spcPct val="85000"/>
              </a:lnSpc>
              <a:defRPr sz="2800">
                <a:solidFill>
                  <a:schemeClr val="tx1"/>
                </a:solidFill>
              </a:defRPr>
            </a:lvl1pPr>
          </a:lstStyle>
          <a:p>
            <a:r>
              <a:rPr lang="en-US" dirty="0"/>
              <a:t>Click to edit Master title style </a:t>
            </a:r>
            <a:br>
              <a:rPr lang="en-US" dirty="0"/>
            </a:br>
            <a:r>
              <a:rPr lang="en-US" dirty="0"/>
              <a:t>– two line capable</a:t>
            </a:r>
          </a:p>
        </p:txBody>
      </p:sp>
      <p:sp>
        <p:nvSpPr>
          <p:cNvPr id="10" name="Content Placeholder 20"/>
          <p:cNvSpPr>
            <a:spLocks noGrp="1"/>
          </p:cNvSpPr>
          <p:nvPr>
            <p:ph sz="quarter" idx="16" hasCustomPrompt="1"/>
          </p:nvPr>
        </p:nvSpPr>
        <p:spPr>
          <a:xfrm>
            <a:off x="486838" y="4080712"/>
            <a:ext cx="8141225" cy="256338"/>
          </a:xfrm>
          <a:prstGeom prst="rect">
            <a:avLst/>
          </a:prstGeom>
          <a:solidFill>
            <a:schemeClr val="accent1"/>
          </a:solidFill>
        </p:spPr>
        <p:txBody>
          <a:bodyPr anchor="ctr" anchorCtr="0"/>
          <a:lstStyle>
            <a:lvl1pPr marL="0" indent="0" algn="ctr">
              <a:lnSpc>
                <a:spcPct val="100000"/>
              </a:lnSpc>
              <a:spcBef>
                <a:spcPts val="0"/>
              </a:spcBef>
              <a:buNone/>
              <a:defRPr sz="1400">
                <a:solidFill>
                  <a:schemeClr val="bg1"/>
                </a:solidFill>
              </a:defRPr>
            </a:lvl1pPr>
          </a:lstStyle>
          <a:p>
            <a:r>
              <a:rPr lang="en-US" dirty="0"/>
              <a:t>Click to add text</a:t>
            </a:r>
          </a:p>
        </p:txBody>
      </p:sp>
    </p:spTree>
    <p:extLst>
      <p:ext uri="{BB962C8B-B14F-4D97-AF65-F5344CB8AC3E}">
        <p14:creationId xmlns:p14="http://schemas.microsoft.com/office/powerpoint/2010/main" val="2335793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WO COLUMN - White - Minimal">
    <p:spTree>
      <p:nvGrpSpPr>
        <p:cNvPr id="1" name=""/>
        <p:cNvGrpSpPr/>
        <p:nvPr/>
      </p:nvGrpSpPr>
      <p:grpSpPr>
        <a:xfrm>
          <a:off x="0" y="0"/>
          <a:ext cx="0" cy="0"/>
          <a:chOff x="0" y="0"/>
          <a:chExt cx="0" cy="0"/>
        </a:xfrm>
      </p:grpSpPr>
      <p:sp>
        <p:nvSpPr>
          <p:cNvPr id="13"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10"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14" name="Text Placeholder 8"/>
          <p:cNvSpPr>
            <a:spLocks noGrp="1"/>
          </p:cNvSpPr>
          <p:nvPr>
            <p:ph type="body" sz="quarter" idx="14" hasCustomPrompt="1"/>
          </p:nvPr>
        </p:nvSpPr>
        <p:spPr>
          <a:xfrm>
            <a:off x="485535" y="1021362"/>
            <a:ext cx="3995055" cy="3207737"/>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lvl1pPr>
            <a:lvl2pPr marL="457162" indent="-274297">
              <a:spcBef>
                <a:spcPts val="600"/>
              </a:spcBef>
              <a:buFont typeface="Verdana" pitchFamily="34" charset="0"/>
              <a:buChar char="—"/>
              <a:defRPr sz="1400"/>
            </a:lvl2pPr>
            <a:lvl3pPr marL="822891" indent="-182865">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5" name="Text Placeholder 8"/>
          <p:cNvSpPr>
            <a:spLocks noGrp="1"/>
          </p:cNvSpPr>
          <p:nvPr>
            <p:ph type="body" sz="quarter" idx="16" hasCustomPrompt="1"/>
          </p:nvPr>
        </p:nvSpPr>
        <p:spPr>
          <a:xfrm>
            <a:off x="4658858" y="1023067"/>
            <a:ext cx="3995055" cy="3206033"/>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lvl1pPr>
            <a:lvl2pPr marL="457162" indent="-274297">
              <a:spcBef>
                <a:spcPts val="600"/>
              </a:spcBef>
              <a:buFont typeface="Verdana" pitchFamily="34" charset="0"/>
              <a:buChar char="—"/>
              <a:defRPr sz="1400"/>
            </a:lvl2pPr>
            <a:lvl3pPr marL="822891" indent="-182865">
              <a:spcBef>
                <a:spcPts val="600"/>
              </a:spcBef>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20"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22"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689" y="4546648"/>
            <a:ext cx="578249" cy="389852"/>
          </a:xfrm>
          <a:prstGeom prst="rect">
            <a:avLst/>
          </a:prstGeom>
        </p:spPr>
      </p:pic>
      <p:sp>
        <p:nvSpPr>
          <p:cNvPr id="11" name="Title 1"/>
          <p:cNvSpPr>
            <a:spLocks noGrp="1"/>
          </p:cNvSpPr>
          <p:nvPr>
            <p:ph type="title" hasCustomPrompt="1"/>
          </p:nvPr>
        </p:nvSpPr>
        <p:spPr>
          <a:xfrm>
            <a:off x="385364" y="194519"/>
            <a:ext cx="8253718" cy="617222"/>
          </a:xfrm>
          <a:prstGeom prst="rect">
            <a:avLst/>
          </a:prstGeom>
        </p:spPr>
        <p:txBody>
          <a:bodyPr lIns="91432" tIns="45716" rIns="91432" bIns="45716" anchor="ctr" anchorCtr="0"/>
          <a:lstStyle>
            <a:lvl1pPr>
              <a:lnSpc>
                <a:spcPct val="85000"/>
              </a:lnSpc>
              <a:defRPr sz="2800">
                <a:solidFill>
                  <a:schemeClr val="tx1"/>
                </a:solidFill>
              </a:defRPr>
            </a:lvl1pPr>
          </a:lstStyle>
          <a:p>
            <a:r>
              <a:rPr lang="en-US" dirty="0"/>
              <a:t>Click to edit Master title style </a:t>
            </a:r>
            <a:br>
              <a:rPr lang="en-US" dirty="0"/>
            </a:br>
            <a:r>
              <a:rPr lang="en-US" dirty="0"/>
              <a:t>– two line capable</a:t>
            </a:r>
          </a:p>
        </p:txBody>
      </p:sp>
    </p:spTree>
    <p:extLst>
      <p:ext uri="{BB962C8B-B14F-4D97-AF65-F5344CB8AC3E}">
        <p14:creationId xmlns:p14="http://schemas.microsoft.com/office/powerpoint/2010/main" val="869028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 Black - Positives">
    <p:spTree>
      <p:nvGrpSpPr>
        <p:cNvPr id="1" name=""/>
        <p:cNvGrpSpPr/>
        <p:nvPr/>
      </p:nvGrpSpPr>
      <p:grpSpPr>
        <a:xfrm>
          <a:off x="0" y="0"/>
          <a:ext cx="0" cy="0"/>
          <a:chOff x="0" y="0"/>
          <a:chExt cx="0" cy="0"/>
        </a:xfrm>
      </p:grpSpPr>
      <p:sp>
        <p:nvSpPr>
          <p:cNvPr id="8" name="Rectangle 7"/>
          <p:cNvSpPr/>
          <p:nvPr userDrawn="1"/>
        </p:nvSpPr>
        <p:spPr>
          <a:xfrm>
            <a:off x="-1" y="0"/>
            <a:ext cx="9144001"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20"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21"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9" y="131911"/>
            <a:ext cx="789512" cy="674230"/>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796" y="4546648"/>
            <a:ext cx="585313" cy="394614"/>
          </a:xfrm>
          <a:prstGeom prst="rect">
            <a:avLst/>
          </a:prstGeom>
        </p:spPr>
      </p:pic>
    </p:spTree>
    <p:extLst>
      <p:ext uri="{BB962C8B-B14F-4D97-AF65-F5344CB8AC3E}">
        <p14:creationId xmlns:p14="http://schemas.microsoft.com/office/powerpoint/2010/main" val="3230342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 with positives">
    <p:spTree>
      <p:nvGrpSpPr>
        <p:cNvPr id="1" name=""/>
        <p:cNvGrpSpPr/>
        <p:nvPr/>
      </p:nvGrpSpPr>
      <p:grpSpPr>
        <a:xfrm>
          <a:off x="0" y="0"/>
          <a:ext cx="0" cy="0"/>
          <a:chOff x="0" y="0"/>
          <a:chExt cx="0" cy="0"/>
        </a:xfrm>
      </p:grpSpPr>
      <p:sp>
        <p:nvSpPr>
          <p:cNvPr id="13" name="Rectangle 12"/>
          <p:cNvSpPr/>
          <p:nvPr userDrawn="1"/>
        </p:nvSpPr>
        <p:spPr>
          <a:xfrm>
            <a:off x="-1" y="0"/>
            <a:ext cx="9144001" cy="327576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213" y="4434707"/>
            <a:ext cx="824223" cy="55568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39" y="2537797"/>
            <a:ext cx="977418" cy="767426"/>
          </a:xfrm>
          <a:prstGeom prst="rect">
            <a:avLst/>
          </a:prstGeom>
        </p:spPr>
      </p:pic>
      <p:sp>
        <p:nvSpPr>
          <p:cNvPr id="12" name="Rectangle 11"/>
          <p:cNvSpPr/>
          <p:nvPr userDrawn="1"/>
        </p:nvSpPr>
        <p:spPr>
          <a:xfrm>
            <a:off x="0" y="4219575"/>
            <a:ext cx="1407657"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5"/>
          <p:cNvSpPr>
            <a:spLocks noGrp="1"/>
          </p:cNvSpPr>
          <p:nvPr>
            <p:ph type="body" sz="quarter" idx="16" hasCustomPrompt="1"/>
          </p:nvPr>
        </p:nvSpPr>
        <p:spPr>
          <a:xfrm>
            <a:off x="1650175" y="1920229"/>
            <a:ext cx="4959866" cy="244673"/>
          </a:xfrm>
          <a:prstGeom prst="rect">
            <a:avLst/>
          </a:prstGeom>
        </p:spPr>
        <p:txBody>
          <a:bodyPr lIns="91432" tIns="45716" rIns="91432" bIns="45716" anchor="b"/>
          <a:lstStyle>
            <a:lvl1pPr marL="0" indent="0">
              <a:spcBef>
                <a:spcPts val="0"/>
              </a:spcBef>
              <a:buFontTx/>
              <a:buNone/>
              <a:defRPr sz="1400">
                <a:solidFill>
                  <a:schemeClr val="bg1">
                    <a:lumMod val="65000"/>
                  </a:schemeClr>
                </a:solidFill>
              </a:defRPr>
            </a:lvl1pPr>
          </a:lstStyle>
          <a:p>
            <a:pPr lvl="0"/>
            <a:r>
              <a:rPr lang="en-US" dirty="0"/>
              <a:t>Click to edit lead-in</a:t>
            </a:r>
          </a:p>
        </p:txBody>
      </p:sp>
      <p:sp>
        <p:nvSpPr>
          <p:cNvPr id="8" name="Text Placeholder 17"/>
          <p:cNvSpPr>
            <a:spLocks noGrp="1"/>
          </p:cNvSpPr>
          <p:nvPr>
            <p:ph type="body" sz="quarter" idx="14" hasCustomPrompt="1"/>
          </p:nvPr>
        </p:nvSpPr>
        <p:spPr>
          <a:xfrm>
            <a:off x="1662051" y="3340640"/>
            <a:ext cx="6043880" cy="544728"/>
          </a:xfrm>
          <a:prstGeom prst="rect">
            <a:avLst/>
          </a:prstGeom>
        </p:spPr>
        <p:txBody>
          <a:bodyPr lIns="91432" tIns="45716" rIns="91432" bIns="45716"/>
          <a:lstStyle>
            <a:lvl1pPr marL="0" indent="0">
              <a:spcBef>
                <a:spcPts val="0"/>
              </a:spcBef>
              <a:buFontTx/>
              <a:buNone/>
              <a:defRPr sz="1800" baseline="0">
                <a:solidFill>
                  <a:schemeClr val="bg1">
                    <a:lumMod val="50000"/>
                  </a:schemeClr>
                </a:solidFill>
              </a:defRPr>
            </a:lvl1pPr>
          </a:lstStyle>
          <a:p>
            <a:pPr lvl="0"/>
            <a:r>
              <a:rPr lang="en-US" dirty="0"/>
              <a:t>Click to edit sub-title</a:t>
            </a:r>
          </a:p>
        </p:txBody>
      </p:sp>
      <p:sp>
        <p:nvSpPr>
          <p:cNvPr id="11" name="Subtitle 2"/>
          <p:cNvSpPr>
            <a:spLocks noGrp="1"/>
          </p:cNvSpPr>
          <p:nvPr>
            <p:ph type="subTitle" idx="1" hasCustomPrompt="1"/>
          </p:nvPr>
        </p:nvSpPr>
        <p:spPr>
          <a:xfrm>
            <a:off x="1638300" y="2628119"/>
            <a:ext cx="6959063" cy="579269"/>
          </a:xfrm>
          <a:prstGeom prst="rect">
            <a:avLst/>
          </a:prstGeom>
        </p:spPr>
        <p:txBody>
          <a:bodyPr lIns="91432" tIns="45716" rIns="91432" bIns="45716" anchor="b"/>
          <a:lstStyle>
            <a:lvl1pPr marL="0" indent="0" algn="l">
              <a:lnSpc>
                <a:spcPct val="100000"/>
              </a:lnSpc>
              <a:spcBef>
                <a:spcPts val="0"/>
              </a:spcBef>
              <a:buNone/>
              <a:defRPr sz="3600" baseline="0">
                <a:solidFill>
                  <a:schemeClr val="accent3"/>
                </a:solidFill>
              </a:defRPr>
            </a:lvl1pPr>
            <a:lvl2pPr marL="457162" indent="0" algn="ctr">
              <a:buNone/>
              <a:defRPr/>
            </a:lvl2pPr>
            <a:lvl3pPr marL="914324" indent="0" algn="ctr">
              <a:buNone/>
              <a:defRPr/>
            </a:lvl3pPr>
            <a:lvl4pPr marL="1371485" indent="0" algn="ctr">
              <a:buNone/>
              <a:defRPr/>
            </a:lvl4pPr>
            <a:lvl5pPr marL="1828647" indent="0" algn="ctr">
              <a:buNone/>
              <a:defRPr/>
            </a:lvl5pPr>
            <a:lvl6pPr marL="2285809" indent="0" algn="ctr">
              <a:buNone/>
              <a:defRPr/>
            </a:lvl6pPr>
            <a:lvl7pPr marL="2742971" indent="0" algn="ctr">
              <a:buNone/>
              <a:defRPr/>
            </a:lvl7pPr>
            <a:lvl8pPr marL="3200132" indent="0" algn="ctr">
              <a:buNone/>
              <a:defRPr/>
            </a:lvl8pPr>
            <a:lvl9pPr marL="3657294" indent="0" algn="ctr">
              <a:buNone/>
              <a:defRPr/>
            </a:lvl9pPr>
          </a:lstStyle>
          <a:p>
            <a:r>
              <a:rPr lang="en-US" dirty="0"/>
              <a:t>Click to edit Title</a:t>
            </a:r>
          </a:p>
        </p:txBody>
      </p:sp>
    </p:spTree>
    <p:extLst>
      <p:ext uri="{BB962C8B-B14F-4D97-AF65-F5344CB8AC3E}">
        <p14:creationId xmlns:p14="http://schemas.microsoft.com/office/powerpoint/2010/main" val="41566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ULLETS - Black - Positives">
    <p:spTree>
      <p:nvGrpSpPr>
        <p:cNvPr id="1" name=""/>
        <p:cNvGrpSpPr/>
        <p:nvPr/>
      </p:nvGrpSpPr>
      <p:grpSpPr>
        <a:xfrm>
          <a:off x="0" y="0"/>
          <a:ext cx="0" cy="0"/>
          <a:chOff x="0" y="0"/>
          <a:chExt cx="0" cy="0"/>
        </a:xfrm>
      </p:grpSpPr>
      <p:sp>
        <p:nvSpPr>
          <p:cNvPr id="12" name="Rectangle 11"/>
          <p:cNvSpPr/>
          <p:nvPr userDrawn="1"/>
        </p:nvSpPr>
        <p:spPr>
          <a:xfrm>
            <a:off x="-1" y="0"/>
            <a:ext cx="9144001"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15" name="Title 1"/>
          <p:cNvSpPr>
            <a:spLocks noGrp="1"/>
          </p:cNvSpPr>
          <p:nvPr>
            <p:ph type="title" hasCustomPrompt="1"/>
          </p:nvPr>
        </p:nvSpPr>
        <p:spPr>
          <a:xfrm>
            <a:off x="1404097" y="194519"/>
            <a:ext cx="7174218" cy="617222"/>
          </a:xfrm>
          <a:prstGeom prst="rect">
            <a:avLst/>
          </a:prstGeom>
        </p:spPr>
        <p:txBody>
          <a:bodyPr lIns="91432" tIns="45716" rIns="91432" bIns="45716" anchor="ctr" anchorCtr="0"/>
          <a:lstStyle>
            <a:lvl1pPr>
              <a:lnSpc>
                <a:spcPct val="85000"/>
              </a:lnSpc>
              <a:defRPr sz="2800">
                <a:solidFill>
                  <a:schemeClr val="bg1"/>
                </a:solidFill>
              </a:defRPr>
            </a:lvl1pPr>
          </a:lstStyle>
          <a:p>
            <a:r>
              <a:rPr lang="en-US" dirty="0"/>
              <a:t>Click to edit Master title style </a:t>
            </a:r>
            <a:br>
              <a:rPr lang="en-US" dirty="0"/>
            </a:br>
            <a:r>
              <a:rPr lang="en-US" dirty="0"/>
              <a:t>– two line capable</a:t>
            </a:r>
          </a:p>
        </p:txBody>
      </p:sp>
      <p:sp>
        <p:nvSpPr>
          <p:cNvPr id="20"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21"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9" y="131911"/>
            <a:ext cx="789512" cy="674230"/>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796" y="4546648"/>
            <a:ext cx="585313" cy="394614"/>
          </a:xfrm>
          <a:prstGeom prst="rect">
            <a:avLst/>
          </a:prstGeom>
        </p:spPr>
      </p:pic>
      <p:sp>
        <p:nvSpPr>
          <p:cNvPr id="11" name="Text Placeholder 8"/>
          <p:cNvSpPr>
            <a:spLocks noGrp="1"/>
          </p:cNvSpPr>
          <p:nvPr>
            <p:ph type="body" sz="quarter" idx="14" hasCustomPrompt="1"/>
          </p:nvPr>
        </p:nvSpPr>
        <p:spPr>
          <a:xfrm>
            <a:off x="485535" y="1021362"/>
            <a:ext cx="8115540" cy="3331563"/>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solidFill>
                  <a:schemeClr val="bg1"/>
                </a:solidFill>
              </a:defRPr>
            </a:lvl1pPr>
            <a:lvl2pPr marL="457162" indent="-274297">
              <a:spcBef>
                <a:spcPts val="600"/>
              </a:spcBef>
              <a:buFont typeface="Verdana" pitchFamily="34" charset="0"/>
              <a:buChar char="—"/>
              <a:defRPr sz="1400">
                <a:solidFill>
                  <a:schemeClr val="bg1"/>
                </a:solidFill>
              </a:defRPr>
            </a:lvl2pPr>
            <a:lvl3pPr marL="822891" indent="-182865">
              <a:spcBef>
                <a:spcPts val="600"/>
              </a:spcBef>
              <a:buFont typeface="Courier New" pitchFamily="49" charset="0"/>
              <a:buChar char="o"/>
              <a:defRPr lang="en-US" sz="1400" dirty="0" smtClean="0">
                <a:solidFill>
                  <a:schemeClr val="bg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solidFill>
                  <a:schemeClr val="bg1"/>
                </a:solidFill>
              </a:defRPr>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87144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NDARD - Black - Positives">
    <p:spTree>
      <p:nvGrpSpPr>
        <p:cNvPr id="1" name=""/>
        <p:cNvGrpSpPr/>
        <p:nvPr/>
      </p:nvGrpSpPr>
      <p:grpSpPr>
        <a:xfrm>
          <a:off x="0" y="0"/>
          <a:ext cx="0" cy="0"/>
          <a:chOff x="0" y="0"/>
          <a:chExt cx="0" cy="0"/>
        </a:xfrm>
      </p:grpSpPr>
      <p:sp>
        <p:nvSpPr>
          <p:cNvPr id="11" name="Rectangle 10"/>
          <p:cNvSpPr/>
          <p:nvPr userDrawn="1"/>
        </p:nvSpPr>
        <p:spPr>
          <a:xfrm>
            <a:off x="-1" y="0"/>
            <a:ext cx="9144001"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15" name="Title 1"/>
          <p:cNvSpPr>
            <a:spLocks noGrp="1"/>
          </p:cNvSpPr>
          <p:nvPr>
            <p:ph type="title" hasCustomPrompt="1"/>
          </p:nvPr>
        </p:nvSpPr>
        <p:spPr>
          <a:xfrm>
            <a:off x="1404097" y="194519"/>
            <a:ext cx="7174218" cy="617222"/>
          </a:xfrm>
          <a:prstGeom prst="rect">
            <a:avLst/>
          </a:prstGeom>
        </p:spPr>
        <p:txBody>
          <a:bodyPr lIns="91432" tIns="45716" rIns="91432" bIns="45716" anchor="ctr" anchorCtr="0"/>
          <a:lstStyle>
            <a:lvl1pPr>
              <a:lnSpc>
                <a:spcPct val="85000"/>
              </a:lnSpc>
              <a:defRPr sz="2800">
                <a:solidFill>
                  <a:schemeClr val="bg1"/>
                </a:solidFill>
              </a:defRPr>
            </a:lvl1pPr>
          </a:lstStyle>
          <a:p>
            <a:r>
              <a:rPr lang="en-US" dirty="0"/>
              <a:t>Click to edit Master title style </a:t>
            </a:r>
            <a:br>
              <a:rPr lang="en-US" dirty="0"/>
            </a:br>
            <a:r>
              <a:rPr lang="en-US" dirty="0"/>
              <a:t>– two line capable</a:t>
            </a:r>
          </a:p>
        </p:txBody>
      </p:sp>
      <p:sp>
        <p:nvSpPr>
          <p:cNvPr id="20"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21"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9" y="131911"/>
            <a:ext cx="789512" cy="674230"/>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796" y="4546648"/>
            <a:ext cx="585313" cy="394614"/>
          </a:xfrm>
          <a:prstGeom prst="rect">
            <a:avLst/>
          </a:prstGeom>
        </p:spPr>
      </p:pic>
      <p:sp>
        <p:nvSpPr>
          <p:cNvPr id="25" name="Content Placeholder 14"/>
          <p:cNvSpPr>
            <a:spLocks noGrp="1"/>
          </p:cNvSpPr>
          <p:nvPr>
            <p:ph sz="quarter" idx="13" hasCustomPrompt="1"/>
          </p:nvPr>
        </p:nvSpPr>
        <p:spPr>
          <a:xfrm>
            <a:off x="479814" y="1018147"/>
            <a:ext cx="8123274" cy="3325254"/>
          </a:xfrm>
          <a:prstGeom prst="rect">
            <a:avLst/>
          </a:prstGeom>
        </p:spPr>
        <p:txBody>
          <a:bodyPr lIns="91432" tIns="45716" rIns="91432" bIns="45716"/>
          <a:lstStyle>
            <a:lvl1pPr marL="0" indent="0" algn="l" rtl="0" eaLnBrk="1" fontAlgn="base" hangingPunct="1">
              <a:lnSpc>
                <a:spcPct val="110000"/>
              </a:lnSpc>
              <a:spcBef>
                <a:spcPts val="1200"/>
              </a:spcBef>
              <a:spcAft>
                <a:spcPct val="0"/>
              </a:spcAft>
              <a:buNone/>
              <a:defRPr lang="en-US" sz="1800" noProof="0" dirty="0" smtClean="0">
                <a:solidFill>
                  <a:schemeClr val="bg1"/>
                </a:solidFill>
                <a:latin typeface="+mn-lt"/>
                <a:ea typeface="ＭＳ Ｐゴシック" charset="0"/>
                <a:cs typeface="ＭＳ Ｐゴシック" charset="0"/>
              </a:defRPr>
            </a:lvl1pPr>
            <a:lvl2pPr marL="365729" indent="-182865" algn="l" rtl="0" eaLnBrk="1" fontAlgn="base" hangingPunct="1">
              <a:lnSpc>
                <a:spcPct val="110000"/>
              </a:lnSpc>
              <a:spcBef>
                <a:spcPts val="600"/>
              </a:spcBef>
              <a:spcAft>
                <a:spcPct val="0"/>
              </a:spcAft>
              <a:buFont typeface="Arial" pitchFamily="34" charset="0"/>
              <a:buChar char="•"/>
              <a:defRPr lang="en-US" sz="1800" baseline="0" dirty="0" smtClean="0">
                <a:solidFill>
                  <a:schemeClr val="tx1"/>
                </a:solidFill>
                <a:latin typeface="+mn-lt"/>
                <a:ea typeface="ＭＳ Ｐゴシック" charset="0"/>
                <a:cs typeface="ＭＳ Ｐゴシック"/>
              </a:defRPr>
            </a:lvl2pPr>
            <a:lvl3pPr marL="731459" indent="-182865" algn="l" rtl="0" eaLnBrk="1" fontAlgn="base" hangingPunct="1">
              <a:lnSpc>
                <a:spcPct val="110000"/>
              </a:lnSpc>
              <a:spcBef>
                <a:spcPts val="600"/>
              </a:spcBef>
              <a:spcAft>
                <a:spcPct val="0"/>
              </a:spcAft>
              <a:buFont typeface="Verdana" pitchFamily="34" charset="0"/>
              <a:buChar char="—"/>
              <a:defRPr lang="en-US" sz="1400" baseline="0" dirty="0" smtClean="0">
                <a:solidFill>
                  <a:schemeClr val="tx1"/>
                </a:solidFill>
                <a:latin typeface="+mn-lt"/>
                <a:ea typeface="ＭＳ Ｐゴシック" charset="0"/>
                <a:cs typeface="ＭＳ Ｐゴシック"/>
              </a:defRPr>
            </a:lvl3pPr>
            <a:lvl4pPr marL="1097188" indent="-182865" algn="l" rtl="0" eaLnBrk="1" fontAlgn="base" hangingPunct="1">
              <a:lnSpc>
                <a:spcPct val="110000"/>
              </a:lnSpc>
              <a:spcBef>
                <a:spcPts val="600"/>
              </a:spcBef>
              <a:spcAft>
                <a:spcPct val="0"/>
              </a:spcAft>
              <a:buFont typeface="Wingdings" pitchFamily="2" charset="2"/>
              <a:buChar char="§"/>
              <a:defRPr lang="en-US" sz="1200" baseline="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lvl="0"/>
            <a:r>
              <a:rPr lang="en-US" noProof="0" dirty="0"/>
              <a:t>Click icon to add content</a:t>
            </a:r>
            <a:endParaRPr lang="en-US" dirty="0"/>
          </a:p>
        </p:txBody>
      </p:sp>
    </p:spTree>
    <p:extLst>
      <p:ext uri="{BB962C8B-B14F-4D97-AF65-F5344CB8AC3E}">
        <p14:creationId xmlns:p14="http://schemas.microsoft.com/office/powerpoint/2010/main" val="1811069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ULLETS/Callout - Black - Positives">
    <p:spTree>
      <p:nvGrpSpPr>
        <p:cNvPr id="1" name=""/>
        <p:cNvGrpSpPr/>
        <p:nvPr/>
      </p:nvGrpSpPr>
      <p:grpSpPr>
        <a:xfrm>
          <a:off x="0" y="0"/>
          <a:ext cx="0" cy="0"/>
          <a:chOff x="0" y="0"/>
          <a:chExt cx="0" cy="0"/>
        </a:xfrm>
      </p:grpSpPr>
      <p:sp>
        <p:nvSpPr>
          <p:cNvPr id="13" name="Rectangle 12"/>
          <p:cNvSpPr/>
          <p:nvPr userDrawn="1"/>
        </p:nvSpPr>
        <p:spPr>
          <a:xfrm>
            <a:off x="-1" y="0"/>
            <a:ext cx="9144001"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21"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22"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9" y="131911"/>
            <a:ext cx="789512" cy="67423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796" y="4546648"/>
            <a:ext cx="585313" cy="394614"/>
          </a:xfrm>
          <a:prstGeom prst="rect">
            <a:avLst/>
          </a:prstGeom>
        </p:spPr>
      </p:pic>
      <p:sp>
        <p:nvSpPr>
          <p:cNvPr id="11" name="Title 1"/>
          <p:cNvSpPr>
            <a:spLocks noGrp="1"/>
          </p:cNvSpPr>
          <p:nvPr>
            <p:ph type="title" hasCustomPrompt="1"/>
          </p:nvPr>
        </p:nvSpPr>
        <p:spPr>
          <a:xfrm>
            <a:off x="1404097" y="194519"/>
            <a:ext cx="7174218" cy="617222"/>
          </a:xfrm>
          <a:prstGeom prst="rect">
            <a:avLst/>
          </a:prstGeom>
        </p:spPr>
        <p:txBody>
          <a:bodyPr lIns="91432" tIns="45716" rIns="91432" bIns="45716" anchor="ctr" anchorCtr="0"/>
          <a:lstStyle>
            <a:lvl1pPr>
              <a:lnSpc>
                <a:spcPct val="85000"/>
              </a:lnSpc>
              <a:defRPr sz="2800">
                <a:solidFill>
                  <a:schemeClr val="bg1"/>
                </a:solidFill>
              </a:defRPr>
            </a:lvl1pPr>
          </a:lstStyle>
          <a:p>
            <a:r>
              <a:rPr lang="en-US" dirty="0"/>
              <a:t>Click to edit Master title style </a:t>
            </a:r>
            <a:br>
              <a:rPr lang="en-US" dirty="0"/>
            </a:br>
            <a:r>
              <a:rPr lang="en-US" dirty="0"/>
              <a:t>– two line capable</a:t>
            </a:r>
          </a:p>
        </p:txBody>
      </p:sp>
      <p:sp>
        <p:nvSpPr>
          <p:cNvPr id="12" name="Text Placeholder 8"/>
          <p:cNvSpPr>
            <a:spLocks noGrp="1"/>
          </p:cNvSpPr>
          <p:nvPr>
            <p:ph type="body" sz="quarter" idx="15" hasCustomPrompt="1"/>
          </p:nvPr>
        </p:nvSpPr>
        <p:spPr>
          <a:xfrm>
            <a:off x="485535" y="1021362"/>
            <a:ext cx="8115540" cy="2893413"/>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solidFill>
                  <a:schemeClr val="bg1"/>
                </a:solidFill>
              </a:defRPr>
            </a:lvl1pPr>
            <a:lvl2pPr marL="457162" indent="-274297">
              <a:spcBef>
                <a:spcPts val="600"/>
              </a:spcBef>
              <a:buFont typeface="Verdana" pitchFamily="34" charset="0"/>
              <a:buChar char="—"/>
              <a:defRPr sz="1400">
                <a:solidFill>
                  <a:schemeClr val="bg1"/>
                </a:solidFill>
              </a:defRPr>
            </a:lvl2pPr>
            <a:lvl3pPr marL="822891" indent="-182865">
              <a:spcBef>
                <a:spcPts val="600"/>
              </a:spcBef>
              <a:buFont typeface="Courier New" pitchFamily="49" charset="0"/>
              <a:buChar char="o"/>
              <a:defRPr lang="en-US" sz="1400" dirty="0" smtClean="0">
                <a:solidFill>
                  <a:schemeClr val="bg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solidFill>
                  <a:schemeClr val="bg1"/>
                </a:solidFill>
              </a:defRPr>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4" name="Content Placeholder 20"/>
          <p:cNvSpPr>
            <a:spLocks noGrp="1"/>
          </p:cNvSpPr>
          <p:nvPr>
            <p:ph sz="quarter" idx="16" hasCustomPrompt="1"/>
          </p:nvPr>
        </p:nvSpPr>
        <p:spPr>
          <a:xfrm>
            <a:off x="486838" y="4080712"/>
            <a:ext cx="8141225" cy="256338"/>
          </a:xfrm>
          <a:prstGeom prst="rect">
            <a:avLst/>
          </a:prstGeom>
          <a:solidFill>
            <a:schemeClr val="accent1"/>
          </a:solidFill>
        </p:spPr>
        <p:txBody>
          <a:bodyPr anchor="ctr" anchorCtr="0"/>
          <a:lstStyle>
            <a:lvl1pPr marL="0" indent="0" algn="ctr">
              <a:lnSpc>
                <a:spcPct val="100000"/>
              </a:lnSpc>
              <a:spcBef>
                <a:spcPts val="0"/>
              </a:spcBef>
              <a:buNone/>
              <a:defRPr sz="1400">
                <a:solidFill>
                  <a:schemeClr val="bg1"/>
                </a:solidFill>
              </a:defRPr>
            </a:lvl1pPr>
          </a:lstStyle>
          <a:p>
            <a:r>
              <a:rPr lang="en-US" dirty="0"/>
              <a:t>Click to add text</a:t>
            </a:r>
          </a:p>
        </p:txBody>
      </p:sp>
    </p:spTree>
    <p:extLst>
      <p:ext uri="{BB962C8B-B14F-4D97-AF65-F5344CB8AC3E}">
        <p14:creationId xmlns:p14="http://schemas.microsoft.com/office/powerpoint/2010/main" val="1815851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NDARD/Callout - Black - Positives">
    <p:spTree>
      <p:nvGrpSpPr>
        <p:cNvPr id="1" name=""/>
        <p:cNvGrpSpPr/>
        <p:nvPr/>
      </p:nvGrpSpPr>
      <p:grpSpPr>
        <a:xfrm>
          <a:off x="0" y="0"/>
          <a:ext cx="0" cy="0"/>
          <a:chOff x="0" y="0"/>
          <a:chExt cx="0" cy="0"/>
        </a:xfrm>
      </p:grpSpPr>
      <p:sp>
        <p:nvSpPr>
          <p:cNvPr id="12" name="Rectangle 11"/>
          <p:cNvSpPr/>
          <p:nvPr userDrawn="1"/>
        </p:nvSpPr>
        <p:spPr>
          <a:xfrm>
            <a:off x="-1" y="0"/>
            <a:ext cx="9144001"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21"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22"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9" y="131911"/>
            <a:ext cx="789512" cy="674230"/>
          </a:xfrm>
          <a:prstGeom prst="rect">
            <a:avLst/>
          </a:prstGeom>
        </p:spPr>
      </p:pic>
      <p:sp>
        <p:nvSpPr>
          <p:cNvPr id="27" name="Content Placeholder 14"/>
          <p:cNvSpPr>
            <a:spLocks noGrp="1"/>
          </p:cNvSpPr>
          <p:nvPr>
            <p:ph sz="quarter" idx="13" hasCustomPrompt="1"/>
          </p:nvPr>
        </p:nvSpPr>
        <p:spPr>
          <a:xfrm>
            <a:off x="479814" y="1018148"/>
            <a:ext cx="8123274" cy="2896628"/>
          </a:xfrm>
          <a:prstGeom prst="rect">
            <a:avLst/>
          </a:prstGeom>
        </p:spPr>
        <p:txBody>
          <a:bodyPr lIns="91432" tIns="45716" rIns="91432" bIns="45716"/>
          <a:lstStyle>
            <a:lvl1pPr marL="0" indent="0" algn="l" rtl="0" eaLnBrk="1" fontAlgn="base" hangingPunct="1">
              <a:lnSpc>
                <a:spcPct val="110000"/>
              </a:lnSpc>
              <a:spcBef>
                <a:spcPts val="1200"/>
              </a:spcBef>
              <a:spcAft>
                <a:spcPct val="0"/>
              </a:spcAft>
              <a:buNone/>
              <a:defRPr lang="en-US" sz="1800" noProof="0" dirty="0" smtClean="0">
                <a:solidFill>
                  <a:schemeClr val="bg1"/>
                </a:solidFill>
                <a:latin typeface="+mn-lt"/>
                <a:ea typeface="ＭＳ Ｐゴシック" charset="0"/>
                <a:cs typeface="ＭＳ Ｐゴシック" charset="0"/>
              </a:defRPr>
            </a:lvl1pPr>
            <a:lvl2pPr marL="365729" indent="-182865" algn="l" rtl="0" eaLnBrk="1" fontAlgn="base" hangingPunct="1">
              <a:lnSpc>
                <a:spcPct val="110000"/>
              </a:lnSpc>
              <a:spcBef>
                <a:spcPts val="600"/>
              </a:spcBef>
              <a:spcAft>
                <a:spcPct val="0"/>
              </a:spcAft>
              <a:buFont typeface="Arial" pitchFamily="34" charset="0"/>
              <a:buChar char="•"/>
              <a:defRPr lang="en-US" sz="1800" baseline="0" dirty="0" smtClean="0">
                <a:solidFill>
                  <a:schemeClr val="tx1"/>
                </a:solidFill>
                <a:latin typeface="+mn-lt"/>
                <a:ea typeface="ＭＳ Ｐゴシック" charset="0"/>
                <a:cs typeface="ＭＳ Ｐゴシック"/>
              </a:defRPr>
            </a:lvl2pPr>
            <a:lvl3pPr marL="731459" indent="-182865" algn="l" rtl="0" eaLnBrk="1" fontAlgn="base" hangingPunct="1">
              <a:lnSpc>
                <a:spcPct val="110000"/>
              </a:lnSpc>
              <a:spcBef>
                <a:spcPts val="600"/>
              </a:spcBef>
              <a:spcAft>
                <a:spcPct val="0"/>
              </a:spcAft>
              <a:buFont typeface="Verdana" pitchFamily="34" charset="0"/>
              <a:buChar char="—"/>
              <a:defRPr lang="en-US" sz="1400" baseline="0" dirty="0" smtClean="0">
                <a:solidFill>
                  <a:schemeClr val="tx1"/>
                </a:solidFill>
                <a:latin typeface="+mn-lt"/>
                <a:ea typeface="ＭＳ Ｐゴシック" charset="0"/>
                <a:cs typeface="ＭＳ Ｐゴシック"/>
              </a:defRPr>
            </a:lvl3pPr>
            <a:lvl4pPr marL="1097188" indent="-182865" algn="l" rtl="0" eaLnBrk="1" fontAlgn="base" hangingPunct="1">
              <a:lnSpc>
                <a:spcPct val="110000"/>
              </a:lnSpc>
              <a:spcBef>
                <a:spcPts val="600"/>
              </a:spcBef>
              <a:spcAft>
                <a:spcPct val="0"/>
              </a:spcAft>
              <a:buFont typeface="Wingdings" pitchFamily="2" charset="2"/>
              <a:buChar char="§"/>
              <a:defRPr lang="en-US" sz="1200" baseline="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lvl="0"/>
            <a:r>
              <a:rPr lang="en-US" noProof="0" dirty="0"/>
              <a:t>Click icon to add content</a:t>
            </a:r>
            <a:endParaRPr lang="en-US" dirty="0"/>
          </a:p>
        </p:txBody>
      </p:sp>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796" y="4546648"/>
            <a:ext cx="585313" cy="394614"/>
          </a:xfrm>
          <a:prstGeom prst="rect">
            <a:avLst/>
          </a:prstGeom>
        </p:spPr>
      </p:pic>
      <p:sp>
        <p:nvSpPr>
          <p:cNvPr id="11" name="Title 1"/>
          <p:cNvSpPr>
            <a:spLocks noGrp="1"/>
          </p:cNvSpPr>
          <p:nvPr>
            <p:ph type="title" hasCustomPrompt="1"/>
          </p:nvPr>
        </p:nvSpPr>
        <p:spPr>
          <a:xfrm>
            <a:off x="1404097" y="194519"/>
            <a:ext cx="7174218" cy="617222"/>
          </a:xfrm>
          <a:prstGeom prst="rect">
            <a:avLst/>
          </a:prstGeom>
        </p:spPr>
        <p:txBody>
          <a:bodyPr lIns="91432" tIns="45716" rIns="91432" bIns="45716" anchor="ctr" anchorCtr="0"/>
          <a:lstStyle>
            <a:lvl1pPr>
              <a:lnSpc>
                <a:spcPct val="85000"/>
              </a:lnSpc>
              <a:defRPr sz="2800">
                <a:solidFill>
                  <a:schemeClr val="bg1"/>
                </a:solidFill>
              </a:defRPr>
            </a:lvl1pPr>
          </a:lstStyle>
          <a:p>
            <a:r>
              <a:rPr lang="en-US" dirty="0"/>
              <a:t>Click to edit Master title style </a:t>
            </a:r>
            <a:br>
              <a:rPr lang="en-US" dirty="0"/>
            </a:br>
            <a:r>
              <a:rPr lang="en-US" dirty="0"/>
              <a:t>– two line capable</a:t>
            </a:r>
          </a:p>
        </p:txBody>
      </p:sp>
      <p:sp>
        <p:nvSpPr>
          <p:cNvPr id="13" name="Content Placeholder 20"/>
          <p:cNvSpPr>
            <a:spLocks noGrp="1"/>
          </p:cNvSpPr>
          <p:nvPr>
            <p:ph sz="quarter" idx="16" hasCustomPrompt="1"/>
          </p:nvPr>
        </p:nvSpPr>
        <p:spPr>
          <a:xfrm>
            <a:off x="486838" y="4080712"/>
            <a:ext cx="8141225" cy="256338"/>
          </a:xfrm>
          <a:prstGeom prst="rect">
            <a:avLst/>
          </a:prstGeom>
          <a:solidFill>
            <a:schemeClr val="accent1"/>
          </a:solidFill>
        </p:spPr>
        <p:txBody>
          <a:bodyPr anchor="ctr" anchorCtr="0"/>
          <a:lstStyle>
            <a:lvl1pPr marL="0" indent="0" algn="ctr">
              <a:lnSpc>
                <a:spcPct val="100000"/>
              </a:lnSpc>
              <a:spcBef>
                <a:spcPts val="0"/>
              </a:spcBef>
              <a:buNone/>
              <a:defRPr sz="1400">
                <a:solidFill>
                  <a:schemeClr val="bg1"/>
                </a:solidFill>
              </a:defRPr>
            </a:lvl1pPr>
          </a:lstStyle>
          <a:p>
            <a:r>
              <a:rPr lang="en-US" dirty="0"/>
              <a:t>Click to add text</a:t>
            </a:r>
          </a:p>
        </p:txBody>
      </p:sp>
    </p:spTree>
    <p:extLst>
      <p:ext uri="{BB962C8B-B14F-4D97-AF65-F5344CB8AC3E}">
        <p14:creationId xmlns:p14="http://schemas.microsoft.com/office/powerpoint/2010/main" val="428282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WO COLUMN - Black - Positives">
    <p:spTree>
      <p:nvGrpSpPr>
        <p:cNvPr id="1" name=""/>
        <p:cNvGrpSpPr/>
        <p:nvPr/>
      </p:nvGrpSpPr>
      <p:grpSpPr>
        <a:xfrm>
          <a:off x="0" y="0"/>
          <a:ext cx="0" cy="0"/>
          <a:chOff x="0" y="0"/>
          <a:chExt cx="0" cy="0"/>
        </a:xfrm>
      </p:grpSpPr>
      <p:sp>
        <p:nvSpPr>
          <p:cNvPr id="12" name="Rectangle 11"/>
          <p:cNvSpPr/>
          <p:nvPr userDrawn="1"/>
        </p:nvSpPr>
        <p:spPr>
          <a:xfrm>
            <a:off x="-1" y="0"/>
            <a:ext cx="9144001"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solidFill>
                <a:schemeClr val="bg1"/>
              </a:solidFill>
              <a:latin typeface="Verdana" charset="0"/>
              <a:ea typeface="ＭＳ Ｐゴシック" charset="0"/>
              <a:cs typeface="Arial" charset="0"/>
            </a:endParaRPr>
          </a:p>
        </p:txBody>
      </p:sp>
      <p:sp>
        <p:nvSpPr>
          <p:cNvPr id="17"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18"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839" y="131911"/>
            <a:ext cx="789512" cy="674230"/>
          </a:xfrm>
          <a:prstGeom prst="rect">
            <a:avLst/>
          </a:prstGeom>
        </p:spPr>
      </p:pic>
      <p:sp>
        <p:nvSpPr>
          <p:cNvPr id="24" name="Text Placeholder 8"/>
          <p:cNvSpPr>
            <a:spLocks noGrp="1"/>
          </p:cNvSpPr>
          <p:nvPr>
            <p:ph type="body" sz="quarter" idx="14" hasCustomPrompt="1"/>
          </p:nvPr>
        </p:nvSpPr>
        <p:spPr>
          <a:xfrm>
            <a:off x="485535" y="1021362"/>
            <a:ext cx="3995055" cy="3207737"/>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solidFill>
                  <a:schemeClr val="bg1"/>
                </a:solidFill>
              </a:defRPr>
            </a:lvl1pPr>
            <a:lvl2pPr marL="457162" indent="-274297">
              <a:spcBef>
                <a:spcPts val="600"/>
              </a:spcBef>
              <a:buFont typeface="Verdana" pitchFamily="34" charset="0"/>
              <a:buChar char="—"/>
              <a:defRPr sz="1400">
                <a:solidFill>
                  <a:schemeClr val="bg1"/>
                </a:solidFill>
              </a:defRPr>
            </a:lvl2pPr>
            <a:lvl3pPr marL="822891" indent="-182865">
              <a:spcBef>
                <a:spcPts val="600"/>
              </a:spcBef>
              <a:buFont typeface="Courier New" pitchFamily="49" charset="0"/>
              <a:buChar char="o"/>
              <a:defRPr lang="en-US" sz="1400" dirty="0" smtClean="0">
                <a:solidFill>
                  <a:schemeClr val="bg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solidFill>
                  <a:schemeClr val="bg1"/>
                </a:solidFill>
              </a:defRPr>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25" name="Text Placeholder 8"/>
          <p:cNvSpPr>
            <a:spLocks noGrp="1"/>
          </p:cNvSpPr>
          <p:nvPr>
            <p:ph type="body" sz="quarter" idx="16" hasCustomPrompt="1"/>
          </p:nvPr>
        </p:nvSpPr>
        <p:spPr>
          <a:xfrm>
            <a:off x="4658858" y="1023067"/>
            <a:ext cx="3995055" cy="3206033"/>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solidFill>
                  <a:schemeClr val="bg1"/>
                </a:solidFill>
              </a:defRPr>
            </a:lvl1pPr>
            <a:lvl2pPr marL="457162" indent="-274297">
              <a:spcBef>
                <a:spcPts val="600"/>
              </a:spcBef>
              <a:buFont typeface="Verdana" pitchFamily="34" charset="0"/>
              <a:buChar char="—"/>
              <a:defRPr sz="1400">
                <a:solidFill>
                  <a:schemeClr val="bg1"/>
                </a:solidFill>
              </a:defRPr>
            </a:lvl2pPr>
            <a:lvl3pPr marL="822891" indent="-182865">
              <a:spcBef>
                <a:spcPts val="600"/>
              </a:spcBef>
              <a:buFont typeface="Courier New" pitchFamily="49" charset="0"/>
              <a:buChar char="o"/>
              <a:defRPr lang="en-US" sz="1400" dirty="0" smtClean="0">
                <a:solidFill>
                  <a:schemeClr val="bg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solidFill>
                  <a:schemeClr val="bg1"/>
                </a:solidFill>
              </a:defRPr>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796" y="4546648"/>
            <a:ext cx="585313" cy="394614"/>
          </a:xfrm>
          <a:prstGeom prst="rect">
            <a:avLst/>
          </a:prstGeom>
        </p:spPr>
      </p:pic>
      <p:sp>
        <p:nvSpPr>
          <p:cNvPr id="11" name="Title 1"/>
          <p:cNvSpPr>
            <a:spLocks noGrp="1"/>
          </p:cNvSpPr>
          <p:nvPr>
            <p:ph type="title" hasCustomPrompt="1"/>
          </p:nvPr>
        </p:nvSpPr>
        <p:spPr>
          <a:xfrm>
            <a:off x="1404097" y="194519"/>
            <a:ext cx="7174218" cy="617222"/>
          </a:xfrm>
          <a:prstGeom prst="rect">
            <a:avLst/>
          </a:prstGeom>
        </p:spPr>
        <p:txBody>
          <a:bodyPr lIns="91432" tIns="45716" rIns="91432" bIns="45716" anchor="ctr" anchorCtr="0"/>
          <a:lstStyle>
            <a:lvl1pPr>
              <a:lnSpc>
                <a:spcPct val="85000"/>
              </a:lnSpc>
              <a:defRPr sz="2800">
                <a:solidFill>
                  <a:schemeClr val="bg1"/>
                </a:solidFill>
              </a:defRPr>
            </a:lvl1pPr>
          </a:lstStyle>
          <a:p>
            <a:r>
              <a:rPr lang="en-US" dirty="0"/>
              <a:t>Click to edit Master title style </a:t>
            </a:r>
            <a:br>
              <a:rPr lang="en-US" dirty="0"/>
            </a:br>
            <a:r>
              <a:rPr lang="en-US" dirty="0"/>
              <a:t>– two line capable</a:t>
            </a:r>
          </a:p>
        </p:txBody>
      </p:sp>
    </p:spTree>
    <p:extLst>
      <p:ext uri="{BB962C8B-B14F-4D97-AF65-F5344CB8AC3E}">
        <p14:creationId xmlns:p14="http://schemas.microsoft.com/office/powerpoint/2010/main" val="4241969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 Black - Minimal">
    <p:spTree>
      <p:nvGrpSpPr>
        <p:cNvPr id="1" name=""/>
        <p:cNvGrpSpPr/>
        <p:nvPr/>
      </p:nvGrpSpPr>
      <p:grpSpPr>
        <a:xfrm>
          <a:off x="0" y="0"/>
          <a:ext cx="0" cy="0"/>
          <a:chOff x="0" y="0"/>
          <a:chExt cx="0" cy="0"/>
        </a:xfrm>
      </p:grpSpPr>
      <p:sp>
        <p:nvSpPr>
          <p:cNvPr id="7" name="Rectangle 6"/>
          <p:cNvSpPr/>
          <p:nvPr userDrawn="1"/>
        </p:nvSpPr>
        <p:spPr>
          <a:xfrm>
            <a:off x="-1" y="0"/>
            <a:ext cx="9144001"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17"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20"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796" y="4546648"/>
            <a:ext cx="585313" cy="394614"/>
          </a:xfrm>
          <a:prstGeom prst="rect">
            <a:avLst/>
          </a:prstGeom>
        </p:spPr>
      </p:pic>
    </p:spTree>
    <p:extLst>
      <p:ext uri="{BB962C8B-B14F-4D97-AF65-F5344CB8AC3E}">
        <p14:creationId xmlns:p14="http://schemas.microsoft.com/office/powerpoint/2010/main" val="2721473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ULLETS - Black - Minimal">
    <p:spTree>
      <p:nvGrpSpPr>
        <p:cNvPr id="1" name=""/>
        <p:cNvGrpSpPr/>
        <p:nvPr/>
      </p:nvGrpSpPr>
      <p:grpSpPr>
        <a:xfrm>
          <a:off x="0" y="0"/>
          <a:ext cx="0" cy="0"/>
          <a:chOff x="0" y="0"/>
          <a:chExt cx="0" cy="0"/>
        </a:xfrm>
      </p:grpSpPr>
      <p:sp>
        <p:nvSpPr>
          <p:cNvPr id="13" name="Rectangle 12"/>
          <p:cNvSpPr/>
          <p:nvPr userDrawn="1"/>
        </p:nvSpPr>
        <p:spPr>
          <a:xfrm>
            <a:off x="-1" y="0"/>
            <a:ext cx="9144001"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85364" y="194519"/>
            <a:ext cx="8253718" cy="617222"/>
          </a:xfrm>
          <a:prstGeom prst="rect">
            <a:avLst/>
          </a:prstGeom>
        </p:spPr>
        <p:txBody>
          <a:bodyPr lIns="91432" tIns="45716" rIns="91432" bIns="45716" anchor="ctr" anchorCtr="0"/>
          <a:lstStyle>
            <a:lvl1pPr>
              <a:lnSpc>
                <a:spcPct val="85000"/>
              </a:lnSpc>
              <a:defRPr sz="2800">
                <a:solidFill>
                  <a:schemeClr val="bg1"/>
                </a:solidFill>
              </a:defRPr>
            </a:lvl1pPr>
          </a:lstStyle>
          <a:p>
            <a:r>
              <a:rPr lang="en-US" dirty="0"/>
              <a:t>Click to edit Master title style </a:t>
            </a:r>
            <a:br>
              <a:rPr lang="en-US" dirty="0"/>
            </a:br>
            <a:r>
              <a:rPr lang="en-US" dirty="0"/>
              <a:t>– two line capable</a:t>
            </a:r>
          </a:p>
        </p:txBody>
      </p:sp>
      <p:sp>
        <p:nvSpPr>
          <p:cNvPr id="11"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17"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20"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796" y="4546648"/>
            <a:ext cx="585313" cy="394614"/>
          </a:xfrm>
          <a:prstGeom prst="rect">
            <a:avLst/>
          </a:prstGeom>
        </p:spPr>
      </p:pic>
      <p:sp>
        <p:nvSpPr>
          <p:cNvPr id="12" name="Text Placeholder 8"/>
          <p:cNvSpPr>
            <a:spLocks noGrp="1"/>
          </p:cNvSpPr>
          <p:nvPr>
            <p:ph type="body" sz="quarter" idx="14" hasCustomPrompt="1"/>
          </p:nvPr>
        </p:nvSpPr>
        <p:spPr>
          <a:xfrm>
            <a:off x="485535" y="1021362"/>
            <a:ext cx="8115540" cy="3331563"/>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solidFill>
                  <a:schemeClr val="bg1"/>
                </a:solidFill>
              </a:defRPr>
            </a:lvl1pPr>
            <a:lvl2pPr marL="457162" indent="-274297">
              <a:spcBef>
                <a:spcPts val="600"/>
              </a:spcBef>
              <a:buFont typeface="Verdana" pitchFamily="34" charset="0"/>
              <a:buChar char="—"/>
              <a:defRPr sz="1400">
                <a:solidFill>
                  <a:schemeClr val="bg1"/>
                </a:solidFill>
              </a:defRPr>
            </a:lvl2pPr>
            <a:lvl3pPr marL="822891" indent="-182865">
              <a:spcBef>
                <a:spcPts val="600"/>
              </a:spcBef>
              <a:buFont typeface="Courier New" pitchFamily="49" charset="0"/>
              <a:buChar char="o"/>
              <a:defRPr lang="en-US" sz="1400" dirty="0" smtClean="0">
                <a:solidFill>
                  <a:schemeClr val="bg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solidFill>
                  <a:schemeClr val="bg1"/>
                </a:solidFill>
              </a:defRPr>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22165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TANDARD - Black - Minimal">
    <p:spTree>
      <p:nvGrpSpPr>
        <p:cNvPr id="1" name=""/>
        <p:cNvGrpSpPr/>
        <p:nvPr/>
      </p:nvGrpSpPr>
      <p:grpSpPr>
        <a:xfrm>
          <a:off x="0" y="0"/>
          <a:ext cx="0" cy="0"/>
          <a:chOff x="0" y="0"/>
          <a:chExt cx="0" cy="0"/>
        </a:xfrm>
      </p:grpSpPr>
      <p:sp>
        <p:nvSpPr>
          <p:cNvPr id="12" name="Rectangle 11"/>
          <p:cNvSpPr/>
          <p:nvPr userDrawn="1"/>
        </p:nvSpPr>
        <p:spPr>
          <a:xfrm>
            <a:off x="-1" y="0"/>
            <a:ext cx="9144001"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85364" y="194519"/>
            <a:ext cx="8253718" cy="617222"/>
          </a:xfrm>
          <a:prstGeom prst="rect">
            <a:avLst/>
          </a:prstGeom>
        </p:spPr>
        <p:txBody>
          <a:bodyPr lIns="91432" tIns="45716" rIns="91432" bIns="45716" anchor="ctr" anchorCtr="0"/>
          <a:lstStyle>
            <a:lvl1pPr>
              <a:lnSpc>
                <a:spcPct val="85000"/>
              </a:lnSpc>
              <a:defRPr sz="2800">
                <a:solidFill>
                  <a:schemeClr val="bg1"/>
                </a:solidFill>
              </a:defRPr>
            </a:lvl1pPr>
          </a:lstStyle>
          <a:p>
            <a:r>
              <a:rPr lang="en-US" dirty="0"/>
              <a:t>Click to edit Master title style </a:t>
            </a:r>
            <a:br>
              <a:rPr lang="en-US" dirty="0"/>
            </a:br>
            <a:r>
              <a:rPr lang="en-US" dirty="0"/>
              <a:t>– two line capable</a:t>
            </a:r>
          </a:p>
        </p:txBody>
      </p:sp>
      <p:sp>
        <p:nvSpPr>
          <p:cNvPr id="11"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latin typeface="Verdana" charset="0"/>
              <a:ea typeface="ＭＳ Ｐゴシック" charset="0"/>
              <a:cs typeface="Arial" charset="0"/>
            </a:endParaRPr>
          </a:p>
        </p:txBody>
      </p:sp>
      <p:sp>
        <p:nvSpPr>
          <p:cNvPr id="16" name="Content Placeholder 14"/>
          <p:cNvSpPr>
            <a:spLocks noGrp="1"/>
          </p:cNvSpPr>
          <p:nvPr>
            <p:ph sz="quarter" idx="13" hasCustomPrompt="1"/>
          </p:nvPr>
        </p:nvSpPr>
        <p:spPr>
          <a:xfrm>
            <a:off x="479814" y="1018147"/>
            <a:ext cx="8123274" cy="3325254"/>
          </a:xfrm>
          <a:prstGeom prst="rect">
            <a:avLst/>
          </a:prstGeom>
        </p:spPr>
        <p:txBody>
          <a:bodyPr lIns="91432" tIns="45716" rIns="91432" bIns="45716"/>
          <a:lstStyle>
            <a:lvl1pPr marL="0" indent="0" algn="l" rtl="0" eaLnBrk="1" fontAlgn="base" hangingPunct="1">
              <a:lnSpc>
                <a:spcPct val="110000"/>
              </a:lnSpc>
              <a:spcBef>
                <a:spcPts val="1200"/>
              </a:spcBef>
              <a:spcAft>
                <a:spcPct val="0"/>
              </a:spcAft>
              <a:buNone/>
              <a:defRPr lang="en-US" sz="1800" noProof="0" dirty="0" smtClean="0">
                <a:solidFill>
                  <a:schemeClr val="bg1"/>
                </a:solidFill>
                <a:latin typeface="+mn-lt"/>
                <a:ea typeface="ＭＳ Ｐゴシック" charset="0"/>
                <a:cs typeface="ＭＳ Ｐゴシック" charset="0"/>
              </a:defRPr>
            </a:lvl1pPr>
            <a:lvl2pPr marL="365729" indent="-182865" algn="l" rtl="0" eaLnBrk="1" fontAlgn="base" hangingPunct="1">
              <a:lnSpc>
                <a:spcPct val="110000"/>
              </a:lnSpc>
              <a:spcBef>
                <a:spcPts val="600"/>
              </a:spcBef>
              <a:spcAft>
                <a:spcPct val="0"/>
              </a:spcAft>
              <a:buFont typeface="Arial" pitchFamily="34" charset="0"/>
              <a:buChar char="•"/>
              <a:defRPr lang="en-US" sz="1800" baseline="0" dirty="0" smtClean="0">
                <a:solidFill>
                  <a:schemeClr val="tx1"/>
                </a:solidFill>
                <a:latin typeface="+mn-lt"/>
                <a:ea typeface="ＭＳ Ｐゴシック" charset="0"/>
                <a:cs typeface="ＭＳ Ｐゴシック"/>
              </a:defRPr>
            </a:lvl2pPr>
            <a:lvl3pPr marL="731459" indent="-182865" algn="l" rtl="0" eaLnBrk="1" fontAlgn="base" hangingPunct="1">
              <a:lnSpc>
                <a:spcPct val="110000"/>
              </a:lnSpc>
              <a:spcBef>
                <a:spcPts val="600"/>
              </a:spcBef>
              <a:spcAft>
                <a:spcPct val="0"/>
              </a:spcAft>
              <a:buFont typeface="Verdana" pitchFamily="34" charset="0"/>
              <a:buChar char="—"/>
              <a:defRPr lang="en-US" sz="1400" baseline="0" dirty="0" smtClean="0">
                <a:solidFill>
                  <a:schemeClr val="tx1"/>
                </a:solidFill>
                <a:latin typeface="+mn-lt"/>
                <a:ea typeface="ＭＳ Ｐゴシック" charset="0"/>
                <a:cs typeface="ＭＳ Ｐゴシック"/>
              </a:defRPr>
            </a:lvl3pPr>
            <a:lvl4pPr marL="1097188" indent="-182865" algn="l" rtl="0" eaLnBrk="1" fontAlgn="base" hangingPunct="1">
              <a:lnSpc>
                <a:spcPct val="110000"/>
              </a:lnSpc>
              <a:spcBef>
                <a:spcPts val="600"/>
              </a:spcBef>
              <a:spcAft>
                <a:spcPct val="0"/>
              </a:spcAft>
              <a:buFont typeface="Wingdings" pitchFamily="2" charset="2"/>
              <a:buChar char="§"/>
              <a:defRPr lang="en-US" sz="1200" baseline="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lvl="0"/>
            <a:r>
              <a:rPr lang="en-US" noProof="0" dirty="0"/>
              <a:t>Click icon to add content</a:t>
            </a:r>
            <a:endParaRPr lang="en-US" dirty="0"/>
          </a:p>
        </p:txBody>
      </p:sp>
      <p:sp>
        <p:nvSpPr>
          <p:cNvPr id="17"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20"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796" y="4546648"/>
            <a:ext cx="585313" cy="394614"/>
          </a:xfrm>
          <a:prstGeom prst="rect">
            <a:avLst/>
          </a:prstGeom>
        </p:spPr>
      </p:pic>
    </p:spTree>
    <p:extLst>
      <p:ext uri="{BB962C8B-B14F-4D97-AF65-F5344CB8AC3E}">
        <p14:creationId xmlns:p14="http://schemas.microsoft.com/office/powerpoint/2010/main" val="971033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ULLETS/Callout - Black - Minimal">
    <p:spTree>
      <p:nvGrpSpPr>
        <p:cNvPr id="1" name=""/>
        <p:cNvGrpSpPr/>
        <p:nvPr/>
      </p:nvGrpSpPr>
      <p:grpSpPr>
        <a:xfrm>
          <a:off x="0" y="0"/>
          <a:ext cx="0" cy="0"/>
          <a:chOff x="0" y="0"/>
          <a:chExt cx="0" cy="0"/>
        </a:xfrm>
      </p:grpSpPr>
      <p:sp>
        <p:nvSpPr>
          <p:cNvPr id="14" name="Rectangle 13"/>
          <p:cNvSpPr/>
          <p:nvPr userDrawn="1"/>
        </p:nvSpPr>
        <p:spPr>
          <a:xfrm>
            <a:off x="-1" y="0"/>
            <a:ext cx="9144001"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solidFill>
                <a:schemeClr val="bg1"/>
              </a:solidFill>
              <a:latin typeface="Verdana" charset="0"/>
              <a:ea typeface="ＭＳ Ｐゴシック" charset="0"/>
              <a:cs typeface="Arial" charset="0"/>
            </a:endParaRPr>
          </a:p>
        </p:txBody>
      </p:sp>
      <p:sp>
        <p:nvSpPr>
          <p:cNvPr id="13"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17"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796" y="4546648"/>
            <a:ext cx="585313" cy="394614"/>
          </a:xfrm>
          <a:prstGeom prst="rect">
            <a:avLst/>
          </a:prstGeom>
        </p:spPr>
      </p:pic>
      <p:sp>
        <p:nvSpPr>
          <p:cNvPr id="11" name="Title 1"/>
          <p:cNvSpPr>
            <a:spLocks noGrp="1"/>
          </p:cNvSpPr>
          <p:nvPr>
            <p:ph type="title" hasCustomPrompt="1"/>
          </p:nvPr>
        </p:nvSpPr>
        <p:spPr>
          <a:xfrm>
            <a:off x="385364" y="194519"/>
            <a:ext cx="8253718" cy="617222"/>
          </a:xfrm>
          <a:prstGeom prst="rect">
            <a:avLst/>
          </a:prstGeom>
        </p:spPr>
        <p:txBody>
          <a:bodyPr lIns="91432" tIns="45716" rIns="91432" bIns="45716" anchor="ctr" anchorCtr="0"/>
          <a:lstStyle>
            <a:lvl1pPr>
              <a:lnSpc>
                <a:spcPct val="85000"/>
              </a:lnSpc>
              <a:defRPr sz="2800">
                <a:solidFill>
                  <a:schemeClr val="bg1"/>
                </a:solidFill>
              </a:defRPr>
            </a:lvl1pPr>
          </a:lstStyle>
          <a:p>
            <a:r>
              <a:rPr lang="en-US" dirty="0"/>
              <a:t>Click to edit Master title style </a:t>
            </a:r>
            <a:br>
              <a:rPr lang="en-US" dirty="0"/>
            </a:br>
            <a:r>
              <a:rPr lang="en-US" dirty="0"/>
              <a:t>– two line capable</a:t>
            </a:r>
          </a:p>
        </p:txBody>
      </p:sp>
      <p:sp>
        <p:nvSpPr>
          <p:cNvPr id="12" name="Text Placeholder 8"/>
          <p:cNvSpPr>
            <a:spLocks noGrp="1"/>
          </p:cNvSpPr>
          <p:nvPr>
            <p:ph type="body" sz="quarter" idx="15" hasCustomPrompt="1"/>
          </p:nvPr>
        </p:nvSpPr>
        <p:spPr>
          <a:xfrm>
            <a:off x="485535" y="1021362"/>
            <a:ext cx="8115540" cy="2893413"/>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solidFill>
                  <a:schemeClr val="bg1"/>
                </a:solidFill>
              </a:defRPr>
            </a:lvl1pPr>
            <a:lvl2pPr marL="457162" indent="-274297">
              <a:spcBef>
                <a:spcPts val="600"/>
              </a:spcBef>
              <a:buFont typeface="Verdana" pitchFamily="34" charset="0"/>
              <a:buChar char="—"/>
              <a:defRPr sz="1400">
                <a:solidFill>
                  <a:schemeClr val="bg1"/>
                </a:solidFill>
              </a:defRPr>
            </a:lvl2pPr>
            <a:lvl3pPr marL="822891" indent="-182865">
              <a:spcBef>
                <a:spcPts val="600"/>
              </a:spcBef>
              <a:buFont typeface="Courier New" pitchFamily="49" charset="0"/>
              <a:buChar char="o"/>
              <a:defRPr lang="en-US" sz="1400" dirty="0" smtClean="0">
                <a:solidFill>
                  <a:schemeClr val="bg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solidFill>
                  <a:schemeClr val="bg1"/>
                </a:solidFill>
              </a:defRPr>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5" name="Content Placeholder 20"/>
          <p:cNvSpPr>
            <a:spLocks noGrp="1"/>
          </p:cNvSpPr>
          <p:nvPr>
            <p:ph sz="quarter" idx="16" hasCustomPrompt="1"/>
          </p:nvPr>
        </p:nvSpPr>
        <p:spPr>
          <a:xfrm>
            <a:off x="486838" y="4080712"/>
            <a:ext cx="8141225" cy="256338"/>
          </a:xfrm>
          <a:prstGeom prst="rect">
            <a:avLst/>
          </a:prstGeom>
          <a:solidFill>
            <a:schemeClr val="accent1"/>
          </a:solidFill>
        </p:spPr>
        <p:txBody>
          <a:bodyPr anchor="ctr" anchorCtr="0"/>
          <a:lstStyle>
            <a:lvl1pPr marL="0" indent="0" algn="ctr">
              <a:lnSpc>
                <a:spcPct val="100000"/>
              </a:lnSpc>
              <a:spcBef>
                <a:spcPts val="0"/>
              </a:spcBef>
              <a:buNone/>
              <a:defRPr sz="1400">
                <a:solidFill>
                  <a:schemeClr val="bg1"/>
                </a:solidFill>
              </a:defRPr>
            </a:lvl1pPr>
          </a:lstStyle>
          <a:p>
            <a:r>
              <a:rPr lang="en-US" dirty="0"/>
              <a:t>Click to add text</a:t>
            </a:r>
          </a:p>
        </p:txBody>
      </p:sp>
    </p:spTree>
    <p:extLst>
      <p:ext uri="{BB962C8B-B14F-4D97-AF65-F5344CB8AC3E}">
        <p14:creationId xmlns:p14="http://schemas.microsoft.com/office/powerpoint/2010/main" val="2108094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TANDARD/Callout - Black - Minimal">
    <p:spTree>
      <p:nvGrpSpPr>
        <p:cNvPr id="1" name=""/>
        <p:cNvGrpSpPr/>
        <p:nvPr/>
      </p:nvGrpSpPr>
      <p:grpSpPr>
        <a:xfrm>
          <a:off x="0" y="0"/>
          <a:ext cx="0" cy="0"/>
          <a:chOff x="0" y="0"/>
          <a:chExt cx="0" cy="0"/>
        </a:xfrm>
      </p:grpSpPr>
      <p:sp>
        <p:nvSpPr>
          <p:cNvPr id="12" name="Rectangle 11"/>
          <p:cNvSpPr/>
          <p:nvPr userDrawn="1"/>
        </p:nvSpPr>
        <p:spPr>
          <a:xfrm>
            <a:off x="-1" y="0"/>
            <a:ext cx="9144001"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solidFill>
                <a:schemeClr val="bg1"/>
              </a:solidFill>
              <a:latin typeface="Verdana" charset="0"/>
              <a:ea typeface="ＭＳ Ｐゴシック" charset="0"/>
              <a:cs typeface="Arial" charset="0"/>
            </a:endParaRPr>
          </a:p>
        </p:txBody>
      </p:sp>
      <p:sp>
        <p:nvSpPr>
          <p:cNvPr id="13"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17"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796" y="4546648"/>
            <a:ext cx="585313" cy="394614"/>
          </a:xfrm>
          <a:prstGeom prst="rect">
            <a:avLst/>
          </a:prstGeom>
        </p:spPr>
      </p:pic>
      <p:sp>
        <p:nvSpPr>
          <p:cNvPr id="25" name="Content Placeholder 14"/>
          <p:cNvSpPr>
            <a:spLocks noGrp="1"/>
          </p:cNvSpPr>
          <p:nvPr>
            <p:ph sz="quarter" idx="13" hasCustomPrompt="1"/>
          </p:nvPr>
        </p:nvSpPr>
        <p:spPr>
          <a:xfrm>
            <a:off x="479814" y="1018148"/>
            <a:ext cx="8123274" cy="2896628"/>
          </a:xfrm>
          <a:prstGeom prst="rect">
            <a:avLst/>
          </a:prstGeom>
        </p:spPr>
        <p:txBody>
          <a:bodyPr lIns="91432" tIns="45716" rIns="91432" bIns="45716"/>
          <a:lstStyle>
            <a:lvl1pPr marL="0" marR="0" indent="0" algn="l" defTabSz="914400" rtl="0" eaLnBrk="1" fontAlgn="base" latinLnBrk="0" hangingPunct="1">
              <a:lnSpc>
                <a:spcPct val="110000"/>
              </a:lnSpc>
              <a:spcBef>
                <a:spcPts val="1200"/>
              </a:spcBef>
              <a:spcAft>
                <a:spcPct val="0"/>
              </a:spcAft>
              <a:buClrTx/>
              <a:buSzTx/>
              <a:buFontTx/>
              <a:buNone/>
              <a:tabLst/>
              <a:defRPr lang="en-US" sz="1800" noProof="0" dirty="0" smtClean="0">
                <a:solidFill>
                  <a:schemeClr val="bg1"/>
                </a:solidFill>
                <a:latin typeface="+mn-lt"/>
                <a:ea typeface="ＭＳ Ｐゴシック" charset="0"/>
                <a:cs typeface="ＭＳ Ｐゴシック" charset="0"/>
              </a:defRPr>
            </a:lvl1pPr>
            <a:lvl2pPr marL="365729" indent="-182865" algn="l" rtl="0" eaLnBrk="1" fontAlgn="base" hangingPunct="1">
              <a:lnSpc>
                <a:spcPct val="110000"/>
              </a:lnSpc>
              <a:spcBef>
                <a:spcPts val="600"/>
              </a:spcBef>
              <a:spcAft>
                <a:spcPct val="0"/>
              </a:spcAft>
              <a:buFont typeface="Arial" pitchFamily="34" charset="0"/>
              <a:buChar char="•"/>
              <a:defRPr lang="en-US" sz="1800" baseline="0" dirty="0" smtClean="0">
                <a:solidFill>
                  <a:schemeClr val="tx1"/>
                </a:solidFill>
                <a:latin typeface="+mn-lt"/>
                <a:ea typeface="ＭＳ Ｐゴシック" charset="0"/>
                <a:cs typeface="ＭＳ Ｐゴシック"/>
              </a:defRPr>
            </a:lvl2pPr>
            <a:lvl3pPr marL="731459" indent="-182865" algn="l" rtl="0" eaLnBrk="1" fontAlgn="base" hangingPunct="1">
              <a:lnSpc>
                <a:spcPct val="110000"/>
              </a:lnSpc>
              <a:spcBef>
                <a:spcPts val="600"/>
              </a:spcBef>
              <a:spcAft>
                <a:spcPct val="0"/>
              </a:spcAft>
              <a:buFont typeface="Verdana" pitchFamily="34" charset="0"/>
              <a:buChar char="—"/>
              <a:defRPr lang="en-US" sz="1400" baseline="0" dirty="0" smtClean="0">
                <a:solidFill>
                  <a:schemeClr val="tx1"/>
                </a:solidFill>
                <a:latin typeface="+mn-lt"/>
                <a:ea typeface="ＭＳ Ｐゴシック" charset="0"/>
                <a:cs typeface="ＭＳ Ｐゴシック"/>
              </a:defRPr>
            </a:lvl3pPr>
            <a:lvl4pPr marL="1097188" indent="-182865" algn="l" rtl="0" eaLnBrk="1" fontAlgn="base" hangingPunct="1">
              <a:lnSpc>
                <a:spcPct val="110000"/>
              </a:lnSpc>
              <a:spcBef>
                <a:spcPts val="600"/>
              </a:spcBef>
              <a:spcAft>
                <a:spcPct val="0"/>
              </a:spcAft>
              <a:buFont typeface="Wingdings" pitchFamily="2" charset="2"/>
              <a:buChar char="§"/>
              <a:defRPr lang="en-US" sz="1200" baseline="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marL="0" marR="0" lvl="0" indent="0" algn="l" defTabSz="914400" rtl="0" eaLnBrk="1" fontAlgn="base" latinLnBrk="0" hangingPunct="1">
              <a:lnSpc>
                <a:spcPct val="110000"/>
              </a:lnSpc>
              <a:spcBef>
                <a:spcPts val="1200"/>
              </a:spcBef>
              <a:spcAft>
                <a:spcPct val="0"/>
              </a:spcAft>
              <a:buClrTx/>
              <a:buSzTx/>
              <a:buFontTx/>
              <a:buNone/>
              <a:tabLst/>
              <a:defRPr/>
            </a:pPr>
            <a:r>
              <a:rPr lang="en-US" noProof="0" dirty="0"/>
              <a:t>Click icon to add content</a:t>
            </a:r>
            <a:endParaRPr lang="en-US" dirty="0"/>
          </a:p>
        </p:txBody>
      </p:sp>
      <p:sp>
        <p:nvSpPr>
          <p:cNvPr id="11" name="Title 1"/>
          <p:cNvSpPr>
            <a:spLocks noGrp="1"/>
          </p:cNvSpPr>
          <p:nvPr>
            <p:ph type="title" hasCustomPrompt="1"/>
          </p:nvPr>
        </p:nvSpPr>
        <p:spPr>
          <a:xfrm>
            <a:off x="385364" y="194519"/>
            <a:ext cx="8253718" cy="617222"/>
          </a:xfrm>
          <a:prstGeom prst="rect">
            <a:avLst/>
          </a:prstGeom>
        </p:spPr>
        <p:txBody>
          <a:bodyPr lIns="91432" tIns="45716" rIns="91432" bIns="45716" anchor="ctr" anchorCtr="0"/>
          <a:lstStyle>
            <a:lvl1pPr>
              <a:lnSpc>
                <a:spcPct val="85000"/>
              </a:lnSpc>
              <a:defRPr sz="2800">
                <a:solidFill>
                  <a:schemeClr val="bg1"/>
                </a:solidFill>
              </a:defRPr>
            </a:lvl1pPr>
          </a:lstStyle>
          <a:p>
            <a:r>
              <a:rPr lang="en-US" dirty="0"/>
              <a:t>Click to edit Master title style </a:t>
            </a:r>
            <a:br>
              <a:rPr lang="en-US" dirty="0"/>
            </a:br>
            <a:r>
              <a:rPr lang="en-US" dirty="0"/>
              <a:t>– two line capable</a:t>
            </a:r>
          </a:p>
        </p:txBody>
      </p:sp>
      <p:sp>
        <p:nvSpPr>
          <p:cNvPr id="14" name="Content Placeholder 20"/>
          <p:cNvSpPr>
            <a:spLocks noGrp="1"/>
          </p:cNvSpPr>
          <p:nvPr>
            <p:ph sz="quarter" idx="16" hasCustomPrompt="1"/>
          </p:nvPr>
        </p:nvSpPr>
        <p:spPr>
          <a:xfrm>
            <a:off x="486838" y="4080712"/>
            <a:ext cx="8141225" cy="256338"/>
          </a:xfrm>
          <a:prstGeom prst="rect">
            <a:avLst/>
          </a:prstGeom>
          <a:solidFill>
            <a:schemeClr val="accent1"/>
          </a:solidFill>
        </p:spPr>
        <p:txBody>
          <a:bodyPr anchor="ctr" anchorCtr="0"/>
          <a:lstStyle>
            <a:lvl1pPr marL="0" indent="0" algn="ctr">
              <a:lnSpc>
                <a:spcPct val="100000"/>
              </a:lnSpc>
              <a:spcBef>
                <a:spcPts val="0"/>
              </a:spcBef>
              <a:buNone/>
              <a:defRPr sz="1400">
                <a:solidFill>
                  <a:schemeClr val="bg1"/>
                </a:solidFill>
              </a:defRPr>
            </a:lvl1pPr>
          </a:lstStyle>
          <a:p>
            <a:r>
              <a:rPr lang="en-US" dirty="0"/>
              <a:t>Click to add text</a:t>
            </a:r>
          </a:p>
        </p:txBody>
      </p:sp>
    </p:spTree>
    <p:extLst>
      <p:ext uri="{BB962C8B-B14F-4D97-AF65-F5344CB8AC3E}">
        <p14:creationId xmlns:p14="http://schemas.microsoft.com/office/powerpoint/2010/main" val="43364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black - no positives">
    <p:spTree>
      <p:nvGrpSpPr>
        <p:cNvPr id="1" name=""/>
        <p:cNvGrpSpPr/>
        <p:nvPr/>
      </p:nvGrpSpPr>
      <p:grpSpPr>
        <a:xfrm>
          <a:off x="0" y="0"/>
          <a:ext cx="0" cy="0"/>
          <a:chOff x="0" y="0"/>
          <a:chExt cx="0" cy="0"/>
        </a:xfrm>
      </p:grpSpPr>
      <p:sp>
        <p:nvSpPr>
          <p:cNvPr id="6" name="Rectangle 5"/>
          <p:cNvSpPr/>
          <p:nvPr userDrawn="1"/>
        </p:nvSpPr>
        <p:spPr>
          <a:xfrm>
            <a:off x="-1" y="0"/>
            <a:ext cx="9144001" cy="327576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213" y="4434707"/>
            <a:ext cx="824223" cy="555686"/>
          </a:xfrm>
          <a:prstGeom prst="rect">
            <a:avLst/>
          </a:prstGeom>
        </p:spPr>
      </p:pic>
      <p:sp>
        <p:nvSpPr>
          <p:cNvPr id="10" name="Rectangle 9"/>
          <p:cNvSpPr/>
          <p:nvPr userDrawn="1"/>
        </p:nvSpPr>
        <p:spPr>
          <a:xfrm>
            <a:off x="0" y="4219575"/>
            <a:ext cx="1407657"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5"/>
          <p:cNvSpPr>
            <a:spLocks noGrp="1"/>
          </p:cNvSpPr>
          <p:nvPr>
            <p:ph type="body" sz="quarter" idx="16" hasCustomPrompt="1"/>
          </p:nvPr>
        </p:nvSpPr>
        <p:spPr>
          <a:xfrm>
            <a:off x="695323" y="1920229"/>
            <a:ext cx="6422336" cy="244673"/>
          </a:xfrm>
          <a:prstGeom prst="rect">
            <a:avLst/>
          </a:prstGeom>
        </p:spPr>
        <p:txBody>
          <a:bodyPr lIns="91432" tIns="45716" rIns="91432" bIns="45716" anchor="b"/>
          <a:lstStyle>
            <a:lvl1pPr marL="0" indent="0">
              <a:spcBef>
                <a:spcPts val="0"/>
              </a:spcBef>
              <a:buFontTx/>
              <a:buNone/>
              <a:defRPr sz="1400">
                <a:solidFill>
                  <a:schemeClr val="bg1">
                    <a:lumMod val="65000"/>
                  </a:schemeClr>
                </a:solidFill>
              </a:defRPr>
            </a:lvl1pPr>
          </a:lstStyle>
          <a:p>
            <a:pPr lvl="0"/>
            <a:r>
              <a:rPr lang="en-US" dirty="0"/>
              <a:t>Click to edit lead-in</a:t>
            </a:r>
          </a:p>
        </p:txBody>
      </p:sp>
      <p:sp>
        <p:nvSpPr>
          <p:cNvPr id="8" name="Text Placeholder 17"/>
          <p:cNvSpPr>
            <a:spLocks noGrp="1"/>
          </p:cNvSpPr>
          <p:nvPr>
            <p:ph type="body" sz="quarter" idx="14"/>
          </p:nvPr>
        </p:nvSpPr>
        <p:spPr>
          <a:xfrm>
            <a:off x="695326" y="3340640"/>
            <a:ext cx="7276283" cy="544728"/>
          </a:xfrm>
          <a:prstGeom prst="rect">
            <a:avLst/>
          </a:prstGeom>
        </p:spPr>
        <p:txBody>
          <a:bodyPr lIns="91432" tIns="45716" rIns="91432" bIns="45716"/>
          <a:lstStyle>
            <a:lvl1pPr marL="0" indent="0">
              <a:spcBef>
                <a:spcPts val="0"/>
              </a:spcBef>
              <a:buFontTx/>
              <a:buNone/>
              <a:defRPr sz="1800" baseline="0">
                <a:solidFill>
                  <a:schemeClr val="bg1">
                    <a:lumMod val="50000"/>
                  </a:schemeClr>
                </a:solidFill>
              </a:defRPr>
            </a:lvl1pPr>
          </a:lstStyle>
          <a:p>
            <a:pPr lvl="0"/>
            <a:r>
              <a:rPr lang="en-US"/>
              <a:t>Click to edit Master text styles</a:t>
            </a:r>
          </a:p>
        </p:txBody>
      </p:sp>
      <p:sp>
        <p:nvSpPr>
          <p:cNvPr id="11" name="Subtitle 2"/>
          <p:cNvSpPr>
            <a:spLocks noGrp="1"/>
          </p:cNvSpPr>
          <p:nvPr>
            <p:ph type="subTitle" idx="1" hasCustomPrompt="1"/>
          </p:nvPr>
        </p:nvSpPr>
        <p:spPr>
          <a:xfrm>
            <a:off x="701389" y="2628119"/>
            <a:ext cx="7261509" cy="579269"/>
          </a:xfrm>
          <a:prstGeom prst="rect">
            <a:avLst/>
          </a:prstGeom>
        </p:spPr>
        <p:txBody>
          <a:bodyPr lIns="91432" tIns="45716" rIns="91432" bIns="45716" anchor="b"/>
          <a:lstStyle>
            <a:lvl1pPr marL="0" indent="0" algn="l">
              <a:lnSpc>
                <a:spcPct val="100000"/>
              </a:lnSpc>
              <a:spcBef>
                <a:spcPts val="0"/>
              </a:spcBef>
              <a:buNone/>
              <a:defRPr sz="3600" baseline="0">
                <a:solidFill>
                  <a:schemeClr val="accent3"/>
                </a:solidFill>
              </a:defRPr>
            </a:lvl1pPr>
            <a:lvl2pPr marL="457162" indent="0" algn="ctr">
              <a:buNone/>
              <a:defRPr/>
            </a:lvl2pPr>
            <a:lvl3pPr marL="914324" indent="0" algn="ctr">
              <a:buNone/>
              <a:defRPr/>
            </a:lvl3pPr>
            <a:lvl4pPr marL="1371485" indent="0" algn="ctr">
              <a:buNone/>
              <a:defRPr/>
            </a:lvl4pPr>
            <a:lvl5pPr marL="1828647" indent="0" algn="ctr">
              <a:buNone/>
              <a:defRPr/>
            </a:lvl5pPr>
            <a:lvl6pPr marL="2285809" indent="0" algn="ctr">
              <a:buNone/>
              <a:defRPr/>
            </a:lvl6pPr>
            <a:lvl7pPr marL="2742971" indent="0" algn="ctr">
              <a:buNone/>
              <a:defRPr/>
            </a:lvl7pPr>
            <a:lvl8pPr marL="3200132" indent="0" algn="ctr">
              <a:buNone/>
              <a:defRPr/>
            </a:lvl8pPr>
            <a:lvl9pPr marL="3657294" indent="0" algn="ctr">
              <a:buNone/>
              <a:defRPr/>
            </a:lvl9pPr>
          </a:lstStyle>
          <a:p>
            <a:r>
              <a:rPr lang="en-US" dirty="0"/>
              <a:t>Click to edit Title</a:t>
            </a:r>
          </a:p>
        </p:txBody>
      </p:sp>
    </p:spTree>
    <p:extLst>
      <p:ext uri="{BB962C8B-B14F-4D97-AF65-F5344CB8AC3E}">
        <p14:creationId xmlns:p14="http://schemas.microsoft.com/office/powerpoint/2010/main" val="414423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WO COLUMN - Black - Minimal">
    <p:spTree>
      <p:nvGrpSpPr>
        <p:cNvPr id="1" name=""/>
        <p:cNvGrpSpPr/>
        <p:nvPr/>
      </p:nvGrpSpPr>
      <p:grpSpPr>
        <a:xfrm>
          <a:off x="0" y="0"/>
          <a:ext cx="0" cy="0"/>
          <a:chOff x="0" y="0"/>
          <a:chExt cx="0" cy="0"/>
        </a:xfrm>
      </p:grpSpPr>
      <p:sp>
        <p:nvSpPr>
          <p:cNvPr id="12" name="Rectangle 11"/>
          <p:cNvSpPr/>
          <p:nvPr userDrawn="1"/>
        </p:nvSpPr>
        <p:spPr>
          <a:xfrm>
            <a:off x="-1" y="0"/>
            <a:ext cx="9144001"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ne 17"/>
          <p:cNvSpPr>
            <a:spLocks noChangeShapeType="1"/>
          </p:cNvSpPr>
          <p:nvPr userDrawn="1"/>
        </p:nvSpPr>
        <p:spPr bwMode="auto">
          <a:xfrm>
            <a:off x="466167" y="863291"/>
            <a:ext cx="8321699" cy="0"/>
          </a:xfrm>
          <a:prstGeom prst="line">
            <a:avLst/>
          </a:prstGeom>
          <a:noFill/>
          <a:ln w="12700">
            <a:solidFill>
              <a:srgbClr val="D2D2D2"/>
            </a:solidFill>
            <a:round/>
            <a:headEnd/>
            <a:tailEnd/>
          </a:ln>
          <a:effectLst/>
          <a:extLst/>
        </p:spPr>
        <p:txBody>
          <a:bodyPr lIns="91432" tIns="45716" rIns="91432" bIns="45716"/>
          <a:lstStyle/>
          <a:p>
            <a:pPr>
              <a:defRPr/>
            </a:pPr>
            <a:endParaRPr lang="en-US">
              <a:solidFill>
                <a:schemeClr val="bg1"/>
              </a:solidFill>
              <a:latin typeface="Verdana" charset="0"/>
              <a:ea typeface="ＭＳ Ｐゴシック" charset="0"/>
              <a:cs typeface="Arial" charset="0"/>
            </a:endParaRPr>
          </a:p>
        </p:txBody>
      </p:sp>
      <p:sp>
        <p:nvSpPr>
          <p:cNvPr id="17"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20"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sp>
        <p:nvSpPr>
          <p:cNvPr id="24" name="Text Placeholder 8"/>
          <p:cNvSpPr>
            <a:spLocks noGrp="1"/>
          </p:cNvSpPr>
          <p:nvPr>
            <p:ph type="body" sz="quarter" idx="14" hasCustomPrompt="1"/>
          </p:nvPr>
        </p:nvSpPr>
        <p:spPr>
          <a:xfrm>
            <a:off x="485535" y="1021362"/>
            <a:ext cx="3995055" cy="3207737"/>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solidFill>
                  <a:schemeClr val="bg1"/>
                </a:solidFill>
              </a:defRPr>
            </a:lvl1pPr>
            <a:lvl2pPr marL="457162" indent="-274297">
              <a:spcBef>
                <a:spcPts val="600"/>
              </a:spcBef>
              <a:buFont typeface="Verdana" pitchFamily="34" charset="0"/>
              <a:buChar char="—"/>
              <a:defRPr sz="1400">
                <a:solidFill>
                  <a:schemeClr val="bg1"/>
                </a:solidFill>
              </a:defRPr>
            </a:lvl2pPr>
            <a:lvl3pPr marL="822891" indent="-182865">
              <a:spcBef>
                <a:spcPts val="600"/>
              </a:spcBef>
              <a:buFont typeface="Courier New" pitchFamily="49" charset="0"/>
              <a:buChar char="o"/>
              <a:defRPr lang="en-US" sz="1400" dirty="0" smtClean="0">
                <a:solidFill>
                  <a:schemeClr val="bg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solidFill>
                  <a:schemeClr val="bg1"/>
                </a:solidFill>
              </a:defRPr>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25" name="Text Placeholder 8"/>
          <p:cNvSpPr>
            <a:spLocks noGrp="1"/>
          </p:cNvSpPr>
          <p:nvPr>
            <p:ph type="body" sz="quarter" idx="16" hasCustomPrompt="1"/>
          </p:nvPr>
        </p:nvSpPr>
        <p:spPr>
          <a:xfrm>
            <a:off x="4658858" y="1023067"/>
            <a:ext cx="3995055" cy="3206033"/>
          </a:xfrm>
          <a:prstGeom prst="rect">
            <a:avLst/>
          </a:prstGeom>
        </p:spPr>
        <p:txBody>
          <a:bodyPr lIns="91432" tIns="45716" rIns="91432" bIns="45716"/>
          <a:lstStyle>
            <a:lvl1pPr marL="273027" indent="-228581">
              <a:spcBef>
                <a:spcPts val="600"/>
              </a:spcBef>
              <a:buFont typeface="Wingdings" panose="05000000000000000000" pitchFamily="2" charset="2"/>
              <a:buChar char="§"/>
              <a:defRPr sz="1800" baseline="0">
                <a:solidFill>
                  <a:schemeClr val="bg1"/>
                </a:solidFill>
              </a:defRPr>
            </a:lvl1pPr>
            <a:lvl2pPr marL="457162" indent="-274297">
              <a:spcBef>
                <a:spcPts val="600"/>
              </a:spcBef>
              <a:buFont typeface="Verdana" pitchFamily="34" charset="0"/>
              <a:buChar char="—"/>
              <a:defRPr sz="1400">
                <a:solidFill>
                  <a:schemeClr val="bg1"/>
                </a:solidFill>
              </a:defRPr>
            </a:lvl2pPr>
            <a:lvl3pPr marL="822891" indent="-182865">
              <a:spcBef>
                <a:spcPts val="600"/>
              </a:spcBef>
              <a:buFont typeface="Courier New" pitchFamily="49" charset="0"/>
              <a:buChar char="o"/>
              <a:defRPr lang="en-US" sz="1400" dirty="0" smtClean="0">
                <a:solidFill>
                  <a:schemeClr val="bg1"/>
                </a:solidFill>
                <a:latin typeface="+mn-lt"/>
                <a:ea typeface="ＭＳ Ｐゴシック" charset="0"/>
                <a:cs typeface="ＭＳ Ｐゴシック"/>
              </a:defRPr>
            </a:lvl3pPr>
            <a:lvl4pPr marL="1097188" indent="-182865">
              <a:spcBef>
                <a:spcPts val="600"/>
              </a:spcBef>
              <a:buFont typeface="Arial" panose="020B0604020202020204" pitchFamily="34" charset="0"/>
              <a:buChar char="•"/>
              <a:defRPr sz="1400">
                <a:solidFill>
                  <a:schemeClr val="bg1"/>
                </a:solidFill>
              </a:defRPr>
            </a:lvl4pPr>
          </a:lstStyle>
          <a:p>
            <a:pPr lvl="0"/>
            <a:r>
              <a:rPr lang="en-US" dirty="0"/>
              <a:t>Click to edit text styles</a:t>
            </a:r>
          </a:p>
          <a:p>
            <a:pPr lvl="1"/>
            <a:r>
              <a:rPr lang="en-US" dirty="0"/>
              <a:t>Second level</a:t>
            </a:r>
          </a:p>
          <a:p>
            <a:pPr lvl="2"/>
            <a:r>
              <a:rPr lang="en-US" dirty="0"/>
              <a:t>Third level</a:t>
            </a:r>
          </a:p>
          <a:p>
            <a:pPr lvl="3"/>
            <a:r>
              <a:rPr lang="en-US" dirty="0"/>
              <a:t>Fourth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796" y="4546648"/>
            <a:ext cx="585313" cy="394614"/>
          </a:xfrm>
          <a:prstGeom prst="rect">
            <a:avLst/>
          </a:prstGeom>
        </p:spPr>
      </p:pic>
      <p:sp>
        <p:nvSpPr>
          <p:cNvPr id="11" name="Title 1"/>
          <p:cNvSpPr>
            <a:spLocks noGrp="1"/>
          </p:cNvSpPr>
          <p:nvPr>
            <p:ph type="title" hasCustomPrompt="1"/>
          </p:nvPr>
        </p:nvSpPr>
        <p:spPr>
          <a:xfrm>
            <a:off x="385364" y="194519"/>
            <a:ext cx="8253718" cy="617222"/>
          </a:xfrm>
          <a:prstGeom prst="rect">
            <a:avLst/>
          </a:prstGeom>
        </p:spPr>
        <p:txBody>
          <a:bodyPr lIns="91432" tIns="45716" rIns="91432" bIns="45716" anchor="ctr" anchorCtr="0"/>
          <a:lstStyle>
            <a:lvl1pPr>
              <a:lnSpc>
                <a:spcPct val="85000"/>
              </a:lnSpc>
              <a:defRPr sz="2800">
                <a:solidFill>
                  <a:schemeClr val="bg1"/>
                </a:solidFill>
              </a:defRPr>
            </a:lvl1pPr>
          </a:lstStyle>
          <a:p>
            <a:r>
              <a:rPr lang="en-US" dirty="0"/>
              <a:t>Click to edit Master title style </a:t>
            </a:r>
            <a:br>
              <a:rPr lang="en-US" dirty="0"/>
            </a:br>
            <a:r>
              <a:rPr lang="en-US" dirty="0"/>
              <a:t>– two line capable</a:t>
            </a:r>
          </a:p>
        </p:txBody>
      </p:sp>
    </p:spTree>
    <p:extLst>
      <p:ext uri="{BB962C8B-B14F-4D97-AF65-F5344CB8AC3E}">
        <p14:creationId xmlns:p14="http://schemas.microsoft.com/office/powerpoint/2010/main" val="164363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0" y="2026693"/>
            <a:ext cx="9144000" cy="1115705"/>
          </a:xfrm>
          <a:prstGeom prst="rect">
            <a:avLst/>
          </a:prstGeom>
          <a:noFill/>
        </p:spPr>
        <p:txBody>
          <a:bodyPr lIns="91432" tIns="45716" rIns="91432" bIns="45716" anchor="ctr" anchorCtr="0"/>
          <a:lstStyle>
            <a:lvl1pPr marL="0" indent="0" algn="ctr">
              <a:lnSpc>
                <a:spcPct val="100000"/>
              </a:lnSpc>
              <a:spcBef>
                <a:spcPts val="0"/>
              </a:spcBef>
              <a:buNone/>
              <a:defRPr sz="3200" baseline="0">
                <a:solidFill>
                  <a:schemeClr val="bg1">
                    <a:lumMod val="50000"/>
                  </a:schemeClr>
                </a:solidFill>
              </a:defRPr>
            </a:lvl1pPr>
            <a:lvl2pPr marL="457162" indent="0" algn="ctr">
              <a:buNone/>
              <a:defRPr/>
            </a:lvl2pPr>
            <a:lvl3pPr marL="914324" indent="0" algn="ctr">
              <a:buNone/>
              <a:defRPr/>
            </a:lvl3pPr>
            <a:lvl4pPr marL="1371485" indent="0" algn="ctr">
              <a:buNone/>
              <a:defRPr/>
            </a:lvl4pPr>
            <a:lvl5pPr marL="1828647" indent="0" algn="ctr">
              <a:buNone/>
              <a:defRPr/>
            </a:lvl5pPr>
            <a:lvl6pPr marL="2285809" indent="0" algn="ctr">
              <a:buNone/>
              <a:defRPr/>
            </a:lvl6pPr>
            <a:lvl7pPr marL="2742971" indent="0" algn="ctr">
              <a:buNone/>
              <a:defRPr/>
            </a:lvl7pPr>
            <a:lvl8pPr marL="3200132" indent="0" algn="ctr">
              <a:buNone/>
              <a:defRPr/>
            </a:lvl8pPr>
            <a:lvl9pPr marL="3657294" indent="0" algn="ctr">
              <a:buNone/>
              <a:defRPr/>
            </a:lvl9pPr>
          </a:lstStyle>
          <a:p>
            <a:r>
              <a:rPr lang="en-US" dirty="0"/>
              <a:t>Click to edit Divider (print friendly)</a:t>
            </a:r>
          </a:p>
        </p:txBody>
      </p:sp>
      <p:sp>
        <p:nvSpPr>
          <p:cNvPr id="2" name="Rectangle 1"/>
          <p:cNvSpPr/>
          <p:nvPr userDrawn="1"/>
        </p:nvSpPr>
        <p:spPr>
          <a:xfrm>
            <a:off x="0" y="4149306"/>
            <a:ext cx="1466491" cy="994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08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13" name="Subtitle 2"/>
          <p:cNvSpPr>
            <a:spLocks noGrp="1"/>
          </p:cNvSpPr>
          <p:nvPr>
            <p:ph type="subTitle" idx="1" hasCustomPrompt="1"/>
          </p:nvPr>
        </p:nvSpPr>
        <p:spPr>
          <a:xfrm>
            <a:off x="0" y="2026693"/>
            <a:ext cx="9144000" cy="1115705"/>
          </a:xfrm>
          <a:prstGeom prst="rect">
            <a:avLst/>
          </a:prstGeom>
          <a:solidFill>
            <a:schemeClr val="bg1"/>
          </a:solidFill>
        </p:spPr>
        <p:txBody>
          <a:bodyPr lIns="91432" tIns="45716" rIns="91432" bIns="45716" anchor="ctr" anchorCtr="0"/>
          <a:lstStyle>
            <a:lvl1pPr marL="0" indent="0" algn="ctr">
              <a:lnSpc>
                <a:spcPct val="100000"/>
              </a:lnSpc>
              <a:spcBef>
                <a:spcPts val="0"/>
              </a:spcBef>
              <a:buNone/>
              <a:defRPr sz="3200" baseline="0">
                <a:solidFill>
                  <a:schemeClr val="bg1">
                    <a:lumMod val="50000"/>
                  </a:schemeClr>
                </a:solidFill>
              </a:defRPr>
            </a:lvl1pPr>
            <a:lvl2pPr marL="457162" indent="0" algn="ctr">
              <a:buNone/>
              <a:defRPr/>
            </a:lvl2pPr>
            <a:lvl3pPr marL="914324" indent="0" algn="ctr">
              <a:buNone/>
              <a:defRPr/>
            </a:lvl3pPr>
            <a:lvl4pPr marL="1371485" indent="0" algn="ctr">
              <a:buNone/>
              <a:defRPr/>
            </a:lvl4pPr>
            <a:lvl5pPr marL="1828647" indent="0" algn="ctr">
              <a:buNone/>
              <a:defRPr/>
            </a:lvl5pPr>
            <a:lvl6pPr marL="2285809" indent="0" algn="ctr">
              <a:buNone/>
              <a:defRPr/>
            </a:lvl6pPr>
            <a:lvl7pPr marL="2742971" indent="0" algn="ctr">
              <a:buNone/>
              <a:defRPr/>
            </a:lvl7pPr>
            <a:lvl8pPr marL="3200132" indent="0" algn="ctr">
              <a:buNone/>
              <a:defRPr/>
            </a:lvl8pPr>
            <a:lvl9pPr marL="3657294" indent="0" algn="ctr">
              <a:buNone/>
              <a:defRPr/>
            </a:lvl9pPr>
          </a:lstStyle>
          <a:p>
            <a:r>
              <a:rPr lang="en-US" dirty="0"/>
              <a:t>Click to edit Divider Title</a:t>
            </a:r>
          </a:p>
        </p:txBody>
      </p:sp>
    </p:spTree>
    <p:extLst>
      <p:ext uri="{BB962C8B-B14F-4D97-AF65-F5344CB8AC3E}">
        <p14:creationId xmlns:p14="http://schemas.microsoft.com/office/powerpoint/2010/main" val="351262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13" name="Subtitle 2"/>
          <p:cNvSpPr>
            <a:spLocks noGrp="1"/>
          </p:cNvSpPr>
          <p:nvPr>
            <p:ph type="subTitle" idx="1" hasCustomPrompt="1"/>
          </p:nvPr>
        </p:nvSpPr>
        <p:spPr>
          <a:xfrm>
            <a:off x="0" y="2026693"/>
            <a:ext cx="9144000" cy="1115705"/>
          </a:xfrm>
          <a:prstGeom prst="rect">
            <a:avLst/>
          </a:prstGeom>
          <a:solidFill>
            <a:schemeClr val="bg1"/>
          </a:solidFill>
        </p:spPr>
        <p:txBody>
          <a:bodyPr lIns="91432" tIns="45716" rIns="91432" bIns="45716" anchor="ctr" anchorCtr="0"/>
          <a:lstStyle>
            <a:lvl1pPr marL="0" indent="0" algn="ctr">
              <a:lnSpc>
                <a:spcPct val="100000"/>
              </a:lnSpc>
              <a:spcBef>
                <a:spcPts val="0"/>
              </a:spcBef>
              <a:buNone/>
              <a:defRPr sz="3200" baseline="0">
                <a:solidFill>
                  <a:schemeClr val="bg1">
                    <a:lumMod val="50000"/>
                  </a:schemeClr>
                </a:solidFill>
              </a:defRPr>
            </a:lvl1pPr>
            <a:lvl2pPr marL="457162" indent="0" algn="ctr">
              <a:buNone/>
              <a:defRPr/>
            </a:lvl2pPr>
            <a:lvl3pPr marL="914324" indent="0" algn="ctr">
              <a:buNone/>
              <a:defRPr/>
            </a:lvl3pPr>
            <a:lvl4pPr marL="1371485" indent="0" algn="ctr">
              <a:buNone/>
              <a:defRPr/>
            </a:lvl4pPr>
            <a:lvl5pPr marL="1828647" indent="0" algn="ctr">
              <a:buNone/>
              <a:defRPr/>
            </a:lvl5pPr>
            <a:lvl6pPr marL="2285809" indent="0" algn="ctr">
              <a:buNone/>
              <a:defRPr/>
            </a:lvl6pPr>
            <a:lvl7pPr marL="2742971" indent="0" algn="ctr">
              <a:buNone/>
              <a:defRPr/>
            </a:lvl7pPr>
            <a:lvl8pPr marL="3200132" indent="0" algn="ctr">
              <a:buNone/>
              <a:defRPr/>
            </a:lvl8pPr>
            <a:lvl9pPr marL="3657294" indent="0" algn="ctr">
              <a:buNone/>
              <a:defRPr/>
            </a:lvl9pPr>
          </a:lstStyle>
          <a:p>
            <a:r>
              <a:rPr lang="en-US" dirty="0"/>
              <a:t>Click to edit Divider Title</a:t>
            </a:r>
          </a:p>
        </p:txBody>
      </p:sp>
    </p:spTree>
    <p:extLst>
      <p:ext uri="{BB962C8B-B14F-4D97-AF65-F5344CB8AC3E}">
        <p14:creationId xmlns:p14="http://schemas.microsoft.com/office/powerpoint/2010/main" val="190067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13" name="Subtitle 2"/>
          <p:cNvSpPr>
            <a:spLocks noGrp="1"/>
          </p:cNvSpPr>
          <p:nvPr>
            <p:ph type="subTitle" idx="1" hasCustomPrompt="1"/>
          </p:nvPr>
        </p:nvSpPr>
        <p:spPr>
          <a:xfrm>
            <a:off x="0" y="2026693"/>
            <a:ext cx="9144000" cy="1115705"/>
          </a:xfrm>
          <a:prstGeom prst="rect">
            <a:avLst/>
          </a:prstGeom>
          <a:solidFill>
            <a:schemeClr val="bg1"/>
          </a:solidFill>
        </p:spPr>
        <p:txBody>
          <a:bodyPr lIns="91432" tIns="45716" rIns="91432" bIns="45716" anchor="ctr" anchorCtr="0"/>
          <a:lstStyle>
            <a:lvl1pPr marL="0" indent="0" algn="ctr">
              <a:lnSpc>
                <a:spcPct val="100000"/>
              </a:lnSpc>
              <a:spcBef>
                <a:spcPts val="0"/>
              </a:spcBef>
              <a:buNone/>
              <a:defRPr sz="3200" baseline="0">
                <a:solidFill>
                  <a:schemeClr val="bg1">
                    <a:lumMod val="50000"/>
                  </a:schemeClr>
                </a:solidFill>
              </a:defRPr>
            </a:lvl1pPr>
            <a:lvl2pPr marL="457162" indent="0" algn="ctr">
              <a:buNone/>
              <a:defRPr/>
            </a:lvl2pPr>
            <a:lvl3pPr marL="914324" indent="0" algn="ctr">
              <a:buNone/>
              <a:defRPr/>
            </a:lvl3pPr>
            <a:lvl4pPr marL="1371485" indent="0" algn="ctr">
              <a:buNone/>
              <a:defRPr/>
            </a:lvl4pPr>
            <a:lvl5pPr marL="1828647" indent="0" algn="ctr">
              <a:buNone/>
              <a:defRPr/>
            </a:lvl5pPr>
            <a:lvl6pPr marL="2285809" indent="0" algn="ctr">
              <a:buNone/>
              <a:defRPr/>
            </a:lvl6pPr>
            <a:lvl7pPr marL="2742971" indent="0" algn="ctr">
              <a:buNone/>
              <a:defRPr/>
            </a:lvl7pPr>
            <a:lvl8pPr marL="3200132" indent="0" algn="ctr">
              <a:buNone/>
              <a:defRPr/>
            </a:lvl8pPr>
            <a:lvl9pPr marL="3657294" indent="0" algn="ctr">
              <a:buNone/>
              <a:defRPr/>
            </a:lvl9pPr>
          </a:lstStyle>
          <a:p>
            <a:r>
              <a:rPr lang="en-US" dirty="0"/>
              <a:t>Click to edit Divider Title</a:t>
            </a:r>
          </a:p>
        </p:txBody>
      </p:sp>
    </p:spTree>
    <p:extLst>
      <p:ext uri="{BB962C8B-B14F-4D97-AF65-F5344CB8AC3E}">
        <p14:creationId xmlns:p14="http://schemas.microsoft.com/office/powerpoint/2010/main" val="62987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4" name="Subtitle 2"/>
          <p:cNvSpPr>
            <a:spLocks noGrp="1"/>
          </p:cNvSpPr>
          <p:nvPr>
            <p:ph type="subTitle" idx="1" hasCustomPrompt="1"/>
          </p:nvPr>
        </p:nvSpPr>
        <p:spPr>
          <a:xfrm>
            <a:off x="0" y="2026693"/>
            <a:ext cx="9144000" cy="1115705"/>
          </a:xfrm>
          <a:prstGeom prst="rect">
            <a:avLst/>
          </a:prstGeom>
          <a:solidFill>
            <a:schemeClr val="bg1"/>
          </a:solidFill>
        </p:spPr>
        <p:txBody>
          <a:bodyPr lIns="91432" tIns="45716" rIns="91432" bIns="45716" anchor="ctr" anchorCtr="0"/>
          <a:lstStyle>
            <a:lvl1pPr marL="0" indent="0" algn="ctr">
              <a:lnSpc>
                <a:spcPct val="100000"/>
              </a:lnSpc>
              <a:spcBef>
                <a:spcPts val="0"/>
              </a:spcBef>
              <a:buNone/>
              <a:defRPr sz="3200" baseline="0">
                <a:solidFill>
                  <a:schemeClr val="bg1">
                    <a:lumMod val="50000"/>
                  </a:schemeClr>
                </a:solidFill>
              </a:defRPr>
            </a:lvl1pPr>
            <a:lvl2pPr marL="457162" indent="0" algn="ctr">
              <a:buNone/>
              <a:defRPr/>
            </a:lvl2pPr>
            <a:lvl3pPr marL="914324" indent="0" algn="ctr">
              <a:buNone/>
              <a:defRPr/>
            </a:lvl3pPr>
            <a:lvl4pPr marL="1371485" indent="0" algn="ctr">
              <a:buNone/>
              <a:defRPr/>
            </a:lvl4pPr>
            <a:lvl5pPr marL="1828647" indent="0" algn="ctr">
              <a:buNone/>
              <a:defRPr/>
            </a:lvl5pPr>
            <a:lvl6pPr marL="2285809" indent="0" algn="ctr">
              <a:buNone/>
              <a:defRPr/>
            </a:lvl6pPr>
            <a:lvl7pPr marL="2742971" indent="0" algn="ctr">
              <a:buNone/>
              <a:defRPr/>
            </a:lvl7pPr>
            <a:lvl8pPr marL="3200132" indent="0" algn="ctr">
              <a:buNone/>
              <a:defRPr/>
            </a:lvl8pPr>
            <a:lvl9pPr marL="3657294" indent="0" algn="ctr">
              <a:buNone/>
              <a:defRPr/>
            </a:lvl9pPr>
          </a:lstStyle>
          <a:p>
            <a:r>
              <a:rPr lang="en-US" dirty="0"/>
              <a:t>Click to edit Divider Title</a:t>
            </a:r>
          </a:p>
        </p:txBody>
      </p:sp>
    </p:spTree>
    <p:extLst>
      <p:ext uri="{BB962C8B-B14F-4D97-AF65-F5344CB8AC3E}">
        <p14:creationId xmlns:p14="http://schemas.microsoft.com/office/powerpoint/2010/main" val="1669989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889132" y="4763051"/>
            <a:ext cx="675866" cy="115662"/>
          </a:xfrm>
          <a:prstGeom prst="rect">
            <a:avLst/>
          </a:prstGeom>
        </p:spPr>
        <p:txBody>
          <a:bodyPr vert="horz" lIns="91432" tIns="45716" rIns="91432" bIns="45716" rtlCol="0" anchor="ctr"/>
          <a:lstStyle>
            <a:lvl1pPr algn="r">
              <a:defRPr sz="800">
                <a:solidFill>
                  <a:schemeClr val="bg1">
                    <a:lumMod val="50000"/>
                  </a:schemeClr>
                </a:solidFill>
              </a:defRPr>
            </a:lvl1pPr>
          </a:lstStyle>
          <a:p>
            <a:fld id="{C464BEA4-ECAD-4B23-B682-AF22774D7D0B}" type="slidenum">
              <a:rPr lang="en-US" smtClean="0"/>
              <a:pPr/>
              <a:t>‹#›</a:t>
            </a:fld>
            <a:endParaRPr lang="en-US" dirty="0"/>
          </a:p>
        </p:txBody>
      </p:sp>
      <p:sp>
        <p:nvSpPr>
          <p:cNvPr id="4" name="Footer Placeholder 5"/>
          <p:cNvSpPr>
            <a:spLocks noGrp="1"/>
          </p:cNvSpPr>
          <p:nvPr>
            <p:ph type="ftr" sz="quarter" idx="3"/>
          </p:nvPr>
        </p:nvSpPr>
        <p:spPr>
          <a:xfrm>
            <a:off x="1469854" y="4764333"/>
            <a:ext cx="5944028" cy="126702"/>
          </a:xfrm>
          <a:prstGeom prst="rect">
            <a:avLst/>
          </a:prstGeom>
        </p:spPr>
        <p:txBody>
          <a:bodyPr lIns="91432" tIns="45716" rIns="91432" bIns="45716" anchor="ctr" anchorCtr="0"/>
          <a:lstStyle>
            <a:lvl1pPr>
              <a:defRPr sz="700">
                <a:solidFill>
                  <a:schemeClr val="bg1">
                    <a:lumMod val="50000"/>
                  </a:schemeClr>
                </a:solidFill>
                <a:latin typeface="+mj-lt"/>
              </a:defRPr>
            </a:lvl1pPr>
          </a:lstStyle>
          <a:p>
            <a:pPr>
              <a:defRPr/>
            </a:pPr>
            <a:r>
              <a:rPr lang="en-US" dirty="0">
                <a:ea typeface="Calibri"/>
                <a:cs typeface="Times New Roman"/>
              </a:rPr>
              <a:t>© [year] NRG Energy, Inc.  All rights reserved.   /   Proprietary and Confidential Information</a:t>
            </a:r>
            <a:endParaRPr lang="en-US" dirty="0"/>
          </a:p>
        </p:txBody>
      </p:sp>
      <p:pic>
        <p:nvPicPr>
          <p:cNvPr id="8" name="Picture 7"/>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90033" y="4475885"/>
            <a:ext cx="704401" cy="47490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707" r:id="rId5"/>
    <p:sldLayoutId id="2147483664" r:id="rId6"/>
    <p:sldLayoutId id="2147483690" r:id="rId7"/>
    <p:sldLayoutId id="2147483691" r:id="rId8"/>
    <p:sldLayoutId id="2147483665" r:id="rId9"/>
    <p:sldLayoutId id="2147483666" r:id="rId10"/>
    <p:sldLayoutId id="2147483689" r:id="rId11"/>
    <p:sldLayoutId id="2147483667" r:id="rId12"/>
    <p:sldLayoutId id="2147483668" r:id="rId13"/>
    <p:sldLayoutId id="2147483696" r:id="rId14"/>
    <p:sldLayoutId id="2147483697" r:id="rId15"/>
    <p:sldLayoutId id="2147483698" r:id="rId16"/>
    <p:sldLayoutId id="2147483669" r:id="rId17"/>
    <p:sldLayoutId id="2147483692" r:id="rId18"/>
    <p:sldLayoutId id="2147483699" r:id="rId19"/>
    <p:sldLayoutId id="2147483670" r:id="rId20"/>
    <p:sldLayoutId id="2147483700" r:id="rId21"/>
    <p:sldLayoutId id="2147483671" r:id="rId22"/>
    <p:sldLayoutId id="2147483673" r:id="rId23"/>
    <p:sldLayoutId id="2147483693" r:id="rId24"/>
    <p:sldLayoutId id="2147483701" r:id="rId25"/>
    <p:sldLayoutId id="2147483674" r:id="rId26"/>
    <p:sldLayoutId id="2147483702" r:id="rId27"/>
    <p:sldLayoutId id="2147483675" r:id="rId28"/>
    <p:sldLayoutId id="2147483677" r:id="rId29"/>
    <p:sldLayoutId id="2147483694" r:id="rId30"/>
    <p:sldLayoutId id="2147483703" r:id="rId31"/>
    <p:sldLayoutId id="2147483678" r:id="rId32"/>
    <p:sldLayoutId id="2147483704" r:id="rId33"/>
    <p:sldLayoutId id="2147483679" r:id="rId34"/>
    <p:sldLayoutId id="2147483681" r:id="rId35"/>
    <p:sldLayoutId id="2147483695" r:id="rId36"/>
    <p:sldLayoutId id="2147483705" r:id="rId37"/>
    <p:sldLayoutId id="2147483682" r:id="rId38"/>
    <p:sldLayoutId id="2147483706" r:id="rId39"/>
    <p:sldLayoutId id="2147483683" r:id="rId40"/>
  </p:sldLayoutIdLst>
  <p:hf hdr="0" dt="0"/>
  <p:txStyles>
    <p:titleStyle>
      <a:lvl1pPr algn="l" rtl="0" eaLnBrk="1" fontAlgn="base" hangingPunct="1">
        <a:spcBef>
          <a:spcPct val="0"/>
        </a:spcBef>
        <a:spcAft>
          <a:spcPct val="0"/>
        </a:spcAft>
        <a:defRPr sz="2800">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1"/>
          </a:solidFill>
          <a:latin typeface="Verdana" pitchFamily="34" charset="0"/>
          <a:ea typeface="ＭＳ Ｐゴシック" charset="0"/>
          <a:cs typeface="ＭＳ Ｐゴシック" charset="0"/>
        </a:defRPr>
      </a:lvl2pPr>
      <a:lvl3pPr algn="l" rtl="0" eaLnBrk="1" fontAlgn="base" hangingPunct="1">
        <a:spcBef>
          <a:spcPct val="0"/>
        </a:spcBef>
        <a:spcAft>
          <a:spcPct val="0"/>
        </a:spcAft>
        <a:defRPr sz="2800">
          <a:solidFill>
            <a:schemeClr val="tx1"/>
          </a:solidFill>
          <a:latin typeface="Verdana" pitchFamily="34" charset="0"/>
          <a:ea typeface="ＭＳ Ｐゴシック" charset="0"/>
          <a:cs typeface="ＭＳ Ｐゴシック" charset="0"/>
        </a:defRPr>
      </a:lvl3pPr>
      <a:lvl4pPr algn="l" rtl="0" eaLnBrk="1" fontAlgn="base" hangingPunct="1">
        <a:spcBef>
          <a:spcPct val="0"/>
        </a:spcBef>
        <a:spcAft>
          <a:spcPct val="0"/>
        </a:spcAft>
        <a:defRPr sz="2800">
          <a:solidFill>
            <a:schemeClr val="tx1"/>
          </a:solidFill>
          <a:latin typeface="Verdana" pitchFamily="34" charset="0"/>
          <a:ea typeface="ＭＳ Ｐゴシック" charset="0"/>
          <a:cs typeface="ＭＳ Ｐゴシック" charset="0"/>
        </a:defRPr>
      </a:lvl4pPr>
      <a:lvl5pPr algn="l" rtl="0" eaLnBrk="1" fontAlgn="base" hangingPunct="1">
        <a:spcBef>
          <a:spcPct val="0"/>
        </a:spcBef>
        <a:spcAft>
          <a:spcPct val="0"/>
        </a:spcAft>
        <a:defRPr sz="2800">
          <a:solidFill>
            <a:schemeClr val="tx1"/>
          </a:solidFill>
          <a:latin typeface="Verdana" pitchFamily="34" charset="0"/>
          <a:ea typeface="ＭＳ Ｐゴシック" charset="0"/>
          <a:cs typeface="ＭＳ Ｐゴシック" charset="0"/>
        </a:defRPr>
      </a:lvl5pPr>
      <a:lvl6pPr marL="457162" algn="l" rtl="0" eaLnBrk="1" fontAlgn="base" hangingPunct="1">
        <a:spcBef>
          <a:spcPct val="0"/>
        </a:spcBef>
        <a:spcAft>
          <a:spcPct val="0"/>
        </a:spcAft>
        <a:defRPr sz="2800">
          <a:solidFill>
            <a:schemeClr val="tx1"/>
          </a:solidFill>
          <a:latin typeface="Verdana" pitchFamily="34" charset="0"/>
        </a:defRPr>
      </a:lvl6pPr>
      <a:lvl7pPr marL="914324" algn="l" rtl="0" eaLnBrk="1" fontAlgn="base" hangingPunct="1">
        <a:spcBef>
          <a:spcPct val="0"/>
        </a:spcBef>
        <a:spcAft>
          <a:spcPct val="0"/>
        </a:spcAft>
        <a:defRPr sz="2800">
          <a:solidFill>
            <a:schemeClr val="tx1"/>
          </a:solidFill>
          <a:latin typeface="Verdana" pitchFamily="34" charset="0"/>
        </a:defRPr>
      </a:lvl7pPr>
      <a:lvl8pPr marL="1371485" algn="l" rtl="0" eaLnBrk="1" fontAlgn="base" hangingPunct="1">
        <a:spcBef>
          <a:spcPct val="0"/>
        </a:spcBef>
        <a:spcAft>
          <a:spcPct val="0"/>
        </a:spcAft>
        <a:defRPr sz="2800">
          <a:solidFill>
            <a:schemeClr val="tx1"/>
          </a:solidFill>
          <a:latin typeface="Verdana" pitchFamily="34" charset="0"/>
        </a:defRPr>
      </a:lvl8pPr>
      <a:lvl9pPr marL="1828647" algn="l" rtl="0" eaLnBrk="1" fontAlgn="base" hangingPunct="1">
        <a:spcBef>
          <a:spcPct val="0"/>
        </a:spcBef>
        <a:spcAft>
          <a:spcPct val="0"/>
        </a:spcAft>
        <a:defRPr sz="2800">
          <a:solidFill>
            <a:schemeClr val="tx1"/>
          </a:solidFill>
          <a:latin typeface="Verdana" pitchFamily="34" charset="0"/>
        </a:defRPr>
      </a:lvl9pPr>
    </p:titleStyle>
    <p:bodyStyle>
      <a:lvl1pPr marL="342871" indent="-342871" algn="l" rtl="0" eaLnBrk="1" fontAlgn="base" hangingPunct="1">
        <a:lnSpc>
          <a:spcPct val="110000"/>
        </a:lnSpc>
        <a:spcBef>
          <a:spcPct val="60000"/>
        </a:spcBef>
        <a:spcAft>
          <a:spcPct val="0"/>
        </a:spcAft>
        <a:buChar char="•"/>
        <a:defRPr sz="2600">
          <a:solidFill>
            <a:schemeClr val="tx1"/>
          </a:solidFill>
          <a:latin typeface="+mn-lt"/>
          <a:ea typeface="ＭＳ Ｐゴシック" charset="0"/>
          <a:cs typeface="ＭＳ Ｐゴシック" charset="0"/>
        </a:defRPr>
      </a:lvl1pPr>
      <a:lvl2pPr marL="1588" indent="455575" algn="l" rtl="0" eaLnBrk="1" fontAlgn="base" hangingPunct="1">
        <a:lnSpc>
          <a:spcPct val="110000"/>
        </a:lnSpc>
        <a:spcBef>
          <a:spcPct val="70000"/>
        </a:spcBef>
        <a:spcAft>
          <a:spcPct val="0"/>
        </a:spcAft>
        <a:buFont typeface="Verdana" pitchFamily="34" charset="0"/>
        <a:buChar char="–"/>
        <a:defRPr sz="1400">
          <a:solidFill>
            <a:schemeClr val="tx1"/>
          </a:solidFill>
          <a:latin typeface="+mn-lt"/>
          <a:ea typeface="ＭＳ Ｐゴシック" charset="0"/>
          <a:cs typeface="ＭＳ Ｐゴシック"/>
        </a:defRPr>
      </a:lvl2pPr>
      <a:lvl3pPr marL="3175" indent="911149" algn="l" rtl="0" eaLnBrk="1" fontAlgn="base" hangingPunct="1">
        <a:lnSpc>
          <a:spcPct val="110000"/>
        </a:lnSpc>
        <a:spcBef>
          <a:spcPct val="90000"/>
        </a:spcBef>
        <a:spcAft>
          <a:spcPct val="0"/>
        </a:spcAft>
        <a:buChar char="•"/>
        <a:defRPr sz="1100">
          <a:solidFill>
            <a:schemeClr val="tx1"/>
          </a:solidFill>
          <a:latin typeface="+mn-lt"/>
          <a:ea typeface="ＭＳ Ｐゴシック" charset="0"/>
          <a:cs typeface="ＭＳ Ｐゴシック"/>
        </a:defRPr>
      </a:lvl3pPr>
      <a:lvl4pPr marL="623836" indent="-166674" algn="l" rtl="0" eaLnBrk="1" fontAlgn="base" hangingPunct="1">
        <a:lnSpc>
          <a:spcPct val="110000"/>
        </a:lnSpc>
        <a:spcBef>
          <a:spcPct val="90000"/>
        </a:spcBef>
        <a:spcAft>
          <a:spcPct val="0"/>
        </a:spcAft>
        <a:buFont typeface="Wingdings" pitchFamily="2" charset="2"/>
        <a:buChar char="§"/>
        <a:defRPr sz="1200">
          <a:solidFill>
            <a:schemeClr val="tx1"/>
          </a:solidFill>
          <a:latin typeface="+mn-lt"/>
          <a:ea typeface="ＭＳ Ｐゴシック" charset="0"/>
          <a:cs typeface="ＭＳ Ｐゴシック"/>
        </a:defRPr>
      </a:lvl4pPr>
      <a:lvl5pPr marL="914324" indent="-166674" algn="l" rtl="0" eaLnBrk="1" fontAlgn="base" hangingPunct="1">
        <a:lnSpc>
          <a:spcPct val="110000"/>
        </a:lnSpc>
        <a:spcBef>
          <a:spcPct val="15000"/>
        </a:spcBef>
        <a:spcAft>
          <a:spcPct val="0"/>
        </a:spcAft>
        <a:buFont typeface="Arial" charset="0"/>
        <a:buChar char="–"/>
        <a:defRPr sz="1200">
          <a:solidFill>
            <a:schemeClr val="tx1"/>
          </a:solidFill>
          <a:latin typeface="+mn-lt"/>
          <a:ea typeface="ＭＳ Ｐゴシック" charset="0"/>
          <a:cs typeface="ＭＳ Ｐゴシック"/>
        </a:defRPr>
      </a:lvl5pPr>
      <a:lvl6pPr marL="922261" indent="-174611" algn="l" rtl="0" eaLnBrk="1" fontAlgn="base" hangingPunct="1">
        <a:lnSpc>
          <a:spcPct val="110000"/>
        </a:lnSpc>
        <a:spcBef>
          <a:spcPct val="15000"/>
        </a:spcBef>
        <a:spcAft>
          <a:spcPct val="0"/>
        </a:spcAft>
        <a:buFont typeface="Arial" charset="0"/>
        <a:buChar char="–"/>
        <a:defRPr sz="1200">
          <a:solidFill>
            <a:schemeClr val="tx1"/>
          </a:solidFill>
          <a:latin typeface="+mn-lt"/>
        </a:defRPr>
      </a:lvl6pPr>
      <a:lvl7pPr marL="1379423" indent="-174611" algn="l" rtl="0" eaLnBrk="1" fontAlgn="base" hangingPunct="1">
        <a:lnSpc>
          <a:spcPct val="110000"/>
        </a:lnSpc>
        <a:spcBef>
          <a:spcPct val="15000"/>
        </a:spcBef>
        <a:spcAft>
          <a:spcPct val="0"/>
        </a:spcAft>
        <a:buFont typeface="Arial" charset="0"/>
        <a:buChar char="–"/>
        <a:defRPr sz="1200">
          <a:solidFill>
            <a:schemeClr val="tx1"/>
          </a:solidFill>
          <a:latin typeface="+mn-lt"/>
        </a:defRPr>
      </a:lvl7pPr>
      <a:lvl8pPr marL="1836585" indent="-174611" algn="l" rtl="0" eaLnBrk="1" fontAlgn="base" hangingPunct="1">
        <a:lnSpc>
          <a:spcPct val="110000"/>
        </a:lnSpc>
        <a:spcBef>
          <a:spcPct val="15000"/>
        </a:spcBef>
        <a:spcAft>
          <a:spcPct val="0"/>
        </a:spcAft>
        <a:buFont typeface="Arial" charset="0"/>
        <a:buChar char="–"/>
        <a:defRPr sz="1200">
          <a:solidFill>
            <a:schemeClr val="tx1"/>
          </a:solidFill>
          <a:latin typeface="+mn-lt"/>
        </a:defRPr>
      </a:lvl8pPr>
      <a:lvl9pPr marL="2293746" indent="-174611" algn="l" rtl="0" eaLnBrk="1" fontAlgn="base" hangingPunct="1">
        <a:lnSpc>
          <a:spcPct val="110000"/>
        </a:lnSpc>
        <a:spcBef>
          <a:spcPct val="15000"/>
        </a:spcBef>
        <a:spcAft>
          <a:spcPct val="0"/>
        </a:spcAft>
        <a:buFont typeface="Arial" charset="0"/>
        <a:buChar char="–"/>
        <a:defRPr sz="1200">
          <a:solidFill>
            <a:schemeClr val="tx1"/>
          </a:solidFill>
          <a:latin typeface="+mn-lt"/>
        </a:defRPr>
      </a:lvl9pPr>
    </p:bodyStyle>
    <p:otherStyle>
      <a:defPPr>
        <a:defRPr lang="en-US"/>
      </a:defPPr>
      <a:lvl1pPr marL="0" algn="l" defTabSz="914324" rtl="0" eaLnBrk="1" latinLnBrk="0" hangingPunct="1">
        <a:defRPr sz="1800" kern="1200">
          <a:solidFill>
            <a:schemeClr val="tx1"/>
          </a:solidFill>
          <a:latin typeface="+mn-lt"/>
          <a:ea typeface="+mn-ea"/>
          <a:cs typeface="+mn-cs"/>
        </a:defRPr>
      </a:lvl1pPr>
      <a:lvl2pPr marL="457162" algn="l" defTabSz="914324" rtl="0" eaLnBrk="1" latinLnBrk="0" hangingPunct="1">
        <a:defRPr sz="1800" kern="1200">
          <a:solidFill>
            <a:schemeClr val="tx1"/>
          </a:solidFill>
          <a:latin typeface="+mn-lt"/>
          <a:ea typeface="+mn-ea"/>
          <a:cs typeface="+mn-cs"/>
        </a:defRPr>
      </a:lvl2pPr>
      <a:lvl3pPr marL="914324" algn="l" defTabSz="914324" rtl="0" eaLnBrk="1" latinLnBrk="0" hangingPunct="1">
        <a:defRPr sz="1800" kern="1200">
          <a:solidFill>
            <a:schemeClr val="tx1"/>
          </a:solidFill>
          <a:latin typeface="+mn-lt"/>
          <a:ea typeface="+mn-ea"/>
          <a:cs typeface="+mn-cs"/>
        </a:defRPr>
      </a:lvl3pPr>
      <a:lvl4pPr marL="1371485" algn="l" defTabSz="914324" rtl="0" eaLnBrk="1" latinLnBrk="0" hangingPunct="1">
        <a:defRPr sz="1800" kern="1200">
          <a:solidFill>
            <a:schemeClr val="tx1"/>
          </a:solidFill>
          <a:latin typeface="+mn-lt"/>
          <a:ea typeface="+mn-ea"/>
          <a:cs typeface="+mn-cs"/>
        </a:defRPr>
      </a:lvl4pPr>
      <a:lvl5pPr marL="1828647" algn="l" defTabSz="914324" rtl="0" eaLnBrk="1" latinLnBrk="0" hangingPunct="1">
        <a:defRPr sz="1800" kern="1200">
          <a:solidFill>
            <a:schemeClr val="tx1"/>
          </a:solidFill>
          <a:latin typeface="+mn-lt"/>
          <a:ea typeface="+mn-ea"/>
          <a:cs typeface="+mn-cs"/>
        </a:defRPr>
      </a:lvl5pPr>
      <a:lvl6pPr marL="2285809" algn="l" defTabSz="914324" rtl="0" eaLnBrk="1" latinLnBrk="0" hangingPunct="1">
        <a:defRPr sz="1800" kern="1200">
          <a:solidFill>
            <a:schemeClr val="tx1"/>
          </a:solidFill>
          <a:latin typeface="+mn-lt"/>
          <a:ea typeface="+mn-ea"/>
          <a:cs typeface="+mn-cs"/>
        </a:defRPr>
      </a:lvl6pPr>
      <a:lvl7pPr marL="2742971" algn="l" defTabSz="914324" rtl="0" eaLnBrk="1" latinLnBrk="0" hangingPunct="1">
        <a:defRPr sz="1800" kern="1200">
          <a:solidFill>
            <a:schemeClr val="tx1"/>
          </a:solidFill>
          <a:latin typeface="+mn-lt"/>
          <a:ea typeface="+mn-ea"/>
          <a:cs typeface="+mn-cs"/>
        </a:defRPr>
      </a:lvl7pPr>
      <a:lvl8pPr marL="3200132" algn="l" defTabSz="914324" rtl="0" eaLnBrk="1" latinLnBrk="0" hangingPunct="1">
        <a:defRPr sz="1800" kern="1200">
          <a:solidFill>
            <a:schemeClr val="tx1"/>
          </a:solidFill>
          <a:latin typeface="+mn-lt"/>
          <a:ea typeface="+mn-ea"/>
          <a:cs typeface="+mn-cs"/>
        </a:defRPr>
      </a:lvl8pPr>
      <a:lvl9pPr marL="3657294" algn="l" defTabSz="9143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2915704" y="4568332"/>
            <a:ext cx="3148597" cy="244673"/>
          </a:xfrm>
        </p:spPr>
        <p:txBody>
          <a:bodyPr/>
          <a:lstStyle/>
          <a:p>
            <a:r>
              <a:rPr lang="en-US" dirty="0">
                <a:solidFill>
                  <a:srgbClr val="000000"/>
                </a:solidFill>
              </a:rPr>
              <a:t>Daniel J Hansen &amp; John Palen</a:t>
            </a:r>
          </a:p>
        </p:txBody>
      </p:sp>
      <p:sp>
        <p:nvSpPr>
          <p:cNvPr id="7" name="Text Placeholder 6"/>
          <p:cNvSpPr>
            <a:spLocks noGrp="1"/>
          </p:cNvSpPr>
          <p:nvPr>
            <p:ph type="body" sz="quarter" idx="14"/>
          </p:nvPr>
        </p:nvSpPr>
        <p:spPr>
          <a:xfrm>
            <a:off x="0" y="3318693"/>
            <a:ext cx="9144000" cy="834545"/>
          </a:xfrm>
        </p:spPr>
        <p:txBody>
          <a:bodyPr/>
          <a:lstStyle/>
          <a:p>
            <a:pPr algn="ctr"/>
            <a:r>
              <a:rPr lang="en-US" dirty="0"/>
              <a:t>Physics and Engineering vs the Protocols</a:t>
            </a:r>
          </a:p>
        </p:txBody>
      </p:sp>
      <p:sp>
        <p:nvSpPr>
          <p:cNvPr id="6" name="Subtitle 5"/>
          <p:cNvSpPr>
            <a:spLocks noGrp="1"/>
          </p:cNvSpPr>
          <p:nvPr>
            <p:ph type="subTitle" idx="1"/>
          </p:nvPr>
        </p:nvSpPr>
        <p:spPr>
          <a:xfrm>
            <a:off x="1697182" y="1218147"/>
            <a:ext cx="7446818" cy="1012828"/>
          </a:xfrm>
        </p:spPr>
        <p:txBody>
          <a:bodyPr/>
          <a:lstStyle/>
          <a:p>
            <a:r>
              <a:rPr lang="en-US" sz="2400" dirty="0"/>
              <a:t>Generator Reactive Capability Discussion</a:t>
            </a:r>
          </a:p>
        </p:txBody>
      </p:sp>
    </p:spTree>
    <p:extLst>
      <p:ext uri="{BB962C8B-B14F-4D97-AF65-F5344CB8AC3E}">
        <p14:creationId xmlns:p14="http://schemas.microsoft.com/office/powerpoint/2010/main" val="84391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CD29C2-9AE6-46F0-B3A8-F7D0E6B6C502}"/>
              </a:ext>
            </a:extLst>
          </p:cNvPr>
          <p:cNvPicPr>
            <a:picLocks noChangeAspect="1"/>
          </p:cNvPicPr>
          <p:nvPr/>
        </p:nvPicPr>
        <p:blipFill>
          <a:blip r:embed="rId2"/>
          <a:stretch>
            <a:fillRect/>
          </a:stretch>
        </p:blipFill>
        <p:spPr>
          <a:xfrm>
            <a:off x="1469854" y="1090954"/>
            <a:ext cx="2739150" cy="3070256"/>
          </a:xfrm>
          <a:prstGeom prst="rect">
            <a:avLst/>
          </a:prstGeom>
        </p:spPr>
      </p:pic>
      <p:sp>
        <p:nvSpPr>
          <p:cNvPr id="4" name="Slide Number Placeholder 3">
            <a:extLst>
              <a:ext uri="{FF2B5EF4-FFF2-40B4-BE49-F238E27FC236}">
                <a16:creationId xmlns:a16="http://schemas.microsoft.com/office/drawing/2014/main" id="{88621ED4-A39C-43A0-BD2B-80BC32615E1D}"/>
              </a:ext>
            </a:extLst>
          </p:cNvPr>
          <p:cNvSpPr>
            <a:spLocks noGrp="1"/>
          </p:cNvSpPr>
          <p:nvPr>
            <p:ph type="sldNum" sz="quarter" idx="4"/>
          </p:nvPr>
        </p:nvSpPr>
        <p:spPr/>
        <p:txBody>
          <a:bodyPr/>
          <a:lstStyle/>
          <a:p>
            <a:fld id="{C464BEA4-ECAD-4B23-B682-AF22774D7D0B}" type="slidenum">
              <a:rPr lang="en-US" smtClean="0"/>
              <a:pPr/>
              <a:t>9</a:t>
            </a:fld>
            <a:endParaRPr lang="en-US" dirty="0"/>
          </a:p>
        </p:txBody>
      </p:sp>
      <p:sp>
        <p:nvSpPr>
          <p:cNvPr id="5" name="Footer Placeholder 4">
            <a:extLst>
              <a:ext uri="{FF2B5EF4-FFF2-40B4-BE49-F238E27FC236}">
                <a16:creationId xmlns:a16="http://schemas.microsoft.com/office/drawing/2014/main" id="{4B5016E3-DE2A-495B-8E2E-E5C6224AE20B}"/>
              </a:ext>
            </a:extLst>
          </p:cNvPr>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sp>
        <p:nvSpPr>
          <p:cNvPr id="6" name="Title 5">
            <a:extLst>
              <a:ext uri="{FF2B5EF4-FFF2-40B4-BE49-F238E27FC236}">
                <a16:creationId xmlns:a16="http://schemas.microsoft.com/office/drawing/2014/main" id="{0838F5C4-D565-4309-BF4D-8B86FD8C2B8E}"/>
              </a:ext>
            </a:extLst>
          </p:cNvPr>
          <p:cNvSpPr>
            <a:spLocks noGrp="1"/>
          </p:cNvSpPr>
          <p:nvPr>
            <p:ph type="title" idx="4294967295"/>
          </p:nvPr>
        </p:nvSpPr>
        <p:spPr>
          <a:xfrm>
            <a:off x="419100" y="195263"/>
            <a:ext cx="8724900" cy="615950"/>
          </a:xfrm>
          <a:prstGeom prst="rect">
            <a:avLst/>
          </a:prstGeom>
        </p:spPr>
        <p:txBody>
          <a:bodyPr/>
          <a:lstStyle/>
          <a:p>
            <a:pPr algn="ctr">
              <a:spcAft>
                <a:spcPts val="600"/>
              </a:spcAft>
            </a:pPr>
            <a:r>
              <a:rPr lang="en-US" sz="2000" u="sng" dirty="0"/>
              <a:t>Impact of POI Voltage on Thermal Steam Unit </a:t>
            </a:r>
            <a:br>
              <a:rPr lang="en-US" sz="2000" dirty="0"/>
            </a:br>
            <a:r>
              <a:rPr lang="en-US" sz="2000" dirty="0"/>
              <a:t>CURVE at 138kV                       CURVE at 145 kV</a:t>
            </a:r>
          </a:p>
        </p:txBody>
      </p:sp>
      <p:pic>
        <p:nvPicPr>
          <p:cNvPr id="8" name="Picture 7">
            <a:extLst>
              <a:ext uri="{FF2B5EF4-FFF2-40B4-BE49-F238E27FC236}">
                <a16:creationId xmlns:a16="http://schemas.microsoft.com/office/drawing/2014/main" id="{EB5874EF-98A4-4297-938C-F0E95FDE71F7}"/>
              </a:ext>
            </a:extLst>
          </p:cNvPr>
          <p:cNvPicPr>
            <a:picLocks noChangeAspect="1"/>
          </p:cNvPicPr>
          <p:nvPr/>
        </p:nvPicPr>
        <p:blipFill>
          <a:blip r:embed="rId3"/>
          <a:stretch>
            <a:fillRect/>
          </a:stretch>
        </p:blipFill>
        <p:spPr>
          <a:xfrm>
            <a:off x="5455332" y="1077492"/>
            <a:ext cx="2408044" cy="3083718"/>
          </a:xfrm>
          <a:prstGeom prst="rect">
            <a:avLst/>
          </a:prstGeom>
        </p:spPr>
      </p:pic>
    </p:spTree>
    <p:extLst>
      <p:ext uri="{BB962C8B-B14F-4D97-AF65-F5344CB8AC3E}">
        <p14:creationId xmlns:p14="http://schemas.microsoft.com/office/powerpoint/2010/main" val="278536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B0A6A-1A6F-4F54-8858-0718A057D2F3}"/>
              </a:ext>
            </a:extLst>
          </p:cNvPr>
          <p:cNvSpPr>
            <a:spLocks noGrp="1"/>
          </p:cNvSpPr>
          <p:nvPr>
            <p:ph type="title"/>
          </p:nvPr>
        </p:nvSpPr>
        <p:spPr/>
        <p:txBody>
          <a:bodyPr/>
          <a:lstStyle/>
          <a:p>
            <a:pPr algn="ctr"/>
            <a:r>
              <a:rPr lang="en-US" sz="2000" dirty="0"/>
              <a:t>CURL for 850 MVA Steam Unit</a:t>
            </a:r>
          </a:p>
        </p:txBody>
      </p:sp>
      <p:sp>
        <p:nvSpPr>
          <p:cNvPr id="2" name="Slide Number Placeholder 1">
            <a:extLst>
              <a:ext uri="{FF2B5EF4-FFF2-40B4-BE49-F238E27FC236}">
                <a16:creationId xmlns:a16="http://schemas.microsoft.com/office/drawing/2014/main" id="{A58FA71F-2755-4C67-9236-EE0A3C4B1042}"/>
              </a:ext>
            </a:extLst>
          </p:cNvPr>
          <p:cNvSpPr>
            <a:spLocks noGrp="1"/>
          </p:cNvSpPr>
          <p:nvPr>
            <p:ph type="sldNum" sz="quarter" idx="4"/>
          </p:nvPr>
        </p:nvSpPr>
        <p:spPr/>
        <p:txBody>
          <a:bodyPr/>
          <a:lstStyle/>
          <a:p>
            <a:fld id="{C464BEA4-ECAD-4B23-B682-AF22774D7D0B}" type="slidenum">
              <a:rPr lang="en-US" smtClean="0"/>
              <a:pPr/>
              <a:t>10</a:t>
            </a:fld>
            <a:endParaRPr lang="en-US" dirty="0"/>
          </a:p>
        </p:txBody>
      </p:sp>
      <p:sp>
        <p:nvSpPr>
          <p:cNvPr id="3" name="Footer Placeholder 2">
            <a:extLst>
              <a:ext uri="{FF2B5EF4-FFF2-40B4-BE49-F238E27FC236}">
                <a16:creationId xmlns:a16="http://schemas.microsoft.com/office/drawing/2014/main" id="{21EA5DB3-1738-433E-A408-9E2359252819}"/>
              </a:ext>
            </a:extLst>
          </p:cNvPr>
          <p:cNvSpPr>
            <a:spLocks noGrp="1"/>
          </p:cNvSpPr>
          <p:nvPr>
            <p:ph type="ftr" sz="quarter" idx="3"/>
          </p:nvPr>
        </p:nvSpPr>
        <p:spPr/>
        <p:txBody>
          <a:bodyPr/>
          <a:lstStyle/>
          <a:p>
            <a:pPr>
              <a:defRPr/>
            </a:pPr>
            <a:r>
              <a:rPr lang="en-US">
                <a:ea typeface="Calibri"/>
                <a:cs typeface="Times New Roman"/>
              </a:rPr>
              <a:t>© [year] NRG Energy, Inc.  All rights reserved.   /   Proprietary and Confidential Information</a:t>
            </a:r>
            <a:endParaRPr lang="en-US" dirty="0"/>
          </a:p>
        </p:txBody>
      </p:sp>
      <p:sp>
        <p:nvSpPr>
          <p:cNvPr id="5" name="Text Placeholder 4">
            <a:extLst>
              <a:ext uri="{FF2B5EF4-FFF2-40B4-BE49-F238E27FC236}">
                <a16:creationId xmlns:a16="http://schemas.microsoft.com/office/drawing/2014/main" id="{A919DD8D-43E7-4E5E-8029-ED1CD9424D45}"/>
              </a:ext>
            </a:extLst>
          </p:cNvPr>
          <p:cNvSpPr>
            <a:spLocks noGrp="1"/>
          </p:cNvSpPr>
          <p:nvPr>
            <p:ph type="body" sz="quarter" idx="14"/>
          </p:nvPr>
        </p:nvSpPr>
        <p:spPr/>
        <p:txBody>
          <a:bodyPr/>
          <a:lstStyle/>
          <a:p>
            <a:r>
              <a:rPr lang="en-US" sz="1600" dirty="0"/>
              <a:t>Grid voltage plays a significant role in reactive capability</a:t>
            </a:r>
          </a:p>
          <a:p>
            <a:r>
              <a:rPr lang="en-US" sz="1600" dirty="0"/>
              <a:t>0.95 pf at the point of interconnection equates to 245 MVARS lagging and -245 MVARs leading.</a:t>
            </a:r>
          </a:p>
          <a:p>
            <a:r>
              <a:rPr lang="en-US" sz="1600" dirty="0"/>
              <a:t>At 138kV voltage, the unit reactive capability is shifted in the lagging direction and produces ~360 MVARs lagging.  In the leading direction, the limit is reached at a minimum of 120 MVARs </a:t>
            </a:r>
            <a:r>
              <a:rPr lang="en-US" sz="1600" b="1" dirty="0"/>
              <a:t>LAGGING</a:t>
            </a:r>
            <a:r>
              <a:rPr lang="en-US" sz="1600" dirty="0"/>
              <a:t>.  The defined limits in the lead are established by the generator low voltage limit.</a:t>
            </a:r>
          </a:p>
          <a:p>
            <a:r>
              <a:rPr lang="en-US" sz="1600" dirty="0"/>
              <a:t>At 145kV voltage, the generator has a broader operating range and can still produce 360 MVARs lagging, but now, it can also absorb ~185 MVARs, with the limiting factor shifting to the minimum excitation limiter</a:t>
            </a:r>
          </a:p>
        </p:txBody>
      </p:sp>
    </p:spTree>
    <p:extLst>
      <p:ext uri="{BB962C8B-B14F-4D97-AF65-F5344CB8AC3E}">
        <p14:creationId xmlns:p14="http://schemas.microsoft.com/office/powerpoint/2010/main" val="250832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AE76D1-6AAA-422E-838D-5F9454EB2D24}"/>
              </a:ext>
            </a:extLst>
          </p:cNvPr>
          <p:cNvSpPr>
            <a:spLocks noGrp="1"/>
          </p:cNvSpPr>
          <p:nvPr>
            <p:ph type="sldNum" sz="quarter" idx="4"/>
          </p:nvPr>
        </p:nvSpPr>
        <p:spPr/>
        <p:txBody>
          <a:bodyPr/>
          <a:lstStyle/>
          <a:p>
            <a:fld id="{C464BEA4-ECAD-4B23-B682-AF22774D7D0B}" type="slidenum">
              <a:rPr lang="en-US" smtClean="0"/>
              <a:pPr/>
              <a:t>11</a:t>
            </a:fld>
            <a:endParaRPr lang="en-US" dirty="0"/>
          </a:p>
        </p:txBody>
      </p:sp>
      <p:sp>
        <p:nvSpPr>
          <p:cNvPr id="4" name="Footer Placeholder 3">
            <a:extLst>
              <a:ext uri="{FF2B5EF4-FFF2-40B4-BE49-F238E27FC236}">
                <a16:creationId xmlns:a16="http://schemas.microsoft.com/office/drawing/2014/main" id="{BED7110F-7EFB-4A85-93C9-D724EC09BFAA}"/>
              </a:ext>
            </a:extLst>
          </p:cNvPr>
          <p:cNvSpPr>
            <a:spLocks noGrp="1"/>
          </p:cNvSpPr>
          <p:nvPr>
            <p:ph type="ftr" sz="quarter" idx="3"/>
          </p:nvPr>
        </p:nvSpPr>
        <p:spPr/>
        <p:txBody>
          <a:bodyPr/>
          <a:lstStyle/>
          <a:p>
            <a:pPr>
              <a:defRPr/>
            </a:pPr>
            <a:r>
              <a:rPr lang="en-US">
                <a:ea typeface="Calibri"/>
                <a:cs typeface="Times New Roman"/>
              </a:rPr>
              <a:t>© [year] NRG Energy, Inc.  All rights reserved.   /   Proprietary and Confidential Information</a:t>
            </a:r>
            <a:endParaRPr lang="en-US" dirty="0"/>
          </a:p>
        </p:txBody>
      </p:sp>
      <p:sp>
        <p:nvSpPr>
          <p:cNvPr id="6" name="Rectangle 5">
            <a:extLst>
              <a:ext uri="{FF2B5EF4-FFF2-40B4-BE49-F238E27FC236}">
                <a16:creationId xmlns:a16="http://schemas.microsoft.com/office/drawing/2014/main" id="{F18AB838-69F3-405E-B84F-C196978EBEF2}"/>
              </a:ext>
            </a:extLst>
          </p:cNvPr>
          <p:cNvSpPr/>
          <p:nvPr/>
        </p:nvSpPr>
        <p:spPr>
          <a:xfrm>
            <a:off x="541020" y="163871"/>
            <a:ext cx="8412480" cy="707886"/>
          </a:xfrm>
          <a:prstGeom prst="rect">
            <a:avLst/>
          </a:prstGeom>
        </p:spPr>
        <p:txBody>
          <a:bodyPr wrap="square">
            <a:spAutoFit/>
          </a:bodyPr>
          <a:lstStyle/>
          <a:p>
            <a:pPr algn="ctr"/>
            <a:r>
              <a:rPr lang="en-US" dirty="0"/>
              <a:t>Simple-Cycle Gas Turbine</a:t>
            </a:r>
          </a:p>
          <a:p>
            <a:pPr algn="ctr"/>
            <a:r>
              <a:rPr lang="en-US" dirty="0"/>
              <a:t>CURVE at 138kV                       CURVE at 145 kV</a:t>
            </a:r>
          </a:p>
        </p:txBody>
      </p:sp>
      <p:pic>
        <p:nvPicPr>
          <p:cNvPr id="10" name="Picture 9">
            <a:extLst>
              <a:ext uri="{FF2B5EF4-FFF2-40B4-BE49-F238E27FC236}">
                <a16:creationId xmlns:a16="http://schemas.microsoft.com/office/drawing/2014/main" id="{8CBE5DC9-1589-4E97-AECE-589380AB1EA7}"/>
              </a:ext>
            </a:extLst>
          </p:cNvPr>
          <p:cNvPicPr>
            <a:picLocks noChangeAspect="1"/>
          </p:cNvPicPr>
          <p:nvPr/>
        </p:nvPicPr>
        <p:blipFill>
          <a:blip r:embed="rId2"/>
          <a:stretch>
            <a:fillRect/>
          </a:stretch>
        </p:blipFill>
        <p:spPr>
          <a:xfrm>
            <a:off x="1373376" y="937668"/>
            <a:ext cx="2768742" cy="3537132"/>
          </a:xfrm>
          <a:prstGeom prst="rect">
            <a:avLst/>
          </a:prstGeom>
        </p:spPr>
      </p:pic>
      <p:pic>
        <p:nvPicPr>
          <p:cNvPr id="11" name="Picture 10">
            <a:extLst>
              <a:ext uri="{FF2B5EF4-FFF2-40B4-BE49-F238E27FC236}">
                <a16:creationId xmlns:a16="http://schemas.microsoft.com/office/drawing/2014/main" id="{69742999-F1C7-43D3-AD5F-E51112B51E1E}"/>
              </a:ext>
            </a:extLst>
          </p:cNvPr>
          <p:cNvPicPr>
            <a:picLocks noChangeAspect="1"/>
          </p:cNvPicPr>
          <p:nvPr/>
        </p:nvPicPr>
        <p:blipFill>
          <a:blip r:embed="rId3"/>
          <a:stretch>
            <a:fillRect/>
          </a:stretch>
        </p:blipFill>
        <p:spPr>
          <a:xfrm>
            <a:off x="5352574" y="937668"/>
            <a:ext cx="2787793" cy="3549832"/>
          </a:xfrm>
          <a:prstGeom prst="rect">
            <a:avLst/>
          </a:prstGeom>
        </p:spPr>
      </p:pic>
    </p:spTree>
    <p:extLst>
      <p:ext uri="{BB962C8B-B14F-4D97-AF65-F5344CB8AC3E}">
        <p14:creationId xmlns:p14="http://schemas.microsoft.com/office/powerpoint/2010/main" val="1097043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B0A6A-1A6F-4F54-8858-0718A057D2F3}"/>
              </a:ext>
            </a:extLst>
          </p:cNvPr>
          <p:cNvSpPr>
            <a:spLocks noGrp="1"/>
          </p:cNvSpPr>
          <p:nvPr>
            <p:ph type="title"/>
          </p:nvPr>
        </p:nvSpPr>
        <p:spPr/>
        <p:txBody>
          <a:bodyPr/>
          <a:lstStyle/>
          <a:p>
            <a:pPr algn="ctr"/>
            <a:r>
              <a:rPr lang="en-US" sz="2000" dirty="0"/>
              <a:t>CURL for Simple-Cycle Gas Turbine</a:t>
            </a:r>
            <a:br>
              <a:rPr lang="en-US" sz="2000" dirty="0"/>
            </a:br>
            <a:endParaRPr lang="en-US" sz="2000" dirty="0"/>
          </a:p>
        </p:txBody>
      </p:sp>
      <p:sp>
        <p:nvSpPr>
          <p:cNvPr id="2" name="Slide Number Placeholder 1">
            <a:extLst>
              <a:ext uri="{FF2B5EF4-FFF2-40B4-BE49-F238E27FC236}">
                <a16:creationId xmlns:a16="http://schemas.microsoft.com/office/drawing/2014/main" id="{A58FA71F-2755-4C67-9236-EE0A3C4B1042}"/>
              </a:ext>
            </a:extLst>
          </p:cNvPr>
          <p:cNvSpPr>
            <a:spLocks noGrp="1"/>
          </p:cNvSpPr>
          <p:nvPr>
            <p:ph type="sldNum" sz="quarter" idx="4"/>
          </p:nvPr>
        </p:nvSpPr>
        <p:spPr/>
        <p:txBody>
          <a:bodyPr/>
          <a:lstStyle/>
          <a:p>
            <a:fld id="{C464BEA4-ECAD-4B23-B682-AF22774D7D0B}" type="slidenum">
              <a:rPr lang="en-US" smtClean="0"/>
              <a:pPr/>
              <a:t>12</a:t>
            </a:fld>
            <a:endParaRPr lang="en-US" dirty="0"/>
          </a:p>
        </p:txBody>
      </p:sp>
      <p:sp>
        <p:nvSpPr>
          <p:cNvPr id="3" name="Footer Placeholder 2">
            <a:extLst>
              <a:ext uri="{FF2B5EF4-FFF2-40B4-BE49-F238E27FC236}">
                <a16:creationId xmlns:a16="http://schemas.microsoft.com/office/drawing/2014/main" id="{21EA5DB3-1738-433E-A408-9E2359252819}"/>
              </a:ext>
            </a:extLst>
          </p:cNvPr>
          <p:cNvSpPr>
            <a:spLocks noGrp="1"/>
          </p:cNvSpPr>
          <p:nvPr>
            <p:ph type="ftr" sz="quarter" idx="3"/>
          </p:nvPr>
        </p:nvSpPr>
        <p:spPr/>
        <p:txBody>
          <a:bodyPr/>
          <a:lstStyle/>
          <a:p>
            <a:pPr>
              <a:defRPr/>
            </a:pPr>
            <a:r>
              <a:rPr lang="en-US">
                <a:ea typeface="Calibri"/>
                <a:cs typeface="Times New Roman"/>
              </a:rPr>
              <a:t>© [year] NRG Energy, Inc.  All rights reserved.   /   Proprietary and Confidential Information</a:t>
            </a:r>
            <a:endParaRPr lang="en-US" dirty="0"/>
          </a:p>
        </p:txBody>
      </p:sp>
      <p:sp>
        <p:nvSpPr>
          <p:cNvPr id="5" name="Text Placeholder 4">
            <a:extLst>
              <a:ext uri="{FF2B5EF4-FFF2-40B4-BE49-F238E27FC236}">
                <a16:creationId xmlns:a16="http://schemas.microsoft.com/office/drawing/2014/main" id="{A919DD8D-43E7-4E5E-8029-ED1CD9424D45}"/>
              </a:ext>
            </a:extLst>
          </p:cNvPr>
          <p:cNvSpPr>
            <a:spLocks noGrp="1"/>
          </p:cNvSpPr>
          <p:nvPr>
            <p:ph type="body" sz="quarter" idx="14"/>
          </p:nvPr>
        </p:nvSpPr>
        <p:spPr/>
        <p:txBody>
          <a:bodyPr/>
          <a:lstStyle/>
          <a:p>
            <a:r>
              <a:rPr lang="en-US" sz="1600" dirty="0"/>
              <a:t>0.95 pf at the point of interconnection equates to 18 MVARS lagging and  -18 MVARs leading.</a:t>
            </a:r>
          </a:p>
          <a:p>
            <a:r>
              <a:rPr lang="en-US" sz="1600" dirty="0"/>
              <a:t>At 138kV, the unit is capable of producing 35 MVARs lagging, but is limited to -5 MVARs leading due to reaching minimum generator voltage.</a:t>
            </a:r>
          </a:p>
          <a:p>
            <a:r>
              <a:rPr lang="en-US" sz="1600" dirty="0"/>
              <a:t>At a grid voltage of 144kV, leading capability has increased to -27 MVARs, but lagging capability is reduced to 27 MVARs due to reaching maximum generator voltage.</a:t>
            </a:r>
          </a:p>
          <a:p>
            <a:r>
              <a:rPr lang="en-US" sz="1600" dirty="0"/>
              <a:t>Air cooled GT reactive capability is not only impacted by POI voltage, but is highly sensitive to ambient temperature as well.</a:t>
            </a:r>
          </a:p>
        </p:txBody>
      </p:sp>
    </p:spTree>
    <p:extLst>
      <p:ext uri="{BB962C8B-B14F-4D97-AF65-F5344CB8AC3E}">
        <p14:creationId xmlns:p14="http://schemas.microsoft.com/office/powerpoint/2010/main" val="259843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769728" y="973431"/>
            <a:ext cx="8040897" cy="3728768"/>
          </a:xfrm>
        </p:spPr>
        <p:txBody>
          <a:bodyPr/>
          <a:lstStyle/>
          <a:p>
            <a:pPr algn="ctr">
              <a:buNone/>
            </a:pPr>
            <a:endParaRPr lang="en-US" dirty="0">
              <a:latin typeface="Cambria Math" panose="02040503050406030204" pitchFamily="18" charset="0"/>
              <a:ea typeface="Cambria Math" panose="02040503050406030204" pitchFamily="18" charset="0"/>
              <a:sym typeface="Symbol"/>
            </a:endParaRPr>
          </a:p>
        </p:txBody>
      </p:sp>
      <p:sp>
        <p:nvSpPr>
          <p:cNvPr id="6" name="Slide Number Placeholder 5"/>
          <p:cNvSpPr>
            <a:spLocks noGrp="1"/>
          </p:cNvSpPr>
          <p:nvPr>
            <p:ph type="sldNum" sz="quarter" idx="4"/>
          </p:nvPr>
        </p:nvSpPr>
        <p:spPr/>
        <p:txBody>
          <a:bodyPr/>
          <a:lstStyle/>
          <a:p>
            <a:fld id="{C464BEA4-ECAD-4B23-B682-AF22774D7D0B}" type="slidenum">
              <a:rPr lang="en-US" smtClean="0"/>
              <a:pPr/>
              <a:t>13</a:t>
            </a:fld>
            <a:endParaRPr lang="en-US" dirty="0"/>
          </a:p>
        </p:txBody>
      </p:sp>
      <p:sp>
        <p:nvSpPr>
          <p:cNvPr id="5" name="Footer Placeholder 4"/>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sp>
        <p:nvSpPr>
          <p:cNvPr id="2" name="Title 1"/>
          <p:cNvSpPr>
            <a:spLocks noGrp="1"/>
          </p:cNvSpPr>
          <p:nvPr>
            <p:ph type="title"/>
          </p:nvPr>
        </p:nvSpPr>
        <p:spPr>
          <a:xfrm>
            <a:off x="385364" y="69012"/>
            <a:ext cx="8253718" cy="810882"/>
          </a:xfrm>
        </p:spPr>
        <p:txBody>
          <a:bodyPr anchor="b"/>
          <a:lstStyle/>
          <a:p>
            <a:pPr marL="0" indent="0" algn="ctr"/>
            <a:r>
              <a:rPr lang="en-US" sz="2400" b="1" dirty="0">
                <a:latin typeface="Cambria Math"/>
              </a:rPr>
              <a:t>Export of Reactive Power</a:t>
            </a:r>
            <a:r>
              <a:rPr lang="en-US" sz="2400" i="1" dirty="0">
                <a:latin typeface="Cambria Math"/>
              </a:rPr>
              <a:t>:  Generator Voltage must be higher than the System Voltage (on per unit basis)</a:t>
            </a: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a:stretch/>
        </p:blipFill>
        <p:spPr bwMode="auto">
          <a:xfrm>
            <a:off x="1476056" y="1065530"/>
            <a:ext cx="7334569" cy="35445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4849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769728" y="973431"/>
            <a:ext cx="8040897" cy="3728768"/>
          </a:xfrm>
        </p:spPr>
        <p:txBody>
          <a:bodyPr/>
          <a:lstStyle/>
          <a:p>
            <a:pPr algn="ctr">
              <a:buNone/>
            </a:pPr>
            <a:endParaRPr lang="en-US" dirty="0">
              <a:latin typeface="Cambria Math" panose="02040503050406030204" pitchFamily="18" charset="0"/>
              <a:ea typeface="Cambria Math" panose="02040503050406030204" pitchFamily="18" charset="0"/>
              <a:sym typeface="Symbol"/>
            </a:endParaRPr>
          </a:p>
        </p:txBody>
      </p:sp>
      <p:sp>
        <p:nvSpPr>
          <p:cNvPr id="6" name="Slide Number Placeholder 5"/>
          <p:cNvSpPr>
            <a:spLocks noGrp="1"/>
          </p:cNvSpPr>
          <p:nvPr>
            <p:ph type="sldNum" sz="quarter" idx="4"/>
          </p:nvPr>
        </p:nvSpPr>
        <p:spPr/>
        <p:txBody>
          <a:bodyPr/>
          <a:lstStyle/>
          <a:p>
            <a:fld id="{C464BEA4-ECAD-4B23-B682-AF22774D7D0B}" type="slidenum">
              <a:rPr lang="en-US" smtClean="0"/>
              <a:pPr/>
              <a:t>14</a:t>
            </a:fld>
            <a:endParaRPr lang="en-US" dirty="0"/>
          </a:p>
        </p:txBody>
      </p:sp>
      <p:sp>
        <p:nvSpPr>
          <p:cNvPr id="5" name="Footer Placeholder 4"/>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sp>
        <p:nvSpPr>
          <p:cNvPr id="2" name="Title 1"/>
          <p:cNvSpPr>
            <a:spLocks noGrp="1"/>
          </p:cNvSpPr>
          <p:nvPr>
            <p:ph type="title"/>
          </p:nvPr>
        </p:nvSpPr>
        <p:spPr>
          <a:xfrm>
            <a:off x="385364" y="69012"/>
            <a:ext cx="8253718" cy="810882"/>
          </a:xfrm>
        </p:spPr>
        <p:txBody>
          <a:bodyPr anchor="b"/>
          <a:lstStyle/>
          <a:p>
            <a:pPr marL="0" indent="0" algn="ctr"/>
            <a:r>
              <a:rPr lang="en-US" sz="2400" b="1" dirty="0">
                <a:latin typeface="Cambria Math"/>
              </a:rPr>
              <a:t>Import of Reactive Power</a:t>
            </a:r>
            <a:r>
              <a:rPr lang="en-US" sz="2400" i="1" dirty="0">
                <a:latin typeface="Cambria Math"/>
              </a:rPr>
              <a:t>:  Generator Voltage must be lower than the System Voltage (on per unit basis)</a:t>
            </a:r>
          </a:p>
        </p:txBody>
      </p:sp>
      <p:pic>
        <p:nvPicPr>
          <p:cNvPr id="9" name="Picture 8"/>
          <p:cNvPicPr/>
          <p:nvPr/>
        </p:nvPicPr>
        <p:blipFill rotWithShape="1">
          <a:blip r:embed="rId2" cstate="print">
            <a:extLst>
              <a:ext uri="{28A0092B-C50C-407E-A947-70E740481C1C}">
                <a14:useLocalDpi xmlns:a14="http://schemas.microsoft.com/office/drawing/2010/main" val="0"/>
              </a:ext>
            </a:extLst>
          </a:blip>
          <a:srcRect/>
          <a:stretch/>
        </p:blipFill>
        <p:spPr bwMode="auto">
          <a:xfrm>
            <a:off x="794385" y="990917"/>
            <a:ext cx="7978140" cy="35239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1732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 Placeholder 7"/>
              <p:cNvSpPr>
                <a:spLocks noGrp="1"/>
              </p:cNvSpPr>
              <p:nvPr>
                <p:ph type="body" sz="quarter" idx="16"/>
              </p:nvPr>
            </p:nvSpPr>
            <p:spPr>
              <a:xfrm>
                <a:off x="1388853" y="992039"/>
                <a:ext cx="7755147" cy="3728768"/>
              </a:xfrm>
            </p:spPr>
            <p:txBody>
              <a:bodyPr/>
              <a:lstStyle/>
              <a:p>
                <a:pPr marL="0" indent="0" algn="ctr">
                  <a:buNone/>
                </a:pPr>
                <a14:m>
                  <m:oMath xmlns:m="http://schemas.openxmlformats.org/officeDocument/2006/math">
                    <m:r>
                      <a:rPr lang="en-US" b="0" i="1" smtClean="0">
                        <a:latin typeface="Cambria Math"/>
                      </a:rPr>
                      <m:t>𝑃</m:t>
                    </m:r>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a:rPr>
                              <m:t>𝑉</m:t>
                            </m:r>
                          </m:e>
                          <m:sub>
                            <m:r>
                              <a:rPr lang="en-US" b="0" i="1" smtClean="0">
                                <a:latin typeface="Cambria Math"/>
                              </a:rPr>
                              <m:t>𝑃𝑂𝐼</m:t>
                            </m:r>
                          </m:sub>
                        </m:sSub>
                        <m:r>
                          <a:rPr lang="en-US" b="0" i="1" smtClean="0">
                            <a:latin typeface="Cambria Math"/>
                          </a:rPr>
                          <m:t> </m:t>
                        </m:r>
                        <m:r>
                          <a:rPr lang="en-US" i="1" smtClean="0">
                            <a:latin typeface="Cambria Math"/>
                            <a:ea typeface="Cambria Math"/>
                          </a:rPr>
                          <m:t>×</m:t>
                        </m:r>
                        <m:sSub>
                          <m:sSubPr>
                            <m:ctrlPr>
                              <a:rPr lang="en-US" i="1">
                                <a:latin typeface="Cambria Math" panose="02040503050406030204" pitchFamily="18" charset="0"/>
                              </a:rPr>
                            </m:ctrlPr>
                          </m:sSubPr>
                          <m:e>
                            <m:r>
                              <a:rPr lang="en-US" b="0" i="1" smtClean="0">
                                <a:latin typeface="Cambria Math"/>
                              </a:rPr>
                              <m:t> </m:t>
                            </m:r>
                            <m:r>
                              <a:rPr lang="en-US" b="0" i="1" smtClean="0">
                                <a:latin typeface="Cambria Math"/>
                              </a:rPr>
                              <m:t>𝐸</m:t>
                            </m:r>
                          </m:e>
                          <m:sub>
                            <m:r>
                              <a:rPr lang="en-US" b="0" i="1" smtClean="0">
                                <a:latin typeface="Cambria Math"/>
                              </a:rPr>
                              <m:t>𝑇</m:t>
                            </m:r>
                          </m:sub>
                        </m:sSub>
                      </m:num>
                      <m:den>
                        <m:sSub>
                          <m:sSubPr>
                            <m:ctrlPr>
                              <a:rPr lang="en-US" i="1">
                                <a:latin typeface="Cambria Math" panose="02040503050406030204" pitchFamily="18" charset="0"/>
                              </a:rPr>
                            </m:ctrlPr>
                          </m:sSubPr>
                          <m:e>
                            <m:r>
                              <a:rPr lang="en-US" i="1">
                                <a:latin typeface="Cambria Math"/>
                              </a:rPr>
                              <m:t>𝑋</m:t>
                            </m:r>
                          </m:e>
                          <m:sub>
                            <m:r>
                              <a:rPr lang="en-US" i="1">
                                <a:latin typeface="Cambria Math"/>
                              </a:rPr>
                              <m:t>𝐺𝑆𝑈</m:t>
                            </m:r>
                          </m:sub>
                        </m:sSub>
                      </m:den>
                    </m:f>
                    <m:r>
                      <m:rPr>
                        <m:sty m:val="p"/>
                      </m:rPr>
                      <a:rPr lang="en-US" b="0" i="0" smtClean="0">
                        <a:latin typeface="Cambria Math"/>
                      </a:rPr>
                      <m:t>sin</m:t>
                    </m:r>
                    <m:r>
                      <a:rPr lang="en-US" i="1">
                        <a:latin typeface="Cambria Math"/>
                      </a:rPr>
                      <m:t>⁡(</m:t>
                    </m:r>
                    <m:r>
                      <a:rPr lang="el-GR" i="1" smtClean="0">
                        <a:latin typeface="Cambria Math"/>
                        <a:ea typeface="Cambria Math"/>
                      </a:rPr>
                      <m:t>𝜃</m:t>
                    </m:r>
                  </m:oMath>
                </a14:m>
                <a:r>
                  <a:rPr lang="en-US" dirty="0"/>
                  <a:t>)</a:t>
                </a:r>
              </a:p>
              <a:p>
                <a:pPr marL="0" indent="0" algn="ctr">
                  <a:buNone/>
                </a:pPr>
                <a14:m>
                  <m:oMath xmlns:m="http://schemas.openxmlformats.org/officeDocument/2006/math">
                    <m:r>
                      <a:rPr lang="el-GR" i="1" smtClean="0">
                        <a:latin typeface="Cambria Math"/>
                        <a:ea typeface="Cambria Math"/>
                      </a:rPr>
                      <m:t>𝜃</m:t>
                    </m:r>
                  </m:oMath>
                </a14:m>
                <a:r>
                  <a:rPr lang="en-US"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sym typeface="Symbol"/>
                  </a:rPr>
                  <a:t>= </a:t>
                </a:r>
                <a:r>
                  <a:rPr lang="en-US" dirty="0">
                    <a:latin typeface="Cambria Math" panose="02040503050406030204" pitchFamily="18" charset="0"/>
                    <a:ea typeface="Cambria Math" panose="02040503050406030204" pitchFamily="18" charset="0"/>
                  </a:rPr>
                  <a:t>the angular difference between </a:t>
                </a:r>
                <a:r>
                  <a:rPr lang="en-US" dirty="0" err="1">
                    <a:latin typeface="Cambria Math" panose="02040503050406030204" pitchFamily="18" charset="0"/>
                    <a:ea typeface="Cambria Math" panose="02040503050406030204" pitchFamily="18" charset="0"/>
                  </a:rPr>
                  <a:t>V</a:t>
                </a:r>
                <a:r>
                  <a:rPr lang="en-US" baseline="-25000" dirty="0" err="1">
                    <a:latin typeface="Cambria Math" panose="02040503050406030204" pitchFamily="18" charset="0"/>
                    <a:ea typeface="Cambria Math" panose="02040503050406030204" pitchFamily="18" charset="0"/>
                  </a:rPr>
                  <a:t>POI</a:t>
                </a:r>
                <a:r>
                  <a:rPr lang="en-US" dirty="0">
                    <a:latin typeface="Cambria Math" panose="02040503050406030204" pitchFamily="18" charset="0"/>
                    <a:ea typeface="Cambria Math" panose="02040503050406030204" pitchFamily="18" charset="0"/>
                  </a:rPr>
                  <a:t> and E</a:t>
                </a:r>
                <a:r>
                  <a:rPr lang="en-US" baseline="-25000" dirty="0">
                    <a:latin typeface="Cambria Math" panose="02040503050406030204" pitchFamily="18" charset="0"/>
                    <a:ea typeface="Cambria Math" panose="02040503050406030204" pitchFamily="18" charset="0"/>
                  </a:rPr>
                  <a:t>T </a:t>
                </a:r>
                <a:r>
                  <a:rPr lang="en-US" dirty="0">
                    <a:latin typeface="Cambria Math" panose="02040503050406030204" pitchFamily="18" charset="0"/>
                    <a:ea typeface="Cambria Math" panose="02040503050406030204" pitchFamily="18" charset="0"/>
                  </a:rPr>
                  <a:t>phasors</a:t>
                </a:r>
                <a:endParaRPr lang="en-US" baseline="-25000" dirty="0">
                  <a:latin typeface="Cambria Math" panose="02040503050406030204" pitchFamily="18" charset="0"/>
                  <a:ea typeface="Cambria Math" panose="02040503050406030204" pitchFamily="18" charset="0"/>
                </a:endParaRPr>
              </a:p>
              <a:p>
                <a:pPr algn="ctr">
                  <a:buNone/>
                </a:pPr>
                <a14:m>
                  <m:oMath xmlns:m="http://schemas.openxmlformats.org/officeDocument/2006/math">
                    <m:r>
                      <a:rPr lang="en-US" b="1" i="0" smtClean="0">
                        <a:latin typeface="Cambria Math"/>
                      </a:rPr>
                      <m:t>𝐬𝐢𝐧</m:t>
                    </m:r>
                    <m:r>
                      <a:rPr lang="en-US" b="1" i="1">
                        <a:latin typeface="Cambria Math"/>
                      </a:rPr>
                      <m:t>⁡(</m:t>
                    </m:r>
                    <m:r>
                      <a:rPr lang="el-GR" b="1" i="1" smtClean="0">
                        <a:latin typeface="Cambria Math"/>
                        <a:ea typeface="Cambria Math"/>
                      </a:rPr>
                      <m:t>𝜽</m:t>
                    </m:r>
                  </m:oMath>
                </a14:m>
                <a:r>
                  <a:rPr lang="en-US" b="1" dirty="0"/>
                  <a:t>)</a:t>
                </a:r>
                <a:r>
                  <a:rPr lang="en-US" b="1" dirty="0">
                    <a:latin typeface="Cambria" panose="02040503050406030204" pitchFamily="18" charset="0"/>
                  </a:rPr>
                  <a:t> </a:t>
                </a:r>
                <a:r>
                  <a:rPr lang="en-US" b="1" i="1" dirty="0">
                    <a:latin typeface="Cambria Math" panose="02040503050406030204" pitchFamily="18" charset="0"/>
                    <a:ea typeface="Cambria Math" panose="02040503050406030204" pitchFamily="18" charset="0"/>
                  </a:rPr>
                  <a:t>is the dominate variable</a:t>
                </a:r>
                <a:r>
                  <a:rPr lang="en-US" i="1" dirty="0">
                    <a:latin typeface="Cambria Math" panose="02040503050406030204" pitchFamily="18" charset="0"/>
                    <a:ea typeface="Cambria Math" panose="02040503050406030204" pitchFamily="18" charset="0"/>
                  </a:rPr>
                  <a:t>, </a:t>
                </a:r>
              </a:p>
              <a:p>
                <a:pPr algn="ctr">
                  <a:buNone/>
                </a:pPr>
                <a:r>
                  <a:rPr lang="en-US" dirty="0">
                    <a:latin typeface="Cambria Math" panose="02040503050406030204" pitchFamily="18" charset="0"/>
                    <a:ea typeface="Cambria Math" panose="02040503050406030204" pitchFamily="18" charset="0"/>
                  </a:rPr>
                  <a:t>i.e. Whoever controls </a:t>
                </a:r>
                <a:r>
                  <a:rPr lang="en-US" dirty="0">
                    <a:latin typeface="Cambria Math" panose="02040503050406030204" pitchFamily="18" charset="0"/>
                    <a:ea typeface="Cambria Math" panose="02040503050406030204" pitchFamily="18" charset="0"/>
                    <a:sym typeface="Symbol"/>
                  </a:rPr>
                  <a:t> has control</a:t>
                </a:r>
                <a:r>
                  <a:rPr lang="en-US" dirty="0">
                    <a:latin typeface="Cambria Math" panose="02040503050406030204" pitchFamily="18" charset="0"/>
                    <a:ea typeface="Cambria Math" panose="02040503050406030204" pitchFamily="18" charset="0"/>
                  </a:rPr>
                  <a:t> of generator power flow.</a:t>
                </a:r>
              </a:p>
              <a:p>
                <a:pPr algn="ctr">
                  <a:buNone/>
                </a:pPr>
                <a:endParaRPr lang="en-US" dirty="0">
                  <a:latin typeface="Cambria Math" panose="02040503050406030204" pitchFamily="18" charset="0"/>
                  <a:ea typeface="Cambria Math" panose="02040503050406030204" pitchFamily="18" charset="0"/>
                  <a:sym typeface="Symbol"/>
                </a:endParaRPr>
              </a:p>
              <a:p>
                <a:pPr algn="ctr">
                  <a:buNone/>
                </a:pPr>
                <a:r>
                  <a:rPr lang="en-US" i="1" dirty="0">
                    <a:latin typeface="Cambria Math" panose="02040503050406030204" pitchFamily="18" charset="0"/>
                    <a:ea typeface="Cambria Math" panose="02040503050406030204" pitchFamily="18" charset="0"/>
                  </a:rPr>
                  <a:t>For a steam unit, </a:t>
                </a:r>
                <a:r>
                  <a:rPr lang="en-US" dirty="0">
                    <a:latin typeface="Cambria Math" panose="02040503050406030204" pitchFamily="18" charset="0"/>
                    <a:ea typeface="Cambria Math" panose="02040503050406030204" pitchFamily="18" charset="0"/>
                    <a:sym typeface="Symbol"/>
                  </a:rPr>
                  <a:t></a:t>
                </a:r>
                <a:r>
                  <a:rPr lang="en-US" i="1" dirty="0">
                    <a:latin typeface="Cambria Math" panose="02040503050406030204" pitchFamily="18" charset="0"/>
                    <a:ea typeface="Cambria Math" panose="02040503050406030204" pitchFamily="18" charset="0"/>
                  </a:rPr>
                  <a:t> is established by controlling the fuel supply and steam valves.  It is the absolute control of the generating unit output.</a:t>
                </a:r>
              </a:p>
              <a:p>
                <a:pPr marL="0" indent="0" algn="ctr">
                  <a:buNone/>
                </a:pPr>
                <a:endParaRPr lang="en-US" dirty="0">
                  <a:latin typeface="Cambria Math" panose="02040503050406030204" pitchFamily="18" charset="0"/>
                  <a:ea typeface="Cambria Math" panose="02040503050406030204" pitchFamily="18" charset="0"/>
                </a:endParaRPr>
              </a:p>
              <a:p>
                <a:pPr marL="0" indent="0" algn="ctr">
                  <a:buNone/>
                </a:pPr>
                <a:r>
                  <a:rPr lang="en-US" dirty="0">
                    <a:latin typeface="Cambria Math" panose="02040503050406030204" pitchFamily="18" charset="0"/>
                    <a:ea typeface="Cambria Math" panose="02040503050406030204" pitchFamily="18" charset="0"/>
                  </a:rPr>
                  <a:t>For controlling reactive output, there is no equivalent certainty of outcome.</a:t>
                </a:r>
              </a:p>
              <a:p>
                <a:pPr marL="0" indent="0">
                  <a:buNone/>
                </a:pPr>
                <a:endParaRPr lang="en-US" dirty="0"/>
              </a:p>
            </p:txBody>
          </p:sp>
        </mc:Choice>
        <mc:Fallback xmlns="">
          <p:sp>
            <p:nvSpPr>
              <p:cNvPr id="8" name="Text Placeholder 7"/>
              <p:cNvSpPr>
                <a:spLocks noGrp="1" noRot="1" noChangeAspect="1" noMove="1" noResize="1" noEditPoints="1" noAdjustHandles="1" noChangeArrowheads="1" noChangeShapeType="1" noTextEdit="1"/>
              </p:cNvSpPr>
              <p:nvPr>
                <p:ph type="body" sz="quarter" idx="16"/>
              </p:nvPr>
            </p:nvSpPr>
            <p:spPr>
              <a:xfrm>
                <a:off x="1388853" y="992039"/>
                <a:ext cx="7755147" cy="3728768"/>
              </a:xfrm>
              <a:blipFill rotWithShape="1">
                <a:blip r:embed="rId2"/>
                <a:stretch>
                  <a:fillRect/>
                </a:stretch>
              </a:blipFill>
            </p:spPr>
            <p:txBody>
              <a:bodyPr/>
              <a:lstStyle/>
              <a:p>
                <a:r>
                  <a:rPr lang="en-US">
                    <a:noFill/>
                  </a:rPr>
                  <a:t> </a:t>
                </a:r>
              </a:p>
            </p:txBody>
          </p:sp>
        </mc:Fallback>
      </mc:AlternateContent>
      <p:sp>
        <p:nvSpPr>
          <p:cNvPr id="6" name="Slide Number Placeholder 5"/>
          <p:cNvSpPr>
            <a:spLocks noGrp="1"/>
          </p:cNvSpPr>
          <p:nvPr>
            <p:ph type="sldNum" sz="quarter" idx="4"/>
          </p:nvPr>
        </p:nvSpPr>
        <p:spPr/>
        <p:txBody>
          <a:bodyPr/>
          <a:lstStyle/>
          <a:p>
            <a:fld id="{C464BEA4-ECAD-4B23-B682-AF22774D7D0B}" type="slidenum">
              <a:rPr lang="en-US" smtClean="0"/>
              <a:pPr/>
              <a:t>15</a:t>
            </a:fld>
            <a:endParaRPr lang="en-US" dirty="0"/>
          </a:p>
        </p:txBody>
      </p:sp>
      <p:sp>
        <p:nvSpPr>
          <p:cNvPr id="5" name="Footer Placeholder 4"/>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sp>
        <p:nvSpPr>
          <p:cNvPr id="2" name="Title 1"/>
          <p:cNvSpPr>
            <a:spLocks noGrp="1"/>
          </p:cNvSpPr>
          <p:nvPr>
            <p:ph type="title"/>
          </p:nvPr>
        </p:nvSpPr>
        <p:spPr>
          <a:xfrm>
            <a:off x="385364" y="69012"/>
            <a:ext cx="8253718" cy="810882"/>
          </a:xfrm>
        </p:spPr>
        <p:txBody>
          <a:bodyPr anchor="b"/>
          <a:lstStyle/>
          <a:p>
            <a:pPr marL="0" indent="0" algn="ctr"/>
            <a:r>
              <a:rPr lang="en-US" sz="2400" i="1" dirty="0">
                <a:latin typeface="Cambria Math"/>
              </a:rPr>
              <a:t>Generator Power Output (in per unit)</a:t>
            </a:r>
          </a:p>
        </p:txBody>
      </p:sp>
    </p:spTree>
    <p:extLst>
      <p:ext uri="{BB962C8B-B14F-4D97-AF65-F5344CB8AC3E}">
        <p14:creationId xmlns:p14="http://schemas.microsoft.com/office/powerpoint/2010/main" val="2267974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 Placeholder 7"/>
              <p:cNvSpPr>
                <a:spLocks noGrp="1"/>
              </p:cNvSpPr>
              <p:nvPr>
                <p:ph type="body" sz="quarter" idx="14"/>
              </p:nvPr>
            </p:nvSpPr>
            <p:spPr>
              <a:xfrm>
                <a:off x="580465" y="1021361"/>
                <a:ext cx="4433526" cy="3523744"/>
              </a:xfrm>
            </p:spPr>
            <p:txBody>
              <a:bodyPr/>
              <a:lstStyle/>
              <a:p>
                <a:pPr marL="44446"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𝑄</m:t>
                          </m:r>
                        </m:e>
                        <m:sub>
                          <m:r>
                            <a:rPr lang="en-US" i="1">
                              <a:latin typeface="Cambria Math"/>
                            </a:rPr>
                            <m:t>𝐺𝐸𝑁</m:t>
                          </m:r>
                        </m:sub>
                      </m:sSub>
                      <m:r>
                        <a:rPr lang="en-US" i="1">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𝑇</m:t>
                                      </m:r>
                                    </m:sub>
                                  </m:sSub>
                                </m:e>
                              </m:d>
                            </m:e>
                            <m:sup>
                              <m:r>
                                <a:rPr lang="en-US" i="1">
                                  <a:latin typeface="Cambria Math"/>
                                </a:rPr>
                                <m:t>2</m:t>
                              </m:r>
                            </m:sup>
                          </m:sSup>
                          <m:r>
                            <a:rPr lang="en-US" i="1">
                              <a:latin typeface="Cambria Math"/>
                            </a:rPr>
                            <m:t> </m:t>
                          </m:r>
                        </m:num>
                        <m:den>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𝑋</m:t>
                                  </m:r>
                                </m:e>
                                <m:sub>
                                  <m:r>
                                    <a:rPr lang="en-US" b="0" i="1" smtClean="0">
                                      <a:latin typeface="Cambria Math"/>
                                    </a:rPr>
                                    <m:t>𝐺𝑆𝑈</m:t>
                                  </m:r>
                                </m:sub>
                              </m:sSub>
                            </m:e>
                          </m:d>
                        </m:den>
                      </m:f>
                      <m:r>
                        <a:rPr lang="en-US" i="1">
                          <a:latin typeface="Cambria Math"/>
                        </a:rPr>
                        <m:t>−</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𝐸</m:t>
                                  </m:r>
                                </m:e>
                                <m:sub>
                                  <m:r>
                                    <a:rPr lang="en-US" i="1">
                                      <a:latin typeface="Cambria Math"/>
                                    </a:rPr>
                                    <m:t>𝑇</m:t>
                                  </m:r>
                                </m:sub>
                              </m:sSub>
                            </m:e>
                          </m:d>
                          <m:r>
                            <a:rPr lang="en-US" i="1">
                              <a:latin typeface="Cambria Math"/>
                            </a:rPr>
                            <m:t> ×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𝑉</m:t>
                                  </m:r>
                                </m:e>
                                <m:sub>
                                  <m:r>
                                    <a:rPr lang="en-US" b="0" i="1" smtClean="0">
                                      <a:latin typeface="Cambria Math"/>
                                    </a:rPr>
                                    <m:t>𝑃𝑂𝐼</m:t>
                                  </m:r>
                                </m:sub>
                              </m:sSub>
                            </m:e>
                          </m:d>
                          <m:r>
                            <a:rPr lang="en-US" i="1">
                              <a:latin typeface="Cambria Math"/>
                            </a:rPr>
                            <m:t> × </m:t>
                          </m:r>
                          <m:func>
                            <m:funcPr>
                              <m:ctrlPr>
                                <a:rPr lang="en-US" i="1">
                                  <a:latin typeface="Cambria Math" panose="02040503050406030204" pitchFamily="18" charset="0"/>
                                </a:rPr>
                              </m:ctrlPr>
                            </m:funcPr>
                            <m:fName>
                              <m:r>
                                <m:rPr>
                                  <m:sty m:val="p"/>
                                </m:rPr>
                                <a:rPr lang="en-US">
                                  <a:latin typeface="Cambria Math"/>
                                </a:rPr>
                                <m:t>cos</m:t>
                              </m:r>
                            </m:fName>
                            <m:e>
                              <m:d>
                                <m:dPr>
                                  <m:ctrlPr>
                                    <a:rPr lang="en-US" i="1">
                                      <a:latin typeface="Cambria Math" panose="02040503050406030204" pitchFamily="18" charset="0"/>
                                    </a:rPr>
                                  </m:ctrlPr>
                                </m:dPr>
                                <m:e>
                                  <m:r>
                                    <a:rPr lang="el-GR" i="1" smtClean="0">
                                      <a:latin typeface="Cambria Math"/>
                                      <a:ea typeface="Cambria Math"/>
                                    </a:rPr>
                                    <m:t>𝜃</m:t>
                                  </m:r>
                                </m:e>
                              </m:d>
                            </m:e>
                          </m:func>
                        </m:num>
                        <m:den>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𝑋</m:t>
                                  </m:r>
                                </m:e>
                                <m:sub>
                                  <m:r>
                                    <a:rPr lang="en-US" i="1">
                                      <a:latin typeface="Cambria Math"/>
                                    </a:rPr>
                                    <m:t>𝐺𝑆𝑈</m:t>
                                  </m:r>
                                </m:sub>
                              </m:sSub>
                            </m:e>
                          </m:d>
                        </m:den>
                      </m:f>
                      <m:r>
                        <a:rPr lang="en-US" i="1">
                          <a:latin typeface="Cambria Math"/>
                        </a:rPr>
                        <m:t> </m:t>
                      </m:r>
                    </m:oMath>
                  </m:oMathPara>
                </a14:m>
                <a:endParaRPr lang="en-US" dirty="0"/>
              </a:p>
              <a:p>
                <a:pPr marL="44446" indent="0">
                  <a:buNone/>
                </a:pPr>
                <a:endParaRPr lang="en-US" dirty="0"/>
              </a:p>
              <a:p>
                <a:pPr marL="44446" indent="0">
                  <a:buNone/>
                </a:pPr>
                <a:endParaRPr lang="en-US" dirty="0"/>
              </a:p>
              <a:p>
                <a:pPr marL="44446"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𝑄</m:t>
                          </m:r>
                        </m:e>
                        <m:sub>
                          <m:r>
                            <a:rPr lang="en-US" b="0" i="1" smtClean="0">
                              <a:latin typeface="Cambria Math"/>
                            </a:rPr>
                            <m:t>𝑃𝑂𝐼</m:t>
                          </m:r>
                        </m:sub>
                      </m:sSub>
                      <m:r>
                        <a:rPr lang="en-US" i="1">
                          <a:latin typeface="Cambria Math"/>
                        </a:rPr>
                        <m:t>=</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𝐸</m:t>
                                  </m:r>
                                </m:e>
                                <m:sub>
                                  <m:r>
                                    <a:rPr lang="en-US" i="1">
                                      <a:latin typeface="Cambria Math"/>
                                    </a:rPr>
                                    <m:t>𝑇</m:t>
                                  </m:r>
                                </m:sub>
                              </m:sSub>
                            </m:e>
                          </m:d>
                          <m:r>
                            <a:rPr lang="en-US" i="1">
                              <a:latin typeface="Cambria Math"/>
                            </a:rPr>
                            <m:t> ×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𝑉</m:t>
                                  </m:r>
                                </m:e>
                                <m:sub>
                                  <m:r>
                                    <a:rPr lang="en-US" i="1">
                                      <a:latin typeface="Cambria Math"/>
                                    </a:rPr>
                                    <m:t>𝑃𝑂𝐼</m:t>
                                  </m:r>
                                </m:sub>
                              </m:sSub>
                            </m:e>
                          </m:d>
                          <m:r>
                            <a:rPr lang="en-US" i="1">
                              <a:latin typeface="Cambria Math"/>
                            </a:rPr>
                            <m:t> × </m:t>
                          </m:r>
                          <m:func>
                            <m:funcPr>
                              <m:ctrlPr>
                                <a:rPr lang="en-US" i="1">
                                  <a:latin typeface="Cambria Math" panose="02040503050406030204" pitchFamily="18" charset="0"/>
                                </a:rPr>
                              </m:ctrlPr>
                            </m:funcPr>
                            <m:fName>
                              <m:r>
                                <m:rPr>
                                  <m:sty m:val="p"/>
                                </m:rPr>
                                <a:rPr lang="en-US">
                                  <a:latin typeface="Cambria Math"/>
                                </a:rPr>
                                <m:t>cos</m:t>
                              </m:r>
                            </m:fName>
                            <m:e>
                              <m:d>
                                <m:dPr>
                                  <m:ctrlPr>
                                    <a:rPr lang="en-US" i="1">
                                      <a:latin typeface="Cambria Math" panose="02040503050406030204" pitchFamily="18" charset="0"/>
                                    </a:rPr>
                                  </m:ctrlPr>
                                </m:dPr>
                                <m:e>
                                  <m:r>
                                    <a:rPr lang="el-GR" i="1">
                                      <a:latin typeface="Cambria Math"/>
                                      <a:ea typeface="Cambria Math"/>
                                    </a:rPr>
                                    <m:t>𝜃</m:t>
                                  </m:r>
                                </m:e>
                              </m:d>
                            </m:e>
                          </m:func>
                        </m:num>
                        <m:den>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𝑋</m:t>
                                  </m:r>
                                </m:e>
                                <m:sub>
                                  <m:r>
                                    <a:rPr lang="en-US" i="1">
                                      <a:latin typeface="Cambria Math"/>
                                    </a:rPr>
                                    <m:t>𝐺𝑆𝑈</m:t>
                                  </m:r>
                                </m:sub>
                              </m:sSub>
                            </m:e>
                          </m:d>
                        </m:den>
                      </m:f>
                      <m:r>
                        <a:rPr lang="en-US" i="1">
                          <a:latin typeface="Cambria Math"/>
                        </a:rPr>
                        <m:t> </m:t>
                      </m:r>
                      <m:r>
                        <a:rPr lang="en-US" b="0" i="1" smtClean="0">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𝑉</m:t>
                                      </m:r>
                                    </m:e>
                                    <m:sub>
                                      <m:r>
                                        <a:rPr lang="en-US" b="0" i="1" smtClean="0">
                                          <a:latin typeface="Cambria Math"/>
                                        </a:rPr>
                                        <m:t>𝑃𝑂𝐼</m:t>
                                      </m:r>
                                    </m:sub>
                                  </m:sSub>
                                </m:e>
                              </m:d>
                            </m:e>
                            <m:sup>
                              <m:r>
                                <a:rPr lang="en-US" i="1">
                                  <a:latin typeface="Cambria Math"/>
                                </a:rPr>
                                <m:t>2</m:t>
                              </m:r>
                            </m:sup>
                          </m:sSup>
                          <m:r>
                            <a:rPr lang="en-US" i="1">
                              <a:latin typeface="Cambria Math"/>
                            </a:rPr>
                            <m:t> </m:t>
                          </m:r>
                        </m:num>
                        <m:den>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𝑋</m:t>
                                  </m:r>
                                </m:e>
                                <m:sub>
                                  <m:r>
                                    <a:rPr lang="en-US" i="1">
                                      <a:latin typeface="Cambria Math"/>
                                    </a:rPr>
                                    <m:t>𝐺𝑆𝑈</m:t>
                                  </m:r>
                                </m:sub>
                              </m:sSub>
                            </m:e>
                          </m:d>
                        </m:den>
                      </m:f>
                    </m:oMath>
                  </m:oMathPara>
                </a14:m>
                <a:endParaRPr lang="en-US" dirty="0"/>
              </a:p>
            </p:txBody>
          </p:sp>
        </mc:Choice>
        <mc:Fallback xmlns="">
          <p:sp>
            <p:nvSpPr>
              <p:cNvPr id="8" name="Text Placeholder 7"/>
              <p:cNvSpPr>
                <a:spLocks noGrp="1" noRot="1" noChangeAspect="1" noMove="1" noResize="1" noEditPoints="1" noAdjustHandles="1" noChangeArrowheads="1" noChangeShapeType="1" noTextEdit="1"/>
              </p:cNvSpPr>
              <p:nvPr>
                <p:ph type="body" sz="quarter" idx="14"/>
              </p:nvPr>
            </p:nvSpPr>
            <p:spPr>
              <a:xfrm>
                <a:off x="580465" y="1021361"/>
                <a:ext cx="4433526" cy="3523744"/>
              </a:xfrm>
              <a:blipFill rotWithShape="1">
                <a:blip r:embed="rId2"/>
                <a:stretch>
                  <a:fillRect/>
                </a:stretch>
              </a:blipFill>
            </p:spPr>
            <p:txBody>
              <a:bodyPr/>
              <a:lstStyle/>
              <a:p>
                <a:r>
                  <a:rPr lang="en-US">
                    <a:noFill/>
                  </a:rPr>
                  <a:t> </a:t>
                </a:r>
              </a:p>
            </p:txBody>
          </p:sp>
        </mc:Fallback>
      </mc:AlternateContent>
      <p:sp>
        <p:nvSpPr>
          <p:cNvPr id="9" name="Content Placeholder 8"/>
          <p:cNvSpPr>
            <a:spLocks noGrp="1"/>
          </p:cNvSpPr>
          <p:nvPr>
            <p:ph type="body" sz="quarter" idx="16"/>
          </p:nvPr>
        </p:nvSpPr>
        <p:spPr>
          <a:xfrm>
            <a:off x="5133109" y="1223682"/>
            <a:ext cx="3666277" cy="3005418"/>
          </a:xfrm>
        </p:spPr>
        <p:txBody>
          <a:bodyPr/>
          <a:lstStyle/>
          <a:p>
            <a:pPr marL="44446" indent="0">
              <a:buNone/>
            </a:pPr>
            <a:r>
              <a:rPr lang="en-US" dirty="0"/>
              <a:t>Missing From the Equations</a:t>
            </a:r>
          </a:p>
          <a:p>
            <a:r>
              <a:rPr lang="en-US" dirty="0"/>
              <a:t>Generator MVA Rating</a:t>
            </a:r>
          </a:p>
          <a:p>
            <a:r>
              <a:rPr lang="en-US" dirty="0"/>
              <a:t>Exciter Rating or Capability</a:t>
            </a:r>
          </a:p>
        </p:txBody>
      </p:sp>
      <p:sp>
        <p:nvSpPr>
          <p:cNvPr id="4" name="Slide Number Placeholder 3"/>
          <p:cNvSpPr>
            <a:spLocks noGrp="1"/>
          </p:cNvSpPr>
          <p:nvPr>
            <p:ph type="sldNum" sz="quarter" idx="4"/>
          </p:nvPr>
        </p:nvSpPr>
        <p:spPr/>
        <p:txBody>
          <a:bodyPr/>
          <a:lstStyle/>
          <a:p>
            <a:fld id="{C464BEA4-ECAD-4B23-B682-AF22774D7D0B}" type="slidenum">
              <a:rPr lang="en-US" smtClean="0"/>
              <a:pPr/>
              <a:t>16</a:t>
            </a:fld>
            <a:endParaRPr lang="en-US" dirty="0"/>
          </a:p>
        </p:txBody>
      </p:sp>
      <p:sp>
        <p:nvSpPr>
          <p:cNvPr id="5" name="Footer Placeholder 4"/>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sp>
        <p:nvSpPr>
          <p:cNvPr id="7" name="Title 6"/>
          <p:cNvSpPr>
            <a:spLocks noGrp="1"/>
          </p:cNvSpPr>
          <p:nvPr>
            <p:ph type="title"/>
          </p:nvPr>
        </p:nvSpPr>
        <p:spPr/>
        <p:txBody>
          <a:bodyPr/>
          <a:lstStyle/>
          <a:p>
            <a:r>
              <a:rPr lang="en-US" dirty="0"/>
              <a:t>Reactive Flow Equation: </a:t>
            </a:r>
            <a:r>
              <a:rPr lang="en-US" sz="1800" dirty="0"/>
              <a:t>neglecting resistance</a:t>
            </a:r>
            <a:endParaRPr lang="en-US" dirty="0"/>
          </a:p>
        </p:txBody>
      </p:sp>
    </p:spTree>
    <p:extLst>
      <p:ext uri="{BB962C8B-B14F-4D97-AF65-F5344CB8AC3E}">
        <p14:creationId xmlns:p14="http://schemas.microsoft.com/office/powerpoint/2010/main" val="509252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 Placeholder 7"/>
              <p:cNvSpPr>
                <a:spLocks noGrp="1"/>
              </p:cNvSpPr>
              <p:nvPr>
                <p:ph type="body" sz="quarter" idx="16"/>
              </p:nvPr>
            </p:nvSpPr>
            <p:spPr>
              <a:xfrm>
                <a:off x="3371850" y="1068019"/>
                <a:ext cx="5772152" cy="3484931"/>
              </a:xfrm>
            </p:spPr>
            <p:txBody>
              <a:bodyPr/>
              <a:lstStyle/>
              <a:p>
                <a:pPr marL="0" indent="0" algn="ctr">
                  <a:buNone/>
                </a:pPr>
                <a:r>
                  <a:rPr lang="en-US" i="1" dirty="0">
                    <a:latin typeface="Cambria Math"/>
                  </a:rPr>
                  <a:t>Equation for Reactive Output (in per unit)</a:t>
                </a:r>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𝑄</m:t>
                          </m:r>
                        </m:e>
                        <m:sub>
                          <m:r>
                            <a:rPr lang="en-US" i="1">
                              <a:latin typeface="Cambria Math"/>
                            </a:rPr>
                            <m:t>𝑃𝑂𝐼</m:t>
                          </m:r>
                        </m:sub>
                      </m:sSub>
                      <m:r>
                        <a:rPr lang="en-US" i="1">
                          <a:latin typeface="Cambria Math"/>
                        </a:rPr>
                        <m:t>=</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𝑉</m:t>
                                  </m:r>
                                </m:e>
                                <m:sub>
                                  <m:r>
                                    <a:rPr lang="en-US" b="0" i="1" smtClean="0">
                                      <a:latin typeface="Cambria Math"/>
                                    </a:rPr>
                                    <m:t>𝐺𝐸𝑁</m:t>
                                  </m:r>
                                </m:sub>
                              </m:sSub>
                            </m:e>
                          </m:d>
                          <m:r>
                            <a:rPr lang="en-US" i="1">
                              <a:latin typeface="Cambria Math"/>
                            </a:rPr>
                            <m:t> ×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𝑉</m:t>
                                  </m:r>
                                </m:e>
                                <m:sub>
                                  <m:r>
                                    <a:rPr lang="en-US" i="1">
                                      <a:latin typeface="Cambria Math"/>
                                    </a:rPr>
                                    <m:t>𝑃𝑂𝐼</m:t>
                                  </m:r>
                                </m:sub>
                              </m:sSub>
                            </m:e>
                          </m:d>
                          <m:r>
                            <a:rPr lang="en-US" i="1">
                              <a:latin typeface="Cambria Math"/>
                            </a:rPr>
                            <m:t> × </m:t>
                          </m:r>
                          <m:func>
                            <m:funcPr>
                              <m:ctrlPr>
                                <a:rPr lang="en-US" i="1">
                                  <a:latin typeface="Cambria Math" panose="02040503050406030204" pitchFamily="18" charset="0"/>
                                </a:rPr>
                              </m:ctrlPr>
                            </m:funcPr>
                            <m:fName>
                              <m:r>
                                <m:rPr>
                                  <m:sty m:val="p"/>
                                </m:rPr>
                                <a:rPr lang="en-US">
                                  <a:latin typeface="Cambria Math"/>
                                </a:rPr>
                                <m:t>cos</m:t>
                              </m:r>
                            </m:fName>
                            <m:e>
                              <m:d>
                                <m:dPr>
                                  <m:ctrlPr>
                                    <a:rPr lang="en-US" i="1">
                                      <a:latin typeface="Cambria Math" panose="02040503050406030204" pitchFamily="18" charset="0"/>
                                    </a:rPr>
                                  </m:ctrlPr>
                                </m:dPr>
                                <m:e>
                                  <m:r>
                                    <a:rPr lang="el-GR" i="1">
                                      <a:latin typeface="Cambria Math"/>
                                      <a:ea typeface="Cambria Math"/>
                                    </a:rPr>
                                    <m:t>𝜃</m:t>
                                  </m:r>
                                </m:e>
                              </m:d>
                            </m:e>
                          </m:func>
                        </m:num>
                        <m:den>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𝑋</m:t>
                                  </m:r>
                                </m:e>
                                <m:sub>
                                  <m:r>
                                    <a:rPr lang="en-US" i="1">
                                      <a:latin typeface="Cambria Math"/>
                                    </a:rPr>
                                    <m:t>𝐺𝑆𝑈</m:t>
                                  </m:r>
                                </m:sub>
                              </m:sSub>
                            </m:e>
                          </m:d>
                        </m:den>
                      </m:f>
                      <m:r>
                        <a:rPr lang="en-US" i="1">
                          <a:latin typeface="Cambria Math"/>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𝑉</m:t>
                                      </m:r>
                                    </m:e>
                                    <m:sub>
                                      <m:r>
                                        <a:rPr lang="en-US" i="1">
                                          <a:latin typeface="Cambria Math"/>
                                        </a:rPr>
                                        <m:t>𝑃𝑂𝐼</m:t>
                                      </m:r>
                                    </m:sub>
                                  </m:sSub>
                                </m:e>
                              </m:d>
                            </m:e>
                            <m:sup>
                              <m:r>
                                <a:rPr lang="en-US" i="1">
                                  <a:latin typeface="Cambria Math"/>
                                </a:rPr>
                                <m:t>2</m:t>
                              </m:r>
                            </m:sup>
                          </m:sSup>
                          <m:r>
                            <a:rPr lang="en-US" i="1">
                              <a:latin typeface="Cambria Math"/>
                            </a:rPr>
                            <m:t> </m:t>
                          </m:r>
                        </m:num>
                        <m:den>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𝑋</m:t>
                                  </m:r>
                                </m:e>
                                <m:sub>
                                  <m:r>
                                    <a:rPr lang="en-US" i="1">
                                      <a:latin typeface="Cambria Math"/>
                                    </a:rPr>
                                    <m:t>𝐺𝑆𝑈</m:t>
                                  </m:r>
                                </m:sub>
                              </m:sSub>
                            </m:e>
                          </m:d>
                        </m:den>
                      </m:f>
                    </m:oMath>
                  </m:oMathPara>
                </a14:m>
                <a:endParaRPr lang="en-US" dirty="0"/>
              </a:p>
              <a:p>
                <a:pPr marL="0" indent="0" algn="ctr">
                  <a:buNone/>
                </a:pPr>
                <a14:m>
                  <m:oMath xmlns:m="http://schemas.openxmlformats.org/officeDocument/2006/math">
                    <m:r>
                      <a:rPr lang="el-GR" i="1" smtClean="0">
                        <a:latin typeface="Cambria Math"/>
                        <a:ea typeface="Cambria Math"/>
                      </a:rPr>
                      <m:t>𝜃</m:t>
                    </m:r>
                  </m:oMath>
                </a14:m>
                <a:r>
                  <a:rPr lang="en-US"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sym typeface="Symbol"/>
                  </a:rPr>
                  <a:t>= </a:t>
                </a:r>
                <a:r>
                  <a:rPr lang="en-US" dirty="0">
                    <a:latin typeface="Cambria Math" panose="02040503050406030204" pitchFamily="18" charset="0"/>
                    <a:ea typeface="Cambria Math" panose="02040503050406030204" pitchFamily="18" charset="0"/>
                  </a:rPr>
                  <a:t>the angular difference between </a:t>
                </a:r>
                <a:r>
                  <a:rPr lang="en-US" dirty="0" err="1">
                    <a:latin typeface="Cambria Math" panose="02040503050406030204" pitchFamily="18" charset="0"/>
                    <a:ea typeface="Cambria Math" panose="02040503050406030204" pitchFamily="18" charset="0"/>
                  </a:rPr>
                  <a:t>V</a:t>
                </a:r>
                <a:r>
                  <a:rPr lang="en-US" baseline="-25000" dirty="0" err="1">
                    <a:latin typeface="Cambria Math" panose="02040503050406030204" pitchFamily="18" charset="0"/>
                    <a:ea typeface="Cambria Math" panose="02040503050406030204" pitchFamily="18" charset="0"/>
                  </a:rPr>
                  <a:t>POI</a:t>
                </a:r>
                <a:r>
                  <a:rPr lang="en-US" dirty="0">
                    <a:latin typeface="Cambria Math" panose="02040503050406030204" pitchFamily="18" charset="0"/>
                    <a:ea typeface="Cambria Math" panose="02040503050406030204" pitchFamily="18" charset="0"/>
                  </a:rPr>
                  <a:t> and </a:t>
                </a:r>
                <a:r>
                  <a:rPr lang="en-US" dirty="0" err="1">
                    <a:latin typeface="Cambria Math" panose="02040503050406030204" pitchFamily="18" charset="0"/>
                    <a:ea typeface="Cambria Math" panose="02040503050406030204" pitchFamily="18" charset="0"/>
                  </a:rPr>
                  <a:t>V</a:t>
                </a:r>
                <a:r>
                  <a:rPr lang="en-US" baseline="-25000" dirty="0" err="1">
                    <a:latin typeface="Cambria Math" panose="02040503050406030204" pitchFamily="18" charset="0"/>
                    <a:ea typeface="Cambria Math" panose="02040503050406030204" pitchFamily="18" charset="0"/>
                  </a:rPr>
                  <a:t>GEN</a:t>
                </a:r>
                <a:r>
                  <a:rPr lang="en-US" baseline="-25000"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phasors</a:t>
                </a:r>
              </a:p>
              <a:p>
                <a:pPr marL="0" indent="0" algn="ctr">
                  <a:spcBef>
                    <a:spcPts val="0"/>
                  </a:spcBef>
                  <a:buNone/>
                </a:pPr>
                <a14:m>
                  <m:oMath xmlns:m="http://schemas.openxmlformats.org/officeDocument/2006/math">
                    <m:r>
                      <a:rPr lang="el-GR" i="1" smtClean="0">
                        <a:latin typeface="Cambria Math"/>
                        <a:ea typeface="Cambria Math"/>
                      </a:rPr>
                      <m:t>𝜃</m:t>
                    </m:r>
                  </m:oMath>
                </a14:m>
                <a:r>
                  <a:rPr lang="en-US"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sym typeface="Symbol"/>
                  </a:rPr>
                  <a:t>is proportional to</a:t>
                </a:r>
                <a:r>
                  <a:rPr lang="en-US" dirty="0">
                    <a:latin typeface="Cambria Math" panose="02040503050406030204" pitchFamily="18" charset="0"/>
                    <a:ea typeface="Cambria Math" panose="02040503050406030204" pitchFamily="18" charset="0"/>
                  </a:rPr>
                  <a:t> power flow</a:t>
                </a:r>
              </a:p>
              <a:p>
                <a:pPr marL="0" indent="0" algn="ctr">
                  <a:spcBef>
                    <a:spcPts val="0"/>
                  </a:spcBef>
                  <a:buNone/>
                </a:pPr>
                <a:endParaRPr lang="en-US" baseline="-25000" dirty="0">
                  <a:latin typeface="Cambria Math" panose="02040503050406030204" pitchFamily="18" charset="0"/>
                  <a:ea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b="0" i="1">
                            <a:latin typeface="Cambria Math"/>
                          </a:rPr>
                          <m:t>𝑉</m:t>
                        </m:r>
                      </m:e>
                      <m:sub>
                        <m:r>
                          <a:rPr lang="en-US" b="0" i="1" smtClean="0">
                            <a:latin typeface="Cambria Math"/>
                          </a:rPr>
                          <m:t>𝑃𝑂𝐼</m:t>
                        </m:r>
                      </m:sub>
                    </m:sSub>
                  </m:oMath>
                </a14:m>
                <a:r>
                  <a:rPr lang="en-US" b="1" dirty="0">
                    <a:latin typeface="Cambria" panose="02040503050406030204" pitchFamily="18" charset="0"/>
                  </a:rPr>
                  <a:t> </a:t>
                </a:r>
                <a:r>
                  <a:rPr lang="en-US" i="1" dirty="0">
                    <a:latin typeface="Cambria Math" panose="02040503050406030204" pitchFamily="18" charset="0"/>
                    <a:ea typeface="Cambria Math" panose="02040503050406030204" pitchFamily="18" charset="0"/>
                  </a:rPr>
                  <a:t>and</a:t>
                </a:r>
                <a:r>
                  <a:rPr lang="en-US" b="1" dirty="0">
                    <a:latin typeface="Cambria" panose="02040503050406030204" pitchFamily="18" charset="0"/>
                  </a:rPr>
                  <a:t> </a:t>
                </a:r>
                <a14:m>
                  <m:oMath xmlns:m="http://schemas.openxmlformats.org/officeDocument/2006/math">
                    <m:sSub>
                      <m:sSubPr>
                        <m:ctrlPr>
                          <a:rPr lang="en-US" i="1">
                            <a:latin typeface="Cambria Math" panose="02040503050406030204" pitchFamily="18" charset="0"/>
                          </a:rPr>
                        </m:ctrlPr>
                      </m:sSubPr>
                      <m:e>
                        <m:r>
                          <a:rPr lang="en-US" i="1" smtClean="0">
                            <a:latin typeface="Cambria Math"/>
                          </a:rPr>
                          <m:t>𝑉</m:t>
                        </m:r>
                      </m:e>
                      <m:sub>
                        <m:r>
                          <a:rPr lang="en-US" b="0" i="1" smtClean="0">
                            <a:latin typeface="Cambria Math"/>
                          </a:rPr>
                          <m:t>𝐺𝐸𝑁</m:t>
                        </m:r>
                      </m:sub>
                    </m:sSub>
                    <m:r>
                      <a:rPr lang="en-US" i="1">
                        <a:latin typeface="Cambria Math"/>
                      </a:rPr>
                      <m:t> </m:t>
                    </m:r>
                  </m:oMath>
                </a14:m>
                <a:r>
                  <a:rPr lang="en-US" i="1" dirty="0">
                    <a:latin typeface="Cambria Math" panose="02040503050406030204" pitchFamily="18" charset="0"/>
                    <a:ea typeface="Cambria Math" panose="02040503050406030204" pitchFamily="18" charset="0"/>
                  </a:rPr>
                  <a:t>are each major variables.  </a:t>
                </a:r>
                <a14:m>
                  <m:oMath xmlns:m="http://schemas.openxmlformats.org/officeDocument/2006/math">
                    <m:sSub>
                      <m:sSubPr>
                        <m:ctrlPr>
                          <a:rPr lang="en-US" i="1">
                            <a:latin typeface="Cambria Math" panose="02040503050406030204" pitchFamily="18" charset="0"/>
                          </a:rPr>
                        </m:ctrlPr>
                      </m:sSubPr>
                      <m:e>
                        <m:r>
                          <a:rPr lang="en-US" i="1">
                            <a:latin typeface="Cambria Math"/>
                          </a:rPr>
                          <m:t>𝑉</m:t>
                        </m:r>
                      </m:e>
                      <m:sub>
                        <m:r>
                          <a:rPr lang="en-US" i="1">
                            <a:latin typeface="Cambria Math"/>
                          </a:rPr>
                          <m:t>𝑃𝑂𝐼</m:t>
                        </m:r>
                      </m:sub>
                    </m:sSub>
                  </m:oMath>
                </a14:m>
                <a:r>
                  <a:rPr lang="en-US" i="1" dirty="0">
                    <a:latin typeface="Cambria Math" panose="02040503050406030204" pitchFamily="18" charset="0"/>
                    <a:ea typeface="Cambria Math" panose="02040503050406030204" pitchFamily="18" charset="0"/>
                  </a:rPr>
                  <a:t> is not exclusively controlled by generating unit.</a:t>
                </a:r>
              </a:p>
              <a:p>
                <a:r>
                  <a:rPr lang="en-US" sz="1600" i="1" dirty="0">
                    <a:latin typeface="Cambria Math" panose="02040503050406030204" pitchFamily="18" charset="0"/>
                    <a:ea typeface="Cambria Math" panose="02040503050406030204" pitchFamily="18" charset="0"/>
                  </a:rPr>
                  <a:t>The magnitude of reactive power is largely dependent upon the magnitude of per unit voltage differences </a:t>
                </a:r>
              </a:p>
              <a:p>
                <a:pPr algn="ctr">
                  <a:spcBef>
                    <a:spcPts val="0"/>
                  </a:spcBef>
                  <a:buNone/>
                </a:pPr>
                <a:endParaRPr lang="en-US" i="1" dirty="0">
                  <a:latin typeface="Cambria Math" panose="02040503050406030204" pitchFamily="18" charset="0"/>
                  <a:ea typeface="Cambria Math" panose="02040503050406030204" pitchFamily="18" charset="0"/>
                </a:endParaRPr>
              </a:p>
              <a:p>
                <a:pPr marL="0" indent="0">
                  <a:buNone/>
                </a:pPr>
                <a:endParaRPr lang="en-US" dirty="0"/>
              </a:p>
            </p:txBody>
          </p:sp>
        </mc:Choice>
        <mc:Fallback xmlns="">
          <p:sp>
            <p:nvSpPr>
              <p:cNvPr id="8" name="Text Placeholder 7"/>
              <p:cNvSpPr>
                <a:spLocks noGrp="1" noRot="1" noChangeAspect="1" noMove="1" noResize="1" noEditPoints="1" noAdjustHandles="1" noChangeArrowheads="1" noChangeShapeType="1" noTextEdit="1"/>
              </p:cNvSpPr>
              <p:nvPr>
                <p:ph type="body" sz="quarter" idx="16"/>
              </p:nvPr>
            </p:nvSpPr>
            <p:spPr>
              <a:xfrm>
                <a:off x="3371850" y="1068019"/>
                <a:ext cx="5772152" cy="3484931"/>
              </a:xfrm>
              <a:blipFill rotWithShape="1">
                <a:blip r:embed="rId2"/>
                <a:stretch>
                  <a:fillRect t="-874" r="-845"/>
                </a:stretch>
              </a:blipFill>
            </p:spPr>
            <p:txBody>
              <a:bodyPr/>
              <a:lstStyle/>
              <a:p>
                <a:r>
                  <a:rPr lang="en-US">
                    <a:noFill/>
                  </a:rPr>
                  <a:t> </a:t>
                </a:r>
              </a:p>
            </p:txBody>
          </p:sp>
        </mc:Fallback>
      </mc:AlternateContent>
      <p:sp>
        <p:nvSpPr>
          <p:cNvPr id="6" name="Slide Number Placeholder 5"/>
          <p:cNvSpPr>
            <a:spLocks noGrp="1"/>
          </p:cNvSpPr>
          <p:nvPr>
            <p:ph type="sldNum" sz="quarter" idx="4"/>
          </p:nvPr>
        </p:nvSpPr>
        <p:spPr/>
        <p:txBody>
          <a:bodyPr/>
          <a:lstStyle/>
          <a:p>
            <a:fld id="{C464BEA4-ECAD-4B23-B682-AF22774D7D0B}" type="slidenum">
              <a:rPr lang="en-US" smtClean="0"/>
              <a:pPr/>
              <a:t>17</a:t>
            </a:fld>
            <a:endParaRPr lang="en-US" dirty="0"/>
          </a:p>
        </p:txBody>
      </p:sp>
      <p:sp>
        <p:nvSpPr>
          <p:cNvPr id="5" name="Footer Placeholder 4"/>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sp>
        <p:nvSpPr>
          <p:cNvPr id="2" name="Title 1"/>
          <p:cNvSpPr>
            <a:spLocks noGrp="1"/>
          </p:cNvSpPr>
          <p:nvPr>
            <p:ph type="title"/>
          </p:nvPr>
        </p:nvSpPr>
        <p:spPr>
          <a:xfrm>
            <a:off x="385364" y="69012"/>
            <a:ext cx="8253718" cy="786866"/>
          </a:xfrm>
        </p:spPr>
        <p:txBody>
          <a:bodyPr anchor="b"/>
          <a:lstStyle/>
          <a:p>
            <a:pPr algn="r"/>
            <a:r>
              <a:rPr lang="en-US" sz="2400" b="1" dirty="0"/>
              <a:t>Creating Reactive </a:t>
            </a:r>
            <a:br>
              <a:rPr lang="en-US" sz="2400" dirty="0"/>
            </a:br>
            <a:r>
              <a:rPr lang="en-US" sz="1800" dirty="0"/>
              <a:t>Predominately, </a:t>
            </a:r>
            <a:r>
              <a:rPr lang="en-US" sz="1800" dirty="0" err="1"/>
              <a:t>V</a:t>
            </a:r>
            <a:r>
              <a:rPr lang="en-US" sz="1800" baseline="-25000" dirty="0" err="1"/>
              <a:t>DIF</a:t>
            </a:r>
            <a:r>
              <a:rPr lang="en-US" sz="1800" dirty="0"/>
              <a:t> makes the difference</a:t>
            </a:r>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4197" y="0"/>
            <a:ext cx="3004059" cy="423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04182" y="69011"/>
            <a:ext cx="215660" cy="276999"/>
          </a:xfrm>
          <a:prstGeom prst="rect">
            <a:avLst/>
          </a:prstGeom>
          <a:noFill/>
        </p:spPr>
        <p:txBody>
          <a:bodyPr wrap="square" rtlCol="0">
            <a:spAutoFit/>
          </a:bodyPr>
          <a:lstStyle/>
          <a:p>
            <a:pPr algn="ctr"/>
            <a:r>
              <a:rPr lang="en-US" sz="1200" dirty="0">
                <a:latin typeface="Cambria Math" panose="02040503050406030204" pitchFamily="18" charset="0"/>
                <a:ea typeface="Cambria Math" panose="02040503050406030204" pitchFamily="18" charset="0"/>
              </a:rPr>
              <a:t>X</a:t>
            </a:r>
          </a:p>
        </p:txBody>
      </p:sp>
    </p:spTree>
    <p:extLst>
      <p:ext uri="{BB962C8B-B14F-4D97-AF65-F5344CB8AC3E}">
        <p14:creationId xmlns:p14="http://schemas.microsoft.com/office/powerpoint/2010/main" val="2936764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464BEA4-ECAD-4B23-B682-AF22774D7D0B}" type="slidenum">
              <a:rPr lang="en-US" smtClean="0"/>
              <a:pPr/>
              <a:t>18</a:t>
            </a:fld>
            <a:endParaRPr lang="en-US" dirty="0"/>
          </a:p>
        </p:txBody>
      </p:sp>
      <p:sp>
        <p:nvSpPr>
          <p:cNvPr id="5" name="Footer Placeholder 4"/>
          <p:cNvSpPr>
            <a:spLocks noGrp="1"/>
          </p:cNvSpPr>
          <p:nvPr>
            <p:ph type="ftr" sz="quarter" idx="3"/>
          </p:nvPr>
        </p:nvSpPr>
        <p:spPr/>
        <p:txBody>
          <a:bodyPr/>
          <a:lstStyle/>
          <a:p>
            <a:pPr>
              <a:defRPr/>
            </a:pPr>
            <a:r>
              <a:rPr lang="en-US">
                <a:ea typeface="Calibri"/>
                <a:cs typeface="Times New Roman"/>
              </a:rPr>
              <a:t>© [year] NRG Energy, Inc.  All rights reserved.   /   Proprietary and Confidential Information</a:t>
            </a:r>
            <a:endParaRPr lang="en-US" dirty="0"/>
          </a:p>
        </p:txBody>
      </p:sp>
      <p:sp>
        <p:nvSpPr>
          <p:cNvPr id="8" name="Content Placeholder 7"/>
          <p:cNvSpPr>
            <a:spLocks noGrp="1"/>
          </p:cNvSpPr>
          <p:nvPr>
            <p:ph sz="quarter" idx="13"/>
          </p:nvPr>
        </p:nvSpPr>
        <p:spPr>
          <a:xfrm>
            <a:off x="479814" y="886691"/>
            <a:ext cx="8123274" cy="3075709"/>
          </a:xfrm>
        </p:spPr>
        <p:txBody>
          <a:bodyPr/>
          <a:lstStyle/>
          <a:p>
            <a:pPr marL="285750" indent="-285750">
              <a:buFont typeface="Arial" panose="020B0604020202020204" pitchFamily="34" charset="0"/>
              <a:buChar char="•"/>
            </a:pPr>
            <a:r>
              <a:rPr lang="en-US" sz="1600" dirty="0"/>
              <a:t>Protocol requirements for generator reactive: The entire focus is on a specific quantity of power factor as the desired objective.</a:t>
            </a:r>
          </a:p>
          <a:p>
            <a:pPr marL="285750" indent="-285750">
              <a:buFont typeface="Arial" panose="020B0604020202020204" pitchFamily="34" charset="0"/>
              <a:buChar char="•"/>
            </a:pPr>
            <a:r>
              <a:rPr lang="en-US" sz="1600" dirty="0"/>
              <a:t>This is an incorrect metric.</a:t>
            </a:r>
          </a:p>
          <a:p>
            <a:pPr marL="285750" indent="-285750">
              <a:buFont typeface="Arial" panose="020B0604020202020204" pitchFamily="34" charset="0"/>
              <a:buChar char="•"/>
            </a:pPr>
            <a:r>
              <a:rPr lang="en-US" sz="1600" dirty="0"/>
              <a:t>The real objective is to achieve and maintain the desired V</a:t>
            </a:r>
            <a:r>
              <a:rPr lang="en-US" sz="1600" baseline="-25000" dirty="0"/>
              <a:t>POI</a:t>
            </a:r>
            <a:r>
              <a:rPr lang="en-US" sz="1600" dirty="0"/>
              <a:t>, not to operate at a designated power factor, supplying a given amount of </a:t>
            </a:r>
            <a:r>
              <a:rPr lang="en-US" sz="1600" dirty="0" err="1"/>
              <a:t>VARs.</a:t>
            </a:r>
            <a:endParaRPr lang="en-US" sz="1600" baseline="-25000" dirty="0"/>
          </a:p>
          <a:p>
            <a:pPr marL="285750" indent="-285750">
              <a:buFont typeface="Arial" panose="020B0604020202020204" pitchFamily="34" charset="0"/>
              <a:buChar char="•"/>
            </a:pPr>
            <a:r>
              <a:rPr lang="en-US" sz="1600" dirty="0"/>
              <a:t>NERC VAR-002 recognizes the primary objective: Each generator shall operate in voltage control mode.</a:t>
            </a:r>
          </a:p>
          <a:p>
            <a:pPr marL="285750" indent="-285750">
              <a:buFont typeface="Arial" panose="020B0604020202020204" pitchFamily="34" charset="0"/>
              <a:buChar char="•"/>
            </a:pPr>
            <a:r>
              <a:rPr lang="en-US" sz="1600" dirty="0"/>
              <a:t>The measured generator reactive is a secondary outcome, not the primary objective.</a:t>
            </a:r>
          </a:p>
        </p:txBody>
      </p:sp>
      <p:sp>
        <p:nvSpPr>
          <p:cNvPr id="7" name="Title 6"/>
          <p:cNvSpPr>
            <a:spLocks noGrp="1"/>
          </p:cNvSpPr>
          <p:nvPr>
            <p:ph type="title"/>
          </p:nvPr>
        </p:nvSpPr>
        <p:spPr/>
        <p:txBody>
          <a:bodyPr/>
          <a:lstStyle/>
          <a:p>
            <a:r>
              <a:rPr lang="en-US" dirty="0"/>
              <a:t>What is the Real Objective</a:t>
            </a:r>
          </a:p>
        </p:txBody>
      </p:sp>
      <p:sp>
        <p:nvSpPr>
          <p:cNvPr id="9" name="Content Placeholder 8"/>
          <p:cNvSpPr>
            <a:spLocks noGrp="1"/>
          </p:cNvSpPr>
          <p:nvPr>
            <p:ph sz="quarter" idx="16"/>
          </p:nvPr>
        </p:nvSpPr>
        <p:spPr/>
        <p:txBody>
          <a:bodyPr/>
          <a:lstStyle/>
          <a:p>
            <a:r>
              <a:rPr lang="en-US" dirty="0"/>
              <a:t>REACTIVE CAPABILITY</a:t>
            </a:r>
          </a:p>
        </p:txBody>
      </p:sp>
    </p:spTree>
    <p:extLst>
      <p:ext uri="{BB962C8B-B14F-4D97-AF65-F5344CB8AC3E}">
        <p14:creationId xmlns:p14="http://schemas.microsoft.com/office/powerpoint/2010/main" val="388315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solidFill>
                  <a:schemeClr val="tx1">
                    <a:lumMod val="75000"/>
                    <a:lumOff val="25000"/>
                  </a:schemeClr>
                </a:solidFill>
              </a:rPr>
              <a:t>Generator Basics</a:t>
            </a:r>
          </a:p>
        </p:txBody>
      </p:sp>
    </p:spTree>
    <p:extLst>
      <p:ext uri="{BB962C8B-B14F-4D97-AF65-F5344CB8AC3E}">
        <p14:creationId xmlns:p14="http://schemas.microsoft.com/office/powerpoint/2010/main" val="3200984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464BEA4-ECAD-4B23-B682-AF22774D7D0B}" type="slidenum">
              <a:rPr lang="en-US" smtClean="0"/>
              <a:pPr/>
              <a:t>19</a:t>
            </a:fld>
            <a:endParaRPr lang="en-US" dirty="0"/>
          </a:p>
        </p:txBody>
      </p:sp>
      <p:sp>
        <p:nvSpPr>
          <p:cNvPr id="5" name="Footer Placeholder 4"/>
          <p:cNvSpPr>
            <a:spLocks noGrp="1"/>
          </p:cNvSpPr>
          <p:nvPr>
            <p:ph type="ftr" sz="quarter" idx="3"/>
          </p:nvPr>
        </p:nvSpPr>
        <p:spPr/>
        <p:txBody>
          <a:bodyPr/>
          <a:lstStyle/>
          <a:p>
            <a:pPr>
              <a:defRPr/>
            </a:pPr>
            <a:r>
              <a:rPr lang="en-US">
                <a:ea typeface="Calibri"/>
                <a:cs typeface="Times New Roman"/>
              </a:rPr>
              <a:t>© [year] NRG Energy, Inc.  All rights reserved.   /   Proprietary and Confidential Information</a:t>
            </a:r>
            <a:endParaRPr lang="en-US" dirty="0"/>
          </a:p>
        </p:txBody>
      </p:sp>
      <p:sp>
        <p:nvSpPr>
          <p:cNvPr id="8" name="Content Placeholder 7"/>
          <p:cNvSpPr>
            <a:spLocks noGrp="1"/>
          </p:cNvSpPr>
          <p:nvPr>
            <p:ph sz="quarter" idx="13"/>
          </p:nvPr>
        </p:nvSpPr>
        <p:spPr>
          <a:xfrm>
            <a:off x="465960" y="893456"/>
            <a:ext cx="8123274" cy="3165925"/>
          </a:xfrm>
        </p:spPr>
        <p:txBody>
          <a:bodyPr/>
          <a:lstStyle/>
          <a:p>
            <a:pPr marL="285750" indent="-285750">
              <a:spcBef>
                <a:spcPts val="600"/>
              </a:spcBef>
              <a:buFont typeface="Arial" panose="020B0604020202020204" pitchFamily="34" charset="0"/>
              <a:buChar char="•"/>
            </a:pPr>
            <a:r>
              <a:rPr lang="en-US" sz="1600" dirty="0"/>
              <a:t>Two identical generators side by side.</a:t>
            </a:r>
          </a:p>
          <a:p>
            <a:pPr marL="285750" indent="-285750">
              <a:spcBef>
                <a:spcPts val="600"/>
              </a:spcBef>
              <a:buFont typeface="Arial" panose="020B0604020202020204" pitchFamily="34" charset="0"/>
              <a:buChar char="•"/>
            </a:pPr>
            <a:r>
              <a:rPr lang="en-US" sz="1600" dirty="0"/>
              <a:t>Each generator is connected to an identical GSU with fixed </a:t>
            </a:r>
            <a:r>
              <a:rPr lang="en-US" sz="1600" dirty="0" err="1"/>
              <a:t>NLTC</a:t>
            </a:r>
            <a:r>
              <a:rPr lang="en-US" sz="1600" dirty="0"/>
              <a:t>.  GSUs are connected in parallel to a common HV bus.</a:t>
            </a:r>
          </a:p>
          <a:p>
            <a:pPr marL="285750" indent="-285750">
              <a:spcBef>
                <a:spcPts val="600"/>
              </a:spcBef>
              <a:buFont typeface="Arial" panose="020B0604020202020204" pitchFamily="34" charset="0"/>
              <a:buChar char="•"/>
            </a:pPr>
            <a:r>
              <a:rPr lang="en-US" sz="1600" dirty="0"/>
              <a:t>One GSU tap is set 2.5% higher than the other.</a:t>
            </a:r>
          </a:p>
          <a:p>
            <a:pPr marL="285750" indent="-285750">
              <a:spcBef>
                <a:spcPts val="600"/>
              </a:spcBef>
              <a:buFont typeface="Arial" panose="020B0604020202020204" pitchFamily="34" charset="0"/>
              <a:buChar char="•"/>
            </a:pPr>
            <a:r>
              <a:rPr lang="en-US" sz="1600" dirty="0"/>
              <a:t>The generators operate on alternating days, both maintain the same </a:t>
            </a:r>
            <a:r>
              <a:rPr lang="en-US" sz="1600" dirty="0" err="1"/>
              <a:t>V</a:t>
            </a:r>
            <a:r>
              <a:rPr lang="en-US" sz="1600" baseline="-25000" dirty="0" err="1"/>
              <a:t>POI</a:t>
            </a:r>
            <a:endParaRPr lang="en-US" sz="1600" baseline="-25000" dirty="0"/>
          </a:p>
          <a:p>
            <a:pPr marL="285750" indent="-285750">
              <a:spcBef>
                <a:spcPts val="600"/>
              </a:spcBef>
              <a:buFont typeface="Arial" panose="020B0604020202020204" pitchFamily="34" charset="0"/>
              <a:buChar char="•"/>
            </a:pPr>
            <a:r>
              <a:rPr lang="en-US" sz="1600" dirty="0"/>
              <a:t>Due to GSU ratio difference, the two generator’s reactive outputs are different, even though generators are identical, have the same capability curve, and are maintaining the same </a:t>
            </a:r>
            <a:r>
              <a:rPr lang="en-US" sz="1600" dirty="0" err="1"/>
              <a:t>V</a:t>
            </a:r>
            <a:r>
              <a:rPr lang="en-US" sz="1600" baseline="-25000" dirty="0" err="1"/>
              <a:t>POI</a:t>
            </a:r>
            <a:endParaRPr lang="en-US" sz="1600" dirty="0"/>
          </a:p>
          <a:p>
            <a:pPr marL="285750" indent="-285750">
              <a:spcBef>
                <a:spcPts val="600"/>
              </a:spcBef>
              <a:buFont typeface="Arial" panose="020B0604020202020204" pitchFamily="34" charset="0"/>
              <a:buChar char="•"/>
            </a:pPr>
            <a:r>
              <a:rPr lang="en-US" sz="1600" dirty="0"/>
              <a:t>If </a:t>
            </a:r>
            <a:r>
              <a:rPr lang="en-US" sz="1600" dirty="0" err="1"/>
              <a:t>V</a:t>
            </a:r>
            <a:r>
              <a:rPr lang="en-US" sz="1600" baseline="-25000" dirty="0" err="1"/>
              <a:t>POI</a:t>
            </a:r>
            <a:r>
              <a:rPr lang="en-US" sz="1600" baseline="-25000" dirty="0"/>
              <a:t> </a:t>
            </a:r>
            <a:r>
              <a:rPr lang="en-US" sz="1600" dirty="0"/>
              <a:t>is maintained, generator operating pf is irrelevant.</a:t>
            </a:r>
          </a:p>
          <a:p>
            <a:pPr marL="285750" indent="-285750">
              <a:spcBef>
                <a:spcPts val="600"/>
              </a:spcBef>
              <a:buFont typeface="Arial" panose="020B0604020202020204" pitchFamily="34" charset="0"/>
              <a:buChar char="•"/>
            </a:pPr>
            <a:r>
              <a:rPr lang="en-US" sz="1600" dirty="0"/>
              <a:t>One generator has better lagging capability, the other is better in the lead</a:t>
            </a:r>
          </a:p>
        </p:txBody>
      </p:sp>
      <p:sp>
        <p:nvSpPr>
          <p:cNvPr id="7" name="Title 6"/>
          <p:cNvSpPr>
            <a:spLocks noGrp="1"/>
          </p:cNvSpPr>
          <p:nvPr>
            <p:ph type="title"/>
          </p:nvPr>
        </p:nvSpPr>
        <p:spPr/>
        <p:txBody>
          <a:bodyPr/>
          <a:lstStyle/>
          <a:p>
            <a:r>
              <a:rPr lang="en-US" dirty="0"/>
              <a:t>Example</a:t>
            </a:r>
          </a:p>
        </p:txBody>
      </p:sp>
      <p:sp>
        <p:nvSpPr>
          <p:cNvPr id="9" name="Content Placeholder 8"/>
          <p:cNvSpPr>
            <a:spLocks noGrp="1"/>
          </p:cNvSpPr>
          <p:nvPr>
            <p:ph sz="quarter" idx="16"/>
          </p:nvPr>
        </p:nvSpPr>
        <p:spPr/>
        <p:txBody>
          <a:bodyPr/>
          <a:lstStyle/>
          <a:p>
            <a:r>
              <a:rPr lang="en-US" dirty="0"/>
              <a:t>REACTIVE CAPABILITY</a:t>
            </a:r>
          </a:p>
        </p:txBody>
      </p:sp>
    </p:spTree>
    <p:extLst>
      <p:ext uri="{BB962C8B-B14F-4D97-AF65-F5344CB8AC3E}">
        <p14:creationId xmlns:p14="http://schemas.microsoft.com/office/powerpoint/2010/main" val="203315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1800" dirty="0"/>
              <a:t>Changing grid conditions affect reactive output, but 100% responsibility for POI voltage is placed upon the G.O.</a:t>
            </a:r>
          </a:p>
        </p:txBody>
      </p:sp>
      <p:sp>
        <p:nvSpPr>
          <p:cNvPr id="2" name="Slide Number Placeholder 1"/>
          <p:cNvSpPr>
            <a:spLocks noGrp="1"/>
          </p:cNvSpPr>
          <p:nvPr>
            <p:ph type="sldNum" sz="quarter" idx="4"/>
          </p:nvPr>
        </p:nvSpPr>
        <p:spPr/>
        <p:txBody>
          <a:bodyPr/>
          <a:lstStyle/>
          <a:p>
            <a:fld id="{C464BEA4-ECAD-4B23-B682-AF22774D7D0B}" type="slidenum">
              <a:rPr lang="en-US" smtClean="0"/>
              <a:pPr/>
              <a:t>20</a:t>
            </a:fld>
            <a:endParaRPr lang="en-US" dirty="0"/>
          </a:p>
        </p:txBody>
      </p:sp>
      <p:sp>
        <p:nvSpPr>
          <p:cNvPr id="3" name="Footer Placeholder 2"/>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sp>
        <p:nvSpPr>
          <p:cNvPr id="23" name="TextBox 22"/>
          <p:cNvSpPr txBox="1"/>
          <p:nvPr/>
        </p:nvSpPr>
        <p:spPr>
          <a:xfrm>
            <a:off x="266698" y="2398930"/>
            <a:ext cx="942975" cy="261610"/>
          </a:xfrm>
          <a:prstGeom prst="rect">
            <a:avLst/>
          </a:prstGeom>
          <a:noFill/>
        </p:spPr>
        <p:txBody>
          <a:bodyPr wrap="square" rtlCol="0">
            <a:spAutoFit/>
          </a:bodyPr>
          <a:lstStyle/>
          <a:p>
            <a:pPr algn="r"/>
            <a:r>
              <a:rPr lang="en-US" sz="1100" dirty="0"/>
              <a:t>Voltage %</a:t>
            </a:r>
          </a:p>
        </p:txBody>
      </p:sp>
      <p:pic>
        <p:nvPicPr>
          <p:cNvPr id="5" name="Content Placeholder 4"/>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a:stretch/>
        </p:blipFill>
        <p:spPr>
          <a:xfrm>
            <a:off x="1133475" y="941926"/>
            <a:ext cx="6257923" cy="3677699"/>
          </a:xfrm>
        </p:spPr>
      </p:pic>
      <p:sp>
        <p:nvSpPr>
          <p:cNvPr id="21" name="TextBox 20"/>
          <p:cNvSpPr txBox="1"/>
          <p:nvPr/>
        </p:nvSpPr>
        <p:spPr>
          <a:xfrm>
            <a:off x="1362075" y="1072731"/>
            <a:ext cx="1047750" cy="261610"/>
          </a:xfrm>
          <a:prstGeom prst="rect">
            <a:avLst/>
          </a:prstGeom>
          <a:noFill/>
        </p:spPr>
        <p:txBody>
          <a:bodyPr wrap="square" rtlCol="0">
            <a:spAutoFit/>
          </a:bodyPr>
          <a:lstStyle/>
          <a:p>
            <a:r>
              <a:rPr lang="en-US" sz="1100" dirty="0"/>
              <a:t>POI Voltage</a:t>
            </a:r>
          </a:p>
        </p:txBody>
      </p:sp>
      <p:sp>
        <p:nvSpPr>
          <p:cNvPr id="22" name="TextBox 21"/>
          <p:cNvSpPr txBox="1"/>
          <p:nvPr/>
        </p:nvSpPr>
        <p:spPr>
          <a:xfrm>
            <a:off x="5095874" y="1072731"/>
            <a:ext cx="1457325" cy="261610"/>
          </a:xfrm>
          <a:prstGeom prst="rect">
            <a:avLst/>
          </a:prstGeom>
          <a:noFill/>
        </p:spPr>
        <p:txBody>
          <a:bodyPr wrap="square" rtlCol="0">
            <a:spAutoFit/>
          </a:bodyPr>
          <a:lstStyle/>
          <a:p>
            <a:r>
              <a:rPr lang="en-US" sz="1100" dirty="0"/>
              <a:t>Gen Term Voltage</a:t>
            </a:r>
          </a:p>
        </p:txBody>
      </p:sp>
      <p:sp>
        <p:nvSpPr>
          <p:cNvPr id="6" name="Oval 5"/>
          <p:cNvSpPr/>
          <p:nvPr/>
        </p:nvSpPr>
        <p:spPr>
          <a:xfrm>
            <a:off x="1819275" y="2743200"/>
            <a:ext cx="66675" cy="66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1676400" y="2314575"/>
            <a:ext cx="0" cy="461962"/>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76400" y="2760434"/>
            <a:ext cx="0" cy="459016"/>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91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2000" dirty="0"/>
              <a:t>Constant Generator Terminal Voltage</a:t>
            </a:r>
            <a:br>
              <a:rPr lang="en-US" sz="2000" dirty="0"/>
            </a:br>
            <a:r>
              <a:rPr lang="en-US" sz="2000" dirty="0"/>
              <a:t>Variable Reactive Output</a:t>
            </a:r>
          </a:p>
        </p:txBody>
      </p:sp>
      <p:sp>
        <p:nvSpPr>
          <p:cNvPr id="2" name="Slide Number Placeholder 1"/>
          <p:cNvSpPr>
            <a:spLocks noGrp="1"/>
          </p:cNvSpPr>
          <p:nvPr>
            <p:ph type="sldNum" sz="quarter" idx="4"/>
          </p:nvPr>
        </p:nvSpPr>
        <p:spPr/>
        <p:txBody>
          <a:bodyPr/>
          <a:lstStyle/>
          <a:p>
            <a:fld id="{C464BEA4-ECAD-4B23-B682-AF22774D7D0B}" type="slidenum">
              <a:rPr lang="en-US" smtClean="0"/>
              <a:pPr/>
              <a:t>21</a:t>
            </a:fld>
            <a:endParaRPr lang="en-US" dirty="0"/>
          </a:p>
        </p:txBody>
      </p:sp>
      <p:sp>
        <p:nvSpPr>
          <p:cNvPr id="3" name="Footer Placeholder 2"/>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pic>
        <p:nvPicPr>
          <p:cNvPr id="7" name="Content Placeholder 6"/>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a:stretch/>
        </p:blipFill>
        <p:spPr>
          <a:xfrm>
            <a:off x="1544169" y="941926"/>
            <a:ext cx="6382872" cy="3820670"/>
          </a:xfrm>
        </p:spPr>
      </p:pic>
      <p:sp>
        <p:nvSpPr>
          <p:cNvPr id="21" name="TextBox 20"/>
          <p:cNvSpPr txBox="1"/>
          <p:nvPr/>
        </p:nvSpPr>
        <p:spPr>
          <a:xfrm>
            <a:off x="180110" y="1539712"/>
            <a:ext cx="1478920" cy="261610"/>
          </a:xfrm>
          <a:prstGeom prst="rect">
            <a:avLst/>
          </a:prstGeom>
          <a:solidFill>
            <a:schemeClr val="bg1"/>
          </a:solidFill>
        </p:spPr>
        <p:txBody>
          <a:bodyPr wrap="square" rtlCol="0">
            <a:spAutoFit/>
          </a:bodyPr>
          <a:lstStyle/>
          <a:p>
            <a:r>
              <a:rPr lang="en-US" sz="1100" dirty="0"/>
              <a:t>POI Voltage Start</a:t>
            </a:r>
          </a:p>
        </p:txBody>
      </p:sp>
      <p:sp>
        <p:nvSpPr>
          <p:cNvPr id="22" name="TextBox 21"/>
          <p:cNvSpPr txBox="1"/>
          <p:nvPr/>
        </p:nvSpPr>
        <p:spPr>
          <a:xfrm>
            <a:off x="6620892" y="1806028"/>
            <a:ext cx="2446908" cy="261610"/>
          </a:xfrm>
          <a:prstGeom prst="rect">
            <a:avLst/>
          </a:prstGeom>
          <a:noFill/>
        </p:spPr>
        <p:txBody>
          <a:bodyPr wrap="square" rtlCol="0">
            <a:spAutoFit/>
          </a:bodyPr>
          <a:lstStyle/>
          <a:p>
            <a:r>
              <a:rPr lang="en-US" sz="1100" dirty="0"/>
              <a:t>Gen Term Voltage Constant</a:t>
            </a:r>
          </a:p>
        </p:txBody>
      </p:sp>
      <p:cxnSp>
        <p:nvCxnSpPr>
          <p:cNvPr id="14" name="Straight Arrow Connector 13"/>
          <p:cNvCxnSpPr>
            <a:stCxn id="21" idx="3"/>
          </p:cNvCxnSpPr>
          <p:nvPr/>
        </p:nvCxnSpPr>
        <p:spPr>
          <a:xfrm>
            <a:off x="1659030" y="1670517"/>
            <a:ext cx="600076" cy="507907"/>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90573" y="2404284"/>
            <a:ext cx="942975" cy="261610"/>
          </a:xfrm>
          <a:prstGeom prst="rect">
            <a:avLst/>
          </a:prstGeom>
          <a:noFill/>
        </p:spPr>
        <p:txBody>
          <a:bodyPr wrap="square" rtlCol="0">
            <a:spAutoFit/>
          </a:bodyPr>
          <a:lstStyle/>
          <a:p>
            <a:pPr algn="r"/>
            <a:r>
              <a:rPr lang="en-US" sz="1100" dirty="0"/>
              <a:t>Voltage %</a:t>
            </a:r>
          </a:p>
        </p:txBody>
      </p:sp>
      <p:sp>
        <p:nvSpPr>
          <p:cNvPr id="12" name="TextBox 11"/>
          <p:cNvSpPr txBox="1"/>
          <p:nvPr/>
        </p:nvSpPr>
        <p:spPr>
          <a:xfrm>
            <a:off x="143716" y="3223039"/>
            <a:ext cx="1478920" cy="261610"/>
          </a:xfrm>
          <a:prstGeom prst="rect">
            <a:avLst/>
          </a:prstGeom>
          <a:solidFill>
            <a:schemeClr val="bg1"/>
          </a:solidFill>
        </p:spPr>
        <p:txBody>
          <a:bodyPr wrap="square" rtlCol="0">
            <a:spAutoFit/>
          </a:bodyPr>
          <a:lstStyle/>
          <a:p>
            <a:r>
              <a:rPr lang="en-US" sz="1100" dirty="0"/>
              <a:t>POI Voltage Finish</a:t>
            </a:r>
          </a:p>
        </p:txBody>
      </p:sp>
      <p:cxnSp>
        <p:nvCxnSpPr>
          <p:cNvPr id="13" name="Straight Arrow Connector 12"/>
          <p:cNvCxnSpPr/>
          <p:nvPr/>
        </p:nvCxnSpPr>
        <p:spPr>
          <a:xfrm flipV="1">
            <a:off x="1622636" y="2902527"/>
            <a:ext cx="636470" cy="451317"/>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2" idx="1"/>
          </p:cNvCxnSpPr>
          <p:nvPr/>
        </p:nvCxnSpPr>
        <p:spPr>
          <a:xfrm flipH="1">
            <a:off x="6241473" y="1936833"/>
            <a:ext cx="379419" cy="182912"/>
          </a:xfrm>
          <a:prstGeom prst="straightConnector1">
            <a:avLst/>
          </a:prstGeom>
          <a:ln w="19050">
            <a:solidFill>
              <a:srgbClr val="7030A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68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sz="2000" dirty="0"/>
              <a:t>Generator Terminal Operating Range: 105% to 95%</a:t>
            </a:r>
            <a:br>
              <a:rPr lang="en-US" sz="2000" dirty="0"/>
            </a:br>
            <a:r>
              <a:rPr lang="en-US" sz="2000" dirty="0"/>
              <a:t>(IEEE C50.13)</a:t>
            </a:r>
          </a:p>
        </p:txBody>
      </p:sp>
      <p:sp>
        <p:nvSpPr>
          <p:cNvPr id="2" name="Slide Number Placeholder 1"/>
          <p:cNvSpPr>
            <a:spLocks noGrp="1"/>
          </p:cNvSpPr>
          <p:nvPr>
            <p:ph type="sldNum" sz="quarter" idx="4"/>
          </p:nvPr>
        </p:nvSpPr>
        <p:spPr/>
        <p:txBody>
          <a:bodyPr/>
          <a:lstStyle/>
          <a:p>
            <a:fld id="{C464BEA4-ECAD-4B23-B682-AF22774D7D0B}" type="slidenum">
              <a:rPr lang="en-US" smtClean="0"/>
              <a:pPr/>
              <a:t>22</a:t>
            </a:fld>
            <a:endParaRPr lang="en-US" dirty="0"/>
          </a:p>
        </p:txBody>
      </p:sp>
      <p:sp>
        <p:nvSpPr>
          <p:cNvPr id="3" name="Footer Placeholder 2"/>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pic>
        <p:nvPicPr>
          <p:cNvPr id="18" name="Content Placeholder 17"/>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a:stretch/>
        </p:blipFill>
        <p:spPr>
          <a:xfrm>
            <a:off x="1066800" y="895349"/>
            <a:ext cx="6115050" cy="3798267"/>
          </a:xfrm>
        </p:spPr>
      </p:pic>
      <p:cxnSp>
        <p:nvCxnSpPr>
          <p:cNvPr id="15" name="Straight Arrow Connector 14"/>
          <p:cNvCxnSpPr/>
          <p:nvPr/>
        </p:nvCxnSpPr>
        <p:spPr>
          <a:xfrm flipV="1">
            <a:off x="6067425" y="1968043"/>
            <a:ext cx="0" cy="1584782"/>
          </a:xfrm>
          <a:prstGeom prst="straightConnector1">
            <a:avLst/>
          </a:prstGeom>
          <a:ln w="15875">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72198" y="1968043"/>
            <a:ext cx="2798620" cy="430887"/>
          </a:xfrm>
          <a:prstGeom prst="rect">
            <a:avLst/>
          </a:prstGeom>
          <a:noFill/>
        </p:spPr>
        <p:txBody>
          <a:bodyPr wrap="square" rtlCol="0">
            <a:spAutoFit/>
          </a:bodyPr>
          <a:lstStyle/>
          <a:p>
            <a:r>
              <a:rPr lang="en-US" sz="1100" b="1" dirty="0"/>
              <a:t>10% max adjustment limit </a:t>
            </a:r>
            <a:r>
              <a:rPr lang="en-US" sz="1100" dirty="0"/>
              <a:t>(considering generator voltage only)</a:t>
            </a:r>
          </a:p>
        </p:txBody>
      </p:sp>
      <p:sp>
        <p:nvSpPr>
          <p:cNvPr id="21" name="TextBox 20"/>
          <p:cNvSpPr txBox="1"/>
          <p:nvPr/>
        </p:nvSpPr>
        <p:spPr>
          <a:xfrm>
            <a:off x="1381125" y="876016"/>
            <a:ext cx="1047750" cy="261610"/>
          </a:xfrm>
          <a:prstGeom prst="rect">
            <a:avLst/>
          </a:prstGeom>
          <a:noFill/>
        </p:spPr>
        <p:txBody>
          <a:bodyPr wrap="square" rtlCol="0">
            <a:spAutoFit/>
          </a:bodyPr>
          <a:lstStyle/>
          <a:p>
            <a:r>
              <a:rPr lang="en-US" sz="1100" dirty="0"/>
              <a:t>POI Voltage</a:t>
            </a:r>
          </a:p>
        </p:txBody>
      </p:sp>
      <p:sp>
        <p:nvSpPr>
          <p:cNvPr id="23" name="TextBox 22"/>
          <p:cNvSpPr txBox="1"/>
          <p:nvPr/>
        </p:nvSpPr>
        <p:spPr>
          <a:xfrm>
            <a:off x="266698" y="2398930"/>
            <a:ext cx="942975" cy="261610"/>
          </a:xfrm>
          <a:prstGeom prst="rect">
            <a:avLst/>
          </a:prstGeom>
          <a:noFill/>
        </p:spPr>
        <p:txBody>
          <a:bodyPr wrap="square" rtlCol="0">
            <a:spAutoFit/>
          </a:bodyPr>
          <a:lstStyle/>
          <a:p>
            <a:pPr algn="r"/>
            <a:r>
              <a:rPr lang="en-US" sz="1100" dirty="0"/>
              <a:t>Voltage %</a:t>
            </a:r>
          </a:p>
        </p:txBody>
      </p:sp>
      <p:sp>
        <p:nvSpPr>
          <p:cNvPr id="22" name="TextBox 21"/>
          <p:cNvSpPr txBox="1"/>
          <p:nvPr/>
        </p:nvSpPr>
        <p:spPr>
          <a:xfrm>
            <a:off x="2038349" y="1573886"/>
            <a:ext cx="1457325" cy="261610"/>
          </a:xfrm>
          <a:prstGeom prst="rect">
            <a:avLst/>
          </a:prstGeom>
          <a:solidFill>
            <a:schemeClr val="bg1"/>
          </a:solidFill>
        </p:spPr>
        <p:txBody>
          <a:bodyPr wrap="square" rtlCol="0">
            <a:spAutoFit/>
          </a:bodyPr>
          <a:lstStyle/>
          <a:p>
            <a:r>
              <a:rPr lang="en-US" sz="1100" dirty="0"/>
              <a:t>0.95 </a:t>
            </a:r>
            <a:r>
              <a:rPr lang="en-US" sz="1100" dirty="0" err="1"/>
              <a:t>p.f</a:t>
            </a:r>
            <a:r>
              <a:rPr lang="en-US" sz="1100" dirty="0"/>
              <a:t>. lagging</a:t>
            </a:r>
          </a:p>
        </p:txBody>
      </p:sp>
      <p:sp>
        <p:nvSpPr>
          <p:cNvPr id="30" name="TextBox 29"/>
          <p:cNvSpPr txBox="1"/>
          <p:nvPr/>
        </p:nvSpPr>
        <p:spPr>
          <a:xfrm>
            <a:off x="3371849" y="2955011"/>
            <a:ext cx="1457325" cy="261610"/>
          </a:xfrm>
          <a:prstGeom prst="rect">
            <a:avLst/>
          </a:prstGeom>
          <a:solidFill>
            <a:schemeClr val="bg1"/>
          </a:solidFill>
        </p:spPr>
        <p:txBody>
          <a:bodyPr wrap="square" rtlCol="0">
            <a:spAutoFit/>
          </a:bodyPr>
          <a:lstStyle/>
          <a:p>
            <a:r>
              <a:rPr lang="en-US" sz="1100" dirty="0"/>
              <a:t>0.95 </a:t>
            </a:r>
            <a:r>
              <a:rPr lang="en-US" sz="1100" dirty="0" err="1"/>
              <a:t>p.f</a:t>
            </a:r>
            <a:r>
              <a:rPr lang="en-US" sz="1100" dirty="0"/>
              <a:t>. leading</a:t>
            </a:r>
          </a:p>
        </p:txBody>
      </p:sp>
      <p:sp>
        <p:nvSpPr>
          <p:cNvPr id="31" name="TextBox 30"/>
          <p:cNvSpPr txBox="1"/>
          <p:nvPr/>
        </p:nvSpPr>
        <p:spPr>
          <a:xfrm>
            <a:off x="5019674" y="897611"/>
            <a:ext cx="1781175" cy="261610"/>
          </a:xfrm>
          <a:prstGeom prst="rect">
            <a:avLst/>
          </a:prstGeom>
          <a:noFill/>
        </p:spPr>
        <p:txBody>
          <a:bodyPr wrap="square" rtlCol="0">
            <a:spAutoFit/>
          </a:bodyPr>
          <a:lstStyle/>
          <a:p>
            <a:r>
              <a:rPr lang="en-US" sz="1100" dirty="0"/>
              <a:t>Gen Term Voltage</a:t>
            </a:r>
          </a:p>
        </p:txBody>
      </p:sp>
      <p:sp>
        <p:nvSpPr>
          <p:cNvPr id="13" name="TextBox 12"/>
          <p:cNvSpPr txBox="1"/>
          <p:nvPr/>
        </p:nvSpPr>
        <p:spPr>
          <a:xfrm>
            <a:off x="6324600" y="3552825"/>
            <a:ext cx="2646218" cy="1015663"/>
          </a:xfrm>
          <a:prstGeom prst="rect">
            <a:avLst/>
          </a:prstGeom>
          <a:noFill/>
        </p:spPr>
        <p:txBody>
          <a:bodyPr wrap="square" rtlCol="0">
            <a:spAutoFit/>
          </a:bodyPr>
          <a:lstStyle/>
          <a:p>
            <a:r>
              <a:rPr lang="en-US" sz="1200" b="1" dirty="0"/>
              <a:t>GSU Tap Settings establish a bias of reactive capability in either the leading or lagging direction, but </a:t>
            </a:r>
            <a:r>
              <a:rPr lang="en-US" sz="1200" b="1" u="sng" dirty="0"/>
              <a:t>NOT</a:t>
            </a:r>
            <a:r>
              <a:rPr lang="en-US" sz="1200" b="1" dirty="0"/>
              <a:t> at the same time. </a:t>
            </a:r>
          </a:p>
        </p:txBody>
      </p:sp>
    </p:spTree>
    <p:extLst>
      <p:ext uri="{BB962C8B-B14F-4D97-AF65-F5344CB8AC3E}">
        <p14:creationId xmlns:p14="http://schemas.microsoft.com/office/powerpoint/2010/main" val="3241331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C464BEA4-ECAD-4B23-B682-AF22774D7D0B}" type="slidenum">
              <a:rPr lang="en-US" smtClean="0"/>
              <a:pPr/>
              <a:t>23</a:t>
            </a:fld>
            <a:endParaRPr lang="en-US" dirty="0"/>
          </a:p>
        </p:txBody>
      </p:sp>
      <p:sp>
        <p:nvSpPr>
          <p:cNvPr id="5" name="Footer Placeholder 4"/>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sp>
        <p:nvSpPr>
          <p:cNvPr id="2" name="Title 1"/>
          <p:cNvSpPr>
            <a:spLocks noGrp="1"/>
          </p:cNvSpPr>
          <p:nvPr>
            <p:ph type="title"/>
          </p:nvPr>
        </p:nvSpPr>
        <p:spPr>
          <a:xfrm>
            <a:off x="385364" y="69012"/>
            <a:ext cx="4287471" cy="810882"/>
          </a:xfrm>
        </p:spPr>
        <p:txBody>
          <a:bodyPr anchor="b"/>
          <a:lstStyle/>
          <a:p>
            <a:pPr marL="0" indent="0"/>
            <a:r>
              <a:rPr lang="en-US" sz="2400" i="1" dirty="0">
                <a:latin typeface="Cambria Math"/>
              </a:rPr>
              <a:t>VOLTAGE ADJUSTMENTS FOR</a:t>
            </a:r>
            <a:br>
              <a:rPr lang="en-US" sz="2400" i="1" dirty="0">
                <a:latin typeface="Cambria Math"/>
              </a:rPr>
            </a:br>
            <a:r>
              <a:rPr lang="en-US" sz="2400" i="1" dirty="0">
                <a:latin typeface="Cambria Math"/>
              </a:rPr>
              <a:t>NORMAL OPERATION</a:t>
            </a:r>
          </a:p>
        </p:txBody>
      </p:sp>
      <p:cxnSp>
        <p:nvCxnSpPr>
          <p:cNvPr id="10" name="Straight Arrow Connector 9"/>
          <p:cNvCxnSpPr/>
          <p:nvPr/>
        </p:nvCxnSpPr>
        <p:spPr>
          <a:xfrm>
            <a:off x="6745856" y="2480094"/>
            <a:ext cx="8627" cy="577970"/>
          </a:xfrm>
          <a:prstGeom prst="straightConnector1">
            <a:avLst/>
          </a:prstGeom>
          <a:ln w="15875">
            <a:solidFill>
              <a:schemeClr val="accent1">
                <a:lumMod val="75000"/>
              </a:schemeClr>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pic>
        <p:nvPicPr>
          <p:cNvPr id="14" name="Picture 13"/>
          <p:cNvPicPr/>
          <p:nvPr/>
        </p:nvPicPr>
        <p:blipFill rotWithShape="1">
          <a:blip r:embed="rId2" cstate="print">
            <a:extLst>
              <a:ext uri="{28A0092B-C50C-407E-A947-70E740481C1C}">
                <a14:useLocalDpi xmlns:a14="http://schemas.microsoft.com/office/drawing/2010/main" val="0"/>
              </a:ext>
            </a:extLst>
          </a:blip>
          <a:srcRect/>
          <a:stretch/>
        </p:blipFill>
        <p:spPr bwMode="auto">
          <a:xfrm>
            <a:off x="4672835" y="223885"/>
            <a:ext cx="4446905" cy="4647565"/>
          </a:xfrm>
          <a:prstGeom prst="rect">
            <a:avLst/>
          </a:prstGeom>
          <a:ln>
            <a:noFill/>
          </a:ln>
          <a:extLst>
            <a:ext uri="{53640926-AAD7-44D8-BBD7-CCE9431645EC}">
              <a14:shadowObscured xmlns:a14="http://schemas.microsoft.com/office/drawing/2010/main"/>
            </a:ext>
          </a:extLst>
        </p:spPr>
      </p:pic>
      <p:sp>
        <p:nvSpPr>
          <p:cNvPr id="4" name="Text Placeholder 3"/>
          <p:cNvSpPr>
            <a:spLocks noGrp="1"/>
          </p:cNvSpPr>
          <p:nvPr>
            <p:ph type="body" sz="quarter" idx="16"/>
          </p:nvPr>
        </p:nvSpPr>
        <p:spPr>
          <a:xfrm>
            <a:off x="285292" y="1051642"/>
            <a:ext cx="4536089" cy="3206033"/>
          </a:xfrm>
        </p:spPr>
        <p:txBody>
          <a:bodyPr/>
          <a:lstStyle/>
          <a:p>
            <a:r>
              <a:rPr lang="en-US" dirty="0"/>
              <a:t>Normal Voltage adjustment is explained in three steps.</a:t>
            </a:r>
          </a:p>
          <a:p>
            <a:r>
              <a:rPr lang="en-US" dirty="0"/>
              <a:t>It is an unfamiliar expectation to create </a:t>
            </a:r>
            <a:r>
              <a:rPr lang="en-US" u="sng" dirty="0"/>
              <a:t>State 2</a:t>
            </a:r>
            <a:r>
              <a:rPr lang="en-US" dirty="0"/>
              <a:t>, a POI undervoltage condition, as a result from lowering generator voltage to create a leading power factor operating. </a:t>
            </a:r>
            <a:endParaRPr lang="en-US" baseline="-25000" dirty="0"/>
          </a:p>
          <a:p>
            <a:pPr marL="44446" indent="0">
              <a:buNone/>
            </a:pPr>
            <a:endParaRPr lang="en-US" baseline="-25000" dirty="0"/>
          </a:p>
        </p:txBody>
      </p:sp>
    </p:spTree>
    <p:extLst>
      <p:ext uri="{BB962C8B-B14F-4D97-AF65-F5344CB8AC3E}">
        <p14:creationId xmlns:p14="http://schemas.microsoft.com/office/powerpoint/2010/main" val="2174816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464BEA4-ECAD-4B23-B682-AF22774D7D0B}" type="slidenum">
              <a:rPr lang="en-US" smtClean="0"/>
              <a:pPr/>
              <a:t>24</a:t>
            </a:fld>
            <a:endParaRPr lang="en-US" dirty="0"/>
          </a:p>
        </p:txBody>
      </p:sp>
      <p:sp>
        <p:nvSpPr>
          <p:cNvPr id="5" name="Footer Placeholder 4"/>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pic>
        <p:nvPicPr>
          <p:cNvPr id="10" name="Content Placeholder 9"/>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a:stretch/>
        </p:blipFill>
        <p:spPr>
          <a:xfrm>
            <a:off x="1504644" y="1075334"/>
            <a:ext cx="5047488" cy="2945219"/>
          </a:xfrm>
        </p:spPr>
      </p:pic>
      <p:sp>
        <p:nvSpPr>
          <p:cNvPr id="7" name="Title 6"/>
          <p:cNvSpPr>
            <a:spLocks noGrp="1"/>
          </p:cNvSpPr>
          <p:nvPr>
            <p:ph type="title"/>
          </p:nvPr>
        </p:nvSpPr>
        <p:spPr>
          <a:xfrm>
            <a:off x="1404096" y="194519"/>
            <a:ext cx="7739904" cy="617222"/>
          </a:xfrm>
        </p:spPr>
        <p:txBody>
          <a:bodyPr/>
          <a:lstStyle/>
          <a:p>
            <a:r>
              <a:rPr lang="en-US" sz="2000" dirty="0"/>
              <a:t>Example: 210 MVA Generator, 345kV Interconnection,</a:t>
            </a:r>
            <a:br>
              <a:rPr lang="en-US" sz="2000" dirty="0"/>
            </a:br>
            <a:r>
              <a:rPr lang="en-US" sz="2000" dirty="0"/>
              <a:t>GSU Z=8.88% @ 150 MVA Base</a:t>
            </a:r>
          </a:p>
        </p:txBody>
      </p:sp>
      <p:sp>
        <p:nvSpPr>
          <p:cNvPr id="9" name="Content Placeholder 8"/>
          <p:cNvSpPr>
            <a:spLocks noGrp="1"/>
          </p:cNvSpPr>
          <p:nvPr>
            <p:ph sz="quarter" idx="16"/>
          </p:nvPr>
        </p:nvSpPr>
        <p:spPr/>
        <p:txBody>
          <a:bodyPr/>
          <a:lstStyle/>
          <a:p>
            <a:r>
              <a:rPr lang="en-US" dirty="0"/>
              <a:t>REACTIVE CAPABILITY</a:t>
            </a:r>
          </a:p>
        </p:txBody>
      </p:sp>
      <p:sp>
        <p:nvSpPr>
          <p:cNvPr id="8" name="TextBox 7"/>
          <p:cNvSpPr txBox="1"/>
          <p:nvPr/>
        </p:nvSpPr>
        <p:spPr>
          <a:xfrm>
            <a:off x="1724940" y="940984"/>
            <a:ext cx="1047750" cy="261610"/>
          </a:xfrm>
          <a:prstGeom prst="rect">
            <a:avLst/>
          </a:prstGeom>
          <a:noFill/>
        </p:spPr>
        <p:txBody>
          <a:bodyPr wrap="square" rtlCol="0">
            <a:spAutoFit/>
          </a:bodyPr>
          <a:lstStyle/>
          <a:p>
            <a:r>
              <a:rPr lang="en-US" sz="1100" dirty="0"/>
              <a:t>POI Voltage</a:t>
            </a:r>
          </a:p>
        </p:txBody>
      </p:sp>
      <p:sp>
        <p:nvSpPr>
          <p:cNvPr id="11" name="TextBox 10"/>
          <p:cNvSpPr txBox="1"/>
          <p:nvPr/>
        </p:nvSpPr>
        <p:spPr>
          <a:xfrm>
            <a:off x="4551501" y="967568"/>
            <a:ext cx="1483540" cy="261610"/>
          </a:xfrm>
          <a:prstGeom prst="rect">
            <a:avLst/>
          </a:prstGeom>
          <a:noFill/>
        </p:spPr>
        <p:txBody>
          <a:bodyPr wrap="square" rtlCol="0">
            <a:spAutoFit/>
          </a:bodyPr>
          <a:lstStyle/>
          <a:p>
            <a:r>
              <a:rPr lang="en-US" sz="1100" dirty="0"/>
              <a:t>Gen Term Voltage</a:t>
            </a:r>
          </a:p>
        </p:txBody>
      </p:sp>
      <p:cxnSp>
        <p:nvCxnSpPr>
          <p:cNvPr id="12" name="Straight Arrow Connector 11"/>
          <p:cNvCxnSpPr/>
          <p:nvPr/>
        </p:nvCxnSpPr>
        <p:spPr>
          <a:xfrm flipV="1">
            <a:off x="5635828" y="1441094"/>
            <a:ext cx="0" cy="1665504"/>
          </a:xfrm>
          <a:prstGeom prst="straightConnector1">
            <a:avLst/>
          </a:prstGeom>
          <a:ln w="15875">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35782" y="1437490"/>
            <a:ext cx="3151909" cy="430887"/>
          </a:xfrm>
          <a:prstGeom prst="rect">
            <a:avLst/>
          </a:prstGeom>
          <a:noFill/>
        </p:spPr>
        <p:txBody>
          <a:bodyPr wrap="square" rtlCol="0">
            <a:spAutoFit/>
          </a:bodyPr>
          <a:lstStyle/>
          <a:p>
            <a:r>
              <a:rPr lang="en-US" sz="1100" dirty="0"/>
              <a:t>Requires 12.5% adjustment span, which exceeds generator rated operating range. </a:t>
            </a:r>
          </a:p>
        </p:txBody>
      </p:sp>
    </p:spTree>
    <p:extLst>
      <p:ext uri="{BB962C8B-B14F-4D97-AF65-F5344CB8AC3E}">
        <p14:creationId xmlns:p14="http://schemas.microsoft.com/office/powerpoint/2010/main" val="1856461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464BEA4-ECAD-4B23-B682-AF22774D7D0B}" type="slidenum">
              <a:rPr lang="en-US" smtClean="0"/>
              <a:pPr/>
              <a:t>25</a:t>
            </a:fld>
            <a:endParaRPr lang="en-US" dirty="0"/>
          </a:p>
        </p:txBody>
      </p:sp>
      <p:sp>
        <p:nvSpPr>
          <p:cNvPr id="5" name="Footer Placeholder 4"/>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sp>
        <p:nvSpPr>
          <p:cNvPr id="6" name="Content Placeholder 5"/>
          <p:cNvSpPr>
            <a:spLocks noGrp="1"/>
          </p:cNvSpPr>
          <p:nvPr>
            <p:ph sz="quarter" idx="13"/>
          </p:nvPr>
        </p:nvSpPr>
        <p:spPr>
          <a:xfrm>
            <a:off x="365761" y="864528"/>
            <a:ext cx="8577348" cy="3473386"/>
          </a:xfrm>
        </p:spPr>
        <p:txBody>
          <a:bodyPr/>
          <a:lstStyle/>
          <a:p>
            <a:pPr marL="285750" indent="-285750">
              <a:buFont typeface="Arial" panose="020B0604020202020204" pitchFamily="34" charset="0"/>
              <a:buChar char="•"/>
            </a:pPr>
            <a:r>
              <a:rPr lang="en-US" dirty="0"/>
              <a:t>It is common to design a generating unit for 0.95 pf at POI.  What is not common, are lagging pf requirements at high POI voltage and leading pf requirements at low POI voltage.  Why is it needed here?   </a:t>
            </a:r>
          </a:p>
          <a:p>
            <a:pPr marL="285750" indent="-285750">
              <a:buFont typeface="Arial" panose="020B0604020202020204" pitchFamily="34" charset="0"/>
              <a:buChar char="•"/>
            </a:pPr>
            <a:r>
              <a:rPr lang="en-US" dirty="0"/>
              <a:t>Lead &amp; lag pf criteria are generally achievable for most units at  nominal voltage, even with the following responses to V</a:t>
            </a:r>
            <a:r>
              <a:rPr lang="en-US" baseline="-25000" dirty="0"/>
              <a:t>POI</a:t>
            </a:r>
            <a:r>
              <a:rPr lang="en-US" dirty="0"/>
              <a:t> deviations.</a:t>
            </a:r>
          </a:p>
          <a:p>
            <a:pPr marL="708629" lvl="1" indent="-342900">
              <a:buFont typeface="+mj-lt"/>
              <a:buAutoNum type="alphaLcPeriod"/>
            </a:pPr>
            <a:r>
              <a:rPr lang="en-US" dirty="0"/>
              <a:t>Lagging reactive increases even more as </a:t>
            </a:r>
            <a:r>
              <a:rPr lang="en-US" dirty="0" err="1"/>
              <a:t>V</a:t>
            </a:r>
            <a:r>
              <a:rPr lang="en-US" baseline="-25000" dirty="0" err="1"/>
              <a:t>POI</a:t>
            </a:r>
            <a:r>
              <a:rPr lang="en-US" dirty="0"/>
              <a:t> decreases.</a:t>
            </a:r>
          </a:p>
          <a:p>
            <a:pPr marL="708629" lvl="1" indent="-342900">
              <a:buFont typeface="+mj-lt"/>
              <a:buAutoNum type="alphaLcPeriod"/>
            </a:pPr>
            <a:r>
              <a:rPr lang="en-US" dirty="0"/>
              <a:t>Leading reactive increases even more as </a:t>
            </a:r>
            <a:r>
              <a:rPr lang="en-US" dirty="0" err="1"/>
              <a:t>V</a:t>
            </a:r>
            <a:r>
              <a:rPr lang="en-US" baseline="-25000" dirty="0" err="1"/>
              <a:t>POI</a:t>
            </a:r>
            <a:r>
              <a:rPr lang="en-US" dirty="0"/>
              <a:t> increases.</a:t>
            </a:r>
          </a:p>
          <a:p>
            <a:pPr marL="342900" lvl="1" indent="-342900"/>
            <a:r>
              <a:rPr lang="en-US" dirty="0"/>
              <a:t>For steady state, continuous operation, it is illogical to mandate lagging reactive capability at high </a:t>
            </a:r>
            <a:r>
              <a:rPr lang="en-US" dirty="0" err="1"/>
              <a:t>V</a:t>
            </a:r>
            <a:r>
              <a:rPr lang="en-US" baseline="-25000" dirty="0" err="1"/>
              <a:t>POI</a:t>
            </a:r>
            <a:r>
              <a:rPr lang="en-US" dirty="0"/>
              <a:t> extremes and leading reactive capability at low </a:t>
            </a:r>
            <a:r>
              <a:rPr lang="en-US" dirty="0" err="1"/>
              <a:t>V</a:t>
            </a:r>
            <a:r>
              <a:rPr lang="en-US" baseline="-25000" dirty="0" err="1"/>
              <a:t>POI</a:t>
            </a:r>
            <a:r>
              <a:rPr lang="en-US" dirty="0"/>
              <a:t> extremes. </a:t>
            </a:r>
          </a:p>
          <a:p>
            <a:pPr marL="708629" lvl="1" indent="-342900">
              <a:buFont typeface="+mj-lt"/>
              <a:buAutoNum type="alphaLcPeriod"/>
            </a:pPr>
            <a:endParaRPr lang="en-US" dirty="0"/>
          </a:p>
        </p:txBody>
      </p:sp>
      <p:sp>
        <p:nvSpPr>
          <p:cNvPr id="8" name="Title 7"/>
          <p:cNvSpPr txBox="1">
            <a:spLocks noGrp="1"/>
          </p:cNvSpPr>
          <p:nvPr>
            <p:ph type="title"/>
          </p:nvPr>
        </p:nvSpPr>
        <p:spPr>
          <a:xfrm>
            <a:off x="1404097" y="326162"/>
            <a:ext cx="7174218" cy="353935"/>
          </a:xfrm>
          <a:prstGeom prst="rect">
            <a:avLst/>
          </a:prstGeom>
          <a:noFill/>
        </p:spPr>
        <p:txBody>
          <a:bodyPr wrap="square" rtlCol="0">
            <a:spAutoFit/>
          </a:bodyPr>
          <a:lstStyle/>
          <a:p>
            <a:r>
              <a:rPr lang="en-US" sz="2000" dirty="0"/>
              <a:t>Changing Reactive Capability Requirements</a:t>
            </a:r>
          </a:p>
        </p:txBody>
      </p:sp>
    </p:spTree>
    <p:extLst>
      <p:ext uri="{BB962C8B-B14F-4D97-AF65-F5344CB8AC3E}">
        <p14:creationId xmlns:p14="http://schemas.microsoft.com/office/powerpoint/2010/main" val="1064598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464BEA4-ECAD-4B23-B682-AF22774D7D0B}" type="slidenum">
              <a:rPr lang="en-US" smtClean="0"/>
              <a:pPr/>
              <a:t>26</a:t>
            </a:fld>
            <a:endParaRPr lang="en-US" dirty="0"/>
          </a:p>
        </p:txBody>
      </p:sp>
      <p:sp>
        <p:nvSpPr>
          <p:cNvPr id="5" name="Footer Placeholder 4"/>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sp>
        <p:nvSpPr>
          <p:cNvPr id="6" name="Content Placeholder 5"/>
          <p:cNvSpPr>
            <a:spLocks noGrp="1"/>
          </p:cNvSpPr>
          <p:nvPr>
            <p:ph sz="quarter" idx="13"/>
          </p:nvPr>
        </p:nvSpPr>
        <p:spPr>
          <a:xfrm>
            <a:off x="365761" y="864528"/>
            <a:ext cx="8577348" cy="3473386"/>
          </a:xfrm>
        </p:spPr>
        <p:txBody>
          <a:bodyPr/>
          <a:lstStyle/>
          <a:p>
            <a:r>
              <a:rPr lang="en-US" dirty="0"/>
              <a:t>The primary difficulty and objections to </a:t>
            </a:r>
            <a:r>
              <a:rPr lang="en-US" dirty="0" err="1"/>
              <a:t>NPRR</a:t>
            </a:r>
            <a:r>
              <a:rPr lang="en-US" dirty="0"/>
              <a:t> 849 are as follows:</a:t>
            </a:r>
          </a:p>
          <a:p>
            <a:pPr marL="342900" indent="-342900">
              <a:buFont typeface="+mj-lt"/>
              <a:buAutoNum type="arabicPeriod"/>
            </a:pPr>
            <a:r>
              <a:rPr lang="en-US" dirty="0"/>
              <a:t>The concurrent expectation for a generating unit to be capable of operating at diametrically opposite reactive extremes.</a:t>
            </a:r>
          </a:p>
          <a:p>
            <a:pPr marL="742950" indent="-285750">
              <a:spcBef>
                <a:spcPts val="0"/>
              </a:spcBef>
              <a:buFont typeface="Wingdings" panose="05000000000000000000" pitchFamily="2" charset="2"/>
              <a:buChar char="Ø"/>
            </a:pPr>
            <a:r>
              <a:rPr lang="en-US" dirty="0"/>
              <a:t>0.95 Lagging power factor operation at 104% V</a:t>
            </a:r>
            <a:r>
              <a:rPr lang="en-US" baseline="-25000" dirty="0"/>
              <a:t>POI, </a:t>
            </a:r>
            <a:r>
              <a:rPr lang="en-US" dirty="0"/>
              <a:t>and</a:t>
            </a:r>
          </a:p>
          <a:p>
            <a:pPr marL="742950" indent="-285750">
              <a:spcBef>
                <a:spcPts val="0"/>
              </a:spcBef>
              <a:buFont typeface="Wingdings" panose="05000000000000000000" pitchFamily="2" charset="2"/>
              <a:buChar char="Ø"/>
            </a:pPr>
            <a:r>
              <a:rPr lang="en-US" dirty="0"/>
              <a:t>0.95 Leading power factor operation at 98% V</a:t>
            </a:r>
            <a:r>
              <a:rPr lang="en-US" baseline="-25000" dirty="0"/>
              <a:t>POI</a:t>
            </a:r>
            <a:endParaRPr lang="en-US" dirty="0"/>
          </a:p>
          <a:p>
            <a:pPr marL="342900" lvl="1" indent="-342900">
              <a:spcBef>
                <a:spcPts val="0"/>
              </a:spcBef>
              <a:buFont typeface="+mj-lt"/>
              <a:buAutoNum type="arabicPeriod" startAt="2"/>
            </a:pPr>
            <a:r>
              <a:rPr lang="en-US" dirty="0"/>
              <a:t>The requirement to significantly design over and above normal practices for the continuous capability of a unit to respond to where it is never called upon to operate.</a:t>
            </a:r>
          </a:p>
          <a:p>
            <a:pPr marL="0" lvl="1" indent="0">
              <a:spcBef>
                <a:spcPts val="0"/>
              </a:spcBef>
              <a:buNone/>
            </a:pPr>
            <a:endParaRPr lang="en-US" dirty="0"/>
          </a:p>
        </p:txBody>
      </p:sp>
      <p:sp>
        <p:nvSpPr>
          <p:cNvPr id="8" name="Title 7"/>
          <p:cNvSpPr txBox="1">
            <a:spLocks noGrp="1"/>
          </p:cNvSpPr>
          <p:nvPr>
            <p:ph type="title"/>
          </p:nvPr>
        </p:nvSpPr>
        <p:spPr>
          <a:xfrm>
            <a:off x="1404097" y="326162"/>
            <a:ext cx="7174218" cy="353935"/>
          </a:xfrm>
          <a:prstGeom prst="rect">
            <a:avLst/>
          </a:prstGeom>
          <a:noFill/>
        </p:spPr>
        <p:txBody>
          <a:bodyPr wrap="square" rtlCol="0">
            <a:spAutoFit/>
          </a:bodyPr>
          <a:lstStyle/>
          <a:p>
            <a:r>
              <a:rPr lang="en-US" sz="2000" dirty="0"/>
              <a:t>The Primary Problems</a:t>
            </a:r>
          </a:p>
        </p:txBody>
      </p:sp>
    </p:spTree>
    <p:extLst>
      <p:ext uri="{BB962C8B-B14F-4D97-AF65-F5344CB8AC3E}">
        <p14:creationId xmlns:p14="http://schemas.microsoft.com/office/powerpoint/2010/main" val="232865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79813" y="890400"/>
            <a:ext cx="8422140" cy="3513512"/>
          </a:xfrm>
        </p:spPr>
        <p:txBody>
          <a:bodyPr/>
          <a:lstStyle/>
          <a:p>
            <a:r>
              <a:rPr lang="en-US" dirty="0"/>
              <a:t>Short term operating contingencies should not be the basis to establish continuous, steady state operating requirements.</a:t>
            </a:r>
          </a:p>
          <a:p>
            <a:pPr marL="285750" indent="-285750">
              <a:buFont typeface="Arial" panose="020B0604020202020204" pitchFamily="34" charset="0"/>
              <a:buChar char="•"/>
            </a:pPr>
            <a:r>
              <a:rPr lang="en-US" sz="1600" dirty="0"/>
              <a:t>Planning for short term transients </a:t>
            </a:r>
            <a:r>
              <a:rPr lang="en-US" sz="2000" dirty="0">
                <a:sym typeface="Symbol"/>
              </a:rPr>
              <a:t></a:t>
            </a:r>
            <a:r>
              <a:rPr lang="en-US" sz="1600" dirty="0">
                <a:sym typeface="Symbol"/>
              </a:rPr>
              <a:t> </a:t>
            </a:r>
            <a:r>
              <a:rPr lang="en-US" sz="1600" dirty="0"/>
              <a:t>NPRR-849 requirements</a:t>
            </a:r>
          </a:p>
          <a:p>
            <a:pPr marL="285750" indent="-285750">
              <a:buFont typeface="Arial" panose="020B0604020202020204" pitchFamily="34" charset="0"/>
              <a:buChar char="•"/>
            </a:pPr>
            <a:r>
              <a:rPr lang="en-US" sz="1600" dirty="0"/>
              <a:t>No one starts the day with plans to operate a generating unit continuously at 0.95 lagging power factor and </a:t>
            </a:r>
            <a:r>
              <a:rPr lang="en-US" sz="1600" dirty="0" err="1"/>
              <a:t>V</a:t>
            </a:r>
            <a:r>
              <a:rPr lang="en-US" sz="1600" baseline="-25000" dirty="0" err="1"/>
              <a:t>POI</a:t>
            </a:r>
            <a:r>
              <a:rPr lang="en-US" sz="1600" dirty="0"/>
              <a:t> at 104%.</a:t>
            </a:r>
          </a:p>
          <a:p>
            <a:pPr marL="285750" indent="-285750">
              <a:buFont typeface="Arial" panose="020B0604020202020204" pitchFamily="34" charset="0"/>
              <a:buChar char="•"/>
            </a:pPr>
            <a:r>
              <a:rPr lang="en-US" sz="1600" dirty="0"/>
              <a:t>Short term transient capability already exist.  PRC-025 anticipates a gross unit output at 85% </a:t>
            </a:r>
            <a:r>
              <a:rPr lang="en-US" sz="1600" dirty="0" err="1"/>
              <a:t>V</a:t>
            </a:r>
            <a:r>
              <a:rPr lang="en-US" sz="1600" baseline="-25000" dirty="0" err="1"/>
              <a:t>POI</a:t>
            </a:r>
            <a:r>
              <a:rPr lang="en-US" sz="1600" dirty="0"/>
              <a:t>. No tripping allowed at the following generator output: </a:t>
            </a:r>
            <a:r>
              <a:rPr lang="en-US" sz="1600" dirty="0" err="1"/>
              <a:t>GEN</a:t>
            </a:r>
            <a:r>
              <a:rPr lang="en-US" sz="1600" baseline="-25000" dirty="0" err="1"/>
              <a:t>Out</a:t>
            </a:r>
            <a:r>
              <a:rPr lang="en-US" sz="1600" dirty="0"/>
              <a:t> [MVA] = 100% [MW] + (150%×</a:t>
            </a:r>
            <a:r>
              <a:rPr lang="en-US" sz="1600" dirty="0" err="1"/>
              <a:t>MVA</a:t>
            </a:r>
            <a:r>
              <a:rPr lang="en-US" sz="1600" baseline="-25000" dirty="0" err="1"/>
              <a:t>rated</a:t>
            </a:r>
            <a:r>
              <a:rPr lang="en-US" sz="1600" dirty="0"/>
              <a:t> ×</a:t>
            </a:r>
            <a:r>
              <a:rPr lang="en-US" sz="1600" dirty="0" err="1"/>
              <a:t>pf</a:t>
            </a:r>
            <a:r>
              <a:rPr lang="en-US" sz="1600" baseline="-25000" dirty="0" err="1"/>
              <a:t>rated</a:t>
            </a:r>
            <a:r>
              <a:rPr lang="en-US" sz="1600" dirty="0"/>
              <a:t>) [MVAR] </a:t>
            </a:r>
          </a:p>
          <a:p>
            <a:pPr marL="285750" indent="-285750">
              <a:buFont typeface="Arial" panose="020B0604020202020204" pitchFamily="34" charset="0"/>
              <a:buChar char="•"/>
            </a:pPr>
            <a:r>
              <a:rPr lang="en-US" sz="1600" dirty="0"/>
              <a:t>PRC-024 creates “No trip” zones for voltage excursions.  These excursions can result in temporary reactive output greater than rated.</a:t>
            </a:r>
          </a:p>
        </p:txBody>
      </p:sp>
      <p:sp>
        <p:nvSpPr>
          <p:cNvPr id="3" name="Title 2"/>
          <p:cNvSpPr>
            <a:spLocks noGrp="1"/>
          </p:cNvSpPr>
          <p:nvPr>
            <p:ph type="title"/>
          </p:nvPr>
        </p:nvSpPr>
        <p:spPr>
          <a:xfrm>
            <a:off x="1404096" y="194519"/>
            <a:ext cx="7379685" cy="617222"/>
          </a:xfrm>
        </p:spPr>
        <p:txBody>
          <a:bodyPr/>
          <a:lstStyle/>
          <a:p>
            <a:r>
              <a:rPr lang="en-US" dirty="0"/>
              <a:t>Steady State </a:t>
            </a:r>
            <a:r>
              <a:rPr lang="en-US" sz="3200" dirty="0">
                <a:sym typeface="Symbol"/>
              </a:rPr>
              <a:t></a:t>
            </a:r>
            <a:r>
              <a:rPr lang="en-US" dirty="0"/>
              <a:t> Short Term Contingency</a:t>
            </a:r>
          </a:p>
        </p:txBody>
      </p:sp>
      <p:sp>
        <p:nvSpPr>
          <p:cNvPr id="4" name="Slide Number Placeholder 3"/>
          <p:cNvSpPr>
            <a:spLocks noGrp="1"/>
          </p:cNvSpPr>
          <p:nvPr>
            <p:ph type="sldNum" sz="quarter" idx="4"/>
          </p:nvPr>
        </p:nvSpPr>
        <p:spPr/>
        <p:txBody>
          <a:bodyPr/>
          <a:lstStyle/>
          <a:p>
            <a:fld id="{C464BEA4-ECAD-4B23-B682-AF22774D7D0B}" type="slidenum">
              <a:rPr lang="en-US" smtClean="0"/>
              <a:pPr/>
              <a:t>27</a:t>
            </a:fld>
            <a:endParaRPr lang="en-US" dirty="0"/>
          </a:p>
        </p:txBody>
      </p:sp>
      <p:sp>
        <p:nvSpPr>
          <p:cNvPr id="5" name="Footer Placeholder 4"/>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spTree>
    <p:extLst>
      <p:ext uri="{BB962C8B-B14F-4D97-AF65-F5344CB8AC3E}">
        <p14:creationId xmlns:p14="http://schemas.microsoft.com/office/powerpoint/2010/main" val="4105031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5115464" y="1276709"/>
            <a:ext cx="4028536" cy="3444097"/>
          </a:xfrm>
        </p:spPr>
        <p:txBody>
          <a:bodyPr/>
          <a:lstStyle/>
          <a:p>
            <a:pPr marL="0" indent="0" algn="ctr">
              <a:buNone/>
            </a:pPr>
            <a:r>
              <a:rPr lang="en-US" b="1" dirty="0">
                <a:latin typeface="Cambria Math" panose="02040503050406030204" pitchFamily="18" charset="0"/>
                <a:ea typeface="Cambria Math" panose="02040503050406030204" pitchFamily="18" charset="0"/>
              </a:rPr>
              <a:t>NPRR 849 mandates full flow when the valve is opened.</a:t>
            </a:r>
          </a:p>
          <a:p>
            <a:pPr marL="0" indent="0">
              <a:buNone/>
            </a:pPr>
            <a:r>
              <a:rPr lang="en-US" i="1" dirty="0">
                <a:latin typeface="Cambria Math" panose="02040503050406030204" pitchFamily="18" charset="0"/>
                <a:ea typeface="Cambria Math" panose="02040503050406030204" pitchFamily="18" charset="0"/>
              </a:rPr>
              <a:t>How do you expect full flow from the “Generator” when “Transmission” has reached its limits?  </a:t>
            </a:r>
          </a:p>
        </p:txBody>
      </p:sp>
      <p:sp>
        <p:nvSpPr>
          <p:cNvPr id="6" name="Slide Number Placeholder 5"/>
          <p:cNvSpPr>
            <a:spLocks noGrp="1"/>
          </p:cNvSpPr>
          <p:nvPr>
            <p:ph type="sldNum" sz="quarter" idx="4"/>
          </p:nvPr>
        </p:nvSpPr>
        <p:spPr/>
        <p:txBody>
          <a:bodyPr/>
          <a:lstStyle/>
          <a:p>
            <a:fld id="{C464BEA4-ECAD-4B23-B682-AF22774D7D0B}" type="slidenum">
              <a:rPr lang="en-US" smtClean="0"/>
              <a:pPr/>
              <a:t>28</a:t>
            </a:fld>
            <a:endParaRPr lang="en-US" dirty="0"/>
          </a:p>
        </p:txBody>
      </p:sp>
      <p:sp>
        <p:nvSpPr>
          <p:cNvPr id="5" name="Footer Placeholder 4"/>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sp>
        <p:nvSpPr>
          <p:cNvPr id="2" name="Title 1"/>
          <p:cNvSpPr>
            <a:spLocks noGrp="1"/>
          </p:cNvSpPr>
          <p:nvPr>
            <p:ph type="title"/>
          </p:nvPr>
        </p:nvSpPr>
        <p:spPr>
          <a:xfrm>
            <a:off x="385364" y="69012"/>
            <a:ext cx="8253718" cy="810882"/>
          </a:xfrm>
        </p:spPr>
        <p:txBody>
          <a:bodyPr anchor="b"/>
          <a:lstStyle/>
          <a:p>
            <a:pPr algn="r"/>
            <a:r>
              <a:rPr lang="en-US" sz="2400" dirty="0"/>
              <a:t>A Physical Analogy: Conditions Unfavorable</a:t>
            </a:r>
            <a:br>
              <a:rPr lang="en-US" sz="2400" dirty="0"/>
            </a:br>
            <a:r>
              <a:rPr lang="en-US" sz="2400" dirty="0"/>
              <a:t> to Reactive Flow</a:t>
            </a:r>
            <a:endParaRPr lang="en-US" dirty="0"/>
          </a:p>
        </p:txBody>
      </p:sp>
      <p:pic>
        <p:nvPicPr>
          <p:cNvPr id="9" name="Picture 3" descr="C:\My Files\NERC NRG PROGRAM\MOD-025\Two even water tower with valv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15" y="1062128"/>
            <a:ext cx="3954467"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84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4"/>
          </p:nvPr>
        </p:nvSpPr>
        <p:spPr/>
        <p:txBody>
          <a:bodyPr/>
          <a:lstStyle/>
          <a:p>
            <a:pPr marL="44446" indent="0">
              <a:buNone/>
            </a:pPr>
            <a:endParaRPr lang="en-US" dirty="0"/>
          </a:p>
          <a:p>
            <a:endParaRPr lang="en-US" dirty="0"/>
          </a:p>
        </p:txBody>
      </p:sp>
      <p:sp>
        <p:nvSpPr>
          <p:cNvPr id="8" name="Content Placeholder 7"/>
          <p:cNvSpPr>
            <a:spLocks noGrp="1"/>
          </p:cNvSpPr>
          <p:nvPr>
            <p:ph type="body" sz="quarter" idx="16"/>
          </p:nvPr>
        </p:nvSpPr>
        <p:spPr>
          <a:xfrm>
            <a:off x="4658858" y="1023067"/>
            <a:ext cx="4104142" cy="3206033"/>
          </a:xfrm>
        </p:spPr>
        <p:txBody>
          <a:bodyPr/>
          <a:lstStyle/>
          <a:p>
            <a:r>
              <a:rPr lang="en-US" dirty="0"/>
              <a:t>Electrical conductors in the presence of an alternating magnetic field have an alternating voltage induced upon it.</a:t>
            </a:r>
          </a:p>
          <a:p>
            <a:r>
              <a:rPr lang="en-US" dirty="0"/>
              <a:t>The induced voltage magnitude is based upon the strength of the magnetic field and its speed (rate-of-change).</a:t>
            </a:r>
          </a:p>
        </p:txBody>
      </p:sp>
      <p:sp>
        <p:nvSpPr>
          <p:cNvPr id="3" name="Slide Number Placeholder 2"/>
          <p:cNvSpPr>
            <a:spLocks noGrp="1"/>
          </p:cNvSpPr>
          <p:nvPr>
            <p:ph type="sldNum" sz="quarter" idx="4"/>
          </p:nvPr>
        </p:nvSpPr>
        <p:spPr/>
        <p:txBody>
          <a:bodyPr/>
          <a:lstStyle/>
          <a:p>
            <a:fld id="{C464BEA4-ECAD-4B23-B682-AF22774D7D0B}" type="slidenum">
              <a:rPr lang="en-US" smtClean="0"/>
              <a:pPr/>
              <a:t>2</a:t>
            </a:fld>
            <a:endParaRPr lang="en-US" dirty="0"/>
          </a:p>
        </p:txBody>
      </p:sp>
      <p:sp>
        <p:nvSpPr>
          <p:cNvPr id="4" name="Footer Placeholder 3"/>
          <p:cNvSpPr>
            <a:spLocks noGrp="1"/>
          </p:cNvSpPr>
          <p:nvPr>
            <p:ph type="ftr" sz="quarter" idx="3"/>
          </p:nvPr>
        </p:nvSpPr>
        <p:spPr/>
        <p:txBody>
          <a:bodyPr/>
          <a:lstStyle/>
          <a:p>
            <a:pPr>
              <a:defRPr/>
            </a:pPr>
            <a:r>
              <a:rPr lang="en-US" dirty="0">
                <a:ea typeface="Calibri"/>
                <a:cs typeface="Times New Roman"/>
              </a:rPr>
              <a:t>© 2017 NRG Energy, Inc.  All rights reserved.   /   Proprietary and Confidential Information</a:t>
            </a:r>
            <a:endParaRPr lang="en-US" dirty="0"/>
          </a:p>
        </p:txBody>
      </p:sp>
      <p:sp>
        <p:nvSpPr>
          <p:cNvPr id="6" name="Title 5"/>
          <p:cNvSpPr>
            <a:spLocks noGrp="1"/>
          </p:cNvSpPr>
          <p:nvPr>
            <p:ph type="title"/>
          </p:nvPr>
        </p:nvSpPr>
        <p:spPr/>
        <p:txBody>
          <a:bodyPr/>
          <a:lstStyle/>
          <a:p>
            <a:r>
              <a:rPr lang="en-US" dirty="0"/>
              <a:t>Electromagnetic Induction</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52425" y="1288152"/>
            <a:ext cx="4248150" cy="297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618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Summary and Conclusion</a:t>
            </a:r>
          </a:p>
        </p:txBody>
      </p:sp>
    </p:spTree>
    <p:extLst>
      <p:ext uri="{BB962C8B-B14F-4D97-AF65-F5344CB8AC3E}">
        <p14:creationId xmlns:p14="http://schemas.microsoft.com/office/powerpoint/2010/main" val="3145852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D0997-7B95-47F2-9F24-8B418E50A872}"/>
              </a:ext>
            </a:extLst>
          </p:cNvPr>
          <p:cNvSpPr>
            <a:spLocks noGrp="1"/>
          </p:cNvSpPr>
          <p:nvPr>
            <p:ph type="title"/>
          </p:nvPr>
        </p:nvSpPr>
        <p:spPr/>
        <p:txBody>
          <a:bodyPr/>
          <a:lstStyle/>
          <a:p>
            <a:pPr algn="ctr"/>
            <a:r>
              <a:rPr lang="en-US" dirty="0"/>
              <a:t>Challenges Faced by Generators</a:t>
            </a:r>
          </a:p>
        </p:txBody>
      </p:sp>
      <p:sp>
        <p:nvSpPr>
          <p:cNvPr id="4" name="Text Placeholder 3">
            <a:extLst>
              <a:ext uri="{FF2B5EF4-FFF2-40B4-BE49-F238E27FC236}">
                <a16:creationId xmlns:a16="http://schemas.microsoft.com/office/drawing/2014/main" id="{F7A7ACE4-09FA-4627-A96A-6A077904060F}"/>
              </a:ext>
            </a:extLst>
          </p:cNvPr>
          <p:cNvSpPr>
            <a:spLocks noGrp="1"/>
          </p:cNvSpPr>
          <p:nvPr>
            <p:ph type="body" sz="quarter" idx="14"/>
          </p:nvPr>
        </p:nvSpPr>
        <p:spPr/>
        <p:txBody>
          <a:bodyPr/>
          <a:lstStyle/>
          <a:p>
            <a:r>
              <a:rPr lang="en-US" sz="1600" dirty="0"/>
              <a:t>Physical laws requires a relative voltage difference between the generator (as stepped up by the GSU) and the grid voltage to import or export VARs to the system.</a:t>
            </a:r>
          </a:p>
          <a:p>
            <a:r>
              <a:rPr lang="en-US" sz="1600" dirty="0"/>
              <a:t>At most locations, POI voltage is driven less by the generator than by the grid as a whole.  A single generator can affect POI voltage only so much.</a:t>
            </a:r>
          </a:p>
          <a:p>
            <a:r>
              <a:rPr lang="en-US" sz="1600" dirty="0"/>
              <a:t>By standard design (IEEE C50.13), each generator manufacturer designs to the voltage operating range of 105% to 95% of rated voltage.  This range is insufficient for the average generator installation to operate between a 0.95 pf lagging and 0.95 pf leading at a POI operating voltage of 104% to 98%.  </a:t>
            </a:r>
            <a:endParaRPr lang="en-US" dirty="0"/>
          </a:p>
        </p:txBody>
      </p:sp>
    </p:spTree>
    <p:extLst>
      <p:ext uri="{BB962C8B-B14F-4D97-AF65-F5344CB8AC3E}">
        <p14:creationId xmlns:p14="http://schemas.microsoft.com/office/powerpoint/2010/main" val="1962651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D0997-7B95-47F2-9F24-8B418E50A872}"/>
              </a:ext>
            </a:extLst>
          </p:cNvPr>
          <p:cNvSpPr>
            <a:spLocks noGrp="1"/>
          </p:cNvSpPr>
          <p:nvPr>
            <p:ph type="title"/>
          </p:nvPr>
        </p:nvSpPr>
        <p:spPr/>
        <p:txBody>
          <a:bodyPr/>
          <a:lstStyle/>
          <a:p>
            <a:pPr algn="ctr"/>
            <a:r>
              <a:rPr lang="en-US" dirty="0"/>
              <a:t>Challenges </a:t>
            </a:r>
            <a:r>
              <a:rPr lang="en-US" sz="1200" dirty="0"/>
              <a:t>cont…</a:t>
            </a:r>
          </a:p>
        </p:txBody>
      </p:sp>
      <p:sp>
        <p:nvSpPr>
          <p:cNvPr id="4" name="Text Placeholder 3">
            <a:extLst>
              <a:ext uri="{FF2B5EF4-FFF2-40B4-BE49-F238E27FC236}">
                <a16:creationId xmlns:a16="http://schemas.microsoft.com/office/drawing/2014/main" id="{F7A7ACE4-09FA-4627-A96A-6A077904060F}"/>
              </a:ext>
            </a:extLst>
          </p:cNvPr>
          <p:cNvSpPr>
            <a:spLocks noGrp="1"/>
          </p:cNvSpPr>
          <p:nvPr>
            <p:ph type="body" sz="quarter" idx="14"/>
          </p:nvPr>
        </p:nvSpPr>
        <p:spPr>
          <a:xfrm>
            <a:off x="485535" y="1021362"/>
            <a:ext cx="8115540" cy="3516002"/>
          </a:xfrm>
        </p:spPr>
        <p:txBody>
          <a:bodyPr/>
          <a:lstStyle/>
          <a:p>
            <a:r>
              <a:rPr lang="en-US" sz="1600" dirty="0"/>
              <a:t>ERCOT only recognizes a single reactive limit, (RARF, NDCRC, etc.).  In reality, the generators reactive capability it is highly dynamic, changing as the grid voltage changes, and to a lesser extent, ambient temperature.</a:t>
            </a:r>
            <a:br>
              <a:rPr lang="en-US" sz="1600" dirty="0"/>
            </a:br>
            <a:endParaRPr lang="en-US" sz="1600" dirty="0"/>
          </a:p>
          <a:p>
            <a:r>
              <a:rPr lang="en-US" sz="1600" dirty="0"/>
              <a:t>Most GSUs have </a:t>
            </a:r>
            <a:r>
              <a:rPr lang="en-US" sz="1600" dirty="0" err="1"/>
              <a:t>NLTC</a:t>
            </a:r>
            <a:r>
              <a:rPr lang="en-US" sz="1600" dirty="0"/>
              <a:t> (no-load tap changers).  The available tap setting adjustments are not counted towards meeting the 0.95 power factor requirement across the entire range of possible settings, as they cannot be performed while the generator is on-line.</a:t>
            </a:r>
            <a:br>
              <a:rPr lang="en-US" sz="1600" dirty="0"/>
            </a:br>
            <a:endParaRPr lang="en-US" sz="1600" dirty="0"/>
          </a:p>
          <a:p>
            <a:pPr marL="44446" indent="0">
              <a:buNone/>
            </a:pPr>
            <a:br>
              <a:rPr lang="en-US" sz="1600" dirty="0"/>
            </a:br>
            <a:endParaRPr lang="en-US" sz="1600" dirty="0"/>
          </a:p>
          <a:p>
            <a:pPr marL="44446" indent="0">
              <a:buNone/>
            </a:pPr>
            <a:endParaRPr lang="en-US" dirty="0"/>
          </a:p>
        </p:txBody>
      </p:sp>
    </p:spTree>
    <p:extLst>
      <p:ext uri="{BB962C8B-B14F-4D97-AF65-F5344CB8AC3E}">
        <p14:creationId xmlns:p14="http://schemas.microsoft.com/office/powerpoint/2010/main" val="3805825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D0997-7B95-47F2-9F24-8B418E50A872}"/>
              </a:ext>
            </a:extLst>
          </p:cNvPr>
          <p:cNvSpPr>
            <a:spLocks noGrp="1"/>
          </p:cNvSpPr>
          <p:nvPr>
            <p:ph type="title"/>
          </p:nvPr>
        </p:nvSpPr>
        <p:spPr>
          <a:xfrm>
            <a:off x="0" y="194519"/>
            <a:ext cx="9144000" cy="617222"/>
          </a:xfrm>
        </p:spPr>
        <p:txBody>
          <a:bodyPr/>
          <a:lstStyle/>
          <a:p>
            <a:pPr algn="ctr"/>
            <a:r>
              <a:rPr lang="en-US" dirty="0"/>
              <a:t>Conclusion</a:t>
            </a:r>
            <a:endParaRPr lang="en-US" sz="1200" dirty="0"/>
          </a:p>
        </p:txBody>
      </p:sp>
      <p:sp>
        <p:nvSpPr>
          <p:cNvPr id="4" name="Text Placeholder 3">
            <a:extLst>
              <a:ext uri="{FF2B5EF4-FFF2-40B4-BE49-F238E27FC236}">
                <a16:creationId xmlns:a16="http://schemas.microsoft.com/office/drawing/2014/main" id="{F7A7ACE4-09FA-4627-A96A-6A077904060F}"/>
              </a:ext>
            </a:extLst>
          </p:cNvPr>
          <p:cNvSpPr>
            <a:spLocks noGrp="1"/>
          </p:cNvSpPr>
          <p:nvPr>
            <p:ph type="body" sz="quarter" idx="14"/>
          </p:nvPr>
        </p:nvSpPr>
        <p:spPr>
          <a:xfrm>
            <a:off x="485535" y="1021362"/>
            <a:ext cx="8115540" cy="3482058"/>
          </a:xfrm>
        </p:spPr>
        <p:txBody>
          <a:bodyPr/>
          <a:lstStyle/>
          <a:p>
            <a:r>
              <a:rPr lang="en-US" sz="1600" dirty="0"/>
              <a:t>Changing the GSU ratio (i.e. transformer tap change) to adjust from a leading to a lagging mode, has the greatest impact on a generator’s reactive capability.  It is only operationally practical if the GSU has an automatic tap changing capability.</a:t>
            </a:r>
            <a:br>
              <a:rPr lang="en-US" sz="1600" dirty="0"/>
            </a:br>
            <a:endParaRPr lang="en-US" sz="1600" dirty="0"/>
          </a:p>
          <a:p>
            <a:r>
              <a:rPr lang="en-US" sz="1600" dirty="0"/>
              <a:t>A single generator will never have the ability to overcome the “Voltage Inertia” of the grid, it can only operate up to the limitations of its design. </a:t>
            </a:r>
            <a:br>
              <a:rPr lang="en-US" sz="1600" dirty="0"/>
            </a:br>
            <a:endParaRPr lang="en-US" sz="1600" dirty="0"/>
          </a:p>
          <a:p>
            <a:r>
              <a:rPr lang="en-US" sz="1600" dirty="0"/>
              <a:t>As POI voltage approaches its limits, the generators reactive capability will decrease to the point where Protocol 3.15 requirements cannot be met.</a:t>
            </a:r>
            <a:endParaRPr lang="en-US" dirty="0"/>
          </a:p>
        </p:txBody>
      </p:sp>
    </p:spTree>
    <p:extLst>
      <p:ext uri="{BB962C8B-B14F-4D97-AF65-F5344CB8AC3E}">
        <p14:creationId xmlns:p14="http://schemas.microsoft.com/office/powerpoint/2010/main" val="3440973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D0997-7B95-47F2-9F24-8B418E50A872}"/>
              </a:ext>
            </a:extLst>
          </p:cNvPr>
          <p:cNvSpPr>
            <a:spLocks noGrp="1"/>
          </p:cNvSpPr>
          <p:nvPr>
            <p:ph type="title"/>
          </p:nvPr>
        </p:nvSpPr>
        <p:spPr/>
        <p:txBody>
          <a:bodyPr/>
          <a:lstStyle/>
          <a:p>
            <a:pPr algn="ctr"/>
            <a:r>
              <a:rPr lang="en-US" dirty="0"/>
              <a:t>Conclusion </a:t>
            </a:r>
            <a:r>
              <a:rPr lang="en-US" sz="1200" dirty="0"/>
              <a:t>cont…</a:t>
            </a:r>
          </a:p>
        </p:txBody>
      </p:sp>
      <p:sp>
        <p:nvSpPr>
          <p:cNvPr id="4" name="Text Placeholder 3">
            <a:extLst>
              <a:ext uri="{FF2B5EF4-FFF2-40B4-BE49-F238E27FC236}">
                <a16:creationId xmlns:a16="http://schemas.microsoft.com/office/drawing/2014/main" id="{F7A7ACE4-09FA-4627-A96A-6A077904060F}"/>
              </a:ext>
            </a:extLst>
          </p:cNvPr>
          <p:cNvSpPr>
            <a:spLocks noGrp="1"/>
          </p:cNvSpPr>
          <p:nvPr>
            <p:ph type="body" sz="quarter" idx="14"/>
          </p:nvPr>
        </p:nvSpPr>
        <p:spPr>
          <a:xfrm>
            <a:off x="485535" y="1021362"/>
            <a:ext cx="8115540" cy="3565878"/>
          </a:xfrm>
        </p:spPr>
        <p:txBody>
          <a:bodyPr/>
          <a:lstStyle/>
          <a:p>
            <a:r>
              <a:rPr lang="en-US" sz="1600" dirty="0"/>
              <a:t>ERCOT HV buses generally operate higher than nominal.  The average voltage setpoint for Winter 2017/Spring 2018 for the 69kV, 138kV and 345kV busses are 1.016 p.u.V, 1.024 p.u.V, and 1.027 p.u.V, with some busses running as high as 1.041 p.u.V.  Unless GSU tap settings are biased for these values, operations in these areas seem at odds with the stated goal to maintain maximum dynamic reactive capability for leading power factor operation.</a:t>
            </a:r>
          </a:p>
          <a:p>
            <a:endParaRPr lang="en-US" sz="1600" dirty="0"/>
          </a:p>
          <a:p>
            <a:r>
              <a:rPr lang="en-US" sz="1600" dirty="0"/>
              <a:t>A generator may be fully capable of following its voltage setpoint (the true goal), and still not be in compliance with 3.15 of the Protocols, in effect, exposing the generator to unnecessary compliance risk.</a:t>
            </a:r>
            <a:br>
              <a:rPr lang="en-US" sz="1600" dirty="0"/>
            </a:br>
            <a:endParaRPr lang="en-US" sz="1600" dirty="0"/>
          </a:p>
          <a:p>
            <a:pPr marL="44446" indent="0">
              <a:buNone/>
            </a:pPr>
            <a:endParaRPr lang="en-US" dirty="0"/>
          </a:p>
        </p:txBody>
      </p:sp>
    </p:spTree>
    <p:extLst>
      <p:ext uri="{BB962C8B-B14F-4D97-AF65-F5344CB8AC3E}">
        <p14:creationId xmlns:p14="http://schemas.microsoft.com/office/powerpoint/2010/main" val="262739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44446" indent="0">
              <a:buNone/>
            </a:pPr>
            <a:endParaRPr lang="en-US" dirty="0"/>
          </a:p>
        </p:txBody>
      </p:sp>
      <p:sp>
        <p:nvSpPr>
          <p:cNvPr id="3" name="Text Placeholder 2"/>
          <p:cNvSpPr>
            <a:spLocks noGrp="1"/>
          </p:cNvSpPr>
          <p:nvPr>
            <p:ph type="body" sz="quarter" idx="16"/>
          </p:nvPr>
        </p:nvSpPr>
        <p:spPr/>
        <p:txBody>
          <a:bodyPr/>
          <a:lstStyle/>
          <a:p>
            <a:pPr marL="44446" indent="0">
              <a:buNone/>
            </a:pPr>
            <a:r>
              <a:rPr lang="en-US" u="sng" dirty="0"/>
              <a:t>Exciter</a:t>
            </a:r>
            <a:r>
              <a:rPr lang="en-US" dirty="0"/>
              <a:t>: Source of Field Current</a:t>
            </a:r>
          </a:p>
          <a:p>
            <a:pPr marL="44446" indent="0">
              <a:buNone/>
            </a:pPr>
            <a:endParaRPr lang="en-US" dirty="0"/>
          </a:p>
          <a:p>
            <a:pPr marL="44446" indent="0">
              <a:buNone/>
            </a:pPr>
            <a:r>
              <a:rPr lang="en-US" dirty="0"/>
              <a:t>Generator Output Voltage magnitude |E</a:t>
            </a:r>
            <a:r>
              <a:rPr lang="en-US" baseline="-25000" dirty="0"/>
              <a:t>T</a:t>
            </a:r>
            <a:r>
              <a:rPr lang="en-US" dirty="0"/>
              <a:t>|, voltage angle θ, active power output </a:t>
            </a:r>
            <a:r>
              <a:rPr lang="en-US" dirty="0" err="1"/>
              <a:t>P</a:t>
            </a:r>
            <a:r>
              <a:rPr lang="en-US" baseline="-25000" dirty="0" err="1"/>
              <a:t>GEN</a:t>
            </a:r>
            <a:r>
              <a:rPr lang="en-US" dirty="0"/>
              <a:t>, and reactive power output </a:t>
            </a:r>
            <a:r>
              <a:rPr lang="en-US" dirty="0" err="1"/>
              <a:t>Q</a:t>
            </a:r>
            <a:r>
              <a:rPr lang="en-US" baseline="-25000" dirty="0" err="1"/>
              <a:t>GEN</a:t>
            </a:r>
            <a:r>
              <a:rPr lang="en-US" dirty="0"/>
              <a:t> are all interrelated with the magnitude of the generator field current </a:t>
            </a:r>
            <a:r>
              <a:rPr lang="en-US" dirty="0" err="1"/>
              <a:t>I</a:t>
            </a:r>
            <a:r>
              <a:rPr lang="en-US" baseline="-25000" dirty="0" err="1"/>
              <a:t>FG</a:t>
            </a:r>
            <a:r>
              <a:rPr lang="en-US" dirty="0"/>
              <a:t> and field voltage </a:t>
            </a:r>
            <a:r>
              <a:rPr lang="en-US" dirty="0" err="1"/>
              <a:t>E</a:t>
            </a:r>
            <a:r>
              <a:rPr lang="en-US" baseline="-25000" dirty="0" err="1"/>
              <a:t>FG</a:t>
            </a:r>
            <a:endParaRPr lang="en-US" dirty="0"/>
          </a:p>
        </p:txBody>
      </p:sp>
      <p:sp>
        <p:nvSpPr>
          <p:cNvPr id="4" name="Slide Number Placeholder 3"/>
          <p:cNvSpPr>
            <a:spLocks noGrp="1"/>
          </p:cNvSpPr>
          <p:nvPr>
            <p:ph type="sldNum" sz="quarter" idx="4"/>
          </p:nvPr>
        </p:nvSpPr>
        <p:spPr/>
        <p:txBody>
          <a:bodyPr/>
          <a:lstStyle/>
          <a:p>
            <a:fld id="{C464BEA4-ECAD-4B23-B682-AF22774D7D0B}" type="slidenum">
              <a:rPr lang="en-US" smtClean="0"/>
              <a:pPr/>
              <a:t>3</a:t>
            </a:fld>
            <a:endParaRPr lang="en-US" dirty="0"/>
          </a:p>
        </p:txBody>
      </p:sp>
      <p:sp>
        <p:nvSpPr>
          <p:cNvPr id="5" name="Footer Placeholder 4"/>
          <p:cNvSpPr>
            <a:spLocks noGrp="1"/>
          </p:cNvSpPr>
          <p:nvPr>
            <p:ph type="ftr" sz="quarter" idx="3"/>
          </p:nvPr>
        </p:nvSpPr>
        <p:spPr/>
        <p:txBody>
          <a:bodyPr/>
          <a:lstStyle/>
          <a:p>
            <a:pPr>
              <a:defRPr/>
            </a:pPr>
            <a:r>
              <a:rPr lang="en-US">
                <a:ea typeface="Calibri"/>
                <a:cs typeface="Times New Roman"/>
              </a:rPr>
              <a:t>© [year] NRG Energy, Inc.  All rights reserved.   /   Proprietary and Confidential Information</a:t>
            </a:r>
            <a:endParaRPr lang="en-US" dirty="0"/>
          </a:p>
        </p:txBody>
      </p:sp>
      <p:sp>
        <p:nvSpPr>
          <p:cNvPr id="6" name="Title 5"/>
          <p:cNvSpPr>
            <a:spLocks noGrp="1"/>
          </p:cNvSpPr>
          <p:nvPr>
            <p:ph type="title"/>
          </p:nvPr>
        </p:nvSpPr>
        <p:spPr/>
        <p:txBody>
          <a:bodyPr/>
          <a:lstStyle/>
          <a:p>
            <a:r>
              <a:rPr lang="en-US" dirty="0"/>
              <a:t>Impact of Generator Field Current</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94371" y="1440497"/>
            <a:ext cx="3753804" cy="1931353"/>
          </a:xfrm>
          <a:prstGeom prst="rect">
            <a:avLst/>
          </a:prstGeom>
          <a:noFill/>
          <a:ln>
            <a:noFill/>
          </a:ln>
        </p:spPr>
      </p:pic>
    </p:spTree>
    <p:extLst>
      <p:ext uri="{BB962C8B-B14F-4D97-AF65-F5344CB8AC3E}">
        <p14:creationId xmlns:p14="http://schemas.microsoft.com/office/powerpoint/2010/main" val="268015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CREATING REACTIVE</a:t>
            </a:r>
          </a:p>
        </p:txBody>
      </p:sp>
      <p:sp>
        <p:nvSpPr>
          <p:cNvPr id="4" name="Slide Number Placeholder 3"/>
          <p:cNvSpPr>
            <a:spLocks noGrp="1"/>
          </p:cNvSpPr>
          <p:nvPr>
            <p:ph type="sldNum" sz="quarter" idx="4"/>
          </p:nvPr>
        </p:nvSpPr>
        <p:spPr/>
        <p:txBody>
          <a:bodyPr/>
          <a:lstStyle/>
          <a:p>
            <a:fld id="{C464BEA4-ECAD-4B23-B682-AF22774D7D0B}" type="slidenum">
              <a:rPr lang="en-US" smtClean="0"/>
              <a:pPr/>
              <a:t>4</a:t>
            </a:fld>
            <a:endParaRPr lang="en-US" dirty="0"/>
          </a:p>
        </p:txBody>
      </p:sp>
      <p:sp>
        <p:nvSpPr>
          <p:cNvPr id="5" name="Footer Placeholder 4"/>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sp>
        <p:nvSpPr>
          <p:cNvPr id="8" name="Text Placeholder 7"/>
          <p:cNvSpPr>
            <a:spLocks noGrp="1"/>
          </p:cNvSpPr>
          <p:nvPr>
            <p:ph type="body" sz="quarter" idx="14"/>
          </p:nvPr>
        </p:nvSpPr>
        <p:spPr>
          <a:xfrm>
            <a:off x="485535" y="893618"/>
            <a:ext cx="8115540" cy="3609109"/>
          </a:xfrm>
        </p:spPr>
        <p:txBody>
          <a:bodyPr/>
          <a:lstStyle/>
          <a:p>
            <a:pPr marL="44446" indent="0">
              <a:buNone/>
            </a:pPr>
            <a:r>
              <a:rPr lang="en-US" sz="1600" dirty="0"/>
              <a:t>There is no button to push to directly create and control reactive.  Reactive power is an outcome based upon multiple variables.</a:t>
            </a:r>
          </a:p>
          <a:p>
            <a:pPr marL="795338" indent="-342900">
              <a:buFont typeface="+mj-lt"/>
              <a:buAutoNum type="arabicPeriod"/>
            </a:pPr>
            <a:r>
              <a:rPr lang="en-US" sz="1600" dirty="0"/>
              <a:t>Generator field current is increased or decreased.</a:t>
            </a:r>
          </a:p>
          <a:p>
            <a:pPr marL="795338" indent="-342900">
              <a:buFont typeface="+mj-lt"/>
              <a:buAutoNum type="arabicPeriod"/>
            </a:pPr>
            <a:r>
              <a:rPr lang="en-US" sz="1600" dirty="0"/>
              <a:t>Field current increases or decreases the magnetic field strength.</a:t>
            </a:r>
          </a:p>
          <a:p>
            <a:pPr marL="795338" indent="-342900">
              <a:buFont typeface="+mj-lt"/>
              <a:buAutoNum type="arabicPeriod"/>
            </a:pPr>
            <a:r>
              <a:rPr lang="en-US" sz="1600" dirty="0"/>
              <a:t>Magnetic field strength and generator loading affect and determine the generator terminal voltage.</a:t>
            </a:r>
          </a:p>
          <a:p>
            <a:pPr marL="795338" indent="-342900">
              <a:buFont typeface="+mj-lt"/>
              <a:buAutoNum type="arabicPeriod"/>
            </a:pPr>
            <a:r>
              <a:rPr lang="en-US" sz="1600" dirty="0"/>
              <a:t>The progressive impact of these items determine only one variable: generator terminal voltage.</a:t>
            </a:r>
          </a:p>
          <a:p>
            <a:pPr marL="57150" indent="0">
              <a:buNone/>
            </a:pPr>
            <a:r>
              <a:rPr lang="en-US" sz="1600" dirty="0"/>
              <a:t>Generator terminal voltage (E</a:t>
            </a:r>
            <a:r>
              <a:rPr lang="en-US" sz="1600" baseline="-25000" dirty="0"/>
              <a:t>T</a:t>
            </a:r>
            <a:r>
              <a:rPr lang="en-US" sz="1600" dirty="0"/>
              <a:t>) is only one of three primary variables to determine the Reactive Power at the POI: E</a:t>
            </a:r>
            <a:r>
              <a:rPr lang="en-US" sz="1600" baseline="-25000" dirty="0"/>
              <a:t>T</a:t>
            </a:r>
            <a:r>
              <a:rPr lang="en-US" sz="1600" dirty="0"/>
              <a:t>, </a:t>
            </a:r>
            <a:r>
              <a:rPr lang="en-US" sz="1600" dirty="0" err="1"/>
              <a:t>Z</a:t>
            </a:r>
            <a:r>
              <a:rPr lang="en-US" sz="1600" baseline="-25000" dirty="0" err="1"/>
              <a:t>GSU</a:t>
            </a:r>
            <a:r>
              <a:rPr lang="en-US" sz="1600" dirty="0"/>
              <a:t>, and </a:t>
            </a:r>
            <a:r>
              <a:rPr lang="en-US" sz="1600" dirty="0" err="1"/>
              <a:t>V</a:t>
            </a:r>
            <a:r>
              <a:rPr lang="en-US" sz="1600" baseline="-25000" dirty="0" err="1"/>
              <a:t>POI</a:t>
            </a:r>
            <a:r>
              <a:rPr lang="en-US" sz="1600" dirty="0"/>
              <a:t>.</a:t>
            </a:r>
          </a:p>
          <a:p>
            <a:pPr marL="795338" indent="-342900">
              <a:buFont typeface="+mj-lt"/>
              <a:buAutoNum type="arabicPeriod"/>
            </a:pPr>
            <a:endParaRPr lang="en-US" dirty="0"/>
          </a:p>
        </p:txBody>
      </p:sp>
    </p:spTree>
    <p:extLst>
      <p:ext uri="{BB962C8B-B14F-4D97-AF65-F5344CB8AC3E}">
        <p14:creationId xmlns:p14="http://schemas.microsoft.com/office/powerpoint/2010/main" val="34705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464BEA4-ECAD-4B23-B682-AF22774D7D0B}" type="slidenum">
              <a:rPr lang="en-US" smtClean="0"/>
              <a:pPr/>
              <a:t>5</a:t>
            </a:fld>
            <a:endParaRPr lang="en-US" dirty="0"/>
          </a:p>
        </p:txBody>
      </p:sp>
      <p:sp>
        <p:nvSpPr>
          <p:cNvPr id="3" name="Footer Placeholder 2"/>
          <p:cNvSpPr>
            <a:spLocks noGrp="1"/>
          </p:cNvSpPr>
          <p:nvPr>
            <p:ph type="ftr" sz="quarter" idx="3"/>
          </p:nvPr>
        </p:nvSpPr>
        <p:spPr/>
        <p:txBody>
          <a:bodyPr/>
          <a:lstStyle/>
          <a:p>
            <a:pPr>
              <a:defRPr/>
            </a:pPr>
            <a:r>
              <a:rPr lang="en-US" dirty="0">
                <a:ea typeface="Calibri"/>
                <a:cs typeface="Times New Roman"/>
              </a:rPr>
              <a:t>© [2017] NRG Energy, Inc.  All rights reserved.   /   Proprietary and Confidential Information</a:t>
            </a:r>
            <a:endParaRPr lang="en-US" dirty="0"/>
          </a:p>
        </p:txBody>
      </p:sp>
      <p:sp>
        <p:nvSpPr>
          <p:cNvPr id="5" name="Title 4"/>
          <p:cNvSpPr>
            <a:spLocks noGrp="1"/>
          </p:cNvSpPr>
          <p:nvPr>
            <p:ph type="title"/>
          </p:nvPr>
        </p:nvSpPr>
        <p:spPr>
          <a:xfrm>
            <a:off x="385363" y="194519"/>
            <a:ext cx="8456712" cy="617222"/>
          </a:xfrm>
        </p:spPr>
        <p:txBody>
          <a:bodyPr/>
          <a:lstStyle/>
          <a:p>
            <a:pPr algn="ctr"/>
            <a:r>
              <a:rPr lang="en-US" sz="2400" dirty="0"/>
              <a:t>OPERATING CONDITIONS AFFECT PERFORMANCE</a:t>
            </a:r>
          </a:p>
        </p:txBody>
      </p:sp>
      <p:sp>
        <p:nvSpPr>
          <p:cNvPr id="6" name="Content Placeholder 5"/>
          <p:cNvSpPr>
            <a:spLocks noGrp="1"/>
          </p:cNvSpPr>
          <p:nvPr>
            <p:ph sz="quarter" idx="16"/>
          </p:nvPr>
        </p:nvSpPr>
        <p:spPr/>
        <p:txBody>
          <a:bodyPr/>
          <a:lstStyle/>
          <a:p>
            <a:r>
              <a:rPr lang="en-US" dirty="0"/>
              <a:t>REACTIVE CAPABILITY</a:t>
            </a:r>
          </a:p>
        </p:txBody>
      </p:sp>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71956" y="1064971"/>
            <a:ext cx="4170025" cy="2767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781" y="1083245"/>
            <a:ext cx="366395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23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a:t>REACTIVE CAPABILITY</a:t>
            </a:r>
          </a:p>
        </p:txBody>
      </p:sp>
      <p:sp>
        <p:nvSpPr>
          <p:cNvPr id="4" name="Slide Number Placeholder 3"/>
          <p:cNvSpPr>
            <a:spLocks noGrp="1"/>
          </p:cNvSpPr>
          <p:nvPr>
            <p:ph type="sldNum" sz="quarter" idx="4294967295"/>
          </p:nvPr>
        </p:nvSpPr>
        <p:spPr>
          <a:xfrm>
            <a:off x="8469313" y="4762500"/>
            <a:ext cx="674687" cy="115888"/>
          </a:xfrm>
        </p:spPr>
        <p:txBody>
          <a:bodyPr/>
          <a:lstStyle/>
          <a:p>
            <a:fld id="{C464BEA4-ECAD-4B23-B682-AF22774D7D0B}" type="slidenum">
              <a:rPr lang="en-US" smtClean="0"/>
              <a:pPr/>
              <a:t>6</a:t>
            </a:fld>
            <a:endParaRPr lang="en-US" dirty="0"/>
          </a:p>
        </p:txBody>
      </p:sp>
      <p:sp>
        <p:nvSpPr>
          <p:cNvPr id="5" name="Footer Placeholder 4"/>
          <p:cNvSpPr>
            <a:spLocks noGrp="1"/>
          </p:cNvSpPr>
          <p:nvPr>
            <p:ph type="ftr" sz="quarter" idx="4294967295"/>
          </p:nvPr>
        </p:nvSpPr>
        <p:spPr>
          <a:xfrm>
            <a:off x="0" y="4764088"/>
            <a:ext cx="5943600" cy="127000"/>
          </a:xfrm>
        </p:spPr>
        <p:txBody>
          <a:bodyPr/>
          <a:lstStyle/>
          <a:p>
            <a:pPr>
              <a:defRPr/>
            </a:pPr>
            <a:r>
              <a:rPr lang="en-US" dirty="0">
                <a:ea typeface="Calibri"/>
                <a:cs typeface="Times New Roman"/>
              </a:rPr>
              <a:t>© [2018] NRG Energy, Inc.  All rights reserved.   /   Proprietary and Confidential Information</a:t>
            </a:r>
            <a:endParaRPr lang="en-US" dirty="0"/>
          </a:p>
        </p:txBody>
      </p:sp>
    </p:spTree>
    <p:extLst>
      <p:ext uri="{BB962C8B-B14F-4D97-AF65-F5344CB8AC3E}">
        <p14:creationId xmlns:p14="http://schemas.microsoft.com/office/powerpoint/2010/main" val="315548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464BEA4-ECAD-4B23-B682-AF22774D7D0B}" type="slidenum">
              <a:rPr lang="en-US" smtClean="0"/>
              <a:pPr/>
              <a:t>7</a:t>
            </a:fld>
            <a:endParaRPr lang="en-US" dirty="0"/>
          </a:p>
        </p:txBody>
      </p:sp>
      <p:sp>
        <p:nvSpPr>
          <p:cNvPr id="3" name="Footer Placeholder 2"/>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sp>
        <p:nvSpPr>
          <p:cNvPr id="4" name="Title 3"/>
          <p:cNvSpPr>
            <a:spLocks noGrp="1"/>
          </p:cNvSpPr>
          <p:nvPr>
            <p:ph type="title"/>
          </p:nvPr>
        </p:nvSpPr>
        <p:spPr/>
        <p:txBody>
          <a:bodyPr/>
          <a:lstStyle/>
          <a:p>
            <a:r>
              <a:rPr lang="en-US" dirty="0"/>
              <a:t>Generation of Reactive?</a:t>
            </a:r>
          </a:p>
        </p:txBody>
      </p:sp>
      <p:sp>
        <p:nvSpPr>
          <p:cNvPr id="5" name="Text Placeholder 4"/>
          <p:cNvSpPr>
            <a:spLocks noGrp="1"/>
          </p:cNvSpPr>
          <p:nvPr>
            <p:ph type="body" sz="quarter" idx="15"/>
          </p:nvPr>
        </p:nvSpPr>
        <p:spPr>
          <a:xfrm>
            <a:off x="485534" y="1021362"/>
            <a:ext cx="8234183" cy="3144238"/>
          </a:xfrm>
        </p:spPr>
        <p:txBody>
          <a:bodyPr/>
          <a:lstStyle/>
          <a:p>
            <a:r>
              <a:rPr lang="en-US" sz="1600" dirty="0"/>
              <a:t>For a cylindrical synchronous generator, there is no equivalence when  comparing the “generation” of active and reactive power.  Active power output is entirely is within the control of the generator operator.  The same is not true for reactive power.</a:t>
            </a:r>
          </a:p>
          <a:p>
            <a:r>
              <a:rPr lang="en-US" sz="1600" dirty="0"/>
              <a:t>The generator operator can normally impact and influence the voltage at the POI, but they CANNOT always control it to a given level.  The grid itself has a much greater impact on the POI than any generator can.</a:t>
            </a:r>
          </a:p>
          <a:p>
            <a:r>
              <a:rPr lang="en-US" sz="1600" dirty="0"/>
              <a:t>To an even lesser extent, the generator operator cannot absolutely determine the amount of reactive delivered at the POI.  However, a predetermined level of reactive at the POI is never the operating objective, voltage is the desired end objective.</a:t>
            </a:r>
          </a:p>
          <a:p>
            <a:pPr marL="44446" indent="0">
              <a:buNone/>
            </a:pPr>
            <a:endParaRPr lang="en-US" dirty="0"/>
          </a:p>
        </p:txBody>
      </p:sp>
      <p:sp>
        <p:nvSpPr>
          <p:cNvPr id="6" name="Content Placeholder 5"/>
          <p:cNvSpPr>
            <a:spLocks noGrp="1"/>
          </p:cNvSpPr>
          <p:nvPr>
            <p:ph sz="quarter" idx="16"/>
          </p:nvPr>
        </p:nvSpPr>
        <p:spPr>
          <a:xfrm>
            <a:off x="486838" y="4165600"/>
            <a:ext cx="8141225" cy="368300"/>
          </a:xfrm>
        </p:spPr>
        <p:txBody>
          <a:bodyPr/>
          <a:lstStyle/>
          <a:p>
            <a:r>
              <a:rPr lang="en-US" dirty="0"/>
              <a:t>REACTIVE CAPABILITY</a:t>
            </a:r>
          </a:p>
        </p:txBody>
      </p:sp>
    </p:spTree>
    <p:extLst>
      <p:ext uri="{BB962C8B-B14F-4D97-AF65-F5344CB8AC3E}">
        <p14:creationId xmlns:p14="http://schemas.microsoft.com/office/powerpoint/2010/main" val="339437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332509" y="1021362"/>
            <a:ext cx="4246418" cy="3398238"/>
          </a:xfrm>
        </p:spPr>
        <p:txBody>
          <a:bodyPr/>
          <a:lstStyle/>
          <a:p>
            <a:pPr marL="387346" indent="-342900">
              <a:buFont typeface="+mj-lt"/>
              <a:buAutoNum type="arabicPeriod"/>
            </a:pPr>
            <a:r>
              <a:rPr lang="en-US" dirty="0">
                <a:solidFill>
                  <a:schemeClr val="accent5">
                    <a:lumMod val="75000"/>
                  </a:schemeClr>
                </a:solidFill>
              </a:rPr>
              <a:t>Generator Manufacturer’s Design Operating Limit</a:t>
            </a:r>
            <a:endParaRPr lang="en-US" dirty="0">
              <a:solidFill>
                <a:schemeClr val="tx2">
                  <a:lumMod val="75000"/>
                </a:schemeClr>
              </a:solidFill>
            </a:endParaRPr>
          </a:p>
          <a:p>
            <a:pPr marL="387346" indent="-342900">
              <a:buFont typeface="+mj-lt"/>
              <a:buAutoNum type="arabicPeriod"/>
            </a:pPr>
            <a:r>
              <a:rPr lang="en-US" dirty="0">
                <a:solidFill>
                  <a:srgbClr val="26246D"/>
                </a:solidFill>
              </a:rPr>
              <a:t>Generator</a:t>
            </a:r>
            <a:r>
              <a:rPr lang="en-US" dirty="0">
                <a:solidFill>
                  <a:schemeClr val="tx2">
                    <a:lumMod val="75000"/>
                  </a:schemeClr>
                </a:solidFill>
              </a:rPr>
              <a:t> limitation w/o auxiliaries</a:t>
            </a:r>
            <a:r>
              <a:rPr lang="en-US" dirty="0">
                <a:solidFill>
                  <a:srgbClr val="26246D"/>
                </a:solidFill>
              </a:rPr>
              <a:t> (at schedule voltage, independent of auxiliaries)</a:t>
            </a:r>
          </a:p>
          <a:p>
            <a:pPr marL="387346" indent="-342900">
              <a:buFont typeface="+mj-lt"/>
              <a:buAutoNum type="arabicPeriod"/>
            </a:pPr>
            <a:r>
              <a:rPr lang="en-US" dirty="0">
                <a:solidFill>
                  <a:srgbClr val="0070C0"/>
                </a:solidFill>
              </a:rPr>
              <a:t>Protective Relay Limitation</a:t>
            </a:r>
            <a:endParaRPr lang="en-US" dirty="0">
              <a:solidFill>
                <a:schemeClr val="accent4">
                  <a:lumMod val="75000"/>
                </a:schemeClr>
              </a:solidFill>
            </a:endParaRPr>
          </a:p>
          <a:p>
            <a:pPr marL="387346" indent="-342900">
              <a:buFont typeface="+mj-lt"/>
              <a:buAutoNum type="arabicPeriod"/>
            </a:pPr>
            <a:r>
              <a:rPr lang="en-US" dirty="0">
                <a:solidFill>
                  <a:schemeClr val="accent4">
                    <a:lumMod val="75000"/>
                  </a:schemeClr>
                </a:solidFill>
              </a:rPr>
              <a:t>Under Excitation Limit</a:t>
            </a:r>
            <a:endParaRPr lang="en-US" dirty="0">
              <a:solidFill>
                <a:srgbClr val="26A6A0"/>
              </a:solidFill>
            </a:endParaRPr>
          </a:p>
          <a:p>
            <a:pPr marL="387346" indent="-342900">
              <a:buFont typeface="+mj-lt"/>
              <a:buAutoNum type="arabicPeriod"/>
            </a:pPr>
            <a:r>
              <a:rPr lang="en-US" dirty="0">
                <a:solidFill>
                  <a:srgbClr val="26A6A0"/>
                </a:solidFill>
              </a:rPr>
              <a:t>Auxiliary System Voltage Limit</a:t>
            </a:r>
            <a:endParaRPr lang="en-US" dirty="0">
              <a:solidFill>
                <a:schemeClr val="tx1">
                  <a:lumMod val="75000"/>
                  <a:lumOff val="25000"/>
                </a:schemeClr>
              </a:solidFill>
            </a:endParaRPr>
          </a:p>
          <a:p>
            <a:pPr marL="387346" indent="-342900">
              <a:buFont typeface="+mj-lt"/>
              <a:buAutoNum type="arabicPeriod"/>
            </a:pPr>
            <a:r>
              <a:rPr lang="en-US" dirty="0">
                <a:solidFill>
                  <a:schemeClr val="tx1">
                    <a:lumMod val="75000"/>
                    <a:lumOff val="25000"/>
                  </a:schemeClr>
                </a:solidFill>
              </a:rPr>
              <a:t>GSU Transfer Limit</a:t>
            </a:r>
          </a:p>
          <a:p>
            <a:endParaRPr lang="en-US" dirty="0"/>
          </a:p>
        </p:txBody>
      </p:sp>
      <p:sp>
        <p:nvSpPr>
          <p:cNvPr id="7" name="Text Placeholder 6"/>
          <p:cNvSpPr>
            <a:spLocks noGrp="1"/>
          </p:cNvSpPr>
          <p:nvPr>
            <p:ph type="body" sz="quarter" idx="16"/>
          </p:nvPr>
        </p:nvSpPr>
        <p:spPr/>
        <p:txBody>
          <a:bodyPr/>
          <a:lstStyle/>
          <a:p>
            <a:endParaRPr lang="en-US"/>
          </a:p>
        </p:txBody>
      </p:sp>
      <p:sp>
        <p:nvSpPr>
          <p:cNvPr id="2" name="Slide Number Placeholder 1">
            <a:extLst>
              <a:ext uri="{FF2B5EF4-FFF2-40B4-BE49-F238E27FC236}">
                <a16:creationId xmlns:a16="http://schemas.microsoft.com/office/drawing/2014/main" id="{D6E271C1-FA5D-4AED-9249-400D75D92C61}"/>
              </a:ext>
            </a:extLst>
          </p:cNvPr>
          <p:cNvSpPr>
            <a:spLocks noGrp="1"/>
          </p:cNvSpPr>
          <p:nvPr>
            <p:ph type="sldNum" sz="quarter" idx="4"/>
          </p:nvPr>
        </p:nvSpPr>
        <p:spPr/>
        <p:txBody>
          <a:bodyPr/>
          <a:lstStyle/>
          <a:p>
            <a:fld id="{C464BEA4-ECAD-4B23-B682-AF22774D7D0B}" type="slidenum">
              <a:rPr lang="en-US" smtClean="0"/>
              <a:pPr/>
              <a:t>8</a:t>
            </a:fld>
            <a:endParaRPr lang="en-US" dirty="0"/>
          </a:p>
        </p:txBody>
      </p:sp>
      <p:sp>
        <p:nvSpPr>
          <p:cNvPr id="3" name="Footer Placeholder 2">
            <a:extLst>
              <a:ext uri="{FF2B5EF4-FFF2-40B4-BE49-F238E27FC236}">
                <a16:creationId xmlns:a16="http://schemas.microsoft.com/office/drawing/2014/main" id="{3A6D22E2-AAA7-4CE4-AAB2-1F6272B64FF6}"/>
              </a:ext>
            </a:extLst>
          </p:cNvPr>
          <p:cNvSpPr>
            <a:spLocks noGrp="1"/>
          </p:cNvSpPr>
          <p:nvPr>
            <p:ph type="ftr" sz="quarter" idx="3"/>
          </p:nvPr>
        </p:nvSpPr>
        <p:spPr/>
        <p:txBody>
          <a:bodyPr/>
          <a:lstStyle/>
          <a:p>
            <a:pPr>
              <a:defRPr/>
            </a:pPr>
            <a:r>
              <a:rPr lang="en-US" dirty="0">
                <a:ea typeface="Calibri"/>
                <a:cs typeface="Times New Roman"/>
              </a:rPr>
              <a:t>© [2018] NRG Energy, Inc.  All rights reserved.   /   Proprietary and Confidential Information</a:t>
            </a:r>
            <a:endParaRPr lang="en-US" dirty="0"/>
          </a:p>
        </p:txBody>
      </p:sp>
      <p:sp>
        <p:nvSpPr>
          <p:cNvPr id="4" name="Title 3"/>
          <p:cNvSpPr>
            <a:spLocks noGrp="1"/>
          </p:cNvSpPr>
          <p:nvPr>
            <p:ph type="title"/>
          </p:nvPr>
        </p:nvSpPr>
        <p:spPr/>
        <p:txBody>
          <a:bodyPr/>
          <a:lstStyle/>
          <a:p>
            <a:r>
              <a:rPr lang="en-US" sz="2400" dirty="0"/>
              <a:t>CURL Explained</a:t>
            </a:r>
            <a:br>
              <a:rPr lang="en-US" sz="2400" dirty="0"/>
            </a:br>
            <a:r>
              <a:rPr lang="en-US" sz="1800" dirty="0"/>
              <a:t>Real World Limits</a:t>
            </a:r>
            <a:endParaRPr lang="en-US" sz="2400" dirty="0"/>
          </a:p>
        </p:txBody>
      </p:sp>
      <p:pic>
        <p:nvPicPr>
          <p:cNvPr id="5" name="Picture 4">
            <a:extLst>
              <a:ext uri="{FF2B5EF4-FFF2-40B4-BE49-F238E27FC236}">
                <a16:creationId xmlns:a16="http://schemas.microsoft.com/office/drawing/2014/main" id="{24D45ED6-CA98-4B3E-B350-A962C0C032CB}"/>
              </a:ext>
            </a:extLst>
          </p:cNvPr>
          <p:cNvPicPr>
            <a:picLocks noChangeAspect="1"/>
          </p:cNvPicPr>
          <p:nvPr/>
        </p:nvPicPr>
        <p:blipFill>
          <a:blip r:embed="rId2"/>
          <a:stretch>
            <a:fillRect/>
          </a:stretch>
        </p:blipFill>
        <p:spPr>
          <a:xfrm>
            <a:off x="4667720" y="54470"/>
            <a:ext cx="3676952" cy="4632381"/>
          </a:xfrm>
          <a:prstGeom prst="rect">
            <a:avLst/>
          </a:prstGeom>
        </p:spPr>
      </p:pic>
      <p:pic>
        <p:nvPicPr>
          <p:cNvPr id="8" name="Picture 7">
            <a:extLst>
              <a:ext uri="{FF2B5EF4-FFF2-40B4-BE49-F238E27FC236}">
                <a16:creationId xmlns:a16="http://schemas.microsoft.com/office/drawing/2014/main" id="{1DD57D01-AF63-4E26-8ED0-1D4FFA3D9F72}"/>
              </a:ext>
            </a:extLst>
          </p:cNvPr>
          <p:cNvPicPr>
            <a:picLocks noChangeAspect="1"/>
          </p:cNvPicPr>
          <p:nvPr/>
        </p:nvPicPr>
        <p:blipFill>
          <a:blip r:embed="rId3"/>
          <a:stretch>
            <a:fillRect/>
          </a:stretch>
        </p:blipFill>
        <p:spPr>
          <a:xfrm>
            <a:off x="4658858" y="54333"/>
            <a:ext cx="4082653" cy="5143500"/>
          </a:xfrm>
          <a:prstGeom prst="rect">
            <a:avLst/>
          </a:prstGeom>
        </p:spPr>
      </p:pic>
    </p:spTree>
    <p:extLst>
      <p:ext uri="{BB962C8B-B14F-4D97-AF65-F5344CB8AC3E}">
        <p14:creationId xmlns:p14="http://schemas.microsoft.com/office/powerpoint/2010/main" val="1818143736"/>
      </p:ext>
    </p:extLst>
  </p:cSld>
  <p:clrMapOvr>
    <a:masterClrMapping/>
  </p:clrMapOvr>
</p:sld>
</file>

<file path=ppt/theme/theme1.xml><?xml version="1.0" encoding="utf-8"?>
<a:theme xmlns:a="http://schemas.openxmlformats.org/drawingml/2006/main" name="NRG MOD-025 Testing">
  <a:themeElements>
    <a:clrScheme name="NRG Colors">
      <a:dk1>
        <a:srgbClr val="231F20"/>
      </a:dk1>
      <a:lt1>
        <a:srgbClr val="FFFFFF"/>
      </a:lt1>
      <a:dk2>
        <a:srgbClr val="333092"/>
      </a:dk2>
      <a:lt2>
        <a:srgbClr val="EC008C"/>
      </a:lt2>
      <a:accent1>
        <a:srgbClr val="00AEEF"/>
      </a:accent1>
      <a:accent2>
        <a:srgbClr val="439539"/>
      </a:accent2>
      <a:accent3>
        <a:srgbClr val="FFD200"/>
      </a:accent3>
      <a:accent4>
        <a:srgbClr val="FBB034"/>
      </a:accent4>
      <a:accent5>
        <a:srgbClr val="EF3E42"/>
      </a:accent5>
      <a:accent6>
        <a:srgbClr val="AEE0E8"/>
      </a:accent6>
      <a:hlink>
        <a:srgbClr val="00AEEF"/>
      </a:hlink>
      <a:folHlink>
        <a:srgbClr val="96898C"/>
      </a:folHlink>
    </a:clrScheme>
    <a:fontScheme name="Text page w/subheads_no_patter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Text page w/subheads_no_pattern 1">
        <a:dk1>
          <a:srgbClr val="231F20"/>
        </a:dk1>
        <a:lt1>
          <a:srgbClr val="FFFFFF"/>
        </a:lt1>
        <a:dk2>
          <a:srgbClr val="4814A0"/>
        </a:dk2>
        <a:lt2>
          <a:srgbClr val="D80073"/>
        </a:lt2>
        <a:accent1>
          <a:srgbClr val="009DDB"/>
        </a:accent1>
        <a:accent2>
          <a:srgbClr val="39892F"/>
        </a:accent2>
        <a:accent3>
          <a:srgbClr val="FFFFFF"/>
        </a:accent3>
        <a:accent4>
          <a:srgbClr val="1C191A"/>
        </a:accent4>
        <a:accent5>
          <a:srgbClr val="AACCEA"/>
        </a:accent5>
        <a:accent6>
          <a:srgbClr val="337C2A"/>
        </a:accent6>
        <a:hlink>
          <a:srgbClr val="FFCB00"/>
        </a:hlink>
        <a:folHlink>
          <a:srgbClr val="FFA2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21C44786C75B4D9D28D38A75E5907A" ma:contentTypeVersion="6" ma:contentTypeDescription="Create a new document." ma:contentTypeScope="" ma:versionID="dd24a2e46390cae28bd2b85686a4a99e">
  <xsd:schema xmlns:xsd="http://www.w3.org/2001/XMLSchema" xmlns:xs="http://www.w3.org/2001/XMLSchema" xmlns:p="http://schemas.microsoft.com/office/2006/metadata/properties" xmlns:ns1="http://schemas.microsoft.com/sharepoint/v3" targetNamespace="http://schemas.microsoft.com/office/2006/metadata/properties" ma:root="true" ma:fieldsID="36cfa907a593f0ded4e384f3edfde11f"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42EFA1-4D9C-435A-AF6C-F91B193867B9}">
  <ds:schemaRefs>
    <ds:schemaRef ds:uri="http://schemas.microsoft.com/sharepoint/v3/contenttype/forms"/>
  </ds:schemaRefs>
</ds:datastoreItem>
</file>

<file path=customXml/itemProps2.xml><?xml version="1.0" encoding="utf-8"?>
<ds:datastoreItem xmlns:ds="http://schemas.openxmlformats.org/officeDocument/2006/customXml" ds:itemID="{92D8E7E4-0F3F-4DC4-838C-EFDA42564184}">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63CA1BD-B5C1-402C-A322-A5A5EB4F8F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NRG MOD-025 Testing</Template>
  <TotalTime>5148</TotalTime>
  <Words>2234</Words>
  <Application>Microsoft Office PowerPoint</Application>
  <PresentationFormat>On-screen Show (16:9)</PresentationFormat>
  <Paragraphs>207</Paragraphs>
  <Slides>34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ＭＳ Ｐゴシック</vt:lpstr>
      <vt:lpstr>Arial</vt:lpstr>
      <vt:lpstr>Calibri</vt:lpstr>
      <vt:lpstr>Cambria</vt:lpstr>
      <vt:lpstr>Cambria Math</vt:lpstr>
      <vt:lpstr>Courier New</vt:lpstr>
      <vt:lpstr>Symbol</vt:lpstr>
      <vt:lpstr>Times New Roman</vt:lpstr>
      <vt:lpstr>Verdana</vt:lpstr>
      <vt:lpstr>Wingdings</vt:lpstr>
      <vt:lpstr>NRG MOD-025 Testing</vt:lpstr>
      <vt:lpstr>PowerPoint Presentation</vt:lpstr>
      <vt:lpstr>PowerPoint Presentation</vt:lpstr>
      <vt:lpstr>Electromagnetic Induction</vt:lpstr>
      <vt:lpstr>Impact of Generator Field Current</vt:lpstr>
      <vt:lpstr>CREATING REACTIVE</vt:lpstr>
      <vt:lpstr>OPERATING CONDITIONS AFFECT PERFORMANCE</vt:lpstr>
      <vt:lpstr>PowerPoint Presentation</vt:lpstr>
      <vt:lpstr>Generation of Reactive?</vt:lpstr>
      <vt:lpstr>CURL Explained Real World Limits</vt:lpstr>
      <vt:lpstr>Impact of POI Voltage on Thermal Steam Unit  CURVE at 138kV                       CURVE at 145 kV</vt:lpstr>
      <vt:lpstr>CURL for 850 MVA Steam Unit</vt:lpstr>
      <vt:lpstr>PowerPoint Presentation</vt:lpstr>
      <vt:lpstr>CURL for Simple-Cycle Gas Turbine </vt:lpstr>
      <vt:lpstr>Export of Reactive Power:  Generator Voltage must be higher than the System Voltage (on per unit basis)</vt:lpstr>
      <vt:lpstr>Import of Reactive Power:  Generator Voltage must be lower than the System Voltage (on per unit basis)</vt:lpstr>
      <vt:lpstr>Generator Power Output (in per unit)</vt:lpstr>
      <vt:lpstr>Reactive Flow Equation: neglecting resistance</vt:lpstr>
      <vt:lpstr>Creating Reactive  Predominately, VDIF makes the difference</vt:lpstr>
      <vt:lpstr>What is the Real Objective</vt:lpstr>
      <vt:lpstr>Example</vt:lpstr>
      <vt:lpstr>Changing grid conditions affect reactive output, but 100% responsibility for POI voltage is placed upon the G.O.</vt:lpstr>
      <vt:lpstr>Constant Generator Terminal Voltage Variable Reactive Output</vt:lpstr>
      <vt:lpstr>Generator Terminal Operating Range: 105% to 95% (IEEE C50.13)</vt:lpstr>
      <vt:lpstr>VOLTAGE ADJUSTMENTS FOR NORMAL OPERATION</vt:lpstr>
      <vt:lpstr>Example: 210 MVA Generator, 345kV Interconnection, GSU Z=8.88% @ 150 MVA Base</vt:lpstr>
      <vt:lpstr>Changing Reactive Capability Requirements</vt:lpstr>
      <vt:lpstr>The Primary Problems</vt:lpstr>
      <vt:lpstr>Steady State  Short Term Contingency</vt:lpstr>
      <vt:lpstr>A Physical Analogy: Conditions Unfavorable  to Reactive Flow</vt:lpstr>
      <vt:lpstr>PowerPoint Presentation</vt:lpstr>
      <vt:lpstr>Challenges Faced by Generators</vt:lpstr>
      <vt:lpstr>Challenges cont…</vt:lpstr>
      <vt:lpstr>Conclusion</vt:lpstr>
      <vt:lpstr>Conclusion cont…</vt:lpstr>
    </vt:vector>
  </TitlesOfParts>
  <Company>GenOn Energy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 Hansen</dc:creator>
  <cp:lastModifiedBy>Palen, John</cp:lastModifiedBy>
  <cp:revision>263</cp:revision>
  <dcterms:created xsi:type="dcterms:W3CDTF">2017-07-02T22:35:20Z</dcterms:created>
  <dcterms:modified xsi:type="dcterms:W3CDTF">2018-02-22T18:57:00Z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0x0101008A21C44786C75B4D9D28D38A75E5907A</vt:lpwstr>
  </property>
</Properties>
</file>