
<file path=[Content_Types].xml><?xml version="1.0" encoding="utf-8"?>
<Types xmlns="http://schemas.openxmlformats.org/package/2006/content-types">
  <Default Extension="png" ContentType="image/png"/>
  <Default Extension="wmf" ContentType="image/x-wmf"/>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4386" r:id="rId2"/>
    <p:sldMasterId id="2147485236" r:id="rId3"/>
  </p:sldMasterIdLst>
  <p:notesMasterIdLst>
    <p:notesMasterId r:id="rId28"/>
  </p:notesMasterIdLst>
  <p:handoutMasterIdLst>
    <p:handoutMasterId r:id="rId29"/>
  </p:handoutMasterIdLst>
  <p:sldIdLst>
    <p:sldId id="389" r:id="rId4"/>
    <p:sldId id="613" r:id="rId5"/>
    <p:sldId id="620" r:id="rId6"/>
    <p:sldId id="643" r:id="rId7"/>
    <p:sldId id="659" r:id="rId8"/>
    <p:sldId id="660" r:id="rId9"/>
    <p:sldId id="661" r:id="rId10"/>
    <p:sldId id="662" r:id="rId11"/>
    <p:sldId id="663" r:id="rId12"/>
    <p:sldId id="400" r:id="rId13"/>
    <p:sldId id="644" r:id="rId14"/>
    <p:sldId id="646" r:id="rId15"/>
    <p:sldId id="647" r:id="rId16"/>
    <p:sldId id="648" r:id="rId17"/>
    <p:sldId id="649" r:id="rId18"/>
    <p:sldId id="650" r:id="rId19"/>
    <p:sldId id="651" r:id="rId20"/>
    <p:sldId id="652" r:id="rId21"/>
    <p:sldId id="653" r:id="rId22"/>
    <p:sldId id="654" r:id="rId23"/>
    <p:sldId id="655" r:id="rId24"/>
    <p:sldId id="656" r:id="rId25"/>
    <p:sldId id="657" r:id="rId26"/>
    <p:sldId id="658" r:id="rId27"/>
  </p:sldIdLst>
  <p:sldSz cx="9144000" cy="6858000" type="screen4x3"/>
  <p:notesSz cx="6950075" cy="9236075"/>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4224">
          <p15:clr>
            <a:srgbClr val="A4A3A4"/>
          </p15:clr>
        </p15:guide>
        <p15:guide id="2" pos="153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0000CC"/>
    <a:srgbClr val="DDDDDD"/>
    <a:srgbClr val="40949A"/>
    <a:srgbClr val="FF9900"/>
    <a:srgbClr val="5469A2"/>
    <a:srgbClr val="2941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618" autoAdjust="0"/>
    <p:restoredTop sz="94660"/>
  </p:normalViewPr>
  <p:slideViewPr>
    <p:cSldViewPr>
      <p:cViewPr varScale="1">
        <p:scale>
          <a:sx n="73" d="100"/>
          <a:sy n="73" d="100"/>
        </p:scale>
        <p:origin x="1032" y="66"/>
      </p:cViewPr>
      <p:guideLst>
        <p:guide orient="horz" pos="4224"/>
        <p:guide pos="1536"/>
      </p:guideLst>
    </p:cSldViewPr>
  </p:slideViewPr>
  <p:notesTextViewPr>
    <p:cViewPr>
      <p:scale>
        <a:sx n="100" d="100"/>
        <a:sy n="100" d="100"/>
      </p:scale>
      <p:origin x="0" y="0"/>
    </p:cViewPr>
  </p:notesTextViewPr>
  <p:sorterViewPr>
    <p:cViewPr>
      <p:scale>
        <a:sx n="75" d="100"/>
        <a:sy n="75"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 Id="rId8"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488" cy="461963"/>
          </a:xfrm>
          <a:prstGeom prst="rect">
            <a:avLst/>
          </a:prstGeom>
        </p:spPr>
        <p:txBody>
          <a:bodyPr vert="horz" lIns="91435" tIns="45717" rIns="91435" bIns="45717" rtlCol="0"/>
          <a:lstStyle>
            <a:lvl1pPr algn="l" eaLnBrk="1" hangingPunct="1">
              <a:defRPr sz="1200" dirty="0">
                <a:latin typeface="Arial" charset="0"/>
              </a:defRPr>
            </a:lvl1pPr>
          </a:lstStyle>
          <a:p>
            <a:pPr>
              <a:defRPr/>
            </a:pPr>
            <a:endParaRPr lang="en-US"/>
          </a:p>
        </p:txBody>
      </p:sp>
      <p:sp>
        <p:nvSpPr>
          <p:cNvPr id="3" name="Date Placeholder 2"/>
          <p:cNvSpPr>
            <a:spLocks noGrp="1"/>
          </p:cNvSpPr>
          <p:nvPr>
            <p:ph type="dt" sz="quarter" idx="1"/>
          </p:nvPr>
        </p:nvSpPr>
        <p:spPr>
          <a:xfrm>
            <a:off x="3937000" y="0"/>
            <a:ext cx="3011488" cy="461963"/>
          </a:xfrm>
          <a:prstGeom prst="rect">
            <a:avLst/>
          </a:prstGeom>
        </p:spPr>
        <p:txBody>
          <a:bodyPr vert="horz" lIns="91435" tIns="45717" rIns="91435" bIns="45717" rtlCol="0"/>
          <a:lstStyle>
            <a:lvl1pPr algn="r" eaLnBrk="1" hangingPunct="1">
              <a:defRPr sz="1200">
                <a:latin typeface="Arial" charset="0"/>
              </a:defRPr>
            </a:lvl1pPr>
          </a:lstStyle>
          <a:p>
            <a:pPr>
              <a:defRPr/>
            </a:pPr>
            <a:fld id="{8A6BB71A-0003-4C21-878A-6E33609DDFD2}" type="datetimeFigureOut">
              <a:rPr lang="en-US"/>
              <a:pPr>
                <a:defRPr/>
              </a:pPr>
              <a:t>2/16/2018</a:t>
            </a:fld>
            <a:endParaRPr lang="en-US" dirty="0"/>
          </a:p>
        </p:txBody>
      </p:sp>
      <p:sp>
        <p:nvSpPr>
          <p:cNvPr id="4" name="Footer Placeholder 3"/>
          <p:cNvSpPr>
            <a:spLocks noGrp="1"/>
          </p:cNvSpPr>
          <p:nvPr>
            <p:ph type="ftr" sz="quarter" idx="2"/>
          </p:nvPr>
        </p:nvSpPr>
        <p:spPr>
          <a:xfrm>
            <a:off x="0" y="8772525"/>
            <a:ext cx="3011488" cy="461963"/>
          </a:xfrm>
          <a:prstGeom prst="rect">
            <a:avLst/>
          </a:prstGeom>
        </p:spPr>
        <p:txBody>
          <a:bodyPr vert="horz" lIns="91435" tIns="45717" rIns="91435" bIns="45717" rtlCol="0" anchor="b"/>
          <a:lstStyle>
            <a:lvl1pPr algn="l" eaLnBrk="1" hangingPunct="1">
              <a:defRPr sz="1200" dirty="0">
                <a:latin typeface="Arial" charset="0"/>
              </a:defRPr>
            </a:lvl1pPr>
          </a:lstStyle>
          <a:p>
            <a:pPr>
              <a:defRPr/>
            </a:pPr>
            <a:endParaRPr lang="en-US"/>
          </a:p>
        </p:txBody>
      </p:sp>
      <p:sp>
        <p:nvSpPr>
          <p:cNvPr id="5" name="Slide Number Placeholder 4"/>
          <p:cNvSpPr>
            <a:spLocks noGrp="1"/>
          </p:cNvSpPr>
          <p:nvPr>
            <p:ph type="sldNum" sz="quarter" idx="3"/>
          </p:nvPr>
        </p:nvSpPr>
        <p:spPr>
          <a:xfrm>
            <a:off x="3937000" y="8772525"/>
            <a:ext cx="3011488" cy="461963"/>
          </a:xfrm>
          <a:prstGeom prst="rect">
            <a:avLst/>
          </a:prstGeom>
        </p:spPr>
        <p:txBody>
          <a:bodyPr vert="horz" wrap="square" lIns="91435" tIns="45717" rIns="91435" bIns="45717" numCol="1" anchor="b" anchorCtr="0" compatLnSpc="1">
            <a:prstTxWarp prst="textNoShape">
              <a:avLst/>
            </a:prstTxWarp>
          </a:bodyPr>
          <a:lstStyle>
            <a:lvl1pPr algn="r" eaLnBrk="1" hangingPunct="1">
              <a:defRPr sz="1200"/>
            </a:lvl1pPr>
          </a:lstStyle>
          <a:p>
            <a:pPr>
              <a:defRPr/>
            </a:pPr>
            <a:fld id="{6337002B-42E5-4DC6-BFB2-46069658F9CC}"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3011488" cy="461963"/>
          </a:xfrm>
          <a:prstGeom prst="rect">
            <a:avLst/>
          </a:prstGeom>
          <a:noFill/>
          <a:ln w="9525">
            <a:noFill/>
            <a:miter lim="800000"/>
            <a:headEnd/>
            <a:tailEnd/>
          </a:ln>
          <a:effectLst/>
        </p:spPr>
        <p:txBody>
          <a:bodyPr vert="horz" wrap="square" lIns="92486" tIns="46243" rIns="92486" bIns="46243" numCol="1" anchor="t" anchorCtr="0" compatLnSpc="1">
            <a:prstTxWarp prst="textNoShape">
              <a:avLst/>
            </a:prstTxWarp>
          </a:bodyPr>
          <a:lstStyle>
            <a:lvl1pPr eaLnBrk="1" hangingPunct="1">
              <a:defRPr sz="1200" dirty="0">
                <a:latin typeface="Arial" charset="0"/>
              </a:defRPr>
            </a:lvl1pPr>
          </a:lstStyle>
          <a:p>
            <a:pPr>
              <a:defRPr/>
            </a:pPr>
            <a:endParaRPr lang="en-US"/>
          </a:p>
        </p:txBody>
      </p:sp>
      <p:sp>
        <p:nvSpPr>
          <p:cNvPr id="27651" name="Rectangle 3"/>
          <p:cNvSpPr>
            <a:spLocks noGrp="1" noChangeArrowheads="1"/>
          </p:cNvSpPr>
          <p:nvPr>
            <p:ph type="dt" idx="1"/>
          </p:nvPr>
        </p:nvSpPr>
        <p:spPr bwMode="auto">
          <a:xfrm>
            <a:off x="3937000" y="0"/>
            <a:ext cx="3011488" cy="461963"/>
          </a:xfrm>
          <a:prstGeom prst="rect">
            <a:avLst/>
          </a:prstGeom>
          <a:noFill/>
          <a:ln w="9525">
            <a:noFill/>
            <a:miter lim="800000"/>
            <a:headEnd/>
            <a:tailEnd/>
          </a:ln>
          <a:effectLst/>
        </p:spPr>
        <p:txBody>
          <a:bodyPr vert="horz" wrap="square" lIns="92486" tIns="46243" rIns="92486" bIns="46243" numCol="1" anchor="t" anchorCtr="0" compatLnSpc="1">
            <a:prstTxWarp prst="textNoShape">
              <a:avLst/>
            </a:prstTxWarp>
          </a:bodyPr>
          <a:lstStyle>
            <a:lvl1pPr algn="r" eaLnBrk="1" hangingPunct="1">
              <a:defRPr sz="1200" dirty="0">
                <a:latin typeface="Arial" charset="0"/>
              </a:defRPr>
            </a:lvl1pPr>
          </a:lstStyle>
          <a:p>
            <a:pPr>
              <a:defRPr/>
            </a:pPr>
            <a:endParaRPr lang="en-US"/>
          </a:p>
        </p:txBody>
      </p:sp>
      <p:sp>
        <p:nvSpPr>
          <p:cNvPr id="7172" name="Rectangle 4"/>
          <p:cNvSpPr>
            <a:spLocks noGrp="1" noRot="1" noChangeAspect="1" noChangeArrowheads="1" noTextEdit="1"/>
          </p:cNvSpPr>
          <p:nvPr>
            <p:ph type="sldImg" idx="2"/>
          </p:nvPr>
        </p:nvSpPr>
        <p:spPr bwMode="auto">
          <a:xfrm>
            <a:off x="1166813" y="692150"/>
            <a:ext cx="4616450" cy="34639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3" name="Rectangle 5"/>
          <p:cNvSpPr>
            <a:spLocks noGrp="1" noChangeArrowheads="1"/>
          </p:cNvSpPr>
          <p:nvPr>
            <p:ph type="body" sz="quarter" idx="3"/>
          </p:nvPr>
        </p:nvSpPr>
        <p:spPr bwMode="auto">
          <a:xfrm>
            <a:off x="695325" y="4387850"/>
            <a:ext cx="5559425" cy="4156075"/>
          </a:xfrm>
          <a:prstGeom prst="rect">
            <a:avLst/>
          </a:prstGeom>
          <a:noFill/>
          <a:ln w="9525">
            <a:noFill/>
            <a:miter lim="800000"/>
            <a:headEnd/>
            <a:tailEnd/>
          </a:ln>
          <a:effectLst/>
        </p:spPr>
        <p:txBody>
          <a:bodyPr vert="horz" wrap="square" lIns="92486" tIns="46243" rIns="92486" bIns="46243"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7654" name="Rectangle 6"/>
          <p:cNvSpPr>
            <a:spLocks noGrp="1" noChangeArrowheads="1"/>
          </p:cNvSpPr>
          <p:nvPr>
            <p:ph type="ftr" sz="quarter" idx="4"/>
          </p:nvPr>
        </p:nvSpPr>
        <p:spPr bwMode="auto">
          <a:xfrm>
            <a:off x="0" y="8772525"/>
            <a:ext cx="3011488" cy="461963"/>
          </a:xfrm>
          <a:prstGeom prst="rect">
            <a:avLst/>
          </a:prstGeom>
          <a:noFill/>
          <a:ln w="9525">
            <a:noFill/>
            <a:miter lim="800000"/>
            <a:headEnd/>
            <a:tailEnd/>
          </a:ln>
          <a:effectLst/>
        </p:spPr>
        <p:txBody>
          <a:bodyPr vert="horz" wrap="square" lIns="92486" tIns="46243" rIns="92486" bIns="46243" numCol="1" anchor="b" anchorCtr="0" compatLnSpc="1">
            <a:prstTxWarp prst="textNoShape">
              <a:avLst/>
            </a:prstTxWarp>
          </a:bodyPr>
          <a:lstStyle>
            <a:lvl1pPr eaLnBrk="1" hangingPunct="1">
              <a:defRPr sz="1200" dirty="0">
                <a:latin typeface="Arial" charset="0"/>
              </a:defRPr>
            </a:lvl1pPr>
          </a:lstStyle>
          <a:p>
            <a:pPr>
              <a:defRPr/>
            </a:pPr>
            <a:endParaRPr lang="en-US"/>
          </a:p>
        </p:txBody>
      </p:sp>
      <p:sp>
        <p:nvSpPr>
          <p:cNvPr id="27655" name="Rectangle 7"/>
          <p:cNvSpPr>
            <a:spLocks noGrp="1" noChangeArrowheads="1"/>
          </p:cNvSpPr>
          <p:nvPr>
            <p:ph type="sldNum" sz="quarter" idx="5"/>
          </p:nvPr>
        </p:nvSpPr>
        <p:spPr bwMode="auto">
          <a:xfrm>
            <a:off x="3937000" y="8772525"/>
            <a:ext cx="3011488" cy="461963"/>
          </a:xfrm>
          <a:prstGeom prst="rect">
            <a:avLst/>
          </a:prstGeom>
          <a:noFill/>
          <a:ln w="9525">
            <a:noFill/>
            <a:miter lim="800000"/>
            <a:headEnd/>
            <a:tailEnd/>
          </a:ln>
          <a:effectLst/>
        </p:spPr>
        <p:txBody>
          <a:bodyPr vert="horz" wrap="square" lIns="92486" tIns="46243" rIns="92486" bIns="46243" numCol="1" anchor="b" anchorCtr="0" compatLnSpc="1">
            <a:prstTxWarp prst="textNoShape">
              <a:avLst/>
            </a:prstTxWarp>
          </a:bodyPr>
          <a:lstStyle>
            <a:lvl1pPr algn="r" eaLnBrk="1" hangingPunct="1">
              <a:defRPr sz="1200"/>
            </a:lvl1pPr>
          </a:lstStyle>
          <a:p>
            <a:pPr>
              <a:defRPr/>
            </a:pPr>
            <a:fld id="{13E18E33-0EFD-4523-ADBC-772E3CCBF56B}"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a:ln/>
        </p:spPr>
      </p:sp>
      <p:sp>
        <p:nvSpPr>
          <p:cNvPr id="112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endParaRPr>
          </a:p>
        </p:txBody>
      </p:sp>
      <p:sp>
        <p:nvSpPr>
          <p:cNvPr id="112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6600" indent="-282575">
              <a:spcBef>
                <a:spcPct val="30000"/>
              </a:spcBef>
              <a:defRPr sz="1200">
                <a:solidFill>
                  <a:schemeClr val="tx1"/>
                </a:solidFill>
                <a:latin typeface="Arial" panose="020B0604020202020204" pitchFamily="34" charset="0"/>
              </a:defRPr>
            </a:lvl2pPr>
            <a:lvl3pPr marL="1133475" indent="-225425">
              <a:spcBef>
                <a:spcPct val="30000"/>
              </a:spcBef>
              <a:defRPr sz="1200">
                <a:solidFill>
                  <a:schemeClr val="tx1"/>
                </a:solidFill>
                <a:latin typeface="Arial" panose="020B0604020202020204" pitchFamily="34" charset="0"/>
              </a:defRPr>
            </a:lvl3pPr>
            <a:lvl4pPr marL="1587500" indent="-225425">
              <a:spcBef>
                <a:spcPct val="30000"/>
              </a:spcBef>
              <a:defRPr sz="1200">
                <a:solidFill>
                  <a:schemeClr val="tx1"/>
                </a:solidFill>
                <a:latin typeface="Arial" panose="020B0604020202020204" pitchFamily="34" charset="0"/>
              </a:defRPr>
            </a:lvl4pPr>
            <a:lvl5pPr marL="2041525" indent="-225425">
              <a:spcBef>
                <a:spcPct val="30000"/>
              </a:spcBef>
              <a:defRPr sz="1200">
                <a:solidFill>
                  <a:schemeClr val="tx1"/>
                </a:solidFill>
                <a:latin typeface="Arial" panose="020B0604020202020204" pitchFamily="34" charset="0"/>
              </a:defRPr>
            </a:lvl5pPr>
            <a:lvl6pPr marL="2498725" indent="-225425" eaLnBrk="0" fontAlgn="base" hangingPunct="0">
              <a:spcBef>
                <a:spcPct val="30000"/>
              </a:spcBef>
              <a:spcAft>
                <a:spcPct val="0"/>
              </a:spcAft>
              <a:defRPr sz="1200">
                <a:solidFill>
                  <a:schemeClr val="tx1"/>
                </a:solidFill>
                <a:latin typeface="Arial" panose="020B0604020202020204" pitchFamily="34" charset="0"/>
              </a:defRPr>
            </a:lvl6pPr>
            <a:lvl7pPr marL="2955925" indent="-225425" eaLnBrk="0" fontAlgn="base" hangingPunct="0">
              <a:spcBef>
                <a:spcPct val="30000"/>
              </a:spcBef>
              <a:spcAft>
                <a:spcPct val="0"/>
              </a:spcAft>
              <a:defRPr sz="1200">
                <a:solidFill>
                  <a:schemeClr val="tx1"/>
                </a:solidFill>
                <a:latin typeface="Arial" panose="020B0604020202020204" pitchFamily="34" charset="0"/>
              </a:defRPr>
            </a:lvl7pPr>
            <a:lvl8pPr marL="3413125" indent="-225425" eaLnBrk="0" fontAlgn="base" hangingPunct="0">
              <a:spcBef>
                <a:spcPct val="30000"/>
              </a:spcBef>
              <a:spcAft>
                <a:spcPct val="0"/>
              </a:spcAft>
              <a:defRPr sz="1200">
                <a:solidFill>
                  <a:schemeClr val="tx1"/>
                </a:solidFill>
                <a:latin typeface="Arial" panose="020B0604020202020204" pitchFamily="34" charset="0"/>
              </a:defRPr>
            </a:lvl8pPr>
            <a:lvl9pPr marL="3870325" indent="-22542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510038F2-B7A9-44DE-9745-0D921F1A2F3A}" type="slidenum">
              <a:rPr lang="en-US" altLang="en-US" smtClean="0"/>
              <a:pPr>
                <a:spcBef>
                  <a:spcPct val="0"/>
                </a:spcBef>
              </a:pPr>
              <a:t>2</a:t>
            </a:fld>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endParaRPr>
          </a:p>
        </p:txBody>
      </p:sp>
      <p:sp>
        <p:nvSpPr>
          <p:cNvPr id="327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07958EC-3788-4A5E-AA47-5539D5279CB3}" type="slidenum">
              <a:rPr lang="en-US" altLang="en-US" smtClean="0"/>
              <a:pPr/>
              <a:t>14</a:t>
            </a:fld>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endParaRPr>
          </a:p>
        </p:txBody>
      </p:sp>
      <p:sp>
        <p:nvSpPr>
          <p:cNvPr id="348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4B3C2479-8306-479C-B33A-8E397E1F24D4}" type="slidenum">
              <a:rPr lang="en-US" altLang="en-US" smtClean="0"/>
              <a:pPr/>
              <a:t>15</a:t>
            </a:fld>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endParaRPr>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4B373777-17B9-44B6-A5B8-ABFDE7701AF9}" type="slidenum">
              <a:rPr lang="en-US" altLang="en-US" smtClean="0"/>
              <a:pPr/>
              <a:t>16</a:t>
            </a:fld>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endParaRPr>
          </a:p>
        </p:txBody>
      </p:sp>
      <p:sp>
        <p:nvSpPr>
          <p:cNvPr id="389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8B966A15-7A73-44C7-AEA2-8135C6FACE95}" type="slidenum">
              <a:rPr lang="en-US" altLang="en-US" smtClean="0"/>
              <a:pPr/>
              <a:t>17</a:t>
            </a:fld>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endParaRPr>
          </a:p>
        </p:txBody>
      </p:sp>
      <p:sp>
        <p:nvSpPr>
          <p:cNvPr id="409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4E3E09A-E49D-4992-AE72-A6481744739F}" type="slidenum">
              <a:rPr lang="en-US" altLang="en-US" smtClean="0"/>
              <a:pPr/>
              <a:t>18</a:t>
            </a:fld>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endParaRPr>
          </a:p>
        </p:txBody>
      </p:sp>
      <p:sp>
        <p:nvSpPr>
          <p:cNvPr id="430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BA585037-C945-4D7E-9643-0186969FBF31}" type="slidenum">
              <a:rPr lang="en-US" altLang="en-US" smtClean="0"/>
              <a:pPr/>
              <a:t>19</a:t>
            </a:fld>
            <a:endParaRPr lang="en-US"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endParaRPr>
          </a:p>
        </p:txBody>
      </p:sp>
      <p:sp>
        <p:nvSpPr>
          <p:cNvPr id="450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72A5D1A-9603-4E9B-A60C-102DBAE10FA7}" type="slidenum">
              <a:rPr lang="en-US" altLang="en-US" smtClean="0"/>
              <a:pPr/>
              <a:t>20</a:t>
            </a:fld>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endParaRPr>
          </a:p>
        </p:txBody>
      </p:sp>
      <p:sp>
        <p:nvSpPr>
          <p:cNvPr id="471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4CC5CE8E-EEE7-45CA-B9D4-39BF1C7F7FE3}" type="slidenum">
              <a:rPr lang="en-US" altLang="en-US" smtClean="0"/>
              <a:pPr/>
              <a:t>21</a:t>
            </a:fld>
            <a:endParaRPr lang="en-US"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endParaRPr>
          </a:p>
        </p:txBody>
      </p:sp>
      <p:sp>
        <p:nvSpPr>
          <p:cNvPr id="491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665B0FD8-51EA-4C29-B8D4-E60C87639F40}" type="slidenum">
              <a:rPr lang="en-US" altLang="en-US" smtClean="0"/>
              <a:pPr/>
              <a:t>22</a:t>
            </a:fld>
            <a:endParaRPr lang="en-US"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endParaRPr>
          </a:p>
        </p:txBody>
      </p:sp>
      <p:sp>
        <p:nvSpPr>
          <p:cNvPr id="512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A166E1B1-E536-433C-808B-FF2F0F9E5846}" type="slidenum">
              <a:rPr lang="en-US" altLang="en-US" smtClean="0"/>
              <a:pPr/>
              <a:t>23</a:t>
            </a:fld>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a:ln/>
        </p:spPr>
      </p:sp>
      <p:sp>
        <p:nvSpPr>
          <p:cNvPr id="133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endParaRPr>
          </a:p>
        </p:txBody>
      </p:sp>
      <p:sp>
        <p:nvSpPr>
          <p:cNvPr id="133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6600" indent="-282575">
              <a:spcBef>
                <a:spcPct val="30000"/>
              </a:spcBef>
              <a:defRPr sz="1200">
                <a:solidFill>
                  <a:schemeClr val="tx1"/>
                </a:solidFill>
                <a:latin typeface="Arial" panose="020B0604020202020204" pitchFamily="34" charset="0"/>
              </a:defRPr>
            </a:lvl2pPr>
            <a:lvl3pPr marL="1133475" indent="-225425">
              <a:spcBef>
                <a:spcPct val="30000"/>
              </a:spcBef>
              <a:defRPr sz="1200">
                <a:solidFill>
                  <a:schemeClr val="tx1"/>
                </a:solidFill>
                <a:latin typeface="Arial" panose="020B0604020202020204" pitchFamily="34" charset="0"/>
              </a:defRPr>
            </a:lvl3pPr>
            <a:lvl4pPr marL="1587500" indent="-225425">
              <a:spcBef>
                <a:spcPct val="30000"/>
              </a:spcBef>
              <a:defRPr sz="1200">
                <a:solidFill>
                  <a:schemeClr val="tx1"/>
                </a:solidFill>
                <a:latin typeface="Arial" panose="020B0604020202020204" pitchFamily="34" charset="0"/>
              </a:defRPr>
            </a:lvl4pPr>
            <a:lvl5pPr marL="2041525" indent="-225425">
              <a:spcBef>
                <a:spcPct val="30000"/>
              </a:spcBef>
              <a:defRPr sz="1200">
                <a:solidFill>
                  <a:schemeClr val="tx1"/>
                </a:solidFill>
                <a:latin typeface="Arial" panose="020B0604020202020204" pitchFamily="34" charset="0"/>
              </a:defRPr>
            </a:lvl5pPr>
            <a:lvl6pPr marL="2498725" indent="-225425" eaLnBrk="0" fontAlgn="base" hangingPunct="0">
              <a:spcBef>
                <a:spcPct val="30000"/>
              </a:spcBef>
              <a:spcAft>
                <a:spcPct val="0"/>
              </a:spcAft>
              <a:defRPr sz="1200">
                <a:solidFill>
                  <a:schemeClr val="tx1"/>
                </a:solidFill>
                <a:latin typeface="Arial" panose="020B0604020202020204" pitchFamily="34" charset="0"/>
              </a:defRPr>
            </a:lvl6pPr>
            <a:lvl7pPr marL="2955925" indent="-225425" eaLnBrk="0" fontAlgn="base" hangingPunct="0">
              <a:spcBef>
                <a:spcPct val="30000"/>
              </a:spcBef>
              <a:spcAft>
                <a:spcPct val="0"/>
              </a:spcAft>
              <a:defRPr sz="1200">
                <a:solidFill>
                  <a:schemeClr val="tx1"/>
                </a:solidFill>
                <a:latin typeface="Arial" panose="020B0604020202020204" pitchFamily="34" charset="0"/>
              </a:defRPr>
            </a:lvl7pPr>
            <a:lvl8pPr marL="3413125" indent="-225425" eaLnBrk="0" fontAlgn="base" hangingPunct="0">
              <a:spcBef>
                <a:spcPct val="30000"/>
              </a:spcBef>
              <a:spcAft>
                <a:spcPct val="0"/>
              </a:spcAft>
              <a:defRPr sz="1200">
                <a:solidFill>
                  <a:schemeClr val="tx1"/>
                </a:solidFill>
                <a:latin typeface="Arial" panose="020B0604020202020204" pitchFamily="34" charset="0"/>
              </a:defRPr>
            </a:lvl8pPr>
            <a:lvl9pPr marL="3870325" indent="-22542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59F3E5CB-7F01-4B1B-B632-57F991DB8597}" type="slidenum">
              <a:rPr lang="en-US" altLang="en-US" smtClean="0"/>
              <a:pPr>
                <a:spcBef>
                  <a:spcPct val="0"/>
                </a:spcBef>
              </a:pPr>
              <a:t>3</a:t>
            </a:fld>
            <a:endParaRPr lang="en-US"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endParaRPr>
          </a:p>
        </p:txBody>
      </p:sp>
      <p:sp>
        <p:nvSpPr>
          <p:cNvPr id="532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72467A0-6180-407E-BBD0-8436AEB8FAA1}" type="slidenum">
              <a:rPr lang="en-US" altLang="en-US" smtClean="0"/>
              <a:pPr/>
              <a:t>24</a:t>
            </a:fld>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a:ln/>
        </p:spPr>
      </p:sp>
      <p:sp>
        <p:nvSpPr>
          <p:cNvPr id="153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endParaRPr>
          </a:p>
        </p:txBody>
      </p:sp>
      <p:sp>
        <p:nvSpPr>
          <p:cNvPr id="153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6600" indent="-282575">
              <a:spcBef>
                <a:spcPct val="30000"/>
              </a:spcBef>
              <a:defRPr sz="1200">
                <a:solidFill>
                  <a:schemeClr val="tx1"/>
                </a:solidFill>
                <a:latin typeface="Arial" panose="020B0604020202020204" pitchFamily="34" charset="0"/>
              </a:defRPr>
            </a:lvl2pPr>
            <a:lvl3pPr marL="1133475" indent="-225425">
              <a:spcBef>
                <a:spcPct val="30000"/>
              </a:spcBef>
              <a:defRPr sz="1200">
                <a:solidFill>
                  <a:schemeClr val="tx1"/>
                </a:solidFill>
                <a:latin typeface="Arial" panose="020B0604020202020204" pitchFamily="34" charset="0"/>
              </a:defRPr>
            </a:lvl3pPr>
            <a:lvl4pPr marL="1587500" indent="-225425">
              <a:spcBef>
                <a:spcPct val="30000"/>
              </a:spcBef>
              <a:defRPr sz="1200">
                <a:solidFill>
                  <a:schemeClr val="tx1"/>
                </a:solidFill>
                <a:latin typeface="Arial" panose="020B0604020202020204" pitchFamily="34" charset="0"/>
              </a:defRPr>
            </a:lvl4pPr>
            <a:lvl5pPr marL="2041525" indent="-225425">
              <a:spcBef>
                <a:spcPct val="30000"/>
              </a:spcBef>
              <a:defRPr sz="1200">
                <a:solidFill>
                  <a:schemeClr val="tx1"/>
                </a:solidFill>
                <a:latin typeface="Arial" panose="020B0604020202020204" pitchFamily="34" charset="0"/>
              </a:defRPr>
            </a:lvl5pPr>
            <a:lvl6pPr marL="2498725" indent="-225425" eaLnBrk="0" fontAlgn="base" hangingPunct="0">
              <a:spcBef>
                <a:spcPct val="30000"/>
              </a:spcBef>
              <a:spcAft>
                <a:spcPct val="0"/>
              </a:spcAft>
              <a:defRPr sz="1200">
                <a:solidFill>
                  <a:schemeClr val="tx1"/>
                </a:solidFill>
                <a:latin typeface="Arial" panose="020B0604020202020204" pitchFamily="34" charset="0"/>
              </a:defRPr>
            </a:lvl6pPr>
            <a:lvl7pPr marL="2955925" indent="-225425" eaLnBrk="0" fontAlgn="base" hangingPunct="0">
              <a:spcBef>
                <a:spcPct val="30000"/>
              </a:spcBef>
              <a:spcAft>
                <a:spcPct val="0"/>
              </a:spcAft>
              <a:defRPr sz="1200">
                <a:solidFill>
                  <a:schemeClr val="tx1"/>
                </a:solidFill>
                <a:latin typeface="Arial" panose="020B0604020202020204" pitchFamily="34" charset="0"/>
              </a:defRPr>
            </a:lvl7pPr>
            <a:lvl8pPr marL="3413125" indent="-225425" eaLnBrk="0" fontAlgn="base" hangingPunct="0">
              <a:spcBef>
                <a:spcPct val="30000"/>
              </a:spcBef>
              <a:spcAft>
                <a:spcPct val="0"/>
              </a:spcAft>
              <a:defRPr sz="1200">
                <a:solidFill>
                  <a:schemeClr val="tx1"/>
                </a:solidFill>
                <a:latin typeface="Arial" panose="020B0604020202020204" pitchFamily="34" charset="0"/>
              </a:defRPr>
            </a:lvl8pPr>
            <a:lvl9pPr marL="3870325" indent="-22542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37134B73-C7A3-4AC9-B24E-98A35FA08234}" type="slidenum">
              <a:rPr lang="en-US" altLang="en-US" smtClean="0"/>
              <a:pPr>
                <a:spcBef>
                  <a:spcPct val="0"/>
                </a:spcBef>
              </a:pPr>
              <a:t>4</a:t>
            </a:fld>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endParaRPr>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6600" indent="-282575">
              <a:spcBef>
                <a:spcPct val="30000"/>
              </a:spcBef>
              <a:defRPr sz="1200">
                <a:solidFill>
                  <a:schemeClr val="tx1"/>
                </a:solidFill>
                <a:latin typeface="Arial" panose="020B0604020202020204" pitchFamily="34" charset="0"/>
              </a:defRPr>
            </a:lvl2pPr>
            <a:lvl3pPr marL="1133475" indent="-225425">
              <a:spcBef>
                <a:spcPct val="30000"/>
              </a:spcBef>
              <a:defRPr sz="1200">
                <a:solidFill>
                  <a:schemeClr val="tx1"/>
                </a:solidFill>
                <a:latin typeface="Arial" panose="020B0604020202020204" pitchFamily="34" charset="0"/>
              </a:defRPr>
            </a:lvl3pPr>
            <a:lvl4pPr marL="1587500" indent="-225425">
              <a:spcBef>
                <a:spcPct val="30000"/>
              </a:spcBef>
              <a:defRPr sz="1200">
                <a:solidFill>
                  <a:schemeClr val="tx1"/>
                </a:solidFill>
                <a:latin typeface="Arial" panose="020B0604020202020204" pitchFamily="34" charset="0"/>
              </a:defRPr>
            </a:lvl4pPr>
            <a:lvl5pPr marL="2041525" indent="-225425">
              <a:spcBef>
                <a:spcPct val="30000"/>
              </a:spcBef>
              <a:defRPr sz="1200">
                <a:solidFill>
                  <a:schemeClr val="tx1"/>
                </a:solidFill>
                <a:latin typeface="Arial" panose="020B0604020202020204" pitchFamily="34" charset="0"/>
              </a:defRPr>
            </a:lvl5pPr>
            <a:lvl6pPr marL="2498725" indent="-225425" eaLnBrk="0" fontAlgn="base" hangingPunct="0">
              <a:spcBef>
                <a:spcPct val="30000"/>
              </a:spcBef>
              <a:spcAft>
                <a:spcPct val="0"/>
              </a:spcAft>
              <a:defRPr sz="1200">
                <a:solidFill>
                  <a:schemeClr val="tx1"/>
                </a:solidFill>
                <a:latin typeface="Arial" panose="020B0604020202020204" pitchFamily="34" charset="0"/>
              </a:defRPr>
            </a:lvl6pPr>
            <a:lvl7pPr marL="2955925" indent="-225425" eaLnBrk="0" fontAlgn="base" hangingPunct="0">
              <a:spcBef>
                <a:spcPct val="30000"/>
              </a:spcBef>
              <a:spcAft>
                <a:spcPct val="0"/>
              </a:spcAft>
              <a:defRPr sz="1200">
                <a:solidFill>
                  <a:schemeClr val="tx1"/>
                </a:solidFill>
                <a:latin typeface="Arial" panose="020B0604020202020204" pitchFamily="34" charset="0"/>
              </a:defRPr>
            </a:lvl7pPr>
            <a:lvl8pPr marL="3413125" indent="-225425" eaLnBrk="0" fontAlgn="base" hangingPunct="0">
              <a:spcBef>
                <a:spcPct val="30000"/>
              </a:spcBef>
              <a:spcAft>
                <a:spcPct val="0"/>
              </a:spcAft>
              <a:defRPr sz="1200">
                <a:solidFill>
                  <a:schemeClr val="tx1"/>
                </a:solidFill>
                <a:latin typeface="Arial" panose="020B0604020202020204" pitchFamily="34" charset="0"/>
              </a:defRPr>
            </a:lvl8pPr>
            <a:lvl9pPr marL="3870325" indent="-22542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A256A3B6-BCA6-4091-B6D9-15A3973E5A41}" type="slidenum">
              <a:rPr lang="en-US" altLang="en-US" smtClean="0"/>
              <a:pPr>
                <a:spcBef>
                  <a:spcPct val="0"/>
                </a:spcBef>
              </a:pPr>
              <a:t>5</a:t>
            </a:fld>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endParaRPr>
          </a:p>
        </p:txBody>
      </p:sp>
      <p:sp>
        <p:nvSpPr>
          <p:cNvPr id="194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6600" indent="-282575">
              <a:spcBef>
                <a:spcPct val="30000"/>
              </a:spcBef>
              <a:defRPr sz="1200">
                <a:solidFill>
                  <a:schemeClr val="tx1"/>
                </a:solidFill>
                <a:latin typeface="Arial" panose="020B0604020202020204" pitchFamily="34" charset="0"/>
              </a:defRPr>
            </a:lvl2pPr>
            <a:lvl3pPr marL="1133475" indent="-225425">
              <a:spcBef>
                <a:spcPct val="30000"/>
              </a:spcBef>
              <a:defRPr sz="1200">
                <a:solidFill>
                  <a:schemeClr val="tx1"/>
                </a:solidFill>
                <a:latin typeface="Arial" panose="020B0604020202020204" pitchFamily="34" charset="0"/>
              </a:defRPr>
            </a:lvl3pPr>
            <a:lvl4pPr marL="1587500" indent="-225425">
              <a:spcBef>
                <a:spcPct val="30000"/>
              </a:spcBef>
              <a:defRPr sz="1200">
                <a:solidFill>
                  <a:schemeClr val="tx1"/>
                </a:solidFill>
                <a:latin typeface="Arial" panose="020B0604020202020204" pitchFamily="34" charset="0"/>
              </a:defRPr>
            </a:lvl4pPr>
            <a:lvl5pPr marL="2041525" indent="-225425">
              <a:spcBef>
                <a:spcPct val="30000"/>
              </a:spcBef>
              <a:defRPr sz="1200">
                <a:solidFill>
                  <a:schemeClr val="tx1"/>
                </a:solidFill>
                <a:latin typeface="Arial" panose="020B0604020202020204" pitchFamily="34" charset="0"/>
              </a:defRPr>
            </a:lvl5pPr>
            <a:lvl6pPr marL="2498725" indent="-225425" eaLnBrk="0" fontAlgn="base" hangingPunct="0">
              <a:spcBef>
                <a:spcPct val="30000"/>
              </a:spcBef>
              <a:spcAft>
                <a:spcPct val="0"/>
              </a:spcAft>
              <a:defRPr sz="1200">
                <a:solidFill>
                  <a:schemeClr val="tx1"/>
                </a:solidFill>
                <a:latin typeface="Arial" panose="020B0604020202020204" pitchFamily="34" charset="0"/>
              </a:defRPr>
            </a:lvl6pPr>
            <a:lvl7pPr marL="2955925" indent="-225425" eaLnBrk="0" fontAlgn="base" hangingPunct="0">
              <a:spcBef>
                <a:spcPct val="30000"/>
              </a:spcBef>
              <a:spcAft>
                <a:spcPct val="0"/>
              </a:spcAft>
              <a:defRPr sz="1200">
                <a:solidFill>
                  <a:schemeClr val="tx1"/>
                </a:solidFill>
                <a:latin typeface="Arial" panose="020B0604020202020204" pitchFamily="34" charset="0"/>
              </a:defRPr>
            </a:lvl7pPr>
            <a:lvl8pPr marL="3413125" indent="-225425" eaLnBrk="0" fontAlgn="base" hangingPunct="0">
              <a:spcBef>
                <a:spcPct val="30000"/>
              </a:spcBef>
              <a:spcAft>
                <a:spcPct val="0"/>
              </a:spcAft>
              <a:defRPr sz="1200">
                <a:solidFill>
                  <a:schemeClr val="tx1"/>
                </a:solidFill>
                <a:latin typeface="Arial" panose="020B0604020202020204" pitchFamily="34" charset="0"/>
              </a:defRPr>
            </a:lvl8pPr>
            <a:lvl9pPr marL="3870325" indent="-22542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BF6D5082-09F0-4744-AB04-F87A6D58EA0D}" type="slidenum">
              <a:rPr lang="en-US" altLang="en-US" smtClean="0"/>
              <a:pPr>
                <a:spcBef>
                  <a:spcPct val="0"/>
                </a:spcBef>
              </a:pPr>
              <a:t>6</a:t>
            </a:fld>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endParaRPr>
          </a:p>
        </p:txBody>
      </p:sp>
      <p:sp>
        <p:nvSpPr>
          <p:cNvPr id="215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6600" indent="-282575">
              <a:spcBef>
                <a:spcPct val="30000"/>
              </a:spcBef>
              <a:defRPr sz="1200">
                <a:solidFill>
                  <a:schemeClr val="tx1"/>
                </a:solidFill>
                <a:latin typeface="Arial" panose="020B0604020202020204" pitchFamily="34" charset="0"/>
              </a:defRPr>
            </a:lvl2pPr>
            <a:lvl3pPr marL="1133475" indent="-225425">
              <a:spcBef>
                <a:spcPct val="30000"/>
              </a:spcBef>
              <a:defRPr sz="1200">
                <a:solidFill>
                  <a:schemeClr val="tx1"/>
                </a:solidFill>
                <a:latin typeface="Arial" panose="020B0604020202020204" pitchFamily="34" charset="0"/>
              </a:defRPr>
            </a:lvl3pPr>
            <a:lvl4pPr marL="1587500" indent="-225425">
              <a:spcBef>
                <a:spcPct val="30000"/>
              </a:spcBef>
              <a:defRPr sz="1200">
                <a:solidFill>
                  <a:schemeClr val="tx1"/>
                </a:solidFill>
                <a:latin typeface="Arial" panose="020B0604020202020204" pitchFamily="34" charset="0"/>
              </a:defRPr>
            </a:lvl4pPr>
            <a:lvl5pPr marL="2041525" indent="-225425">
              <a:spcBef>
                <a:spcPct val="30000"/>
              </a:spcBef>
              <a:defRPr sz="1200">
                <a:solidFill>
                  <a:schemeClr val="tx1"/>
                </a:solidFill>
                <a:latin typeface="Arial" panose="020B0604020202020204" pitchFamily="34" charset="0"/>
              </a:defRPr>
            </a:lvl5pPr>
            <a:lvl6pPr marL="2498725" indent="-225425" eaLnBrk="0" fontAlgn="base" hangingPunct="0">
              <a:spcBef>
                <a:spcPct val="30000"/>
              </a:spcBef>
              <a:spcAft>
                <a:spcPct val="0"/>
              </a:spcAft>
              <a:defRPr sz="1200">
                <a:solidFill>
                  <a:schemeClr val="tx1"/>
                </a:solidFill>
                <a:latin typeface="Arial" panose="020B0604020202020204" pitchFamily="34" charset="0"/>
              </a:defRPr>
            </a:lvl6pPr>
            <a:lvl7pPr marL="2955925" indent="-225425" eaLnBrk="0" fontAlgn="base" hangingPunct="0">
              <a:spcBef>
                <a:spcPct val="30000"/>
              </a:spcBef>
              <a:spcAft>
                <a:spcPct val="0"/>
              </a:spcAft>
              <a:defRPr sz="1200">
                <a:solidFill>
                  <a:schemeClr val="tx1"/>
                </a:solidFill>
                <a:latin typeface="Arial" panose="020B0604020202020204" pitchFamily="34" charset="0"/>
              </a:defRPr>
            </a:lvl7pPr>
            <a:lvl8pPr marL="3413125" indent="-225425" eaLnBrk="0" fontAlgn="base" hangingPunct="0">
              <a:spcBef>
                <a:spcPct val="30000"/>
              </a:spcBef>
              <a:spcAft>
                <a:spcPct val="0"/>
              </a:spcAft>
              <a:defRPr sz="1200">
                <a:solidFill>
                  <a:schemeClr val="tx1"/>
                </a:solidFill>
                <a:latin typeface="Arial" panose="020B0604020202020204" pitchFamily="34" charset="0"/>
              </a:defRPr>
            </a:lvl8pPr>
            <a:lvl9pPr marL="3870325" indent="-22542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357D569C-4935-4E6E-9D82-C104F27FD289}" type="slidenum">
              <a:rPr lang="en-US" altLang="en-US" smtClean="0"/>
              <a:pPr>
                <a:spcBef>
                  <a:spcPct val="0"/>
                </a:spcBef>
              </a:pPr>
              <a:t>7</a:t>
            </a:fld>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endParaRPr>
          </a:p>
        </p:txBody>
      </p:sp>
      <p:sp>
        <p:nvSpPr>
          <p:cNvPr id="235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6600" indent="-282575">
              <a:spcBef>
                <a:spcPct val="30000"/>
              </a:spcBef>
              <a:defRPr sz="1200">
                <a:solidFill>
                  <a:schemeClr val="tx1"/>
                </a:solidFill>
                <a:latin typeface="Arial" panose="020B0604020202020204" pitchFamily="34" charset="0"/>
              </a:defRPr>
            </a:lvl2pPr>
            <a:lvl3pPr marL="1133475" indent="-225425">
              <a:spcBef>
                <a:spcPct val="30000"/>
              </a:spcBef>
              <a:defRPr sz="1200">
                <a:solidFill>
                  <a:schemeClr val="tx1"/>
                </a:solidFill>
                <a:latin typeface="Arial" panose="020B0604020202020204" pitchFamily="34" charset="0"/>
              </a:defRPr>
            </a:lvl3pPr>
            <a:lvl4pPr marL="1587500" indent="-225425">
              <a:spcBef>
                <a:spcPct val="30000"/>
              </a:spcBef>
              <a:defRPr sz="1200">
                <a:solidFill>
                  <a:schemeClr val="tx1"/>
                </a:solidFill>
                <a:latin typeface="Arial" panose="020B0604020202020204" pitchFamily="34" charset="0"/>
              </a:defRPr>
            </a:lvl4pPr>
            <a:lvl5pPr marL="2041525" indent="-225425">
              <a:spcBef>
                <a:spcPct val="30000"/>
              </a:spcBef>
              <a:defRPr sz="1200">
                <a:solidFill>
                  <a:schemeClr val="tx1"/>
                </a:solidFill>
                <a:latin typeface="Arial" panose="020B0604020202020204" pitchFamily="34" charset="0"/>
              </a:defRPr>
            </a:lvl5pPr>
            <a:lvl6pPr marL="2498725" indent="-225425" eaLnBrk="0" fontAlgn="base" hangingPunct="0">
              <a:spcBef>
                <a:spcPct val="30000"/>
              </a:spcBef>
              <a:spcAft>
                <a:spcPct val="0"/>
              </a:spcAft>
              <a:defRPr sz="1200">
                <a:solidFill>
                  <a:schemeClr val="tx1"/>
                </a:solidFill>
                <a:latin typeface="Arial" panose="020B0604020202020204" pitchFamily="34" charset="0"/>
              </a:defRPr>
            </a:lvl6pPr>
            <a:lvl7pPr marL="2955925" indent="-225425" eaLnBrk="0" fontAlgn="base" hangingPunct="0">
              <a:spcBef>
                <a:spcPct val="30000"/>
              </a:spcBef>
              <a:spcAft>
                <a:spcPct val="0"/>
              </a:spcAft>
              <a:defRPr sz="1200">
                <a:solidFill>
                  <a:schemeClr val="tx1"/>
                </a:solidFill>
                <a:latin typeface="Arial" panose="020B0604020202020204" pitchFamily="34" charset="0"/>
              </a:defRPr>
            </a:lvl7pPr>
            <a:lvl8pPr marL="3413125" indent="-225425" eaLnBrk="0" fontAlgn="base" hangingPunct="0">
              <a:spcBef>
                <a:spcPct val="30000"/>
              </a:spcBef>
              <a:spcAft>
                <a:spcPct val="0"/>
              </a:spcAft>
              <a:defRPr sz="1200">
                <a:solidFill>
                  <a:schemeClr val="tx1"/>
                </a:solidFill>
                <a:latin typeface="Arial" panose="020B0604020202020204" pitchFamily="34" charset="0"/>
              </a:defRPr>
            </a:lvl8pPr>
            <a:lvl9pPr marL="3870325" indent="-22542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4E849C1E-FD02-46CA-9AE2-12E2AC3F10A1}" type="slidenum">
              <a:rPr lang="en-US" altLang="en-US" smtClean="0"/>
              <a:pPr>
                <a:spcBef>
                  <a:spcPct val="0"/>
                </a:spcBef>
              </a:pPr>
              <a:t>8</a:t>
            </a:fld>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endParaRPr>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6600" indent="-282575">
              <a:spcBef>
                <a:spcPct val="30000"/>
              </a:spcBef>
              <a:defRPr sz="1200">
                <a:solidFill>
                  <a:schemeClr val="tx1"/>
                </a:solidFill>
                <a:latin typeface="Arial" panose="020B0604020202020204" pitchFamily="34" charset="0"/>
              </a:defRPr>
            </a:lvl2pPr>
            <a:lvl3pPr marL="1133475" indent="-225425">
              <a:spcBef>
                <a:spcPct val="30000"/>
              </a:spcBef>
              <a:defRPr sz="1200">
                <a:solidFill>
                  <a:schemeClr val="tx1"/>
                </a:solidFill>
                <a:latin typeface="Arial" panose="020B0604020202020204" pitchFamily="34" charset="0"/>
              </a:defRPr>
            </a:lvl3pPr>
            <a:lvl4pPr marL="1587500" indent="-225425">
              <a:spcBef>
                <a:spcPct val="30000"/>
              </a:spcBef>
              <a:defRPr sz="1200">
                <a:solidFill>
                  <a:schemeClr val="tx1"/>
                </a:solidFill>
                <a:latin typeface="Arial" panose="020B0604020202020204" pitchFamily="34" charset="0"/>
              </a:defRPr>
            </a:lvl4pPr>
            <a:lvl5pPr marL="2041525" indent="-225425">
              <a:spcBef>
                <a:spcPct val="30000"/>
              </a:spcBef>
              <a:defRPr sz="1200">
                <a:solidFill>
                  <a:schemeClr val="tx1"/>
                </a:solidFill>
                <a:latin typeface="Arial" panose="020B0604020202020204" pitchFamily="34" charset="0"/>
              </a:defRPr>
            </a:lvl5pPr>
            <a:lvl6pPr marL="2498725" indent="-225425" eaLnBrk="0" fontAlgn="base" hangingPunct="0">
              <a:spcBef>
                <a:spcPct val="30000"/>
              </a:spcBef>
              <a:spcAft>
                <a:spcPct val="0"/>
              </a:spcAft>
              <a:defRPr sz="1200">
                <a:solidFill>
                  <a:schemeClr val="tx1"/>
                </a:solidFill>
                <a:latin typeface="Arial" panose="020B0604020202020204" pitchFamily="34" charset="0"/>
              </a:defRPr>
            </a:lvl6pPr>
            <a:lvl7pPr marL="2955925" indent="-225425" eaLnBrk="0" fontAlgn="base" hangingPunct="0">
              <a:spcBef>
                <a:spcPct val="30000"/>
              </a:spcBef>
              <a:spcAft>
                <a:spcPct val="0"/>
              </a:spcAft>
              <a:defRPr sz="1200">
                <a:solidFill>
                  <a:schemeClr val="tx1"/>
                </a:solidFill>
                <a:latin typeface="Arial" panose="020B0604020202020204" pitchFamily="34" charset="0"/>
              </a:defRPr>
            </a:lvl7pPr>
            <a:lvl8pPr marL="3413125" indent="-225425" eaLnBrk="0" fontAlgn="base" hangingPunct="0">
              <a:spcBef>
                <a:spcPct val="30000"/>
              </a:spcBef>
              <a:spcAft>
                <a:spcPct val="0"/>
              </a:spcAft>
              <a:defRPr sz="1200">
                <a:solidFill>
                  <a:schemeClr val="tx1"/>
                </a:solidFill>
                <a:latin typeface="Arial" panose="020B0604020202020204" pitchFamily="34" charset="0"/>
              </a:defRPr>
            </a:lvl8pPr>
            <a:lvl9pPr marL="3870325" indent="-22542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BDB1A51-D147-49E3-8DA9-EC0AAB40B33E}" type="slidenum">
              <a:rPr lang="en-US" altLang="en-US" smtClean="0"/>
              <a:pPr>
                <a:spcBef>
                  <a:spcPct val="0"/>
                </a:spcBef>
              </a:pPr>
              <a:t>9</a:t>
            </a:fld>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endParaRPr>
          </a:p>
        </p:txBody>
      </p:sp>
      <p:sp>
        <p:nvSpPr>
          <p:cNvPr id="307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4FFD8C0B-2E93-4C65-A107-5D42B14F0669}" type="slidenum">
              <a:rPr lang="en-US" altLang="en-US" smtClean="0"/>
              <a:pPr/>
              <a:t>13</a:t>
            </a:fld>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14"/>
          <p:cNvSpPr>
            <a:spLocks noChangeShapeType="1"/>
          </p:cNvSpPr>
          <p:nvPr userDrawn="1"/>
        </p:nvSpPr>
        <p:spPr bwMode="auto">
          <a:xfrm>
            <a:off x="0" y="1143000"/>
            <a:ext cx="9144000" cy="0"/>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a:t>Click to edit Master title style</a:t>
            </a:r>
          </a:p>
        </p:txBody>
      </p:sp>
      <p:sp>
        <p:nvSpPr>
          <p:cNvPr id="5" name="Date Placeholder 4"/>
          <p:cNvSpPr>
            <a:spLocks noGrp="1" noChangeArrowheads="1"/>
          </p:cNvSpPr>
          <p:nvPr>
            <p:ph type="dt" sz="half" idx="10"/>
          </p:nvPr>
        </p:nvSpPr>
        <p:spPr>
          <a:xfrm>
            <a:off x="2333625" y="5467350"/>
            <a:ext cx="6276975" cy="476250"/>
          </a:xfrm>
        </p:spPr>
        <p:txBody>
          <a:bodyPr/>
          <a:lstStyle>
            <a:lvl1pPr>
              <a:defRPr sz="1800" b="1" dirty="0">
                <a:solidFill>
                  <a:schemeClr val="tx1"/>
                </a:solidFill>
              </a:defRPr>
            </a:lvl1pPr>
          </a:lstStyle>
          <a:p>
            <a:pPr>
              <a:defRPr/>
            </a:pPr>
            <a:r>
              <a:rPr lang="en-US"/>
              <a:t>Date</a:t>
            </a:r>
          </a:p>
        </p:txBody>
      </p:sp>
      <p:sp>
        <p:nvSpPr>
          <p:cNvPr id="6" name="Rectangle 15"/>
          <p:cNvSpPr>
            <a:spLocks noGrp="1" noChangeArrowheads="1"/>
          </p:cNvSpPr>
          <p:nvPr>
            <p:ph type="ftr" sz="quarter" idx="11"/>
          </p:nvPr>
        </p:nvSpPr>
        <p:spPr>
          <a:xfrm>
            <a:off x="2333625" y="5067300"/>
            <a:ext cx="6276975" cy="419100"/>
          </a:xfrm>
        </p:spPr>
        <p:txBody>
          <a:bodyPr/>
          <a:lstStyle>
            <a:lvl1pPr algn="l">
              <a:defRPr sz="1800" b="1" dirty="0">
                <a:solidFill>
                  <a:schemeClr val="tx1"/>
                </a:solidFill>
              </a:defRPr>
            </a:lvl1pPr>
          </a:lstStyle>
          <a:p>
            <a:pPr>
              <a:defRPr/>
            </a:pPr>
            <a:r>
              <a:rPr lang="en-US"/>
              <a:t>Meeting Title (optional)</a:t>
            </a:r>
          </a:p>
        </p:txBody>
      </p:sp>
    </p:spTree>
    <p:extLst>
      <p:ext uri="{BB962C8B-B14F-4D97-AF65-F5344CB8AC3E}">
        <p14:creationId xmlns:p14="http://schemas.microsoft.com/office/powerpoint/2010/main" val="7678305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34B2D252-8E72-4823-8FA0-189BCC9CE810}" type="slidenum">
              <a:rPr lang="en-US" altLang="en-US"/>
              <a:pPr>
                <a:defRPr/>
              </a:pPr>
              <a:t>‹#›</a:t>
            </a:fld>
            <a:endParaRPr lang="en-US" alt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33283203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EB11F27C-F784-434C-9FFD-C6F86F99C040}" type="slidenum">
              <a:rPr lang="en-US" altLang="en-US"/>
              <a:pPr>
                <a:defRPr/>
              </a:pPr>
              <a:t>‹#›</a:t>
            </a:fld>
            <a:endParaRPr lang="en-US" alt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5861498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a:t>Click to edit Master title style</a:t>
            </a:r>
          </a:p>
        </p:txBody>
      </p:sp>
      <p:sp>
        <p:nvSpPr>
          <p:cNvPr id="3" name="Table Placeholder 2"/>
          <p:cNvSpPr>
            <a:spLocks noGrp="1"/>
          </p:cNvSpPr>
          <p:nvPr>
            <p:ph type="tbl" idx="1"/>
          </p:nvPr>
        </p:nvSpPr>
        <p:spPr>
          <a:xfrm>
            <a:off x="457200" y="1066800"/>
            <a:ext cx="8229600" cy="4724400"/>
          </a:xfrm>
        </p:spPr>
        <p:txBody>
          <a:bodyPr/>
          <a:lstStyle/>
          <a:p>
            <a:pPr lvl="0"/>
            <a:endParaRPr lang="en-US" noProof="0" dirty="0"/>
          </a:p>
        </p:txBody>
      </p:sp>
      <p:sp>
        <p:nvSpPr>
          <p:cNvPr id="4" name="Rectangle 6"/>
          <p:cNvSpPr>
            <a:spLocks noGrp="1" noChangeArrowheads="1"/>
          </p:cNvSpPr>
          <p:nvPr>
            <p:ph type="sldNum" sz="quarter" idx="10"/>
          </p:nvPr>
        </p:nvSpPr>
        <p:spPr>
          <a:ln/>
        </p:spPr>
        <p:txBody>
          <a:bodyPr/>
          <a:lstStyle>
            <a:lvl1pPr>
              <a:defRPr/>
            </a:lvl1pPr>
          </a:lstStyle>
          <a:p>
            <a:pPr>
              <a:defRPr/>
            </a:pPr>
            <a:fld id="{FA1AD39B-94A5-466C-A2F5-232C80EFE67E}" type="slidenum">
              <a:rPr lang="en-US" altLang="en-US"/>
              <a:pPr>
                <a:defRPr/>
              </a:pPr>
              <a:t>‹#›</a:t>
            </a:fld>
            <a:endParaRPr lang="en-US" alt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1540224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defTabSz="914400" fontAlgn="base">
              <a:spcBef>
                <a:spcPct val="0"/>
              </a:spcBef>
              <a:spcAft>
                <a:spcPct val="0"/>
              </a:spcAft>
              <a:defRPr sz="1200" dirty="0">
                <a:solidFill>
                  <a:prstClr val="black">
                    <a:tint val="75000"/>
                  </a:prstClr>
                </a:solidFill>
                <a:latin typeface="Arial" charset="0"/>
              </a:defRPr>
            </a:lvl1pPr>
          </a:lstStyle>
          <a:p>
            <a:pPr>
              <a:defRPr/>
            </a:pPr>
            <a:endParaRPr lang="en-US"/>
          </a:p>
        </p:txBody>
      </p:sp>
    </p:spTree>
    <p:extLst>
      <p:ext uri="{BB962C8B-B14F-4D97-AF65-F5344CB8AC3E}">
        <p14:creationId xmlns:p14="http://schemas.microsoft.com/office/powerpoint/2010/main" val="15958424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defTabSz="457200" eaLnBrk="0" hangingPunct="0">
              <a:defRPr>
                <a:solidFill>
                  <a:schemeClr val="tx1"/>
                </a:solidFill>
                <a:latin typeface="Arial" panose="020B0604020202020204" pitchFamily="34" charset="0"/>
              </a:defRPr>
            </a:lvl1pPr>
            <a:lvl2pPr marL="742950" indent="-285750" defTabSz="457200" eaLnBrk="0" hangingPunct="0">
              <a:defRPr>
                <a:solidFill>
                  <a:schemeClr val="tx1"/>
                </a:solidFill>
                <a:latin typeface="Arial" panose="020B0604020202020204" pitchFamily="34" charset="0"/>
              </a:defRPr>
            </a:lvl2pPr>
            <a:lvl3pPr marL="1143000" indent="-228600" defTabSz="457200" eaLnBrk="0" hangingPunct="0">
              <a:defRPr>
                <a:solidFill>
                  <a:schemeClr val="tx1"/>
                </a:solidFill>
                <a:latin typeface="Arial" panose="020B0604020202020204" pitchFamily="34" charset="0"/>
              </a:defRPr>
            </a:lvl3pPr>
            <a:lvl4pPr marL="1600200" indent="-228600" defTabSz="457200" eaLnBrk="0" hangingPunct="0">
              <a:defRPr>
                <a:solidFill>
                  <a:schemeClr val="tx1"/>
                </a:solidFill>
                <a:latin typeface="Arial" panose="020B0604020202020204" pitchFamily="34" charset="0"/>
              </a:defRPr>
            </a:lvl4pPr>
            <a:lvl5pPr marL="2057400" indent="-228600" defTabSz="4572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defRPr/>
            </a:pPr>
            <a:fld id="{BB831C1F-7D36-4A32-A29C-307547D5A0CC}" type="slidenum">
              <a:rPr lang="en-US" altLang="en-US" sz="1200" smtClean="0">
                <a:solidFill>
                  <a:srgbClr val="000000"/>
                </a:solidFill>
              </a:rPr>
              <a:pPr algn="r" eaLnBrk="1" hangingPunct="1">
                <a:defRPr/>
              </a:pPr>
              <a:t>‹#›</a:t>
            </a:fld>
            <a:endParaRPr lang="en-US" altLang="en-US" sz="1200" dirty="0">
              <a:solidFill>
                <a:srgbClr val="000000"/>
              </a:solidFill>
            </a:endParaRPr>
          </a:p>
        </p:txBody>
      </p:sp>
      <p:sp>
        <p:nvSpPr>
          <p:cNvPr id="3" name="Footer Placeholder 4"/>
          <p:cNvSpPr>
            <a:spLocks noGrp="1"/>
          </p:cNvSpPr>
          <p:nvPr>
            <p:ph type="ftr" sz="quarter" idx="10"/>
          </p:nvPr>
        </p:nvSpPr>
        <p:spPr>
          <a:xfrm>
            <a:off x="3124200" y="6194425"/>
            <a:ext cx="2895600" cy="200025"/>
          </a:xfrm>
        </p:spPr>
        <p:txBody>
          <a:bodyPr/>
          <a:lstStyle>
            <a:lvl1pPr algn="ctr" defTabSz="914400" fontAlgn="base">
              <a:spcBef>
                <a:spcPct val="0"/>
              </a:spcBef>
              <a:spcAft>
                <a:spcPct val="0"/>
              </a:spcAft>
              <a:defRPr sz="1200" dirty="0">
                <a:solidFill>
                  <a:prstClr val="black">
                    <a:tint val="75000"/>
                  </a:prstClr>
                </a:solidFill>
                <a:latin typeface="Arial" charset="0"/>
              </a:defRPr>
            </a:lvl1pPr>
          </a:lstStyle>
          <a:p>
            <a:pPr>
              <a:defRPr/>
            </a:pPr>
            <a:endParaRPr lang="en-US"/>
          </a:p>
        </p:txBody>
      </p:sp>
    </p:spTree>
    <p:extLst>
      <p:ext uri="{BB962C8B-B14F-4D97-AF65-F5344CB8AC3E}">
        <p14:creationId xmlns:p14="http://schemas.microsoft.com/office/powerpoint/2010/main" val="2718816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9872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5D6EB808-759E-4248-B10A-82109D682488}" type="slidenum">
              <a:rPr lang="en-US" altLang="en-US"/>
              <a:pPr>
                <a:defRPr/>
              </a:pPr>
              <a:t>‹#›</a:t>
            </a:fld>
            <a:endParaRPr lang="en-US" alt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4217929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B2844D05-E469-4E2F-AAA7-E1B2A0EF2D9D}" type="slidenum">
              <a:rPr lang="en-US" altLang="en-US"/>
              <a:pPr>
                <a:defRPr/>
              </a:pPr>
              <a:t>‹#›</a:t>
            </a:fld>
            <a:endParaRPr lang="en-US" alt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35035187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E8E4BBE2-B9D0-4F69-BDAE-95E413D817C7}" type="slidenum">
              <a:rPr lang="en-US" altLang="en-US"/>
              <a:pPr>
                <a:defRPr/>
              </a:pPr>
              <a:t>‹#›</a:t>
            </a:fld>
            <a:endParaRPr lang="en-US" alt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7" name="Rectangle 4"/>
          <p:cNvSpPr>
            <a:spLocks noGrp="1" noChangeArrowheads="1"/>
          </p:cNvSpPr>
          <p:nvPr>
            <p:ph type="dt" sz="half" idx="12"/>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1397661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pPr>
              <a:defRPr/>
            </a:pPr>
            <a:fld id="{74AFA16B-3E29-4810-BDFA-6DBD814FB575}" type="slidenum">
              <a:rPr lang="en-US" altLang="en-US"/>
              <a:pPr>
                <a:defRPr/>
              </a:pPr>
              <a:t>‹#›</a:t>
            </a:fld>
            <a:endParaRPr lang="en-US" alt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9" name="Rectangle 4"/>
          <p:cNvSpPr>
            <a:spLocks noGrp="1" noChangeArrowheads="1"/>
          </p:cNvSpPr>
          <p:nvPr>
            <p:ph type="dt" sz="half" idx="12"/>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21859379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9EDE4F3E-3D5B-40F0-877B-FA4695E971C6}" type="slidenum">
              <a:rPr lang="en-US" altLang="en-US"/>
              <a:pPr>
                <a:defRPr/>
              </a:pPr>
              <a:t>‹#›</a:t>
            </a:fld>
            <a:endParaRPr lang="en-US" alt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5" name="Rectangle 4"/>
          <p:cNvSpPr>
            <a:spLocks noGrp="1" noChangeArrowheads="1"/>
          </p:cNvSpPr>
          <p:nvPr>
            <p:ph type="dt" sz="half" idx="12"/>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23385446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176C0B6F-6A06-4CCF-A0FE-7B6B6049975D}" type="slidenum">
              <a:rPr lang="en-US" altLang="en-US"/>
              <a:pPr>
                <a:defRPr/>
              </a:pPr>
              <a:t>‹#›</a:t>
            </a:fld>
            <a:endParaRPr lang="en-US" alt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4" name="Rectangle 4"/>
          <p:cNvSpPr>
            <a:spLocks noGrp="1" noChangeArrowheads="1"/>
          </p:cNvSpPr>
          <p:nvPr>
            <p:ph type="dt" sz="half" idx="12"/>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18161491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C0AA885-38C5-44C9-8470-2D8988C078F5}" type="slidenum">
              <a:rPr lang="en-US" altLang="en-US"/>
              <a:pPr>
                <a:defRPr/>
              </a:pPr>
              <a:t>‹#›</a:t>
            </a:fld>
            <a:endParaRPr lang="en-US" alt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7" name="Rectangle 4"/>
          <p:cNvSpPr>
            <a:spLocks noGrp="1" noChangeArrowheads="1"/>
          </p:cNvSpPr>
          <p:nvPr>
            <p:ph type="dt" sz="half" idx="12"/>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1460379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8AEA207-E4FE-40C6-BD93-B56D4E6F479D}" type="slidenum">
              <a:rPr lang="en-US" altLang="en-US"/>
              <a:pPr>
                <a:defRPr/>
              </a:pPr>
              <a:t>‹#›</a:t>
            </a:fld>
            <a:endParaRPr lang="en-US" alt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7" name="Rectangle 4"/>
          <p:cNvSpPr>
            <a:spLocks noGrp="1" noChangeArrowheads="1"/>
          </p:cNvSpPr>
          <p:nvPr>
            <p:ph type="dt" sz="half" idx="12"/>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33389967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B8D40A47-3DD9-4C1E-BC60-5C5DFBAF17EF}" type="slidenum">
              <a:rPr lang="en-US" altLang="en-US"/>
              <a:pPr>
                <a:defRPr/>
              </a:pPr>
              <a:t>‹#›</a:t>
            </a:fld>
            <a:endParaRPr lang="en-US" altLang="en-US" dirty="0"/>
          </a:p>
        </p:txBody>
      </p:sp>
      <p:sp>
        <p:nvSpPr>
          <p:cNvPr id="1028" name="Rectangle 7"/>
          <p:cNvSpPr>
            <a:spLocks noChangeArrowheads="1"/>
          </p:cNvSpPr>
          <p:nvPr userDrawn="1"/>
        </p:nvSpPr>
        <p:spPr bwMode="auto">
          <a:xfrm>
            <a:off x="0" y="6235700"/>
            <a:ext cx="9144000" cy="622300"/>
          </a:xfrm>
          <a:prstGeom prst="rect">
            <a:avLst/>
          </a:prstGeom>
          <a:solidFill>
            <a:srgbClr val="ECECE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dirty="0"/>
          </a:p>
        </p:txBody>
      </p:sp>
      <p:sp>
        <p:nvSpPr>
          <p:cNvPr id="1029" name="Rectangle 2"/>
          <p:cNvSpPr>
            <a:spLocks noGrp="1" noChangeArrowheads="1"/>
          </p:cNvSpPr>
          <p:nvPr>
            <p:ph type="title"/>
          </p:nvPr>
        </p:nvSpPr>
        <p:spPr bwMode="auto">
          <a:xfrm>
            <a:off x="152400" y="0"/>
            <a:ext cx="8686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dirty="0">
                <a:latin typeface="Arial" charset="0"/>
              </a:defRPr>
            </a:lvl1pPr>
          </a:lstStyle>
          <a:p>
            <a:pPr>
              <a:defRPr/>
            </a:pPr>
            <a:r>
              <a:rPr lang="en-US"/>
              <a:t>Meeting Title (optional)</a:t>
            </a: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dirty="0">
                <a:latin typeface="Arial" charset="0"/>
              </a:defRPr>
            </a:lvl1pPr>
          </a:lstStyle>
          <a:p>
            <a:pPr>
              <a:defRPr/>
            </a:pPr>
            <a:r>
              <a:rPr lang="en-US"/>
              <a:t>Date</a:t>
            </a:r>
          </a:p>
        </p:txBody>
      </p:sp>
      <p:sp>
        <p:nvSpPr>
          <p:cNvPr id="1032" name="Line 12"/>
          <p:cNvSpPr>
            <a:spLocks noChangeShapeType="1"/>
          </p:cNvSpPr>
          <p:nvPr userDrawn="1"/>
        </p:nvSpPr>
        <p:spPr bwMode="auto">
          <a:xfrm>
            <a:off x="0" y="673100"/>
            <a:ext cx="9144000" cy="0"/>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 name="Rectangle 13"/>
          <p:cNvSpPr>
            <a:spLocks noChangeArrowheads="1"/>
          </p:cNvSpPr>
          <p:nvPr/>
        </p:nvSpPr>
        <p:spPr bwMode="auto">
          <a:xfrm>
            <a:off x="3429000" y="6477000"/>
            <a:ext cx="2514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fld id="{F1DF9C0A-5BB2-4EC4-80B6-B62649C667F0}" type="slidenum">
              <a:rPr lang="en-US" altLang="en-US" sz="1200" smtClean="0"/>
              <a:pPr algn="ctr" eaLnBrk="1" hangingPunct="1">
                <a:defRPr/>
              </a:pPr>
              <a:t>‹#›</a:t>
            </a:fld>
            <a:endParaRPr lang="en-US" altLang="en-US" sz="1200" dirty="0"/>
          </a:p>
        </p:txBody>
      </p:sp>
    </p:spTree>
  </p:cSld>
  <p:clrMap bg1="lt1" tx1="dk1" bg2="lt2" tx2="dk2" accent1="accent1" accent2="accent2" accent3="accent3" accent4="accent4" accent5="accent5" accent6="accent6" hlink="hlink" folHlink="folHlink"/>
  <p:sldLayoutIdLst>
    <p:sldLayoutId id="2147485828" r:id="rId1"/>
    <p:sldLayoutId id="2147485816" r:id="rId2"/>
    <p:sldLayoutId id="2147485817" r:id="rId3"/>
    <p:sldLayoutId id="2147485818" r:id="rId4"/>
    <p:sldLayoutId id="2147485819" r:id="rId5"/>
    <p:sldLayoutId id="2147485820" r:id="rId6"/>
    <p:sldLayoutId id="2147485821" r:id="rId7"/>
    <p:sldLayoutId id="2147485822" r:id="rId8"/>
    <p:sldLayoutId id="2147485823" r:id="rId9"/>
    <p:sldLayoutId id="2147485824" r:id="rId10"/>
    <p:sldLayoutId id="2147485825" r:id="rId11"/>
    <p:sldLayoutId id="2147485826" r:id="rId12"/>
  </p:sldLayoutIdLst>
  <p:hf sldNum="0" hdr="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dirty="0">
              <a:solidFill>
                <a:prstClr val="white"/>
              </a:solidFill>
            </a:endParaRPr>
          </a:p>
        </p:txBody>
      </p:sp>
      <p:pic>
        <p:nvPicPr>
          <p:cNvPr id="12" name="Picture 11"/>
          <p:cNvPicPr>
            <a:picLocks/>
          </p:cNvPicPr>
          <p:nvPr/>
        </p:nvPicPr>
        <p:blipFill rotWithShape="1">
          <a:blip r:embed="rId4">
            <a:extLst>
              <a:ext uri="{28A0092B-C50C-407E-A947-70E740481C1C}">
                <a14:useLocalDpi xmlns:a14="http://schemas.microsoft.com/office/drawing/2010/main" val="0"/>
              </a:ext>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defTabSz="457200" eaLnBrk="1" fontAlgn="auto" hangingPunct="1">
              <a:spcBef>
                <a:spcPts val="0"/>
              </a:spcBef>
              <a:spcAft>
                <a:spcPts val="0"/>
              </a:spcAft>
              <a:defRPr sz="1200">
                <a:solidFill>
                  <a:prstClr val="black">
                    <a:tint val="75000"/>
                  </a:prstClr>
                </a:solidFill>
                <a:latin typeface="Arial"/>
              </a:defRPr>
            </a:lvl1pPr>
          </a:lstStyle>
          <a:p>
            <a:pPr>
              <a:defRPr/>
            </a:pPr>
            <a:fld id="{6ECE9855-A38A-4A5F-8F2F-06FFABD34A01}" type="datetime1">
              <a:rPr lang="en-US"/>
              <a:pPr>
                <a:defRPr/>
              </a:pPr>
              <a:t>2/16/2018</a:t>
            </a:fld>
            <a:endParaRPr lang="en-US" dirty="0"/>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defTabSz="457200" eaLnBrk="1" fontAlgn="auto" hangingPunct="1">
              <a:spcBef>
                <a:spcPts val="0"/>
              </a:spcBef>
              <a:spcAft>
                <a:spcPts val="0"/>
              </a:spcAft>
              <a:defRPr sz="1200" dirty="0">
                <a:solidFill>
                  <a:prstClr val="black">
                    <a:tint val="75000"/>
                  </a:prstClr>
                </a:solidFill>
                <a:latin typeface="Arial"/>
              </a:defRPr>
            </a:lvl1pPr>
          </a:lstStyle>
          <a:p>
            <a:pPr>
              <a:defRPr/>
            </a:pPr>
            <a:endParaRPr lang="en-US"/>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defTabSz="457200" eaLnBrk="1" hangingPunct="1">
              <a:defRPr sz="1200">
                <a:solidFill>
                  <a:srgbClr val="898989"/>
                </a:solidFill>
              </a:defRPr>
            </a:lvl1pPr>
          </a:lstStyle>
          <a:p>
            <a:pPr>
              <a:defRPr/>
            </a:pPr>
            <a:fld id="{B2A5F010-3F29-44CA-9E29-651C5229D508}"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sldLayoutIdLst>
    <p:sldLayoutId id="2147485829" r:id="rId1"/>
    <p:sldLayoutId id="2147485830" r:id="rId2"/>
  </p:sldLayoutIdLst>
  <p:timing>
    <p:tnLst>
      <p:par>
        <p:cTn id="1" dur="indefinite" restart="never" nodeType="tmRoot"/>
      </p:par>
    </p:tnLst>
  </p:timing>
  <p:hf hd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3230563" y="0"/>
            <a:ext cx="5913437"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pic>
        <p:nvPicPr>
          <p:cNvPr id="3075" name="Picture 7"/>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96850" y="2876550"/>
            <a:ext cx="2857500"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827" r:id="rId1"/>
  </p:sldLayoutIdLst>
  <p:hf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Arial" panose="020B0604020202020204" pitchFamily="34" charset="0"/>
        </a:defRPr>
      </a:lvl2pPr>
      <a:lvl3pPr algn="l" rtl="0" eaLnBrk="0" fontAlgn="base" hangingPunct="0">
        <a:lnSpc>
          <a:spcPct val="90000"/>
        </a:lnSpc>
        <a:spcBef>
          <a:spcPct val="0"/>
        </a:spcBef>
        <a:spcAft>
          <a:spcPct val="0"/>
        </a:spcAft>
        <a:defRPr sz="4400">
          <a:solidFill>
            <a:schemeClr val="tx1"/>
          </a:solidFill>
          <a:latin typeface="Arial" panose="020B0604020202020204" pitchFamily="34" charset="0"/>
        </a:defRPr>
      </a:lvl3pPr>
      <a:lvl4pPr algn="l" rtl="0" eaLnBrk="0" fontAlgn="base" hangingPunct="0">
        <a:lnSpc>
          <a:spcPct val="90000"/>
        </a:lnSpc>
        <a:spcBef>
          <a:spcPct val="0"/>
        </a:spcBef>
        <a:spcAft>
          <a:spcPct val="0"/>
        </a:spcAft>
        <a:defRPr sz="4400">
          <a:solidFill>
            <a:schemeClr val="tx1"/>
          </a:solidFill>
          <a:latin typeface="Arial" panose="020B0604020202020204" pitchFamily="34" charset="0"/>
        </a:defRPr>
      </a:lvl4pPr>
      <a:lvl5pPr algn="l" rtl="0" eaLnBrk="0" fontAlgn="base" hangingPunct="0">
        <a:lnSpc>
          <a:spcPct val="90000"/>
        </a:lnSpc>
        <a:spcBef>
          <a:spcPct val="0"/>
        </a:spcBef>
        <a:spcAft>
          <a:spcPct val="0"/>
        </a:spcAft>
        <a:defRPr sz="4400">
          <a:solidFill>
            <a:schemeClr val="tx1"/>
          </a:solidFill>
          <a:latin typeface="Arial" panose="020B0604020202020204" pitchFamily="34" charset="0"/>
        </a:defRPr>
      </a:lvl5pPr>
      <a:lvl6pPr marL="457200" algn="l" rtl="0" fontAlgn="base">
        <a:lnSpc>
          <a:spcPct val="90000"/>
        </a:lnSpc>
        <a:spcBef>
          <a:spcPct val="0"/>
        </a:spcBef>
        <a:spcAft>
          <a:spcPct val="0"/>
        </a:spcAft>
        <a:defRPr sz="4400">
          <a:solidFill>
            <a:schemeClr val="tx1"/>
          </a:solidFill>
          <a:latin typeface="Arial" panose="020B0604020202020204" pitchFamily="34" charset="0"/>
        </a:defRPr>
      </a:lvl6pPr>
      <a:lvl7pPr marL="914400" algn="l" rtl="0" fontAlgn="base">
        <a:lnSpc>
          <a:spcPct val="90000"/>
        </a:lnSpc>
        <a:spcBef>
          <a:spcPct val="0"/>
        </a:spcBef>
        <a:spcAft>
          <a:spcPct val="0"/>
        </a:spcAft>
        <a:defRPr sz="4400">
          <a:solidFill>
            <a:schemeClr val="tx1"/>
          </a:solidFill>
          <a:latin typeface="Arial" panose="020B0604020202020204" pitchFamily="34" charset="0"/>
        </a:defRPr>
      </a:lvl7pPr>
      <a:lvl8pPr marL="1371600" algn="l" rtl="0" fontAlgn="base">
        <a:lnSpc>
          <a:spcPct val="90000"/>
        </a:lnSpc>
        <a:spcBef>
          <a:spcPct val="0"/>
        </a:spcBef>
        <a:spcAft>
          <a:spcPct val="0"/>
        </a:spcAft>
        <a:defRPr sz="4400">
          <a:solidFill>
            <a:schemeClr val="tx1"/>
          </a:solidFill>
          <a:latin typeface="Arial" panose="020B0604020202020204" pitchFamily="34" charset="0"/>
        </a:defRPr>
      </a:lvl8pPr>
      <a:lvl9pPr marL="1828800" algn="l" rtl="0" fontAlgn="base">
        <a:lnSpc>
          <a:spcPct val="90000"/>
        </a:lnSpc>
        <a:spcBef>
          <a:spcPct val="0"/>
        </a:spcBef>
        <a:spcAft>
          <a:spcPct val="0"/>
        </a:spcAft>
        <a:defRPr sz="4400">
          <a:solidFill>
            <a:schemeClr val="tx1"/>
          </a:solidFill>
          <a:latin typeface="Arial" panose="020B060402020202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ctrTitle"/>
          </p:nvPr>
        </p:nvSpPr>
        <p:spPr>
          <a:xfrm>
            <a:off x="381000" y="1219200"/>
            <a:ext cx="8305800" cy="4114800"/>
          </a:xfrm>
        </p:spPr>
        <p:txBody>
          <a:bodyPr/>
          <a:lstStyle/>
          <a:p>
            <a:pPr algn="ctr"/>
            <a:r>
              <a:rPr lang="en-US" altLang="en-US" smtClean="0"/>
              <a:t>Commercial Operations Subcommittee </a:t>
            </a:r>
            <a:r>
              <a:rPr lang="en-US" altLang="en-US" smtClean="0">
                <a:solidFill>
                  <a:srgbClr val="C00000"/>
                </a:solidFill>
              </a:rPr>
              <a:t>(COPS)</a:t>
            </a:r>
            <a:r>
              <a:rPr lang="en-US" altLang="en-US" smtClean="0"/>
              <a:t/>
            </a:r>
            <a:br>
              <a:rPr lang="en-US" altLang="en-US" smtClean="0"/>
            </a:br>
            <a:r>
              <a:rPr lang="en-US" altLang="en-US" smtClean="0"/>
              <a:t/>
            </a:r>
            <a:br>
              <a:rPr lang="en-US" altLang="en-US" smtClean="0"/>
            </a:br>
            <a:r>
              <a:rPr lang="en-US" altLang="en-US" smtClean="0"/>
              <a:t/>
            </a:r>
            <a:br>
              <a:rPr lang="en-US" altLang="en-US" smtClean="0"/>
            </a:br>
            <a:r>
              <a:rPr lang="en-US" altLang="en-US" smtClean="0"/>
              <a:t>Update to TAC</a:t>
            </a:r>
            <a:br>
              <a:rPr lang="en-US" altLang="en-US" smtClean="0"/>
            </a:br>
            <a:r>
              <a:rPr lang="en-US" altLang="en-US" smtClean="0"/>
              <a:t>John Moschos</a:t>
            </a:r>
            <a:br>
              <a:rPr lang="en-US" altLang="en-US" smtClean="0"/>
            </a:br>
            <a:r>
              <a:rPr lang="en-US" altLang="en-US" smtClean="0"/>
              <a:t>02/22/2018</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6" descr="C:\Documents and Settings\basaranh\Local Settings\Temporary Internet Files\Content.IE5\JIWL6VC7\MC900156053[1].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400" y="3341688"/>
            <a:ext cx="2743200" cy="254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Content Placeholder 2"/>
          <p:cNvSpPr>
            <a:spLocks noGrp="1"/>
          </p:cNvSpPr>
          <p:nvPr>
            <p:ph idx="1"/>
          </p:nvPr>
        </p:nvSpPr>
        <p:spPr>
          <a:xfrm>
            <a:off x="533400" y="685800"/>
            <a:ext cx="8077200" cy="2590800"/>
          </a:xfrm>
        </p:spPr>
        <p:txBody>
          <a:bodyPr/>
          <a:lstStyle/>
          <a:p>
            <a:pPr marL="0" indent="0" algn="ctr">
              <a:buFontTx/>
              <a:buNone/>
              <a:defRPr/>
            </a:pPr>
            <a:r>
              <a:rPr lang="en-US" altLang="en-US" sz="2800" dirty="0" smtClean="0"/>
              <a:t>Questions?</a:t>
            </a:r>
          </a:p>
          <a:p>
            <a:pPr marL="0" indent="0" algn="ctr">
              <a:buFontTx/>
              <a:buNone/>
              <a:defRPr/>
            </a:pPr>
            <a:endParaRPr lang="en-US" altLang="en-US" sz="2800" dirty="0">
              <a:solidFill>
                <a:srgbClr val="C00000"/>
              </a:solidFill>
            </a:endParaRPr>
          </a:p>
          <a:p>
            <a:pPr marL="0" indent="0" algn="ctr">
              <a:buFontTx/>
              <a:buNone/>
              <a:defRPr/>
            </a:pPr>
            <a:r>
              <a:rPr lang="en-US" altLang="en-US" sz="2800" dirty="0" smtClean="0">
                <a:solidFill>
                  <a:srgbClr val="C00000"/>
                </a:solidFill>
              </a:rPr>
              <a:t>The </a:t>
            </a:r>
            <a:r>
              <a:rPr lang="en-US" altLang="en-US" sz="2800" dirty="0">
                <a:solidFill>
                  <a:srgbClr val="C00000"/>
                </a:solidFill>
              </a:rPr>
              <a:t>next COPS meeting is scheduled for</a:t>
            </a:r>
          </a:p>
          <a:p>
            <a:pPr marL="0" indent="0" algn="ctr">
              <a:buFontTx/>
              <a:buNone/>
              <a:defRPr/>
            </a:pPr>
            <a:r>
              <a:rPr lang="en-US" altLang="en-US" sz="3200" dirty="0" smtClean="0">
                <a:solidFill>
                  <a:srgbClr val="C00000"/>
                </a:solidFill>
              </a:rPr>
              <a:t>March 7, 2018</a:t>
            </a:r>
            <a:endParaRPr lang="en-US" altLang="en-US" dirty="0"/>
          </a:p>
          <a:p>
            <a:pPr>
              <a:defRPr/>
            </a:pPr>
            <a:endParaRPr lang="en-US" alt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533400" y="685800"/>
            <a:ext cx="8077200" cy="1447800"/>
          </a:xfrm>
        </p:spPr>
        <p:txBody>
          <a:bodyPr/>
          <a:lstStyle/>
          <a:p>
            <a:pPr marL="0" indent="0" algn="ctr">
              <a:buFontTx/>
              <a:buNone/>
              <a:defRPr/>
            </a:pPr>
            <a:r>
              <a:rPr lang="en-US" altLang="en-US" sz="2800" dirty="0" smtClean="0"/>
              <a:t>Appendix A</a:t>
            </a:r>
          </a:p>
          <a:p>
            <a:pPr marL="0" indent="0" algn="ctr">
              <a:buFontTx/>
              <a:buNone/>
              <a:defRPr/>
            </a:pPr>
            <a:r>
              <a:rPr lang="en-US" altLang="en-US" sz="2800" dirty="0" smtClean="0"/>
              <a:t>ERCOT IT Incident Report Highlights</a:t>
            </a:r>
          </a:p>
          <a:p>
            <a:pPr>
              <a:defRPr/>
            </a:pPr>
            <a:endParaRPr lang="en-US" altLang="en-US" dirty="0"/>
          </a:p>
        </p:txBody>
      </p:sp>
      <p:sp>
        <p:nvSpPr>
          <p:cNvPr id="2" name="Rectangle 1"/>
          <p:cNvSpPr/>
          <p:nvPr/>
        </p:nvSpPr>
        <p:spPr>
          <a:xfrm>
            <a:off x="762000" y="2514600"/>
            <a:ext cx="7620000" cy="2524125"/>
          </a:xfrm>
          <a:prstGeom prst="rect">
            <a:avLst/>
          </a:prstGeom>
        </p:spPr>
        <p:txBody>
          <a:bodyPr>
            <a:spAutoFit/>
          </a:bodyPr>
          <a:lstStyle/>
          <a:p>
            <a:pPr>
              <a:spcBef>
                <a:spcPts val="400"/>
              </a:spcBef>
              <a:defRPr/>
            </a:pPr>
            <a:r>
              <a:rPr lang="en-US" sz="1600" b="1" kern="0" dirty="0">
                <a:solidFill>
                  <a:srgbClr val="000000"/>
                </a:solidFill>
              </a:rPr>
              <a:t>Service Availability – January 2018</a:t>
            </a:r>
          </a:p>
          <a:p>
            <a:pPr lvl="1">
              <a:buClr>
                <a:srgbClr val="00B050"/>
              </a:buClr>
              <a:buFont typeface="Wingdings" pitchFamily="2" charset="2"/>
              <a:buChar char="ü"/>
              <a:defRPr/>
            </a:pPr>
            <a:r>
              <a:rPr lang="en-US" sz="1600" kern="0" dirty="0">
                <a:solidFill>
                  <a:srgbClr val="000000"/>
                </a:solidFill>
              </a:rPr>
              <a:t>Market Data Transparency IT systems met all SLA targets</a:t>
            </a:r>
          </a:p>
          <a:p>
            <a:pPr>
              <a:defRPr/>
            </a:pPr>
            <a:endParaRPr lang="en-US" sz="1600" b="1" kern="0" dirty="0">
              <a:solidFill>
                <a:srgbClr val="000000"/>
              </a:solidFill>
            </a:endParaRPr>
          </a:p>
          <a:p>
            <a:pPr>
              <a:defRPr/>
            </a:pPr>
            <a:r>
              <a:rPr lang="en-US" sz="1600" b="1" kern="0" dirty="0">
                <a:solidFill>
                  <a:srgbClr val="000000"/>
                </a:solidFill>
              </a:rPr>
              <a:t>Incidents &amp; Maintenance – January 2018</a:t>
            </a:r>
          </a:p>
          <a:p>
            <a:pPr lvl="1">
              <a:buFont typeface="Wingdings" panose="05000000000000000000" pitchFamily="2" charset="2"/>
              <a:buChar char="§"/>
              <a:defRPr/>
            </a:pPr>
            <a:r>
              <a:rPr lang="en-US" sz="1600" dirty="0"/>
              <a:t>01/18/18 – ERCOT experienced an outage of the Market Information System (MIS), MPIM, and Retail API between 4:00 P</a:t>
            </a:r>
            <a:r>
              <a:rPr lang="en-US" sz="1600" kern="0" dirty="0">
                <a:solidFill>
                  <a:srgbClr val="000000"/>
                </a:solidFill>
              </a:rPr>
              <a:t>M – 5:43 PM</a:t>
            </a:r>
          </a:p>
          <a:p>
            <a:pPr lvl="2">
              <a:buFont typeface="Courier New" panose="02070309020205020404" pitchFamily="49" charset="0"/>
              <a:buChar char="o"/>
              <a:defRPr/>
            </a:pPr>
            <a:r>
              <a:rPr lang="en-US" sz="1400" kern="0" dirty="0">
                <a:solidFill>
                  <a:srgbClr val="000000"/>
                </a:solidFill>
              </a:rPr>
              <a:t>All services accessed through the MIS were unavailable during the outage</a:t>
            </a:r>
          </a:p>
          <a:p>
            <a:pPr lvl="1">
              <a:buFont typeface="Wingdings" panose="05000000000000000000" pitchFamily="2" charset="2"/>
              <a:buChar char="§"/>
              <a:defRPr/>
            </a:pPr>
            <a:r>
              <a:rPr lang="en-US" sz="1600" dirty="0"/>
              <a:t>01/29/18 – Planned Maintenance (Site Failover – MPIM, Retail API)</a:t>
            </a:r>
          </a:p>
          <a:p>
            <a:pPr lvl="1">
              <a:buFont typeface="Wingdings" panose="05000000000000000000" pitchFamily="2" charset="2"/>
              <a:buChar char="§"/>
              <a:defRPr/>
            </a:pPr>
            <a:r>
              <a:rPr lang="en-US" sz="1600" dirty="0"/>
              <a:t>01/30/18 – Planned Maintenance (Site Failover – MIS)</a:t>
            </a:r>
          </a:p>
          <a:p>
            <a:pPr lvl="1">
              <a:buFont typeface="Wingdings" panose="05000000000000000000" pitchFamily="2" charset="2"/>
              <a:buChar char="§"/>
              <a:defRPr/>
            </a:pPr>
            <a:r>
              <a:rPr lang="en-US" sz="1600" dirty="0"/>
              <a:t>01/31/18 – Planned Maintenance (Site Failover – External Web Services)</a:t>
            </a:r>
            <a:endParaRPr lang="en-US" sz="16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Box 6"/>
          <p:cNvSpPr txBox="1">
            <a:spLocks noChangeArrowheads="1"/>
          </p:cNvSpPr>
          <p:nvPr/>
        </p:nvSpPr>
        <p:spPr bwMode="auto">
          <a:xfrm>
            <a:off x="3413125" y="2413000"/>
            <a:ext cx="5645150"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b="1"/>
              <a:t>Settlement Stability</a:t>
            </a:r>
          </a:p>
          <a:p>
            <a:r>
              <a:rPr lang="en-US" altLang="en-US" sz="1600" b="1"/>
              <a:t>2017 Q4 Update to COPS</a:t>
            </a:r>
          </a:p>
          <a:p>
            <a:endParaRPr lang="en-US" altLang="en-US"/>
          </a:p>
          <a:p>
            <a:r>
              <a:rPr lang="en-US" altLang="en-US"/>
              <a:t>Austin Covington</a:t>
            </a:r>
          </a:p>
          <a:p>
            <a:r>
              <a:rPr lang="en-US" altLang="en-US"/>
              <a:t>ERCOT</a:t>
            </a:r>
          </a:p>
          <a:p>
            <a:endParaRPr lang="en-US" altLang="en-US"/>
          </a:p>
          <a:p>
            <a:r>
              <a:rPr lang="en-US" altLang="en-US"/>
              <a:t>01/17/18</a:t>
            </a:r>
          </a:p>
        </p:txBody>
      </p:sp>
      <p:sp>
        <p:nvSpPr>
          <p:cNvPr id="3" name="Content Placeholder 2"/>
          <p:cNvSpPr txBox="1">
            <a:spLocks/>
          </p:cNvSpPr>
          <p:nvPr/>
        </p:nvSpPr>
        <p:spPr>
          <a:xfrm>
            <a:off x="533400" y="685800"/>
            <a:ext cx="8077200" cy="1447800"/>
          </a:xfrm>
          <a:prstGeom prst="rect">
            <a:avLst/>
          </a:prstGeom>
        </p:spPr>
        <p:txBody>
          <a:bodyPr/>
          <a:lst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algn="ctr">
              <a:buFontTx/>
              <a:buNone/>
              <a:defRPr/>
            </a:pPr>
            <a:r>
              <a:rPr lang="en-US" altLang="en-US" sz="2800" kern="0" dirty="0" smtClean="0"/>
              <a:t>Appendix B</a:t>
            </a:r>
          </a:p>
          <a:p>
            <a:pPr marL="0" indent="0" algn="ctr">
              <a:buFontTx/>
              <a:buNone/>
              <a:defRPr/>
            </a:pPr>
            <a:r>
              <a:rPr lang="en-US" altLang="en-US" sz="2800" kern="0" dirty="0" smtClean="0"/>
              <a:t>Settlement Stability Report Q4 2017</a:t>
            </a:r>
          </a:p>
          <a:p>
            <a:pPr>
              <a:defRPr/>
            </a:pPr>
            <a:endParaRPr lang="en-US" altLang="en-US" kern="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381000" y="244475"/>
            <a:ext cx="8458200" cy="517525"/>
          </a:xfrm>
        </p:spPr>
        <p:txBody>
          <a:bodyPr/>
          <a:lstStyle/>
          <a:p>
            <a:r>
              <a:rPr lang="en-US" altLang="en-US" smtClean="0"/>
              <a:t>8.2(2)(c)(i) Track number of price changes</a:t>
            </a:r>
            <a:endParaRPr lang="en-US" altLang="en-US" b="1" smtClean="0">
              <a:solidFill>
                <a:schemeClr val="accent1"/>
              </a:solidFill>
            </a:endParaRPr>
          </a:p>
        </p:txBody>
      </p:sp>
      <p:sp>
        <p:nvSpPr>
          <p:cNvPr id="29699" name="Slide Number Placeholder 5"/>
          <p:cNvSpPr>
            <a:spLocks noGrp="1"/>
          </p:cNvSpPr>
          <p:nvPr>
            <p:ph type="sldNum" sz="quarter" idx="10"/>
          </p:nvPr>
        </p:nvSpPr>
        <p:spPr>
          <a:xfrm>
            <a:off x="8763000" y="6561138"/>
            <a:ext cx="228600" cy="212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A1E34765-55BE-4B07-B46B-F295BA03B936}" type="slidenum">
              <a:rPr lang="en-US" altLang="en-US" smtClean="0"/>
              <a:pPr/>
              <a:t>13</a:t>
            </a:fld>
            <a:endParaRPr lang="en-US" altLang="en-US" smtClean="0"/>
          </a:p>
        </p:txBody>
      </p:sp>
      <p:graphicFrame>
        <p:nvGraphicFramePr>
          <p:cNvPr id="8" name="Table 7"/>
          <p:cNvGraphicFramePr>
            <a:graphicFrameLocks noGrp="1"/>
          </p:cNvGraphicFramePr>
          <p:nvPr/>
        </p:nvGraphicFramePr>
        <p:xfrm>
          <a:off x="1236663" y="1219200"/>
          <a:ext cx="6746875" cy="1160463"/>
        </p:xfrm>
        <a:graphic>
          <a:graphicData uri="http://schemas.openxmlformats.org/drawingml/2006/table">
            <a:tbl>
              <a:tblPr firstRow="1" firstCol="1" bandRow="1"/>
              <a:tblGrid>
                <a:gridCol w="1139790">
                  <a:extLst>
                    <a:ext uri="{9D8B030D-6E8A-4147-A177-3AD203B41FA5}">
                      <a16:colId xmlns:a16="http://schemas.microsoft.com/office/drawing/2014/main" val="20000"/>
                    </a:ext>
                  </a:extLst>
                </a:gridCol>
                <a:gridCol w="628380">
                  <a:extLst>
                    <a:ext uri="{9D8B030D-6E8A-4147-A177-3AD203B41FA5}">
                      <a16:colId xmlns:a16="http://schemas.microsoft.com/office/drawing/2014/main" val="20001"/>
                    </a:ext>
                  </a:extLst>
                </a:gridCol>
                <a:gridCol w="709932">
                  <a:extLst>
                    <a:ext uri="{9D8B030D-6E8A-4147-A177-3AD203B41FA5}">
                      <a16:colId xmlns:a16="http://schemas.microsoft.com/office/drawing/2014/main" val="20002"/>
                    </a:ext>
                  </a:extLst>
                </a:gridCol>
                <a:gridCol w="701168">
                  <a:extLst>
                    <a:ext uri="{9D8B030D-6E8A-4147-A177-3AD203B41FA5}">
                      <a16:colId xmlns:a16="http://schemas.microsoft.com/office/drawing/2014/main" val="20003"/>
                    </a:ext>
                  </a:extLst>
                </a:gridCol>
                <a:gridCol w="727463">
                  <a:extLst>
                    <a:ext uri="{9D8B030D-6E8A-4147-A177-3AD203B41FA5}">
                      <a16:colId xmlns:a16="http://schemas.microsoft.com/office/drawing/2014/main" val="20004"/>
                    </a:ext>
                  </a:extLst>
                </a:gridCol>
                <a:gridCol w="648581">
                  <a:extLst>
                    <a:ext uri="{9D8B030D-6E8A-4147-A177-3AD203B41FA5}">
                      <a16:colId xmlns:a16="http://schemas.microsoft.com/office/drawing/2014/main" val="20005"/>
                    </a:ext>
                  </a:extLst>
                </a:gridCol>
                <a:gridCol w="560935">
                  <a:extLst>
                    <a:ext uri="{9D8B030D-6E8A-4147-A177-3AD203B41FA5}">
                      <a16:colId xmlns:a16="http://schemas.microsoft.com/office/drawing/2014/main" val="20006"/>
                    </a:ext>
                  </a:extLst>
                </a:gridCol>
                <a:gridCol w="718698">
                  <a:extLst>
                    <a:ext uri="{9D8B030D-6E8A-4147-A177-3AD203B41FA5}">
                      <a16:colId xmlns:a16="http://schemas.microsoft.com/office/drawing/2014/main" val="20007"/>
                    </a:ext>
                  </a:extLst>
                </a:gridCol>
                <a:gridCol w="911927">
                  <a:extLst>
                    <a:ext uri="{9D8B030D-6E8A-4147-A177-3AD203B41FA5}">
                      <a16:colId xmlns:a16="http://schemas.microsoft.com/office/drawing/2014/main" val="20008"/>
                    </a:ext>
                  </a:extLst>
                </a:gridCol>
              </a:tblGrid>
              <a:tr h="272121">
                <a:tc gridSpan="9">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lt1"/>
                          </a:solidFill>
                          <a:effectLst/>
                          <a:latin typeface="+mn-lt"/>
                          <a:ea typeface="+mn-ea"/>
                          <a:cs typeface="+mn-cs"/>
                        </a:rPr>
                        <a:t>Reporting Period: </a:t>
                      </a:r>
                      <a:r>
                        <a:rPr lang="en-US" sz="1200" b="1" kern="1200" dirty="0" smtClean="0">
                          <a:solidFill>
                            <a:schemeClr val="bg1"/>
                          </a:solidFill>
                          <a:effectLst/>
                          <a:latin typeface="+mn-lt"/>
                          <a:ea typeface="+mn-ea"/>
                          <a:cs typeface="+mn-cs"/>
                        </a:rPr>
                        <a:t>2017 Q4</a:t>
                      </a:r>
                    </a:p>
                  </a:txBody>
                  <a:tcPr marL="68567" marR="68567"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1"/>
                    </a:solidFill>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49819">
                <a:tc rowSpan="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lgn="ctr">
                        <a:spcBef>
                          <a:spcPts val="0"/>
                        </a:spcBef>
                        <a:spcAft>
                          <a:spcPts val="0"/>
                        </a:spcAft>
                      </a:pPr>
                      <a:r>
                        <a:rPr lang="en-US" sz="1200" dirty="0" smtClean="0">
                          <a:effectLst/>
                          <a:latin typeface="+mn-lt"/>
                        </a:rPr>
                        <a:t>Operating Day</a:t>
                      </a:r>
                    </a:p>
                    <a:p>
                      <a:pPr marL="0" marR="0" algn="ctr">
                        <a:spcBef>
                          <a:spcPts val="0"/>
                        </a:spcBef>
                        <a:spcAft>
                          <a:spcPts val="0"/>
                        </a:spcAft>
                      </a:pPr>
                      <a:endParaRPr lang="en-US" sz="1100" dirty="0">
                        <a:effectLst/>
                        <a:latin typeface="+mn-lt"/>
                        <a:ea typeface="Calibri"/>
                        <a:cs typeface="Times New Roman"/>
                      </a:endParaRPr>
                    </a:p>
                  </a:txBody>
                  <a:tcPr marL="68567" marR="6856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tc gridSpan="4">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dirty="0" smtClean="0">
                          <a:solidFill>
                            <a:schemeClr val="tx1"/>
                          </a:solidFill>
                          <a:effectLst/>
                          <a:latin typeface="+mn-lt"/>
                          <a:ea typeface="+mn-ea"/>
                          <a:cs typeface="+mn-cs"/>
                        </a:rPr>
                        <a:t># of Corrected Settlement Point Prices</a:t>
                      </a:r>
                      <a:endParaRPr lang="en-US" sz="1200" dirty="0">
                        <a:solidFill>
                          <a:schemeClr val="tx1"/>
                        </a:solidFill>
                        <a:effectLst/>
                        <a:latin typeface="+mn-lt"/>
                        <a:ea typeface="Calibri"/>
                        <a:cs typeface="Times New Roman"/>
                      </a:endParaRPr>
                    </a:p>
                  </a:txBody>
                  <a:tcPr marL="68567" marR="6856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gridSpan="4">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dirty="0" smtClean="0">
                          <a:effectLst/>
                          <a:latin typeface="+mn-lt"/>
                          <a:ea typeface="+mn-ea"/>
                          <a:cs typeface="+mn-cs"/>
                        </a:rPr>
                        <a:t># of Intervals</a:t>
                      </a:r>
                      <a:r>
                        <a:rPr lang="en-US" sz="1200" baseline="0" dirty="0" smtClean="0">
                          <a:effectLst/>
                          <a:latin typeface="+mn-lt"/>
                          <a:ea typeface="+mn-ea"/>
                          <a:cs typeface="+mn-cs"/>
                        </a:rPr>
                        <a:t> Affected</a:t>
                      </a:r>
                      <a:endParaRPr lang="en-US" sz="1200" dirty="0">
                        <a:effectLst/>
                        <a:latin typeface="+mn-lt"/>
                        <a:ea typeface="Calibri"/>
                        <a:cs typeface="Times New Roman"/>
                      </a:endParaRPr>
                    </a:p>
                  </a:txBody>
                  <a:tcPr marL="68567" marR="6856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hMerge="1">
                  <a:txBody>
                    <a:bodyPr/>
                    <a:lstStyle/>
                    <a:p>
                      <a:pPr marL="0" marR="0" algn="ctr">
                        <a:spcBef>
                          <a:spcPts val="0"/>
                        </a:spcBef>
                        <a:spcAft>
                          <a:spcPts val="0"/>
                        </a:spcAft>
                      </a:pPr>
                      <a:endParaRPr lang="en-US" sz="110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extLst>
                  <a:ext uri="{0D108BD9-81ED-4DB2-BD59-A6C34878D82A}">
                    <a16:rowId xmlns:a16="http://schemas.microsoft.com/office/drawing/2014/main" val="10001"/>
                  </a:ext>
                </a:extLst>
              </a:tr>
              <a:tr h="304978">
                <a:tc vMerge="1">
                  <a:txBody>
                    <a:bodyPr/>
                    <a:lstStyle/>
                    <a:p>
                      <a:endParaRPr lang="en-US"/>
                    </a:p>
                  </a:txBody>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DASPP </a:t>
                      </a:r>
                      <a:endParaRPr lang="en-US" sz="1200" b="1" dirty="0">
                        <a:effectLst/>
                        <a:latin typeface="+mn-lt"/>
                        <a:ea typeface="Calibri"/>
                        <a:cs typeface="Times New Roman"/>
                      </a:endParaRPr>
                    </a:p>
                  </a:txBody>
                  <a:tcPr marL="68567" marR="6856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RTSPP</a:t>
                      </a:r>
                      <a:endParaRPr lang="en-US" sz="1200" b="1" dirty="0">
                        <a:effectLst/>
                        <a:latin typeface="+mn-lt"/>
                        <a:ea typeface="Calibri"/>
                        <a:cs typeface="Times New Roman"/>
                      </a:endParaRPr>
                    </a:p>
                  </a:txBody>
                  <a:tcPr marL="68567" marR="6856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RTRMPR</a:t>
                      </a:r>
                      <a:endParaRPr lang="en-US" sz="1200" b="1" dirty="0">
                        <a:effectLst/>
                        <a:latin typeface="+mn-lt"/>
                        <a:ea typeface="Calibri"/>
                        <a:cs typeface="Times New Roman"/>
                      </a:endParaRPr>
                    </a:p>
                  </a:txBody>
                  <a:tcPr marL="68567" marR="6856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ORDC Adders</a:t>
                      </a:r>
                      <a:endParaRPr lang="en-US" sz="1200" b="1" dirty="0">
                        <a:effectLst/>
                        <a:latin typeface="+mn-lt"/>
                        <a:ea typeface="Calibri"/>
                        <a:cs typeface="Times New Roman"/>
                      </a:endParaRPr>
                    </a:p>
                  </a:txBody>
                  <a:tcPr marL="68567" marR="6856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DASPP </a:t>
                      </a:r>
                      <a:endParaRPr lang="en-US" sz="1200" b="1" dirty="0">
                        <a:effectLst/>
                        <a:latin typeface="+mn-lt"/>
                        <a:ea typeface="Calibri"/>
                        <a:cs typeface="Times New Roman"/>
                      </a:endParaRPr>
                    </a:p>
                  </a:txBody>
                  <a:tcPr marL="68567" marR="6856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RTSPP</a:t>
                      </a:r>
                      <a:endParaRPr lang="en-US" sz="1200" b="1" dirty="0">
                        <a:effectLst/>
                        <a:latin typeface="+mn-lt"/>
                        <a:ea typeface="Calibri"/>
                        <a:cs typeface="Times New Roman"/>
                      </a:endParaRPr>
                    </a:p>
                  </a:txBody>
                  <a:tcPr marL="68567" marR="6856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RTRMPR</a:t>
                      </a:r>
                      <a:endParaRPr lang="en-US" sz="1200" b="1" dirty="0">
                        <a:effectLst/>
                        <a:latin typeface="+mn-lt"/>
                        <a:ea typeface="Calibri"/>
                        <a:cs typeface="Times New Roman"/>
                      </a:endParaRPr>
                    </a:p>
                  </a:txBody>
                  <a:tcPr marL="68567" marR="6856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smtClean="0">
                          <a:effectLst/>
                          <a:latin typeface="+mn-lt"/>
                        </a:rPr>
                        <a:t>ORDC Adders</a:t>
                      </a:r>
                      <a:endParaRPr lang="en-US" sz="1200" b="1" dirty="0">
                        <a:effectLst/>
                        <a:latin typeface="+mn-lt"/>
                        <a:ea typeface="Calibri"/>
                        <a:cs typeface="Times New Roman"/>
                      </a:endParaRPr>
                    </a:p>
                  </a:txBody>
                  <a:tcPr marL="68567" marR="6856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extLst>
                  <a:ext uri="{0D108BD9-81ED-4DB2-BD59-A6C34878D82A}">
                    <a16:rowId xmlns:a16="http://schemas.microsoft.com/office/drawing/2014/main" val="10002"/>
                  </a:ext>
                </a:extLst>
              </a:tr>
              <a:tr h="233544">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US" sz="1000" b="1" i="0" u="none" strike="noStrike" dirty="0" smtClean="0">
                          <a:solidFill>
                            <a:schemeClr val="bg1"/>
                          </a:solidFill>
                          <a:effectLst/>
                          <a:latin typeface="+mn-lt"/>
                        </a:rPr>
                        <a:t>-</a:t>
                      </a:r>
                      <a:endParaRPr lang="en-US" sz="1000" b="1" i="0" u="none" strike="noStrike" dirty="0">
                        <a:solidFill>
                          <a:schemeClr val="bg1"/>
                        </a:solidFill>
                        <a:effectLst/>
                        <a:latin typeface="+mn-lt"/>
                      </a:endParaRPr>
                    </a:p>
                  </a:txBody>
                  <a:tcPr marL="9523" marR="9523" marT="9531"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67" marR="6856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67" marR="6856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67" marR="6856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67" marR="6856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defTabSz="457200" rtl="0" eaLnBrk="1" latinLnBrk="0" hangingPunct="1">
                        <a:spcBef>
                          <a:spcPts val="0"/>
                        </a:spcBef>
                        <a:spcAft>
                          <a:spcPts val="0"/>
                        </a:spcAft>
                      </a:pPr>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67" marR="6856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67" marR="6856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67" marR="6856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67" marR="6856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extLst>
                  <a:ext uri="{0D108BD9-81ED-4DB2-BD59-A6C34878D82A}">
                    <a16:rowId xmlns:a16="http://schemas.microsoft.com/office/drawing/2014/main" val="10003"/>
                  </a:ext>
                </a:extLst>
              </a:tr>
            </a:tbl>
          </a:graphicData>
        </a:graphic>
      </p:graphicFrame>
      <p:sp>
        <p:nvSpPr>
          <p:cNvPr id="29737" name="TextBox 8"/>
          <p:cNvSpPr txBox="1">
            <a:spLocks noChangeArrowheads="1"/>
          </p:cNvSpPr>
          <p:nvPr/>
        </p:nvSpPr>
        <p:spPr bwMode="auto">
          <a:xfrm>
            <a:off x="1236663" y="2379663"/>
            <a:ext cx="6746875" cy="11080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defTabSz="457200">
              <a:defRPr>
                <a:solidFill>
                  <a:schemeClr val="tx1"/>
                </a:solidFill>
                <a:latin typeface="Arial" panose="020B0604020202020204" pitchFamily="34" charset="0"/>
              </a:defRPr>
            </a:lvl1pPr>
            <a:lvl2pPr marL="742950" indent="-285750" defTabSz="457200">
              <a:defRPr>
                <a:solidFill>
                  <a:schemeClr val="tx1"/>
                </a:solidFill>
                <a:latin typeface="Arial" panose="020B0604020202020204" pitchFamily="34" charset="0"/>
              </a:defRPr>
            </a:lvl2pPr>
            <a:lvl3pPr marL="1143000" indent="-228600" defTabSz="457200">
              <a:defRPr>
                <a:solidFill>
                  <a:schemeClr val="tx1"/>
                </a:solidFill>
                <a:latin typeface="Arial" panose="020B0604020202020204" pitchFamily="34" charset="0"/>
              </a:defRPr>
            </a:lvl3pPr>
            <a:lvl4pPr marL="1600200" indent="-228600" defTabSz="457200">
              <a:defRPr>
                <a:solidFill>
                  <a:schemeClr val="tx1"/>
                </a:solidFill>
                <a:latin typeface="Arial" panose="020B0604020202020204" pitchFamily="34" charset="0"/>
              </a:defRPr>
            </a:lvl4pPr>
            <a:lvl5pPr marL="2057400" indent="-228600" defTabSz="4572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r>
              <a:rPr lang="en-US" altLang="en-US" sz="1100" b="1" u="sng">
                <a:solidFill>
                  <a:srgbClr val="000000"/>
                </a:solidFill>
              </a:rPr>
              <a:t>Notes:</a:t>
            </a:r>
          </a:p>
          <a:p>
            <a:endParaRPr lang="en-US" altLang="en-US" sz="1100" b="1" u="sng">
              <a:solidFill>
                <a:srgbClr val="000000"/>
              </a:solidFill>
            </a:endParaRPr>
          </a:p>
          <a:p>
            <a:r>
              <a:rPr lang="en-US" altLang="en-US" sz="1100">
                <a:solidFill>
                  <a:srgbClr val="000000"/>
                </a:solidFill>
              </a:rPr>
              <a:t>There were no price changes in Q4 2017.</a:t>
            </a:r>
          </a:p>
          <a:p>
            <a:endParaRPr lang="en-US" altLang="en-US" sz="1100">
              <a:solidFill>
                <a:srgbClr val="000000"/>
              </a:solidFill>
            </a:endParaRPr>
          </a:p>
          <a:p>
            <a:r>
              <a:rPr lang="en-US" altLang="en-US" sz="1100">
                <a:solidFill>
                  <a:srgbClr val="000000"/>
                </a:solidFill>
              </a:rPr>
              <a:t>The price changes reported on this slide display the price corrections that have been done after the Settlement Statement has posted for the Operating Day.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381000" y="0"/>
            <a:ext cx="8458200" cy="762000"/>
          </a:xfrm>
        </p:spPr>
        <p:txBody>
          <a:bodyPr/>
          <a:lstStyle/>
          <a:p>
            <a:r>
              <a:rPr lang="en-US" altLang="en-US" sz="1600" smtClean="0"/>
              <a:t>8.2(2)(c)(ii) Track number and types of disputes submitted</a:t>
            </a:r>
            <a:br>
              <a:rPr lang="en-US" altLang="en-US" sz="1600" smtClean="0"/>
            </a:br>
            <a:r>
              <a:rPr lang="en-US" altLang="en-US" sz="1600" smtClean="0"/>
              <a:t>8.2(2)(c)(iii) Compliance with timeliness of response to disputes </a:t>
            </a:r>
            <a:endParaRPr lang="en-US" altLang="en-US" sz="1600" b="1" smtClean="0">
              <a:solidFill>
                <a:schemeClr val="accent1"/>
              </a:solidFill>
            </a:endParaRPr>
          </a:p>
        </p:txBody>
      </p:sp>
      <p:sp>
        <p:nvSpPr>
          <p:cNvPr id="31747" name="Slide Number Placeholder 5"/>
          <p:cNvSpPr>
            <a:spLocks noGrp="1"/>
          </p:cNvSpPr>
          <p:nvPr>
            <p:ph type="sldNum" sz="quarter" idx="10"/>
          </p:nvPr>
        </p:nvSpPr>
        <p:spPr>
          <a:xfrm>
            <a:off x="8763000" y="6561138"/>
            <a:ext cx="228600" cy="212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AB285084-F772-4249-B403-7BD03FD851AB}" type="slidenum">
              <a:rPr lang="en-US" altLang="en-US" smtClean="0"/>
              <a:pPr/>
              <a:t>14</a:t>
            </a:fld>
            <a:endParaRPr lang="en-US" altLang="en-US" smtClean="0"/>
          </a:p>
        </p:txBody>
      </p:sp>
      <p:sp>
        <p:nvSpPr>
          <p:cNvPr id="3" name="TextBox 2"/>
          <p:cNvSpPr txBox="1"/>
          <p:nvPr/>
        </p:nvSpPr>
        <p:spPr>
          <a:xfrm>
            <a:off x="620713" y="5486400"/>
            <a:ext cx="4876800" cy="708025"/>
          </a:xfrm>
          <a:prstGeom prst="rect">
            <a:avLst/>
          </a:prstGeom>
          <a:noFill/>
        </p:spPr>
        <p:txBody>
          <a:bodyPr>
            <a:spAutoFit/>
          </a:bodyPr>
          <a:lstStyle/>
          <a:p>
            <a:pPr>
              <a:defRPr/>
            </a:pPr>
            <a:r>
              <a:rPr lang="en-US" sz="800" dirty="0"/>
              <a:t>Submitted but not resolved disputes may be:</a:t>
            </a:r>
          </a:p>
          <a:p>
            <a:pPr marL="171450" indent="-171450">
              <a:buFont typeface="Arial" panose="020B0604020202020204" pitchFamily="34" charset="0"/>
              <a:buChar char="•"/>
              <a:defRPr/>
            </a:pPr>
            <a:r>
              <a:rPr lang="en-US" sz="800" dirty="0"/>
              <a:t>Not started</a:t>
            </a:r>
          </a:p>
          <a:p>
            <a:pPr marL="171450" indent="-171450">
              <a:buFont typeface="Arial" panose="020B0604020202020204" pitchFamily="34" charset="0"/>
              <a:buChar char="•"/>
              <a:defRPr/>
            </a:pPr>
            <a:r>
              <a:rPr lang="en-US" sz="800" dirty="0"/>
              <a:t>Open</a:t>
            </a:r>
          </a:p>
          <a:p>
            <a:pPr marL="171450" indent="-171450">
              <a:buFont typeface="Arial" panose="020B0604020202020204" pitchFamily="34" charset="0"/>
              <a:buChar char="•"/>
              <a:defRPr/>
            </a:pPr>
            <a:r>
              <a:rPr lang="en-US" sz="800" dirty="0"/>
              <a:t>Rejected</a:t>
            </a:r>
          </a:p>
          <a:p>
            <a:pPr marL="171450" indent="-171450">
              <a:buFont typeface="Arial" panose="020B0604020202020204" pitchFamily="34" charset="0"/>
              <a:buChar char="•"/>
              <a:defRPr/>
            </a:pPr>
            <a:r>
              <a:rPr lang="en-US" sz="800" dirty="0"/>
              <a:t>Withdrawn</a:t>
            </a:r>
          </a:p>
        </p:txBody>
      </p:sp>
      <p:pic>
        <p:nvPicPr>
          <p:cNvPr id="31749"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282700"/>
            <a:ext cx="8485188" cy="389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0" name="Picture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019800" y="1387475"/>
            <a:ext cx="158115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1" name="TextBox 6"/>
          <p:cNvSpPr txBox="1">
            <a:spLocks noChangeArrowheads="1"/>
          </p:cNvSpPr>
          <p:nvPr/>
        </p:nvSpPr>
        <p:spPr bwMode="auto">
          <a:xfrm>
            <a:off x="4876800" y="1282700"/>
            <a:ext cx="3733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600"/>
              <a:t>100% of disputes resolved on a timely basis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1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1138" y="1266825"/>
            <a:ext cx="8780462" cy="231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5" name="Picture 9"/>
          <p:cNvPicPr>
            <a:picLocks noChangeAspect="1"/>
          </p:cNvPicPr>
          <p:nvPr/>
        </p:nvPicPr>
        <p:blipFill>
          <a:blip r:embed="rId4">
            <a:extLst>
              <a:ext uri="{28A0092B-C50C-407E-A947-70E740481C1C}">
                <a14:useLocalDpi xmlns:a14="http://schemas.microsoft.com/office/drawing/2010/main" val="0"/>
              </a:ext>
            </a:extLst>
          </a:blip>
          <a:srcRect l="5774" t="3908" r="4961" b="2153"/>
          <a:stretch>
            <a:fillRect/>
          </a:stretch>
        </p:blipFill>
        <p:spPr bwMode="auto">
          <a:xfrm>
            <a:off x="6562725" y="4135438"/>
            <a:ext cx="1790700" cy="209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6" name="Title 1"/>
          <p:cNvSpPr>
            <a:spLocks noGrp="1"/>
          </p:cNvSpPr>
          <p:nvPr>
            <p:ph type="title"/>
          </p:nvPr>
        </p:nvSpPr>
        <p:spPr>
          <a:xfrm>
            <a:off x="381000" y="244475"/>
            <a:ext cx="8458200" cy="517525"/>
          </a:xfrm>
        </p:spPr>
        <p:txBody>
          <a:bodyPr/>
          <a:lstStyle/>
          <a:p>
            <a:r>
              <a:rPr lang="en-US" altLang="en-US" smtClean="0"/>
              <a:t>8.2(2)(c)(iv) Other Settlement metrics</a:t>
            </a:r>
            <a:endParaRPr lang="en-US" altLang="en-US" b="1" smtClean="0">
              <a:solidFill>
                <a:schemeClr val="accent1"/>
              </a:solidFill>
            </a:endParaRPr>
          </a:p>
        </p:txBody>
      </p:sp>
      <p:sp>
        <p:nvSpPr>
          <p:cNvPr id="33797" name="Slide Number Placeholder 5"/>
          <p:cNvSpPr>
            <a:spLocks noGrp="1"/>
          </p:cNvSpPr>
          <p:nvPr>
            <p:ph type="sldNum" sz="quarter" idx="10"/>
          </p:nvPr>
        </p:nvSpPr>
        <p:spPr>
          <a:xfrm>
            <a:off x="8763000" y="6561138"/>
            <a:ext cx="228600" cy="212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07369F54-8623-45AD-8A45-DD032DABB0D7}" type="slidenum">
              <a:rPr lang="en-US" altLang="en-US" smtClean="0"/>
              <a:pPr/>
              <a:t>15</a:t>
            </a:fld>
            <a:endParaRPr lang="en-US" altLang="en-US" smtClean="0"/>
          </a:p>
        </p:txBody>
      </p:sp>
      <p:sp>
        <p:nvSpPr>
          <p:cNvPr id="33798" name="TextBox 6"/>
          <p:cNvSpPr txBox="1">
            <a:spLocks noChangeArrowheads="1"/>
          </p:cNvSpPr>
          <p:nvPr/>
        </p:nvSpPr>
        <p:spPr bwMode="auto">
          <a:xfrm>
            <a:off x="533400" y="3914775"/>
            <a:ext cx="32766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800" b="1"/>
              <a:t>NOTE: </a:t>
            </a:r>
            <a:r>
              <a:rPr lang="en-US" altLang="en-US" sz="800"/>
              <a:t>ERS Final settlement OD data is not represented in graph.</a:t>
            </a:r>
          </a:p>
        </p:txBody>
      </p:sp>
      <p:sp>
        <p:nvSpPr>
          <p:cNvPr id="33799" name="TextBox 7"/>
          <p:cNvSpPr txBox="1">
            <a:spLocks noChangeArrowheads="1"/>
          </p:cNvSpPr>
          <p:nvPr/>
        </p:nvSpPr>
        <p:spPr bwMode="auto">
          <a:xfrm>
            <a:off x="5961063" y="3808413"/>
            <a:ext cx="29940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1200" b="1"/>
              <a:t>Average percent change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16463" y="706438"/>
            <a:ext cx="3705225" cy="2773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3" name="Pictur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716463" y="3505200"/>
            <a:ext cx="3705225"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4" name="Picture 3"/>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60400" y="3397250"/>
            <a:ext cx="3711575" cy="285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5" name="Picture 2"/>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87388" y="712788"/>
            <a:ext cx="3735387" cy="268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6" name="Title 1"/>
          <p:cNvSpPr>
            <a:spLocks noGrp="1"/>
          </p:cNvSpPr>
          <p:nvPr>
            <p:ph type="title"/>
          </p:nvPr>
        </p:nvSpPr>
        <p:spPr>
          <a:xfrm>
            <a:off x="381000" y="244475"/>
            <a:ext cx="8458200" cy="461963"/>
          </a:xfrm>
        </p:spPr>
        <p:txBody>
          <a:bodyPr/>
          <a:lstStyle/>
          <a:p>
            <a:r>
              <a:rPr lang="en-US" altLang="en-US" smtClean="0"/>
              <a:t>8.2(2)(c)(iv) Other Settlement metrics</a:t>
            </a:r>
            <a:endParaRPr lang="en-US" altLang="en-US" b="1" smtClean="0">
              <a:solidFill>
                <a:schemeClr val="accent1"/>
              </a:solidFill>
            </a:endParaRPr>
          </a:p>
        </p:txBody>
      </p:sp>
      <p:sp>
        <p:nvSpPr>
          <p:cNvPr id="35847" name="Slide Number Placeholder 5"/>
          <p:cNvSpPr>
            <a:spLocks noGrp="1"/>
          </p:cNvSpPr>
          <p:nvPr>
            <p:ph type="sldNum" sz="quarter" idx="10"/>
          </p:nvPr>
        </p:nvSpPr>
        <p:spPr>
          <a:xfrm>
            <a:off x="8763000" y="6561138"/>
            <a:ext cx="228600" cy="212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781CB77-2047-4F7F-88D5-072A2C849DE5}" type="slidenum">
              <a:rPr lang="en-US" altLang="en-US" smtClean="0"/>
              <a:pPr/>
              <a:t>16</a:t>
            </a:fld>
            <a:endParaRPr lang="en-US" altLang="en-US"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10"/>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89488" y="3554413"/>
            <a:ext cx="3576637" cy="270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1" name="Picture 9"/>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713288" y="744538"/>
            <a:ext cx="3676650" cy="280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2" name="Picture 7"/>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11188" y="3554413"/>
            <a:ext cx="3676650" cy="270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3" name="Picture 6"/>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11188" y="744538"/>
            <a:ext cx="3652837" cy="280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4" name="Title 1"/>
          <p:cNvSpPr>
            <a:spLocks noGrp="1"/>
          </p:cNvSpPr>
          <p:nvPr>
            <p:ph type="title"/>
          </p:nvPr>
        </p:nvSpPr>
        <p:spPr>
          <a:xfrm>
            <a:off x="381000" y="244475"/>
            <a:ext cx="8458200" cy="365125"/>
          </a:xfrm>
        </p:spPr>
        <p:txBody>
          <a:bodyPr/>
          <a:lstStyle/>
          <a:p>
            <a:r>
              <a:rPr lang="en-US" altLang="en-US" smtClean="0"/>
              <a:t>8.2(2)(c)(iv) Other Settlement metrics</a:t>
            </a:r>
            <a:endParaRPr lang="en-US" altLang="en-US" b="1" smtClean="0">
              <a:solidFill>
                <a:schemeClr val="accent1"/>
              </a:solidFill>
            </a:endParaRPr>
          </a:p>
        </p:txBody>
      </p:sp>
      <p:sp>
        <p:nvSpPr>
          <p:cNvPr id="37895" name="Slide Number Placeholder 5"/>
          <p:cNvSpPr>
            <a:spLocks noGrp="1"/>
          </p:cNvSpPr>
          <p:nvPr>
            <p:ph type="sldNum" sz="quarter" idx="10"/>
          </p:nvPr>
        </p:nvSpPr>
        <p:spPr>
          <a:xfrm>
            <a:off x="8763000" y="6561138"/>
            <a:ext cx="228600" cy="212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45FF304F-61F1-4B8C-BC3D-D6CC480EE0D8}" type="slidenum">
              <a:rPr lang="en-US" altLang="en-US" smtClean="0"/>
              <a:pPr/>
              <a:t>17</a:t>
            </a:fld>
            <a:endParaRPr lang="en-US" altLang="en-US"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38200" y="754063"/>
            <a:ext cx="7381875" cy="541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39" name="Title 1"/>
          <p:cNvSpPr>
            <a:spLocks noGrp="1"/>
          </p:cNvSpPr>
          <p:nvPr>
            <p:ph type="title"/>
          </p:nvPr>
        </p:nvSpPr>
        <p:spPr>
          <a:xfrm>
            <a:off x="419100" y="-76200"/>
            <a:ext cx="8458200" cy="1143000"/>
          </a:xfrm>
        </p:spPr>
        <p:txBody>
          <a:bodyPr/>
          <a:lstStyle/>
          <a:p>
            <a:r>
              <a:rPr lang="en-US" altLang="en-US" smtClean="0"/>
              <a:t>8.2(2)(c)(v) Availability of ESIID consumption data</a:t>
            </a:r>
            <a:endParaRPr lang="en-US" altLang="en-US" b="1" smtClean="0">
              <a:solidFill>
                <a:schemeClr val="accent1"/>
              </a:solidFill>
            </a:endParaRPr>
          </a:p>
        </p:txBody>
      </p:sp>
      <p:sp>
        <p:nvSpPr>
          <p:cNvPr id="39940" name="Slide Number Placeholder 5"/>
          <p:cNvSpPr>
            <a:spLocks noGrp="1"/>
          </p:cNvSpPr>
          <p:nvPr>
            <p:ph type="sldNum" sz="quarter" idx="10"/>
          </p:nvPr>
        </p:nvSpPr>
        <p:spPr>
          <a:xfrm>
            <a:off x="8763000" y="6561138"/>
            <a:ext cx="228600" cy="212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4E4A0287-FB43-45E4-A04F-98BD6995D6DE}" type="slidenum">
              <a:rPr lang="en-US" altLang="en-US" smtClean="0"/>
              <a:pPr/>
              <a:t>18</a:t>
            </a:fld>
            <a:endParaRPr lang="en-US" altLang="en-US"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38200" y="792163"/>
            <a:ext cx="7307263" cy="532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7" name="Title 1"/>
          <p:cNvSpPr>
            <a:spLocks noGrp="1"/>
          </p:cNvSpPr>
          <p:nvPr>
            <p:ph type="title"/>
          </p:nvPr>
        </p:nvSpPr>
        <p:spPr>
          <a:xfrm>
            <a:off x="381000" y="244475"/>
            <a:ext cx="8458200" cy="547688"/>
          </a:xfrm>
        </p:spPr>
        <p:txBody>
          <a:bodyPr/>
          <a:lstStyle/>
          <a:p>
            <a:r>
              <a:rPr lang="en-US" altLang="en-US" smtClean="0"/>
              <a:t>8.2(2)(c)(v) Availability of ESIID consumption data</a:t>
            </a:r>
            <a:endParaRPr lang="en-US" altLang="en-US" b="1" smtClean="0">
              <a:solidFill>
                <a:schemeClr val="accent1"/>
              </a:solidFill>
            </a:endParaRPr>
          </a:p>
        </p:txBody>
      </p:sp>
      <p:sp>
        <p:nvSpPr>
          <p:cNvPr id="41988" name="Slide Number Placeholder 5"/>
          <p:cNvSpPr>
            <a:spLocks noGrp="1"/>
          </p:cNvSpPr>
          <p:nvPr>
            <p:ph type="sldNum" sz="quarter" idx="10"/>
          </p:nvPr>
        </p:nvSpPr>
        <p:spPr>
          <a:xfrm>
            <a:off x="8763000" y="6561138"/>
            <a:ext cx="228600" cy="212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97578D5A-8662-47EE-B2A7-7F0CF0A057C6}" type="slidenum">
              <a:rPr lang="en-US" altLang="en-US" smtClean="0"/>
              <a:pPr/>
              <a:t>19</a:t>
            </a:fld>
            <a:endParaRPr lang="en-US" alt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381000" y="76200"/>
            <a:ext cx="8458200" cy="685800"/>
          </a:xfrm>
        </p:spPr>
        <p:txBody>
          <a:bodyPr/>
          <a:lstStyle/>
          <a:p>
            <a:pPr algn="ctr"/>
            <a:r>
              <a:rPr lang="en-US" altLang="en-US" sz="2400" b="1" smtClean="0">
                <a:solidFill>
                  <a:srgbClr val="C00000"/>
                </a:solidFill>
              </a:rPr>
              <a:t>COPS Meeting 2/7/2018</a:t>
            </a:r>
          </a:p>
        </p:txBody>
      </p:sp>
      <p:sp>
        <p:nvSpPr>
          <p:cNvPr id="14339" name="Content Placeholder 2"/>
          <p:cNvSpPr>
            <a:spLocks noGrp="1"/>
          </p:cNvSpPr>
          <p:nvPr>
            <p:ph idx="1"/>
          </p:nvPr>
        </p:nvSpPr>
        <p:spPr>
          <a:xfrm>
            <a:off x="266700" y="685800"/>
            <a:ext cx="8686800" cy="5486400"/>
          </a:xfrm>
        </p:spPr>
        <p:txBody>
          <a:bodyPr/>
          <a:lstStyle/>
          <a:p>
            <a:pPr marL="514350" indent="-457200">
              <a:defRPr/>
            </a:pPr>
            <a:r>
              <a:rPr lang="en-US" altLang="en-US" sz="2800" dirty="0" smtClean="0"/>
              <a:t>2018 Leadership Elections</a:t>
            </a:r>
          </a:p>
          <a:p>
            <a:pPr marL="914400" lvl="1" indent="-457200">
              <a:defRPr/>
            </a:pPr>
            <a:r>
              <a:rPr lang="en-US" altLang="en-US" dirty="0" smtClean="0"/>
              <a:t>Chair, Heddie Lookadoo, Reliant Energy Retail Services</a:t>
            </a:r>
            <a:endParaRPr lang="en-US" altLang="en-US" dirty="0"/>
          </a:p>
          <a:p>
            <a:pPr marL="914400" lvl="1" indent="-457200">
              <a:defRPr/>
            </a:pPr>
            <a:r>
              <a:rPr lang="en-US" altLang="en-US" dirty="0" smtClean="0"/>
              <a:t>Vice Chair, John Moschos, Tenaska</a:t>
            </a:r>
          </a:p>
          <a:p>
            <a:pPr marL="914400" lvl="1" indent="-457200">
              <a:defRPr/>
            </a:pPr>
            <a:r>
              <a:rPr lang="en-US" altLang="en-US" dirty="0" smtClean="0"/>
              <a:t>TAC Confirmation of COPS leadership requested (VOTE)</a:t>
            </a:r>
          </a:p>
          <a:p>
            <a:pPr marL="914400" lvl="1" indent="-457200">
              <a:defRPr/>
            </a:pPr>
            <a:endParaRPr lang="en-US" altLang="en-US" dirty="0" smtClean="0"/>
          </a:p>
          <a:p>
            <a:pPr marL="514350" indent="-457200">
              <a:defRPr/>
            </a:pPr>
            <a:r>
              <a:rPr lang="en-US" altLang="en-US" sz="2800" dirty="0"/>
              <a:t>TAC </a:t>
            </a:r>
            <a:r>
              <a:rPr lang="en-US" altLang="en-US" sz="2800" dirty="0" smtClean="0"/>
              <a:t>Subcommittee Restructuring Discussion</a:t>
            </a:r>
          </a:p>
          <a:p>
            <a:pPr marL="914400" lvl="1" indent="-457200">
              <a:defRPr/>
            </a:pPr>
            <a:r>
              <a:rPr lang="en-US" altLang="en-US" dirty="0" smtClean="0"/>
              <a:t>Bob Helton reviewed the presentation from the TAC Restructuring Task Force.</a:t>
            </a:r>
          </a:p>
          <a:p>
            <a:pPr marL="914400" lvl="1" indent="-457200">
              <a:defRPr/>
            </a:pPr>
            <a:r>
              <a:rPr lang="en-US" altLang="en-US" dirty="0" smtClean="0"/>
              <a:t>There were no concerns expressed with the Task Force’s recommendation.</a:t>
            </a:r>
          </a:p>
          <a:p>
            <a:pPr marL="914400" lvl="1" indent="-457200">
              <a:defRPr/>
            </a:pPr>
            <a:r>
              <a:rPr lang="en-US" altLang="en-US" dirty="0" smtClean="0"/>
              <a:t>Questioned aligning CSWG meetings with MCWG</a:t>
            </a:r>
            <a:endParaRPr lang="en-US" altLang="en-US" dirty="0"/>
          </a:p>
          <a:p>
            <a:pPr marL="914400" lvl="1" indent="-457200">
              <a:defRPr/>
            </a:pPr>
            <a:endParaRPr lang="en-US" altLang="en-US" sz="2800" dirty="0"/>
          </a:p>
          <a:p>
            <a:pPr marL="457200" lvl="1" indent="0">
              <a:buFontTx/>
              <a:buNone/>
              <a:defRPr/>
            </a:pPr>
            <a:endParaRPr lang="en-US" altLang="en-US" sz="2200" dirty="0" smtClean="0"/>
          </a:p>
          <a:p>
            <a:pPr marL="57150" indent="0">
              <a:buFontTx/>
              <a:buNone/>
              <a:defRPr/>
            </a:pPr>
            <a:endParaRPr lang="en-US" altLang="en-US" sz="2200" dirty="0" smtClean="0"/>
          </a:p>
          <a:p>
            <a:pPr marL="457200" lvl="1" indent="0">
              <a:buFontTx/>
              <a:buNone/>
              <a:defRPr/>
            </a:pPr>
            <a:endParaRPr lang="en-US" altLang="en-US" sz="24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39800" y="815975"/>
            <a:ext cx="7340600" cy="533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5" name="Title 1"/>
          <p:cNvSpPr>
            <a:spLocks noGrp="1"/>
          </p:cNvSpPr>
          <p:nvPr>
            <p:ph type="title"/>
          </p:nvPr>
        </p:nvSpPr>
        <p:spPr>
          <a:xfrm>
            <a:off x="381000" y="244475"/>
            <a:ext cx="8458200" cy="571500"/>
          </a:xfrm>
        </p:spPr>
        <p:txBody>
          <a:bodyPr/>
          <a:lstStyle/>
          <a:p>
            <a:r>
              <a:rPr lang="en-US" altLang="en-US" smtClean="0"/>
              <a:t>8.2(2)(c)(v) Availability of ESIID consumption data</a:t>
            </a:r>
            <a:endParaRPr lang="en-US" altLang="en-US" b="1" smtClean="0">
              <a:solidFill>
                <a:schemeClr val="accent1"/>
              </a:solidFill>
            </a:endParaRPr>
          </a:p>
        </p:txBody>
      </p:sp>
      <p:sp>
        <p:nvSpPr>
          <p:cNvPr id="44036" name="Slide Number Placeholder 5"/>
          <p:cNvSpPr>
            <a:spLocks noGrp="1"/>
          </p:cNvSpPr>
          <p:nvPr>
            <p:ph type="sldNum" sz="quarter" idx="10"/>
          </p:nvPr>
        </p:nvSpPr>
        <p:spPr>
          <a:xfrm>
            <a:off x="8610600" y="6561138"/>
            <a:ext cx="381000" cy="2968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C0EBD1AA-86D8-455E-A004-01834E0BA130}" type="slidenum">
              <a:rPr lang="en-US" altLang="en-US" smtClean="0"/>
              <a:pPr/>
              <a:t>20</a:t>
            </a:fld>
            <a:endParaRPr lang="en-US" altLang="en-US"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46150" y="815975"/>
            <a:ext cx="7327900" cy="532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3" name="Title 1"/>
          <p:cNvSpPr>
            <a:spLocks noGrp="1"/>
          </p:cNvSpPr>
          <p:nvPr>
            <p:ph type="title"/>
          </p:nvPr>
        </p:nvSpPr>
        <p:spPr>
          <a:xfrm>
            <a:off x="381000" y="244475"/>
            <a:ext cx="8458200" cy="365125"/>
          </a:xfrm>
        </p:spPr>
        <p:txBody>
          <a:bodyPr/>
          <a:lstStyle/>
          <a:p>
            <a:r>
              <a:rPr lang="en-US" altLang="en-US" smtClean="0"/>
              <a:t>8.2(2)(c)(v) Availability of ESIID consumption data</a:t>
            </a:r>
            <a:endParaRPr lang="en-US" altLang="en-US" b="1" smtClean="0">
              <a:solidFill>
                <a:schemeClr val="accent1"/>
              </a:solidFill>
            </a:endParaRPr>
          </a:p>
        </p:txBody>
      </p:sp>
      <p:sp>
        <p:nvSpPr>
          <p:cNvPr id="46084" name="Slide Number Placeholder 5"/>
          <p:cNvSpPr>
            <a:spLocks noGrp="1"/>
          </p:cNvSpPr>
          <p:nvPr>
            <p:ph type="sldNum" sz="quarter" idx="10"/>
          </p:nvPr>
        </p:nvSpPr>
        <p:spPr>
          <a:xfrm>
            <a:off x="8534400" y="6561138"/>
            <a:ext cx="457200" cy="2968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35535C6B-04AA-43A3-9ACA-4E918307018B}" type="slidenum">
              <a:rPr lang="en-US" altLang="en-US" smtClean="0"/>
              <a:pPr/>
              <a:t>21</a:t>
            </a:fld>
            <a:endParaRPr lang="en-US" altLang="en-US"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44563" y="790575"/>
            <a:ext cx="7285037"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1" name="Title 1"/>
          <p:cNvSpPr>
            <a:spLocks noGrp="1"/>
          </p:cNvSpPr>
          <p:nvPr>
            <p:ph type="title"/>
          </p:nvPr>
        </p:nvSpPr>
        <p:spPr>
          <a:xfrm>
            <a:off x="381000" y="244475"/>
            <a:ext cx="8458200" cy="546100"/>
          </a:xfrm>
        </p:spPr>
        <p:txBody>
          <a:bodyPr/>
          <a:lstStyle/>
          <a:p>
            <a:r>
              <a:rPr lang="en-US" altLang="en-US" smtClean="0"/>
              <a:t>8.2(2)(c)(v) Availability of ESIID consumption data</a:t>
            </a:r>
            <a:endParaRPr lang="en-US" altLang="en-US" b="1" smtClean="0">
              <a:solidFill>
                <a:schemeClr val="accent1"/>
              </a:solidFill>
            </a:endParaRPr>
          </a:p>
        </p:txBody>
      </p:sp>
      <p:sp>
        <p:nvSpPr>
          <p:cNvPr id="48132" name="Slide Number Placeholder 5"/>
          <p:cNvSpPr>
            <a:spLocks noGrp="1"/>
          </p:cNvSpPr>
          <p:nvPr>
            <p:ph type="sldNum" sz="quarter" idx="10"/>
          </p:nvPr>
        </p:nvSpPr>
        <p:spPr>
          <a:xfrm>
            <a:off x="8610600" y="6561138"/>
            <a:ext cx="381000" cy="2968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D4615D5-E25B-4AB1-B0F3-259C39127D13}" type="slidenum">
              <a:rPr lang="en-US" altLang="en-US" smtClean="0"/>
              <a:pPr/>
              <a:t>22</a:t>
            </a:fld>
            <a:endParaRPr lang="en-US" altLang="en-US"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38213" y="800100"/>
            <a:ext cx="7343775" cy="532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79" name="Title 1"/>
          <p:cNvSpPr>
            <a:spLocks noGrp="1"/>
          </p:cNvSpPr>
          <p:nvPr>
            <p:ph type="title"/>
          </p:nvPr>
        </p:nvSpPr>
        <p:spPr>
          <a:xfrm>
            <a:off x="381000" y="244475"/>
            <a:ext cx="8458200" cy="555625"/>
          </a:xfrm>
        </p:spPr>
        <p:txBody>
          <a:bodyPr/>
          <a:lstStyle/>
          <a:p>
            <a:r>
              <a:rPr lang="en-US" altLang="en-US" smtClean="0"/>
              <a:t>8.2(2)(c)(v) Availability of ESIID consumption data</a:t>
            </a:r>
            <a:endParaRPr lang="en-US" altLang="en-US" b="1" smtClean="0">
              <a:solidFill>
                <a:schemeClr val="accent1"/>
              </a:solidFill>
            </a:endParaRPr>
          </a:p>
        </p:txBody>
      </p:sp>
      <p:sp>
        <p:nvSpPr>
          <p:cNvPr id="50180" name="Slide Number Placeholder 5"/>
          <p:cNvSpPr>
            <a:spLocks noGrp="1"/>
          </p:cNvSpPr>
          <p:nvPr>
            <p:ph type="sldNum" sz="quarter" idx="10"/>
          </p:nvPr>
        </p:nvSpPr>
        <p:spPr>
          <a:xfrm>
            <a:off x="8610600" y="6561138"/>
            <a:ext cx="381000" cy="2968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0991D8D-CF5F-44CF-9D0D-3CF1D8A958A2}" type="slidenum">
              <a:rPr lang="en-US" altLang="en-US" smtClean="0"/>
              <a:pPr/>
              <a:t>23</a:t>
            </a:fld>
            <a:endParaRPr lang="en-US" altLang="en-US"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1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5900" y="1204913"/>
            <a:ext cx="8697913"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27" name="Pictur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41300" y="4886325"/>
            <a:ext cx="8672513" cy="104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28" name="Title 1"/>
          <p:cNvSpPr>
            <a:spLocks noGrp="1"/>
          </p:cNvSpPr>
          <p:nvPr>
            <p:ph type="title"/>
          </p:nvPr>
        </p:nvSpPr>
        <p:spPr>
          <a:xfrm>
            <a:off x="381000" y="244475"/>
            <a:ext cx="8458200" cy="458788"/>
          </a:xfrm>
        </p:spPr>
        <p:txBody>
          <a:bodyPr/>
          <a:lstStyle/>
          <a:p>
            <a:r>
              <a:rPr lang="en-US" altLang="en-US" smtClean="0"/>
              <a:t>8.2(2)(g) Net Allocation to Load - Totals and $/MWh</a:t>
            </a:r>
            <a:endParaRPr lang="en-US" altLang="en-US" b="1" smtClean="0">
              <a:solidFill>
                <a:schemeClr val="accent1"/>
              </a:solidFill>
            </a:endParaRPr>
          </a:p>
        </p:txBody>
      </p:sp>
      <p:sp>
        <p:nvSpPr>
          <p:cNvPr id="52229" name="Slide Number Placeholder 5"/>
          <p:cNvSpPr>
            <a:spLocks noGrp="1"/>
          </p:cNvSpPr>
          <p:nvPr>
            <p:ph type="sldNum" sz="quarter" idx="10"/>
          </p:nvPr>
        </p:nvSpPr>
        <p:spPr>
          <a:xfrm>
            <a:off x="8305800" y="6561138"/>
            <a:ext cx="685800" cy="2968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CB9B56F4-AA77-43FC-9DCA-818BF98C61CF}" type="slidenum">
              <a:rPr lang="en-US" altLang="en-US" smtClean="0"/>
              <a:pPr/>
              <a:t>24</a:t>
            </a:fld>
            <a:endParaRPr lang="en-US" altLang="en-US" smtClean="0"/>
          </a:p>
        </p:txBody>
      </p:sp>
      <p:sp>
        <p:nvSpPr>
          <p:cNvPr id="52230" name="TextBox 3"/>
          <p:cNvSpPr txBox="1">
            <a:spLocks noChangeArrowheads="1"/>
          </p:cNvSpPr>
          <p:nvPr/>
        </p:nvSpPr>
        <p:spPr bwMode="auto">
          <a:xfrm>
            <a:off x="1714500" y="868363"/>
            <a:ext cx="5791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800" b="1">
                <a:solidFill>
                  <a:schemeClr val="accent1"/>
                </a:solidFill>
              </a:rPr>
              <a:t>NET ALLOCATION TO LOAD ($MM)</a:t>
            </a:r>
          </a:p>
        </p:txBody>
      </p:sp>
      <p:sp>
        <p:nvSpPr>
          <p:cNvPr id="52231" name="TextBox 6"/>
          <p:cNvSpPr txBox="1">
            <a:spLocks noChangeArrowheads="1"/>
          </p:cNvSpPr>
          <p:nvPr/>
        </p:nvSpPr>
        <p:spPr bwMode="auto">
          <a:xfrm>
            <a:off x="1752600" y="4648200"/>
            <a:ext cx="5791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800" b="1">
                <a:solidFill>
                  <a:schemeClr val="accent1"/>
                </a:solidFill>
              </a:rPr>
              <a:t>AUCTION REVENUE PER CONGESTION MANAGEMENT ZONE ($MM)</a:t>
            </a:r>
          </a:p>
        </p:txBody>
      </p:sp>
      <p:sp>
        <p:nvSpPr>
          <p:cNvPr id="52232" name="TextBox 8"/>
          <p:cNvSpPr txBox="1">
            <a:spLocks noChangeArrowheads="1"/>
          </p:cNvSpPr>
          <p:nvPr/>
        </p:nvSpPr>
        <p:spPr bwMode="auto">
          <a:xfrm>
            <a:off x="5062538" y="5910263"/>
            <a:ext cx="398621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800">
                <a:solidFill>
                  <a:srgbClr val="000000"/>
                </a:solidFill>
              </a:rPr>
              <a:t>* The total ERS charges have been evenly allocated across the contract period.</a:t>
            </a:r>
          </a:p>
          <a:p>
            <a:r>
              <a:rPr lang="en-US" altLang="en-US" sz="800">
                <a:solidFill>
                  <a:srgbClr val="000000"/>
                </a:solidFill>
              </a:rPr>
              <a:t>** The $/MWh value as calculated per PR 8.2 (2) g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381000" y="76200"/>
            <a:ext cx="8458200" cy="762000"/>
          </a:xfrm>
        </p:spPr>
        <p:txBody>
          <a:bodyPr/>
          <a:lstStyle/>
          <a:p>
            <a:pPr algn="ctr"/>
            <a:r>
              <a:rPr lang="en-US" altLang="en-US" sz="2400" b="1" smtClean="0">
                <a:solidFill>
                  <a:srgbClr val="C00000"/>
                </a:solidFill>
              </a:rPr>
              <a:t>COPS Meeting 2/7/2018</a:t>
            </a:r>
          </a:p>
        </p:txBody>
      </p:sp>
      <p:sp>
        <p:nvSpPr>
          <p:cNvPr id="12291" name="Content Placeholder 2"/>
          <p:cNvSpPr>
            <a:spLocks noGrp="1"/>
          </p:cNvSpPr>
          <p:nvPr>
            <p:ph idx="1"/>
          </p:nvPr>
        </p:nvSpPr>
        <p:spPr>
          <a:xfrm>
            <a:off x="266700" y="685800"/>
            <a:ext cx="8686800" cy="5486400"/>
          </a:xfrm>
        </p:spPr>
        <p:txBody>
          <a:bodyPr/>
          <a:lstStyle/>
          <a:p>
            <a:pPr marL="514350" indent="-457200"/>
            <a:r>
              <a:rPr lang="en-US" altLang="en-US" sz="2800" smtClean="0"/>
              <a:t>IDR Meter Read Discussion</a:t>
            </a:r>
          </a:p>
          <a:p>
            <a:pPr marL="914400" lvl="1" indent="-457200"/>
            <a:r>
              <a:rPr lang="en-US" altLang="en-US" smtClean="0"/>
              <a:t>We don’t want this discussion to die with COPS</a:t>
            </a:r>
          </a:p>
          <a:p>
            <a:pPr marL="914400" lvl="1" indent="-457200"/>
            <a:r>
              <a:rPr lang="en-US" altLang="en-US" smtClean="0"/>
              <a:t>It can be deferred to CSWG or a better solution may be to create a Task Force.  A TAC or WMS Task Force? </a:t>
            </a:r>
          </a:p>
          <a:p>
            <a:pPr marL="914400" lvl="1" indent="-457200"/>
            <a:endParaRPr lang="en-US" altLang="en-US" smtClean="0"/>
          </a:p>
          <a:p>
            <a:pPr marL="514350" indent="-457200"/>
            <a:r>
              <a:rPr lang="en-US" altLang="en-US" sz="2800" smtClean="0"/>
              <a:t>ERCOT Updates</a:t>
            </a:r>
          </a:p>
          <a:p>
            <a:pPr marL="914400" lvl="1" indent="-457200"/>
            <a:r>
              <a:rPr lang="en-US" altLang="en-US" smtClean="0"/>
              <a:t>IT Report (Included in Appendix A)</a:t>
            </a:r>
          </a:p>
          <a:p>
            <a:pPr marL="914400" lvl="1" indent="-457200"/>
            <a:r>
              <a:rPr lang="en-US" altLang="en-US" smtClean="0"/>
              <a:t>Digital Certificate Download Process</a:t>
            </a:r>
          </a:p>
          <a:p>
            <a:pPr marL="914400" lvl="1" indent="-457200"/>
            <a:r>
              <a:rPr lang="en-US" altLang="en-US" smtClean="0"/>
              <a:t>Roadmap/IT to IT Forum</a:t>
            </a:r>
          </a:p>
          <a:p>
            <a:pPr marL="914400" lvl="1" indent="-457200"/>
            <a:r>
              <a:rPr lang="en-US" altLang="en-US" smtClean="0"/>
              <a:t>2018 Market Data Transparency SLA </a:t>
            </a:r>
            <a:r>
              <a:rPr lang="en-US" altLang="en-US" b="1" smtClean="0">
                <a:solidFill>
                  <a:srgbClr val="C00000"/>
                </a:solidFill>
              </a:rPr>
              <a:t>Approved</a:t>
            </a:r>
            <a:endParaRPr lang="en-US" altLang="en-US" b="1" smtClean="0"/>
          </a:p>
          <a:p>
            <a:pPr marL="914400" lvl="1" indent="-457200"/>
            <a:r>
              <a:rPr lang="en-US" altLang="en-US" smtClean="0"/>
              <a:t>Q4 2017 Settlement Stability Report (Included in Appendix B)</a:t>
            </a:r>
          </a:p>
          <a:p>
            <a:pPr marL="1314450" lvl="2" indent="-457200"/>
            <a:r>
              <a:rPr lang="en-US" altLang="en-US" sz="2000" smtClean="0"/>
              <a:t>We are working with ERCOT to breakout the Zonal Auction Distribution amounts by Congestion Zone on the Net Allocation to Load report</a:t>
            </a:r>
            <a:endParaRPr lang="en-US" altLang="en-US"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81000" y="76200"/>
            <a:ext cx="8458200" cy="762000"/>
          </a:xfrm>
        </p:spPr>
        <p:txBody>
          <a:bodyPr/>
          <a:lstStyle/>
          <a:p>
            <a:pPr algn="ctr"/>
            <a:r>
              <a:rPr lang="en-US" altLang="en-US" sz="2400" b="1" smtClean="0">
                <a:solidFill>
                  <a:srgbClr val="C00000"/>
                </a:solidFill>
              </a:rPr>
              <a:t>COPS Meeting 2/7/2018</a:t>
            </a:r>
          </a:p>
        </p:txBody>
      </p:sp>
      <p:sp>
        <p:nvSpPr>
          <p:cNvPr id="14339" name="Content Placeholder 2"/>
          <p:cNvSpPr>
            <a:spLocks noGrp="1"/>
          </p:cNvSpPr>
          <p:nvPr>
            <p:ph idx="1"/>
          </p:nvPr>
        </p:nvSpPr>
        <p:spPr>
          <a:xfrm>
            <a:off x="266700" y="685800"/>
            <a:ext cx="8686800" cy="5486400"/>
          </a:xfrm>
        </p:spPr>
        <p:txBody>
          <a:bodyPr/>
          <a:lstStyle/>
          <a:p>
            <a:pPr marL="514350" lvl="1" indent="-457200">
              <a:buFontTx/>
              <a:buChar char="•"/>
              <a:defRPr/>
            </a:pPr>
            <a:r>
              <a:rPr lang="en-US" altLang="en-US" sz="2800" b="1" dirty="0"/>
              <a:t>Communications and Settlements Working Group</a:t>
            </a:r>
          </a:p>
          <a:p>
            <a:pPr marL="914400" lvl="1" indent="-457200">
              <a:defRPr/>
            </a:pPr>
            <a:r>
              <a:rPr lang="en-US" altLang="en-US" dirty="0"/>
              <a:t>Did not meet prior to COPS – No </a:t>
            </a:r>
            <a:r>
              <a:rPr lang="en-US" altLang="en-US" dirty="0" smtClean="0"/>
              <a:t>update</a:t>
            </a:r>
          </a:p>
          <a:p>
            <a:pPr marL="914400" lvl="1" indent="-457200">
              <a:defRPr/>
            </a:pPr>
            <a:endParaRPr lang="en-US" altLang="en-US" dirty="0"/>
          </a:p>
          <a:p>
            <a:pPr marL="514350" indent="-457200">
              <a:defRPr/>
            </a:pPr>
            <a:r>
              <a:rPr lang="en-US" altLang="en-US" sz="2800" dirty="0" smtClean="0"/>
              <a:t>Profiling Working Group</a:t>
            </a:r>
          </a:p>
          <a:p>
            <a:pPr marL="914400" lvl="1" indent="-457200">
              <a:defRPr/>
            </a:pPr>
            <a:r>
              <a:rPr lang="en-US" altLang="en-US" dirty="0" smtClean="0"/>
              <a:t>PWG presented the final results of the Annual Validation Study</a:t>
            </a:r>
          </a:p>
          <a:p>
            <a:pPr marL="914400" lvl="1" indent="-457200">
              <a:defRPr/>
            </a:pPr>
            <a:r>
              <a:rPr lang="en-US" altLang="en-US" dirty="0" smtClean="0"/>
              <a:t>COPS requested to look at alternatives to TDSPs sending 814_20s as part of the Annual Validation process</a:t>
            </a:r>
          </a:p>
          <a:p>
            <a:pPr marL="914400" lvl="1" indent="-457200">
              <a:defRPr/>
            </a:pPr>
            <a:endParaRPr lang="en-US" altLang="en-US" dirty="0" smtClean="0"/>
          </a:p>
          <a:p>
            <a:pPr marL="514350" indent="-457200">
              <a:defRPr/>
            </a:pPr>
            <a:r>
              <a:rPr lang="en-US" altLang="en-US" sz="2800" dirty="0" smtClean="0"/>
              <a:t>Market Data Working Group</a:t>
            </a:r>
          </a:p>
          <a:p>
            <a:pPr marL="914400" lvl="1" indent="-457200">
              <a:defRPr/>
            </a:pPr>
            <a:r>
              <a:rPr lang="en-US" altLang="en-US" dirty="0" smtClean="0"/>
              <a:t>Did not meet prior to COPS – No update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381000" y="76200"/>
            <a:ext cx="8458200" cy="762000"/>
          </a:xfrm>
        </p:spPr>
        <p:txBody>
          <a:bodyPr/>
          <a:lstStyle/>
          <a:p>
            <a:pPr algn="ctr"/>
            <a:r>
              <a:rPr lang="en-US" altLang="en-US" sz="2400" b="1" smtClean="0">
                <a:solidFill>
                  <a:srgbClr val="C00000"/>
                </a:solidFill>
              </a:rPr>
              <a:t>COPS Meeting 2/7/2018</a:t>
            </a:r>
          </a:p>
        </p:txBody>
      </p:sp>
      <p:sp>
        <p:nvSpPr>
          <p:cNvPr id="14339" name="Content Placeholder 2"/>
          <p:cNvSpPr>
            <a:spLocks noGrp="1"/>
          </p:cNvSpPr>
          <p:nvPr>
            <p:ph idx="1"/>
          </p:nvPr>
        </p:nvSpPr>
        <p:spPr>
          <a:xfrm>
            <a:off x="266700" y="685800"/>
            <a:ext cx="8686800" cy="5638800"/>
          </a:xfrm>
        </p:spPr>
        <p:txBody>
          <a:bodyPr/>
          <a:lstStyle/>
          <a:p>
            <a:pPr marL="514350" lvl="1" indent="-457200">
              <a:buFont typeface="Arial" panose="020B0604020202020204" pitchFamily="34" charset="0"/>
              <a:buChar char="•"/>
              <a:defRPr/>
            </a:pPr>
            <a:r>
              <a:rPr lang="en-US" altLang="en-US" sz="2800" b="1" dirty="0" smtClean="0"/>
              <a:t>COPS 2018 Goals </a:t>
            </a:r>
            <a:r>
              <a:rPr lang="en-US" altLang="en-US" sz="2800" b="1" dirty="0" smtClean="0">
                <a:solidFill>
                  <a:srgbClr val="C00000"/>
                </a:solidFill>
              </a:rPr>
              <a:t>Approved</a:t>
            </a:r>
            <a:endParaRPr lang="en-US" altLang="en-US" sz="2800" b="1" dirty="0"/>
          </a:p>
          <a:p>
            <a:pPr lvl="1">
              <a:defRPr/>
            </a:pPr>
            <a:r>
              <a:rPr lang="en-US" sz="1600" dirty="0"/>
              <a:t>Maintain settlements stability in alignment with Protocol Section 8.2, ERCOT Performance Monitoring (2) Paragraphs (c), Settlement Stability and (g) Load Uplift Amounts</a:t>
            </a:r>
          </a:p>
          <a:p>
            <a:pPr lvl="1">
              <a:defRPr/>
            </a:pPr>
            <a:r>
              <a:rPr lang="en-US" sz="1600" dirty="0"/>
              <a:t>Improve Commercial Operations processes to accommodate changes in the ERCOT Market design</a:t>
            </a:r>
          </a:p>
          <a:p>
            <a:pPr lvl="1">
              <a:defRPr/>
            </a:pPr>
            <a:r>
              <a:rPr lang="en-US" sz="1600" dirty="0"/>
              <a:t>Work with ERCOT staff to develop Market improvements and Protocols that support increased Commercial Operations data transparency and data availability</a:t>
            </a:r>
          </a:p>
          <a:p>
            <a:pPr lvl="1">
              <a:defRPr/>
            </a:pPr>
            <a:r>
              <a:rPr lang="en-US" sz="1600" dirty="0"/>
              <a:t>Maintain and update the Commercial Operations Market Guide and the Nodal Settlements Handbook</a:t>
            </a:r>
          </a:p>
          <a:p>
            <a:pPr lvl="1">
              <a:defRPr/>
            </a:pPr>
            <a:r>
              <a:rPr lang="en-US" sz="1600" dirty="0"/>
              <a:t>Work with ERCOT staff and Transmission and Distribution Service Provider staff to address issues and facilitate improvements to market rules pertaining to load profiling as reflected in the ERCOT Protocols and the Load Profiling Guide</a:t>
            </a:r>
          </a:p>
          <a:p>
            <a:pPr lvl="1">
              <a:defRPr/>
            </a:pPr>
            <a:r>
              <a:rPr lang="en-US" sz="1600" dirty="0"/>
              <a:t>Perform Retail Load Profiling Annual Validation</a:t>
            </a:r>
          </a:p>
          <a:p>
            <a:pPr lvl="1">
              <a:defRPr/>
            </a:pPr>
            <a:r>
              <a:rPr lang="en-US" sz="1600" dirty="0"/>
              <a:t>Work with ERCOT staff to review Market Communications/Notifications and identify process improvements</a:t>
            </a:r>
          </a:p>
          <a:p>
            <a:pPr lvl="1">
              <a:defRPr/>
            </a:pPr>
            <a:r>
              <a:rPr lang="en-US" sz="1600" dirty="0"/>
              <a:t>Work with ERCOT staff to implement improvements to the Market Information System (MIS) and External Web Services (EWS), data access points for market participants, information security classifications, data extracts and Commercial Operations reports</a:t>
            </a:r>
          </a:p>
          <a:p>
            <a:pPr marL="914400" lvl="1" indent="-457200">
              <a:defRPr/>
            </a:pPr>
            <a:endParaRPr lang="en-US" alt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81000" y="76200"/>
            <a:ext cx="8458200" cy="762000"/>
          </a:xfrm>
        </p:spPr>
        <p:txBody>
          <a:bodyPr/>
          <a:lstStyle/>
          <a:p>
            <a:pPr algn="ctr"/>
            <a:r>
              <a:rPr lang="en-US" altLang="en-US" sz="2400" b="1" smtClean="0">
                <a:solidFill>
                  <a:srgbClr val="C00000"/>
                </a:solidFill>
              </a:rPr>
              <a:t>COPS Meeting 2/7/2018</a:t>
            </a:r>
          </a:p>
        </p:txBody>
      </p:sp>
      <p:sp>
        <p:nvSpPr>
          <p:cNvPr id="14339" name="Content Placeholder 2"/>
          <p:cNvSpPr>
            <a:spLocks noGrp="1"/>
          </p:cNvSpPr>
          <p:nvPr>
            <p:ph idx="1"/>
          </p:nvPr>
        </p:nvSpPr>
        <p:spPr>
          <a:xfrm>
            <a:off x="266700" y="685800"/>
            <a:ext cx="8686800" cy="5638800"/>
          </a:xfrm>
        </p:spPr>
        <p:txBody>
          <a:bodyPr/>
          <a:lstStyle/>
          <a:p>
            <a:pPr marL="514350" lvl="1" indent="-457200">
              <a:buFont typeface="Arial" panose="020B0604020202020204" pitchFamily="34" charset="0"/>
              <a:buChar char="•"/>
              <a:defRPr/>
            </a:pPr>
            <a:r>
              <a:rPr lang="en-US" altLang="en-US" sz="2800" b="1" dirty="0" smtClean="0"/>
              <a:t>COPS 2017 Accomplishments</a:t>
            </a:r>
            <a:endParaRPr lang="en-US" altLang="en-US" sz="2800" b="1" dirty="0"/>
          </a:p>
          <a:p>
            <a:pPr>
              <a:buFont typeface="+mj-lt"/>
              <a:buAutoNum type="arabicPeriod"/>
              <a:defRPr/>
            </a:pPr>
            <a:r>
              <a:rPr lang="en-US" sz="1600" b="0" dirty="0" smtClean="0"/>
              <a:t>Maintain </a:t>
            </a:r>
            <a:r>
              <a:rPr lang="en-US" sz="1600" b="0" dirty="0"/>
              <a:t>settlements stability in alignment with Protocol Section 8.2, ERCOT Performance Monitoring (2) Paragraphs (c), Settlement Stability and (g) Load Uplift Amounts</a:t>
            </a:r>
          </a:p>
          <a:p>
            <a:pPr lvl="1">
              <a:defRPr/>
            </a:pPr>
            <a:r>
              <a:rPr lang="en-US" sz="1600" dirty="0"/>
              <a:t>Reviewed and approved the 2017 Market Data Transparency SLA</a:t>
            </a:r>
          </a:p>
          <a:p>
            <a:pPr lvl="1">
              <a:defRPr/>
            </a:pPr>
            <a:r>
              <a:rPr lang="en-US" sz="1600" dirty="0"/>
              <a:t>Reviewed the Settlement Stability report quarterly and reported to TAC on the results</a:t>
            </a:r>
          </a:p>
          <a:p>
            <a:pPr>
              <a:buFont typeface="+mj-lt"/>
              <a:buAutoNum type="arabicPeriod"/>
              <a:defRPr/>
            </a:pPr>
            <a:r>
              <a:rPr lang="en-US" sz="1600" b="0" dirty="0"/>
              <a:t>Improve Commercial Operations processes to accommodate changes in the ERCOT Market design</a:t>
            </a:r>
          </a:p>
          <a:p>
            <a:pPr lvl="1">
              <a:defRPr/>
            </a:pPr>
            <a:r>
              <a:rPr lang="en-US" sz="1600" dirty="0"/>
              <a:t>COPMGRR044, Alignment with NPRR794, Relocation of Unregistered DG Reporting Requirements, reviewed and approved (Effective 3/1/2017)</a:t>
            </a:r>
          </a:p>
          <a:p>
            <a:pPr lvl="1">
              <a:defRPr/>
            </a:pPr>
            <a:r>
              <a:rPr lang="en-US" sz="1600" dirty="0"/>
              <a:t>Reviewed Unaccounted For Energy (UFE) Analysis for 2016 (Protocol Requirement)</a:t>
            </a:r>
          </a:p>
          <a:p>
            <a:pPr>
              <a:buFont typeface="+mj-lt"/>
              <a:buAutoNum type="arabicPeriod"/>
              <a:defRPr/>
            </a:pPr>
            <a:r>
              <a:rPr lang="en-US" sz="1600" b="0" dirty="0"/>
              <a:t>Work with ERCOT staff to develop Market improvements and Protocols that support increased Commercial Operations data transparency and data availability</a:t>
            </a:r>
          </a:p>
          <a:p>
            <a:pPr lvl="1">
              <a:defRPr/>
            </a:pPr>
            <a:r>
              <a:rPr lang="en-US" sz="1600" dirty="0"/>
              <a:t>NPRR807, Day-Ahead market Price Correction – Reviewed (Next Group PRS)</a:t>
            </a:r>
          </a:p>
          <a:p>
            <a:pPr lvl="1">
              <a:defRPr/>
            </a:pPr>
            <a:r>
              <a:rPr lang="en-US" sz="1600" dirty="0"/>
              <a:t>NPRR819, Modification of Non-Price Error Resettlement Thresholds and Resettlement Clean-Ups - </a:t>
            </a:r>
            <a:r>
              <a:rPr lang="en-US" sz="1600" u="sng" dirty="0"/>
              <a:t>Addressed 2% Rule assignment from TAC</a:t>
            </a:r>
            <a:r>
              <a:rPr lang="en-US" sz="1600" dirty="0"/>
              <a:t>, worked with ERCOT staff to create and approve (Next group TAC)</a:t>
            </a:r>
          </a:p>
          <a:p>
            <a:pPr lvl="1">
              <a:defRPr/>
            </a:pPr>
            <a:r>
              <a:rPr lang="en-US" sz="1600" dirty="0"/>
              <a:t>NPRR831, Inclusion of Private Use Networks in Load Zone Price Calculations - Reviewed and submitted comments (Effective 11/2/2017)</a:t>
            </a:r>
          </a:p>
          <a:p>
            <a:pPr marL="914400" lvl="1" indent="-457200">
              <a:defRPr/>
            </a:pPr>
            <a:endParaRPr lang="en-US" alt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381000" y="76200"/>
            <a:ext cx="8458200" cy="762000"/>
          </a:xfrm>
        </p:spPr>
        <p:txBody>
          <a:bodyPr/>
          <a:lstStyle/>
          <a:p>
            <a:pPr algn="ctr"/>
            <a:r>
              <a:rPr lang="en-US" altLang="en-US" sz="2400" b="1" smtClean="0">
                <a:solidFill>
                  <a:srgbClr val="C00000"/>
                </a:solidFill>
              </a:rPr>
              <a:t>COPS Meeting 2/7/2018</a:t>
            </a:r>
          </a:p>
        </p:txBody>
      </p:sp>
      <p:sp>
        <p:nvSpPr>
          <p:cNvPr id="14339" name="Content Placeholder 2"/>
          <p:cNvSpPr>
            <a:spLocks noGrp="1"/>
          </p:cNvSpPr>
          <p:nvPr>
            <p:ph idx="1"/>
          </p:nvPr>
        </p:nvSpPr>
        <p:spPr>
          <a:xfrm>
            <a:off x="266700" y="685800"/>
            <a:ext cx="8686800" cy="5638800"/>
          </a:xfrm>
        </p:spPr>
        <p:txBody>
          <a:bodyPr/>
          <a:lstStyle/>
          <a:p>
            <a:pPr marL="514350" lvl="1" indent="-457200">
              <a:buFont typeface="Arial" panose="020B0604020202020204" pitchFamily="34" charset="0"/>
              <a:buChar char="•"/>
              <a:defRPr/>
            </a:pPr>
            <a:r>
              <a:rPr lang="en-US" altLang="en-US" sz="2800" b="1" dirty="0" smtClean="0"/>
              <a:t>COPS 2017 Accomplishments (Cont.)</a:t>
            </a:r>
            <a:endParaRPr lang="en-US" altLang="en-US" sz="2800" b="1" dirty="0"/>
          </a:p>
          <a:p>
            <a:pPr lvl="1">
              <a:defRPr/>
            </a:pPr>
            <a:r>
              <a:rPr lang="en-US" sz="1400" dirty="0"/>
              <a:t>Presented IDR Meter Reads Issue and the following problem statement “Approximately 24% of ERCOT Load meter data is not available for Initial Settlement” and goal “Submission of TDSP read meter data for Loads with Interval Data Recorder Meters and Non-Modeled Distributed Generators with Interval Data Recorders as soon as possible”; TAC assigned COPS a follow-up action item for 2018 </a:t>
            </a:r>
          </a:p>
          <a:p>
            <a:pPr marL="457200" indent="-457200">
              <a:buFont typeface="+mj-lt"/>
              <a:buAutoNum type="arabicPeriod" startAt="4"/>
              <a:defRPr/>
            </a:pPr>
            <a:r>
              <a:rPr lang="en-US" sz="1400" b="0" dirty="0"/>
              <a:t>Maintain and update the Commercial Operations Market Guide and the Nodal Settlements Handbook</a:t>
            </a:r>
          </a:p>
          <a:p>
            <a:pPr lvl="1">
              <a:defRPr/>
            </a:pPr>
            <a:r>
              <a:rPr lang="en-US" sz="1400" dirty="0"/>
              <a:t>CSWG members made updates to the Nodal Settlements Handbook</a:t>
            </a:r>
          </a:p>
          <a:p>
            <a:pPr lvl="1">
              <a:defRPr/>
            </a:pPr>
            <a:r>
              <a:rPr lang="en-US" sz="1400" dirty="0"/>
              <a:t>COPMGRR045, Administrative Changes for January 1, 2017 Commercial Operations Market Guide – Alignment with Section 21, reviewed and implemented (Effective 1/1/2017).</a:t>
            </a:r>
          </a:p>
          <a:p>
            <a:pPr lvl="1">
              <a:defRPr/>
            </a:pPr>
            <a:r>
              <a:rPr lang="en-US" sz="1400" dirty="0"/>
              <a:t>COPMGRR046, Commercial Operations Market Guide Revision Request Process, reviewed, approved and implemented (Effective 6/1/2017) </a:t>
            </a:r>
          </a:p>
          <a:p>
            <a:pPr>
              <a:buFont typeface="+mj-lt"/>
              <a:buAutoNum type="arabicPeriod" startAt="5"/>
              <a:defRPr/>
            </a:pPr>
            <a:r>
              <a:rPr lang="en-US" sz="1400" b="0" dirty="0"/>
              <a:t>Work with ERCOT staff and Transmission and Distribution Service Provider staff to address issues and facilitate improvements to market rules pertaining to load profiling as reflected in the ERCOT Protocols and the Load Profiling Guide</a:t>
            </a:r>
          </a:p>
          <a:p>
            <a:pPr lvl="1">
              <a:defRPr/>
            </a:pPr>
            <a:r>
              <a:rPr lang="en-US" sz="1400" dirty="0"/>
              <a:t>PWG scope updated to align with changes to the Load Profiling Guide and Nodal Protocols</a:t>
            </a:r>
          </a:p>
          <a:p>
            <a:pPr lvl="1">
              <a:defRPr/>
            </a:pPr>
            <a:r>
              <a:rPr lang="en-US" sz="1400" dirty="0"/>
              <a:t>LPGRR060, Load Profiling Guide Clean Up Related to LPGRR057, created, reviewed and approved (Effective 4/1/2017)</a:t>
            </a:r>
          </a:p>
          <a:p>
            <a:pPr lvl="1">
              <a:defRPr/>
            </a:pPr>
            <a:r>
              <a:rPr lang="en-US" sz="1400" dirty="0"/>
              <a:t>LPGRR061, Modifications to Annual Validation Timelines, created, reviewed and approved (Effective 4/1/2017</a:t>
            </a:r>
            <a:r>
              <a:rPr lang="en-US" sz="1400" dirty="0" smtClean="0"/>
              <a:t>)</a:t>
            </a:r>
          </a:p>
          <a:p>
            <a:pPr lvl="1">
              <a:defRPr/>
            </a:pPr>
            <a:r>
              <a:rPr lang="en-US" sz="1400" dirty="0" smtClean="0"/>
              <a:t>LPGRR062, Load Profiling Guide Revision Request Process, reviewed and approved (Effective 6/1/2017)</a:t>
            </a:r>
            <a:endParaRPr lang="en-US" sz="1400" dirty="0"/>
          </a:p>
          <a:p>
            <a:pPr marL="914400" lvl="1" indent="-457200">
              <a:defRPr/>
            </a:pPr>
            <a:endParaRPr lang="en-US" alt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381000" y="76200"/>
            <a:ext cx="8458200" cy="762000"/>
          </a:xfrm>
        </p:spPr>
        <p:txBody>
          <a:bodyPr/>
          <a:lstStyle/>
          <a:p>
            <a:pPr algn="ctr"/>
            <a:r>
              <a:rPr lang="en-US" altLang="en-US" sz="2400" b="1" smtClean="0">
                <a:solidFill>
                  <a:srgbClr val="C00000"/>
                </a:solidFill>
              </a:rPr>
              <a:t>COPS Meeting 2/7/2018</a:t>
            </a:r>
          </a:p>
        </p:txBody>
      </p:sp>
      <p:sp>
        <p:nvSpPr>
          <p:cNvPr id="14339" name="Content Placeholder 2"/>
          <p:cNvSpPr>
            <a:spLocks noGrp="1"/>
          </p:cNvSpPr>
          <p:nvPr>
            <p:ph idx="1"/>
          </p:nvPr>
        </p:nvSpPr>
        <p:spPr>
          <a:xfrm>
            <a:off x="266700" y="612775"/>
            <a:ext cx="8686800" cy="5711825"/>
          </a:xfrm>
        </p:spPr>
        <p:txBody>
          <a:bodyPr/>
          <a:lstStyle/>
          <a:p>
            <a:pPr marL="514350" lvl="1" indent="-457200">
              <a:buFont typeface="Arial" panose="020B0604020202020204" pitchFamily="34" charset="0"/>
              <a:buChar char="•"/>
              <a:defRPr/>
            </a:pPr>
            <a:r>
              <a:rPr lang="en-US" altLang="en-US" sz="2800" b="1" dirty="0" smtClean="0"/>
              <a:t>COPS 2017 Accomplishments (Cont.)</a:t>
            </a:r>
            <a:endParaRPr lang="en-US" altLang="en-US" sz="2800" b="1" dirty="0"/>
          </a:p>
          <a:p>
            <a:pPr lvl="1">
              <a:defRPr/>
            </a:pPr>
            <a:r>
              <a:rPr lang="en-US" sz="1400" dirty="0" smtClean="0"/>
              <a:t>LPGRR063</a:t>
            </a:r>
            <a:r>
              <a:rPr lang="en-US" sz="1400" dirty="0"/>
              <a:t>, Assignment of BUSOGFLT Profile Type, created, reviewed and approved (Effective 8/1/2017)</a:t>
            </a:r>
          </a:p>
          <a:p>
            <a:pPr>
              <a:buFont typeface="+mj-lt"/>
              <a:buAutoNum type="arabicPeriod" startAt="6"/>
              <a:defRPr/>
            </a:pPr>
            <a:r>
              <a:rPr lang="en-US" sz="1400" b="0" dirty="0"/>
              <a:t>Perform Retail Load Profiling Annual Validation</a:t>
            </a:r>
          </a:p>
          <a:p>
            <a:pPr lvl="1">
              <a:defRPr/>
            </a:pPr>
            <a:r>
              <a:rPr lang="en-US" sz="1400" dirty="0"/>
              <a:t>Annual Validation completed</a:t>
            </a:r>
          </a:p>
          <a:p>
            <a:pPr lvl="1">
              <a:defRPr/>
            </a:pPr>
            <a:r>
              <a:rPr lang="en-US" sz="1400" dirty="0"/>
              <a:t>Performed review of the Annual Validation process, including “Flip-Fops” from year to year, Verification of changes and Weather impacts</a:t>
            </a:r>
          </a:p>
          <a:p>
            <a:pPr>
              <a:buFont typeface="+mj-lt"/>
              <a:buAutoNum type="arabicPeriod" startAt="7"/>
              <a:defRPr/>
            </a:pPr>
            <a:r>
              <a:rPr lang="en-US" sz="1400" b="0" dirty="0"/>
              <a:t>Work with ERCOT staff to review Market Communications/Notifications and identify process improvements</a:t>
            </a:r>
          </a:p>
          <a:p>
            <a:pPr lvl="1">
              <a:defRPr/>
            </a:pPr>
            <a:r>
              <a:rPr lang="en-US" sz="1400" dirty="0"/>
              <a:t>ERCOT staff provided a market notice for ERCOT Settlements Timeline for the 2017 Holiday Period</a:t>
            </a:r>
          </a:p>
          <a:p>
            <a:pPr>
              <a:buFont typeface="+mj-lt"/>
              <a:buAutoNum type="arabicPeriod" startAt="8"/>
              <a:defRPr/>
            </a:pPr>
            <a:r>
              <a:rPr lang="en-US" sz="1400" b="0" dirty="0"/>
              <a:t>Work with ERCOT staff to implement improvements to the Market Information System (MIS) and External Web Services (EWS), data access points for market participants, information security classifications, data extracts and Commercial Operations reports</a:t>
            </a:r>
          </a:p>
          <a:p>
            <a:pPr lvl="1">
              <a:defRPr/>
            </a:pPr>
            <a:r>
              <a:rPr lang="en-US" sz="1400" dirty="0"/>
              <a:t>API Quick Start Guide published/posted</a:t>
            </a:r>
          </a:p>
          <a:p>
            <a:pPr lvl="1">
              <a:defRPr/>
            </a:pPr>
            <a:r>
              <a:rPr lang="en-US" sz="1400" dirty="0"/>
              <a:t>Created draft ERCOT Data Strategy and MIS Changes Visibility Whitepaper</a:t>
            </a:r>
          </a:p>
          <a:p>
            <a:pPr lvl="1">
              <a:defRPr/>
            </a:pPr>
            <a:r>
              <a:rPr lang="en-US" sz="1400" dirty="0"/>
              <a:t>NOGRR166, Removal of the Daily Grid Operations Summary Report (Replaced NOGRR084) – After a lot of work performed by the MDWG, TAC Members determined that the Daily Grid Operations report was not needed (Effective 4/1/2017)</a:t>
            </a:r>
          </a:p>
          <a:p>
            <a:pPr lvl="1">
              <a:defRPr/>
            </a:pPr>
            <a:r>
              <a:rPr lang="en-US" sz="1400" dirty="0"/>
              <a:t>SCR791, Correction of 60 Day SCED GRD Disclosure Report – Created and approved (Effective Upon system implementation)</a:t>
            </a:r>
          </a:p>
          <a:p>
            <a:pPr marL="914400" lvl="1" indent="-457200">
              <a:defRPr/>
            </a:pPr>
            <a:endParaRPr lang="en-US" alt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381000" y="76200"/>
            <a:ext cx="8458200" cy="762000"/>
          </a:xfrm>
        </p:spPr>
        <p:txBody>
          <a:bodyPr/>
          <a:lstStyle/>
          <a:p>
            <a:pPr algn="ctr"/>
            <a:r>
              <a:rPr lang="en-US" altLang="en-US" sz="2400" b="1" smtClean="0">
                <a:solidFill>
                  <a:srgbClr val="C00000"/>
                </a:solidFill>
              </a:rPr>
              <a:t>COPS Meeting 2/7/2018</a:t>
            </a:r>
          </a:p>
        </p:txBody>
      </p:sp>
      <p:sp>
        <p:nvSpPr>
          <p:cNvPr id="14339" name="Content Placeholder 2"/>
          <p:cNvSpPr>
            <a:spLocks noGrp="1"/>
          </p:cNvSpPr>
          <p:nvPr>
            <p:ph idx="1"/>
          </p:nvPr>
        </p:nvSpPr>
        <p:spPr>
          <a:xfrm>
            <a:off x="266700" y="612775"/>
            <a:ext cx="8686800" cy="5711825"/>
          </a:xfrm>
        </p:spPr>
        <p:txBody>
          <a:bodyPr/>
          <a:lstStyle/>
          <a:p>
            <a:pPr marL="514350" lvl="1" indent="-457200">
              <a:buFont typeface="Arial" panose="020B0604020202020204" pitchFamily="34" charset="0"/>
              <a:buChar char="•"/>
              <a:defRPr/>
            </a:pPr>
            <a:r>
              <a:rPr lang="en-US" altLang="en-US" sz="2800" b="1" dirty="0" smtClean="0"/>
              <a:t>COPS 2017 Accomplishments (Cont.)</a:t>
            </a:r>
            <a:endParaRPr lang="en-US" altLang="en-US" sz="2800" b="1" dirty="0"/>
          </a:p>
          <a:p>
            <a:pPr marL="0" indent="0">
              <a:buFontTx/>
              <a:buNone/>
              <a:defRPr/>
            </a:pPr>
            <a:r>
              <a:rPr lang="en-US" dirty="0">
                <a:solidFill>
                  <a:srgbClr val="C00000"/>
                </a:solidFill>
              </a:rPr>
              <a:t>Issues/Education/Training</a:t>
            </a:r>
            <a:endParaRPr lang="en-US" sz="1400" dirty="0">
              <a:solidFill>
                <a:srgbClr val="C00000"/>
              </a:solidFill>
            </a:endParaRPr>
          </a:p>
          <a:p>
            <a:pPr lvl="1">
              <a:defRPr/>
            </a:pPr>
            <a:r>
              <a:rPr lang="en-US" sz="1800" dirty="0"/>
              <a:t>Demonstration of the new Market Notice Archive search functionality, David Gonzales</a:t>
            </a:r>
          </a:p>
          <a:p>
            <a:pPr lvl="1">
              <a:defRPr/>
            </a:pPr>
            <a:r>
              <a:rPr lang="en-US" sz="1800" dirty="0"/>
              <a:t>Overview of Wholesale Storage Load Resource Settlements, Austin Rosel</a:t>
            </a:r>
          </a:p>
          <a:p>
            <a:pPr lvl="1">
              <a:defRPr/>
            </a:pPr>
            <a:r>
              <a:rPr lang="en-US" sz="1800" dirty="0"/>
              <a:t>Review of proposed order filed by PUCT Staff on 3/7/2017 for Docket No. 46604, Commission Staff’s Application to Set 2017 Wholesale Transmission Service Charges for ERCOT, Mark Ruane</a:t>
            </a:r>
          </a:p>
          <a:p>
            <a:pPr lvl="1">
              <a:defRPr/>
            </a:pPr>
            <a:r>
              <a:rPr lang="en-US" sz="1800" dirty="0"/>
              <a:t>Virtual Weather Zones Overview, Calvin Opheim</a:t>
            </a:r>
          </a:p>
          <a:p>
            <a:pPr lvl="1">
              <a:defRPr/>
            </a:pPr>
            <a:r>
              <a:rPr lang="en-US" sz="1800" dirty="0"/>
              <a:t>Overview of factors contributing to an increase in Revenue Neutrality.  Private Use Network net load not being included in Load-Zone price calculations, resource nodes islanded under contingencies in the DAM, and inaccurate load distribution factors in the DAM that do not accurately reflect transmission congestion patterns that materialize in the RTM, Aaron Townsend</a:t>
            </a:r>
          </a:p>
          <a:p>
            <a:pPr lvl="1">
              <a:defRPr/>
            </a:pPr>
            <a:r>
              <a:rPr lang="en-US" sz="1800" dirty="0"/>
              <a:t>Review of RSS features, Amy Lofton</a:t>
            </a:r>
          </a:p>
          <a:p>
            <a:pPr lvl="1">
              <a:defRPr/>
            </a:pPr>
            <a:r>
              <a:rPr lang="en-US" sz="1800" dirty="0"/>
              <a:t>Overview of digital certificate download process, Dave Pagliai</a:t>
            </a:r>
          </a:p>
          <a:p>
            <a:pPr marL="914400" lvl="1" indent="-457200">
              <a:defRPr/>
            </a:pPr>
            <a:endParaRPr lang="en-US" alt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47836</TotalTime>
  <Words>1623</Words>
  <Application>Microsoft Office PowerPoint</Application>
  <PresentationFormat>On-screen Show (4:3)</PresentationFormat>
  <Paragraphs>198</Paragraphs>
  <Slides>24</Slides>
  <Notes>20</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24</vt:i4>
      </vt:variant>
    </vt:vector>
  </HeadingPairs>
  <TitlesOfParts>
    <vt:vector size="33" baseType="lpstr">
      <vt:lpstr>Arial</vt:lpstr>
      <vt:lpstr>Arial Black</vt:lpstr>
      <vt:lpstr>Wingdings</vt:lpstr>
      <vt:lpstr>Courier New</vt:lpstr>
      <vt:lpstr>Calibri</vt:lpstr>
      <vt:lpstr>Times New Roman</vt:lpstr>
      <vt:lpstr>Custom Design</vt:lpstr>
      <vt:lpstr>1_Custom Design</vt:lpstr>
      <vt:lpstr>2_Custom Design</vt:lpstr>
      <vt:lpstr>Commercial Operations Subcommittee (COPS)   Update to TAC John Moschos 02/22/2018</vt:lpstr>
      <vt:lpstr>COPS Meeting 2/7/2018</vt:lpstr>
      <vt:lpstr>COPS Meeting 2/7/2018</vt:lpstr>
      <vt:lpstr>COPS Meeting 2/7/2018</vt:lpstr>
      <vt:lpstr>COPS Meeting 2/7/2018</vt:lpstr>
      <vt:lpstr>COPS Meeting 2/7/2018</vt:lpstr>
      <vt:lpstr>COPS Meeting 2/7/2018</vt:lpstr>
      <vt:lpstr>COPS Meeting 2/7/2018</vt:lpstr>
      <vt:lpstr>COPS Meeting 2/7/2018</vt:lpstr>
      <vt:lpstr>PowerPoint Presentation</vt:lpstr>
      <vt:lpstr>PowerPoint Presentation</vt:lpstr>
      <vt:lpstr>PowerPoint Presentation</vt:lpstr>
      <vt:lpstr>8.2(2)(c)(i) Track number of price changes</vt:lpstr>
      <vt:lpstr>8.2(2)(c)(ii) Track number and types of disputes submitted 8.2(2)(c)(iii) Compliance with timeliness of response to disputes </vt:lpstr>
      <vt:lpstr>8.2(2)(c)(iv) Other Settlement metrics</vt:lpstr>
      <vt:lpstr>8.2(2)(c)(iv) Other Settlement metrics</vt:lpstr>
      <vt:lpstr>8.2(2)(c)(iv) Other Settlement metrics</vt:lpstr>
      <vt:lpstr>8.2(2)(c)(v) Availability of ESIID consumption data</vt:lpstr>
      <vt:lpstr>8.2(2)(c)(v) Availability of ESIID consumption data</vt:lpstr>
      <vt:lpstr>8.2(2)(c)(v) Availability of ESIID consumption data</vt:lpstr>
      <vt:lpstr>8.2(2)(c)(v) Availability of ESIID consumption data</vt:lpstr>
      <vt:lpstr>8.2(2)(c)(v) Availability of ESIID consumption data</vt:lpstr>
      <vt:lpstr>8.2(2)(c)(v) Availability of ESIID consumption data</vt:lpstr>
      <vt:lpstr>8.2(2)(g) Net Allocation to Load - Totals and $/MWh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Basaran, Harika</dc:creator>
  <cp:lastModifiedBy>Moschos, John</cp:lastModifiedBy>
  <cp:revision>1936</cp:revision>
  <cp:lastPrinted>2016-10-21T15:37:14Z</cp:lastPrinted>
  <dcterms:created xsi:type="dcterms:W3CDTF">2005-04-21T14:28:35Z</dcterms:created>
  <dcterms:modified xsi:type="dcterms:W3CDTF">2018-02-16T15:21:52Z</dcterms:modified>
</cp:coreProperties>
</file>